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0"/>
  </p:notesMasterIdLst>
  <p:handoutMasterIdLst>
    <p:handoutMasterId r:id="rId81"/>
  </p:handoutMasterIdLst>
  <p:sldIdLst>
    <p:sldId id="256" r:id="rId2"/>
    <p:sldId id="1812" r:id="rId3"/>
    <p:sldId id="1816" r:id="rId4"/>
    <p:sldId id="1806" r:id="rId5"/>
    <p:sldId id="1807" r:id="rId6"/>
    <p:sldId id="1808" r:id="rId7"/>
    <p:sldId id="1809" r:id="rId8"/>
    <p:sldId id="1810" r:id="rId9"/>
    <p:sldId id="1811" r:id="rId10"/>
    <p:sldId id="1658" r:id="rId11"/>
    <p:sldId id="1799" r:id="rId12"/>
    <p:sldId id="1805" r:id="rId13"/>
    <p:sldId id="1804" r:id="rId14"/>
    <p:sldId id="1817" r:id="rId15"/>
    <p:sldId id="1691" r:id="rId16"/>
    <p:sldId id="1694" r:id="rId17"/>
    <p:sldId id="1695" r:id="rId18"/>
    <p:sldId id="1697" r:id="rId19"/>
    <p:sldId id="1698" r:id="rId20"/>
    <p:sldId id="1688" r:id="rId21"/>
    <p:sldId id="1692" r:id="rId22"/>
    <p:sldId id="1689" r:id="rId23"/>
    <p:sldId id="1699" r:id="rId24"/>
    <p:sldId id="1701" r:id="rId25"/>
    <p:sldId id="1702" r:id="rId26"/>
    <p:sldId id="1716" r:id="rId27"/>
    <p:sldId id="1720" r:id="rId28"/>
    <p:sldId id="1733" r:id="rId29"/>
    <p:sldId id="1734" r:id="rId30"/>
    <p:sldId id="1740" r:id="rId31"/>
    <p:sldId id="1741" r:id="rId32"/>
    <p:sldId id="1742" r:id="rId33"/>
    <p:sldId id="1746" r:id="rId34"/>
    <p:sldId id="1744" r:id="rId35"/>
    <p:sldId id="1748" r:id="rId36"/>
    <p:sldId id="1750" r:id="rId37"/>
    <p:sldId id="1751" r:id="rId38"/>
    <p:sldId id="1749" r:id="rId39"/>
    <p:sldId id="1752" r:id="rId40"/>
    <p:sldId id="1759" r:id="rId41"/>
    <p:sldId id="1794" r:id="rId42"/>
    <p:sldId id="1735" r:id="rId43"/>
    <p:sldId id="1753" r:id="rId44"/>
    <p:sldId id="1754" r:id="rId45"/>
    <p:sldId id="1755" r:id="rId46"/>
    <p:sldId id="1736" r:id="rId47"/>
    <p:sldId id="1773" r:id="rId48"/>
    <p:sldId id="1729" r:id="rId49"/>
    <p:sldId id="1814" r:id="rId50"/>
    <p:sldId id="1818" r:id="rId51"/>
    <p:sldId id="1738" r:id="rId52"/>
    <p:sldId id="1757" r:id="rId53"/>
    <p:sldId id="1758" r:id="rId54"/>
    <p:sldId id="1743" r:id="rId55"/>
    <p:sldId id="1747" r:id="rId56"/>
    <p:sldId id="1745" r:id="rId57"/>
    <p:sldId id="1795" r:id="rId58"/>
    <p:sldId id="1739" r:id="rId59"/>
    <p:sldId id="1723" r:id="rId60"/>
    <p:sldId id="1780" r:id="rId61"/>
    <p:sldId id="1782" r:id="rId62"/>
    <p:sldId id="1784" r:id="rId63"/>
    <p:sldId id="1785" r:id="rId64"/>
    <p:sldId id="1762" r:id="rId65"/>
    <p:sldId id="1777" r:id="rId66"/>
    <p:sldId id="1766" r:id="rId67"/>
    <p:sldId id="1727" r:id="rId68"/>
    <p:sldId id="1768" r:id="rId69"/>
    <p:sldId id="1788" r:id="rId70"/>
    <p:sldId id="1769" r:id="rId71"/>
    <p:sldId id="1786" r:id="rId72"/>
    <p:sldId id="1790" r:id="rId73"/>
    <p:sldId id="1791" r:id="rId74"/>
    <p:sldId id="1792" r:id="rId75"/>
    <p:sldId id="1770" r:id="rId76"/>
    <p:sldId id="1764" r:id="rId77"/>
    <p:sldId id="362" r:id="rId78"/>
    <p:sldId id="1813" r:id="rId79"/>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D60093"/>
    <a:srgbClr val="008000"/>
    <a:srgbClr val="0000FF"/>
    <a:srgbClr val="FF0066"/>
    <a:srgbClr val="E4D1D2"/>
    <a:srgbClr val="E9D8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8A35E9-F15E-9F74-6F34-36E8020E8499}" v="3" dt="2024-10-08T16:04:18.731"/>
    <p1510:client id="{0E2DEE72-AA11-2942-98C8-99D9A148F75E}" v="14" dt="2024-10-08T17:33:24.751"/>
    <p1510:client id="{25481C60-ADA2-3B47-22E7-AD00BB9F3D00}" v="39" dt="2024-10-10T06:48:35.691"/>
    <p1510:client id="{A678686B-9C25-002E-DADB-86200AC41A3A}" v="1" dt="2024-10-08T15:07:56.577"/>
    <p1510:client id="{A8EE014B-9297-29C3-3FE5-CD7912B87612}" v="12" dt="2024-10-08T07:39:14.537"/>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86"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xin Huang" userId="914d3b32-ee16-4dee-97ee-abcbb59b35f7" providerId="ADAL" clId="{0F9882BB-5031-4C42-B03B-2535052CB55D}"/>
    <pc:docChg chg="undo custSel addSld delSld modSld">
      <pc:chgData name="Kexin Huang" userId="914d3b32-ee16-4dee-97ee-abcbb59b35f7" providerId="ADAL" clId="{0F9882BB-5031-4C42-B03B-2535052CB55D}" dt="2024-10-07T20:38:32.097" v="185" actId="12"/>
      <pc:docMkLst>
        <pc:docMk/>
      </pc:docMkLst>
      <pc:sldChg chg="del">
        <pc:chgData name="Kexin Huang" userId="914d3b32-ee16-4dee-97ee-abcbb59b35f7" providerId="ADAL" clId="{0F9882BB-5031-4C42-B03B-2535052CB55D}" dt="2024-10-07T20:34:17.840" v="119" actId="2696"/>
        <pc:sldMkLst>
          <pc:docMk/>
          <pc:sldMk cId="1239100686" sldId="1815"/>
        </pc:sldMkLst>
      </pc:sldChg>
      <pc:sldChg chg="modSp new mod">
        <pc:chgData name="Kexin Huang" userId="914d3b32-ee16-4dee-97ee-abcbb59b35f7" providerId="ADAL" clId="{0F9882BB-5031-4C42-B03B-2535052CB55D}" dt="2024-10-07T20:38:32.097" v="185" actId="12"/>
        <pc:sldMkLst>
          <pc:docMk/>
          <pc:sldMk cId="2590146559" sldId="1816"/>
        </pc:sldMkLst>
        <pc:spChg chg="mod">
          <ac:chgData name="Kexin Huang" userId="914d3b32-ee16-4dee-97ee-abcbb59b35f7" providerId="ADAL" clId="{0F9882BB-5031-4C42-B03B-2535052CB55D}" dt="2024-10-07T20:34:04.702" v="118" actId="404"/>
          <ac:spMkLst>
            <pc:docMk/>
            <pc:sldMk cId="2590146559" sldId="1816"/>
            <ac:spMk id="2" creationId="{7B423931-C3C8-B644-B645-14C4BF5242FB}"/>
          </ac:spMkLst>
        </pc:spChg>
        <pc:spChg chg="mod">
          <ac:chgData name="Kexin Huang" userId="914d3b32-ee16-4dee-97ee-abcbb59b35f7" providerId="ADAL" clId="{0F9882BB-5031-4C42-B03B-2535052CB55D}" dt="2024-10-07T20:38:32.097" v="185" actId="12"/>
          <ac:spMkLst>
            <pc:docMk/>
            <pc:sldMk cId="2590146559" sldId="1816"/>
            <ac:spMk id="3" creationId="{27672F6A-E1D7-C407-5D61-4E7BE4564C5F}"/>
          </ac:spMkLst>
        </pc:spChg>
      </pc:sldChg>
    </pc:docChg>
  </pc:docChgLst>
  <pc:docChgLst>
    <pc:chgData name="Charilaos I. Kanatsoulis" userId="S::harilaos@stanford.edu::030ec4ea-53c0-4988-b931-860f83415eb2" providerId="AD" clId="Web-{A678686B-9C25-002E-DADB-86200AC41A3A}"/>
    <pc:docChg chg="modSld">
      <pc:chgData name="Charilaos I. Kanatsoulis" userId="S::harilaos@stanford.edu::030ec4ea-53c0-4988-b931-860f83415eb2" providerId="AD" clId="Web-{A678686B-9C25-002E-DADB-86200AC41A3A}" dt="2024-10-08T15:09:10.205" v="40"/>
      <pc:docMkLst>
        <pc:docMk/>
      </pc:docMkLst>
      <pc:sldChg chg="modNotes">
        <pc:chgData name="Charilaos I. Kanatsoulis" userId="S::harilaos@stanford.edu::030ec4ea-53c0-4988-b931-860f83415eb2" providerId="AD" clId="Web-{A678686B-9C25-002E-DADB-86200AC41A3A}" dt="2024-10-08T15:07:56.514" v="38"/>
        <pc:sldMkLst>
          <pc:docMk/>
          <pc:sldMk cId="3852506095" sldId="1808"/>
        </pc:sldMkLst>
      </pc:sldChg>
      <pc:sldChg chg="modNotes">
        <pc:chgData name="Charilaos I. Kanatsoulis" userId="S::harilaos@stanford.edu::030ec4ea-53c0-4988-b931-860f83415eb2" providerId="AD" clId="Web-{A678686B-9C25-002E-DADB-86200AC41A3A}" dt="2024-10-08T15:09:10.205" v="40"/>
        <pc:sldMkLst>
          <pc:docMk/>
          <pc:sldMk cId="685432887" sldId="1809"/>
        </pc:sldMkLst>
      </pc:sldChg>
    </pc:docChg>
  </pc:docChgLst>
  <pc:docChgLst>
    <pc:chgData name="Kexin Huang" userId="S::kexinh@stanford.edu::914d3b32-ee16-4dee-97ee-abcbb59b35f7" providerId="AD" clId="Web-{D9FDBFFB-BCC8-7FB3-2F8B-A3AB3E9936A9}"/>
    <pc:docChg chg="modSld sldOrd">
      <pc:chgData name="Kexin Huang" userId="S::kexinh@stanford.edu::914d3b32-ee16-4dee-97ee-abcbb59b35f7" providerId="AD" clId="Web-{D9FDBFFB-BCC8-7FB3-2F8B-A3AB3E9936A9}" dt="2024-10-08T03:20:43.185" v="32" actId="20577"/>
      <pc:docMkLst>
        <pc:docMk/>
      </pc:docMkLst>
      <pc:sldChg chg="modSp">
        <pc:chgData name="Kexin Huang" userId="S::kexinh@stanford.edu::914d3b32-ee16-4dee-97ee-abcbb59b35f7" providerId="AD" clId="Web-{D9FDBFFB-BCC8-7FB3-2F8B-A3AB3E9936A9}" dt="2024-10-08T03:20:43.185" v="32" actId="20577"/>
        <pc:sldMkLst>
          <pc:docMk/>
          <pc:sldMk cId="4184610358" sldId="1812"/>
        </pc:sldMkLst>
        <pc:spChg chg="mod">
          <ac:chgData name="Kexin Huang" userId="S::kexinh@stanford.edu::914d3b32-ee16-4dee-97ee-abcbb59b35f7" providerId="AD" clId="Web-{D9FDBFFB-BCC8-7FB3-2F8B-A3AB3E9936A9}" dt="2024-10-08T03:20:43.185" v="32" actId="20577"/>
          <ac:spMkLst>
            <pc:docMk/>
            <pc:sldMk cId="4184610358" sldId="1812"/>
            <ac:spMk id="3" creationId="{CE510082-F9AA-1150-0BA9-50AE448250B1}"/>
          </ac:spMkLst>
        </pc:spChg>
      </pc:sldChg>
      <pc:sldChg chg="ord">
        <pc:chgData name="Kexin Huang" userId="S::kexinh@stanford.edu::914d3b32-ee16-4dee-97ee-abcbb59b35f7" providerId="AD" clId="Web-{D9FDBFFB-BCC8-7FB3-2F8B-A3AB3E9936A9}" dt="2024-10-08T03:13:23.018" v="1"/>
        <pc:sldMkLst>
          <pc:docMk/>
          <pc:sldMk cId="2590146559" sldId="1816"/>
        </pc:sldMkLst>
      </pc:sldChg>
    </pc:docChg>
  </pc:docChgLst>
  <pc:docChgLst>
    <pc:chgData name="Jure Leskovec" userId="c3375773-ce7f-444d-a7c6-e358fb579a72" providerId="ADAL" clId="{9DE260F1-4C2E-B840-B345-0470AA5DCD23}"/>
    <pc:docChg chg="undo custSel addSld delSld modSld sldOrd modShowInfo">
      <pc:chgData name="Jure Leskovec" userId="c3375773-ce7f-444d-a7c6-e358fb579a72" providerId="ADAL" clId="{9DE260F1-4C2E-B840-B345-0470AA5DCD23}" dt="2021-10-19T04:25:32.358" v="195" actId="20577"/>
      <pc:docMkLst>
        <pc:docMk/>
      </pc:docMkLst>
      <pc:sldChg chg="del">
        <pc:chgData name="Jure Leskovec" userId="c3375773-ce7f-444d-a7c6-e358fb579a72" providerId="ADAL" clId="{9DE260F1-4C2E-B840-B345-0470AA5DCD23}" dt="2021-10-14T02:25:22.601" v="2" actId="2696"/>
        <pc:sldMkLst>
          <pc:docMk/>
          <pc:sldMk cId="2224095312" sldId="275"/>
        </pc:sldMkLst>
      </pc:sldChg>
      <pc:sldChg chg="del">
        <pc:chgData name="Jure Leskovec" userId="c3375773-ce7f-444d-a7c6-e358fb579a72" providerId="ADAL" clId="{9DE260F1-4C2E-B840-B345-0470AA5DCD23}" dt="2021-10-14T02:25:22.601" v="2" actId="2696"/>
        <pc:sldMkLst>
          <pc:docMk/>
          <pc:sldMk cId="217278187" sldId="276"/>
        </pc:sldMkLst>
      </pc:sldChg>
      <pc:sldChg chg="del">
        <pc:chgData name="Jure Leskovec" userId="c3375773-ce7f-444d-a7c6-e358fb579a72" providerId="ADAL" clId="{9DE260F1-4C2E-B840-B345-0470AA5DCD23}" dt="2021-10-14T02:25:22.601" v="2" actId="2696"/>
        <pc:sldMkLst>
          <pc:docMk/>
          <pc:sldMk cId="140232527" sldId="322"/>
        </pc:sldMkLst>
      </pc:sldChg>
      <pc:sldChg chg="del">
        <pc:chgData name="Jure Leskovec" userId="c3375773-ce7f-444d-a7c6-e358fb579a72" providerId="ADAL" clId="{9DE260F1-4C2E-B840-B345-0470AA5DCD23}" dt="2021-10-14T02:24:21.835" v="1" actId="2696"/>
        <pc:sldMkLst>
          <pc:docMk/>
          <pc:sldMk cId="2076218383" sldId="336"/>
        </pc:sldMkLst>
      </pc:sldChg>
      <pc:sldChg chg="del">
        <pc:chgData name="Jure Leskovec" userId="c3375773-ce7f-444d-a7c6-e358fb579a72" providerId="ADAL" clId="{9DE260F1-4C2E-B840-B345-0470AA5DCD23}" dt="2021-10-14T02:37:06.490" v="32" actId="2696"/>
        <pc:sldMkLst>
          <pc:docMk/>
          <pc:sldMk cId="359567543" sldId="342"/>
        </pc:sldMkLst>
      </pc:sldChg>
      <pc:sldChg chg="modSp add mod modShow">
        <pc:chgData name="Jure Leskovec" userId="c3375773-ce7f-444d-a7c6-e358fb579a72" providerId="ADAL" clId="{9DE260F1-4C2E-B840-B345-0470AA5DCD23}" dt="2021-10-14T02:38:08.733" v="107" actId="113"/>
        <pc:sldMkLst>
          <pc:docMk/>
          <pc:sldMk cId="2271028113" sldId="342"/>
        </pc:sldMkLst>
        <pc:spChg chg="mod">
          <ac:chgData name="Jure Leskovec" userId="c3375773-ce7f-444d-a7c6-e358fb579a72" providerId="ADAL" clId="{9DE260F1-4C2E-B840-B345-0470AA5DCD23}" dt="2021-10-14T02:38:08.733" v="107" actId="113"/>
          <ac:spMkLst>
            <pc:docMk/>
            <pc:sldMk cId="2271028113" sldId="342"/>
            <ac:spMk id="3" creationId="{00000000-0000-0000-0000-000000000000}"/>
          </ac:spMkLst>
        </pc:spChg>
      </pc:sldChg>
      <pc:sldChg chg="del">
        <pc:chgData name="Jure Leskovec" userId="c3375773-ce7f-444d-a7c6-e358fb579a72" providerId="ADAL" clId="{9DE260F1-4C2E-B840-B345-0470AA5DCD23}" dt="2021-10-14T02:37:06.490" v="32" actId="2696"/>
        <pc:sldMkLst>
          <pc:docMk/>
          <pc:sldMk cId="1071776175" sldId="343"/>
        </pc:sldMkLst>
      </pc:sldChg>
      <pc:sldChg chg="modSp add mod modShow">
        <pc:chgData name="Jure Leskovec" userId="c3375773-ce7f-444d-a7c6-e358fb579a72" providerId="ADAL" clId="{9DE260F1-4C2E-B840-B345-0470AA5DCD23}" dt="2021-10-14T02:38:19.627" v="111" actId="27636"/>
        <pc:sldMkLst>
          <pc:docMk/>
          <pc:sldMk cId="2010320485" sldId="343"/>
        </pc:sldMkLst>
        <pc:spChg chg="mod">
          <ac:chgData name="Jure Leskovec" userId="c3375773-ce7f-444d-a7c6-e358fb579a72" providerId="ADAL" clId="{9DE260F1-4C2E-B840-B345-0470AA5DCD23}" dt="2021-10-14T02:38:19.627" v="111" actId="27636"/>
          <ac:spMkLst>
            <pc:docMk/>
            <pc:sldMk cId="2010320485" sldId="343"/>
            <ac:spMk id="3" creationId="{00000000-0000-0000-0000-000000000000}"/>
          </ac:spMkLst>
        </pc:spChg>
      </pc:sldChg>
      <pc:sldChg chg="modSp mod">
        <pc:chgData name="Jure Leskovec" userId="c3375773-ce7f-444d-a7c6-e358fb579a72" providerId="ADAL" clId="{9DE260F1-4C2E-B840-B345-0470AA5DCD23}" dt="2021-10-14T02:37:20.747" v="49" actId="27636"/>
        <pc:sldMkLst>
          <pc:docMk/>
          <pc:sldMk cId="1208785210" sldId="362"/>
        </pc:sldMkLst>
        <pc:spChg chg="mod">
          <ac:chgData name="Jure Leskovec" userId="c3375773-ce7f-444d-a7c6-e358fb579a72" providerId="ADAL" clId="{9DE260F1-4C2E-B840-B345-0470AA5DCD23}" dt="2021-10-14T02:37:20.747" v="49" actId="27636"/>
          <ac:spMkLst>
            <pc:docMk/>
            <pc:sldMk cId="1208785210" sldId="362"/>
            <ac:spMk id="3" creationId="{00000000-0000-0000-0000-000000000000}"/>
          </ac:spMkLst>
        </pc:spChg>
      </pc:sldChg>
      <pc:sldChg chg="add del mod ord modShow">
        <pc:chgData name="Jure Leskovec" userId="c3375773-ce7f-444d-a7c6-e358fb579a72" providerId="ADAL" clId="{9DE260F1-4C2E-B840-B345-0470AA5DCD23}" dt="2021-10-14T02:38:57.728" v="130" actId="729"/>
        <pc:sldMkLst>
          <pc:docMk/>
          <pc:sldMk cId="830475657" sldId="377"/>
        </pc:sldMkLst>
      </pc:sldChg>
      <pc:sldChg chg="del">
        <pc:chgData name="Jure Leskovec" userId="c3375773-ce7f-444d-a7c6-e358fb579a72" providerId="ADAL" clId="{9DE260F1-4C2E-B840-B345-0470AA5DCD23}" dt="2021-10-14T02:25:22.601" v="2" actId="2696"/>
        <pc:sldMkLst>
          <pc:docMk/>
          <pc:sldMk cId="3047874171" sldId="378"/>
        </pc:sldMkLst>
      </pc:sldChg>
      <pc:sldChg chg="del">
        <pc:chgData name="Jure Leskovec" userId="c3375773-ce7f-444d-a7c6-e358fb579a72" providerId="ADAL" clId="{9DE260F1-4C2E-B840-B345-0470AA5DCD23}" dt="2021-10-14T02:25:22.601" v="2" actId="2696"/>
        <pc:sldMkLst>
          <pc:docMk/>
          <pc:sldMk cId="3004747897" sldId="381"/>
        </pc:sldMkLst>
      </pc:sldChg>
      <pc:sldChg chg="del">
        <pc:chgData name="Jure Leskovec" userId="c3375773-ce7f-444d-a7c6-e358fb579a72" providerId="ADAL" clId="{9DE260F1-4C2E-B840-B345-0470AA5DCD23}" dt="2021-10-14T02:25:22.601" v="2" actId="2696"/>
        <pc:sldMkLst>
          <pc:docMk/>
          <pc:sldMk cId="3693722952" sldId="382"/>
        </pc:sldMkLst>
      </pc:sldChg>
      <pc:sldChg chg="del">
        <pc:chgData name="Jure Leskovec" userId="c3375773-ce7f-444d-a7c6-e358fb579a72" providerId="ADAL" clId="{9DE260F1-4C2E-B840-B345-0470AA5DCD23}" dt="2021-10-14T02:25:22.601" v="2" actId="2696"/>
        <pc:sldMkLst>
          <pc:docMk/>
          <pc:sldMk cId="982986143" sldId="383"/>
        </pc:sldMkLst>
      </pc:sldChg>
      <pc:sldChg chg="del">
        <pc:chgData name="Jure Leskovec" userId="c3375773-ce7f-444d-a7c6-e358fb579a72" providerId="ADAL" clId="{9DE260F1-4C2E-B840-B345-0470AA5DCD23}" dt="2021-10-14T02:25:22.601" v="2" actId="2696"/>
        <pc:sldMkLst>
          <pc:docMk/>
          <pc:sldMk cId="4091104715" sldId="384"/>
        </pc:sldMkLst>
      </pc:sldChg>
      <pc:sldChg chg="del">
        <pc:chgData name="Jure Leskovec" userId="c3375773-ce7f-444d-a7c6-e358fb579a72" providerId="ADAL" clId="{9DE260F1-4C2E-B840-B345-0470AA5DCD23}" dt="2021-10-14T02:25:22.601" v="2" actId="2696"/>
        <pc:sldMkLst>
          <pc:docMk/>
          <pc:sldMk cId="1508615824" sldId="385"/>
        </pc:sldMkLst>
      </pc:sldChg>
      <pc:sldChg chg="del">
        <pc:chgData name="Jure Leskovec" userId="c3375773-ce7f-444d-a7c6-e358fb579a72" providerId="ADAL" clId="{9DE260F1-4C2E-B840-B345-0470AA5DCD23}" dt="2021-10-14T02:25:22.601" v="2" actId="2696"/>
        <pc:sldMkLst>
          <pc:docMk/>
          <pc:sldMk cId="2370851364" sldId="897"/>
        </pc:sldMkLst>
      </pc:sldChg>
      <pc:sldChg chg="del">
        <pc:chgData name="Jure Leskovec" userId="c3375773-ce7f-444d-a7c6-e358fb579a72" providerId="ADAL" clId="{9DE260F1-4C2E-B840-B345-0470AA5DCD23}" dt="2021-10-14T02:25:22.601" v="2" actId="2696"/>
        <pc:sldMkLst>
          <pc:docMk/>
          <pc:sldMk cId="2442400459" sldId="1536"/>
        </pc:sldMkLst>
      </pc:sldChg>
      <pc:sldChg chg="del">
        <pc:chgData name="Jure Leskovec" userId="c3375773-ce7f-444d-a7c6-e358fb579a72" providerId="ADAL" clId="{9DE260F1-4C2E-B840-B345-0470AA5DCD23}" dt="2021-10-14T02:25:22.601" v="2" actId="2696"/>
        <pc:sldMkLst>
          <pc:docMk/>
          <pc:sldMk cId="3601843349" sldId="1583"/>
        </pc:sldMkLst>
      </pc:sldChg>
      <pc:sldChg chg="del">
        <pc:chgData name="Jure Leskovec" userId="c3375773-ce7f-444d-a7c6-e358fb579a72" providerId="ADAL" clId="{9DE260F1-4C2E-B840-B345-0470AA5DCD23}" dt="2021-10-14T02:25:22.601" v="2" actId="2696"/>
        <pc:sldMkLst>
          <pc:docMk/>
          <pc:sldMk cId="2691964092" sldId="1592"/>
        </pc:sldMkLst>
      </pc:sldChg>
      <pc:sldChg chg="del">
        <pc:chgData name="Jure Leskovec" userId="c3375773-ce7f-444d-a7c6-e358fb579a72" providerId="ADAL" clId="{9DE260F1-4C2E-B840-B345-0470AA5DCD23}" dt="2021-10-14T02:25:22.601" v="2" actId="2696"/>
        <pc:sldMkLst>
          <pc:docMk/>
          <pc:sldMk cId="2782094757" sldId="1593"/>
        </pc:sldMkLst>
      </pc:sldChg>
      <pc:sldChg chg="del">
        <pc:chgData name="Jure Leskovec" userId="c3375773-ce7f-444d-a7c6-e358fb579a72" providerId="ADAL" clId="{9DE260F1-4C2E-B840-B345-0470AA5DCD23}" dt="2021-10-14T02:25:22.601" v="2" actId="2696"/>
        <pc:sldMkLst>
          <pc:docMk/>
          <pc:sldMk cId="1089337081" sldId="1594"/>
        </pc:sldMkLst>
      </pc:sldChg>
      <pc:sldChg chg="del">
        <pc:chgData name="Jure Leskovec" userId="c3375773-ce7f-444d-a7c6-e358fb579a72" providerId="ADAL" clId="{9DE260F1-4C2E-B840-B345-0470AA5DCD23}" dt="2021-10-14T02:25:22.601" v="2" actId="2696"/>
        <pc:sldMkLst>
          <pc:docMk/>
          <pc:sldMk cId="3557353432" sldId="1595"/>
        </pc:sldMkLst>
      </pc:sldChg>
      <pc:sldChg chg="del">
        <pc:chgData name="Jure Leskovec" userId="c3375773-ce7f-444d-a7c6-e358fb579a72" providerId="ADAL" clId="{9DE260F1-4C2E-B840-B345-0470AA5DCD23}" dt="2021-10-14T02:37:06.490" v="32" actId="2696"/>
        <pc:sldMkLst>
          <pc:docMk/>
          <pc:sldMk cId="2239951608" sldId="1614"/>
        </pc:sldMkLst>
      </pc:sldChg>
      <pc:sldChg chg="modSp add mod modShow">
        <pc:chgData name="Jure Leskovec" userId="c3375773-ce7f-444d-a7c6-e358fb579a72" providerId="ADAL" clId="{9DE260F1-4C2E-B840-B345-0470AA5DCD23}" dt="2021-10-14T02:38:36.784" v="124" actId="1076"/>
        <pc:sldMkLst>
          <pc:docMk/>
          <pc:sldMk cId="3884145157" sldId="1614"/>
        </pc:sldMkLst>
        <pc:spChg chg="mod">
          <ac:chgData name="Jure Leskovec" userId="c3375773-ce7f-444d-a7c6-e358fb579a72" providerId="ADAL" clId="{9DE260F1-4C2E-B840-B345-0470AA5DCD23}" dt="2021-10-14T02:38:36.784" v="124" actId="1076"/>
          <ac:spMkLst>
            <pc:docMk/>
            <pc:sldMk cId="3884145157" sldId="1614"/>
            <ac:spMk id="21" creationId="{C29E0BD9-B1BC-4633-8366-DCCACE49E0A5}"/>
          </ac:spMkLst>
        </pc:spChg>
        <pc:spChg chg="mod">
          <ac:chgData name="Jure Leskovec" userId="c3375773-ce7f-444d-a7c6-e358fb579a72" providerId="ADAL" clId="{9DE260F1-4C2E-B840-B345-0470AA5DCD23}" dt="2021-10-14T02:38:30.848" v="122" actId="20577"/>
          <ac:spMkLst>
            <pc:docMk/>
            <pc:sldMk cId="3884145157" sldId="1614"/>
            <ac:spMk id="22" creationId="{6774B5E4-116A-4859-9969-E999E969CF98}"/>
          </ac:spMkLst>
        </pc:spChg>
      </pc:sldChg>
      <pc:sldChg chg="del">
        <pc:chgData name="Jure Leskovec" userId="c3375773-ce7f-444d-a7c6-e358fb579a72" providerId="ADAL" clId="{9DE260F1-4C2E-B840-B345-0470AA5DCD23}" dt="2021-10-14T02:25:22.601" v="2" actId="2696"/>
        <pc:sldMkLst>
          <pc:docMk/>
          <pc:sldMk cId="1512342245" sldId="1616"/>
        </pc:sldMkLst>
      </pc:sldChg>
      <pc:sldChg chg="add">
        <pc:chgData name="Jure Leskovec" userId="c3375773-ce7f-444d-a7c6-e358fb579a72" providerId="ADAL" clId="{9DE260F1-4C2E-B840-B345-0470AA5DCD23}" dt="2021-10-14T02:24:16.356" v="0"/>
        <pc:sldMkLst>
          <pc:docMk/>
          <pc:sldMk cId="2154398995" sldId="1668"/>
        </pc:sldMkLst>
      </pc:sldChg>
      <pc:sldChg chg="add">
        <pc:chgData name="Jure Leskovec" userId="c3375773-ce7f-444d-a7c6-e358fb579a72" providerId="ADAL" clId="{9DE260F1-4C2E-B840-B345-0470AA5DCD23}" dt="2021-10-14T02:24:16.356" v="0"/>
        <pc:sldMkLst>
          <pc:docMk/>
          <pc:sldMk cId="1591693991" sldId="1669"/>
        </pc:sldMkLst>
      </pc:sldChg>
      <pc:sldChg chg="add">
        <pc:chgData name="Jure Leskovec" userId="c3375773-ce7f-444d-a7c6-e358fb579a72" providerId="ADAL" clId="{9DE260F1-4C2E-B840-B345-0470AA5DCD23}" dt="2021-10-14T02:24:16.356" v="0"/>
        <pc:sldMkLst>
          <pc:docMk/>
          <pc:sldMk cId="2847492546" sldId="1670"/>
        </pc:sldMkLst>
      </pc:sldChg>
      <pc:sldChg chg="add">
        <pc:chgData name="Jure Leskovec" userId="c3375773-ce7f-444d-a7c6-e358fb579a72" providerId="ADAL" clId="{9DE260F1-4C2E-B840-B345-0470AA5DCD23}" dt="2021-10-14T02:24:16.356" v="0"/>
        <pc:sldMkLst>
          <pc:docMk/>
          <pc:sldMk cId="2632173928" sldId="1671"/>
        </pc:sldMkLst>
      </pc:sldChg>
      <pc:sldChg chg="add">
        <pc:chgData name="Jure Leskovec" userId="c3375773-ce7f-444d-a7c6-e358fb579a72" providerId="ADAL" clId="{9DE260F1-4C2E-B840-B345-0470AA5DCD23}" dt="2021-10-14T02:24:16.356" v="0"/>
        <pc:sldMkLst>
          <pc:docMk/>
          <pc:sldMk cId="4190931234" sldId="1672"/>
        </pc:sldMkLst>
      </pc:sldChg>
      <pc:sldChg chg="add">
        <pc:chgData name="Jure Leskovec" userId="c3375773-ce7f-444d-a7c6-e358fb579a72" providerId="ADAL" clId="{9DE260F1-4C2E-B840-B345-0470AA5DCD23}" dt="2021-10-14T02:24:16.356" v="0"/>
        <pc:sldMkLst>
          <pc:docMk/>
          <pc:sldMk cId="3239006512" sldId="1673"/>
        </pc:sldMkLst>
      </pc:sldChg>
      <pc:sldChg chg="add">
        <pc:chgData name="Jure Leskovec" userId="c3375773-ce7f-444d-a7c6-e358fb579a72" providerId="ADAL" clId="{9DE260F1-4C2E-B840-B345-0470AA5DCD23}" dt="2021-10-14T02:24:16.356" v="0"/>
        <pc:sldMkLst>
          <pc:docMk/>
          <pc:sldMk cId="623281429" sldId="1674"/>
        </pc:sldMkLst>
      </pc:sldChg>
      <pc:sldChg chg="add">
        <pc:chgData name="Jure Leskovec" userId="c3375773-ce7f-444d-a7c6-e358fb579a72" providerId="ADAL" clId="{9DE260F1-4C2E-B840-B345-0470AA5DCD23}" dt="2021-10-14T02:24:16.356" v="0"/>
        <pc:sldMkLst>
          <pc:docMk/>
          <pc:sldMk cId="3317364540" sldId="1676"/>
        </pc:sldMkLst>
      </pc:sldChg>
      <pc:sldChg chg="add">
        <pc:chgData name="Jure Leskovec" userId="c3375773-ce7f-444d-a7c6-e358fb579a72" providerId="ADAL" clId="{9DE260F1-4C2E-B840-B345-0470AA5DCD23}" dt="2021-10-14T02:24:16.356" v="0"/>
        <pc:sldMkLst>
          <pc:docMk/>
          <pc:sldMk cId="3264944489" sldId="1677"/>
        </pc:sldMkLst>
      </pc:sldChg>
      <pc:sldChg chg="add">
        <pc:chgData name="Jure Leskovec" userId="c3375773-ce7f-444d-a7c6-e358fb579a72" providerId="ADAL" clId="{9DE260F1-4C2E-B840-B345-0470AA5DCD23}" dt="2021-10-14T02:24:16.356" v="0"/>
        <pc:sldMkLst>
          <pc:docMk/>
          <pc:sldMk cId="3266795418" sldId="1680"/>
        </pc:sldMkLst>
      </pc:sldChg>
      <pc:sldChg chg="add">
        <pc:chgData name="Jure Leskovec" userId="c3375773-ce7f-444d-a7c6-e358fb579a72" providerId="ADAL" clId="{9DE260F1-4C2E-B840-B345-0470AA5DCD23}" dt="2021-10-14T02:24:16.356" v="0"/>
        <pc:sldMkLst>
          <pc:docMk/>
          <pc:sldMk cId="2423019336" sldId="1709"/>
        </pc:sldMkLst>
      </pc:sldChg>
      <pc:sldChg chg="modSp add mod">
        <pc:chgData name="Jure Leskovec" userId="c3375773-ce7f-444d-a7c6-e358fb579a72" providerId="ADAL" clId="{9DE260F1-4C2E-B840-B345-0470AA5DCD23}" dt="2021-10-14T02:28:13.649" v="4" actId="6549"/>
        <pc:sldMkLst>
          <pc:docMk/>
          <pc:sldMk cId="3656991159" sldId="1710"/>
        </pc:sldMkLst>
        <pc:spChg chg="mod">
          <ac:chgData name="Jure Leskovec" userId="c3375773-ce7f-444d-a7c6-e358fb579a72" providerId="ADAL" clId="{9DE260F1-4C2E-B840-B345-0470AA5DCD23}" dt="2021-10-14T02:28:13.649" v="4" actId="6549"/>
          <ac:spMkLst>
            <pc:docMk/>
            <pc:sldMk cId="3656991159" sldId="1710"/>
            <ac:spMk id="2" creationId="{918F9238-EDFE-7341-A46A-4E437D71FCE3}"/>
          </ac:spMkLst>
        </pc:spChg>
      </pc:sldChg>
      <pc:sldChg chg="add">
        <pc:chgData name="Jure Leskovec" userId="c3375773-ce7f-444d-a7c6-e358fb579a72" providerId="ADAL" clId="{9DE260F1-4C2E-B840-B345-0470AA5DCD23}" dt="2021-10-14T02:24:16.356" v="0"/>
        <pc:sldMkLst>
          <pc:docMk/>
          <pc:sldMk cId="3096998245" sldId="1712"/>
        </pc:sldMkLst>
      </pc:sldChg>
      <pc:sldChg chg="add">
        <pc:chgData name="Jure Leskovec" userId="c3375773-ce7f-444d-a7c6-e358fb579a72" providerId="ADAL" clId="{9DE260F1-4C2E-B840-B345-0470AA5DCD23}" dt="2021-10-14T02:24:16.356" v="0"/>
        <pc:sldMkLst>
          <pc:docMk/>
          <pc:sldMk cId="1140562422" sldId="1715"/>
        </pc:sldMkLst>
      </pc:sldChg>
      <pc:sldChg chg="modSp add del mod">
        <pc:chgData name="Jure Leskovec" userId="c3375773-ce7f-444d-a7c6-e358fb579a72" providerId="ADAL" clId="{9DE260F1-4C2E-B840-B345-0470AA5DCD23}" dt="2021-10-14T02:38:55.117" v="129" actId="2696"/>
        <pc:sldMkLst>
          <pc:docMk/>
          <pc:sldMk cId="4010465831" sldId="1724"/>
        </pc:sldMkLst>
        <pc:spChg chg="mod">
          <ac:chgData name="Jure Leskovec" userId="c3375773-ce7f-444d-a7c6-e358fb579a72" providerId="ADAL" clId="{9DE260F1-4C2E-B840-B345-0470AA5DCD23}" dt="2021-10-14T02:25:42.506" v="3" actId="1076"/>
          <ac:spMkLst>
            <pc:docMk/>
            <pc:sldMk cId="4010465831" sldId="1724"/>
            <ac:spMk id="7" creationId="{46C97D2F-62B2-4F4B-BADA-F3508B25F202}"/>
          </ac:spMkLst>
        </pc:spChg>
      </pc:sldChg>
      <pc:sldChg chg="del">
        <pc:chgData name="Jure Leskovec" userId="c3375773-ce7f-444d-a7c6-e358fb579a72" providerId="ADAL" clId="{9DE260F1-4C2E-B840-B345-0470AA5DCD23}" dt="2021-10-14T02:25:22.601" v="2" actId="2696"/>
        <pc:sldMkLst>
          <pc:docMk/>
          <pc:sldMk cId="2944143903" sldId="1756"/>
        </pc:sldMkLst>
      </pc:sldChg>
      <pc:sldChg chg="modSp mod">
        <pc:chgData name="Jure Leskovec" userId="c3375773-ce7f-444d-a7c6-e358fb579a72" providerId="ADAL" clId="{9DE260F1-4C2E-B840-B345-0470AA5DCD23}" dt="2021-10-14T02:31:46.550" v="6" actId="1076"/>
        <pc:sldMkLst>
          <pc:docMk/>
          <pc:sldMk cId="395968381" sldId="1763"/>
        </pc:sldMkLst>
        <pc:spChg chg="mod">
          <ac:chgData name="Jure Leskovec" userId="c3375773-ce7f-444d-a7c6-e358fb579a72" providerId="ADAL" clId="{9DE260F1-4C2E-B840-B345-0470AA5DCD23}" dt="2021-10-14T02:31:43.179" v="5" actId="1076"/>
          <ac:spMkLst>
            <pc:docMk/>
            <pc:sldMk cId="395968381" sldId="1763"/>
            <ac:spMk id="13" creationId="{BFDE636F-7C62-3347-8915-9D7C342368FB}"/>
          </ac:spMkLst>
        </pc:spChg>
        <pc:spChg chg="mod">
          <ac:chgData name="Jure Leskovec" userId="c3375773-ce7f-444d-a7c6-e358fb579a72" providerId="ADAL" clId="{9DE260F1-4C2E-B840-B345-0470AA5DCD23}" dt="2021-10-14T02:31:46.550" v="6" actId="1076"/>
          <ac:spMkLst>
            <pc:docMk/>
            <pc:sldMk cId="395968381" sldId="1763"/>
            <ac:spMk id="14" creationId="{98CE487E-4CD2-7642-9604-E8BBB60CB594}"/>
          </ac:spMkLst>
        </pc:spChg>
      </pc:sldChg>
      <pc:sldChg chg="del">
        <pc:chgData name="Jure Leskovec" userId="c3375773-ce7f-444d-a7c6-e358fb579a72" providerId="ADAL" clId="{9DE260F1-4C2E-B840-B345-0470AA5DCD23}" dt="2021-10-14T02:25:22.601" v="2" actId="2696"/>
        <pc:sldMkLst>
          <pc:docMk/>
          <pc:sldMk cId="2817815735" sldId="1765"/>
        </pc:sldMkLst>
      </pc:sldChg>
      <pc:sldChg chg="addSp modSp mod">
        <pc:chgData name="Jure Leskovec" userId="c3375773-ce7f-444d-a7c6-e358fb579a72" providerId="ADAL" clId="{9DE260F1-4C2E-B840-B345-0470AA5DCD23}" dt="2021-10-14T02:35:02.821" v="25" actId="14100"/>
        <pc:sldMkLst>
          <pc:docMk/>
          <pc:sldMk cId="3459096520" sldId="1766"/>
        </pc:sldMkLst>
        <pc:cxnChg chg="add mod">
          <ac:chgData name="Jure Leskovec" userId="c3375773-ce7f-444d-a7c6-e358fb579a72" providerId="ADAL" clId="{9DE260F1-4C2E-B840-B345-0470AA5DCD23}" dt="2021-10-14T02:34:35.496" v="22" actId="14100"/>
          <ac:cxnSpMkLst>
            <pc:docMk/>
            <pc:sldMk cId="3459096520" sldId="1766"/>
            <ac:cxnSpMk id="17" creationId="{14F40D62-A5D9-DD46-AA83-2438AAD5FF78}"/>
          </ac:cxnSpMkLst>
        </pc:cxnChg>
        <pc:cxnChg chg="add mod">
          <ac:chgData name="Jure Leskovec" userId="c3375773-ce7f-444d-a7c6-e358fb579a72" providerId="ADAL" clId="{9DE260F1-4C2E-B840-B345-0470AA5DCD23}" dt="2021-10-14T02:34:09.203" v="18" actId="14100"/>
          <ac:cxnSpMkLst>
            <pc:docMk/>
            <pc:sldMk cId="3459096520" sldId="1766"/>
            <ac:cxnSpMk id="18" creationId="{ED91BF02-C179-8C4D-AF05-BC6118A96B17}"/>
          </ac:cxnSpMkLst>
        </pc:cxnChg>
        <pc:cxnChg chg="add mod">
          <ac:chgData name="Jure Leskovec" userId="c3375773-ce7f-444d-a7c6-e358fb579a72" providerId="ADAL" clId="{9DE260F1-4C2E-B840-B345-0470AA5DCD23}" dt="2021-10-14T02:34:24.805" v="20" actId="14100"/>
          <ac:cxnSpMkLst>
            <pc:docMk/>
            <pc:sldMk cId="3459096520" sldId="1766"/>
            <ac:cxnSpMk id="19" creationId="{6AEAD036-C973-0A4F-82C5-DCDB043D81A4}"/>
          </ac:cxnSpMkLst>
        </pc:cxnChg>
        <pc:cxnChg chg="add mod">
          <ac:chgData name="Jure Leskovec" userId="c3375773-ce7f-444d-a7c6-e358fb579a72" providerId="ADAL" clId="{9DE260F1-4C2E-B840-B345-0470AA5DCD23}" dt="2021-10-14T02:35:02.821" v="25" actId="14100"/>
          <ac:cxnSpMkLst>
            <pc:docMk/>
            <pc:sldMk cId="3459096520" sldId="1766"/>
            <ac:cxnSpMk id="22" creationId="{A2B8A157-73AE-814E-AEE6-9D6BFAC55DC3}"/>
          </ac:cxnSpMkLst>
        </pc:cxnChg>
      </pc:sldChg>
      <pc:sldChg chg="add del">
        <pc:chgData name="Jure Leskovec" userId="c3375773-ce7f-444d-a7c6-e358fb579a72" providerId="ADAL" clId="{9DE260F1-4C2E-B840-B345-0470AA5DCD23}" dt="2021-10-14T02:38:55.117" v="129" actId="2696"/>
        <pc:sldMkLst>
          <pc:docMk/>
          <pc:sldMk cId="4230093755" sldId="1767"/>
        </pc:sldMkLst>
      </pc:sldChg>
      <pc:sldChg chg="modSp mod">
        <pc:chgData name="Jure Leskovec" userId="c3375773-ce7f-444d-a7c6-e358fb579a72" providerId="ADAL" clId="{9DE260F1-4C2E-B840-B345-0470AA5DCD23}" dt="2021-10-14T02:36:56.982" v="31" actId="20577"/>
        <pc:sldMkLst>
          <pc:docMk/>
          <pc:sldMk cId="526432873" sldId="1770"/>
        </pc:sldMkLst>
        <pc:spChg chg="mod">
          <ac:chgData name="Jure Leskovec" userId="c3375773-ce7f-444d-a7c6-e358fb579a72" providerId="ADAL" clId="{9DE260F1-4C2E-B840-B345-0470AA5DCD23}" dt="2021-10-14T02:36:56.982" v="31" actId="20577"/>
          <ac:spMkLst>
            <pc:docMk/>
            <pc:sldMk cId="526432873" sldId="1770"/>
            <ac:spMk id="3" creationId="{86496B1D-4577-5C45-9F5C-3F8CCC980EF4}"/>
          </ac:spMkLst>
        </pc:spChg>
      </pc:sldChg>
      <pc:sldChg chg="del">
        <pc:chgData name="Jure Leskovec" userId="c3375773-ce7f-444d-a7c6-e358fb579a72" providerId="ADAL" clId="{9DE260F1-4C2E-B840-B345-0470AA5DCD23}" dt="2021-10-14T02:25:22.601" v="2" actId="2696"/>
        <pc:sldMkLst>
          <pc:docMk/>
          <pc:sldMk cId="2801703246" sldId="1771"/>
        </pc:sldMkLst>
      </pc:sldChg>
      <pc:sldChg chg="addSp modSp mod">
        <pc:chgData name="Jure Leskovec" userId="c3375773-ce7f-444d-a7c6-e358fb579a72" providerId="ADAL" clId="{9DE260F1-4C2E-B840-B345-0470AA5DCD23}" dt="2021-10-14T02:33:50.914" v="15" actId="14100"/>
        <pc:sldMkLst>
          <pc:docMk/>
          <pc:sldMk cId="3468667252" sldId="1777"/>
        </pc:sldMkLst>
        <pc:picChg chg="mod">
          <ac:chgData name="Jure Leskovec" userId="c3375773-ce7f-444d-a7c6-e358fb579a72" providerId="ADAL" clId="{9DE260F1-4C2E-B840-B345-0470AA5DCD23}" dt="2021-10-14T02:33:33.967" v="11" actId="1076"/>
          <ac:picMkLst>
            <pc:docMk/>
            <pc:sldMk cId="3468667252" sldId="1777"/>
            <ac:picMk id="28" creationId="{B5CE1AF0-D9C8-4D4A-8DBE-E42340ED9C4C}"/>
          </ac:picMkLst>
        </pc:picChg>
        <pc:cxnChg chg="add mod">
          <ac:chgData name="Jure Leskovec" userId="c3375773-ce7f-444d-a7c6-e358fb579a72" providerId="ADAL" clId="{9DE260F1-4C2E-B840-B345-0470AA5DCD23}" dt="2021-10-14T02:33:29.478" v="8" actId="13822"/>
          <ac:cxnSpMkLst>
            <pc:docMk/>
            <pc:sldMk cId="3468667252" sldId="1777"/>
            <ac:cxnSpMk id="8" creationId="{AE533C2B-873A-F243-A5CD-0DCC7FEC99FB}"/>
          </ac:cxnSpMkLst>
        </pc:cxnChg>
        <pc:cxnChg chg="add mod">
          <ac:chgData name="Jure Leskovec" userId="c3375773-ce7f-444d-a7c6-e358fb579a72" providerId="ADAL" clId="{9DE260F1-4C2E-B840-B345-0470AA5DCD23}" dt="2021-10-14T02:33:50.914" v="15" actId="14100"/>
          <ac:cxnSpMkLst>
            <pc:docMk/>
            <pc:sldMk cId="3468667252" sldId="1777"/>
            <ac:cxnSpMk id="30" creationId="{C23B1E06-5800-6F45-8679-3DE8C4FEF64C}"/>
          </ac:cxnSpMkLst>
        </pc:cxnChg>
      </pc:sldChg>
      <pc:sldChg chg="mod modShow">
        <pc:chgData name="Jure Leskovec" userId="c3375773-ce7f-444d-a7c6-e358fb579a72" providerId="ADAL" clId="{9DE260F1-4C2E-B840-B345-0470AA5DCD23}" dt="2021-10-14T02:36:28.154" v="26" actId="729"/>
        <pc:sldMkLst>
          <pc:docMk/>
          <pc:sldMk cId="1814548602" sldId="1792"/>
        </pc:sldMkLst>
      </pc:sldChg>
      <pc:sldChg chg="mod modShow">
        <pc:chgData name="Jure Leskovec" userId="c3375773-ce7f-444d-a7c6-e358fb579a72" providerId="ADAL" clId="{9DE260F1-4C2E-B840-B345-0470AA5DCD23}" dt="2021-10-14T02:38:52.277" v="128" actId="729"/>
        <pc:sldMkLst>
          <pc:docMk/>
          <pc:sldMk cId="413484433" sldId="1793"/>
        </pc:sldMkLst>
      </pc:sldChg>
      <pc:sldChg chg="new del">
        <pc:chgData name="Jure Leskovec" userId="c3375773-ce7f-444d-a7c6-e358fb579a72" providerId="ADAL" clId="{9DE260F1-4C2E-B840-B345-0470AA5DCD23}" dt="2021-10-14T02:37:30.519" v="54" actId="2696"/>
        <pc:sldMkLst>
          <pc:docMk/>
          <pc:sldMk cId="2506894107" sldId="1796"/>
        </pc:sldMkLst>
      </pc:sldChg>
      <pc:sldChg chg="new del">
        <pc:chgData name="Jure Leskovec" userId="c3375773-ce7f-444d-a7c6-e358fb579a72" providerId="ADAL" clId="{9DE260F1-4C2E-B840-B345-0470AA5DCD23}" dt="2021-10-14T02:37:53.221" v="101" actId="2696"/>
        <pc:sldMkLst>
          <pc:docMk/>
          <pc:sldMk cId="2417038899" sldId="1797"/>
        </pc:sldMkLst>
      </pc:sldChg>
      <pc:sldChg chg="modSp add mod">
        <pc:chgData name="Jure Leskovec" userId="c3375773-ce7f-444d-a7c6-e358fb579a72" providerId="ADAL" clId="{9DE260F1-4C2E-B840-B345-0470AA5DCD23}" dt="2021-10-14T02:37:50.815" v="100" actId="27636"/>
        <pc:sldMkLst>
          <pc:docMk/>
          <pc:sldMk cId="4031732120" sldId="1798"/>
        </pc:sldMkLst>
        <pc:spChg chg="mod">
          <ac:chgData name="Jure Leskovec" userId="c3375773-ce7f-444d-a7c6-e358fb579a72" providerId="ADAL" clId="{9DE260F1-4C2E-B840-B345-0470AA5DCD23}" dt="2021-10-14T02:37:50.815" v="100" actId="27636"/>
          <ac:spMkLst>
            <pc:docMk/>
            <pc:sldMk cId="4031732120" sldId="1798"/>
            <ac:spMk id="7" creationId="{00000000-0000-0000-0000-000000000000}"/>
          </ac:spMkLst>
        </pc:spChg>
      </pc:sldChg>
      <pc:sldChg chg="modSp new mod setBg">
        <pc:chgData name="Jure Leskovec" userId="c3375773-ce7f-444d-a7c6-e358fb579a72" providerId="ADAL" clId="{9DE260F1-4C2E-B840-B345-0470AA5DCD23}" dt="2021-10-19T04:25:32.358" v="195" actId="20577"/>
        <pc:sldMkLst>
          <pc:docMk/>
          <pc:sldMk cId="592786593" sldId="1799"/>
        </pc:sldMkLst>
        <pc:spChg chg="mod">
          <ac:chgData name="Jure Leskovec" userId="c3375773-ce7f-444d-a7c6-e358fb579a72" providerId="ADAL" clId="{9DE260F1-4C2E-B840-B345-0470AA5DCD23}" dt="2021-10-19T04:25:18.726" v="158" actId="20577"/>
          <ac:spMkLst>
            <pc:docMk/>
            <pc:sldMk cId="592786593" sldId="1799"/>
            <ac:spMk id="2" creationId="{AEF872B5-D4BA-884B-8CBF-8A85812C7692}"/>
          </ac:spMkLst>
        </pc:spChg>
        <pc:spChg chg="mod">
          <ac:chgData name="Jure Leskovec" userId="c3375773-ce7f-444d-a7c6-e358fb579a72" providerId="ADAL" clId="{9DE260F1-4C2E-B840-B345-0470AA5DCD23}" dt="2021-10-19T04:25:32.358" v="195" actId="20577"/>
          <ac:spMkLst>
            <pc:docMk/>
            <pc:sldMk cId="592786593" sldId="1799"/>
            <ac:spMk id="3" creationId="{5DC9C32F-C3D3-8642-BC53-FA693800A7B8}"/>
          </ac:spMkLst>
        </pc:spChg>
      </pc:sldChg>
    </pc:docChg>
  </pc:docChgLst>
  <pc:docChgLst>
    <pc:chgData name="Josh Singh" userId="S::jsingh5@stanford.edu::906e138b-41b6-4748-9ec6-d963ebc43888" providerId="AD" clId="Web-{25481C60-ADA2-3B47-22E7-AD00BB9F3D00}"/>
    <pc:docChg chg="modSld">
      <pc:chgData name="Josh Singh" userId="S::jsingh5@stanford.edu::906e138b-41b6-4748-9ec6-d963ebc43888" providerId="AD" clId="Web-{25481C60-ADA2-3B47-22E7-AD00BB9F3D00}" dt="2024-10-10T06:48:35.691" v="29" actId="1076"/>
      <pc:docMkLst>
        <pc:docMk/>
      </pc:docMkLst>
      <pc:sldChg chg="addSp delSp modSp">
        <pc:chgData name="Josh Singh" userId="S::jsingh5@stanford.edu::906e138b-41b6-4748-9ec6-d963ebc43888" providerId="AD" clId="Web-{25481C60-ADA2-3B47-22E7-AD00BB9F3D00}" dt="2024-10-10T06:48:35.691" v="29" actId="1076"/>
        <pc:sldMkLst>
          <pc:docMk/>
          <pc:sldMk cId="2071647986" sldId="1746"/>
        </pc:sldMkLst>
        <pc:spChg chg="del mod">
          <ac:chgData name="Josh Singh" userId="S::jsingh5@stanford.edu::906e138b-41b6-4748-9ec6-d963ebc43888" providerId="AD" clId="Web-{25481C60-ADA2-3B47-22E7-AD00BB9F3D00}" dt="2024-10-10T06:47:32.421" v="15"/>
          <ac:spMkLst>
            <pc:docMk/>
            <pc:sldMk cId="2071647986" sldId="1746"/>
            <ac:spMk id="12" creationId="{9B47785F-D6D8-0346-8398-EEB045E25DB2}"/>
          </ac:spMkLst>
        </pc:spChg>
        <pc:spChg chg="del">
          <ac:chgData name="Josh Singh" userId="S::jsingh5@stanford.edu::906e138b-41b6-4748-9ec6-d963ebc43888" providerId="AD" clId="Web-{25481C60-ADA2-3B47-22E7-AD00BB9F3D00}" dt="2024-10-10T06:48:04.626" v="21"/>
          <ac:spMkLst>
            <pc:docMk/>
            <pc:sldMk cId="2071647986" sldId="1746"/>
            <ac:spMk id="13" creationId="{2658622B-95DE-CC47-921F-AC246F1F9948}"/>
          </ac:spMkLst>
        </pc:spChg>
        <pc:spChg chg="add del mod">
          <ac:chgData name="Josh Singh" userId="S::jsingh5@stanford.edu::906e138b-41b6-4748-9ec6-d963ebc43888" providerId="AD" clId="Web-{25481C60-ADA2-3B47-22E7-AD00BB9F3D00}" dt="2024-10-10T06:47:31.671" v="13"/>
          <ac:spMkLst>
            <pc:docMk/>
            <pc:sldMk cId="2071647986" sldId="1746"/>
            <ac:spMk id="18" creationId="{66D0E7A1-AD14-80FE-72C9-AE4A36D34B83}"/>
          </ac:spMkLst>
        </pc:spChg>
        <pc:picChg chg="add del mod">
          <ac:chgData name="Josh Singh" userId="S::jsingh5@stanford.edu::906e138b-41b6-4748-9ec6-d963ebc43888" providerId="AD" clId="Web-{25481C60-ADA2-3B47-22E7-AD00BB9F3D00}" dt="2024-10-10T06:48:10.627" v="25"/>
          <ac:picMkLst>
            <pc:docMk/>
            <pc:sldMk cId="2071647986" sldId="1746"/>
            <ac:picMk id="19" creationId="{2DBF675D-2632-6A05-8EFB-C49522DDB8ED}"/>
          </ac:picMkLst>
        </pc:picChg>
        <pc:picChg chg="add mod">
          <ac:chgData name="Josh Singh" userId="S::jsingh5@stanford.edu::906e138b-41b6-4748-9ec6-d963ebc43888" providerId="AD" clId="Web-{25481C60-ADA2-3B47-22E7-AD00BB9F3D00}" dt="2024-10-10T06:48:08.736" v="24" actId="1076"/>
          <ac:picMkLst>
            <pc:docMk/>
            <pc:sldMk cId="2071647986" sldId="1746"/>
            <ac:picMk id="20" creationId="{800578F7-8E80-E958-5C91-4B9401B3CECC}"/>
          </ac:picMkLst>
        </pc:picChg>
        <pc:picChg chg="add mod">
          <ac:chgData name="Josh Singh" userId="S::jsingh5@stanford.edu::906e138b-41b6-4748-9ec6-d963ebc43888" providerId="AD" clId="Web-{25481C60-ADA2-3B47-22E7-AD00BB9F3D00}" dt="2024-10-10T06:48:35.691" v="29" actId="1076"/>
          <ac:picMkLst>
            <pc:docMk/>
            <pc:sldMk cId="2071647986" sldId="1746"/>
            <ac:picMk id="21" creationId="{78E3E096-071B-22F8-6DA9-74335622733D}"/>
          </ac:picMkLst>
        </pc:picChg>
      </pc:sldChg>
    </pc:docChg>
  </pc:docChgLst>
  <pc:docChgLst>
    <pc:chgData name="Jure Leskovec" userId="c3375773-ce7f-444d-a7c6-e358fb579a72" providerId="ADAL" clId="{08FE140C-CF2F-7E4A-BB3B-EA81D5BE0E0F}"/>
    <pc:docChg chg="modSld">
      <pc:chgData name="Jure Leskovec" userId="c3375773-ce7f-444d-a7c6-e358fb579a72" providerId="ADAL" clId="{08FE140C-CF2F-7E4A-BB3B-EA81D5BE0E0F}" dt="2023-10-09T23:27:09.942" v="144" actId="20577"/>
      <pc:docMkLst>
        <pc:docMk/>
      </pc:docMkLst>
      <pc:sldChg chg="modSp mod">
        <pc:chgData name="Jure Leskovec" userId="c3375773-ce7f-444d-a7c6-e358fb579a72" providerId="ADAL" clId="{08FE140C-CF2F-7E4A-BB3B-EA81D5BE0E0F}" dt="2023-10-09T23:22:16.686" v="142" actId="20577"/>
        <pc:sldMkLst>
          <pc:docMk/>
          <pc:sldMk cId="2777702276" sldId="1658"/>
        </pc:sldMkLst>
        <pc:spChg chg="mod">
          <ac:chgData name="Jure Leskovec" userId="c3375773-ce7f-444d-a7c6-e358fb579a72" providerId="ADAL" clId="{08FE140C-CF2F-7E4A-BB3B-EA81D5BE0E0F}" dt="2023-10-09T23:22:14.972" v="140" actId="20577"/>
          <ac:spMkLst>
            <pc:docMk/>
            <pc:sldMk cId="2777702276" sldId="1658"/>
            <ac:spMk id="14" creationId="{9A23612A-F45F-E040-A8A3-366C2DC8E888}"/>
          </ac:spMkLst>
        </pc:spChg>
        <pc:spChg chg="mod">
          <ac:chgData name="Jure Leskovec" userId="c3375773-ce7f-444d-a7c6-e358fb579a72" providerId="ADAL" clId="{08FE140C-CF2F-7E4A-BB3B-EA81D5BE0E0F}" dt="2023-10-09T23:22:16.686" v="142" actId="20577"/>
          <ac:spMkLst>
            <pc:docMk/>
            <pc:sldMk cId="2777702276" sldId="1658"/>
            <ac:spMk id="16" creationId="{89660B14-3550-7540-893A-D27B4E3E95C8}"/>
          </ac:spMkLst>
        </pc:spChg>
      </pc:sldChg>
      <pc:sldChg chg="modSp mod">
        <pc:chgData name="Jure Leskovec" userId="c3375773-ce7f-444d-a7c6-e358fb579a72" providerId="ADAL" clId="{08FE140C-CF2F-7E4A-BB3B-EA81D5BE0E0F}" dt="2023-10-09T23:27:09.942" v="144" actId="20577"/>
        <pc:sldMkLst>
          <pc:docMk/>
          <pc:sldMk cId="1796785591" sldId="1764"/>
        </pc:sldMkLst>
        <pc:spChg chg="mod">
          <ac:chgData name="Jure Leskovec" userId="c3375773-ce7f-444d-a7c6-e358fb579a72" providerId="ADAL" clId="{08FE140C-CF2F-7E4A-BB3B-EA81D5BE0E0F}" dt="2023-10-09T23:27:09.942" v="144" actId="20577"/>
          <ac:spMkLst>
            <pc:docMk/>
            <pc:sldMk cId="1796785591" sldId="1764"/>
            <ac:spMk id="9" creationId="{BD200023-2DDF-654F-A77A-69C9976E54CA}"/>
          </ac:spMkLst>
        </pc:spChg>
      </pc:sldChg>
      <pc:sldChg chg="mod modShow">
        <pc:chgData name="Jure Leskovec" userId="c3375773-ce7f-444d-a7c6-e358fb579a72" providerId="ADAL" clId="{08FE140C-CF2F-7E4A-BB3B-EA81D5BE0E0F}" dt="2023-10-09T23:26:59.913" v="143" actId="729"/>
        <pc:sldMkLst>
          <pc:docMk/>
          <pc:sldMk cId="1814548602" sldId="1792"/>
        </pc:sldMkLst>
      </pc:sldChg>
      <pc:sldChg chg="addSp modSp mod">
        <pc:chgData name="Jure Leskovec" userId="c3375773-ce7f-444d-a7c6-e358fb579a72" providerId="ADAL" clId="{08FE140C-CF2F-7E4A-BB3B-EA81D5BE0E0F}" dt="2023-10-09T23:21:43.636" v="132" actId="1076"/>
        <pc:sldMkLst>
          <pc:docMk/>
          <pc:sldMk cId="543088264" sldId="1806"/>
        </pc:sldMkLst>
        <pc:spChg chg="add mod">
          <ac:chgData name="Jure Leskovec" userId="c3375773-ce7f-444d-a7c6-e358fb579a72" providerId="ADAL" clId="{08FE140C-CF2F-7E4A-BB3B-EA81D5BE0E0F}" dt="2023-10-09T23:21:43.636" v="132" actId="1076"/>
          <ac:spMkLst>
            <pc:docMk/>
            <pc:sldMk cId="543088264" sldId="1806"/>
            <ac:spMk id="7" creationId="{79709CCA-4B2F-6D1E-232C-1DC45D0A5501}"/>
          </ac:spMkLst>
        </pc:spChg>
      </pc:sldChg>
      <pc:sldChg chg="addSp modSp">
        <pc:chgData name="Jure Leskovec" userId="c3375773-ce7f-444d-a7c6-e358fb579a72" providerId="ADAL" clId="{08FE140C-CF2F-7E4A-BB3B-EA81D5BE0E0F}" dt="2023-10-09T23:21:53.991" v="138"/>
        <pc:sldMkLst>
          <pc:docMk/>
          <pc:sldMk cId="2265270465" sldId="1807"/>
        </pc:sldMkLst>
        <pc:spChg chg="add mod">
          <ac:chgData name="Jure Leskovec" userId="c3375773-ce7f-444d-a7c6-e358fb579a72" providerId="ADAL" clId="{08FE140C-CF2F-7E4A-BB3B-EA81D5BE0E0F}" dt="2023-10-09T23:21:53.991" v="138"/>
          <ac:spMkLst>
            <pc:docMk/>
            <pc:sldMk cId="2265270465" sldId="1807"/>
            <ac:spMk id="7" creationId="{1C2AF023-BCBE-FD72-9515-0FF4B183D00C}"/>
          </ac:spMkLst>
        </pc:spChg>
      </pc:sldChg>
      <pc:sldChg chg="addSp modSp">
        <pc:chgData name="Jure Leskovec" userId="c3375773-ce7f-444d-a7c6-e358fb579a72" providerId="ADAL" clId="{08FE140C-CF2F-7E4A-BB3B-EA81D5BE0E0F}" dt="2023-10-09T23:21:52.766" v="137"/>
        <pc:sldMkLst>
          <pc:docMk/>
          <pc:sldMk cId="3852506095" sldId="1808"/>
        </pc:sldMkLst>
        <pc:spChg chg="add mod">
          <ac:chgData name="Jure Leskovec" userId="c3375773-ce7f-444d-a7c6-e358fb579a72" providerId="ADAL" clId="{08FE140C-CF2F-7E4A-BB3B-EA81D5BE0E0F}" dt="2023-10-09T23:21:52.766" v="137"/>
          <ac:spMkLst>
            <pc:docMk/>
            <pc:sldMk cId="3852506095" sldId="1808"/>
            <ac:spMk id="7" creationId="{CB6A27DD-A53F-5459-0240-63830783B585}"/>
          </ac:spMkLst>
        </pc:spChg>
      </pc:sldChg>
      <pc:sldChg chg="addSp modSp">
        <pc:chgData name="Jure Leskovec" userId="c3375773-ce7f-444d-a7c6-e358fb579a72" providerId="ADAL" clId="{08FE140C-CF2F-7E4A-BB3B-EA81D5BE0E0F}" dt="2023-10-09T23:21:52.169" v="136"/>
        <pc:sldMkLst>
          <pc:docMk/>
          <pc:sldMk cId="685432887" sldId="1809"/>
        </pc:sldMkLst>
        <pc:spChg chg="add mod">
          <ac:chgData name="Jure Leskovec" userId="c3375773-ce7f-444d-a7c6-e358fb579a72" providerId="ADAL" clId="{08FE140C-CF2F-7E4A-BB3B-EA81D5BE0E0F}" dt="2023-10-09T23:21:52.169" v="136"/>
          <ac:spMkLst>
            <pc:docMk/>
            <pc:sldMk cId="685432887" sldId="1809"/>
            <ac:spMk id="7" creationId="{DC1FD7B4-5512-E23A-D8D9-60ADB59C5E95}"/>
          </ac:spMkLst>
        </pc:spChg>
      </pc:sldChg>
      <pc:sldChg chg="addSp modSp mod">
        <pc:chgData name="Jure Leskovec" userId="c3375773-ce7f-444d-a7c6-e358fb579a72" providerId="ADAL" clId="{08FE140C-CF2F-7E4A-BB3B-EA81D5BE0E0F}" dt="2023-10-09T23:21:50.912" v="135" actId="1076"/>
        <pc:sldMkLst>
          <pc:docMk/>
          <pc:sldMk cId="313577116" sldId="1810"/>
        </pc:sldMkLst>
        <pc:spChg chg="mod">
          <ac:chgData name="Jure Leskovec" userId="c3375773-ce7f-444d-a7c6-e358fb579a72" providerId="ADAL" clId="{08FE140C-CF2F-7E4A-BB3B-EA81D5BE0E0F}" dt="2023-10-09T23:20:58.181" v="0" actId="20577"/>
          <ac:spMkLst>
            <pc:docMk/>
            <pc:sldMk cId="313577116" sldId="1810"/>
            <ac:spMk id="3" creationId="{CE510082-F9AA-1150-0BA9-50AE448250B1}"/>
          </ac:spMkLst>
        </pc:spChg>
        <pc:spChg chg="add mod">
          <ac:chgData name="Jure Leskovec" userId="c3375773-ce7f-444d-a7c6-e358fb579a72" providerId="ADAL" clId="{08FE140C-CF2F-7E4A-BB3B-EA81D5BE0E0F}" dt="2023-10-09T23:21:50.912" v="135" actId="1076"/>
          <ac:spMkLst>
            <pc:docMk/>
            <pc:sldMk cId="313577116" sldId="1810"/>
            <ac:spMk id="7" creationId="{762F27EC-86B7-1E44-73CE-F6CF9932C91D}"/>
          </ac:spMkLst>
        </pc:spChg>
      </pc:sldChg>
    </pc:docChg>
  </pc:docChgLst>
  <pc:docChgLst>
    <pc:chgData name="Jiaxuan You" userId="4673b616-39e0-47ed-898d-4786d243effe" providerId="ADAL" clId="{6DE8FEAC-F262-7244-9730-8A08B6AABB00}"/>
    <pc:docChg chg="undo redo custSel addSld delSld modSld sldOrd">
      <pc:chgData name="Jiaxuan You" userId="4673b616-39e0-47ed-898d-4786d243effe" providerId="ADAL" clId="{6DE8FEAC-F262-7244-9730-8A08B6AABB00}" dt="2021-02-02T06:41:11.264" v="28734" actId="1076"/>
      <pc:docMkLst>
        <pc:docMk/>
      </pc:docMkLst>
      <pc:sldChg chg="del">
        <pc:chgData name="Jiaxuan You" userId="4673b616-39e0-47ed-898d-4786d243effe" providerId="ADAL" clId="{6DE8FEAC-F262-7244-9730-8A08B6AABB00}" dt="2021-01-25T01:02:10.487" v="23" actId="2696"/>
        <pc:sldMkLst>
          <pc:docMk/>
          <pc:sldMk cId="1184146814" sldId="266"/>
        </pc:sldMkLst>
      </pc:sldChg>
      <pc:sldChg chg="del">
        <pc:chgData name="Jiaxuan You" userId="4673b616-39e0-47ed-898d-4786d243effe" providerId="ADAL" clId="{6DE8FEAC-F262-7244-9730-8A08B6AABB00}" dt="2021-01-25T01:02:03.264" v="22" actId="2696"/>
        <pc:sldMkLst>
          <pc:docMk/>
          <pc:sldMk cId="1611337042" sldId="268"/>
        </pc:sldMkLst>
      </pc:sldChg>
      <pc:sldChg chg="del">
        <pc:chgData name="Jiaxuan You" userId="4673b616-39e0-47ed-898d-4786d243effe" providerId="ADAL" clId="{6DE8FEAC-F262-7244-9730-8A08B6AABB00}" dt="2021-01-31T04:09:55.519" v="8102" actId="2696"/>
        <pc:sldMkLst>
          <pc:docMk/>
          <pc:sldMk cId="3871498143" sldId="275"/>
        </pc:sldMkLst>
      </pc:sldChg>
      <pc:sldChg chg="del">
        <pc:chgData name="Jiaxuan You" userId="4673b616-39e0-47ed-898d-4786d243effe" providerId="ADAL" clId="{6DE8FEAC-F262-7244-9730-8A08B6AABB00}" dt="2021-01-31T04:09:55.519" v="8102" actId="2696"/>
        <pc:sldMkLst>
          <pc:docMk/>
          <pc:sldMk cId="3267259101" sldId="276"/>
        </pc:sldMkLst>
      </pc:sldChg>
      <pc:sldChg chg="del">
        <pc:chgData name="Jiaxuan You" userId="4673b616-39e0-47ed-898d-4786d243effe" providerId="ADAL" clId="{6DE8FEAC-F262-7244-9730-8A08B6AABB00}" dt="2021-01-31T04:09:55.519" v="8102" actId="2696"/>
        <pc:sldMkLst>
          <pc:docMk/>
          <pc:sldMk cId="1694760887" sldId="315"/>
        </pc:sldMkLst>
      </pc:sldChg>
      <pc:sldChg chg="del">
        <pc:chgData name="Jiaxuan You" userId="4673b616-39e0-47ed-898d-4786d243effe" providerId="ADAL" clId="{6DE8FEAC-F262-7244-9730-8A08B6AABB00}" dt="2021-01-31T04:09:55.519" v="8102" actId="2696"/>
        <pc:sldMkLst>
          <pc:docMk/>
          <pc:sldMk cId="1770617648" sldId="316"/>
        </pc:sldMkLst>
      </pc:sldChg>
      <pc:sldChg chg="del mod ord modShow">
        <pc:chgData name="Jiaxuan You" userId="4673b616-39e0-47ed-898d-4786d243effe" providerId="ADAL" clId="{6DE8FEAC-F262-7244-9730-8A08B6AABB00}" dt="2021-01-31T19:13:58.896" v="8326" actId="2696"/>
        <pc:sldMkLst>
          <pc:docMk/>
          <pc:sldMk cId="824892520" sldId="320"/>
        </pc:sldMkLst>
      </pc:sldChg>
      <pc:sldChg chg="del">
        <pc:chgData name="Jiaxuan You" userId="4673b616-39e0-47ed-898d-4786d243effe" providerId="ADAL" clId="{6DE8FEAC-F262-7244-9730-8A08B6AABB00}" dt="2021-01-31T04:09:55.519" v="8102" actId="2696"/>
        <pc:sldMkLst>
          <pc:docMk/>
          <pc:sldMk cId="989295071" sldId="322"/>
        </pc:sldMkLst>
      </pc:sldChg>
      <pc:sldChg chg="delSp modSp mod ord modShow">
        <pc:chgData name="Jiaxuan You" userId="4673b616-39e0-47ed-898d-4786d243effe" providerId="ADAL" clId="{6DE8FEAC-F262-7244-9730-8A08B6AABB00}" dt="2021-01-31T04:07:16.931" v="8036" actId="20577"/>
        <pc:sldMkLst>
          <pc:docMk/>
          <pc:sldMk cId="2029139914" sldId="323"/>
        </pc:sldMkLst>
        <pc:spChg chg="mod">
          <ac:chgData name="Jiaxuan You" userId="4673b616-39e0-47ed-898d-4786d243effe" providerId="ADAL" clId="{6DE8FEAC-F262-7244-9730-8A08B6AABB00}" dt="2021-01-31T04:07:16.931" v="8036" actId="20577"/>
          <ac:spMkLst>
            <pc:docMk/>
            <pc:sldMk cId="2029139914" sldId="323"/>
            <ac:spMk id="7" creationId="{00000000-0000-0000-0000-000000000000}"/>
          </ac:spMkLst>
        </pc:spChg>
        <pc:spChg chg="del">
          <ac:chgData name="Jiaxuan You" userId="4673b616-39e0-47ed-898d-4786d243effe" providerId="ADAL" clId="{6DE8FEAC-F262-7244-9730-8A08B6AABB00}" dt="2021-01-31T04:06:56.104" v="8023" actId="478"/>
          <ac:spMkLst>
            <pc:docMk/>
            <pc:sldMk cId="2029139914" sldId="323"/>
            <ac:spMk id="8" creationId="{00000000-0000-0000-0000-000000000000}"/>
          </ac:spMkLst>
        </pc:spChg>
      </pc:sldChg>
      <pc:sldChg chg="del">
        <pc:chgData name="Jiaxuan You" userId="4673b616-39e0-47ed-898d-4786d243effe" providerId="ADAL" clId="{6DE8FEAC-F262-7244-9730-8A08B6AABB00}" dt="2021-01-31T04:09:55.519" v="8102" actId="2696"/>
        <pc:sldMkLst>
          <pc:docMk/>
          <pc:sldMk cId="2114183583" sldId="324"/>
        </pc:sldMkLst>
      </pc:sldChg>
      <pc:sldChg chg="del">
        <pc:chgData name="Jiaxuan You" userId="4673b616-39e0-47ed-898d-4786d243effe" providerId="ADAL" clId="{6DE8FEAC-F262-7244-9730-8A08B6AABB00}" dt="2021-01-31T04:09:55.519" v="8102" actId="2696"/>
        <pc:sldMkLst>
          <pc:docMk/>
          <pc:sldMk cId="1408332996" sldId="325"/>
        </pc:sldMkLst>
      </pc:sldChg>
      <pc:sldChg chg="modSp del">
        <pc:chgData name="Jiaxuan You" userId="4673b616-39e0-47ed-898d-4786d243effe" providerId="ADAL" clId="{6DE8FEAC-F262-7244-9730-8A08B6AABB00}" dt="2021-01-31T04:10:57.545" v="8175" actId="2696"/>
        <pc:sldMkLst>
          <pc:docMk/>
          <pc:sldMk cId="1021249303" sldId="326"/>
        </pc:sldMkLst>
        <pc:spChg chg="mod">
          <ac:chgData name="Jiaxuan You" userId="4673b616-39e0-47ed-898d-4786d243effe" providerId="ADAL" clId="{6DE8FEAC-F262-7244-9730-8A08B6AABB00}" dt="2021-01-25T00:48:13.245" v="21"/>
          <ac:spMkLst>
            <pc:docMk/>
            <pc:sldMk cId="1021249303" sldId="326"/>
            <ac:spMk id="2" creationId="{00000000-0000-0000-0000-000000000000}"/>
          </ac:spMkLst>
        </pc:spChg>
      </pc:sldChg>
      <pc:sldChg chg="del">
        <pc:chgData name="Jiaxuan You" userId="4673b616-39e0-47ed-898d-4786d243effe" providerId="ADAL" clId="{6DE8FEAC-F262-7244-9730-8A08B6AABB00}" dt="2021-01-31T04:09:55.519" v="8102" actId="2696"/>
        <pc:sldMkLst>
          <pc:docMk/>
          <pc:sldMk cId="1864441174" sldId="327"/>
        </pc:sldMkLst>
      </pc:sldChg>
      <pc:sldChg chg="del">
        <pc:chgData name="Jiaxuan You" userId="4673b616-39e0-47ed-898d-4786d243effe" providerId="ADAL" clId="{6DE8FEAC-F262-7244-9730-8A08B6AABB00}" dt="2021-01-31T04:10:58.409" v="8176" actId="2696"/>
        <pc:sldMkLst>
          <pc:docMk/>
          <pc:sldMk cId="1660577125" sldId="331"/>
        </pc:sldMkLst>
      </pc:sldChg>
      <pc:sldChg chg="del">
        <pc:chgData name="Jiaxuan You" userId="4673b616-39e0-47ed-898d-4786d243effe" providerId="ADAL" clId="{6DE8FEAC-F262-7244-9730-8A08B6AABB00}" dt="2021-01-25T00:47:46.434" v="19" actId="2696"/>
        <pc:sldMkLst>
          <pc:docMk/>
          <pc:sldMk cId="1570342254" sldId="334"/>
        </pc:sldMkLst>
      </pc:sldChg>
      <pc:sldChg chg="del">
        <pc:chgData name="Jiaxuan You" userId="4673b616-39e0-47ed-898d-4786d243effe" providerId="ADAL" clId="{6DE8FEAC-F262-7244-9730-8A08B6AABB00}" dt="2021-01-25T01:03:41.526" v="31" actId="2696"/>
        <pc:sldMkLst>
          <pc:docMk/>
          <pc:sldMk cId="519830707" sldId="335"/>
        </pc:sldMkLst>
      </pc:sldChg>
      <pc:sldChg chg="modSp ord">
        <pc:chgData name="Jiaxuan You" userId="4673b616-39e0-47ed-898d-4786d243effe" providerId="ADAL" clId="{6DE8FEAC-F262-7244-9730-8A08B6AABB00}" dt="2021-01-25T01:03:18.101" v="29" actId="20578"/>
        <pc:sldMkLst>
          <pc:docMk/>
          <pc:sldMk cId="2076218383" sldId="336"/>
        </pc:sldMkLst>
        <pc:spChg chg="mod">
          <ac:chgData name="Jiaxuan You" userId="4673b616-39e0-47ed-898d-4786d243effe" providerId="ADAL" clId="{6DE8FEAC-F262-7244-9730-8A08B6AABB00}" dt="2021-01-25T01:03:12.972" v="28"/>
          <ac:spMkLst>
            <pc:docMk/>
            <pc:sldMk cId="2076218383" sldId="336"/>
            <ac:spMk id="2" creationId="{00000000-0000-0000-0000-000000000000}"/>
          </ac:spMkLst>
        </pc:spChg>
      </pc:sldChg>
      <pc:sldChg chg="modSp del mod">
        <pc:chgData name="Jiaxuan You" userId="4673b616-39e0-47ed-898d-4786d243effe" providerId="ADAL" clId="{6DE8FEAC-F262-7244-9730-8A08B6AABB00}" dt="2021-01-30T23:57:05.978" v="4394" actId="2696"/>
        <pc:sldMkLst>
          <pc:docMk/>
          <pc:sldMk cId="510288277" sldId="337"/>
        </pc:sldMkLst>
        <pc:spChg chg="mod">
          <ac:chgData name="Jiaxuan You" userId="4673b616-39e0-47ed-898d-4786d243effe" providerId="ADAL" clId="{6DE8FEAC-F262-7244-9730-8A08B6AABB00}" dt="2021-01-30T23:55:54.990" v="4393" actId="15"/>
          <ac:spMkLst>
            <pc:docMk/>
            <pc:sldMk cId="510288277" sldId="337"/>
            <ac:spMk id="3" creationId="{00000000-0000-0000-0000-000000000000}"/>
          </ac:spMkLst>
        </pc:spChg>
      </pc:sldChg>
      <pc:sldChg chg="modSp del mod ord">
        <pc:chgData name="Jiaxuan You" userId="4673b616-39e0-47ed-898d-4786d243effe" providerId="ADAL" clId="{6DE8FEAC-F262-7244-9730-8A08B6AABB00}" dt="2021-01-30T23:57:06.514" v="4395" actId="2696"/>
        <pc:sldMkLst>
          <pc:docMk/>
          <pc:sldMk cId="1862550411" sldId="339"/>
        </pc:sldMkLst>
        <pc:spChg chg="mod">
          <ac:chgData name="Jiaxuan You" userId="4673b616-39e0-47ed-898d-4786d243effe" providerId="ADAL" clId="{6DE8FEAC-F262-7244-9730-8A08B6AABB00}" dt="2021-01-25T01:04:32.866" v="56" actId="20577"/>
          <ac:spMkLst>
            <pc:docMk/>
            <pc:sldMk cId="1862550411" sldId="339"/>
            <ac:spMk id="3" creationId="{00000000-0000-0000-0000-000000000000}"/>
          </ac:spMkLst>
        </pc:spChg>
      </pc:sldChg>
      <pc:sldChg chg="del mod ord modShow">
        <pc:chgData name="Jiaxuan You" userId="4673b616-39e0-47ed-898d-4786d243effe" providerId="ADAL" clId="{6DE8FEAC-F262-7244-9730-8A08B6AABB00}" dt="2021-01-31T04:09:55.519" v="8102" actId="2696"/>
        <pc:sldMkLst>
          <pc:docMk/>
          <pc:sldMk cId="876488062" sldId="340"/>
        </pc:sldMkLst>
      </pc:sldChg>
      <pc:sldChg chg="del">
        <pc:chgData name="Jiaxuan You" userId="4673b616-39e0-47ed-898d-4786d243effe" providerId="ADAL" clId="{6DE8FEAC-F262-7244-9730-8A08B6AABB00}" dt="2021-01-31T04:09:55.519" v="8102" actId="2696"/>
        <pc:sldMkLst>
          <pc:docMk/>
          <pc:sldMk cId="2071213098" sldId="342"/>
        </pc:sldMkLst>
      </pc:sldChg>
      <pc:sldChg chg="del">
        <pc:chgData name="Jiaxuan You" userId="4673b616-39e0-47ed-898d-4786d243effe" providerId="ADAL" clId="{6DE8FEAC-F262-7244-9730-8A08B6AABB00}" dt="2021-01-31T04:09:55.519" v="8102" actId="2696"/>
        <pc:sldMkLst>
          <pc:docMk/>
          <pc:sldMk cId="797265934" sldId="343"/>
        </pc:sldMkLst>
      </pc:sldChg>
      <pc:sldChg chg="del">
        <pc:chgData name="Jiaxuan You" userId="4673b616-39e0-47ed-898d-4786d243effe" providerId="ADAL" clId="{6DE8FEAC-F262-7244-9730-8A08B6AABB00}" dt="2021-01-31T04:09:55.519" v="8102" actId="2696"/>
        <pc:sldMkLst>
          <pc:docMk/>
          <pc:sldMk cId="833189041" sldId="344"/>
        </pc:sldMkLst>
      </pc:sldChg>
      <pc:sldChg chg="del">
        <pc:chgData name="Jiaxuan You" userId="4673b616-39e0-47ed-898d-4786d243effe" providerId="ADAL" clId="{6DE8FEAC-F262-7244-9730-8A08B6AABB00}" dt="2021-01-31T04:09:55.519" v="8102" actId="2696"/>
        <pc:sldMkLst>
          <pc:docMk/>
          <pc:sldMk cId="354944024" sldId="345"/>
        </pc:sldMkLst>
      </pc:sldChg>
      <pc:sldChg chg="delSp modSp mod ord">
        <pc:chgData name="Jiaxuan You" userId="4673b616-39e0-47ed-898d-4786d243effe" providerId="ADAL" clId="{6DE8FEAC-F262-7244-9730-8A08B6AABB00}" dt="2021-01-31T19:05:51.432" v="8177" actId="478"/>
        <pc:sldMkLst>
          <pc:docMk/>
          <pc:sldMk cId="280451610" sldId="346"/>
        </pc:sldMkLst>
        <pc:spChg chg="mod">
          <ac:chgData name="Jiaxuan You" userId="4673b616-39e0-47ed-898d-4786d243effe" providerId="ADAL" clId="{6DE8FEAC-F262-7244-9730-8A08B6AABB00}" dt="2021-01-25T00:35:21.071" v="16" actId="14100"/>
          <ac:spMkLst>
            <pc:docMk/>
            <pc:sldMk cId="280451610" sldId="346"/>
            <ac:spMk id="2" creationId="{00000000-0000-0000-0000-000000000000}"/>
          </ac:spMkLst>
        </pc:spChg>
        <pc:spChg chg="del">
          <ac:chgData name="Jiaxuan You" userId="4673b616-39e0-47ed-898d-4786d243effe" providerId="ADAL" clId="{6DE8FEAC-F262-7244-9730-8A08B6AABB00}" dt="2021-01-31T19:05:51.432" v="8177" actId="478"/>
          <ac:spMkLst>
            <pc:docMk/>
            <pc:sldMk cId="280451610" sldId="346"/>
            <ac:spMk id="14" creationId="{00000000-0000-0000-0000-000000000000}"/>
          </ac:spMkLst>
        </pc:spChg>
      </pc:sldChg>
      <pc:sldChg chg="del">
        <pc:chgData name="Jiaxuan You" userId="4673b616-39e0-47ed-898d-4786d243effe" providerId="ADAL" clId="{6DE8FEAC-F262-7244-9730-8A08B6AABB00}" dt="2021-01-25T00:35:44.714" v="17" actId="2696"/>
        <pc:sldMkLst>
          <pc:docMk/>
          <pc:sldMk cId="539436363" sldId="347"/>
        </pc:sldMkLst>
      </pc:sldChg>
      <pc:sldChg chg="modSp ord">
        <pc:chgData name="Jiaxuan You" userId="4673b616-39e0-47ed-898d-4786d243effe" providerId="ADAL" clId="{6DE8FEAC-F262-7244-9730-8A08B6AABB00}" dt="2021-01-25T01:03:04.807" v="26"/>
        <pc:sldMkLst>
          <pc:docMk/>
          <pc:sldMk cId="1824319683" sldId="348"/>
        </pc:sldMkLst>
        <pc:spChg chg="mod">
          <ac:chgData name="Jiaxuan You" userId="4673b616-39e0-47ed-898d-4786d243effe" providerId="ADAL" clId="{6DE8FEAC-F262-7244-9730-8A08B6AABB00}" dt="2021-01-25T01:03:04.807" v="26"/>
          <ac:spMkLst>
            <pc:docMk/>
            <pc:sldMk cId="1824319683" sldId="348"/>
            <ac:spMk id="2" creationId="{00000000-0000-0000-0000-000000000000}"/>
          </ac:spMkLst>
        </pc:spChg>
      </pc:sldChg>
      <pc:sldChg chg="modSp ord">
        <pc:chgData name="Jiaxuan You" userId="4673b616-39e0-47ed-898d-4786d243effe" providerId="ADAL" clId="{6DE8FEAC-F262-7244-9730-8A08B6AABB00}" dt="2021-01-25T01:03:08.261" v="27"/>
        <pc:sldMkLst>
          <pc:docMk/>
          <pc:sldMk cId="719381536" sldId="349"/>
        </pc:sldMkLst>
        <pc:spChg chg="mod">
          <ac:chgData name="Jiaxuan You" userId="4673b616-39e0-47ed-898d-4786d243effe" providerId="ADAL" clId="{6DE8FEAC-F262-7244-9730-8A08B6AABB00}" dt="2021-01-25T01:03:08.261" v="27"/>
          <ac:spMkLst>
            <pc:docMk/>
            <pc:sldMk cId="719381536" sldId="349"/>
            <ac:spMk id="2" creationId="{00000000-0000-0000-0000-000000000000}"/>
          </ac:spMkLst>
        </pc:spChg>
      </pc:sldChg>
      <pc:sldChg chg="del">
        <pc:chgData name="Jiaxuan You" userId="4673b616-39e0-47ed-898d-4786d243effe" providerId="ADAL" clId="{6DE8FEAC-F262-7244-9730-8A08B6AABB00}" dt="2021-01-31T04:09:55.519" v="8102" actId="2696"/>
        <pc:sldMkLst>
          <pc:docMk/>
          <pc:sldMk cId="1500320817" sldId="350"/>
        </pc:sldMkLst>
      </pc:sldChg>
      <pc:sldChg chg="del">
        <pc:chgData name="Jiaxuan You" userId="4673b616-39e0-47ed-898d-4786d243effe" providerId="ADAL" clId="{6DE8FEAC-F262-7244-9730-8A08B6AABB00}" dt="2021-01-31T04:09:55.519" v="8102" actId="2696"/>
        <pc:sldMkLst>
          <pc:docMk/>
          <pc:sldMk cId="83214832" sldId="351"/>
        </pc:sldMkLst>
      </pc:sldChg>
      <pc:sldChg chg="del">
        <pc:chgData name="Jiaxuan You" userId="4673b616-39e0-47ed-898d-4786d243effe" providerId="ADAL" clId="{6DE8FEAC-F262-7244-9730-8A08B6AABB00}" dt="2021-01-31T04:09:55.519" v="8102" actId="2696"/>
        <pc:sldMkLst>
          <pc:docMk/>
          <pc:sldMk cId="1726876077" sldId="352"/>
        </pc:sldMkLst>
      </pc:sldChg>
      <pc:sldChg chg="del">
        <pc:chgData name="Jiaxuan You" userId="4673b616-39e0-47ed-898d-4786d243effe" providerId="ADAL" clId="{6DE8FEAC-F262-7244-9730-8A08B6AABB00}" dt="2021-01-31T04:09:55.519" v="8102" actId="2696"/>
        <pc:sldMkLst>
          <pc:docMk/>
          <pc:sldMk cId="1048450982" sldId="353"/>
        </pc:sldMkLst>
      </pc:sldChg>
      <pc:sldChg chg="del">
        <pc:chgData name="Jiaxuan You" userId="4673b616-39e0-47ed-898d-4786d243effe" providerId="ADAL" clId="{6DE8FEAC-F262-7244-9730-8A08B6AABB00}" dt="2021-01-31T04:09:55.519" v="8102" actId="2696"/>
        <pc:sldMkLst>
          <pc:docMk/>
          <pc:sldMk cId="969229353" sldId="354"/>
        </pc:sldMkLst>
      </pc:sldChg>
      <pc:sldChg chg="del">
        <pc:chgData name="Jiaxuan You" userId="4673b616-39e0-47ed-898d-4786d243effe" providerId="ADAL" clId="{6DE8FEAC-F262-7244-9730-8A08B6AABB00}" dt="2021-01-31T04:09:55.519" v="8102" actId="2696"/>
        <pc:sldMkLst>
          <pc:docMk/>
          <pc:sldMk cId="2140980443" sldId="355"/>
        </pc:sldMkLst>
      </pc:sldChg>
      <pc:sldChg chg="del">
        <pc:chgData name="Jiaxuan You" userId="4673b616-39e0-47ed-898d-4786d243effe" providerId="ADAL" clId="{6DE8FEAC-F262-7244-9730-8A08B6AABB00}" dt="2021-01-31T04:09:55.519" v="8102" actId="2696"/>
        <pc:sldMkLst>
          <pc:docMk/>
          <pc:sldMk cId="2005484153" sldId="356"/>
        </pc:sldMkLst>
      </pc:sldChg>
      <pc:sldChg chg="del">
        <pc:chgData name="Jiaxuan You" userId="4673b616-39e0-47ed-898d-4786d243effe" providerId="ADAL" clId="{6DE8FEAC-F262-7244-9730-8A08B6AABB00}" dt="2021-01-31T04:09:55.519" v="8102" actId="2696"/>
        <pc:sldMkLst>
          <pc:docMk/>
          <pc:sldMk cId="2083607415" sldId="357"/>
        </pc:sldMkLst>
      </pc:sldChg>
      <pc:sldChg chg="del">
        <pc:chgData name="Jiaxuan You" userId="4673b616-39e0-47ed-898d-4786d243effe" providerId="ADAL" clId="{6DE8FEAC-F262-7244-9730-8A08B6AABB00}" dt="2021-01-31T04:09:55.519" v="8102" actId="2696"/>
        <pc:sldMkLst>
          <pc:docMk/>
          <pc:sldMk cId="666059854" sldId="358"/>
        </pc:sldMkLst>
      </pc:sldChg>
      <pc:sldChg chg="del">
        <pc:chgData name="Jiaxuan You" userId="4673b616-39e0-47ed-898d-4786d243effe" providerId="ADAL" clId="{6DE8FEAC-F262-7244-9730-8A08B6AABB00}" dt="2021-01-31T04:09:55.519" v="8102" actId="2696"/>
        <pc:sldMkLst>
          <pc:docMk/>
          <pc:sldMk cId="1293015006" sldId="359"/>
        </pc:sldMkLst>
      </pc:sldChg>
      <pc:sldChg chg="del">
        <pc:chgData name="Jiaxuan You" userId="4673b616-39e0-47ed-898d-4786d243effe" providerId="ADAL" clId="{6DE8FEAC-F262-7244-9730-8A08B6AABB00}" dt="2021-01-31T04:09:55.519" v="8102" actId="2696"/>
        <pc:sldMkLst>
          <pc:docMk/>
          <pc:sldMk cId="1812638339" sldId="360"/>
        </pc:sldMkLst>
      </pc:sldChg>
      <pc:sldChg chg="del">
        <pc:chgData name="Jiaxuan You" userId="4673b616-39e0-47ed-898d-4786d243effe" providerId="ADAL" clId="{6DE8FEAC-F262-7244-9730-8A08B6AABB00}" dt="2021-01-31T04:09:55.519" v="8102" actId="2696"/>
        <pc:sldMkLst>
          <pc:docMk/>
          <pc:sldMk cId="1122921871" sldId="361"/>
        </pc:sldMkLst>
      </pc:sldChg>
      <pc:sldChg chg="del">
        <pc:chgData name="Jiaxuan You" userId="4673b616-39e0-47ed-898d-4786d243effe" providerId="ADAL" clId="{6DE8FEAC-F262-7244-9730-8A08B6AABB00}" dt="2021-01-31T04:09:55.519" v="8102" actId="2696"/>
        <pc:sldMkLst>
          <pc:docMk/>
          <pc:sldMk cId="1156864377" sldId="362"/>
        </pc:sldMkLst>
      </pc:sldChg>
      <pc:sldChg chg="modSp add mod">
        <pc:chgData name="Jiaxuan You" userId="4673b616-39e0-47ed-898d-4786d243effe" providerId="ADAL" clId="{6DE8FEAC-F262-7244-9730-8A08B6AABB00}" dt="2021-02-02T02:19:05.871" v="26621" actId="207"/>
        <pc:sldMkLst>
          <pc:docMk/>
          <pc:sldMk cId="1208785210" sldId="362"/>
        </pc:sldMkLst>
        <pc:spChg chg="mod">
          <ac:chgData name="Jiaxuan You" userId="4673b616-39e0-47ed-898d-4786d243effe" providerId="ADAL" clId="{6DE8FEAC-F262-7244-9730-8A08B6AABB00}" dt="2021-02-02T02:18:32.828" v="26592" actId="20577"/>
          <ac:spMkLst>
            <pc:docMk/>
            <pc:sldMk cId="1208785210" sldId="362"/>
            <ac:spMk id="2" creationId="{00000000-0000-0000-0000-000000000000}"/>
          </ac:spMkLst>
        </pc:spChg>
        <pc:spChg chg="mod">
          <ac:chgData name="Jiaxuan You" userId="4673b616-39e0-47ed-898d-4786d243effe" providerId="ADAL" clId="{6DE8FEAC-F262-7244-9730-8A08B6AABB00}" dt="2021-02-02T02:19:05.871" v="26621" actId="207"/>
          <ac:spMkLst>
            <pc:docMk/>
            <pc:sldMk cId="1208785210" sldId="362"/>
            <ac:spMk id="3" creationId="{00000000-0000-0000-0000-000000000000}"/>
          </ac:spMkLst>
        </pc:spChg>
      </pc:sldChg>
      <pc:sldChg chg="del">
        <pc:chgData name="Jiaxuan You" userId="4673b616-39e0-47ed-898d-4786d243effe" providerId="ADAL" clId="{6DE8FEAC-F262-7244-9730-8A08B6AABB00}" dt="2021-01-31T04:09:55.519" v="8102" actId="2696"/>
        <pc:sldMkLst>
          <pc:docMk/>
          <pc:sldMk cId="1753941504" sldId="369"/>
        </pc:sldMkLst>
      </pc:sldChg>
      <pc:sldChg chg="del">
        <pc:chgData name="Jiaxuan You" userId="4673b616-39e0-47ed-898d-4786d243effe" providerId="ADAL" clId="{6DE8FEAC-F262-7244-9730-8A08B6AABB00}" dt="2021-01-31T04:09:55.519" v="8102" actId="2696"/>
        <pc:sldMkLst>
          <pc:docMk/>
          <pc:sldMk cId="1195031530" sldId="370"/>
        </pc:sldMkLst>
      </pc:sldChg>
      <pc:sldChg chg="del">
        <pc:chgData name="Jiaxuan You" userId="4673b616-39e0-47ed-898d-4786d243effe" providerId="ADAL" clId="{6DE8FEAC-F262-7244-9730-8A08B6AABB00}" dt="2021-01-31T04:09:55.519" v="8102" actId="2696"/>
        <pc:sldMkLst>
          <pc:docMk/>
          <pc:sldMk cId="1438482822" sldId="371"/>
        </pc:sldMkLst>
      </pc:sldChg>
      <pc:sldChg chg="del">
        <pc:chgData name="Jiaxuan You" userId="4673b616-39e0-47ed-898d-4786d243effe" providerId="ADAL" clId="{6DE8FEAC-F262-7244-9730-8A08B6AABB00}" dt="2021-01-31T04:09:55.519" v="8102" actId="2696"/>
        <pc:sldMkLst>
          <pc:docMk/>
          <pc:sldMk cId="303076545" sldId="372"/>
        </pc:sldMkLst>
      </pc:sldChg>
      <pc:sldChg chg="del">
        <pc:chgData name="Jiaxuan You" userId="4673b616-39e0-47ed-898d-4786d243effe" providerId="ADAL" clId="{6DE8FEAC-F262-7244-9730-8A08B6AABB00}" dt="2021-01-31T04:09:55.519" v="8102" actId="2696"/>
        <pc:sldMkLst>
          <pc:docMk/>
          <pc:sldMk cId="1556131853" sldId="373"/>
        </pc:sldMkLst>
      </pc:sldChg>
      <pc:sldChg chg="del">
        <pc:chgData name="Jiaxuan You" userId="4673b616-39e0-47ed-898d-4786d243effe" providerId="ADAL" clId="{6DE8FEAC-F262-7244-9730-8A08B6AABB00}" dt="2021-01-31T04:09:55.519" v="8102" actId="2696"/>
        <pc:sldMkLst>
          <pc:docMk/>
          <pc:sldMk cId="1744685385" sldId="374"/>
        </pc:sldMkLst>
      </pc:sldChg>
      <pc:sldChg chg="del">
        <pc:chgData name="Jiaxuan You" userId="4673b616-39e0-47ed-898d-4786d243effe" providerId="ADAL" clId="{6DE8FEAC-F262-7244-9730-8A08B6AABB00}" dt="2021-01-31T04:09:55.519" v="8102" actId="2696"/>
        <pc:sldMkLst>
          <pc:docMk/>
          <pc:sldMk cId="786253967" sldId="375"/>
        </pc:sldMkLst>
      </pc:sldChg>
      <pc:sldChg chg="del">
        <pc:chgData name="Jiaxuan You" userId="4673b616-39e0-47ed-898d-4786d243effe" providerId="ADAL" clId="{6DE8FEAC-F262-7244-9730-8A08B6AABB00}" dt="2021-01-31T04:09:55.519" v="8102" actId="2696"/>
        <pc:sldMkLst>
          <pc:docMk/>
          <pc:sldMk cId="1417371437" sldId="376"/>
        </pc:sldMkLst>
      </pc:sldChg>
      <pc:sldChg chg="del">
        <pc:chgData name="Jiaxuan You" userId="4673b616-39e0-47ed-898d-4786d243effe" providerId="ADAL" clId="{6DE8FEAC-F262-7244-9730-8A08B6AABB00}" dt="2021-01-31T04:09:55.519" v="8102" actId="2696"/>
        <pc:sldMkLst>
          <pc:docMk/>
          <pc:sldMk cId="3489722720" sldId="377"/>
        </pc:sldMkLst>
      </pc:sldChg>
      <pc:sldChg chg="del">
        <pc:chgData name="Jiaxuan You" userId="4673b616-39e0-47ed-898d-4786d243effe" providerId="ADAL" clId="{6DE8FEAC-F262-7244-9730-8A08B6AABB00}" dt="2021-01-31T04:09:55.519" v="8102" actId="2696"/>
        <pc:sldMkLst>
          <pc:docMk/>
          <pc:sldMk cId="1552564776" sldId="378"/>
        </pc:sldMkLst>
      </pc:sldChg>
      <pc:sldChg chg="del">
        <pc:chgData name="Jiaxuan You" userId="4673b616-39e0-47ed-898d-4786d243effe" providerId="ADAL" clId="{6DE8FEAC-F262-7244-9730-8A08B6AABB00}" dt="2021-01-31T04:09:55.519" v="8102" actId="2696"/>
        <pc:sldMkLst>
          <pc:docMk/>
          <pc:sldMk cId="2883800939" sldId="381"/>
        </pc:sldMkLst>
      </pc:sldChg>
      <pc:sldChg chg="del">
        <pc:chgData name="Jiaxuan You" userId="4673b616-39e0-47ed-898d-4786d243effe" providerId="ADAL" clId="{6DE8FEAC-F262-7244-9730-8A08B6AABB00}" dt="2021-01-31T04:09:55.519" v="8102" actId="2696"/>
        <pc:sldMkLst>
          <pc:docMk/>
          <pc:sldMk cId="3165360915" sldId="382"/>
        </pc:sldMkLst>
      </pc:sldChg>
      <pc:sldChg chg="del">
        <pc:chgData name="Jiaxuan You" userId="4673b616-39e0-47ed-898d-4786d243effe" providerId="ADAL" clId="{6DE8FEAC-F262-7244-9730-8A08B6AABB00}" dt="2021-01-31T04:09:55.519" v="8102" actId="2696"/>
        <pc:sldMkLst>
          <pc:docMk/>
          <pc:sldMk cId="1615896009" sldId="383"/>
        </pc:sldMkLst>
      </pc:sldChg>
      <pc:sldChg chg="del">
        <pc:chgData name="Jiaxuan You" userId="4673b616-39e0-47ed-898d-4786d243effe" providerId="ADAL" clId="{6DE8FEAC-F262-7244-9730-8A08B6AABB00}" dt="2021-01-31T04:09:55.519" v="8102" actId="2696"/>
        <pc:sldMkLst>
          <pc:docMk/>
          <pc:sldMk cId="2050319223" sldId="384"/>
        </pc:sldMkLst>
      </pc:sldChg>
      <pc:sldChg chg="del">
        <pc:chgData name="Jiaxuan You" userId="4673b616-39e0-47ed-898d-4786d243effe" providerId="ADAL" clId="{6DE8FEAC-F262-7244-9730-8A08B6AABB00}" dt="2021-01-31T04:09:55.519" v="8102" actId="2696"/>
        <pc:sldMkLst>
          <pc:docMk/>
          <pc:sldMk cId="517747789" sldId="385"/>
        </pc:sldMkLst>
      </pc:sldChg>
      <pc:sldChg chg="mod ord modShow">
        <pc:chgData name="Jiaxuan You" userId="4673b616-39e0-47ed-898d-4786d243effe" providerId="ADAL" clId="{6DE8FEAC-F262-7244-9730-8A08B6AABB00}" dt="2021-01-31T19:32:57.854" v="8815" actId="729"/>
        <pc:sldMkLst>
          <pc:docMk/>
          <pc:sldMk cId="893936805" sldId="387"/>
        </pc:sldMkLst>
      </pc:sldChg>
      <pc:sldChg chg="mod ord modShow">
        <pc:chgData name="Jiaxuan You" userId="4673b616-39e0-47ed-898d-4786d243effe" providerId="ADAL" clId="{6DE8FEAC-F262-7244-9730-8A08B6AABB00}" dt="2021-02-02T01:22:27.183" v="24697" actId="729"/>
        <pc:sldMkLst>
          <pc:docMk/>
          <pc:sldMk cId="600287223" sldId="388"/>
        </pc:sldMkLst>
      </pc:sldChg>
      <pc:sldChg chg="modSp mod ord modShow">
        <pc:chgData name="Jiaxuan You" userId="4673b616-39e0-47ed-898d-4786d243effe" providerId="ADAL" clId="{6DE8FEAC-F262-7244-9730-8A08B6AABB00}" dt="2021-01-31T19:15:31.042" v="8327" actId="313"/>
        <pc:sldMkLst>
          <pc:docMk/>
          <pc:sldMk cId="153035831" sldId="389"/>
        </pc:sldMkLst>
        <pc:spChg chg="mod">
          <ac:chgData name="Jiaxuan You" userId="4673b616-39e0-47ed-898d-4786d243effe" providerId="ADAL" clId="{6DE8FEAC-F262-7244-9730-8A08B6AABB00}" dt="2021-01-31T19:15:31.042" v="8327" actId="313"/>
          <ac:spMkLst>
            <pc:docMk/>
            <pc:sldMk cId="153035831" sldId="389"/>
            <ac:spMk id="3" creationId="{00000000-0000-0000-0000-000000000000}"/>
          </ac:spMkLst>
        </pc:spChg>
      </pc:sldChg>
      <pc:sldChg chg="addSp delSp modSp mod ord modShow">
        <pc:chgData name="Jiaxuan You" userId="4673b616-39e0-47ed-898d-4786d243effe" providerId="ADAL" clId="{6DE8FEAC-F262-7244-9730-8A08B6AABB00}" dt="2021-02-01T22:02:12.234" v="16222"/>
        <pc:sldMkLst>
          <pc:docMk/>
          <pc:sldMk cId="1878176516" sldId="393"/>
        </pc:sldMkLst>
        <pc:spChg chg="mod">
          <ac:chgData name="Jiaxuan You" userId="4673b616-39e0-47ed-898d-4786d243effe" providerId="ADAL" clId="{6DE8FEAC-F262-7244-9730-8A08B6AABB00}" dt="2021-01-25T07:50:59.639" v="719"/>
          <ac:spMkLst>
            <pc:docMk/>
            <pc:sldMk cId="1878176516" sldId="393"/>
            <ac:spMk id="3" creationId="{00000000-0000-0000-0000-000000000000}"/>
          </ac:spMkLst>
        </pc:spChg>
        <pc:spChg chg="add del mod">
          <ac:chgData name="Jiaxuan You" userId="4673b616-39e0-47ed-898d-4786d243effe" providerId="ADAL" clId="{6DE8FEAC-F262-7244-9730-8A08B6AABB00}" dt="2021-02-01T22:02:12.234" v="16222"/>
          <ac:spMkLst>
            <pc:docMk/>
            <pc:sldMk cId="1878176516" sldId="393"/>
            <ac:spMk id="7" creationId="{B7C660FA-8ED8-2042-A54D-F1A98C4DC589}"/>
          </ac:spMkLst>
        </pc:spChg>
        <pc:spChg chg="del">
          <ac:chgData name="Jiaxuan You" userId="4673b616-39e0-47ed-898d-4786d243effe" providerId="ADAL" clId="{6DE8FEAC-F262-7244-9730-8A08B6AABB00}" dt="2021-01-25T07:44:24.051" v="527" actId="478"/>
          <ac:spMkLst>
            <pc:docMk/>
            <pc:sldMk cId="1878176516" sldId="393"/>
            <ac:spMk id="7" creationId="{E4E0C2E3-5CA2-1D48-8D17-E70048671D32}"/>
          </ac:spMkLst>
        </pc:spChg>
        <pc:spChg chg="add mod">
          <ac:chgData name="Jiaxuan You" userId="4673b616-39e0-47ed-898d-4786d243effe" providerId="ADAL" clId="{6DE8FEAC-F262-7244-9730-8A08B6AABB00}" dt="2021-01-31T19:27:26.070" v="8648" actId="1076"/>
          <ac:spMkLst>
            <pc:docMk/>
            <pc:sldMk cId="1878176516" sldId="393"/>
            <ac:spMk id="8" creationId="{31733AB4-3E5F-E443-A4B9-9F6276F796D7}"/>
          </ac:spMkLst>
        </pc:spChg>
        <pc:spChg chg="add mod">
          <ac:chgData name="Jiaxuan You" userId="4673b616-39e0-47ed-898d-4786d243effe" providerId="ADAL" clId="{6DE8FEAC-F262-7244-9730-8A08B6AABB00}" dt="2021-01-31T19:27:26.070" v="8648" actId="1076"/>
          <ac:spMkLst>
            <pc:docMk/>
            <pc:sldMk cId="1878176516" sldId="393"/>
            <ac:spMk id="9" creationId="{52CB376A-4DF8-E646-B12E-84BC494E2E66}"/>
          </ac:spMkLst>
        </pc:spChg>
        <pc:spChg chg="add mod">
          <ac:chgData name="Jiaxuan You" userId="4673b616-39e0-47ed-898d-4786d243effe" providerId="ADAL" clId="{6DE8FEAC-F262-7244-9730-8A08B6AABB00}" dt="2021-01-31T19:27:10.177" v="8645" actId="1076"/>
          <ac:spMkLst>
            <pc:docMk/>
            <pc:sldMk cId="1878176516" sldId="393"/>
            <ac:spMk id="10" creationId="{4FDA8800-F6E5-8643-9889-4142D464D90B}"/>
          </ac:spMkLst>
        </pc:spChg>
        <pc:spChg chg="add mod">
          <ac:chgData name="Jiaxuan You" userId="4673b616-39e0-47ed-898d-4786d243effe" providerId="ADAL" clId="{6DE8FEAC-F262-7244-9730-8A08B6AABB00}" dt="2021-01-31T19:27:26.070" v="8648" actId="1076"/>
          <ac:spMkLst>
            <pc:docMk/>
            <pc:sldMk cId="1878176516" sldId="393"/>
            <ac:spMk id="13" creationId="{D1BB5CC0-75D4-B04E-B972-FA08BAC19269}"/>
          </ac:spMkLst>
        </pc:spChg>
        <pc:spChg chg="add mod">
          <ac:chgData name="Jiaxuan You" userId="4673b616-39e0-47ed-898d-4786d243effe" providerId="ADAL" clId="{6DE8FEAC-F262-7244-9730-8A08B6AABB00}" dt="2021-01-31T19:27:26.070" v="8648" actId="1076"/>
          <ac:spMkLst>
            <pc:docMk/>
            <pc:sldMk cId="1878176516" sldId="393"/>
            <ac:spMk id="14" creationId="{E7B7B180-CAE1-9945-8859-5ECED1FCC105}"/>
          </ac:spMkLst>
        </pc:spChg>
        <pc:spChg chg="add mod">
          <ac:chgData name="Jiaxuan You" userId="4673b616-39e0-47ed-898d-4786d243effe" providerId="ADAL" clId="{6DE8FEAC-F262-7244-9730-8A08B6AABB00}" dt="2021-01-31T19:27:26.070" v="8648" actId="1076"/>
          <ac:spMkLst>
            <pc:docMk/>
            <pc:sldMk cId="1878176516" sldId="393"/>
            <ac:spMk id="15" creationId="{A65AE7C6-2F38-3A4A-B25D-801A3DC32B60}"/>
          </ac:spMkLst>
        </pc:spChg>
        <pc:spChg chg="add mod">
          <ac:chgData name="Jiaxuan You" userId="4673b616-39e0-47ed-898d-4786d243effe" providerId="ADAL" clId="{6DE8FEAC-F262-7244-9730-8A08B6AABB00}" dt="2021-01-31T19:27:26.070" v="8648" actId="1076"/>
          <ac:spMkLst>
            <pc:docMk/>
            <pc:sldMk cId="1878176516" sldId="393"/>
            <ac:spMk id="16" creationId="{F7B18999-3426-9F4D-B061-719EEA8DD962}"/>
          </ac:spMkLst>
        </pc:spChg>
        <pc:spChg chg="add mod">
          <ac:chgData name="Jiaxuan You" userId="4673b616-39e0-47ed-898d-4786d243effe" providerId="ADAL" clId="{6DE8FEAC-F262-7244-9730-8A08B6AABB00}" dt="2021-01-31T19:27:30.335" v="8649" actId="113"/>
          <ac:spMkLst>
            <pc:docMk/>
            <pc:sldMk cId="1878176516" sldId="393"/>
            <ac:spMk id="17" creationId="{C80C2659-BC12-0641-8EE2-ED7D13C41ABB}"/>
          </ac:spMkLst>
        </pc:spChg>
        <pc:spChg chg="add mod">
          <ac:chgData name="Jiaxuan You" userId="4673b616-39e0-47ed-898d-4786d243effe" providerId="ADAL" clId="{6DE8FEAC-F262-7244-9730-8A08B6AABB00}" dt="2021-01-31T19:27:31.676" v="8650" actId="113"/>
          <ac:spMkLst>
            <pc:docMk/>
            <pc:sldMk cId="1878176516" sldId="393"/>
            <ac:spMk id="21" creationId="{0F843039-4857-D441-8860-E9359944197E}"/>
          </ac:spMkLst>
        </pc:spChg>
        <pc:spChg chg="add mod">
          <ac:chgData name="Jiaxuan You" userId="4673b616-39e0-47ed-898d-4786d243effe" providerId="ADAL" clId="{6DE8FEAC-F262-7244-9730-8A08B6AABB00}" dt="2021-01-31T19:27:26.070" v="8648" actId="1076"/>
          <ac:spMkLst>
            <pc:docMk/>
            <pc:sldMk cId="1878176516" sldId="393"/>
            <ac:spMk id="22" creationId="{F09B62D5-0D50-A54B-976F-8803C7139CE6}"/>
          </ac:spMkLst>
        </pc:spChg>
        <pc:cxnChg chg="add mod">
          <ac:chgData name="Jiaxuan You" userId="4673b616-39e0-47ed-898d-4786d243effe" providerId="ADAL" clId="{6DE8FEAC-F262-7244-9730-8A08B6AABB00}" dt="2021-01-31T19:27:26.070" v="8648" actId="1076"/>
          <ac:cxnSpMkLst>
            <pc:docMk/>
            <pc:sldMk cId="1878176516" sldId="393"/>
            <ac:cxnSpMk id="11" creationId="{87D4D717-6B94-E949-9A7E-1F6354CD4497}"/>
          </ac:cxnSpMkLst>
        </pc:cxnChg>
        <pc:cxnChg chg="add mod">
          <ac:chgData name="Jiaxuan You" userId="4673b616-39e0-47ed-898d-4786d243effe" providerId="ADAL" clId="{6DE8FEAC-F262-7244-9730-8A08B6AABB00}" dt="2021-01-31T19:27:26.070" v="8648" actId="1076"/>
          <ac:cxnSpMkLst>
            <pc:docMk/>
            <pc:sldMk cId="1878176516" sldId="393"/>
            <ac:cxnSpMk id="19" creationId="{58BC071F-5B0E-A145-9E0C-C645F748BFF6}"/>
          </ac:cxnSpMkLst>
        </pc:cxnChg>
      </pc:sldChg>
      <pc:sldChg chg="modSp del mod ord modShow">
        <pc:chgData name="Jiaxuan You" userId="4673b616-39e0-47ed-898d-4786d243effe" providerId="ADAL" clId="{6DE8FEAC-F262-7244-9730-8A08B6AABB00}" dt="2021-01-31T19:23:54.326" v="8612" actId="2696"/>
        <pc:sldMkLst>
          <pc:docMk/>
          <pc:sldMk cId="1413540602" sldId="394"/>
        </pc:sldMkLst>
        <pc:spChg chg="mod">
          <ac:chgData name="Jiaxuan You" userId="4673b616-39e0-47ed-898d-4786d243effe" providerId="ADAL" clId="{6DE8FEAC-F262-7244-9730-8A08B6AABB00}" dt="2021-01-25T07:32:35.244" v="237" actId="20577"/>
          <ac:spMkLst>
            <pc:docMk/>
            <pc:sldMk cId="1413540602" sldId="394"/>
            <ac:spMk id="3" creationId="{00000000-0000-0000-0000-000000000000}"/>
          </ac:spMkLst>
        </pc:spChg>
      </pc:sldChg>
      <pc:sldChg chg="del">
        <pc:chgData name="Jiaxuan You" userId="4673b616-39e0-47ed-898d-4786d243effe" providerId="ADAL" clId="{6DE8FEAC-F262-7244-9730-8A08B6AABB00}" dt="2021-01-31T04:09:55.519" v="8102" actId="2696"/>
        <pc:sldMkLst>
          <pc:docMk/>
          <pc:sldMk cId="3431183339" sldId="395"/>
        </pc:sldMkLst>
      </pc:sldChg>
      <pc:sldChg chg="del">
        <pc:chgData name="Jiaxuan You" userId="4673b616-39e0-47ed-898d-4786d243effe" providerId="ADAL" clId="{6DE8FEAC-F262-7244-9730-8A08B6AABB00}" dt="2021-01-31T04:09:55.519" v="8102" actId="2696"/>
        <pc:sldMkLst>
          <pc:docMk/>
          <pc:sldMk cId="3382266482" sldId="897"/>
        </pc:sldMkLst>
      </pc:sldChg>
      <pc:sldChg chg="del">
        <pc:chgData name="Jiaxuan You" userId="4673b616-39e0-47ed-898d-4786d243effe" providerId="ADAL" clId="{6DE8FEAC-F262-7244-9730-8A08B6AABB00}" dt="2021-01-25T01:02:46.166" v="25" actId="2696"/>
        <pc:sldMkLst>
          <pc:docMk/>
          <pc:sldMk cId="3883132132" sldId="898"/>
        </pc:sldMkLst>
      </pc:sldChg>
      <pc:sldChg chg="del">
        <pc:chgData name="Jiaxuan You" userId="4673b616-39e0-47ed-898d-4786d243effe" providerId="ADAL" clId="{6DE8FEAC-F262-7244-9730-8A08B6AABB00}" dt="2021-01-25T01:03:27.850" v="30" actId="2696"/>
        <pc:sldMkLst>
          <pc:docMk/>
          <pc:sldMk cId="2186961097" sldId="908"/>
        </pc:sldMkLst>
      </pc:sldChg>
      <pc:sldChg chg="del">
        <pc:chgData name="Jiaxuan You" userId="4673b616-39e0-47ed-898d-4786d243effe" providerId="ADAL" clId="{6DE8FEAC-F262-7244-9730-8A08B6AABB00}" dt="2021-01-25T01:02:11.810" v="24" actId="2696"/>
        <pc:sldMkLst>
          <pc:docMk/>
          <pc:sldMk cId="3406046019" sldId="1535"/>
        </pc:sldMkLst>
      </pc:sldChg>
      <pc:sldChg chg="del">
        <pc:chgData name="Jiaxuan You" userId="4673b616-39e0-47ed-898d-4786d243effe" providerId="ADAL" clId="{6DE8FEAC-F262-7244-9730-8A08B6AABB00}" dt="2021-01-31T04:09:55.519" v="8102" actId="2696"/>
        <pc:sldMkLst>
          <pc:docMk/>
          <pc:sldMk cId="508451056" sldId="1536"/>
        </pc:sldMkLst>
      </pc:sldChg>
      <pc:sldChg chg="del">
        <pc:chgData name="Jiaxuan You" userId="4673b616-39e0-47ed-898d-4786d243effe" providerId="ADAL" clId="{6DE8FEAC-F262-7244-9730-8A08B6AABB00}" dt="2021-01-31T04:09:55.519" v="8102" actId="2696"/>
        <pc:sldMkLst>
          <pc:docMk/>
          <pc:sldMk cId="869688069" sldId="1583"/>
        </pc:sldMkLst>
      </pc:sldChg>
      <pc:sldChg chg="del">
        <pc:chgData name="Jiaxuan You" userId="4673b616-39e0-47ed-898d-4786d243effe" providerId="ADAL" clId="{6DE8FEAC-F262-7244-9730-8A08B6AABB00}" dt="2021-01-31T04:09:55.519" v="8102" actId="2696"/>
        <pc:sldMkLst>
          <pc:docMk/>
          <pc:sldMk cId="3193521325" sldId="1592"/>
        </pc:sldMkLst>
      </pc:sldChg>
      <pc:sldChg chg="del">
        <pc:chgData name="Jiaxuan You" userId="4673b616-39e0-47ed-898d-4786d243effe" providerId="ADAL" clId="{6DE8FEAC-F262-7244-9730-8A08B6AABB00}" dt="2021-01-31T04:09:55.519" v="8102" actId="2696"/>
        <pc:sldMkLst>
          <pc:docMk/>
          <pc:sldMk cId="974402836" sldId="1593"/>
        </pc:sldMkLst>
      </pc:sldChg>
      <pc:sldChg chg="del">
        <pc:chgData name="Jiaxuan You" userId="4673b616-39e0-47ed-898d-4786d243effe" providerId="ADAL" clId="{6DE8FEAC-F262-7244-9730-8A08B6AABB00}" dt="2021-01-31T04:09:55.519" v="8102" actId="2696"/>
        <pc:sldMkLst>
          <pc:docMk/>
          <pc:sldMk cId="338977519" sldId="1594"/>
        </pc:sldMkLst>
      </pc:sldChg>
      <pc:sldChg chg="del">
        <pc:chgData name="Jiaxuan You" userId="4673b616-39e0-47ed-898d-4786d243effe" providerId="ADAL" clId="{6DE8FEAC-F262-7244-9730-8A08B6AABB00}" dt="2021-01-31T04:09:55.519" v="8102" actId="2696"/>
        <pc:sldMkLst>
          <pc:docMk/>
          <pc:sldMk cId="2512409037" sldId="1595"/>
        </pc:sldMkLst>
      </pc:sldChg>
      <pc:sldChg chg="del">
        <pc:chgData name="Jiaxuan You" userId="4673b616-39e0-47ed-898d-4786d243effe" providerId="ADAL" clId="{6DE8FEAC-F262-7244-9730-8A08B6AABB00}" dt="2021-01-31T04:09:55.519" v="8102" actId="2696"/>
        <pc:sldMkLst>
          <pc:docMk/>
          <pc:sldMk cId="2977001314" sldId="1597"/>
        </pc:sldMkLst>
      </pc:sldChg>
      <pc:sldChg chg="del">
        <pc:chgData name="Jiaxuan You" userId="4673b616-39e0-47ed-898d-4786d243effe" providerId="ADAL" clId="{6DE8FEAC-F262-7244-9730-8A08B6AABB00}" dt="2021-01-31T04:09:55.519" v="8102" actId="2696"/>
        <pc:sldMkLst>
          <pc:docMk/>
          <pc:sldMk cId="544277279" sldId="1598"/>
        </pc:sldMkLst>
      </pc:sldChg>
      <pc:sldChg chg="del">
        <pc:chgData name="Jiaxuan You" userId="4673b616-39e0-47ed-898d-4786d243effe" providerId="ADAL" clId="{6DE8FEAC-F262-7244-9730-8A08B6AABB00}" dt="2021-01-31T04:09:55.519" v="8102" actId="2696"/>
        <pc:sldMkLst>
          <pc:docMk/>
          <pc:sldMk cId="2692370543" sldId="1599"/>
        </pc:sldMkLst>
      </pc:sldChg>
      <pc:sldChg chg="del">
        <pc:chgData name="Jiaxuan You" userId="4673b616-39e0-47ed-898d-4786d243effe" providerId="ADAL" clId="{6DE8FEAC-F262-7244-9730-8A08B6AABB00}" dt="2021-01-31T04:09:55.519" v="8102" actId="2696"/>
        <pc:sldMkLst>
          <pc:docMk/>
          <pc:sldMk cId="4134812388" sldId="1600"/>
        </pc:sldMkLst>
      </pc:sldChg>
      <pc:sldChg chg="del">
        <pc:chgData name="Jiaxuan You" userId="4673b616-39e0-47ed-898d-4786d243effe" providerId="ADAL" clId="{6DE8FEAC-F262-7244-9730-8A08B6AABB00}" dt="2021-01-31T04:09:55.519" v="8102" actId="2696"/>
        <pc:sldMkLst>
          <pc:docMk/>
          <pc:sldMk cId="9575870" sldId="1601"/>
        </pc:sldMkLst>
      </pc:sldChg>
      <pc:sldChg chg="del">
        <pc:chgData name="Jiaxuan You" userId="4673b616-39e0-47ed-898d-4786d243effe" providerId="ADAL" clId="{6DE8FEAC-F262-7244-9730-8A08B6AABB00}" dt="2021-01-31T04:09:55.519" v="8102" actId="2696"/>
        <pc:sldMkLst>
          <pc:docMk/>
          <pc:sldMk cId="2155172944" sldId="1602"/>
        </pc:sldMkLst>
      </pc:sldChg>
      <pc:sldChg chg="del">
        <pc:chgData name="Jiaxuan You" userId="4673b616-39e0-47ed-898d-4786d243effe" providerId="ADAL" clId="{6DE8FEAC-F262-7244-9730-8A08B6AABB00}" dt="2021-01-31T04:09:55.519" v="8102" actId="2696"/>
        <pc:sldMkLst>
          <pc:docMk/>
          <pc:sldMk cId="3895877104" sldId="1603"/>
        </pc:sldMkLst>
      </pc:sldChg>
      <pc:sldChg chg="del">
        <pc:chgData name="Jiaxuan You" userId="4673b616-39e0-47ed-898d-4786d243effe" providerId="ADAL" clId="{6DE8FEAC-F262-7244-9730-8A08B6AABB00}" dt="2021-01-31T04:09:55.519" v="8102" actId="2696"/>
        <pc:sldMkLst>
          <pc:docMk/>
          <pc:sldMk cId="985084039" sldId="1604"/>
        </pc:sldMkLst>
      </pc:sldChg>
      <pc:sldChg chg="del">
        <pc:chgData name="Jiaxuan You" userId="4673b616-39e0-47ed-898d-4786d243effe" providerId="ADAL" clId="{6DE8FEAC-F262-7244-9730-8A08B6AABB00}" dt="2021-01-31T04:09:55.519" v="8102" actId="2696"/>
        <pc:sldMkLst>
          <pc:docMk/>
          <pc:sldMk cId="1420320503" sldId="1605"/>
        </pc:sldMkLst>
      </pc:sldChg>
      <pc:sldChg chg="del">
        <pc:chgData name="Jiaxuan You" userId="4673b616-39e0-47ed-898d-4786d243effe" providerId="ADAL" clId="{6DE8FEAC-F262-7244-9730-8A08B6AABB00}" dt="2021-01-31T04:09:55.519" v="8102" actId="2696"/>
        <pc:sldMkLst>
          <pc:docMk/>
          <pc:sldMk cId="2410101147" sldId="1606"/>
        </pc:sldMkLst>
      </pc:sldChg>
      <pc:sldChg chg="del">
        <pc:chgData name="Jiaxuan You" userId="4673b616-39e0-47ed-898d-4786d243effe" providerId="ADAL" clId="{6DE8FEAC-F262-7244-9730-8A08B6AABB00}" dt="2021-01-31T04:09:55.519" v="8102" actId="2696"/>
        <pc:sldMkLst>
          <pc:docMk/>
          <pc:sldMk cId="3908863768" sldId="1607"/>
        </pc:sldMkLst>
      </pc:sldChg>
      <pc:sldChg chg="del">
        <pc:chgData name="Jiaxuan You" userId="4673b616-39e0-47ed-898d-4786d243effe" providerId="ADAL" clId="{6DE8FEAC-F262-7244-9730-8A08B6AABB00}" dt="2021-01-31T04:09:55.519" v="8102" actId="2696"/>
        <pc:sldMkLst>
          <pc:docMk/>
          <pc:sldMk cId="3024446494" sldId="1608"/>
        </pc:sldMkLst>
      </pc:sldChg>
      <pc:sldChg chg="del">
        <pc:chgData name="Jiaxuan You" userId="4673b616-39e0-47ed-898d-4786d243effe" providerId="ADAL" clId="{6DE8FEAC-F262-7244-9730-8A08B6AABB00}" dt="2021-01-31T04:09:55.519" v="8102" actId="2696"/>
        <pc:sldMkLst>
          <pc:docMk/>
          <pc:sldMk cId="2949782050" sldId="1610"/>
        </pc:sldMkLst>
      </pc:sldChg>
      <pc:sldChg chg="del">
        <pc:chgData name="Jiaxuan You" userId="4673b616-39e0-47ed-898d-4786d243effe" providerId="ADAL" clId="{6DE8FEAC-F262-7244-9730-8A08B6AABB00}" dt="2021-01-31T04:09:55.519" v="8102" actId="2696"/>
        <pc:sldMkLst>
          <pc:docMk/>
          <pc:sldMk cId="2414632748" sldId="1611"/>
        </pc:sldMkLst>
      </pc:sldChg>
      <pc:sldChg chg="del">
        <pc:chgData name="Jiaxuan You" userId="4673b616-39e0-47ed-898d-4786d243effe" providerId="ADAL" clId="{6DE8FEAC-F262-7244-9730-8A08B6AABB00}" dt="2021-01-31T04:09:55.519" v="8102" actId="2696"/>
        <pc:sldMkLst>
          <pc:docMk/>
          <pc:sldMk cId="2501306252" sldId="1612"/>
        </pc:sldMkLst>
      </pc:sldChg>
      <pc:sldChg chg="del">
        <pc:chgData name="Jiaxuan You" userId="4673b616-39e0-47ed-898d-4786d243effe" providerId="ADAL" clId="{6DE8FEAC-F262-7244-9730-8A08B6AABB00}" dt="2021-01-31T04:09:55.519" v="8102" actId="2696"/>
        <pc:sldMkLst>
          <pc:docMk/>
          <pc:sldMk cId="1485469362" sldId="1613"/>
        </pc:sldMkLst>
      </pc:sldChg>
      <pc:sldChg chg="del">
        <pc:chgData name="Jiaxuan You" userId="4673b616-39e0-47ed-898d-4786d243effe" providerId="ADAL" clId="{6DE8FEAC-F262-7244-9730-8A08B6AABB00}" dt="2021-01-31T04:09:55.519" v="8102" actId="2696"/>
        <pc:sldMkLst>
          <pc:docMk/>
          <pc:sldMk cId="3217972032" sldId="1614"/>
        </pc:sldMkLst>
      </pc:sldChg>
      <pc:sldChg chg="del">
        <pc:chgData name="Jiaxuan You" userId="4673b616-39e0-47ed-898d-4786d243effe" providerId="ADAL" clId="{6DE8FEAC-F262-7244-9730-8A08B6AABB00}" dt="2021-01-31T04:09:55.519" v="8102" actId="2696"/>
        <pc:sldMkLst>
          <pc:docMk/>
          <pc:sldMk cId="1216873769" sldId="1615"/>
        </pc:sldMkLst>
      </pc:sldChg>
      <pc:sldChg chg="del">
        <pc:chgData name="Jiaxuan You" userId="4673b616-39e0-47ed-898d-4786d243effe" providerId="ADAL" clId="{6DE8FEAC-F262-7244-9730-8A08B6AABB00}" dt="2021-01-31T04:09:55.519" v="8102" actId="2696"/>
        <pc:sldMkLst>
          <pc:docMk/>
          <pc:sldMk cId="3230781046" sldId="1616"/>
        </pc:sldMkLst>
      </pc:sldChg>
      <pc:sldChg chg="new del">
        <pc:chgData name="Jiaxuan You" userId="4673b616-39e0-47ed-898d-4786d243effe" providerId="ADAL" clId="{6DE8FEAC-F262-7244-9730-8A08B6AABB00}" dt="2021-01-25T07:43:39.546" v="522" actId="2696"/>
        <pc:sldMkLst>
          <pc:docMk/>
          <pc:sldMk cId="472438412" sldId="1617"/>
        </pc:sldMkLst>
      </pc:sldChg>
      <pc:sldChg chg="addSp delSp modSp add mod ord">
        <pc:chgData name="Jiaxuan You" userId="4673b616-39e0-47ed-898d-4786d243effe" providerId="ADAL" clId="{6DE8FEAC-F262-7244-9730-8A08B6AABB00}" dt="2021-01-31T19:26:38.684" v="8639" actId="207"/>
        <pc:sldMkLst>
          <pc:docMk/>
          <pc:sldMk cId="4234775350" sldId="1618"/>
        </pc:sldMkLst>
        <pc:spChg chg="mod">
          <ac:chgData name="Jiaxuan You" userId="4673b616-39e0-47ed-898d-4786d243effe" providerId="ADAL" clId="{6DE8FEAC-F262-7244-9730-8A08B6AABB00}" dt="2021-01-25T07:27:33.955" v="178" actId="14100"/>
          <ac:spMkLst>
            <pc:docMk/>
            <pc:sldMk cId="4234775350" sldId="1618"/>
            <ac:spMk id="3" creationId="{00000000-0000-0000-0000-000000000000}"/>
          </ac:spMkLst>
        </pc:spChg>
        <pc:spChg chg="mod">
          <ac:chgData name="Jiaxuan You" userId="4673b616-39e0-47ed-898d-4786d243effe" providerId="ADAL" clId="{6DE8FEAC-F262-7244-9730-8A08B6AABB00}" dt="2021-01-25T07:27:39.058" v="180" actId="1076"/>
          <ac:spMkLst>
            <pc:docMk/>
            <pc:sldMk cId="4234775350" sldId="1618"/>
            <ac:spMk id="4" creationId="{00000000-0000-0000-0000-000000000000}"/>
          </ac:spMkLst>
        </pc:spChg>
        <pc:spChg chg="add del mod">
          <ac:chgData name="Jiaxuan You" userId="4673b616-39e0-47ed-898d-4786d243effe" providerId="ADAL" clId="{6DE8FEAC-F262-7244-9730-8A08B6AABB00}" dt="2021-01-25T07:31:04.482" v="232" actId="478"/>
          <ac:spMkLst>
            <pc:docMk/>
            <pc:sldMk cId="4234775350" sldId="1618"/>
            <ac:spMk id="8" creationId="{9E67A67D-ED03-5D48-9ED4-0B1E52D815D1}"/>
          </ac:spMkLst>
        </pc:spChg>
        <pc:spChg chg="add mod">
          <ac:chgData name="Jiaxuan You" userId="4673b616-39e0-47ed-898d-4786d243effe" providerId="ADAL" clId="{6DE8FEAC-F262-7244-9730-8A08B6AABB00}" dt="2021-01-25T07:43:18.313" v="515" actId="1037"/>
          <ac:spMkLst>
            <pc:docMk/>
            <pc:sldMk cId="4234775350" sldId="1618"/>
            <ac:spMk id="9" creationId="{CD383412-4368-A049-AF69-44DD508F6CDA}"/>
          </ac:spMkLst>
        </pc:spChg>
        <pc:spChg chg="add mod">
          <ac:chgData name="Jiaxuan You" userId="4673b616-39e0-47ed-898d-4786d243effe" providerId="ADAL" clId="{6DE8FEAC-F262-7244-9730-8A08B6AABB00}" dt="2021-01-25T07:46:23.292" v="575" actId="113"/>
          <ac:spMkLst>
            <pc:docMk/>
            <pc:sldMk cId="4234775350" sldId="1618"/>
            <ac:spMk id="10" creationId="{A53F0E8D-B600-8F44-8445-B2741B7E5154}"/>
          </ac:spMkLst>
        </pc:spChg>
        <pc:spChg chg="add mod">
          <ac:chgData name="Jiaxuan You" userId="4673b616-39e0-47ed-898d-4786d243effe" providerId="ADAL" clId="{6DE8FEAC-F262-7244-9730-8A08B6AABB00}" dt="2021-01-25T07:43:18.313" v="515" actId="1037"/>
          <ac:spMkLst>
            <pc:docMk/>
            <pc:sldMk cId="4234775350" sldId="1618"/>
            <ac:spMk id="11" creationId="{59CBF7DE-3963-7F41-9820-6707F81A46C1}"/>
          </ac:spMkLst>
        </pc:spChg>
        <pc:spChg chg="add mod">
          <ac:chgData name="Jiaxuan You" userId="4673b616-39e0-47ed-898d-4786d243effe" providerId="ADAL" clId="{6DE8FEAC-F262-7244-9730-8A08B6AABB00}" dt="2021-01-25T07:46:27.624" v="578" actId="113"/>
          <ac:spMkLst>
            <pc:docMk/>
            <pc:sldMk cId="4234775350" sldId="1618"/>
            <ac:spMk id="12" creationId="{A234198C-117D-DF46-BF6F-1DD126001F4C}"/>
          </ac:spMkLst>
        </pc:spChg>
        <pc:spChg chg="add del mod">
          <ac:chgData name="Jiaxuan You" userId="4673b616-39e0-47ed-898d-4786d243effe" providerId="ADAL" clId="{6DE8FEAC-F262-7244-9730-8A08B6AABB00}" dt="2021-01-25T07:26:08.765" v="163"/>
          <ac:spMkLst>
            <pc:docMk/>
            <pc:sldMk cId="4234775350" sldId="1618"/>
            <ac:spMk id="13" creationId="{E52A2E74-9861-EC47-8E6E-86F66CE80EC0}"/>
          </ac:spMkLst>
        </pc:spChg>
        <pc:spChg chg="add del mod">
          <ac:chgData name="Jiaxuan You" userId="4673b616-39e0-47ed-898d-4786d243effe" providerId="ADAL" clId="{6DE8FEAC-F262-7244-9730-8A08B6AABB00}" dt="2021-01-25T07:30:38.826" v="226" actId="478"/>
          <ac:spMkLst>
            <pc:docMk/>
            <pc:sldMk cId="4234775350" sldId="1618"/>
            <ac:spMk id="14" creationId="{3A0C5F8F-6AE8-C24A-9C80-1191667A89E2}"/>
          </ac:spMkLst>
        </pc:spChg>
        <pc:spChg chg="add del mod">
          <ac:chgData name="Jiaxuan You" userId="4673b616-39e0-47ed-898d-4786d243effe" providerId="ADAL" clId="{6DE8FEAC-F262-7244-9730-8A08B6AABB00}" dt="2021-01-25T07:30:38.826" v="226" actId="478"/>
          <ac:spMkLst>
            <pc:docMk/>
            <pc:sldMk cId="4234775350" sldId="1618"/>
            <ac:spMk id="15" creationId="{882EE84C-C193-CD4A-9FC6-C884540B663F}"/>
          </ac:spMkLst>
        </pc:spChg>
        <pc:spChg chg="add mod">
          <ac:chgData name="Jiaxuan You" userId="4673b616-39e0-47ed-898d-4786d243effe" providerId="ADAL" clId="{6DE8FEAC-F262-7244-9730-8A08B6AABB00}" dt="2021-01-31T19:26:38.684" v="8639" actId="207"/>
          <ac:spMkLst>
            <pc:docMk/>
            <pc:sldMk cId="4234775350" sldId="1618"/>
            <ac:spMk id="16" creationId="{88FB0497-C9CD-664B-8970-0B4538D4D83C}"/>
          </ac:spMkLst>
        </pc:spChg>
        <pc:spChg chg="add mod">
          <ac:chgData name="Jiaxuan You" userId="4673b616-39e0-47ed-898d-4786d243effe" providerId="ADAL" clId="{6DE8FEAC-F262-7244-9730-8A08B6AABB00}" dt="2021-01-31T19:16:20.313" v="8330" actId="1076"/>
          <ac:spMkLst>
            <pc:docMk/>
            <pc:sldMk cId="4234775350" sldId="1618"/>
            <ac:spMk id="17" creationId="{1874AC50-A39C-5B48-B64F-D919C94C7F23}"/>
          </ac:spMkLst>
        </pc:spChg>
        <pc:spChg chg="add del mod">
          <ac:chgData name="Jiaxuan You" userId="4673b616-39e0-47ed-898d-4786d243effe" providerId="ADAL" clId="{6DE8FEAC-F262-7244-9730-8A08B6AABB00}" dt="2021-01-25T07:30:15.420" v="220"/>
          <ac:spMkLst>
            <pc:docMk/>
            <pc:sldMk cId="4234775350" sldId="1618"/>
            <ac:spMk id="18" creationId="{50DD1983-7543-E94C-B822-B6E013A94837}"/>
          </ac:spMkLst>
        </pc:spChg>
        <pc:picChg chg="add mod">
          <ac:chgData name="Jiaxuan You" userId="4673b616-39e0-47ed-898d-4786d243effe" providerId="ADAL" clId="{6DE8FEAC-F262-7244-9730-8A08B6AABB00}" dt="2021-01-25T07:43:18.313" v="515" actId="1037"/>
          <ac:picMkLst>
            <pc:docMk/>
            <pc:sldMk cId="4234775350" sldId="1618"/>
            <ac:picMk id="7" creationId="{118CD3A1-8AB7-1C40-B9F1-17F87DC6DE4B}"/>
          </ac:picMkLst>
        </pc:picChg>
        <pc:cxnChg chg="add mod">
          <ac:chgData name="Jiaxuan You" userId="4673b616-39e0-47ed-898d-4786d243effe" providerId="ADAL" clId="{6DE8FEAC-F262-7244-9730-8A08B6AABB00}" dt="2021-01-25T07:43:18.313" v="515" actId="1037"/>
          <ac:cxnSpMkLst>
            <pc:docMk/>
            <pc:sldMk cId="4234775350" sldId="1618"/>
            <ac:cxnSpMk id="20" creationId="{68848432-35E5-5944-8FB4-93063F1401CB}"/>
          </ac:cxnSpMkLst>
        </pc:cxnChg>
        <pc:cxnChg chg="add mod">
          <ac:chgData name="Jiaxuan You" userId="4673b616-39e0-47ed-898d-4786d243effe" providerId="ADAL" clId="{6DE8FEAC-F262-7244-9730-8A08B6AABB00}" dt="2021-01-25T07:43:18.313" v="515" actId="1037"/>
          <ac:cxnSpMkLst>
            <pc:docMk/>
            <pc:sldMk cId="4234775350" sldId="1618"/>
            <ac:cxnSpMk id="21" creationId="{3B6842CA-18EC-6F41-B117-246C09F6B503}"/>
          </ac:cxnSpMkLst>
        </pc:cxnChg>
      </pc:sldChg>
      <pc:sldChg chg="add del">
        <pc:chgData name="Jiaxuan You" userId="4673b616-39e0-47ed-898d-4786d243effe" providerId="ADAL" clId="{6DE8FEAC-F262-7244-9730-8A08B6AABB00}" dt="2021-01-25T07:43:38.717" v="521" actId="2696"/>
        <pc:sldMkLst>
          <pc:docMk/>
          <pc:sldMk cId="49289563" sldId="1619"/>
        </pc:sldMkLst>
      </pc:sldChg>
      <pc:sldChg chg="addSp delSp modSp add del mod ord">
        <pc:chgData name="Jiaxuan You" userId="4673b616-39e0-47ed-898d-4786d243effe" providerId="ADAL" clId="{6DE8FEAC-F262-7244-9730-8A08B6AABB00}" dt="2021-01-31T19:26:46.714" v="8640" actId="1076"/>
        <pc:sldMkLst>
          <pc:docMk/>
          <pc:sldMk cId="1682833047" sldId="1620"/>
        </pc:sldMkLst>
        <pc:spChg chg="mod">
          <ac:chgData name="Jiaxuan You" userId="4673b616-39e0-47ed-898d-4786d243effe" providerId="ADAL" clId="{6DE8FEAC-F262-7244-9730-8A08B6AABB00}" dt="2021-01-31T19:23:48.081" v="8611" actId="1035"/>
          <ac:spMkLst>
            <pc:docMk/>
            <pc:sldMk cId="1682833047" sldId="1620"/>
            <ac:spMk id="3" creationId="{00000000-0000-0000-0000-000000000000}"/>
          </ac:spMkLst>
        </pc:spChg>
        <pc:spChg chg="mod">
          <ac:chgData name="Jiaxuan You" userId="4673b616-39e0-47ed-898d-4786d243effe" providerId="ADAL" clId="{6DE8FEAC-F262-7244-9730-8A08B6AABB00}" dt="2021-01-25T07:41:17.429" v="424" actId="14100"/>
          <ac:spMkLst>
            <pc:docMk/>
            <pc:sldMk cId="1682833047" sldId="1620"/>
            <ac:spMk id="5" creationId="{00000000-0000-0000-0000-000000000000}"/>
          </ac:spMkLst>
        </pc:spChg>
        <pc:spChg chg="add del mod">
          <ac:chgData name="Jiaxuan You" userId="4673b616-39e0-47ed-898d-4786d243effe" providerId="ADAL" clId="{6DE8FEAC-F262-7244-9730-8A08B6AABB00}" dt="2021-01-25T07:38:51.962" v="360" actId="478"/>
          <ac:spMkLst>
            <pc:docMk/>
            <pc:sldMk cId="1682833047" sldId="1620"/>
            <ac:spMk id="8" creationId="{77FC659E-B3A3-9949-841F-9349D7C8EA6E}"/>
          </ac:spMkLst>
        </pc:spChg>
        <pc:spChg chg="add del mod">
          <ac:chgData name="Jiaxuan You" userId="4673b616-39e0-47ed-898d-4786d243effe" providerId="ADAL" clId="{6DE8FEAC-F262-7244-9730-8A08B6AABB00}" dt="2021-01-25T07:38:28.111" v="353" actId="478"/>
          <ac:spMkLst>
            <pc:docMk/>
            <pc:sldMk cId="1682833047" sldId="1620"/>
            <ac:spMk id="9" creationId="{CAF89E0B-719E-6B45-ABDB-E39DE280E5F6}"/>
          </ac:spMkLst>
        </pc:spChg>
        <pc:spChg chg="add mod">
          <ac:chgData name="Jiaxuan You" userId="4673b616-39e0-47ed-898d-4786d243effe" providerId="ADAL" clId="{6DE8FEAC-F262-7244-9730-8A08B6AABB00}" dt="2021-01-25T07:43:00.866" v="490" actId="1037"/>
          <ac:spMkLst>
            <pc:docMk/>
            <pc:sldMk cId="1682833047" sldId="1620"/>
            <ac:spMk id="10" creationId="{44132620-2C25-3D4A-8ADE-F073DD85C7A8}"/>
          </ac:spMkLst>
        </pc:spChg>
        <pc:spChg chg="add del mod">
          <ac:chgData name="Jiaxuan You" userId="4673b616-39e0-47ed-898d-4786d243effe" providerId="ADAL" clId="{6DE8FEAC-F262-7244-9730-8A08B6AABB00}" dt="2021-01-25T07:40:37.802" v="411" actId="478"/>
          <ac:spMkLst>
            <pc:docMk/>
            <pc:sldMk cId="1682833047" sldId="1620"/>
            <ac:spMk id="11" creationId="{AD2940D0-0C7F-7F40-9714-69556C421A20}"/>
          </ac:spMkLst>
        </pc:spChg>
        <pc:spChg chg="add mod">
          <ac:chgData name="Jiaxuan You" userId="4673b616-39e0-47ed-898d-4786d243effe" providerId="ADAL" clId="{6DE8FEAC-F262-7244-9730-8A08B6AABB00}" dt="2021-01-31T19:26:18.752" v="8636" actId="207"/>
          <ac:spMkLst>
            <pc:docMk/>
            <pc:sldMk cId="1682833047" sldId="1620"/>
            <ac:spMk id="12" creationId="{C33C6B39-BC12-634F-87BC-6E20D0A65F2E}"/>
          </ac:spMkLst>
        </pc:spChg>
        <pc:spChg chg="add del mod">
          <ac:chgData name="Jiaxuan You" userId="4673b616-39e0-47ed-898d-4786d243effe" providerId="ADAL" clId="{6DE8FEAC-F262-7244-9730-8A08B6AABB00}" dt="2021-01-25T07:42:55.297" v="460"/>
          <ac:spMkLst>
            <pc:docMk/>
            <pc:sldMk cId="1682833047" sldId="1620"/>
            <ac:spMk id="13" creationId="{5CB02F7A-8B70-154D-BF8C-549F81E282F2}"/>
          </ac:spMkLst>
        </pc:spChg>
        <pc:spChg chg="add mod">
          <ac:chgData name="Jiaxuan You" userId="4673b616-39e0-47ed-898d-4786d243effe" providerId="ADAL" clId="{6DE8FEAC-F262-7244-9730-8A08B6AABB00}" dt="2021-01-31T19:26:46.714" v="8640" actId="1076"/>
          <ac:spMkLst>
            <pc:docMk/>
            <pc:sldMk cId="1682833047" sldId="1620"/>
            <ac:spMk id="16" creationId="{83B68AAB-3467-4141-B966-8E487CDA7753}"/>
          </ac:spMkLst>
        </pc:spChg>
        <pc:spChg chg="add mod">
          <ac:chgData name="Jiaxuan You" userId="4673b616-39e0-47ed-898d-4786d243effe" providerId="ADAL" clId="{6DE8FEAC-F262-7244-9730-8A08B6AABB00}" dt="2021-01-25T07:43:00.866" v="490" actId="1037"/>
          <ac:spMkLst>
            <pc:docMk/>
            <pc:sldMk cId="1682833047" sldId="1620"/>
            <ac:spMk id="17" creationId="{27663A8D-9EE2-A34B-8AFF-FE4EBFE80E79}"/>
          </ac:spMkLst>
        </pc:spChg>
        <pc:spChg chg="add mod">
          <ac:chgData name="Jiaxuan You" userId="4673b616-39e0-47ed-898d-4786d243effe" providerId="ADAL" clId="{6DE8FEAC-F262-7244-9730-8A08B6AABB00}" dt="2021-01-25T07:43:00.866" v="490" actId="1037"/>
          <ac:spMkLst>
            <pc:docMk/>
            <pc:sldMk cId="1682833047" sldId="1620"/>
            <ac:spMk id="18" creationId="{16D861B2-1531-EF49-920C-8126A52ADBF9}"/>
          </ac:spMkLst>
        </pc:spChg>
        <pc:spChg chg="add mod">
          <ac:chgData name="Jiaxuan You" userId="4673b616-39e0-47ed-898d-4786d243effe" providerId="ADAL" clId="{6DE8FEAC-F262-7244-9730-8A08B6AABB00}" dt="2021-01-25T07:43:00.866" v="490" actId="1037"/>
          <ac:spMkLst>
            <pc:docMk/>
            <pc:sldMk cId="1682833047" sldId="1620"/>
            <ac:spMk id="21" creationId="{AB07A28F-DE44-2642-B606-9217EA631FCF}"/>
          </ac:spMkLst>
        </pc:spChg>
        <pc:spChg chg="add del mod">
          <ac:chgData name="Jiaxuan You" userId="4673b616-39e0-47ed-898d-4786d243effe" providerId="ADAL" clId="{6DE8FEAC-F262-7244-9730-8A08B6AABB00}" dt="2021-01-25T07:40:40.122" v="413" actId="478"/>
          <ac:spMkLst>
            <pc:docMk/>
            <pc:sldMk cId="1682833047" sldId="1620"/>
            <ac:spMk id="29" creationId="{EC765054-BAF8-DB47-B3BB-16CEC21800F7}"/>
          </ac:spMkLst>
        </pc:spChg>
        <pc:spChg chg="add del mod">
          <ac:chgData name="Jiaxuan You" userId="4673b616-39e0-47ed-898d-4786d243effe" providerId="ADAL" clId="{6DE8FEAC-F262-7244-9730-8A08B6AABB00}" dt="2021-01-25T07:40:34.233" v="408"/>
          <ac:spMkLst>
            <pc:docMk/>
            <pc:sldMk cId="1682833047" sldId="1620"/>
            <ac:spMk id="30" creationId="{B39F0C47-9500-FA45-86F9-B534CF030F1B}"/>
          </ac:spMkLst>
        </pc:spChg>
        <pc:spChg chg="add del mod">
          <ac:chgData name="Jiaxuan You" userId="4673b616-39e0-47ed-898d-4786d243effe" providerId="ADAL" clId="{6DE8FEAC-F262-7244-9730-8A08B6AABB00}" dt="2021-01-25T07:40:36.028" v="410"/>
          <ac:spMkLst>
            <pc:docMk/>
            <pc:sldMk cId="1682833047" sldId="1620"/>
            <ac:spMk id="31" creationId="{0052379C-0B2F-474A-9DCC-4CBCD92C1B3A}"/>
          </ac:spMkLst>
        </pc:spChg>
        <pc:spChg chg="add mod">
          <ac:chgData name="Jiaxuan You" userId="4673b616-39e0-47ed-898d-4786d243effe" providerId="ADAL" clId="{6DE8FEAC-F262-7244-9730-8A08B6AABB00}" dt="2021-01-25T07:46:41.110" v="585" actId="113"/>
          <ac:spMkLst>
            <pc:docMk/>
            <pc:sldMk cId="1682833047" sldId="1620"/>
            <ac:spMk id="32" creationId="{C429ACC9-BD7A-824B-A8BF-4B99C835DEE6}"/>
          </ac:spMkLst>
        </pc:spChg>
        <pc:spChg chg="add mod">
          <ac:chgData name="Jiaxuan You" userId="4673b616-39e0-47ed-898d-4786d243effe" providerId="ADAL" clId="{6DE8FEAC-F262-7244-9730-8A08B6AABB00}" dt="2021-01-25T07:46:38.303" v="583" actId="113"/>
          <ac:spMkLst>
            <pc:docMk/>
            <pc:sldMk cId="1682833047" sldId="1620"/>
            <ac:spMk id="33" creationId="{64B43D23-FCFD-334D-A7F1-161BF055DC1A}"/>
          </ac:spMkLst>
        </pc:spChg>
        <pc:spChg chg="add mod">
          <ac:chgData name="Jiaxuan You" userId="4673b616-39e0-47ed-898d-4786d243effe" providerId="ADAL" clId="{6DE8FEAC-F262-7244-9730-8A08B6AABB00}" dt="2021-01-31T19:26:22.975" v="8637" actId="207"/>
          <ac:spMkLst>
            <pc:docMk/>
            <pc:sldMk cId="1682833047" sldId="1620"/>
            <ac:spMk id="34" creationId="{B4AC8E7E-BAD9-6F47-9922-3CA9BC875821}"/>
          </ac:spMkLst>
        </pc:spChg>
        <pc:spChg chg="add mod">
          <ac:chgData name="Jiaxuan You" userId="4673b616-39e0-47ed-898d-4786d243effe" providerId="ADAL" clId="{6DE8FEAC-F262-7244-9730-8A08B6AABB00}" dt="2021-01-31T19:26:27.273" v="8638" actId="207"/>
          <ac:spMkLst>
            <pc:docMk/>
            <pc:sldMk cId="1682833047" sldId="1620"/>
            <ac:spMk id="35" creationId="{2AAAB906-2E2D-3843-A780-AECE6260E581}"/>
          </ac:spMkLst>
        </pc:spChg>
        <pc:picChg chg="add mod">
          <ac:chgData name="Jiaxuan You" userId="4673b616-39e0-47ed-898d-4786d243effe" providerId="ADAL" clId="{6DE8FEAC-F262-7244-9730-8A08B6AABB00}" dt="2021-01-25T07:43:00.866" v="490" actId="1037"/>
          <ac:picMkLst>
            <pc:docMk/>
            <pc:sldMk cId="1682833047" sldId="1620"/>
            <ac:picMk id="7" creationId="{0FA3B76E-89F9-804C-8FEC-13EA5E8A5254}"/>
          </ac:picMkLst>
        </pc:picChg>
        <pc:cxnChg chg="add del mod">
          <ac:chgData name="Jiaxuan You" userId="4673b616-39e0-47ed-898d-4786d243effe" providerId="ADAL" clId="{6DE8FEAC-F262-7244-9730-8A08B6AABB00}" dt="2021-01-25T07:38:28.111" v="353" actId="478"/>
          <ac:cxnSpMkLst>
            <pc:docMk/>
            <pc:sldMk cId="1682833047" sldId="1620"/>
            <ac:cxnSpMk id="14" creationId="{A6CBE04F-E2FA-124F-98A1-3D837A6344B1}"/>
          </ac:cxnSpMkLst>
        </pc:cxnChg>
        <pc:cxnChg chg="add mod">
          <ac:chgData name="Jiaxuan You" userId="4673b616-39e0-47ed-898d-4786d243effe" providerId="ADAL" clId="{6DE8FEAC-F262-7244-9730-8A08B6AABB00}" dt="2021-01-25T07:43:00.866" v="490" actId="1037"/>
          <ac:cxnSpMkLst>
            <pc:docMk/>
            <pc:sldMk cId="1682833047" sldId="1620"/>
            <ac:cxnSpMk id="15" creationId="{E07602F9-2A88-D343-8C23-DF1574576F1E}"/>
          </ac:cxnSpMkLst>
        </pc:cxnChg>
        <pc:cxnChg chg="add mod">
          <ac:chgData name="Jiaxuan You" userId="4673b616-39e0-47ed-898d-4786d243effe" providerId="ADAL" clId="{6DE8FEAC-F262-7244-9730-8A08B6AABB00}" dt="2021-01-25T07:43:00.866" v="490" actId="1037"/>
          <ac:cxnSpMkLst>
            <pc:docMk/>
            <pc:sldMk cId="1682833047" sldId="1620"/>
            <ac:cxnSpMk id="22" creationId="{1BD02E48-88AA-1241-9A54-AE0B6B3F0542}"/>
          </ac:cxnSpMkLst>
        </pc:cxnChg>
        <pc:cxnChg chg="add mod">
          <ac:chgData name="Jiaxuan You" userId="4673b616-39e0-47ed-898d-4786d243effe" providerId="ADAL" clId="{6DE8FEAC-F262-7244-9730-8A08B6AABB00}" dt="2021-01-25T07:43:00.866" v="490" actId="1037"/>
          <ac:cxnSpMkLst>
            <pc:docMk/>
            <pc:sldMk cId="1682833047" sldId="1620"/>
            <ac:cxnSpMk id="25" creationId="{127CA997-B643-3047-9C49-9254F2ED7CA6}"/>
          </ac:cxnSpMkLst>
        </pc:cxnChg>
      </pc:sldChg>
      <pc:sldChg chg="addSp delSp modSp add mod ord">
        <pc:chgData name="Jiaxuan You" userId="4673b616-39e0-47ed-898d-4786d243effe" providerId="ADAL" clId="{6DE8FEAC-F262-7244-9730-8A08B6AABB00}" dt="2021-01-31T19:32:23.494" v="8812" actId="20577"/>
        <pc:sldMkLst>
          <pc:docMk/>
          <pc:sldMk cId="3620083656" sldId="1621"/>
        </pc:sldMkLst>
        <pc:spChg chg="mod">
          <ac:chgData name="Jiaxuan You" userId="4673b616-39e0-47ed-898d-4786d243effe" providerId="ADAL" clId="{6DE8FEAC-F262-7244-9730-8A08B6AABB00}" dt="2021-01-31T19:32:23.494" v="8812" actId="20577"/>
          <ac:spMkLst>
            <pc:docMk/>
            <pc:sldMk cId="3620083656" sldId="1621"/>
            <ac:spMk id="3" creationId="{00000000-0000-0000-0000-000000000000}"/>
          </ac:spMkLst>
        </pc:spChg>
        <pc:spChg chg="add mod">
          <ac:chgData name="Jiaxuan You" userId="4673b616-39e0-47ed-898d-4786d243effe" providerId="ADAL" clId="{6DE8FEAC-F262-7244-9730-8A08B6AABB00}" dt="2021-01-31T19:31:45.509" v="8775" actId="207"/>
          <ac:spMkLst>
            <pc:docMk/>
            <pc:sldMk cId="3620083656" sldId="1621"/>
            <ac:spMk id="7" creationId="{D723C50B-C387-9047-B309-A6E37B2E97B9}"/>
          </ac:spMkLst>
        </pc:spChg>
        <pc:spChg chg="del">
          <ac:chgData name="Jiaxuan You" userId="4673b616-39e0-47ed-898d-4786d243effe" providerId="ADAL" clId="{6DE8FEAC-F262-7244-9730-8A08B6AABB00}" dt="2021-01-25T07:43:55.833" v="524" actId="478"/>
          <ac:spMkLst>
            <pc:docMk/>
            <pc:sldMk cId="3620083656" sldId="1621"/>
            <ac:spMk id="7" creationId="{E4E0C2E3-5CA2-1D48-8D17-E70048671D32}"/>
          </ac:spMkLst>
        </pc:spChg>
      </pc:sldChg>
      <pc:sldChg chg="add del ord">
        <pc:chgData name="Jiaxuan You" userId="4673b616-39e0-47ed-898d-4786d243effe" providerId="ADAL" clId="{6DE8FEAC-F262-7244-9730-8A08B6AABB00}" dt="2021-01-31T19:32:29.949" v="8813" actId="2696"/>
        <pc:sldMkLst>
          <pc:docMk/>
          <pc:sldMk cId="4184223941" sldId="1622"/>
        </pc:sldMkLst>
      </pc:sldChg>
      <pc:sldChg chg="add del">
        <pc:chgData name="Jiaxuan You" userId="4673b616-39e0-47ed-898d-4786d243effe" providerId="ADAL" clId="{6DE8FEAC-F262-7244-9730-8A08B6AABB00}" dt="2021-01-30T23:55:23.277" v="4391" actId="2696"/>
        <pc:sldMkLst>
          <pc:docMk/>
          <pc:sldMk cId="332037299" sldId="1623"/>
        </pc:sldMkLst>
      </pc:sldChg>
      <pc:sldChg chg="addSp modSp new del mod ord">
        <pc:chgData name="Jiaxuan You" userId="4673b616-39e0-47ed-898d-4786d243effe" providerId="ADAL" clId="{6DE8FEAC-F262-7244-9730-8A08B6AABB00}" dt="2021-01-31T22:32:08.998" v="10108" actId="2696"/>
        <pc:sldMkLst>
          <pc:docMk/>
          <pc:sldMk cId="2488184614" sldId="1624"/>
        </pc:sldMkLst>
        <pc:spChg chg="mod">
          <ac:chgData name="Jiaxuan You" userId="4673b616-39e0-47ed-898d-4786d243effe" providerId="ADAL" clId="{6DE8FEAC-F262-7244-9730-8A08B6AABB00}" dt="2021-01-27T09:31:31.495" v="1103" actId="20577"/>
          <ac:spMkLst>
            <pc:docMk/>
            <pc:sldMk cId="2488184614" sldId="1624"/>
            <ac:spMk id="2" creationId="{8412AF86-A497-D34A-A358-3D50D61228DB}"/>
          </ac:spMkLst>
        </pc:spChg>
        <pc:spChg chg="mod">
          <ac:chgData name="Jiaxuan You" userId="4673b616-39e0-47ed-898d-4786d243effe" providerId="ADAL" clId="{6DE8FEAC-F262-7244-9730-8A08B6AABB00}" dt="2021-01-27T09:31:55.953" v="1146" actId="20577"/>
          <ac:spMkLst>
            <pc:docMk/>
            <pc:sldMk cId="2488184614" sldId="1624"/>
            <ac:spMk id="3" creationId="{B707065F-109F-494C-9933-78FEB691D009}"/>
          </ac:spMkLst>
        </pc:spChg>
        <pc:picChg chg="add mod">
          <ac:chgData name="Jiaxuan You" userId="4673b616-39e0-47ed-898d-4786d243effe" providerId="ADAL" clId="{6DE8FEAC-F262-7244-9730-8A08B6AABB00}" dt="2021-01-27T09:31:59.214" v="1147" actId="1076"/>
          <ac:picMkLst>
            <pc:docMk/>
            <pc:sldMk cId="2488184614" sldId="1624"/>
            <ac:picMk id="7" creationId="{FC150B63-3D16-FA4F-B95F-4B0D8F297188}"/>
          </ac:picMkLst>
        </pc:picChg>
        <pc:picChg chg="add mod">
          <ac:chgData name="Jiaxuan You" userId="4673b616-39e0-47ed-898d-4786d243effe" providerId="ADAL" clId="{6DE8FEAC-F262-7244-9730-8A08B6AABB00}" dt="2021-01-27T09:31:42.046" v="1104" actId="1076"/>
          <ac:picMkLst>
            <pc:docMk/>
            <pc:sldMk cId="2488184614" sldId="1624"/>
            <ac:picMk id="8" creationId="{5C8A0D8C-52FA-6A4E-9B31-DF1BF3692E3C}"/>
          </ac:picMkLst>
        </pc:picChg>
      </pc:sldChg>
      <pc:sldChg chg="modSp new add del mod ord">
        <pc:chgData name="Jiaxuan You" userId="4673b616-39e0-47ed-898d-4786d243effe" providerId="ADAL" clId="{6DE8FEAC-F262-7244-9730-8A08B6AABB00}" dt="2021-02-02T02:12:08.957" v="26533" actId="2696"/>
        <pc:sldMkLst>
          <pc:docMk/>
          <pc:sldMk cId="647365656" sldId="1625"/>
        </pc:sldMkLst>
        <pc:spChg chg="mod">
          <ac:chgData name="Jiaxuan You" userId="4673b616-39e0-47ed-898d-4786d243effe" providerId="ADAL" clId="{6DE8FEAC-F262-7244-9730-8A08B6AABB00}" dt="2021-01-27T09:26:50.605" v="870" actId="20577"/>
          <ac:spMkLst>
            <pc:docMk/>
            <pc:sldMk cId="647365656" sldId="1625"/>
            <ac:spMk id="2" creationId="{0CF08B7E-6B9C-2147-A42B-7ABECAEF3216}"/>
          </ac:spMkLst>
        </pc:spChg>
        <pc:spChg chg="mod">
          <ac:chgData name="Jiaxuan You" userId="4673b616-39e0-47ed-898d-4786d243effe" providerId="ADAL" clId="{6DE8FEAC-F262-7244-9730-8A08B6AABB00}" dt="2021-01-27T09:31:17.009" v="1079" actId="20577"/>
          <ac:spMkLst>
            <pc:docMk/>
            <pc:sldMk cId="647365656" sldId="1625"/>
            <ac:spMk id="3" creationId="{9E0E065C-B4B4-D34B-8CFB-00F35F7B8617}"/>
          </ac:spMkLst>
        </pc:spChg>
      </pc:sldChg>
      <pc:sldChg chg="modSp new del mod ord">
        <pc:chgData name="Jiaxuan You" userId="4673b616-39e0-47ed-898d-4786d243effe" providerId="ADAL" clId="{6DE8FEAC-F262-7244-9730-8A08B6AABB00}" dt="2021-02-02T02:12:08.957" v="26533" actId="2696"/>
        <pc:sldMkLst>
          <pc:docMk/>
          <pc:sldMk cId="3869997870" sldId="1626"/>
        </pc:sldMkLst>
        <pc:spChg chg="mod">
          <ac:chgData name="Jiaxuan You" userId="4673b616-39e0-47ed-898d-4786d243effe" providerId="ADAL" clId="{6DE8FEAC-F262-7244-9730-8A08B6AABB00}" dt="2021-01-27T09:29:57.433" v="958" actId="20577"/>
          <ac:spMkLst>
            <pc:docMk/>
            <pc:sldMk cId="3869997870" sldId="1626"/>
            <ac:spMk id="2" creationId="{E0603234-65AA-DC41-B405-B5D83DA85A2B}"/>
          </ac:spMkLst>
        </pc:spChg>
        <pc:spChg chg="mod">
          <ac:chgData name="Jiaxuan You" userId="4673b616-39e0-47ed-898d-4786d243effe" providerId="ADAL" clId="{6DE8FEAC-F262-7244-9730-8A08B6AABB00}" dt="2021-01-27T09:30:25.329" v="1044" actId="20577"/>
          <ac:spMkLst>
            <pc:docMk/>
            <pc:sldMk cId="3869997870" sldId="1626"/>
            <ac:spMk id="3" creationId="{9F065037-FF6A-154B-8971-3CB2BB2ADF04}"/>
          </ac:spMkLst>
        </pc:spChg>
      </pc:sldChg>
      <pc:sldChg chg="modSp new del mod ord">
        <pc:chgData name="Jiaxuan You" userId="4673b616-39e0-47ed-898d-4786d243effe" providerId="ADAL" clId="{6DE8FEAC-F262-7244-9730-8A08B6AABB00}" dt="2021-02-01T22:46:49.418" v="17255" actId="2696"/>
        <pc:sldMkLst>
          <pc:docMk/>
          <pc:sldMk cId="792123804" sldId="1627"/>
        </pc:sldMkLst>
        <pc:spChg chg="mod">
          <ac:chgData name="Jiaxuan You" userId="4673b616-39e0-47ed-898d-4786d243effe" providerId="ADAL" clId="{6DE8FEAC-F262-7244-9730-8A08B6AABB00}" dt="2021-01-27T09:32:08.897" v="1165" actId="20577"/>
          <ac:spMkLst>
            <pc:docMk/>
            <pc:sldMk cId="792123804" sldId="1627"/>
            <ac:spMk id="2" creationId="{7D70441D-DDB4-8A41-BFBB-B187E22BB83A}"/>
          </ac:spMkLst>
        </pc:spChg>
        <pc:spChg chg="mod">
          <ac:chgData name="Jiaxuan You" userId="4673b616-39e0-47ed-898d-4786d243effe" providerId="ADAL" clId="{6DE8FEAC-F262-7244-9730-8A08B6AABB00}" dt="2021-01-27T09:32:29.214" v="1210" actId="5793"/>
          <ac:spMkLst>
            <pc:docMk/>
            <pc:sldMk cId="792123804" sldId="1627"/>
            <ac:spMk id="3" creationId="{D1C5EA55-B7BF-4E4A-99ED-CCECCBC55C99}"/>
          </ac:spMkLst>
        </pc:spChg>
      </pc:sldChg>
      <pc:sldChg chg="modSp new mod modShow">
        <pc:chgData name="Jiaxuan You" userId="4673b616-39e0-47ed-898d-4786d243effe" providerId="ADAL" clId="{6DE8FEAC-F262-7244-9730-8A08B6AABB00}" dt="2021-02-01T00:38:20.005" v="13875" actId="729"/>
        <pc:sldMkLst>
          <pc:docMk/>
          <pc:sldMk cId="894932059" sldId="1628"/>
        </pc:sldMkLst>
        <pc:spChg chg="mod">
          <ac:chgData name="Jiaxuan You" userId="4673b616-39e0-47ed-898d-4786d243effe" providerId="ADAL" clId="{6DE8FEAC-F262-7244-9730-8A08B6AABB00}" dt="2021-01-27T09:32:37.205" v="1221" actId="20577"/>
          <ac:spMkLst>
            <pc:docMk/>
            <pc:sldMk cId="894932059" sldId="1628"/>
            <ac:spMk id="2" creationId="{8176A0EA-1500-3F4A-83B9-76B6D72307C2}"/>
          </ac:spMkLst>
        </pc:spChg>
        <pc:spChg chg="mod">
          <ac:chgData name="Jiaxuan You" userId="4673b616-39e0-47ed-898d-4786d243effe" providerId="ADAL" clId="{6DE8FEAC-F262-7244-9730-8A08B6AABB00}" dt="2021-01-30T07:00:43.956" v="1952" actId="20577"/>
          <ac:spMkLst>
            <pc:docMk/>
            <pc:sldMk cId="894932059" sldId="1628"/>
            <ac:spMk id="3" creationId="{C40F6BCE-14D5-734D-9D9C-A36D8B05BF18}"/>
          </ac:spMkLst>
        </pc:spChg>
      </pc:sldChg>
      <pc:sldChg chg="addSp delSp modSp add del mod">
        <pc:chgData name="Jiaxuan You" userId="4673b616-39e0-47ed-898d-4786d243effe" providerId="ADAL" clId="{6DE8FEAC-F262-7244-9730-8A08B6AABB00}" dt="2021-01-27T18:07:49.813" v="1516" actId="2696"/>
        <pc:sldMkLst>
          <pc:docMk/>
          <pc:sldMk cId="2792250259" sldId="1629"/>
        </pc:sldMkLst>
        <pc:spChg chg="del mod">
          <ac:chgData name="Jiaxuan You" userId="4673b616-39e0-47ed-898d-4786d243effe" providerId="ADAL" clId="{6DE8FEAC-F262-7244-9730-8A08B6AABB00}" dt="2021-01-27T17:58:08.576" v="1361" actId="478"/>
          <ac:spMkLst>
            <pc:docMk/>
            <pc:sldMk cId="2792250259" sldId="1629"/>
            <ac:spMk id="3" creationId="{B707065F-109F-494C-9933-78FEB691D009}"/>
          </ac:spMkLst>
        </pc:spChg>
        <pc:spChg chg="add mod">
          <ac:chgData name="Jiaxuan You" userId="4673b616-39e0-47ed-898d-4786d243effe" providerId="ADAL" clId="{6DE8FEAC-F262-7244-9730-8A08B6AABB00}" dt="2021-01-27T18:05:47.123" v="1504" actId="207"/>
          <ac:spMkLst>
            <pc:docMk/>
            <pc:sldMk cId="2792250259" sldId="1629"/>
            <ac:spMk id="10" creationId="{B9E4FE33-2301-BB46-8322-7731F3153245}"/>
          </ac:spMkLst>
        </pc:spChg>
        <pc:spChg chg="add mod">
          <ac:chgData name="Jiaxuan You" userId="4673b616-39e0-47ed-898d-4786d243effe" providerId="ADAL" clId="{6DE8FEAC-F262-7244-9730-8A08B6AABB00}" dt="2021-01-27T18:05:50.550" v="1505" actId="207"/>
          <ac:spMkLst>
            <pc:docMk/>
            <pc:sldMk cId="2792250259" sldId="1629"/>
            <ac:spMk id="11" creationId="{D118BF55-92EA-8E43-8613-FEC745AD432A}"/>
          </ac:spMkLst>
        </pc:spChg>
        <pc:spChg chg="add del mod">
          <ac:chgData name="Jiaxuan You" userId="4673b616-39e0-47ed-898d-4786d243effe" providerId="ADAL" clId="{6DE8FEAC-F262-7244-9730-8A08B6AABB00}" dt="2021-01-27T17:55:40.641" v="1310"/>
          <ac:spMkLst>
            <pc:docMk/>
            <pc:sldMk cId="2792250259" sldId="1629"/>
            <ac:spMk id="12" creationId="{0800D2D3-1343-EF49-A687-7208871BA1E1}"/>
          </ac:spMkLst>
        </pc:spChg>
        <pc:spChg chg="add mod">
          <ac:chgData name="Jiaxuan You" userId="4673b616-39e0-47ed-898d-4786d243effe" providerId="ADAL" clId="{6DE8FEAC-F262-7244-9730-8A08B6AABB00}" dt="2021-01-27T18:00:06.986" v="1402" actId="14100"/>
          <ac:spMkLst>
            <pc:docMk/>
            <pc:sldMk cId="2792250259" sldId="1629"/>
            <ac:spMk id="13" creationId="{4DC8966C-67D5-2142-A9AA-8355AAC0C1DB}"/>
          </ac:spMkLst>
        </pc:spChg>
        <pc:spChg chg="add mod">
          <ac:chgData name="Jiaxuan You" userId="4673b616-39e0-47ed-898d-4786d243effe" providerId="ADAL" clId="{6DE8FEAC-F262-7244-9730-8A08B6AABB00}" dt="2021-01-27T18:02:31.061" v="1461" actId="2711"/>
          <ac:spMkLst>
            <pc:docMk/>
            <pc:sldMk cId="2792250259" sldId="1629"/>
            <ac:spMk id="14" creationId="{9A23612A-F45F-E040-A8A3-366C2DC8E888}"/>
          </ac:spMkLst>
        </pc:spChg>
        <pc:spChg chg="add mod">
          <ac:chgData name="Jiaxuan You" userId="4673b616-39e0-47ed-898d-4786d243effe" providerId="ADAL" clId="{6DE8FEAC-F262-7244-9730-8A08B6AABB00}" dt="2021-01-27T18:00:09.151" v="1403" actId="14100"/>
          <ac:spMkLst>
            <pc:docMk/>
            <pc:sldMk cId="2792250259" sldId="1629"/>
            <ac:spMk id="15" creationId="{2CAB7336-5D7E-5248-BDC3-85F1BB2A0931}"/>
          </ac:spMkLst>
        </pc:spChg>
        <pc:spChg chg="add mod">
          <ac:chgData name="Jiaxuan You" userId="4673b616-39e0-47ed-898d-4786d243effe" providerId="ADAL" clId="{6DE8FEAC-F262-7244-9730-8A08B6AABB00}" dt="2021-01-27T18:02:31.061" v="1461" actId="2711"/>
          <ac:spMkLst>
            <pc:docMk/>
            <pc:sldMk cId="2792250259" sldId="1629"/>
            <ac:spMk id="16" creationId="{89660B14-3550-7540-893A-D27B4E3E95C8}"/>
          </ac:spMkLst>
        </pc:spChg>
        <pc:spChg chg="add mod">
          <ac:chgData name="Jiaxuan You" userId="4673b616-39e0-47ed-898d-4786d243effe" providerId="ADAL" clId="{6DE8FEAC-F262-7244-9730-8A08B6AABB00}" dt="2021-01-27T18:00:11.597" v="1404" actId="14100"/>
          <ac:spMkLst>
            <pc:docMk/>
            <pc:sldMk cId="2792250259" sldId="1629"/>
            <ac:spMk id="17" creationId="{81253719-3DDC-E243-BB5A-5925CD41A08D}"/>
          </ac:spMkLst>
        </pc:spChg>
        <pc:spChg chg="add mod">
          <ac:chgData name="Jiaxuan You" userId="4673b616-39e0-47ed-898d-4786d243effe" providerId="ADAL" clId="{6DE8FEAC-F262-7244-9730-8A08B6AABB00}" dt="2021-01-27T18:06:22.828" v="1510" actId="20577"/>
          <ac:spMkLst>
            <pc:docMk/>
            <pc:sldMk cId="2792250259" sldId="1629"/>
            <ac:spMk id="18" creationId="{51FCAAAE-F529-B842-A2FB-956AE7D5E4E7}"/>
          </ac:spMkLst>
        </pc:spChg>
        <pc:spChg chg="add mod">
          <ac:chgData name="Jiaxuan You" userId="4673b616-39e0-47ed-898d-4786d243effe" providerId="ADAL" clId="{6DE8FEAC-F262-7244-9730-8A08B6AABB00}" dt="2021-01-27T18:05:40.733" v="1503" actId="1076"/>
          <ac:spMkLst>
            <pc:docMk/>
            <pc:sldMk cId="2792250259" sldId="1629"/>
            <ac:spMk id="19" creationId="{375C80C3-CB71-F948-9AC8-0C0F69FEDAD6}"/>
          </ac:spMkLst>
        </pc:spChg>
        <pc:spChg chg="add mod">
          <ac:chgData name="Jiaxuan You" userId="4673b616-39e0-47ed-898d-4786d243effe" providerId="ADAL" clId="{6DE8FEAC-F262-7244-9730-8A08B6AABB00}" dt="2021-01-27T18:06:27.311" v="1511" actId="1076"/>
          <ac:spMkLst>
            <pc:docMk/>
            <pc:sldMk cId="2792250259" sldId="1629"/>
            <ac:spMk id="20" creationId="{436A9E83-7E28-DD42-B6EC-0E2D0FB230B2}"/>
          </ac:spMkLst>
        </pc:spChg>
        <pc:picChg chg="del">
          <ac:chgData name="Jiaxuan You" userId="4673b616-39e0-47ed-898d-4786d243effe" providerId="ADAL" clId="{6DE8FEAC-F262-7244-9730-8A08B6AABB00}" dt="2021-01-27T17:53:44.203" v="1224" actId="478"/>
          <ac:picMkLst>
            <pc:docMk/>
            <pc:sldMk cId="2792250259" sldId="1629"/>
            <ac:picMk id="7" creationId="{FC150B63-3D16-FA4F-B95F-4B0D8F297188}"/>
          </ac:picMkLst>
        </pc:picChg>
        <pc:picChg chg="mod modCrop">
          <ac:chgData name="Jiaxuan You" userId="4673b616-39e0-47ed-898d-4786d243effe" providerId="ADAL" clId="{6DE8FEAC-F262-7244-9730-8A08B6AABB00}" dt="2021-01-27T18:06:31.533" v="1512" actId="1076"/>
          <ac:picMkLst>
            <pc:docMk/>
            <pc:sldMk cId="2792250259" sldId="1629"/>
            <ac:picMk id="8" creationId="{5C8A0D8C-52FA-6A4E-9B31-DF1BF3692E3C}"/>
          </ac:picMkLst>
        </pc:picChg>
        <pc:picChg chg="add mod modCrop">
          <ac:chgData name="Jiaxuan You" userId="4673b616-39e0-47ed-898d-4786d243effe" providerId="ADAL" clId="{6DE8FEAC-F262-7244-9730-8A08B6AABB00}" dt="2021-01-27T17:58:30.022" v="1362" actId="1076"/>
          <ac:picMkLst>
            <pc:docMk/>
            <pc:sldMk cId="2792250259" sldId="1629"/>
            <ac:picMk id="9" creationId="{9163D583-A7F5-1345-BCEF-A98B96BD92D9}"/>
          </ac:picMkLst>
        </pc:picChg>
      </pc:sldChg>
      <pc:sldChg chg="addSp delSp modSp add del mod ord">
        <pc:chgData name="Jiaxuan You" userId="4673b616-39e0-47ed-898d-4786d243effe" providerId="ADAL" clId="{6DE8FEAC-F262-7244-9730-8A08B6AABB00}" dt="2021-01-31T00:01:14.142" v="4528" actId="2696"/>
        <pc:sldMkLst>
          <pc:docMk/>
          <pc:sldMk cId="1528386465" sldId="1630"/>
        </pc:sldMkLst>
        <pc:spChg chg="mod">
          <ac:chgData name="Jiaxuan You" userId="4673b616-39e0-47ed-898d-4786d243effe" providerId="ADAL" clId="{6DE8FEAC-F262-7244-9730-8A08B6AABB00}" dt="2021-01-27T18:09:54.506" v="1528" actId="20577"/>
          <ac:spMkLst>
            <pc:docMk/>
            <pc:sldMk cId="1528386465" sldId="1630"/>
            <ac:spMk id="2" creationId="{8412AF86-A497-D34A-A358-3D50D61228DB}"/>
          </ac:spMkLst>
        </pc:spChg>
        <pc:spChg chg="add del mod">
          <ac:chgData name="Jiaxuan You" userId="4673b616-39e0-47ed-898d-4786d243effe" providerId="ADAL" clId="{6DE8FEAC-F262-7244-9730-8A08B6AABB00}" dt="2021-01-27T18:11:17.172" v="1530"/>
          <ac:spMkLst>
            <pc:docMk/>
            <pc:sldMk cId="1528386465" sldId="1630"/>
            <ac:spMk id="3" creationId="{1EB9D61C-FB99-5443-B7A5-1DD9B1186DAA}"/>
          </ac:spMkLst>
        </pc:spChg>
        <pc:spChg chg="add del mod">
          <ac:chgData name="Jiaxuan You" userId="4673b616-39e0-47ed-898d-4786d243effe" providerId="ADAL" clId="{6DE8FEAC-F262-7244-9730-8A08B6AABB00}" dt="2021-01-27T18:11:25.408" v="1532"/>
          <ac:spMkLst>
            <pc:docMk/>
            <pc:sldMk cId="1528386465" sldId="1630"/>
            <ac:spMk id="7" creationId="{D16912DD-7AB8-5249-B9EF-E253A039B50C}"/>
          </ac:spMkLst>
        </pc:spChg>
        <pc:spChg chg="mod">
          <ac:chgData name="Jiaxuan You" userId="4673b616-39e0-47ed-898d-4786d243effe" providerId="ADAL" clId="{6DE8FEAC-F262-7244-9730-8A08B6AABB00}" dt="2021-01-30T08:44:07.196" v="2499" actId="20577"/>
          <ac:spMkLst>
            <pc:docMk/>
            <pc:sldMk cId="1528386465" sldId="1630"/>
            <ac:spMk id="10" creationId="{B9E4FE33-2301-BB46-8322-7731F3153245}"/>
          </ac:spMkLst>
        </pc:spChg>
        <pc:spChg chg="mod">
          <ac:chgData name="Jiaxuan You" userId="4673b616-39e0-47ed-898d-4786d243effe" providerId="ADAL" clId="{6DE8FEAC-F262-7244-9730-8A08B6AABB00}" dt="2021-01-30T08:44:05.959" v="2498" actId="20577"/>
          <ac:spMkLst>
            <pc:docMk/>
            <pc:sldMk cId="1528386465" sldId="1630"/>
            <ac:spMk id="11" creationId="{D118BF55-92EA-8E43-8613-FEC745AD432A}"/>
          </ac:spMkLst>
        </pc:spChg>
        <pc:spChg chg="add del mod">
          <ac:chgData name="Jiaxuan You" userId="4673b616-39e0-47ed-898d-4786d243effe" providerId="ADAL" clId="{6DE8FEAC-F262-7244-9730-8A08B6AABB00}" dt="2021-01-27T18:12:05.086" v="1534"/>
          <ac:spMkLst>
            <pc:docMk/>
            <pc:sldMk cId="1528386465" sldId="1630"/>
            <ac:spMk id="12" creationId="{EE73F585-2122-6048-9827-D2A970EB4ABE}"/>
          </ac:spMkLst>
        </pc:spChg>
        <pc:spChg chg="mod">
          <ac:chgData name="Jiaxuan You" userId="4673b616-39e0-47ed-898d-4786d243effe" providerId="ADAL" clId="{6DE8FEAC-F262-7244-9730-8A08B6AABB00}" dt="2021-01-27T18:08:47.639" v="1517" actId="403"/>
          <ac:spMkLst>
            <pc:docMk/>
            <pc:sldMk cId="1528386465" sldId="1630"/>
            <ac:spMk id="13" creationId="{4DC8966C-67D5-2142-A9AA-8355AAC0C1DB}"/>
          </ac:spMkLst>
        </pc:spChg>
        <pc:spChg chg="mod">
          <ac:chgData name="Jiaxuan You" userId="4673b616-39e0-47ed-898d-4786d243effe" providerId="ADAL" clId="{6DE8FEAC-F262-7244-9730-8A08B6AABB00}" dt="2021-01-27T18:08:47.639" v="1517" actId="403"/>
          <ac:spMkLst>
            <pc:docMk/>
            <pc:sldMk cId="1528386465" sldId="1630"/>
            <ac:spMk id="14" creationId="{9A23612A-F45F-E040-A8A3-366C2DC8E888}"/>
          </ac:spMkLst>
        </pc:spChg>
        <pc:spChg chg="mod">
          <ac:chgData name="Jiaxuan You" userId="4673b616-39e0-47ed-898d-4786d243effe" providerId="ADAL" clId="{6DE8FEAC-F262-7244-9730-8A08B6AABB00}" dt="2021-01-27T18:08:47.639" v="1517" actId="403"/>
          <ac:spMkLst>
            <pc:docMk/>
            <pc:sldMk cId="1528386465" sldId="1630"/>
            <ac:spMk id="15" creationId="{2CAB7336-5D7E-5248-BDC3-85F1BB2A0931}"/>
          </ac:spMkLst>
        </pc:spChg>
        <pc:spChg chg="mod">
          <ac:chgData name="Jiaxuan You" userId="4673b616-39e0-47ed-898d-4786d243effe" providerId="ADAL" clId="{6DE8FEAC-F262-7244-9730-8A08B6AABB00}" dt="2021-01-27T18:08:47.639" v="1517" actId="403"/>
          <ac:spMkLst>
            <pc:docMk/>
            <pc:sldMk cId="1528386465" sldId="1630"/>
            <ac:spMk id="16" creationId="{89660B14-3550-7540-893A-D27B4E3E95C8}"/>
          </ac:spMkLst>
        </pc:spChg>
        <pc:spChg chg="del">
          <ac:chgData name="Jiaxuan You" userId="4673b616-39e0-47ed-898d-4786d243effe" providerId="ADAL" clId="{6DE8FEAC-F262-7244-9730-8A08B6AABB00}" dt="2021-01-27T18:07:31.516" v="1514" actId="478"/>
          <ac:spMkLst>
            <pc:docMk/>
            <pc:sldMk cId="1528386465" sldId="1630"/>
            <ac:spMk id="17" creationId="{81253719-3DDC-E243-BB5A-5925CD41A08D}"/>
          </ac:spMkLst>
        </pc:spChg>
        <pc:spChg chg="add mod">
          <ac:chgData name="Jiaxuan You" userId="4673b616-39e0-47ed-898d-4786d243effe" providerId="ADAL" clId="{6DE8FEAC-F262-7244-9730-8A08B6AABB00}" dt="2021-01-27T18:14:07.525" v="1627" actId="1076"/>
          <ac:spMkLst>
            <pc:docMk/>
            <pc:sldMk cId="1528386465" sldId="1630"/>
            <ac:spMk id="17" creationId="{877706EC-7B09-DE43-9F40-10F320733828}"/>
          </ac:spMkLst>
        </pc:spChg>
        <pc:spChg chg="mod">
          <ac:chgData name="Jiaxuan You" userId="4673b616-39e0-47ed-898d-4786d243effe" providerId="ADAL" clId="{6DE8FEAC-F262-7244-9730-8A08B6AABB00}" dt="2021-01-27T18:23:14.482" v="1655" actId="20577"/>
          <ac:spMkLst>
            <pc:docMk/>
            <pc:sldMk cId="1528386465" sldId="1630"/>
            <ac:spMk id="18" creationId="{51FCAAAE-F529-B842-A2FB-956AE7D5E4E7}"/>
          </ac:spMkLst>
        </pc:spChg>
        <pc:spChg chg="mod">
          <ac:chgData name="Jiaxuan You" userId="4673b616-39e0-47ed-898d-4786d243effe" providerId="ADAL" clId="{6DE8FEAC-F262-7244-9730-8A08B6AABB00}" dt="2021-01-27T18:08:54.573" v="1518" actId="1076"/>
          <ac:spMkLst>
            <pc:docMk/>
            <pc:sldMk cId="1528386465" sldId="1630"/>
            <ac:spMk id="19" creationId="{375C80C3-CB71-F948-9AC8-0C0F69FEDAD6}"/>
          </ac:spMkLst>
        </pc:spChg>
        <pc:spChg chg="mod">
          <ac:chgData name="Jiaxuan You" userId="4673b616-39e0-47ed-898d-4786d243effe" providerId="ADAL" clId="{6DE8FEAC-F262-7244-9730-8A08B6AABB00}" dt="2021-01-27T18:09:00.227" v="1520" actId="403"/>
          <ac:spMkLst>
            <pc:docMk/>
            <pc:sldMk cId="1528386465" sldId="1630"/>
            <ac:spMk id="20" creationId="{436A9E83-7E28-DD42-B6EC-0E2D0FB230B2}"/>
          </ac:spMkLst>
        </pc:spChg>
        <pc:spChg chg="add del mod">
          <ac:chgData name="Jiaxuan You" userId="4673b616-39e0-47ed-898d-4786d243effe" providerId="ADAL" clId="{6DE8FEAC-F262-7244-9730-8A08B6AABB00}" dt="2021-01-27T20:08:56.619" v="1867" actId="21"/>
          <ac:spMkLst>
            <pc:docMk/>
            <pc:sldMk cId="1528386465" sldId="1630"/>
            <ac:spMk id="21" creationId="{C79CBEE5-DF47-C14F-85C5-A16382B13EB3}"/>
          </ac:spMkLst>
        </pc:spChg>
        <pc:spChg chg="add del mod">
          <ac:chgData name="Jiaxuan You" userId="4673b616-39e0-47ed-898d-4786d243effe" providerId="ADAL" clId="{6DE8FEAC-F262-7244-9730-8A08B6AABB00}" dt="2021-01-27T20:08:56.619" v="1867" actId="21"/>
          <ac:spMkLst>
            <pc:docMk/>
            <pc:sldMk cId="1528386465" sldId="1630"/>
            <ac:spMk id="22" creationId="{DC64A449-A753-EE4A-AA38-53B8075E1371}"/>
          </ac:spMkLst>
        </pc:spChg>
        <pc:spChg chg="add del mod">
          <ac:chgData name="Jiaxuan You" userId="4673b616-39e0-47ed-898d-4786d243effe" providerId="ADAL" clId="{6DE8FEAC-F262-7244-9730-8A08B6AABB00}" dt="2021-01-27T20:08:56.619" v="1867" actId="21"/>
          <ac:spMkLst>
            <pc:docMk/>
            <pc:sldMk cId="1528386465" sldId="1630"/>
            <ac:spMk id="23" creationId="{751480F5-778C-7A42-AE9A-3735AB030B3A}"/>
          </ac:spMkLst>
        </pc:spChg>
        <pc:spChg chg="add del mod">
          <ac:chgData name="Jiaxuan You" userId="4673b616-39e0-47ed-898d-4786d243effe" providerId="ADAL" clId="{6DE8FEAC-F262-7244-9730-8A08B6AABB00}" dt="2021-01-27T20:08:56.619" v="1867" actId="21"/>
          <ac:spMkLst>
            <pc:docMk/>
            <pc:sldMk cId="1528386465" sldId="1630"/>
            <ac:spMk id="24" creationId="{D7C92C01-D23C-014F-B946-403F842E81DF}"/>
          </ac:spMkLst>
        </pc:spChg>
        <pc:spChg chg="add del">
          <ac:chgData name="Jiaxuan You" userId="4673b616-39e0-47ed-898d-4786d243effe" providerId="ADAL" clId="{6DE8FEAC-F262-7244-9730-8A08B6AABB00}" dt="2021-01-30T19:48:44.907" v="2943" actId="11529"/>
          <ac:spMkLst>
            <pc:docMk/>
            <pc:sldMk cId="1528386465" sldId="1630"/>
            <ac:spMk id="25" creationId="{E8703848-A601-2A4D-8216-CAF7CB05BB13}"/>
          </ac:spMkLst>
        </pc:spChg>
        <pc:picChg chg="mod">
          <ac:chgData name="Jiaxuan You" userId="4673b616-39e0-47ed-898d-4786d243effe" providerId="ADAL" clId="{6DE8FEAC-F262-7244-9730-8A08B6AABB00}" dt="2021-01-30T23:59:10.811" v="4476" actId="14100"/>
          <ac:picMkLst>
            <pc:docMk/>
            <pc:sldMk cId="1528386465" sldId="1630"/>
            <ac:picMk id="9" creationId="{9163D583-A7F5-1345-BCEF-A98B96BD92D9}"/>
          </ac:picMkLst>
        </pc:picChg>
      </pc:sldChg>
      <pc:sldChg chg="delSp modSp add del mod ord">
        <pc:chgData name="Jiaxuan You" userId="4673b616-39e0-47ed-898d-4786d243effe" providerId="ADAL" clId="{6DE8FEAC-F262-7244-9730-8A08B6AABB00}" dt="2021-01-31T00:02:08.455" v="4545" actId="2696"/>
        <pc:sldMkLst>
          <pc:docMk/>
          <pc:sldMk cId="43862656" sldId="1631"/>
        </pc:sldMkLst>
        <pc:spChg chg="mod">
          <ac:chgData name="Jiaxuan You" userId="4673b616-39e0-47ed-898d-4786d243effe" providerId="ADAL" clId="{6DE8FEAC-F262-7244-9730-8A08B6AABB00}" dt="2021-01-30T23:58:40.906" v="4474" actId="20577"/>
          <ac:spMkLst>
            <pc:docMk/>
            <pc:sldMk cId="43862656" sldId="1631"/>
            <ac:spMk id="10" creationId="{B9E4FE33-2301-BB46-8322-7731F3153245}"/>
          </ac:spMkLst>
        </pc:spChg>
        <pc:spChg chg="mod">
          <ac:chgData name="Jiaxuan You" userId="4673b616-39e0-47ed-898d-4786d243effe" providerId="ADAL" clId="{6DE8FEAC-F262-7244-9730-8A08B6AABB00}" dt="2021-01-30T23:58:38.588" v="4471" actId="20577"/>
          <ac:spMkLst>
            <pc:docMk/>
            <pc:sldMk cId="43862656" sldId="1631"/>
            <ac:spMk id="11" creationId="{D118BF55-92EA-8E43-8613-FEC745AD432A}"/>
          </ac:spMkLst>
        </pc:spChg>
        <pc:spChg chg="del">
          <ac:chgData name="Jiaxuan You" userId="4673b616-39e0-47ed-898d-4786d243effe" providerId="ADAL" clId="{6DE8FEAC-F262-7244-9730-8A08B6AABB00}" dt="2021-01-27T19:38:00.185" v="1657" actId="478"/>
          <ac:spMkLst>
            <pc:docMk/>
            <pc:sldMk cId="43862656" sldId="1631"/>
            <ac:spMk id="18" creationId="{51FCAAAE-F529-B842-A2FB-956AE7D5E4E7}"/>
          </ac:spMkLst>
        </pc:spChg>
        <pc:spChg chg="del">
          <ac:chgData name="Jiaxuan You" userId="4673b616-39e0-47ed-898d-4786d243effe" providerId="ADAL" clId="{6DE8FEAC-F262-7244-9730-8A08B6AABB00}" dt="2021-01-27T19:38:00.185" v="1657" actId="478"/>
          <ac:spMkLst>
            <pc:docMk/>
            <pc:sldMk cId="43862656" sldId="1631"/>
            <ac:spMk id="20" creationId="{436A9E83-7E28-DD42-B6EC-0E2D0FB230B2}"/>
          </ac:spMkLst>
        </pc:spChg>
      </pc:sldChg>
      <pc:sldChg chg="delSp modSp add del mod">
        <pc:chgData name="Jiaxuan You" userId="4673b616-39e0-47ed-898d-4786d243effe" providerId="ADAL" clId="{6DE8FEAC-F262-7244-9730-8A08B6AABB00}" dt="2021-01-31T00:02:07.602" v="4544" actId="2696"/>
        <pc:sldMkLst>
          <pc:docMk/>
          <pc:sldMk cId="2663166754" sldId="1632"/>
        </pc:sldMkLst>
        <pc:spChg chg="mod">
          <ac:chgData name="Jiaxuan You" userId="4673b616-39e0-47ed-898d-4786d243effe" providerId="ADAL" clId="{6DE8FEAC-F262-7244-9730-8A08B6AABB00}" dt="2021-01-30T23:58:31.973" v="4469" actId="20577"/>
          <ac:spMkLst>
            <pc:docMk/>
            <pc:sldMk cId="2663166754" sldId="1632"/>
            <ac:spMk id="10" creationId="{B9E4FE33-2301-BB46-8322-7731F3153245}"/>
          </ac:spMkLst>
        </pc:spChg>
        <pc:spChg chg="mod">
          <ac:chgData name="Jiaxuan You" userId="4673b616-39e0-47ed-898d-4786d243effe" providerId="ADAL" clId="{6DE8FEAC-F262-7244-9730-8A08B6AABB00}" dt="2021-01-30T23:58:33.625" v="4470" actId="20577"/>
          <ac:spMkLst>
            <pc:docMk/>
            <pc:sldMk cId="2663166754" sldId="1632"/>
            <ac:spMk id="11" creationId="{D118BF55-92EA-8E43-8613-FEC745AD432A}"/>
          </ac:spMkLst>
        </pc:spChg>
        <pc:spChg chg="del">
          <ac:chgData name="Jiaxuan You" userId="4673b616-39e0-47ed-898d-4786d243effe" providerId="ADAL" clId="{6DE8FEAC-F262-7244-9730-8A08B6AABB00}" dt="2021-01-27T19:38:11.263" v="1659" actId="478"/>
          <ac:spMkLst>
            <pc:docMk/>
            <pc:sldMk cId="2663166754" sldId="1632"/>
            <ac:spMk id="15" creationId="{2CAB7336-5D7E-5248-BDC3-85F1BB2A0931}"/>
          </ac:spMkLst>
        </pc:spChg>
        <pc:spChg chg="del">
          <ac:chgData name="Jiaxuan You" userId="4673b616-39e0-47ed-898d-4786d243effe" providerId="ADAL" clId="{6DE8FEAC-F262-7244-9730-8A08B6AABB00}" dt="2021-01-27T19:38:13.432" v="1660" actId="478"/>
          <ac:spMkLst>
            <pc:docMk/>
            <pc:sldMk cId="2663166754" sldId="1632"/>
            <ac:spMk id="16" creationId="{89660B14-3550-7540-893A-D27B4E3E95C8}"/>
          </ac:spMkLst>
        </pc:spChg>
        <pc:spChg chg="del">
          <ac:chgData name="Jiaxuan You" userId="4673b616-39e0-47ed-898d-4786d243effe" providerId="ADAL" clId="{6DE8FEAC-F262-7244-9730-8A08B6AABB00}" dt="2021-01-27T19:38:11.263" v="1659" actId="478"/>
          <ac:spMkLst>
            <pc:docMk/>
            <pc:sldMk cId="2663166754" sldId="1632"/>
            <ac:spMk id="19" creationId="{375C80C3-CB71-F948-9AC8-0C0F69FEDAD6}"/>
          </ac:spMkLst>
        </pc:spChg>
      </pc:sldChg>
      <pc:sldChg chg="addSp delSp modSp new del mod ord">
        <pc:chgData name="Jiaxuan You" userId="4673b616-39e0-47ed-898d-4786d243effe" providerId="ADAL" clId="{6DE8FEAC-F262-7244-9730-8A08B6AABB00}" dt="2021-01-31T00:02:53.923" v="4546" actId="2696"/>
        <pc:sldMkLst>
          <pc:docMk/>
          <pc:sldMk cId="1092608655" sldId="1633"/>
        </pc:sldMkLst>
        <pc:spChg chg="mod">
          <ac:chgData name="Jiaxuan You" userId="4673b616-39e0-47ed-898d-4786d243effe" providerId="ADAL" clId="{6DE8FEAC-F262-7244-9730-8A08B6AABB00}" dt="2021-01-27T19:39:12.665" v="1683" actId="20577"/>
          <ac:spMkLst>
            <pc:docMk/>
            <pc:sldMk cId="1092608655" sldId="1633"/>
            <ac:spMk id="2" creationId="{0B47D70C-88C7-8649-831B-F63BB639CC80}"/>
          </ac:spMkLst>
        </pc:spChg>
        <pc:spChg chg="mod">
          <ac:chgData name="Jiaxuan You" userId="4673b616-39e0-47ed-898d-4786d243effe" providerId="ADAL" clId="{6DE8FEAC-F262-7244-9730-8A08B6AABB00}" dt="2021-01-27T19:41:47.913" v="1838" actId="15"/>
          <ac:spMkLst>
            <pc:docMk/>
            <pc:sldMk cId="1092608655" sldId="1633"/>
            <ac:spMk id="3" creationId="{1C850698-3B53-9048-92D9-4D9AC2BE0455}"/>
          </ac:spMkLst>
        </pc:spChg>
        <pc:spChg chg="add mod">
          <ac:chgData name="Jiaxuan You" userId="4673b616-39e0-47ed-898d-4786d243effe" providerId="ADAL" clId="{6DE8FEAC-F262-7244-9730-8A08B6AABB00}" dt="2021-01-27T20:08:59.840" v="1869" actId="1076"/>
          <ac:spMkLst>
            <pc:docMk/>
            <pc:sldMk cId="1092608655" sldId="1633"/>
            <ac:spMk id="12" creationId="{73ED8210-5B0B-A44B-B2D4-3391224DE52C}"/>
          </ac:spMkLst>
        </pc:spChg>
        <pc:spChg chg="add mod">
          <ac:chgData name="Jiaxuan You" userId="4673b616-39e0-47ed-898d-4786d243effe" providerId="ADAL" clId="{6DE8FEAC-F262-7244-9730-8A08B6AABB00}" dt="2021-01-27T20:08:59.840" v="1869" actId="1076"/>
          <ac:spMkLst>
            <pc:docMk/>
            <pc:sldMk cId="1092608655" sldId="1633"/>
            <ac:spMk id="13" creationId="{E53290EB-C1C9-924F-9E43-F59D0DDA03F2}"/>
          </ac:spMkLst>
        </pc:spChg>
        <pc:spChg chg="add mod">
          <ac:chgData name="Jiaxuan You" userId="4673b616-39e0-47ed-898d-4786d243effe" providerId="ADAL" clId="{6DE8FEAC-F262-7244-9730-8A08B6AABB00}" dt="2021-01-27T20:08:59.840" v="1869" actId="1076"/>
          <ac:spMkLst>
            <pc:docMk/>
            <pc:sldMk cId="1092608655" sldId="1633"/>
            <ac:spMk id="14" creationId="{93C7F228-7BA2-964A-9CCE-51508FE30BC5}"/>
          </ac:spMkLst>
        </pc:spChg>
        <pc:spChg chg="add mod">
          <ac:chgData name="Jiaxuan You" userId="4673b616-39e0-47ed-898d-4786d243effe" providerId="ADAL" clId="{6DE8FEAC-F262-7244-9730-8A08B6AABB00}" dt="2021-01-27T20:08:59.840" v="1869" actId="1076"/>
          <ac:spMkLst>
            <pc:docMk/>
            <pc:sldMk cId="1092608655" sldId="1633"/>
            <ac:spMk id="15" creationId="{D28A4DFC-B0FF-2546-AC4C-D9851D668A04}"/>
          </ac:spMkLst>
        </pc:spChg>
        <pc:picChg chg="add del mod">
          <ac:chgData name="Jiaxuan You" userId="4673b616-39e0-47ed-898d-4786d243effe" providerId="ADAL" clId="{6DE8FEAC-F262-7244-9730-8A08B6AABB00}" dt="2021-01-27T19:55:24.790" v="1839" actId="478"/>
          <ac:picMkLst>
            <pc:docMk/>
            <pc:sldMk cId="1092608655" sldId="1633"/>
            <ac:picMk id="7" creationId="{226213C3-CFA3-B441-BC1C-B8C4923661B1}"/>
          </ac:picMkLst>
        </pc:picChg>
        <pc:picChg chg="add mod">
          <ac:chgData name="Jiaxuan You" userId="4673b616-39e0-47ed-898d-4786d243effe" providerId="ADAL" clId="{6DE8FEAC-F262-7244-9730-8A08B6AABB00}" dt="2021-01-27T19:55:37.049" v="1849" actId="1076"/>
          <ac:picMkLst>
            <pc:docMk/>
            <pc:sldMk cId="1092608655" sldId="1633"/>
            <ac:picMk id="9" creationId="{A1F9DC27-6AC3-434E-8E34-221A63D48BBF}"/>
          </ac:picMkLst>
        </pc:picChg>
        <pc:picChg chg="add mod">
          <ac:chgData name="Jiaxuan You" userId="4673b616-39e0-47ed-898d-4786d243effe" providerId="ADAL" clId="{6DE8FEAC-F262-7244-9730-8A08B6AABB00}" dt="2021-01-27T19:55:38.523" v="1850" actId="1076"/>
          <ac:picMkLst>
            <pc:docMk/>
            <pc:sldMk cId="1092608655" sldId="1633"/>
            <ac:picMk id="11" creationId="{0567C9E9-4C87-4149-81EA-34FB2731797E}"/>
          </ac:picMkLst>
        </pc:picChg>
      </pc:sldChg>
      <pc:sldChg chg="add del">
        <pc:chgData name="Jiaxuan You" userId="4673b616-39e0-47ed-898d-4786d243effe" providerId="ADAL" clId="{6DE8FEAC-F262-7244-9730-8A08B6AABB00}" dt="2021-01-31T04:09:55.519" v="8102" actId="2696"/>
        <pc:sldMkLst>
          <pc:docMk/>
          <pc:sldMk cId="1225987978" sldId="1634"/>
        </pc:sldMkLst>
      </pc:sldChg>
      <pc:sldChg chg="add del">
        <pc:chgData name="Jiaxuan You" userId="4673b616-39e0-47ed-898d-4786d243effe" providerId="ADAL" clId="{6DE8FEAC-F262-7244-9730-8A08B6AABB00}" dt="2021-01-31T03:41:50.123" v="7221" actId="2696"/>
        <pc:sldMkLst>
          <pc:docMk/>
          <pc:sldMk cId="907767212" sldId="1635"/>
        </pc:sldMkLst>
      </pc:sldChg>
      <pc:sldChg chg="add del">
        <pc:chgData name="Jiaxuan You" userId="4673b616-39e0-47ed-898d-4786d243effe" providerId="ADAL" clId="{6DE8FEAC-F262-7244-9730-8A08B6AABB00}" dt="2021-01-31T03:41:50.123" v="7221" actId="2696"/>
        <pc:sldMkLst>
          <pc:docMk/>
          <pc:sldMk cId="3890774476" sldId="1636"/>
        </pc:sldMkLst>
      </pc:sldChg>
      <pc:sldChg chg="delSp modSp add mod ord">
        <pc:chgData name="Jiaxuan You" userId="4673b616-39e0-47ed-898d-4786d243effe" providerId="ADAL" clId="{6DE8FEAC-F262-7244-9730-8A08B6AABB00}" dt="2021-01-31T22:29:30.290" v="10072" actId="207"/>
        <pc:sldMkLst>
          <pc:docMk/>
          <pc:sldMk cId="984335226" sldId="1637"/>
        </pc:sldMkLst>
        <pc:spChg chg="mod">
          <ac:chgData name="Jiaxuan You" userId="4673b616-39e0-47ed-898d-4786d243effe" providerId="ADAL" clId="{6DE8FEAC-F262-7244-9730-8A08B6AABB00}" dt="2021-01-31T03:37:41.142" v="7140" actId="20577"/>
          <ac:spMkLst>
            <pc:docMk/>
            <pc:sldMk cId="984335226" sldId="1637"/>
            <ac:spMk id="2" creationId="{0FD5EA19-3FFC-4965-BE1B-2838B6FAD424}"/>
          </ac:spMkLst>
        </pc:spChg>
        <pc:spChg chg="mod">
          <ac:chgData name="Jiaxuan You" userId="4673b616-39e0-47ed-898d-4786d243effe" providerId="ADAL" clId="{6DE8FEAC-F262-7244-9730-8A08B6AABB00}" dt="2021-01-31T22:29:30.290" v="10072" actId="207"/>
          <ac:spMkLst>
            <pc:docMk/>
            <pc:sldMk cId="984335226" sldId="1637"/>
            <ac:spMk id="3" creationId="{33B2DAD4-E089-4D78-B1DA-00FB466A7D8A}"/>
          </ac:spMkLst>
        </pc:spChg>
        <pc:spChg chg="del mod">
          <ac:chgData name="Jiaxuan You" userId="4673b616-39e0-47ed-898d-4786d243effe" providerId="ADAL" clId="{6DE8FEAC-F262-7244-9730-8A08B6AABB00}" dt="2021-01-31T03:39:33.085" v="7177"/>
          <ac:spMkLst>
            <pc:docMk/>
            <pc:sldMk cId="984335226" sldId="1637"/>
            <ac:spMk id="7" creationId="{855F928E-F065-4311-BAAA-E39C6D395B9A}"/>
          </ac:spMkLst>
        </pc:spChg>
        <pc:spChg chg="del mod">
          <ac:chgData name="Jiaxuan You" userId="4673b616-39e0-47ed-898d-4786d243effe" providerId="ADAL" clId="{6DE8FEAC-F262-7244-9730-8A08B6AABB00}" dt="2021-01-31T03:39:31.889" v="7175" actId="478"/>
          <ac:spMkLst>
            <pc:docMk/>
            <pc:sldMk cId="984335226" sldId="1637"/>
            <ac:spMk id="10" creationId="{3B90D3C5-36B6-424E-B7A9-A95BFB695D95}"/>
          </ac:spMkLst>
        </pc:spChg>
      </pc:sldChg>
      <pc:sldChg chg="add del">
        <pc:chgData name="Jiaxuan You" userId="4673b616-39e0-47ed-898d-4786d243effe" providerId="ADAL" clId="{6DE8FEAC-F262-7244-9730-8A08B6AABB00}" dt="2021-01-31T03:41:50.123" v="7221" actId="2696"/>
        <pc:sldMkLst>
          <pc:docMk/>
          <pc:sldMk cId="1667026633" sldId="1638"/>
        </pc:sldMkLst>
      </pc:sldChg>
      <pc:sldChg chg="addSp delSp modSp add mod ord">
        <pc:chgData name="Jiaxuan You" userId="4673b616-39e0-47ed-898d-4786d243effe" providerId="ADAL" clId="{6DE8FEAC-F262-7244-9730-8A08B6AABB00}" dt="2021-02-01T07:44:30.702" v="14450" actId="167"/>
        <pc:sldMkLst>
          <pc:docMk/>
          <pc:sldMk cId="3310041544" sldId="1639"/>
        </pc:sldMkLst>
        <pc:spChg chg="mod">
          <ac:chgData name="Jiaxuan You" userId="4673b616-39e0-47ed-898d-4786d243effe" providerId="ADAL" clId="{6DE8FEAC-F262-7244-9730-8A08B6AABB00}" dt="2021-01-31T01:34:17.424" v="6437" actId="20577"/>
          <ac:spMkLst>
            <pc:docMk/>
            <pc:sldMk cId="3310041544" sldId="1639"/>
            <ac:spMk id="2" creationId="{00000000-0000-0000-0000-000000000000}"/>
          </ac:spMkLst>
        </pc:spChg>
        <pc:spChg chg="mod">
          <ac:chgData name="Jiaxuan You" userId="4673b616-39e0-47ed-898d-4786d243effe" providerId="ADAL" clId="{6DE8FEAC-F262-7244-9730-8A08B6AABB00}" dt="2021-01-31T03:36:11.095" v="7105" actId="20577"/>
          <ac:spMkLst>
            <pc:docMk/>
            <pc:sldMk cId="3310041544" sldId="1639"/>
            <ac:spMk id="3" creationId="{00000000-0000-0000-0000-000000000000}"/>
          </ac:spMkLst>
        </pc:spChg>
        <pc:spChg chg="mod">
          <ac:chgData name="Jiaxuan You" userId="4673b616-39e0-47ed-898d-4786d243effe" providerId="ADAL" clId="{6DE8FEAC-F262-7244-9730-8A08B6AABB00}" dt="2021-01-31T03:36:21.452" v="7108" actId="1076"/>
          <ac:spMkLst>
            <pc:docMk/>
            <pc:sldMk cId="3310041544" sldId="1639"/>
            <ac:spMk id="8" creationId="{00000000-0000-0000-0000-000000000000}"/>
          </ac:spMkLst>
        </pc:spChg>
        <pc:spChg chg="del mod">
          <ac:chgData name="Jiaxuan You" userId="4673b616-39e0-47ed-898d-4786d243effe" providerId="ADAL" clId="{6DE8FEAC-F262-7244-9730-8A08B6AABB00}" dt="2021-01-31T01:51:32.571" v="6958" actId="478"/>
          <ac:spMkLst>
            <pc:docMk/>
            <pc:sldMk cId="3310041544" sldId="1639"/>
            <ac:spMk id="10" creationId="{00000000-0000-0000-0000-000000000000}"/>
          </ac:spMkLst>
        </pc:spChg>
        <pc:spChg chg="mod">
          <ac:chgData name="Jiaxuan You" userId="4673b616-39e0-47ed-898d-4786d243effe" providerId="ADAL" clId="{6DE8FEAC-F262-7244-9730-8A08B6AABB00}" dt="2021-01-31T03:36:02.508" v="7102" actId="1076"/>
          <ac:spMkLst>
            <pc:docMk/>
            <pc:sldMk cId="3310041544" sldId="1639"/>
            <ac:spMk id="13" creationId="{E773415B-8BA4-9246-8274-8408EB641F52}"/>
          </ac:spMkLst>
        </pc:spChg>
        <pc:spChg chg="mod">
          <ac:chgData name="Jiaxuan You" userId="4673b616-39e0-47ed-898d-4786d243effe" providerId="ADAL" clId="{6DE8FEAC-F262-7244-9730-8A08B6AABB00}" dt="2021-01-31T03:36:21.452" v="7108" actId="1076"/>
          <ac:spMkLst>
            <pc:docMk/>
            <pc:sldMk cId="3310041544" sldId="1639"/>
            <ac:spMk id="14" creationId="{B601B437-C62C-B04B-8293-17E82CD418F2}"/>
          </ac:spMkLst>
        </pc:spChg>
        <pc:spChg chg="mod">
          <ac:chgData name="Jiaxuan You" userId="4673b616-39e0-47ed-898d-4786d243effe" providerId="ADAL" clId="{6DE8FEAC-F262-7244-9730-8A08B6AABB00}" dt="2021-02-01T07:42:58.092" v="14410" actId="1076"/>
          <ac:spMkLst>
            <pc:docMk/>
            <pc:sldMk cId="3310041544" sldId="1639"/>
            <ac:spMk id="15" creationId="{2CEC42E9-0F93-9A42-B5CE-3EC7E98E225E}"/>
          </ac:spMkLst>
        </pc:spChg>
        <pc:spChg chg="add mod">
          <ac:chgData name="Jiaxuan You" userId="4673b616-39e0-47ed-898d-4786d243effe" providerId="ADAL" clId="{6DE8FEAC-F262-7244-9730-8A08B6AABB00}" dt="2021-02-01T07:42:48.545" v="14408" actId="14100"/>
          <ac:spMkLst>
            <pc:docMk/>
            <pc:sldMk cId="3310041544" sldId="1639"/>
            <ac:spMk id="16" creationId="{E4A35B1B-CD29-7945-8404-2EA4D051BAAA}"/>
          </ac:spMkLst>
        </pc:spChg>
        <pc:spChg chg="add mod">
          <ac:chgData name="Jiaxuan You" userId="4673b616-39e0-47ed-898d-4786d243effe" providerId="ADAL" clId="{6DE8FEAC-F262-7244-9730-8A08B6AABB00}" dt="2021-01-31T03:36:59.816" v="7118" actId="167"/>
          <ac:spMkLst>
            <pc:docMk/>
            <pc:sldMk cId="3310041544" sldId="1639"/>
            <ac:spMk id="17" creationId="{BD2B3DDA-14A8-C44C-B851-BFAF5607ED6C}"/>
          </ac:spMkLst>
        </pc:spChg>
        <pc:spChg chg="add mod">
          <ac:chgData name="Jiaxuan You" userId="4673b616-39e0-47ed-898d-4786d243effe" providerId="ADAL" clId="{6DE8FEAC-F262-7244-9730-8A08B6AABB00}" dt="2021-02-01T07:43:17.028" v="14414" actId="1076"/>
          <ac:spMkLst>
            <pc:docMk/>
            <pc:sldMk cId="3310041544" sldId="1639"/>
            <ac:spMk id="18" creationId="{D449F255-025B-D947-9062-2A5847809586}"/>
          </ac:spMkLst>
        </pc:spChg>
        <pc:spChg chg="add mod">
          <ac:chgData name="Jiaxuan You" userId="4673b616-39e0-47ed-898d-4786d243effe" providerId="ADAL" clId="{6DE8FEAC-F262-7244-9730-8A08B6AABB00}" dt="2021-01-31T03:36:27.897" v="7111"/>
          <ac:spMkLst>
            <pc:docMk/>
            <pc:sldMk cId="3310041544" sldId="1639"/>
            <ac:spMk id="19" creationId="{7526709C-E959-B14C-B080-2EF20D61641B}"/>
          </ac:spMkLst>
        </pc:spChg>
        <pc:spChg chg="add del mod">
          <ac:chgData name="Jiaxuan You" userId="4673b616-39e0-47ed-898d-4786d243effe" providerId="ADAL" clId="{6DE8FEAC-F262-7244-9730-8A08B6AABB00}" dt="2021-02-01T07:43:02.730" v="14411" actId="478"/>
          <ac:spMkLst>
            <pc:docMk/>
            <pc:sldMk cId="3310041544" sldId="1639"/>
            <ac:spMk id="20" creationId="{6B9ACFE0-B5DE-FE46-A2F8-3F791228E286}"/>
          </ac:spMkLst>
        </pc:spChg>
        <pc:spChg chg="add del mod">
          <ac:chgData name="Jiaxuan You" userId="4673b616-39e0-47ed-898d-4786d243effe" providerId="ADAL" clId="{6DE8FEAC-F262-7244-9730-8A08B6AABB00}" dt="2021-02-01T07:43:02.730" v="14411" actId="478"/>
          <ac:spMkLst>
            <pc:docMk/>
            <pc:sldMk cId="3310041544" sldId="1639"/>
            <ac:spMk id="21" creationId="{0EE1D1CE-D32E-2A49-835A-3FF7EF6D7283}"/>
          </ac:spMkLst>
        </pc:spChg>
        <pc:spChg chg="add mod">
          <ac:chgData name="Jiaxuan You" userId="4673b616-39e0-47ed-898d-4786d243effe" providerId="ADAL" clId="{6DE8FEAC-F262-7244-9730-8A08B6AABB00}" dt="2021-02-01T07:44:12.674" v="14442" actId="1076"/>
          <ac:spMkLst>
            <pc:docMk/>
            <pc:sldMk cId="3310041544" sldId="1639"/>
            <ac:spMk id="22" creationId="{33893435-BC0A-944E-A2BA-C0AB0007AACC}"/>
          </ac:spMkLst>
        </pc:spChg>
        <pc:spChg chg="add mod">
          <ac:chgData name="Jiaxuan You" userId="4673b616-39e0-47ed-898d-4786d243effe" providerId="ADAL" clId="{6DE8FEAC-F262-7244-9730-8A08B6AABB00}" dt="2021-02-01T07:44:00.989" v="14436" actId="167"/>
          <ac:spMkLst>
            <pc:docMk/>
            <pc:sldMk cId="3310041544" sldId="1639"/>
            <ac:spMk id="23" creationId="{E0CD7D90-0A65-CA41-9FCD-8CDC182F6965}"/>
          </ac:spMkLst>
        </pc:spChg>
        <pc:spChg chg="add mod">
          <ac:chgData name="Jiaxuan You" userId="4673b616-39e0-47ed-898d-4786d243effe" providerId="ADAL" clId="{6DE8FEAC-F262-7244-9730-8A08B6AABB00}" dt="2021-02-01T07:44:30.702" v="14450" actId="167"/>
          <ac:spMkLst>
            <pc:docMk/>
            <pc:sldMk cId="3310041544" sldId="1639"/>
            <ac:spMk id="24" creationId="{E615ED28-BE06-3241-9FDF-F11E0602B389}"/>
          </ac:spMkLst>
        </pc:spChg>
        <pc:spChg chg="add mod">
          <ac:chgData name="Jiaxuan You" userId="4673b616-39e0-47ed-898d-4786d243effe" providerId="ADAL" clId="{6DE8FEAC-F262-7244-9730-8A08B6AABB00}" dt="2021-02-01T07:44:15.510" v="14444" actId="1076"/>
          <ac:spMkLst>
            <pc:docMk/>
            <pc:sldMk cId="3310041544" sldId="1639"/>
            <ac:spMk id="25" creationId="{5362C696-DB63-A640-8E80-EBF27DF3D464}"/>
          </ac:spMkLst>
        </pc:spChg>
        <pc:spChg chg="add mod">
          <ac:chgData name="Jiaxuan You" userId="4673b616-39e0-47ed-898d-4786d243effe" providerId="ADAL" clId="{6DE8FEAC-F262-7244-9730-8A08B6AABB00}" dt="2021-02-01T07:44:20.340" v="14446" actId="1076"/>
          <ac:spMkLst>
            <pc:docMk/>
            <pc:sldMk cId="3310041544" sldId="1639"/>
            <ac:spMk id="26" creationId="{BB00976B-37D6-1C40-A618-8EFA3941E657}"/>
          </ac:spMkLst>
        </pc:spChg>
        <pc:spChg chg="add mod">
          <ac:chgData name="Jiaxuan You" userId="4673b616-39e0-47ed-898d-4786d243effe" providerId="ADAL" clId="{6DE8FEAC-F262-7244-9730-8A08B6AABB00}" dt="2021-02-01T07:44:26.578" v="14449" actId="167"/>
          <ac:spMkLst>
            <pc:docMk/>
            <pc:sldMk cId="3310041544" sldId="1639"/>
            <ac:spMk id="27" creationId="{73CEC965-0931-BE4D-95A0-45955D6DAE72}"/>
          </ac:spMkLst>
        </pc:spChg>
        <pc:cxnChg chg="del mod">
          <ac:chgData name="Jiaxuan You" userId="4673b616-39e0-47ed-898d-4786d243effe" providerId="ADAL" clId="{6DE8FEAC-F262-7244-9730-8A08B6AABB00}" dt="2021-01-31T01:51:35.146" v="6959" actId="478"/>
          <ac:cxnSpMkLst>
            <pc:docMk/>
            <pc:sldMk cId="3310041544" sldId="1639"/>
            <ac:cxnSpMk id="9" creationId="{00000000-0000-0000-0000-000000000000}"/>
          </ac:cxnSpMkLst>
        </pc:cxnChg>
      </pc:sldChg>
      <pc:sldChg chg="add del ord">
        <pc:chgData name="Jiaxuan You" userId="4673b616-39e0-47ed-898d-4786d243effe" providerId="ADAL" clId="{6DE8FEAC-F262-7244-9730-8A08B6AABB00}" dt="2021-01-31T22:31:57.470" v="10107" actId="2696"/>
        <pc:sldMkLst>
          <pc:docMk/>
          <pc:sldMk cId="3045449477" sldId="1640"/>
        </pc:sldMkLst>
      </pc:sldChg>
      <pc:sldChg chg="addSp delSp modSp add del mod">
        <pc:chgData name="Jiaxuan You" userId="4673b616-39e0-47ed-898d-4786d243effe" providerId="ADAL" clId="{6DE8FEAC-F262-7244-9730-8A08B6AABB00}" dt="2021-01-30T22:09:37.025" v="4317" actId="2696"/>
        <pc:sldMkLst>
          <pc:docMk/>
          <pc:sldMk cId="433043097" sldId="1641"/>
        </pc:sldMkLst>
        <pc:spChg chg="mod">
          <ac:chgData name="Jiaxuan You" userId="4673b616-39e0-47ed-898d-4786d243effe" providerId="ADAL" clId="{6DE8FEAC-F262-7244-9730-8A08B6AABB00}" dt="2021-01-30T08:32:56.872" v="2011" actId="20577"/>
          <ac:spMkLst>
            <pc:docMk/>
            <pc:sldMk cId="433043097" sldId="1641"/>
            <ac:spMk id="3" creationId="{1C850698-3B53-9048-92D9-4D9AC2BE0455}"/>
          </ac:spMkLst>
        </pc:spChg>
        <pc:spChg chg="add mod">
          <ac:chgData name="Jiaxuan You" userId="4673b616-39e0-47ed-898d-4786d243effe" providerId="ADAL" clId="{6DE8FEAC-F262-7244-9730-8A08B6AABB00}" dt="2021-01-30T08:32:04.275" v="1973" actId="1035"/>
          <ac:spMkLst>
            <pc:docMk/>
            <pc:sldMk cId="433043097" sldId="1641"/>
            <ac:spMk id="7" creationId="{34B7B6D5-CCA4-2D49-96A4-D30BE7694414}"/>
          </ac:spMkLst>
        </pc:spChg>
        <pc:spChg chg="mod">
          <ac:chgData name="Jiaxuan You" userId="4673b616-39e0-47ed-898d-4786d243effe" providerId="ADAL" clId="{6DE8FEAC-F262-7244-9730-8A08B6AABB00}" dt="2021-01-30T08:30:45.425" v="1956" actId="1076"/>
          <ac:spMkLst>
            <pc:docMk/>
            <pc:sldMk cId="433043097" sldId="1641"/>
            <ac:spMk id="12" creationId="{73ED8210-5B0B-A44B-B2D4-3391224DE52C}"/>
          </ac:spMkLst>
        </pc:spChg>
        <pc:spChg chg="mod">
          <ac:chgData name="Jiaxuan You" userId="4673b616-39e0-47ed-898d-4786d243effe" providerId="ADAL" clId="{6DE8FEAC-F262-7244-9730-8A08B6AABB00}" dt="2021-01-30T08:30:45.425" v="1956" actId="1076"/>
          <ac:spMkLst>
            <pc:docMk/>
            <pc:sldMk cId="433043097" sldId="1641"/>
            <ac:spMk id="13" creationId="{E53290EB-C1C9-924F-9E43-F59D0DDA03F2}"/>
          </ac:spMkLst>
        </pc:spChg>
        <pc:spChg chg="mod">
          <ac:chgData name="Jiaxuan You" userId="4673b616-39e0-47ed-898d-4786d243effe" providerId="ADAL" clId="{6DE8FEAC-F262-7244-9730-8A08B6AABB00}" dt="2021-01-30T08:30:45.425" v="1956" actId="1076"/>
          <ac:spMkLst>
            <pc:docMk/>
            <pc:sldMk cId="433043097" sldId="1641"/>
            <ac:spMk id="14" creationId="{93C7F228-7BA2-964A-9CCE-51508FE30BC5}"/>
          </ac:spMkLst>
        </pc:spChg>
        <pc:spChg chg="mod">
          <ac:chgData name="Jiaxuan You" userId="4673b616-39e0-47ed-898d-4786d243effe" providerId="ADAL" clId="{6DE8FEAC-F262-7244-9730-8A08B6AABB00}" dt="2021-01-30T08:30:45.425" v="1956" actId="1076"/>
          <ac:spMkLst>
            <pc:docMk/>
            <pc:sldMk cId="433043097" sldId="1641"/>
            <ac:spMk id="15" creationId="{D28A4DFC-B0FF-2546-AC4C-D9851D668A04}"/>
          </ac:spMkLst>
        </pc:spChg>
        <pc:spChg chg="add mod">
          <ac:chgData name="Jiaxuan You" userId="4673b616-39e0-47ed-898d-4786d243effe" providerId="ADAL" clId="{6DE8FEAC-F262-7244-9730-8A08B6AABB00}" dt="2021-01-30T08:32:11.003" v="1976" actId="1076"/>
          <ac:spMkLst>
            <pc:docMk/>
            <pc:sldMk cId="433043097" sldId="1641"/>
            <ac:spMk id="17" creationId="{A51DC5DF-8B11-4F48-8BAA-72870241F521}"/>
          </ac:spMkLst>
        </pc:spChg>
        <pc:grpChg chg="add del mod">
          <ac:chgData name="Jiaxuan You" userId="4673b616-39e0-47ed-898d-4786d243effe" providerId="ADAL" clId="{6DE8FEAC-F262-7244-9730-8A08B6AABB00}" dt="2021-01-30T08:33:04.825" v="2012" actId="1076"/>
          <ac:grpSpMkLst>
            <pc:docMk/>
            <pc:sldMk cId="433043097" sldId="1641"/>
            <ac:grpSpMk id="8" creationId="{A6D01E8F-B927-374D-98A0-61BD0AB80F9B}"/>
          </ac:grpSpMkLst>
        </pc:grpChg>
        <pc:picChg chg="del mod">
          <ac:chgData name="Jiaxuan You" userId="4673b616-39e0-47ed-898d-4786d243effe" providerId="ADAL" clId="{6DE8FEAC-F262-7244-9730-8A08B6AABB00}" dt="2021-01-30T08:30:40.779" v="1955" actId="478"/>
          <ac:picMkLst>
            <pc:docMk/>
            <pc:sldMk cId="433043097" sldId="1641"/>
            <ac:picMk id="9" creationId="{A1F9DC27-6AC3-434E-8E34-221A63D48BBF}"/>
          </ac:picMkLst>
        </pc:picChg>
        <pc:picChg chg="add del mod">
          <ac:chgData name="Jiaxuan You" userId="4673b616-39e0-47ed-898d-4786d243effe" providerId="ADAL" clId="{6DE8FEAC-F262-7244-9730-8A08B6AABB00}" dt="2021-01-30T08:32:30.282" v="1982"/>
          <ac:picMkLst>
            <pc:docMk/>
            <pc:sldMk cId="433043097" sldId="1641"/>
            <ac:picMk id="10" creationId="{630E4426-2D34-F748-A7DA-E5A162B396A1}"/>
          </ac:picMkLst>
        </pc:picChg>
        <pc:picChg chg="mod">
          <ac:chgData name="Jiaxuan You" userId="4673b616-39e0-47ed-898d-4786d243effe" providerId="ADAL" clId="{6DE8FEAC-F262-7244-9730-8A08B6AABB00}" dt="2021-01-30T08:30:46.605" v="1957" actId="1076"/>
          <ac:picMkLst>
            <pc:docMk/>
            <pc:sldMk cId="433043097" sldId="1641"/>
            <ac:picMk id="11" creationId="{0567C9E9-4C87-4149-81EA-34FB2731797E}"/>
          </ac:picMkLst>
        </pc:picChg>
        <pc:picChg chg="add mod modCrop">
          <ac:chgData name="Jiaxuan You" userId="4673b616-39e0-47ed-898d-4786d243effe" providerId="ADAL" clId="{6DE8FEAC-F262-7244-9730-8A08B6AABB00}" dt="2021-01-30T08:31:11.380" v="1961" actId="732"/>
          <ac:picMkLst>
            <pc:docMk/>
            <pc:sldMk cId="433043097" sldId="1641"/>
            <ac:picMk id="16" creationId="{DF8C5A5B-76BA-E942-9063-A0A391E63F4D}"/>
          </ac:picMkLst>
        </pc:picChg>
      </pc:sldChg>
      <pc:sldChg chg="addSp delSp modSp add del mod">
        <pc:chgData name="Jiaxuan You" userId="4673b616-39e0-47ed-898d-4786d243effe" providerId="ADAL" clId="{6DE8FEAC-F262-7244-9730-8A08B6AABB00}" dt="2021-01-30T08:44:54.667" v="2539" actId="2696"/>
        <pc:sldMkLst>
          <pc:docMk/>
          <pc:sldMk cId="2968208350" sldId="1642"/>
        </pc:sldMkLst>
        <pc:spChg chg="mod">
          <ac:chgData name="Jiaxuan You" userId="4673b616-39e0-47ed-898d-4786d243effe" providerId="ADAL" clId="{6DE8FEAC-F262-7244-9730-8A08B6AABB00}" dt="2021-01-30T08:33:56.726" v="2050" actId="20577"/>
          <ac:spMkLst>
            <pc:docMk/>
            <pc:sldMk cId="2968208350" sldId="1642"/>
            <ac:spMk id="3" creationId="{1C850698-3B53-9048-92D9-4D9AC2BE0455}"/>
          </ac:spMkLst>
        </pc:spChg>
        <pc:spChg chg="add mod">
          <ac:chgData name="Jiaxuan You" userId="4673b616-39e0-47ed-898d-4786d243effe" providerId="ADAL" clId="{6DE8FEAC-F262-7244-9730-8A08B6AABB00}" dt="2021-01-30T08:36:23.408" v="2108" actId="1076"/>
          <ac:spMkLst>
            <pc:docMk/>
            <pc:sldMk cId="2968208350" sldId="1642"/>
            <ac:spMk id="9" creationId="{D4BC9F68-F20F-E94F-9CCD-A64B0D6059C8}"/>
          </ac:spMkLst>
        </pc:spChg>
        <pc:spChg chg="mod">
          <ac:chgData name="Jiaxuan You" userId="4673b616-39e0-47ed-898d-4786d243effe" providerId="ADAL" clId="{6DE8FEAC-F262-7244-9730-8A08B6AABB00}" dt="2021-01-30T08:39:29.333" v="2265" actId="1076"/>
          <ac:spMkLst>
            <pc:docMk/>
            <pc:sldMk cId="2968208350" sldId="1642"/>
            <ac:spMk id="12" creationId="{73ED8210-5B0B-A44B-B2D4-3391224DE52C}"/>
          </ac:spMkLst>
        </pc:spChg>
        <pc:spChg chg="mod">
          <ac:chgData name="Jiaxuan You" userId="4673b616-39e0-47ed-898d-4786d243effe" providerId="ADAL" clId="{6DE8FEAC-F262-7244-9730-8A08B6AABB00}" dt="2021-01-30T08:39:26.764" v="2264" actId="1076"/>
          <ac:spMkLst>
            <pc:docMk/>
            <pc:sldMk cId="2968208350" sldId="1642"/>
            <ac:spMk id="13" creationId="{E53290EB-C1C9-924F-9E43-F59D0DDA03F2}"/>
          </ac:spMkLst>
        </pc:spChg>
        <pc:spChg chg="mod">
          <ac:chgData name="Jiaxuan You" userId="4673b616-39e0-47ed-898d-4786d243effe" providerId="ADAL" clId="{6DE8FEAC-F262-7244-9730-8A08B6AABB00}" dt="2021-01-30T08:39:24.407" v="2263" actId="1076"/>
          <ac:spMkLst>
            <pc:docMk/>
            <pc:sldMk cId="2968208350" sldId="1642"/>
            <ac:spMk id="14" creationId="{93C7F228-7BA2-964A-9CCE-51508FE30BC5}"/>
          </ac:spMkLst>
        </pc:spChg>
        <pc:spChg chg="mod">
          <ac:chgData name="Jiaxuan You" userId="4673b616-39e0-47ed-898d-4786d243effe" providerId="ADAL" clId="{6DE8FEAC-F262-7244-9730-8A08B6AABB00}" dt="2021-01-30T08:35:24.113" v="2082" actId="1076"/>
          <ac:spMkLst>
            <pc:docMk/>
            <pc:sldMk cId="2968208350" sldId="1642"/>
            <ac:spMk id="15" creationId="{D28A4DFC-B0FF-2546-AC4C-D9851D668A04}"/>
          </ac:spMkLst>
        </pc:spChg>
        <pc:spChg chg="add del mod">
          <ac:chgData name="Jiaxuan You" userId="4673b616-39e0-47ed-898d-4786d243effe" providerId="ADAL" clId="{6DE8FEAC-F262-7244-9730-8A08B6AABB00}" dt="2021-01-30T08:36:26.729" v="2110" actId="478"/>
          <ac:spMkLst>
            <pc:docMk/>
            <pc:sldMk cId="2968208350" sldId="1642"/>
            <ac:spMk id="18" creationId="{83E61A00-70B8-054A-8283-C8D8DC7CA745}"/>
          </ac:spMkLst>
        </pc:spChg>
        <pc:spChg chg="add mod">
          <ac:chgData name="Jiaxuan You" userId="4673b616-39e0-47ed-898d-4786d243effe" providerId="ADAL" clId="{6DE8FEAC-F262-7244-9730-8A08B6AABB00}" dt="2021-01-30T08:38:08.244" v="2180" actId="1076"/>
          <ac:spMkLst>
            <pc:docMk/>
            <pc:sldMk cId="2968208350" sldId="1642"/>
            <ac:spMk id="20" creationId="{921D1833-3BEA-AC4D-9F5E-76A69F7FB4DF}"/>
          </ac:spMkLst>
        </pc:spChg>
        <pc:spChg chg="add mod">
          <ac:chgData name="Jiaxuan You" userId="4673b616-39e0-47ed-898d-4786d243effe" providerId="ADAL" clId="{6DE8FEAC-F262-7244-9730-8A08B6AABB00}" dt="2021-01-30T08:38:39.254" v="2259" actId="2711"/>
          <ac:spMkLst>
            <pc:docMk/>
            <pc:sldMk cId="2968208350" sldId="1642"/>
            <ac:spMk id="21" creationId="{AB4A7730-4367-9348-AD35-AF11434CAE75}"/>
          </ac:spMkLst>
        </pc:spChg>
        <pc:spChg chg="add mod">
          <ac:chgData name="Jiaxuan You" userId="4673b616-39e0-47ed-898d-4786d243effe" providerId="ADAL" clId="{6DE8FEAC-F262-7244-9730-8A08B6AABB00}" dt="2021-01-30T08:36:37.873" v="2114" actId="1076"/>
          <ac:spMkLst>
            <pc:docMk/>
            <pc:sldMk cId="2968208350" sldId="1642"/>
            <ac:spMk id="22" creationId="{68DAC1C4-CBBB-C141-9B90-C4639266B8E9}"/>
          </ac:spMkLst>
        </pc:spChg>
        <pc:spChg chg="add mod">
          <ac:chgData name="Jiaxuan You" userId="4673b616-39e0-47ed-898d-4786d243effe" providerId="ADAL" clId="{6DE8FEAC-F262-7244-9730-8A08B6AABB00}" dt="2021-01-30T08:38:39.254" v="2259" actId="2711"/>
          <ac:spMkLst>
            <pc:docMk/>
            <pc:sldMk cId="2968208350" sldId="1642"/>
            <ac:spMk id="23" creationId="{ADA55A31-A098-7647-999E-647171CB3418}"/>
          </ac:spMkLst>
        </pc:spChg>
        <pc:spChg chg="add del mod">
          <ac:chgData name="Jiaxuan You" userId="4673b616-39e0-47ed-898d-4786d243effe" providerId="ADAL" clId="{6DE8FEAC-F262-7244-9730-8A08B6AABB00}" dt="2021-01-30T08:37:34.131" v="2172" actId="478"/>
          <ac:spMkLst>
            <pc:docMk/>
            <pc:sldMk cId="2968208350" sldId="1642"/>
            <ac:spMk id="24" creationId="{404CA5F7-31E9-F946-A720-BACFE59B7BBC}"/>
          </ac:spMkLst>
        </pc:spChg>
        <pc:spChg chg="add mod">
          <ac:chgData name="Jiaxuan You" userId="4673b616-39e0-47ed-898d-4786d243effe" providerId="ADAL" clId="{6DE8FEAC-F262-7244-9730-8A08B6AABB00}" dt="2021-01-30T08:38:44.127" v="2260" actId="1076"/>
          <ac:spMkLst>
            <pc:docMk/>
            <pc:sldMk cId="2968208350" sldId="1642"/>
            <ac:spMk id="28" creationId="{EEB3742D-35DB-A74D-BE47-ADBDA2737A17}"/>
          </ac:spMkLst>
        </pc:spChg>
        <pc:grpChg chg="mod">
          <ac:chgData name="Jiaxuan You" userId="4673b616-39e0-47ed-898d-4786d243effe" providerId="ADAL" clId="{6DE8FEAC-F262-7244-9730-8A08B6AABB00}" dt="2021-01-30T08:38:48.435" v="2262" actId="1076"/>
          <ac:grpSpMkLst>
            <pc:docMk/>
            <pc:sldMk cId="2968208350" sldId="1642"/>
            <ac:grpSpMk id="8" creationId="{A6D01E8F-B927-374D-98A0-61BD0AB80F9B}"/>
          </ac:grpSpMkLst>
        </pc:grpChg>
        <pc:picChg chg="del">
          <ac:chgData name="Jiaxuan You" userId="4673b616-39e0-47ed-898d-4786d243effe" providerId="ADAL" clId="{6DE8FEAC-F262-7244-9730-8A08B6AABB00}" dt="2021-01-30T08:33:18.728" v="2014" actId="478"/>
          <ac:picMkLst>
            <pc:docMk/>
            <pc:sldMk cId="2968208350" sldId="1642"/>
            <ac:picMk id="11" creationId="{0567C9E9-4C87-4149-81EA-34FB2731797E}"/>
          </ac:picMkLst>
        </pc:picChg>
        <pc:cxnChg chg="add mod">
          <ac:chgData name="Jiaxuan You" userId="4673b616-39e0-47ed-898d-4786d243effe" providerId="ADAL" clId="{6DE8FEAC-F262-7244-9730-8A08B6AABB00}" dt="2021-01-30T08:38:06.431" v="2179" actId="1076"/>
          <ac:cxnSpMkLst>
            <pc:docMk/>
            <pc:sldMk cId="2968208350" sldId="1642"/>
            <ac:cxnSpMk id="19" creationId="{38F192DC-FAD8-294F-8EE0-666E96D7E295}"/>
          </ac:cxnSpMkLst>
        </pc:cxnChg>
        <pc:cxnChg chg="add mod">
          <ac:chgData name="Jiaxuan You" userId="4673b616-39e0-47ed-898d-4786d243effe" providerId="ADAL" clId="{6DE8FEAC-F262-7244-9730-8A08B6AABB00}" dt="2021-01-30T08:38:11.190" v="2182" actId="1076"/>
          <ac:cxnSpMkLst>
            <pc:docMk/>
            <pc:sldMk cId="2968208350" sldId="1642"/>
            <ac:cxnSpMk id="27" creationId="{D84D558E-697A-C74D-A08C-4CE274D8C006}"/>
          </ac:cxnSpMkLst>
        </pc:cxnChg>
      </pc:sldChg>
      <pc:sldChg chg="addSp delSp modSp add mod">
        <pc:chgData name="Jiaxuan You" userId="4673b616-39e0-47ed-898d-4786d243effe" providerId="ADAL" clId="{6DE8FEAC-F262-7244-9730-8A08B6AABB00}" dt="2021-02-02T06:18:35.071" v="28640" actId="21"/>
        <pc:sldMkLst>
          <pc:docMk/>
          <pc:sldMk cId="3752356865" sldId="1643"/>
        </pc:sldMkLst>
        <pc:spChg chg="mod">
          <ac:chgData name="Jiaxuan You" userId="4673b616-39e0-47ed-898d-4786d243effe" providerId="ADAL" clId="{6DE8FEAC-F262-7244-9730-8A08B6AABB00}" dt="2021-02-02T06:18:22.141" v="28637" actId="1076"/>
          <ac:spMkLst>
            <pc:docMk/>
            <pc:sldMk cId="3752356865" sldId="1643"/>
            <ac:spMk id="3" creationId="{1C850698-3B53-9048-92D9-4D9AC2BE0455}"/>
          </ac:spMkLst>
        </pc:spChg>
        <pc:spChg chg="mod">
          <ac:chgData name="Jiaxuan You" userId="4673b616-39e0-47ed-898d-4786d243effe" providerId="ADAL" clId="{6DE8FEAC-F262-7244-9730-8A08B6AABB00}" dt="2021-02-02T06:18:19.440" v="28635" actId="1076"/>
          <ac:spMkLst>
            <pc:docMk/>
            <pc:sldMk cId="3752356865" sldId="1643"/>
            <ac:spMk id="5" creationId="{842A4EA8-31CA-0643-8409-33A051D0C57C}"/>
          </ac:spMkLst>
        </pc:spChg>
        <pc:spChg chg="topLvl">
          <ac:chgData name="Jiaxuan You" userId="4673b616-39e0-47ed-898d-4786d243effe" providerId="ADAL" clId="{6DE8FEAC-F262-7244-9730-8A08B6AABB00}" dt="2021-01-30T08:43:11.729" v="2427" actId="165"/>
          <ac:spMkLst>
            <pc:docMk/>
            <pc:sldMk cId="3752356865" sldId="1643"/>
            <ac:spMk id="7" creationId="{34B7B6D5-CCA4-2D49-96A4-D30BE7694414}"/>
          </ac:spMkLst>
        </pc:spChg>
        <pc:spChg chg="mod">
          <ac:chgData name="Jiaxuan You" userId="4673b616-39e0-47ed-898d-4786d243effe" providerId="ADAL" clId="{6DE8FEAC-F262-7244-9730-8A08B6AABB00}" dt="2021-01-31T19:06:44.613" v="8181" actId="1076"/>
          <ac:spMkLst>
            <pc:docMk/>
            <pc:sldMk cId="3752356865" sldId="1643"/>
            <ac:spMk id="8" creationId="{3E67CC37-9CC4-6040-8B8D-BE8EF74B20C7}"/>
          </ac:spMkLst>
        </pc:spChg>
        <pc:spChg chg="del mod">
          <ac:chgData name="Jiaxuan You" userId="4673b616-39e0-47ed-898d-4786d243effe" providerId="ADAL" clId="{6DE8FEAC-F262-7244-9730-8A08B6AABB00}" dt="2021-01-30T08:45:29.162" v="2574" actId="478"/>
          <ac:spMkLst>
            <pc:docMk/>
            <pc:sldMk cId="3752356865" sldId="1643"/>
            <ac:spMk id="9" creationId="{D4BC9F68-F20F-E94F-9CCD-A64B0D6059C8}"/>
          </ac:spMkLst>
        </pc:spChg>
        <pc:spChg chg="add del mod">
          <ac:chgData name="Jiaxuan You" userId="4673b616-39e0-47ed-898d-4786d243effe" providerId="ADAL" clId="{6DE8FEAC-F262-7244-9730-8A08B6AABB00}" dt="2021-01-30T08:45:29.162" v="2574" actId="478"/>
          <ac:spMkLst>
            <pc:docMk/>
            <pc:sldMk cId="3752356865" sldId="1643"/>
            <ac:spMk id="10" creationId="{6279C4DE-31C4-1F48-A6E4-96EF52FFD7EF}"/>
          </ac:spMkLst>
        </pc:spChg>
        <pc:spChg chg="add del mod">
          <ac:chgData name="Jiaxuan You" userId="4673b616-39e0-47ed-898d-4786d243effe" providerId="ADAL" clId="{6DE8FEAC-F262-7244-9730-8A08B6AABB00}" dt="2021-01-30T08:45:29.162" v="2574" actId="478"/>
          <ac:spMkLst>
            <pc:docMk/>
            <pc:sldMk cId="3752356865" sldId="1643"/>
            <ac:spMk id="11" creationId="{8E838B7F-677B-A64C-854C-CD13A63EF550}"/>
          </ac:spMkLst>
        </pc:spChg>
        <pc:spChg chg="del mod">
          <ac:chgData name="Jiaxuan You" userId="4673b616-39e0-47ed-898d-4786d243effe" providerId="ADAL" clId="{6DE8FEAC-F262-7244-9730-8A08B6AABB00}" dt="2021-01-30T08:45:29.162" v="2574" actId="478"/>
          <ac:spMkLst>
            <pc:docMk/>
            <pc:sldMk cId="3752356865" sldId="1643"/>
            <ac:spMk id="12" creationId="{73ED8210-5B0B-A44B-B2D4-3391224DE52C}"/>
          </ac:spMkLst>
        </pc:spChg>
        <pc:spChg chg="del mod">
          <ac:chgData name="Jiaxuan You" userId="4673b616-39e0-47ed-898d-4786d243effe" providerId="ADAL" clId="{6DE8FEAC-F262-7244-9730-8A08B6AABB00}" dt="2021-01-30T08:45:29.162" v="2574" actId="478"/>
          <ac:spMkLst>
            <pc:docMk/>
            <pc:sldMk cId="3752356865" sldId="1643"/>
            <ac:spMk id="13" creationId="{E53290EB-C1C9-924F-9E43-F59D0DDA03F2}"/>
          </ac:spMkLst>
        </pc:spChg>
        <pc:spChg chg="del mod">
          <ac:chgData name="Jiaxuan You" userId="4673b616-39e0-47ed-898d-4786d243effe" providerId="ADAL" clId="{6DE8FEAC-F262-7244-9730-8A08B6AABB00}" dt="2021-01-30T08:45:29.162" v="2574" actId="478"/>
          <ac:spMkLst>
            <pc:docMk/>
            <pc:sldMk cId="3752356865" sldId="1643"/>
            <ac:spMk id="14" creationId="{93C7F228-7BA2-964A-9CCE-51508FE30BC5}"/>
          </ac:spMkLst>
        </pc:spChg>
        <pc:spChg chg="del mod">
          <ac:chgData name="Jiaxuan You" userId="4673b616-39e0-47ed-898d-4786d243effe" providerId="ADAL" clId="{6DE8FEAC-F262-7244-9730-8A08B6AABB00}" dt="2021-01-30T08:45:29.162" v="2574" actId="478"/>
          <ac:spMkLst>
            <pc:docMk/>
            <pc:sldMk cId="3752356865" sldId="1643"/>
            <ac:spMk id="15" creationId="{D28A4DFC-B0FF-2546-AC4C-D9851D668A04}"/>
          </ac:spMkLst>
        </pc:spChg>
        <pc:spChg chg="topLvl">
          <ac:chgData name="Jiaxuan You" userId="4673b616-39e0-47ed-898d-4786d243effe" providerId="ADAL" clId="{6DE8FEAC-F262-7244-9730-8A08B6AABB00}" dt="2021-01-30T08:43:11.729" v="2427" actId="165"/>
          <ac:spMkLst>
            <pc:docMk/>
            <pc:sldMk cId="3752356865" sldId="1643"/>
            <ac:spMk id="17" creationId="{A51DC5DF-8B11-4F48-8BAA-72870241F521}"/>
          </ac:spMkLst>
        </pc:spChg>
        <pc:spChg chg="del mod">
          <ac:chgData name="Jiaxuan You" userId="4673b616-39e0-47ed-898d-4786d243effe" providerId="ADAL" clId="{6DE8FEAC-F262-7244-9730-8A08B6AABB00}" dt="2021-01-30T08:45:29.162" v="2574" actId="478"/>
          <ac:spMkLst>
            <pc:docMk/>
            <pc:sldMk cId="3752356865" sldId="1643"/>
            <ac:spMk id="20" creationId="{921D1833-3BEA-AC4D-9F5E-76A69F7FB4DF}"/>
          </ac:spMkLst>
        </pc:spChg>
        <pc:spChg chg="del mod">
          <ac:chgData name="Jiaxuan You" userId="4673b616-39e0-47ed-898d-4786d243effe" providerId="ADAL" clId="{6DE8FEAC-F262-7244-9730-8A08B6AABB00}" dt="2021-01-30T08:45:29.162" v="2574" actId="478"/>
          <ac:spMkLst>
            <pc:docMk/>
            <pc:sldMk cId="3752356865" sldId="1643"/>
            <ac:spMk id="21" creationId="{AB4A7730-4367-9348-AD35-AF11434CAE75}"/>
          </ac:spMkLst>
        </pc:spChg>
        <pc:spChg chg="del mod">
          <ac:chgData name="Jiaxuan You" userId="4673b616-39e0-47ed-898d-4786d243effe" providerId="ADAL" clId="{6DE8FEAC-F262-7244-9730-8A08B6AABB00}" dt="2021-01-30T08:45:29.162" v="2574" actId="478"/>
          <ac:spMkLst>
            <pc:docMk/>
            <pc:sldMk cId="3752356865" sldId="1643"/>
            <ac:spMk id="22" creationId="{68DAC1C4-CBBB-C141-9B90-C4639266B8E9}"/>
          </ac:spMkLst>
        </pc:spChg>
        <pc:spChg chg="del mod">
          <ac:chgData name="Jiaxuan You" userId="4673b616-39e0-47ed-898d-4786d243effe" providerId="ADAL" clId="{6DE8FEAC-F262-7244-9730-8A08B6AABB00}" dt="2021-01-30T08:41:21.835" v="2312" actId="478"/>
          <ac:spMkLst>
            <pc:docMk/>
            <pc:sldMk cId="3752356865" sldId="1643"/>
            <ac:spMk id="23" creationId="{ADA55A31-A098-7647-999E-647171CB3418}"/>
          </ac:spMkLst>
        </pc:spChg>
        <pc:spChg chg="add del mod">
          <ac:chgData name="Jiaxuan You" userId="4673b616-39e0-47ed-898d-4786d243effe" providerId="ADAL" clId="{6DE8FEAC-F262-7244-9730-8A08B6AABB00}" dt="2021-01-30T19:50:14.754" v="2960"/>
          <ac:spMkLst>
            <pc:docMk/>
            <pc:sldMk cId="3752356865" sldId="1643"/>
            <ac:spMk id="24" creationId="{A5D499ED-2E27-0F4E-9339-F4AAAB0DAEEB}"/>
          </ac:spMkLst>
        </pc:spChg>
        <pc:spChg chg="add del mod">
          <ac:chgData name="Jiaxuan You" userId="4673b616-39e0-47ed-898d-4786d243effe" providerId="ADAL" clId="{6DE8FEAC-F262-7244-9730-8A08B6AABB00}" dt="2021-01-30T08:44:27.382" v="2520" actId="478"/>
          <ac:spMkLst>
            <pc:docMk/>
            <pc:sldMk cId="3752356865" sldId="1643"/>
            <ac:spMk id="25" creationId="{8EE91D05-1EBD-0A45-AC9E-B8A2DFAE77A2}"/>
          </ac:spMkLst>
        </pc:spChg>
        <pc:spChg chg="add del mod">
          <ac:chgData name="Jiaxuan You" userId="4673b616-39e0-47ed-898d-4786d243effe" providerId="ADAL" clId="{6DE8FEAC-F262-7244-9730-8A08B6AABB00}" dt="2021-01-30T08:44:27.382" v="2520" actId="478"/>
          <ac:spMkLst>
            <pc:docMk/>
            <pc:sldMk cId="3752356865" sldId="1643"/>
            <ac:spMk id="26" creationId="{B3A36A3A-E4A5-374B-9040-0181F35678F7}"/>
          </ac:spMkLst>
        </pc:spChg>
        <pc:spChg chg="del mod">
          <ac:chgData name="Jiaxuan You" userId="4673b616-39e0-47ed-898d-4786d243effe" providerId="ADAL" clId="{6DE8FEAC-F262-7244-9730-8A08B6AABB00}" dt="2021-01-30T08:41:51.718" v="2361"/>
          <ac:spMkLst>
            <pc:docMk/>
            <pc:sldMk cId="3752356865" sldId="1643"/>
            <ac:spMk id="28" creationId="{EEB3742D-35DB-A74D-BE47-ADBDA2737A17}"/>
          </ac:spMkLst>
        </pc:spChg>
        <pc:spChg chg="add mod">
          <ac:chgData name="Jiaxuan You" userId="4673b616-39e0-47ed-898d-4786d243effe" providerId="ADAL" clId="{6DE8FEAC-F262-7244-9730-8A08B6AABB00}" dt="2021-01-31T19:37:44.667" v="8819" actId="1076"/>
          <ac:spMkLst>
            <pc:docMk/>
            <pc:sldMk cId="3752356865" sldId="1643"/>
            <ac:spMk id="29" creationId="{4DA95441-78D8-2746-8CD3-A2495BD1D5A1}"/>
          </ac:spMkLst>
        </pc:spChg>
        <pc:spChg chg="add mod">
          <ac:chgData name="Jiaxuan You" userId="4673b616-39e0-47ed-898d-4786d243effe" providerId="ADAL" clId="{6DE8FEAC-F262-7244-9730-8A08B6AABB00}" dt="2021-02-01T07:38:21.889" v="14183" actId="20577"/>
          <ac:spMkLst>
            <pc:docMk/>
            <pc:sldMk cId="3752356865" sldId="1643"/>
            <ac:spMk id="30" creationId="{16AAA4E0-BB44-6C4B-982D-AE3316F8A3A6}"/>
          </ac:spMkLst>
        </pc:spChg>
        <pc:spChg chg="add mod">
          <ac:chgData name="Jiaxuan You" userId="4673b616-39e0-47ed-898d-4786d243effe" providerId="ADAL" clId="{6DE8FEAC-F262-7244-9730-8A08B6AABB00}" dt="2021-01-30T19:46:54.095" v="2829" actId="571"/>
          <ac:spMkLst>
            <pc:docMk/>
            <pc:sldMk cId="3752356865" sldId="1643"/>
            <ac:spMk id="32" creationId="{42F3F7B9-0BE3-DF45-905A-A007F5FDF08A}"/>
          </ac:spMkLst>
        </pc:spChg>
        <pc:spChg chg="add mod">
          <ac:chgData name="Jiaxuan You" userId="4673b616-39e0-47ed-898d-4786d243effe" providerId="ADAL" clId="{6DE8FEAC-F262-7244-9730-8A08B6AABB00}" dt="2021-01-31T19:37:44.667" v="8819" actId="1076"/>
          <ac:spMkLst>
            <pc:docMk/>
            <pc:sldMk cId="3752356865" sldId="1643"/>
            <ac:spMk id="33" creationId="{0A3F1715-77E7-074A-BA40-2CBBA675C9F2}"/>
          </ac:spMkLst>
        </pc:spChg>
        <pc:spChg chg="add del mod">
          <ac:chgData name="Jiaxuan You" userId="4673b616-39e0-47ed-898d-4786d243effe" providerId="ADAL" clId="{6DE8FEAC-F262-7244-9730-8A08B6AABB00}" dt="2021-01-31T19:37:04.784" v="8817" actId="478"/>
          <ac:spMkLst>
            <pc:docMk/>
            <pc:sldMk cId="3752356865" sldId="1643"/>
            <ac:spMk id="34" creationId="{179CD5ED-C50E-884D-9D46-11C97675B6AC}"/>
          </ac:spMkLst>
        </pc:spChg>
        <pc:spChg chg="add del mod">
          <ac:chgData name="Jiaxuan You" userId="4673b616-39e0-47ed-898d-4786d243effe" providerId="ADAL" clId="{6DE8FEAC-F262-7244-9730-8A08B6AABB00}" dt="2021-01-31T19:37:08.703" v="8818" actId="478"/>
          <ac:spMkLst>
            <pc:docMk/>
            <pc:sldMk cId="3752356865" sldId="1643"/>
            <ac:spMk id="35" creationId="{4BBF61F2-27FA-D944-9CBF-CC4010F7B117}"/>
          </ac:spMkLst>
        </pc:spChg>
        <pc:spChg chg="add del mod">
          <ac:chgData name="Jiaxuan You" userId="4673b616-39e0-47ed-898d-4786d243effe" providerId="ADAL" clId="{6DE8FEAC-F262-7244-9730-8A08B6AABB00}" dt="2021-01-31T19:37:08.703" v="8818" actId="478"/>
          <ac:spMkLst>
            <pc:docMk/>
            <pc:sldMk cId="3752356865" sldId="1643"/>
            <ac:spMk id="36" creationId="{6A1452F7-3964-A64B-AD48-F286E3E91756}"/>
          </ac:spMkLst>
        </pc:spChg>
        <pc:spChg chg="add del mod">
          <ac:chgData name="Jiaxuan You" userId="4673b616-39e0-47ed-898d-4786d243effe" providerId="ADAL" clId="{6DE8FEAC-F262-7244-9730-8A08B6AABB00}" dt="2021-01-31T19:37:08.703" v="8818" actId="478"/>
          <ac:spMkLst>
            <pc:docMk/>
            <pc:sldMk cId="3752356865" sldId="1643"/>
            <ac:spMk id="37" creationId="{FB62F0AB-58A4-5F42-B422-D18F99FB865A}"/>
          </ac:spMkLst>
        </pc:spChg>
        <pc:spChg chg="add del mod">
          <ac:chgData name="Jiaxuan You" userId="4673b616-39e0-47ed-898d-4786d243effe" providerId="ADAL" clId="{6DE8FEAC-F262-7244-9730-8A08B6AABB00}" dt="2021-01-31T19:37:08.703" v="8818" actId="478"/>
          <ac:spMkLst>
            <pc:docMk/>
            <pc:sldMk cId="3752356865" sldId="1643"/>
            <ac:spMk id="38" creationId="{36CAB4C6-D7BA-FB47-BB47-BC0F21BA81DB}"/>
          </ac:spMkLst>
        </pc:spChg>
        <pc:spChg chg="add mod">
          <ac:chgData name="Jiaxuan You" userId="4673b616-39e0-47ed-898d-4786d243effe" providerId="ADAL" clId="{6DE8FEAC-F262-7244-9730-8A08B6AABB00}" dt="2021-01-31T19:37:44.667" v="8819" actId="1076"/>
          <ac:spMkLst>
            <pc:docMk/>
            <pc:sldMk cId="3752356865" sldId="1643"/>
            <ac:spMk id="39" creationId="{D22BAF5F-88AC-AD4F-930C-F90C41F0A1EC}"/>
          </ac:spMkLst>
        </pc:spChg>
        <pc:grpChg chg="del mod">
          <ac:chgData name="Jiaxuan You" userId="4673b616-39e0-47ed-898d-4786d243effe" providerId="ADAL" clId="{6DE8FEAC-F262-7244-9730-8A08B6AABB00}" dt="2021-01-30T08:43:11.729" v="2427" actId="165"/>
          <ac:grpSpMkLst>
            <pc:docMk/>
            <pc:sldMk cId="3752356865" sldId="1643"/>
            <ac:grpSpMk id="8" creationId="{A6D01E8F-B927-374D-98A0-61BD0AB80F9B}"/>
          </ac:grpSpMkLst>
        </pc:grpChg>
        <pc:grpChg chg="add mod">
          <ac:chgData name="Jiaxuan You" userId="4673b616-39e0-47ed-898d-4786d243effe" providerId="ADAL" clId="{6DE8FEAC-F262-7244-9730-8A08B6AABB00}" dt="2021-01-31T19:37:44.667" v="8819" actId="1076"/>
          <ac:grpSpMkLst>
            <pc:docMk/>
            <pc:sldMk cId="3752356865" sldId="1643"/>
            <ac:grpSpMk id="18" creationId="{3AF3DD19-BFFA-5E45-8BE9-7E89CA1DA2A1}"/>
          </ac:grpSpMkLst>
        </pc:grpChg>
        <pc:picChg chg="add del mod">
          <ac:chgData name="Jiaxuan You" userId="4673b616-39e0-47ed-898d-4786d243effe" providerId="ADAL" clId="{6DE8FEAC-F262-7244-9730-8A08B6AABB00}" dt="2021-02-02T06:18:35.071" v="28640" actId="21"/>
          <ac:picMkLst>
            <pc:docMk/>
            <pc:sldMk cId="3752356865" sldId="1643"/>
            <ac:picMk id="9" creationId="{498F103E-B784-074F-BE8F-5531714E8820}"/>
          </ac:picMkLst>
        </pc:picChg>
        <pc:picChg chg="mod topLvl modCrop">
          <ac:chgData name="Jiaxuan You" userId="4673b616-39e0-47ed-898d-4786d243effe" providerId="ADAL" clId="{6DE8FEAC-F262-7244-9730-8A08B6AABB00}" dt="2021-01-30T08:43:21.378" v="2429" actId="732"/>
          <ac:picMkLst>
            <pc:docMk/>
            <pc:sldMk cId="3752356865" sldId="1643"/>
            <ac:picMk id="16" creationId="{DF8C5A5B-76BA-E942-9063-A0A391E63F4D}"/>
          </ac:picMkLst>
        </pc:picChg>
        <pc:picChg chg="add mod">
          <ac:chgData name="Jiaxuan You" userId="4673b616-39e0-47ed-898d-4786d243effe" providerId="ADAL" clId="{6DE8FEAC-F262-7244-9730-8A08B6AABB00}" dt="2021-01-31T19:37:59.328" v="8821" actId="1076"/>
          <ac:picMkLst>
            <pc:docMk/>
            <pc:sldMk cId="3752356865" sldId="1643"/>
            <ac:picMk id="23" creationId="{3A4CD8D8-E33D-684D-B4EB-983327689BA8}"/>
          </ac:picMkLst>
        </pc:picChg>
        <pc:picChg chg="add mod">
          <ac:chgData name="Jiaxuan You" userId="4673b616-39e0-47ed-898d-4786d243effe" providerId="ADAL" clId="{6DE8FEAC-F262-7244-9730-8A08B6AABB00}" dt="2021-01-30T22:10:21.240" v="4326" actId="1076"/>
          <ac:picMkLst>
            <pc:docMk/>
            <pc:sldMk cId="3752356865" sldId="1643"/>
            <ac:picMk id="31" creationId="{7C2CE3CA-F9FF-574C-88D9-CAD4ACF1CB07}"/>
          </ac:picMkLst>
        </pc:picChg>
        <pc:cxnChg chg="del mod">
          <ac:chgData name="Jiaxuan You" userId="4673b616-39e0-47ed-898d-4786d243effe" providerId="ADAL" clId="{6DE8FEAC-F262-7244-9730-8A08B6AABB00}" dt="2021-01-30T08:45:29.162" v="2574" actId="478"/>
          <ac:cxnSpMkLst>
            <pc:docMk/>
            <pc:sldMk cId="3752356865" sldId="1643"/>
            <ac:cxnSpMk id="19" creationId="{38F192DC-FAD8-294F-8EE0-666E96D7E295}"/>
          </ac:cxnSpMkLst>
        </pc:cxnChg>
        <pc:cxnChg chg="del mod">
          <ac:chgData name="Jiaxuan You" userId="4673b616-39e0-47ed-898d-4786d243effe" providerId="ADAL" clId="{6DE8FEAC-F262-7244-9730-8A08B6AABB00}" dt="2021-01-30T08:45:29.162" v="2574" actId="478"/>
          <ac:cxnSpMkLst>
            <pc:docMk/>
            <pc:sldMk cId="3752356865" sldId="1643"/>
            <ac:cxnSpMk id="27" creationId="{D84D558E-697A-C74D-A08C-4CE274D8C006}"/>
          </ac:cxnSpMkLst>
        </pc:cxnChg>
      </pc:sldChg>
      <pc:sldChg chg="addSp delSp modSp add mod ord">
        <pc:chgData name="Jiaxuan You" userId="4673b616-39e0-47ed-898d-4786d243effe" providerId="ADAL" clId="{6DE8FEAC-F262-7244-9730-8A08B6AABB00}" dt="2021-02-02T05:55:57.921" v="28532" actId="20577"/>
        <pc:sldMkLst>
          <pc:docMk/>
          <pc:sldMk cId="3878395666" sldId="1644"/>
        </pc:sldMkLst>
        <pc:spChg chg="mod">
          <ac:chgData name="Jiaxuan You" userId="4673b616-39e0-47ed-898d-4786d243effe" providerId="ADAL" clId="{6DE8FEAC-F262-7244-9730-8A08B6AABB00}" dt="2021-02-02T05:55:57.921" v="28532" actId="20577"/>
          <ac:spMkLst>
            <pc:docMk/>
            <pc:sldMk cId="3878395666" sldId="1644"/>
            <ac:spMk id="3" creationId="{1C850698-3B53-9048-92D9-4D9AC2BE0455}"/>
          </ac:spMkLst>
        </pc:spChg>
        <pc:spChg chg="add del mod">
          <ac:chgData name="Jiaxuan You" userId="4673b616-39e0-47ed-898d-4786d243effe" providerId="ADAL" clId="{6DE8FEAC-F262-7244-9730-8A08B6AABB00}" dt="2021-01-31T00:22:58.769" v="5182"/>
          <ac:spMkLst>
            <pc:docMk/>
            <pc:sldMk cId="3878395666" sldId="1644"/>
            <ac:spMk id="8" creationId="{681D490D-CC11-5A42-9A62-3662E0A2497D}"/>
          </ac:spMkLst>
        </pc:spChg>
        <pc:spChg chg="mod">
          <ac:chgData name="Jiaxuan You" userId="4673b616-39e0-47ed-898d-4786d243effe" providerId="ADAL" clId="{6DE8FEAC-F262-7244-9730-8A08B6AABB00}" dt="2021-01-31T00:22:57.093" v="5180" actId="113"/>
          <ac:spMkLst>
            <pc:docMk/>
            <pc:sldMk cId="3878395666" sldId="1644"/>
            <ac:spMk id="10" creationId="{6279C4DE-31C4-1F48-A6E4-96EF52FFD7EF}"/>
          </ac:spMkLst>
        </pc:spChg>
        <pc:spChg chg="mod">
          <ac:chgData name="Jiaxuan You" userId="4673b616-39e0-47ed-898d-4786d243effe" providerId="ADAL" clId="{6DE8FEAC-F262-7244-9730-8A08B6AABB00}" dt="2021-01-31T00:09:55.890" v="4868" actId="20577"/>
          <ac:spMkLst>
            <pc:docMk/>
            <pc:sldMk cId="3878395666" sldId="1644"/>
            <ac:spMk id="11" creationId="{8E838B7F-677B-A64C-854C-CD13A63EF550}"/>
          </ac:spMkLst>
        </pc:spChg>
        <pc:spChg chg="mod">
          <ac:chgData name="Jiaxuan You" userId="4673b616-39e0-47ed-898d-4786d243effe" providerId="ADAL" clId="{6DE8FEAC-F262-7244-9730-8A08B6AABB00}" dt="2021-01-30T19:54:16.774" v="3122" actId="1076"/>
          <ac:spMkLst>
            <pc:docMk/>
            <pc:sldMk cId="3878395666" sldId="1644"/>
            <ac:spMk id="13" creationId="{E53290EB-C1C9-924F-9E43-F59D0DDA03F2}"/>
          </ac:spMkLst>
        </pc:spChg>
        <pc:spChg chg="mod">
          <ac:chgData name="Jiaxuan You" userId="4673b616-39e0-47ed-898d-4786d243effe" providerId="ADAL" clId="{6DE8FEAC-F262-7244-9730-8A08B6AABB00}" dt="2021-01-30T19:54:16.774" v="3122" actId="1076"/>
          <ac:spMkLst>
            <pc:docMk/>
            <pc:sldMk cId="3878395666" sldId="1644"/>
            <ac:spMk id="15" creationId="{D28A4DFC-B0FF-2546-AC4C-D9851D668A04}"/>
          </ac:spMkLst>
        </pc:spChg>
        <pc:spChg chg="mod">
          <ac:chgData name="Jiaxuan You" userId="4673b616-39e0-47ed-898d-4786d243effe" providerId="ADAL" clId="{6DE8FEAC-F262-7244-9730-8A08B6AABB00}" dt="2021-01-31T00:10:04.281" v="4870" actId="20577"/>
          <ac:spMkLst>
            <pc:docMk/>
            <pc:sldMk cId="3878395666" sldId="1644"/>
            <ac:spMk id="21" creationId="{AB4A7730-4367-9348-AD35-AF11434CAE75}"/>
          </ac:spMkLst>
        </pc:spChg>
        <pc:spChg chg="add mod">
          <ac:chgData name="Jiaxuan You" userId="4673b616-39e0-47ed-898d-4786d243effe" providerId="ADAL" clId="{6DE8FEAC-F262-7244-9730-8A08B6AABB00}" dt="2021-01-30T22:10:03.070" v="4322" actId="1076"/>
          <ac:spMkLst>
            <pc:docMk/>
            <pc:sldMk cId="3878395666" sldId="1644"/>
            <ac:spMk id="23" creationId="{8DB3DE59-9B42-4A47-B297-403189DC6BC9}"/>
          </ac:spMkLst>
        </pc:spChg>
        <pc:spChg chg="add mod">
          <ac:chgData name="Jiaxuan You" userId="4673b616-39e0-47ed-898d-4786d243effe" providerId="ADAL" clId="{6DE8FEAC-F262-7244-9730-8A08B6AABB00}" dt="2021-02-01T07:37:38.856" v="14125" actId="20577"/>
          <ac:spMkLst>
            <pc:docMk/>
            <pc:sldMk cId="3878395666" sldId="1644"/>
            <ac:spMk id="24" creationId="{EC8029CC-3996-2642-8DC4-FA249FF7184C}"/>
          </ac:spMkLst>
        </pc:spChg>
        <pc:spChg chg="add mod">
          <ac:chgData name="Jiaxuan You" userId="4673b616-39e0-47ed-898d-4786d243effe" providerId="ADAL" clId="{6DE8FEAC-F262-7244-9730-8A08B6AABB00}" dt="2021-01-31T00:10:17.034" v="4874" actId="1036"/>
          <ac:spMkLst>
            <pc:docMk/>
            <pc:sldMk cId="3878395666" sldId="1644"/>
            <ac:spMk id="25" creationId="{6320E995-BB8B-DC41-BF49-49D8A676544F}"/>
          </ac:spMkLst>
        </pc:spChg>
        <pc:grpChg chg="mod">
          <ac:chgData name="Jiaxuan You" userId="4673b616-39e0-47ed-898d-4786d243effe" providerId="ADAL" clId="{6DE8FEAC-F262-7244-9730-8A08B6AABB00}" dt="2021-01-30T22:09:52.724" v="4320" actId="1076"/>
          <ac:grpSpMkLst>
            <pc:docMk/>
            <pc:sldMk cId="3878395666" sldId="1644"/>
            <ac:grpSpMk id="18" creationId="{3AF3DD19-BFFA-5E45-8BE9-7E89CA1DA2A1}"/>
          </ac:grpSpMkLst>
        </pc:grpChg>
      </pc:sldChg>
      <pc:sldChg chg="addSp delSp modSp add mod">
        <pc:chgData name="Jiaxuan You" userId="4673b616-39e0-47ed-898d-4786d243effe" providerId="ADAL" clId="{6DE8FEAC-F262-7244-9730-8A08B6AABB00}" dt="2021-02-02T01:14:03.666" v="24594" actId="20577"/>
        <pc:sldMkLst>
          <pc:docMk/>
          <pc:sldMk cId="3577137295" sldId="1645"/>
        </pc:sldMkLst>
        <pc:spChg chg="mod">
          <ac:chgData name="Jiaxuan You" userId="4673b616-39e0-47ed-898d-4786d243effe" providerId="ADAL" clId="{6DE8FEAC-F262-7244-9730-8A08B6AABB00}" dt="2021-02-01T07:40:12.763" v="14304" actId="14100"/>
          <ac:spMkLst>
            <pc:docMk/>
            <pc:sldMk cId="3577137295" sldId="1645"/>
            <ac:spMk id="3" creationId="{1C850698-3B53-9048-92D9-4D9AC2BE0455}"/>
          </ac:spMkLst>
        </pc:spChg>
        <pc:spChg chg="mod">
          <ac:chgData name="Jiaxuan You" userId="4673b616-39e0-47ed-898d-4786d243effe" providerId="ADAL" clId="{6DE8FEAC-F262-7244-9730-8A08B6AABB00}" dt="2021-02-02T01:14:03.666" v="24594" actId="20577"/>
          <ac:spMkLst>
            <pc:docMk/>
            <pc:sldMk cId="3577137295" sldId="1645"/>
            <ac:spMk id="19" creationId="{CF95443F-C64C-D849-94EC-C52356EBEB08}"/>
          </ac:spMkLst>
        </pc:spChg>
        <pc:spChg chg="add del mod">
          <ac:chgData name="Jiaxuan You" userId="4673b616-39e0-47ed-898d-4786d243effe" providerId="ADAL" clId="{6DE8FEAC-F262-7244-9730-8A08B6AABB00}" dt="2021-01-31T19:42:36.931" v="8904" actId="478"/>
          <ac:spMkLst>
            <pc:docMk/>
            <pc:sldMk cId="3577137295" sldId="1645"/>
            <ac:spMk id="21" creationId="{3F0DDFFE-ABAD-D845-85CE-D6D8F24A3A50}"/>
          </ac:spMkLst>
        </pc:spChg>
        <pc:spChg chg="add del mod">
          <ac:chgData name="Jiaxuan You" userId="4673b616-39e0-47ed-898d-4786d243effe" providerId="ADAL" clId="{6DE8FEAC-F262-7244-9730-8A08B6AABB00}" dt="2021-01-31T19:42:09.343" v="8869" actId="478"/>
          <ac:spMkLst>
            <pc:docMk/>
            <pc:sldMk cId="3577137295" sldId="1645"/>
            <ac:spMk id="22" creationId="{01219015-F642-4640-A990-8C95554E4059}"/>
          </ac:spMkLst>
        </pc:spChg>
        <pc:spChg chg="add mod">
          <ac:chgData name="Jiaxuan You" userId="4673b616-39e0-47ed-898d-4786d243effe" providerId="ADAL" clId="{6DE8FEAC-F262-7244-9730-8A08B6AABB00}" dt="2021-01-31T19:39:01.789" v="8865" actId="1037"/>
          <ac:spMkLst>
            <pc:docMk/>
            <pc:sldMk cId="3577137295" sldId="1645"/>
            <ac:spMk id="23" creationId="{EC94E41E-0089-6B4C-A5A2-9D2A95A9011D}"/>
          </ac:spMkLst>
        </pc:spChg>
        <pc:spChg chg="add mod">
          <ac:chgData name="Jiaxuan You" userId="4673b616-39e0-47ed-898d-4786d243effe" providerId="ADAL" clId="{6DE8FEAC-F262-7244-9730-8A08B6AABB00}" dt="2021-02-01T07:40:05.038" v="14303"/>
          <ac:spMkLst>
            <pc:docMk/>
            <pc:sldMk cId="3577137295" sldId="1645"/>
            <ac:spMk id="24" creationId="{AD298397-3073-7A4F-A442-B435DA7EA15E}"/>
          </ac:spMkLst>
        </pc:spChg>
        <pc:spChg chg="add mod">
          <ac:chgData name="Jiaxuan You" userId="4673b616-39e0-47ed-898d-4786d243effe" providerId="ADAL" clId="{6DE8FEAC-F262-7244-9730-8A08B6AABB00}" dt="2021-02-01T07:40:05.038" v="14303"/>
          <ac:spMkLst>
            <pc:docMk/>
            <pc:sldMk cId="3577137295" sldId="1645"/>
            <ac:spMk id="25" creationId="{A319D1FA-430A-4C45-8397-C0944F687986}"/>
          </ac:spMkLst>
        </pc:spChg>
        <pc:spChg chg="add mod">
          <ac:chgData name="Jiaxuan You" userId="4673b616-39e0-47ed-898d-4786d243effe" providerId="ADAL" clId="{6DE8FEAC-F262-7244-9730-8A08B6AABB00}" dt="2021-02-01T07:40:05.038" v="14303"/>
          <ac:spMkLst>
            <pc:docMk/>
            <pc:sldMk cId="3577137295" sldId="1645"/>
            <ac:spMk id="26" creationId="{B98107CA-F0BC-6448-87AA-2AB7A4DBF4FD}"/>
          </ac:spMkLst>
        </pc:spChg>
        <pc:spChg chg="add mod">
          <ac:chgData name="Jiaxuan You" userId="4673b616-39e0-47ed-898d-4786d243effe" providerId="ADAL" clId="{6DE8FEAC-F262-7244-9730-8A08B6AABB00}" dt="2021-02-01T07:40:05.038" v="14303"/>
          <ac:spMkLst>
            <pc:docMk/>
            <pc:sldMk cId="3577137295" sldId="1645"/>
            <ac:spMk id="27" creationId="{0489D876-053E-BC4C-8C8E-48D4BD80CDED}"/>
          </ac:spMkLst>
        </pc:spChg>
        <pc:spChg chg="mod">
          <ac:chgData name="Jiaxuan You" userId="4673b616-39e0-47ed-898d-4786d243effe" providerId="ADAL" clId="{6DE8FEAC-F262-7244-9730-8A08B6AABB00}" dt="2021-01-31T19:39:01.789" v="8865" actId="1037"/>
          <ac:spMkLst>
            <pc:docMk/>
            <pc:sldMk cId="3577137295" sldId="1645"/>
            <ac:spMk id="29" creationId="{4DA95441-78D8-2746-8CD3-A2495BD1D5A1}"/>
          </ac:spMkLst>
        </pc:spChg>
        <pc:spChg chg="mod">
          <ac:chgData name="Jiaxuan You" userId="4673b616-39e0-47ed-898d-4786d243effe" providerId="ADAL" clId="{6DE8FEAC-F262-7244-9730-8A08B6AABB00}" dt="2021-02-01T07:38:30.575" v="14190" actId="20577"/>
          <ac:spMkLst>
            <pc:docMk/>
            <pc:sldMk cId="3577137295" sldId="1645"/>
            <ac:spMk id="30" creationId="{16AAA4E0-BB44-6C4B-982D-AE3316F8A3A6}"/>
          </ac:spMkLst>
        </pc:spChg>
        <pc:spChg chg="mod">
          <ac:chgData name="Jiaxuan You" userId="4673b616-39e0-47ed-898d-4786d243effe" providerId="ADAL" clId="{6DE8FEAC-F262-7244-9730-8A08B6AABB00}" dt="2021-02-01T07:40:19.581" v="14308"/>
          <ac:spMkLst>
            <pc:docMk/>
            <pc:sldMk cId="3577137295" sldId="1645"/>
            <ac:spMk id="32" creationId="{CF4E62F3-410E-2746-AE35-791BCEDB6CA8}"/>
          </ac:spMkLst>
        </pc:spChg>
        <pc:spChg chg="mod">
          <ac:chgData name="Jiaxuan You" userId="4673b616-39e0-47ed-898d-4786d243effe" providerId="ADAL" clId="{6DE8FEAC-F262-7244-9730-8A08B6AABB00}" dt="2021-01-31T19:39:01.789" v="8865" actId="1037"/>
          <ac:spMkLst>
            <pc:docMk/>
            <pc:sldMk cId="3577137295" sldId="1645"/>
            <ac:spMk id="33" creationId="{0A3F1715-77E7-074A-BA40-2CBBA675C9F2}"/>
          </ac:spMkLst>
        </pc:spChg>
        <pc:spChg chg="del mod">
          <ac:chgData name="Jiaxuan You" userId="4673b616-39e0-47ed-898d-4786d243effe" providerId="ADAL" clId="{6DE8FEAC-F262-7244-9730-8A08B6AABB00}" dt="2021-01-31T19:38:13.769" v="8822" actId="478"/>
          <ac:spMkLst>
            <pc:docMk/>
            <pc:sldMk cId="3577137295" sldId="1645"/>
            <ac:spMk id="34" creationId="{179CD5ED-C50E-884D-9D46-11C97675B6AC}"/>
          </ac:spMkLst>
        </pc:spChg>
        <pc:spChg chg="mod">
          <ac:chgData name="Jiaxuan You" userId="4673b616-39e0-47ed-898d-4786d243effe" providerId="ADAL" clId="{6DE8FEAC-F262-7244-9730-8A08B6AABB00}" dt="2021-02-01T07:40:19.581" v="14308"/>
          <ac:spMkLst>
            <pc:docMk/>
            <pc:sldMk cId="3577137295" sldId="1645"/>
            <ac:spMk id="35" creationId="{3EEB2B84-FD38-0E4B-95C5-CB582AA8AD2E}"/>
          </ac:spMkLst>
        </pc:spChg>
        <pc:spChg chg="del">
          <ac:chgData name="Jiaxuan You" userId="4673b616-39e0-47ed-898d-4786d243effe" providerId="ADAL" clId="{6DE8FEAC-F262-7244-9730-8A08B6AABB00}" dt="2021-01-31T00:06:43.552" v="4704" actId="478"/>
          <ac:spMkLst>
            <pc:docMk/>
            <pc:sldMk cId="3577137295" sldId="1645"/>
            <ac:spMk id="35" creationId="{4BBF61F2-27FA-D944-9CBF-CC4010F7B117}"/>
          </ac:spMkLst>
        </pc:spChg>
        <pc:spChg chg="del">
          <ac:chgData name="Jiaxuan You" userId="4673b616-39e0-47ed-898d-4786d243effe" providerId="ADAL" clId="{6DE8FEAC-F262-7244-9730-8A08B6AABB00}" dt="2021-01-31T00:06:43.552" v="4704" actId="478"/>
          <ac:spMkLst>
            <pc:docMk/>
            <pc:sldMk cId="3577137295" sldId="1645"/>
            <ac:spMk id="36" creationId="{6A1452F7-3964-A64B-AD48-F286E3E91756}"/>
          </ac:spMkLst>
        </pc:spChg>
        <pc:spChg chg="del">
          <ac:chgData name="Jiaxuan You" userId="4673b616-39e0-47ed-898d-4786d243effe" providerId="ADAL" clId="{6DE8FEAC-F262-7244-9730-8A08B6AABB00}" dt="2021-01-31T00:06:43.552" v="4704" actId="478"/>
          <ac:spMkLst>
            <pc:docMk/>
            <pc:sldMk cId="3577137295" sldId="1645"/>
            <ac:spMk id="37" creationId="{FB62F0AB-58A4-5F42-B422-D18F99FB865A}"/>
          </ac:spMkLst>
        </pc:spChg>
        <pc:spChg chg="del">
          <ac:chgData name="Jiaxuan You" userId="4673b616-39e0-47ed-898d-4786d243effe" providerId="ADAL" clId="{6DE8FEAC-F262-7244-9730-8A08B6AABB00}" dt="2021-01-31T00:06:43.552" v="4704" actId="478"/>
          <ac:spMkLst>
            <pc:docMk/>
            <pc:sldMk cId="3577137295" sldId="1645"/>
            <ac:spMk id="38" creationId="{36CAB4C6-D7BA-FB47-BB47-BC0F21BA81DB}"/>
          </ac:spMkLst>
        </pc:spChg>
        <pc:grpChg chg="mod">
          <ac:chgData name="Jiaxuan You" userId="4673b616-39e0-47ed-898d-4786d243effe" providerId="ADAL" clId="{6DE8FEAC-F262-7244-9730-8A08B6AABB00}" dt="2021-01-31T19:39:01.789" v="8865" actId="1037"/>
          <ac:grpSpMkLst>
            <pc:docMk/>
            <pc:sldMk cId="3577137295" sldId="1645"/>
            <ac:grpSpMk id="18" creationId="{3AF3DD19-BFFA-5E45-8BE9-7E89CA1DA2A1}"/>
          </ac:grpSpMkLst>
        </pc:grpChg>
        <pc:grpChg chg="add mod">
          <ac:chgData name="Jiaxuan You" userId="4673b616-39e0-47ed-898d-4786d243effe" providerId="ADAL" clId="{6DE8FEAC-F262-7244-9730-8A08B6AABB00}" dt="2021-02-01T07:40:19.581" v="14308"/>
          <ac:grpSpMkLst>
            <pc:docMk/>
            <pc:sldMk cId="3577137295" sldId="1645"/>
            <ac:grpSpMk id="28" creationId="{66B12A96-9AD7-7C43-BE4D-3419D89340AA}"/>
          </ac:grpSpMkLst>
        </pc:grpChg>
        <pc:picChg chg="add del mod">
          <ac:chgData name="Jiaxuan You" userId="4673b616-39e0-47ed-898d-4786d243effe" providerId="ADAL" clId="{6DE8FEAC-F262-7244-9730-8A08B6AABB00}" dt="2021-02-01T07:40:30.804" v="14311" actId="21"/>
          <ac:picMkLst>
            <pc:docMk/>
            <pc:sldMk cId="3577137295" sldId="1645"/>
            <ac:picMk id="8" creationId="{109328C3-10ED-2845-B0C5-8E32FF79DB44}"/>
          </ac:picMkLst>
        </pc:picChg>
        <pc:picChg chg="add mod">
          <ac:chgData name="Jiaxuan You" userId="4673b616-39e0-47ed-898d-4786d243effe" providerId="ADAL" clId="{6DE8FEAC-F262-7244-9730-8A08B6AABB00}" dt="2021-01-31T00:13:07.683" v="4883" actId="1076"/>
          <ac:picMkLst>
            <pc:docMk/>
            <pc:sldMk cId="3577137295" sldId="1645"/>
            <ac:picMk id="9" creationId="{05A35AA7-FD19-D449-AAD1-BB3475497598}"/>
          </ac:picMkLst>
        </pc:picChg>
        <pc:picChg chg="add del mod">
          <ac:chgData name="Jiaxuan You" userId="4673b616-39e0-47ed-898d-4786d243effe" providerId="ADAL" clId="{6DE8FEAC-F262-7244-9730-8A08B6AABB00}" dt="2021-01-31T00:12:36.057" v="4875" actId="478"/>
          <ac:picMkLst>
            <pc:docMk/>
            <pc:sldMk cId="3577137295" sldId="1645"/>
            <ac:picMk id="20" creationId="{363F1E3D-6C7C-B04A-85EB-97AD07224980}"/>
          </ac:picMkLst>
        </pc:picChg>
        <pc:picChg chg="add mod">
          <ac:chgData name="Jiaxuan You" userId="4673b616-39e0-47ed-898d-4786d243effe" providerId="ADAL" clId="{6DE8FEAC-F262-7244-9730-8A08B6AABB00}" dt="2021-01-31T19:39:08.457" v="8866"/>
          <ac:picMkLst>
            <pc:docMk/>
            <pc:sldMk cId="3577137295" sldId="1645"/>
            <ac:picMk id="20" creationId="{601C24DD-F0D1-4C47-9EAE-FC38F0260277}"/>
          </ac:picMkLst>
        </pc:picChg>
        <pc:picChg chg="mod">
          <ac:chgData name="Jiaxuan You" userId="4673b616-39e0-47ed-898d-4786d243effe" providerId="ADAL" clId="{6DE8FEAC-F262-7244-9730-8A08B6AABB00}" dt="2021-02-01T07:40:19.581" v="14308"/>
          <ac:picMkLst>
            <pc:docMk/>
            <pc:sldMk cId="3577137295" sldId="1645"/>
            <ac:picMk id="31" creationId="{01D89564-767D-5F43-8DF5-A883ACBA10C5}"/>
          </ac:picMkLst>
        </pc:picChg>
        <pc:picChg chg="del">
          <ac:chgData name="Jiaxuan You" userId="4673b616-39e0-47ed-898d-4786d243effe" providerId="ADAL" clId="{6DE8FEAC-F262-7244-9730-8A08B6AABB00}" dt="2021-01-30T20:25:55.236" v="3148" actId="478"/>
          <ac:picMkLst>
            <pc:docMk/>
            <pc:sldMk cId="3577137295" sldId="1645"/>
            <ac:picMk id="31" creationId="{7C2CE3CA-F9FF-574C-88D9-CAD4ACF1CB07}"/>
          </ac:picMkLst>
        </pc:picChg>
      </pc:sldChg>
      <pc:sldChg chg="addSp delSp modSp add mod">
        <pc:chgData name="Jiaxuan You" userId="4673b616-39e0-47ed-898d-4786d243effe" providerId="ADAL" clId="{6DE8FEAC-F262-7244-9730-8A08B6AABB00}" dt="2021-02-02T05:56:54.183" v="28539" actId="167"/>
        <pc:sldMkLst>
          <pc:docMk/>
          <pc:sldMk cId="4214537162" sldId="1646"/>
        </pc:sldMkLst>
        <pc:spChg chg="mod">
          <ac:chgData name="Jiaxuan You" userId="4673b616-39e0-47ed-898d-4786d243effe" providerId="ADAL" clId="{6DE8FEAC-F262-7244-9730-8A08B6AABB00}" dt="2021-02-01T07:39:35.743" v="14287" actId="20577"/>
          <ac:spMkLst>
            <pc:docMk/>
            <pc:sldMk cId="4214537162" sldId="1646"/>
            <ac:spMk id="3" creationId="{1C850698-3B53-9048-92D9-4D9AC2BE0455}"/>
          </ac:spMkLst>
        </pc:spChg>
        <pc:spChg chg="mod">
          <ac:chgData name="Jiaxuan You" userId="4673b616-39e0-47ed-898d-4786d243effe" providerId="ADAL" clId="{6DE8FEAC-F262-7244-9730-8A08B6AABB00}" dt="2021-01-31T22:20:00.101" v="9906" actId="1076"/>
          <ac:spMkLst>
            <pc:docMk/>
            <pc:sldMk cId="4214537162" sldId="1646"/>
            <ac:spMk id="23" creationId="{4817A858-E848-7A44-B6A5-A130EF17D99A}"/>
          </ac:spMkLst>
        </pc:spChg>
        <pc:spChg chg="mod">
          <ac:chgData name="Jiaxuan You" userId="4673b616-39e0-47ed-898d-4786d243effe" providerId="ADAL" clId="{6DE8FEAC-F262-7244-9730-8A08B6AABB00}" dt="2021-02-02T01:15:59.399" v="24664" actId="20577"/>
          <ac:spMkLst>
            <pc:docMk/>
            <pc:sldMk cId="4214537162" sldId="1646"/>
            <ac:spMk id="24" creationId="{EE3E83C6-173D-A54C-B249-3FF07C815077}"/>
          </ac:spMkLst>
        </pc:spChg>
        <pc:spChg chg="del mod">
          <ac:chgData name="Jiaxuan You" userId="4673b616-39e0-47ed-898d-4786d243effe" providerId="ADAL" clId="{6DE8FEAC-F262-7244-9730-8A08B6AABB00}" dt="2021-01-31T01:39:03.012" v="6444" actId="478"/>
          <ac:spMkLst>
            <pc:docMk/>
            <pc:sldMk cId="4214537162" sldId="1646"/>
            <ac:spMk id="29" creationId="{4DA95441-78D8-2746-8CD3-A2495BD1D5A1}"/>
          </ac:spMkLst>
        </pc:spChg>
        <pc:spChg chg="del mod">
          <ac:chgData name="Jiaxuan You" userId="4673b616-39e0-47ed-898d-4786d243effe" providerId="ADAL" clId="{6DE8FEAC-F262-7244-9730-8A08B6AABB00}" dt="2021-01-31T01:39:03.012" v="6444" actId="478"/>
          <ac:spMkLst>
            <pc:docMk/>
            <pc:sldMk cId="4214537162" sldId="1646"/>
            <ac:spMk id="30" creationId="{16AAA4E0-BB44-6C4B-982D-AE3316F8A3A6}"/>
          </ac:spMkLst>
        </pc:spChg>
        <pc:spChg chg="del">
          <ac:chgData name="Jiaxuan You" userId="4673b616-39e0-47ed-898d-4786d243effe" providerId="ADAL" clId="{6DE8FEAC-F262-7244-9730-8A08B6AABB00}" dt="2021-01-31T00:21:04.578" v="5123" actId="478"/>
          <ac:spMkLst>
            <pc:docMk/>
            <pc:sldMk cId="4214537162" sldId="1646"/>
            <ac:spMk id="33" creationId="{0A3F1715-77E7-074A-BA40-2CBBA675C9F2}"/>
          </ac:spMkLst>
        </pc:spChg>
        <pc:spChg chg="del">
          <ac:chgData name="Jiaxuan You" userId="4673b616-39e0-47ed-898d-4786d243effe" providerId="ADAL" clId="{6DE8FEAC-F262-7244-9730-8A08B6AABB00}" dt="2021-01-31T00:20:12.867" v="5117" actId="478"/>
          <ac:spMkLst>
            <pc:docMk/>
            <pc:sldMk cId="4214537162" sldId="1646"/>
            <ac:spMk id="34" creationId="{179CD5ED-C50E-884D-9D46-11C97675B6AC}"/>
          </ac:spMkLst>
        </pc:spChg>
        <pc:spChg chg="del">
          <ac:chgData name="Jiaxuan You" userId="4673b616-39e0-47ed-898d-4786d243effe" providerId="ADAL" clId="{6DE8FEAC-F262-7244-9730-8A08B6AABB00}" dt="2021-01-31T00:20:16.099" v="5118" actId="478"/>
          <ac:spMkLst>
            <pc:docMk/>
            <pc:sldMk cId="4214537162" sldId="1646"/>
            <ac:spMk id="35" creationId="{4BBF61F2-27FA-D944-9CBF-CC4010F7B117}"/>
          </ac:spMkLst>
        </pc:spChg>
        <pc:spChg chg="del">
          <ac:chgData name="Jiaxuan You" userId="4673b616-39e0-47ed-898d-4786d243effe" providerId="ADAL" clId="{6DE8FEAC-F262-7244-9730-8A08B6AABB00}" dt="2021-01-31T00:20:16.099" v="5118" actId="478"/>
          <ac:spMkLst>
            <pc:docMk/>
            <pc:sldMk cId="4214537162" sldId="1646"/>
            <ac:spMk id="36" creationId="{6A1452F7-3964-A64B-AD48-F286E3E91756}"/>
          </ac:spMkLst>
        </pc:spChg>
        <pc:spChg chg="del">
          <ac:chgData name="Jiaxuan You" userId="4673b616-39e0-47ed-898d-4786d243effe" providerId="ADAL" clId="{6DE8FEAC-F262-7244-9730-8A08B6AABB00}" dt="2021-01-31T00:20:16.099" v="5118" actId="478"/>
          <ac:spMkLst>
            <pc:docMk/>
            <pc:sldMk cId="4214537162" sldId="1646"/>
            <ac:spMk id="37" creationId="{FB62F0AB-58A4-5F42-B422-D18F99FB865A}"/>
          </ac:spMkLst>
        </pc:spChg>
        <pc:spChg chg="del">
          <ac:chgData name="Jiaxuan You" userId="4673b616-39e0-47ed-898d-4786d243effe" providerId="ADAL" clId="{6DE8FEAC-F262-7244-9730-8A08B6AABB00}" dt="2021-01-31T00:20:16.099" v="5118" actId="478"/>
          <ac:spMkLst>
            <pc:docMk/>
            <pc:sldMk cId="4214537162" sldId="1646"/>
            <ac:spMk id="38" creationId="{36CAB4C6-D7BA-FB47-BB47-BC0F21BA81DB}"/>
          </ac:spMkLst>
        </pc:spChg>
        <pc:grpChg chg="del mod">
          <ac:chgData name="Jiaxuan You" userId="4673b616-39e0-47ed-898d-4786d243effe" providerId="ADAL" clId="{6DE8FEAC-F262-7244-9730-8A08B6AABB00}" dt="2021-01-31T01:38:54.834" v="6443" actId="478"/>
          <ac:grpSpMkLst>
            <pc:docMk/>
            <pc:sldMk cId="4214537162" sldId="1646"/>
            <ac:grpSpMk id="18" creationId="{3AF3DD19-BFFA-5E45-8BE9-7E89CA1DA2A1}"/>
          </ac:grpSpMkLst>
        </pc:grpChg>
        <pc:picChg chg="add mod">
          <ac:chgData name="Jiaxuan You" userId="4673b616-39e0-47ed-898d-4786d243effe" providerId="ADAL" clId="{6DE8FEAC-F262-7244-9730-8A08B6AABB00}" dt="2021-02-02T05:56:54.183" v="28539" actId="167"/>
          <ac:picMkLst>
            <pc:docMk/>
            <pc:sldMk cId="4214537162" sldId="1646"/>
            <ac:picMk id="10" creationId="{C1A4F076-BA37-3F4B-90E4-167CFD4EC534}"/>
          </ac:picMkLst>
        </pc:picChg>
        <pc:picChg chg="mod">
          <ac:chgData name="Jiaxuan You" userId="4673b616-39e0-47ed-898d-4786d243effe" providerId="ADAL" clId="{6DE8FEAC-F262-7244-9730-8A08B6AABB00}" dt="2021-01-31T00:49:14.653" v="5835" actId="167"/>
          <ac:picMkLst>
            <pc:docMk/>
            <pc:sldMk cId="4214537162" sldId="1646"/>
            <ac:picMk id="16" creationId="{DF8C5A5B-76BA-E942-9063-A0A391E63F4D}"/>
          </ac:picMkLst>
        </pc:picChg>
        <pc:picChg chg="del">
          <ac:chgData name="Jiaxuan You" userId="4673b616-39e0-47ed-898d-4786d243effe" providerId="ADAL" clId="{6DE8FEAC-F262-7244-9730-8A08B6AABB00}" dt="2021-01-31T00:18:38.464" v="5038" actId="478"/>
          <ac:picMkLst>
            <pc:docMk/>
            <pc:sldMk cId="4214537162" sldId="1646"/>
            <ac:picMk id="20" creationId="{363F1E3D-6C7C-B04A-85EB-97AD07224980}"/>
          </ac:picMkLst>
        </pc:picChg>
        <pc:picChg chg="add mod">
          <ac:chgData name="Jiaxuan You" userId="4673b616-39e0-47ed-898d-4786d243effe" providerId="ADAL" clId="{6DE8FEAC-F262-7244-9730-8A08B6AABB00}" dt="2021-01-31T00:19:18.142" v="5065" actId="1076"/>
          <ac:picMkLst>
            <pc:docMk/>
            <pc:sldMk cId="4214537162" sldId="1646"/>
            <ac:picMk id="21" creationId="{0E17A5BD-44BD-6E4D-8FC9-E1C179D439B4}"/>
          </ac:picMkLst>
        </pc:picChg>
        <pc:picChg chg="add del mod">
          <ac:chgData name="Jiaxuan You" userId="4673b616-39e0-47ed-898d-4786d243effe" providerId="ADAL" clId="{6DE8FEAC-F262-7244-9730-8A08B6AABB00}" dt="2021-01-31T01:39:44.005" v="6480" actId="478"/>
          <ac:picMkLst>
            <pc:docMk/>
            <pc:sldMk cId="4214537162" sldId="1646"/>
            <ac:picMk id="22" creationId="{1F290189-88A3-9A40-8266-25410178B748}"/>
          </ac:picMkLst>
        </pc:picChg>
        <pc:picChg chg="add del mod modCrop">
          <ac:chgData name="Jiaxuan You" userId="4673b616-39e0-47ed-898d-4786d243effe" providerId="ADAL" clId="{6DE8FEAC-F262-7244-9730-8A08B6AABB00}" dt="2021-02-02T04:55:01.227" v="26680" actId="478"/>
          <ac:picMkLst>
            <pc:docMk/>
            <pc:sldMk cId="4214537162" sldId="1646"/>
            <ac:picMk id="25" creationId="{A377907A-E337-9F40-B3D3-ED0E8668CE88}"/>
          </ac:picMkLst>
        </pc:picChg>
      </pc:sldChg>
      <pc:sldChg chg="addSp delSp modSp new del mod ord modShow">
        <pc:chgData name="Jiaxuan You" userId="4673b616-39e0-47ed-898d-4786d243effe" providerId="ADAL" clId="{6DE8FEAC-F262-7244-9730-8A08B6AABB00}" dt="2021-01-31T04:10:44.025" v="8174" actId="2696"/>
        <pc:sldMkLst>
          <pc:docMk/>
          <pc:sldMk cId="2900682285" sldId="1647"/>
        </pc:sldMkLst>
        <pc:spChg chg="mod">
          <ac:chgData name="Jiaxuan You" userId="4673b616-39e0-47ed-898d-4786d243effe" providerId="ADAL" clId="{6DE8FEAC-F262-7244-9730-8A08B6AABB00}" dt="2021-01-30T20:41:08.543" v="3649" actId="20577"/>
          <ac:spMkLst>
            <pc:docMk/>
            <pc:sldMk cId="2900682285" sldId="1647"/>
            <ac:spMk id="2" creationId="{0089E790-8BF9-7647-80EB-DB7F54E04F17}"/>
          </ac:spMkLst>
        </pc:spChg>
        <pc:spChg chg="mod">
          <ac:chgData name="Jiaxuan You" userId="4673b616-39e0-47ed-898d-4786d243effe" providerId="ADAL" clId="{6DE8FEAC-F262-7244-9730-8A08B6AABB00}" dt="2021-01-31T01:18:09.804" v="6357" actId="20577"/>
          <ac:spMkLst>
            <pc:docMk/>
            <pc:sldMk cId="2900682285" sldId="1647"/>
            <ac:spMk id="3" creationId="{D4945ABE-A83A-7C49-9F59-81CF47EF7D55}"/>
          </ac:spMkLst>
        </pc:spChg>
        <pc:spChg chg="add del mod">
          <ac:chgData name="Jiaxuan You" userId="4673b616-39e0-47ed-898d-4786d243effe" providerId="ADAL" clId="{6DE8FEAC-F262-7244-9730-8A08B6AABB00}" dt="2021-01-31T01:10:51.638" v="6306" actId="478"/>
          <ac:spMkLst>
            <pc:docMk/>
            <pc:sldMk cId="2900682285" sldId="1647"/>
            <ac:spMk id="7" creationId="{6A867E94-3121-0143-BEB2-5554691C359F}"/>
          </ac:spMkLst>
        </pc:spChg>
        <pc:spChg chg="add mod">
          <ac:chgData name="Jiaxuan You" userId="4673b616-39e0-47ed-898d-4786d243effe" providerId="ADAL" clId="{6DE8FEAC-F262-7244-9730-8A08B6AABB00}" dt="2021-01-31T01:11:16.331" v="6315" actId="20577"/>
          <ac:spMkLst>
            <pc:docMk/>
            <pc:sldMk cId="2900682285" sldId="1647"/>
            <ac:spMk id="8" creationId="{CD471417-4EBA-3645-A371-C19B3C703215}"/>
          </ac:spMkLst>
        </pc:spChg>
        <pc:spChg chg="add mod">
          <ac:chgData name="Jiaxuan You" userId="4673b616-39e0-47ed-898d-4786d243effe" providerId="ADAL" clId="{6DE8FEAC-F262-7244-9730-8A08B6AABB00}" dt="2021-01-31T01:17:57.581" v="6355" actId="1076"/>
          <ac:spMkLst>
            <pc:docMk/>
            <pc:sldMk cId="2900682285" sldId="1647"/>
            <ac:spMk id="9" creationId="{77C96F79-6C8A-9B4E-A596-B2CA107CE962}"/>
          </ac:spMkLst>
        </pc:spChg>
        <pc:spChg chg="mod">
          <ac:chgData name="Jiaxuan You" userId="4673b616-39e0-47ed-898d-4786d243effe" providerId="ADAL" clId="{6DE8FEAC-F262-7244-9730-8A08B6AABB00}" dt="2021-01-31T00:56:47.173" v="6136"/>
          <ac:spMkLst>
            <pc:docMk/>
            <pc:sldMk cId="2900682285" sldId="1647"/>
            <ac:spMk id="12" creationId="{9ABEBA9A-65D3-384E-A233-A8616BB5405A}"/>
          </ac:spMkLst>
        </pc:spChg>
        <pc:spChg chg="mod">
          <ac:chgData name="Jiaxuan You" userId="4673b616-39e0-47ed-898d-4786d243effe" providerId="ADAL" clId="{6DE8FEAC-F262-7244-9730-8A08B6AABB00}" dt="2021-01-31T00:56:47.173" v="6136"/>
          <ac:spMkLst>
            <pc:docMk/>
            <pc:sldMk cId="2900682285" sldId="1647"/>
            <ac:spMk id="13" creationId="{B8038663-C10C-4F4C-9BB6-7BCC1BAE07D3}"/>
          </ac:spMkLst>
        </pc:spChg>
        <pc:spChg chg="add del mod">
          <ac:chgData name="Jiaxuan You" userId="4673b616-39e0-47ed-898d-4786d243effe" providerId="ADAL" clId="{6DE8FEAC-F262-7244-9730-8A08B6AABB00}" dt="2021-01-31T00:56:48.049" v="6137"/>
          <ac:spMkLst>
            <pc:docMk/>
            <pc:sldMk cId="2900682285" sldId="1647"/>
            <ac:spMk id="14" creationId="{D6AECB13-7E58-5D49-AF85-DF8ACF04FA4C}"/>
          </ac:spMkLst>
        </pc:spChg>
        <pc:spChg chg="add del mod">
          <ac:chgData name="Jiaxuan You" userId="4673b616-39e0-47ed-898d-4786d243effe" providerId="ADAL" clId="{6DE8FEAC-F262-7244-9730-8A08B6AABB00}" dt="2021-01-31T00:56:48.049" v="6137"/>
          <ac:spMkLst>
            <pc:docMk/>
            <pc:sldMk cId="2900682285" sldId="1647"/>
            <ac:spMk id="15" creationId="{76F096E5-E59A-A247-8CD9-197BDAC42CAA}"/>
          </ac:spMkLst>
        </pc:spChg>
        <pc:spChg chg="add del mod">
          <ac:chgData name="Jiaxuan You" userId="4673b616-39e0-47ed-898d-4786d243effe" providerId="ADAL" clId="{6DE8FEAC-F262-7244-9730-8A08B6AABB00}" dt="2021-01-31T01:17:38.264" v="6351" actId="478"/>
          <ac:spMkLst>
            <pc:docMk/>
            <pc:sldMk cId="2900682285" sldId="1647"/>
            <ac:spMk id="18" creationId="{D455E34D-CF07-BE46-9586-14ED8282BE30}"/>
          </ac:spMkLst>
        </pc:spChg>
        <pc:spChg chg="add mod">
          <ac:chgData name="Jiaxuan You" userId="4673b616-39e0-47ed-898d-4786d243effe" providerId="ADAL" clId="{6DE8FEAC-F262-7244-9730-8A08B6AABB00}" dt="2021-01-31T01:17:41.906" v="6353" actId="1076"/>
          <ac:spMkLst>
            <pc:docMk/>
            <pc:sldMk cId="2900682285" sldId="1647"/>
            <ac:spMk id="19" creationId="{988FE5FE-065C-4E42-B542-CB9612E116CA}"/>
          </ac:spMkLst>
        </pc:spChg>
        <pc:grpChg chg="add del mod">
          <ac:chgData name="Jiaxuan You" userId="4673b616-39e0-47ed-898d-4786d243effe" providerId="ADAL" clId="{6DE8FEAC-F262-7244-9730-8A08B6AABB00}" dt="2021-01-31T00:56:48.049" v="6137"/>
          <ac:grpSpMkLst>
            <pc:docMk/>
            <pc:sldMk cId="2900682285" sldId="1647"/>
            <ac:grpSpMk id="10" creationId="{E055EED4-D9D7-EB42-BD54-65448370725D}"/>
          </ac:grpSpMkLst>
        </pc:grpChg>
        <pc:picChg chg="mod">
          <ac:chgData name="Jiaxuan You" userId="4673b616-39e0-47ed-898d-4786d243effe" providerId="ADAL" clId="{6DE8FEAC-F262-7244-9730-8A08B6AABB00}" dt="2021-01-31T00:56:47.173" v="6136"/>
          <ac:picMkLst>
            <pc:docMk/>
            <pc:sldMk cId="2900682285" sldId="1647"/>
            <ac:picMk id="11" creationId="{50A00965-1B17-694C-A3FF-9137355CABFA}"/>
          </ac:picMkLst>
        </pc:picChg>
        <pc:picChg chg="add del">
          <ac:chgData name="Jiaxuan You" userId="4673b616-39e0-47ed-898d-4786d243effe" providerId="ADAL" clId="{6DE8FEAC-F262-7244-9730-8A08B6AABB00}" dt="2021-01-31T00:56:53.408" v="6139"/>
          <ac:picMkLst>
            <pc:docMk/>
            <pc:sldMk cId="2900682285" sldId="1647"/>
            <ac:picMk id="16" creationId="{50AF30D4-0E60-254A-892C-3A6D62332BD0}"/>
          </ac:picMkLst>
        </pc:picChg>
        <pc:picChg chg="add mod">
          <ac:chgData name="Jiaxuan You" userId="4673b616-39e0-47ed-898d-4786d243effe" providerId="ADAL" clId="{6DE8FEAC-F262-7244-9730-8A08B6AABB00}" dt="2021-01-31T00:58:53.133" v="6159" actId="1076"/>
          <ac:picMkLst>
            <pc:docMk/>
            <pc:sldMk cId="2900682285" sldId="1647"/>
            <ac:picMk id="17" creationId="{9E5C3A9F-41B9-6E47-BA58-6A91CDFAC27A}"/>
          </ac:picMkLst>
        </pc:picChg>
      </pc:sldChg>
      <pc:sldChg chg="addSp delSp modSp add del mod ord">
        <pc:chgData name="Jiaxuan You" userId="4673b616-39e0-47ed-898d-4786d243effe" providerId="ADAL" clId="{6DE8FEAC-F262-7244-9730-8A08B6AABB00}" dt="2021-01-31T03:45:34.804" v="7232" actId="2696"/>
        <pc:sldMkLst>
          <pc:docMk/>
          <pc:sldMk cId="2334247305" sldId="1648"/>
        </pc:sldMkLst>
        <pc:spChg chg="mod">
          <ac:chgData name="Jiaxuan You" userId="4673b616-39e0-47ed-898d-4786d243effe" providerId="ADAL" clId="{6DE8FEAC-F262-7244-9730-8A08B6AABB00}" dt="2021-01-31T01:02:42.920" v="6190" actId="404"/>
          <ac:spMkLst>
            <pc:docMk/>
            <pc:sldMk cId="2334247305" sldId="1648"/>
            <ac:spMk id="3" creationId="{D4945ABE-A83A-7C49-9F59-81CF47EF7D55}"/>
          </ac:spMkLst>
        </pc:spChg>
        <pc:spChg chg="add mod">
          <ac:chgData name="Jiaxuan You" userId="4673b616-39e0-47ed-898d-4786d243effe" providerId="ADAL" clId="{6DE8FEAC-F262-7244-9730-8A08B6AABB00}" dt="2021-01-31T01:02:03.734" v="6166" actId="20577"/>
          <ac:spMkLst>
            <pc:docMk/>
            <pc:sldMk cId="2334247305" sldId="1648"/>
            <ac:spMk id="8" creationId="{D515B897-5112-5A46-9BD2-246071DCDE5C}"/>
          </ac:spMkLst>
        </pc:spChg>
        <pc:picChg chg="add del mod">
          <ac:chgData name="Jiaxuan You" userId="4673b616-39e0-47ed-898d-4786d243effe" providerId="ADAL" clId="{6DE8FEAC-F262-7244-9730-8A08B6AABB00}" dt="2021-01-31T00:58:56.124" v="6160" actId="478"/>
          <ac:picMkLst>
            <pc:docMk/>
            <pc:sldMk cId="2334247305" sldId="1648"/>
            <ac:picMk id="7" creationId="{DDCF15B3-7609-2C4D-A8B5-10EC2A6011B9}"/>
          </ac:picMkLst>
        </pc:picChg>
        <pc:picChg chg="add mod">
          <ac:chgData name="Jiaxuan You" userId="4673b616-39e0-47ed-898d-4786d243effe" providerId="ADAL" clId="{6DE8FEAC-F262-7244-9730-8A08B6AABB00}" dt="2021-01-31T00:58:59.139" v="6162" actId="1076"/>
          <ac:picMkLst>
            <pc:docMk/>
            <pc:sldMk cId="2334247305" sldId="1648"/>
            <ac:picMk id="9" creationId="{76B205A5-ABD0-6B4C-92ED-FA938F3E8D3B}"/>
          </ac:picMkLst>
        </pc:picChg>
      </pc:sldChg>
      <pc:sldChg chg="addSp modSp add mod">
        <pc:chgData name="Jiaxuan You" userId="4673b616-39e0-47ed-898d-4786d243effe" providerId="ADAL" clId="{6DE8FEAC-F262-7244-9730-8A08B6AABB00}" dt="2021-01-31T19:24:08.614" v="8614" actId="20577"/>
        <pc:sldMkLst>
          <pc:docMk/>
          <pc:sldMk cId="2924101735" sldId="1649"/>
        </pc:sldMkLst>
        <pc:spChg chg="mod">
          <ac:chgData name="Jiaxuan You" userId="4673b616-39e0-47ed-898d-4786d243effe" providerId="ADAL" clId="{6DE8FEAC-F262-7244-9730-8A08B6AABB00}" dt="2021-01-31T19:24:08.614" v="8614" actId="20577"/>
          <ac:spMkLst>
            <pc:docMk/>
            <pc:sldMk cId="2924101735" sldId="1649"/>
            <ac:spMk id="3" creationId="{D4945ABE-A83A-7C49-9F59-81CF47EF7D55}"/>
          </ac:spMkLst>
        </pc:spChg>
        <pc:spChg chg="add mod">
          <ac:chgData name="Jiaxuan You" userId="4673b616-39e0-47ed-898d-4786d243effe" providerId="ADAL" clId="{6DE8FEAC-F262-7244-9730-8A08B6AABB00}" dt="2021-01-31T19:13:22.086" v="8310" actId="1035"/>
          <ac:spMkLst>
            <pc:docMk/>
            <pc:sldMk cId="2924101735" sldId="1649"/>
            <ac:spMk id="7" creationId="{BFE1C62F-CC31-474F-997E-D56E026F7E46}"/>
          </ac:spMkLst>
        </pc:spChg>
        <pc:spChg chg="add mod">
          <ac:chgData name="Jiaxuan You" userId="4673b616-39e0-47ed-898d-4786d243effe" providerId="ADAL" clId="{6DE8FEAC-F262-7244-9730-8A08B6AABB00}" dt="2021-01-31T19:13:22.086" v="8310" actId="1035"/>
          <ac:spMkLst>
            <pc:docMk/>
            <pc:sldMk cId="2924101735" sldId="1649"/>
            <ac:spMk id="8" creationId="{20B22A68-325B-4A48-A397-8125EEDB2EE7}"/>
          </ac:spMkLst>
        </pc:spChg>
        <pc:spChg chg="add mod">
          <ac:chgData name="Jiaxuan You" userId="4673b616-39e0-47ed-898d-4786d243effe" providerId="ADAL" clId="{6DE8FEAC-F262-7244-9730-8A08B6AABB00}" dt="2021-01-31T19:13:22.086" v="8310" actId="1035"/>
          <ac:spMkLst>
            <pc:docMk/>
            <pc:sldMk cId="2924101735" sldId="1649"/>
            <ac:spMk id="9" creationId="{D05D1FBC-2189-2A4E-AC83-A280E3122121}"/>
          </ac:spMkLst>
        </pc:spChg>
      </pc:sldChg>
      <pc:sldChg chg="addSp delSp modSp new mod">
        <pc:chgData name="Jiaxuan You" userId="4673b616-39e0-47ed-898d-4786d243effe" providerId="ADAL" clId="{6DE8FEAC-F262-7244-9730-8A08B6AABB00}" dt="2021-02-02T01:29:26.622" v="25042" actId="478"/>
        <pc:sldMkLst>
          <pc:docMk/>
          <pc:sldMk cId="2995569370" sldId="1650"/>
        </pc:sldMkLst>
        <pc:spChg chg="mod">
          <ac:chgData name="Jiaxuan You" userId="4673b616-39e0-47ed-898d-4786d243effe" providerId="ADAL" clId="{6DE8FEAC-F262-7244-9730-8A08B6AABB00}" dt="2021-01-31T22:34:18.611" v="10127" actId="20577"/>
          <ac:spMkLst>
            <pc:docMk/>
            <pc:sldMk cId="2995569370" sldId="1650"/>
            <ac:spMk id="2" creationId="{6640F270-2D82-6D40-A3FB-22FEA85D295A}"/>
          </ac:spMkLst>
        </pc:spChg>
        <pc:spChg chg="mod">
          <ac:chgData name="Jiaxuan You" userId="4673b616-39e0-47ed-898d-4786d243effe" providerId="ADAL" clId="{6DE8FEAC-F262-7244-9730-8A08B6AABB00}" dt="2021-01-31T22:30:59.797" v="10082" actId="20577"/>
          <ac:spMkLst>
            <pc:docMk/>
            <pc:sldMk cId="2995569370" sldId="1650"/>
            <ac:spMk id="3" creationId="{BB6D55E5-656C-064A-8D78-A630629D5B56}"/>
          </ac:spMkLst>
        </pc:spChg>
        <pc:spChg chg="add mod">
          <ac:chgData name="Jiaxuan You" userId="4673b616-39e0-47ed-898d-4786d243effe" providerId="ADAL" clId="{6DE8FEAC-F262-7244-9730-8A08B6AABB00}" dt="2021-01-30T20:43:54.656" v="3751"/>
          <ac:spMkLst>
            <pc:docMk/>
            <pc:sldMk cId="2995569370" sldId="1650"/>
            <ac:spMk id="7" creationId="{3CE06637-F4F5-BC49-A644-98BDC792669E}"/>
          </ac:spMkLst>
        </pc:spChg>
        <pc:spChg chg="add mod">
          <ac:chgData name="Jiaxuan You" userId="4673b616-39e0-47ed-898d-4786d243effe" providerId="ADAL" clId="{6DE8FEAC-F262-7244-9730-8A08B6AABB00}" dt="2021-01-31T22:31:41.735" v="10106" actId="1076"/>
          <ac:spMkLst>
            <pc:docMk/>
            <pc:sldMk cId="2995569370" sldId="1650"/>
            <ac:spMk id="10" creationId="{94ADF5F3-FC46-8C40-ACA0-AEA15A051C0E}"/>
          </ac:spMkLst>
        </pc:spChg>
        <pc:spChg chg="add del mod">
          <ac:chgData name="Jiaxuan You" userId="4673b616-39e0-47ed-898d-4786d243effe" providerId="ADAL" clId="{6DE8FEAC-F262-7244-9730-8A08B6AABB00}" dt="2021-02-02T01:29:26.622" v="25042" actId="478"/>
          <ac:spMkLst>
            <pc:docMk/>
            <pc:sldMk cId="2995569370" sldId="1650"/>
            <ac:spMk id="11" creationId="{E19824AA-22CB-B546-A41E-0FB03FA06C9D}"/>
          </ac:spMkLst>
        </pc:spChg>
        <pc:spChg chg="add del mod">
          <ac:chgData name="Jiaxuan You" userId="4673b616-39e0-47ed-898d-4786d243effe" providerId="ADAL" clId="{6DE8FEAC-F262-7244-9730-8A08B6AABB00}" dt="2021-01-30T22:03:40.626" v="4223" actId="478"/>
          <ac:spMkLst>
            <pc:docMk/>
            <pc:sldMk cId="2995569370" sldId="1650"/>
            <ac:spMk id="15" creationId="{61B0A176-36C1-824A-A7F6-58872C0D2A3D}"/>
          </ac:spMkLst>
        </pc:spChg>
        <pc:picChg chg="add del mod">
          <ac:chgData name="Jiaxuan You" userId="4673b616-39e0-47ed-898d-4786d243effe" providerId="ADAL" clId="{6DE8FEAC-F262-7244-9730-8A08B6AABB00}" dt="2021-01-30T21:00:43.321" v="4182" actId="478"/>
          <ac:picMkLst>
            <pc:docMk/>
            <pc:sldMk cId="2995569370" sldId="1650"/>
            <ac:picMk id="9" creationId="{37351315-225F-4E40-AB51-A3E0D58D0091}"/>
          </ac:picMkLst>
        </pc:picChg>
        <pc:picChg chg="add del mod">
          <ac:chgData name="Jiaxuan You" userId="4673b616-39e0-47ed-898d-4786d243effe" providerId="ADAL" clId="{6DE8FEAC-F262-7244-9730-8A08B6AABB00}" dt="2021-01-30T21:00:54.186" v="4193" actId="478"/>
          <ac:picMkLst>
            <pc:docMk/>
            <pc:sldMk cId="2995569370" sldId="1650"/>
            <ac:picMk id="12" creationId="{C510A9F6-227C-9C42-9EE4-D3CB4A046939}"/>
          </ac:picMkLst>
        </pc:picChg>
        <pc:picChg chg="add del mod">
          <ac:chgData name="Jiaxuan You" userId="4673b616-39e0-47ed-898d-4786d243effe" providerId="ADAL" clId="{6DE8FEAC-F262-7244-9730-8A08B6AABB00}" dt="2021-01-30T22:07:16.610" v="4225" actId="478"/>
          <ac:picMkLst>
            <pc:docMk/>
            <pc:sldMk cId="2995569370" sldId="1650"/>
            <ac:picMk id="14" creationId="{80F86DE9-1A15-A447-A419-3543ED4231F8}"/>
          </ac:picMkLst>
        </pc:picChg>
        <pc:picChg chg="add mod">
          <ac:chgData name="Jiaxuan You" userId="4673b616-39e0-47ed-898d-4786d243effe" providerId="ADAL" clId="{6DE8FEAC-F262-7244-9730-8A08B6AABB00}" dt="2021-01-31T22:31:13.371" v="10088" actId="1035"/>
          <ac:picMkLst>
            <pc:docMk/>
            <pc:sldMk cId="2995569370" sldId="1650"/>
            <ac:picMk id="17" creationId="{7780897F-C019-A14A-BF96-DE6A11FB8B9D}"/>
          </ac:picMkLst>
        </pc:picChg>
      </pc:sldChg>
      <pc:sldChg chg="modSp add del mod ord">
        <pc:chgData name="Jiaxuan You" userId="4673b616-39e0-47ed-898d-4786d243effe" providerId="ADAL" clId="{6DE8FEAC-F262-7244-9730-8A08B6AABB00}" dt="2021-01-31T03:58:54.703" v="7474" actId="2696"/>
        <pc:sldMkLst>
          <pc:docMk/>
          <pc:sldMk cId="1898372762" sldId="1651"/>
        </pc:sldMkLst>
        <pc:spChg chg="mod">
          <ac:chgData name="Jiaxuan You" userId="4673b616-39e0-47ed-898d-4786d243effe" providerId="ADAL" clId="{6DE8FEAC-F262-7244-9730-8A08B6AABB00}" dt="2021-01-31T00:01:29.155" v="4537" actId="20577"/>
          <ac:spMkLst>
            <pc:docMk/>
            <pc:sldMk cId="1898372762" sldId="1651"/>
            <ac:spMk id="2" creationId="{8412AF86-A497-D34A-A358-3D50D61228DB}"/>
          </ac:spMkLst>
        </pc:spChg>
        <pc:spChg chg="mod">
          <ac:chgData name="Jiaxuan You" userId="4673b616-39e0-47ed-898d-4786d243effe" providerId="ADAL" clId="{6DE8FEAC-F262-7244-9730-8A08B6AABB00}" dt="2021-01-31T00:00:48.358" v="4524" actId="1038"/>
          <ac:spMkLst>
            <pc:docMk/>
            <pc:sldMk cId="1898372762" sldId="1651"/>
            <ac:spMk id="10" creationId="{B9E4FE33-2301-BB46-8322-7731F3153245}"/>
          </ac:spMkLst>
        </pc:spChg>
        <pc:spChg chg="mod">
          <ac:chgData name="Jiaxuan You" userId="4673b616-39e0-47ed-898d-4786d243effe" providerId="ADAL" clId="{6DE8FEAC-F262-7244-9730-8A08B6AABB00}" dt="2021-01-31T00:00:48.358" v="4524" actId="1038"/>
          <ac:spMkLst>
            <pc:docMk/>
            <pc:sldMk cId="1898372762" sldId="1651"/>
            <ac:spMk id="11" creationId="{D118BF55-92EA-8E43-8613-FEC745AD432A}"/>
          </ac:spMkLst>
        </pc:spChg>
        <pc:spChg chg="mod">
          <ac:chgData name="Jiaxuan You" userId="4673b616-39e0-47ed-898d-4786d243effe" providerId="ADAL" clId="{6DE8FEAC-F262-7244-9730-8A08B6AABB00}" dt="2021-01-31T00:00:48.358" v="4524" actId="1038"/>
          <ac:spMkLst>
            <pc:docMk/>
            <pc:sldMk cId="1898372762" sldId="1651"/>
            <ac:spMk id="13" creationId="{4DC8966C-67D5-2142-A9AA-8355AAC0C1DB}"/>
          </ac:spMkLst>
        </pc:spChg>
        <pc:spChg chg="mod">
          <ac:chgData name="Jiaxuan You" userId="4673b616-39e0-47ed-898d-4786d243effe" providerId="ADAL" clId="{6DE8FEAC-F262-7244-9730-8A08B6AABB00}" dt="2021-01-31T00:00:48.358" v="4524" actId="1038"/>
          <ac:spMkLst>
            <pc:docMk/>
            <pc:sldMk cId="1898372762" sldId="1651"/>
            <ac:spMk id="14" creationId="{9A23612A-F45F-E040-A8A3-366C2DC8E888}"/>
          </ac:spMkLst>
        </pc:spChg>
        <pc:spChg chg="mod">
          <ac:chgData name="Jiaxuan You" userId="4673b616-39e0-47ed-898d-4786d243effe" providerId="ADAL" clId="{6DE8FEAC-F262-7244-9730-8A08B6AABB00}" dt="2021-01-31T00:00:48.358" v="4524" actId="1038"/>
          <ac:spMkLst>
            <pc:docMk/>
            <pc:sldMk cId="1898372762" sldId="1651"/>
            <ac:spMk id="15" creationId="{2CAB7336-5D7E-5248-BDC3-85F1BB2A0931}"/>
          </ac:spMkLst>
        </pc:spChg>
        <pc:spChg chg="mod">
          <ac:chgData name="Jiaxuan You" userId="4673b616-39e0-47ed-898d-4786d243effe" providerId="ADAL" clId="{6DE8FEAC-F262-7244-9730-8A08B6AABB00}" dt="2021-01-31T00:00:48.358" v="4524" actId="1038"/>
          <ac:spMkLst>
            <pc:docMk/>
            <pc:sldMk cId="1898372762" sldId="1651"/>
            <ac:spMk id="16" creationId="{89660B14-3550-7540-893A-D27B4E3E95C8}"/>
          </ac:spMkLst>
        </pc:spChg>
        <pc:spChg chg="mod">
          <ac:chgData name="Jiaxuan You" userId="4673b616-39e0-47ed-898d-4786d243effe" providerId="ADAL" clId="{6DE8FEAC-F262-7244-9730-8A08B6AABB00}" dt="2021-01-31T00:00:48.358" v="4524" actId="1038"/>
          <ac:spMkLst>
            <pc:docMk/>
            <pc:sldMk cId="1898372762" sldId="1651"/>
            <ac:spMk id="18" creationId="{51FCAAAE-F529-B842-A2FB-956AE7D5E4E7}"/>
          </ac:spMkLst>
        </pc:spChg>
        <pc:spChg chg="mod">
          <ac:chgData name="Jiaxuan You" userId="4673b616-39e0-47ed-898d-4786d243effe" providerId="ADAL" clId="{6DE8FEAC-F262-7244-9730-8A08B6AABB00}" dt="2021-01-31T00:00:52.252" v="4525" actId="1076"/>
          <ac:spMkLst>
            <pc:docMk/>
            <pc:sldMk cId="1898372762" sldId="1651"/>
            <ac:spMk id="19" creationId="{375C80C3-CB71-F948-9AC8-0C0F69FEDAD6}"/>
          </ac:spMkLst>
        </pc:spChg>
        <pc:spChg chg="mod">
          <ac:chgData name="Jiaxuan You" userId="4673b616-39e0-47ed-898d-4786d243effe" providerId="ADAL" clId="{6DE8FEAC-F262-7244-9730-8A08B6AABB00}" dt="2021-01-31T00:00:48.358" v="4524" actId="1038"/>
          <ac:spMkLst>
            <pc:docMk/>
            <pc:sldMk cId="1898372762" sldId="1651"/>
            <ac:spMk id="20" creationId="{436A9E83-7E28-DD42-B6EC-0E2D0FB230B2}"/>
          </ac:spMkLst>
        </pc:spChg>
        <pc:picChg chg="mod">
          <ac:chgData name="Jiaxuan You" userId="4673b616-39e0-47ed-898d-4786d243effe" providerId="ADAL" clId="{6DE8FEAC-F262-7244-9730-8A08B6AABB00}" dt="2021-01-31T00:00:59.695" v="4527" actId="1076"/>
          <ac:picMkLst>
            <pc:docMk/>
            <pc:sldMk cId="1898372762" sldId="1651"/>
            <ac:picMk id="8" creationId="{5C8A0D8C-52FA-6A4E-9B31-DF1BF3692E3C}"/>
          </ac:picMkLst>
        </pc:picChg>
        <pc:picChg chg="mod">
          <ac:chgData name="Jiaxuan You" userId="4673b616-39e0-47ed-898d-4786d243effe" providerId="ADAL" clId="{6DE8FEAC-F262-7244-9730-8A08B6AABB00}" dt="2021-01-31T00:00:48.358" v="4524" actId="1038"/>
          <ac:picMkLst>
            <pc:docMk/>
            <pc:sldMk cId="1898372762" sldId="1651"/>
            <ac:picMk id="9" creationId="{9163D583-A7F5-1345-BCEF-A98B96BD92D9}"/>
          </ac:picMkLst>
        </pc:picChg>
      </pc:sldChg>
      <pc:sldChg chg="delSp add del mod">
        <pc:chgData name="Jiaxuan You" userId="4673b616-39e0-47ed-898d-4786d243effe" providerId="ADAL" clId="{6DE8FEAC-F262-7244-9730-8A08B6AABB00}" dt="2021-01-31T03:58:51.775" v="7473" actId="2696"/>
        <pc:sldMkLst>
          <pc:docMk/>
          <pc:sldMk cId="3817353098" sldId="1652"/>
        </pc:sldMkLst>
        <pc:spChg chg="del">
          <ac:chgData name="Jiaxuan You" userId="4673b616-39e0-47ed-898d-4786d243effe" providerId="ADAL" clId="{6DE8FEAC-F262-7244-9730-8A08B6AABB00}" dt="2021-01-31T00:01:45.870" v="4539" actId="478"/>
          <ac:spMkLst>
            <pc:docMk/>
            <pc:sldMk cId="3817353098" sldId="1652"/>
            <ac:spMk id="18" creationId="{51FCAAAE-F529-B842-A2FB-956AE7D5E4E7}"/>
          </ac:spMkLst>
        </pc:spChg>
        <pc:spChg chg="del">
          <ac:chgData name="Jiaxuan You" userId="4673b616-39e0-47ed-898d-4786d243effe" providerId="ADAL" clId="{6DE8FEAC-F262-7244-9730-8A08B6AABB00}" dt="2021-01-31T00:01:45.870" v="4539" actId="478"/>
          <ac:spMkLst>
            <pc:docMk/>
            <pc:sldMk cId="3817353098" sldId="1652"/>
            <ac:spMk id="20" creationId="{436A9E83-7E28-DD42-B6EC-0E2D0FB230B2}"/>
          </ac:spMkLst>
        </pc:spChg>
      </pc:sldChg>
      <pc:sldChg chg="addSp delSp modSp add del mod ord">
        <pc:chgData name="Jiaxuan You" userId="4673b616-39e0-47ed-898d-4786d243effe" providerId="ADAL" clId="{6DE8FEAC-F262-7244-9730-8A08B6AABB00}" dt="2021-01-31T04:05:26.014" v="8008" actId="2696"/>
        <pc:sldMkLst>
          <pc:docMk/>
          <pc:sldMk cId="627341866" sldId="1653"/>
        </pc:sldMkLst>
        <pc:spChg chg="add mod">
          <ac:chgData name="Jiaxuan You" userId="4673b616-39e0-47ed-898d-4786d243effe" providerId="ADAL" clId="{6DE8FEAC-F262-7244-9730-8A08B6AABB00}" dt="2021-01-31T03:55:04.603" v="7432" actId="1076"/>
          <ac:spMkLst>
            <pc:docMk/>
            <pc:sldMk cId="627341866" sldId="1653"/>
            <ac:spMk id="3" creationId="{4F6449D1-622F-1042-8E6A-E21388074BDD}"/>
          </ac:spMkLst>
        </pc:spChg>
        <pc:spChg chg="mod">
          <ac:chgData name="Jiaxuan You" userId="4673b616-39e0-47ed-898d-4786d243effe" providerId="ADAL" clId="{6DE8FEAC-F262-7244-9730-8A08B6AABB00}" dt="2021-01-31T03:55:03.076" v="7431" actId="1036"/>
          <ac:spMkLst>
            <pc:docMk/>
            <pc:sldMk cId="627341866" sldId="1653"/>
            <ac:spMk id="10" creationId="{B9E4FE33-2301-BB46-8322-7731F3153245}"/>
          </ac:spMkLst>
        </pc:spChg>
        <pc:spChg chg="mod">
          <ac:chgData name="Jiaxuan You" userId="4673b616-39e0-47ed-898d-4786d243effe" providerId="ADAL" clId="{6DE8FEAC-F262-7244-9730-8A08B6AABB00}" dt="2021-01-31T03:55:03.076" v="7431" actId="1036"/>
          <ac:spMkLst>
            <pc:docMk/>
            <pc:sldMk cId="627341866" sldId="1653"/>
            <ac:spMk id="11" creationId="{D118BF55-92EA-8E43-8613-FEC745AD432A}"/>
          </ac:spMkLst>
        </pc:spChg>
        <pc:spChg chg="mod">
          <ac:chgData name="Jiaxuan You" userId="4673b616-39e0-47ed-898d-4786d243effe" providerId="ADAL" clId="{6DE8FEAC-F262-7244-9730-8A08B6AABB00}" dt="2021-01-31T03:55:03.076" v="7431" actId="1036"/>
          <ac:spMkLst>
            <pc:docMk/>
            <pc:sldMk cId="627341866" sldId="1653"/>
            <ac:spMk id="13" creationId="{4DC8966C-67D5-2142-A9AA-8355AAC0C1DB}"/>
          </ac:spMkLst>
        </pc:spChg>
        <pc:spChg chg="mod">
          <ac:chgData name="Jiaxuan You" userId="4673b616-39e0-47ed-898d-4786d243effe" providerId="ADAL" clId="{6DE8FEAC-F262-7244-9730-8A08B6AABB00}" dt="2021-01-31T03:55:03.076" v="7431" actId="1036"/>
          <ac:spMkLst>
            <pc:docMk/>
            <pc:sldMk cId="627341866" sldId="1653"/>
            <ac:spMk id="14" creationId="{9A23612A-F45F-E040-A8A3-366C2DC8E888}"/>
          </ac:spMkLst>
        </pc:spChg>
        <pc:spChg chg="del">
          <ac:chgData name="Jiaxuan You" userId="4673b616-39e0-47ed-898d-4786d243effe" providerId="ADAL" clId="{6DE8FEAC-F262-7244-9730-8A08B6AABB00}" dt="2021-01-31T00:01:55.327" v="4541" actId="478"/>
          <ac:spMkLst>
            <pc:docMk/>
            <pc:sldMk cId="627341866" sldId="1653"/>
            <ac:spMk id="15" creationId="{2CAB7336-5D7E-5248-BDC3-85F1BB2A0931}"/>
          </ac:spMkLst>
        </pc:spChg>
        <pc:spChg chg="del">
          <ac:chgData name="Jiaxuan You" userId="4673b616-39e0-47ed-898d-4786d243effe" providerId="ADAL" clId="{6DE8FEAC-F262-7244-9730-8A08B6AABB00}" dt="2021-01-31T00:01:55.327" v="4541" actId="478"/>
          <ac:spMkLst>
            <pc:docMk/>
            <pc:sldMk cId="627341866" sldId="1653"/>
            <ac:spMk id="16" creationId="{89660B14-3550-7540-893A-D27B4E3E95C8}"/>
          </ac:spMkLst>
        </pc:spChg>
        <pc:spChg chg="del">
          <ac:chgData name="Jiaxuan You" userId="4673b616-39e0-47ed-898d-4786d243effe" providerId="ADAL" clId="{6DE8FEAC-F262-7244-9730-8A08B6AABB00}" dt="2021-01-31T00:01:55.327" v="4541" actId="478"/>
          <ac:spMkLst>
            <pc:docMk/>
            <pc:sldMk cId="627341866" sldId="1653"/>
            <ac:spMk id="19" creationId="{375C80C3-CB71-F948-9AC8-0C0F69FEDAD6}"/>
          </ac:spMkLst>
        </pc:spChg>
        <pc:picChg chg="mod">
          <ac:chgData name="Jiaxuan You" userId="4673b616-39e0-47ed-898d-4786d243effe" providerId="ADAL" clId="{6DE8FEAC-F262-7244-9730-8A08B6AABB00}" dt="2021-01-31T03:55:03.076" v="7431" actId="1036"/>
          <ac:picMkLst>
            <pc:docMk/>
            <pc:sldMk cId="627341866" sldId="1653"/>
            <ac:picMk id="9" creationId="{9163D583-A7F5-1345-BCEF-A98B96BD92D9}"/>
          </ac:picMkLst>
        </pc:picChg>
      </pc:sldChg>
      <pc:sldChg chg="addSp delSp modSp add mod ord">
        <pc:chgData name="Jiaxuan You" userId="4673b616-39e0-47ed-898d-4786d243effe" providerId="ADAL" clId="{6DE8FEAC-F262-7244-9730-8A08B6AABB00}" dt="2021-02-02T06:20:19.799" v="28661"/>
        <pc:sldMkLst>
          <pc:docMk/>
          <pc:sldMk cId="1006390148" sldId="1654"/>
        </pc:sldMkLst>
        <pc:spChg chg="mod">
          <ac:chgData name="Jiaxuan You" userId="4673b616-39e0-47ed-898d-4786d243effe" providerId="ADAL" clId="{6DE8FEAC-F262-7244-9730-8A08B6AABB00}" dt="2021-02-02T01:19:02.319" v="24674" actId="20577"/>
          <ac:spMkLst>
            <pc:docMk/>
            <pc:sldMk cId="1006390148" sldId="1654"/>
            <ac:spMk id="3" creationId="{D4945ABE-A83A-7C49-9F59-81CF47EF7D55}"/>
          </ac:spMkLst>
        </pc:spChg>
        <pc:spChg chg="mod">
          <ac:chgData name="Jiaxuan You" userId="4673b616-39e0-47ed-898d-4786d243effe" providerId="ADAL" clId="{6DE8FEAC-F262-7244-9730-8A08B6AABB00}" dt="2021-02-02T01:19:07.937" v="24675" actId="1076"/>
          <ac:spMkLst>
            <pc:docMk/>
            <pc:sldMk cId="1006390148" sldId="1654"/>
            <ac:spMk id="7" creationId="{6A867E94-3121-0143-BEB2-5554691C359F}"/>
          </ac:spMkLst>
        </pc:spChg>
        <pc:spChg chg="del mod">
          <ac:chgData name="Jiaxuan You" userId="4673b616-39e0-47ed-898d-4786d243effe" providerId="ADAL" clId="{6DE8FEAC-F262-7244-9730-8A08B6AABB00}" dt="2021-01-31T03:43:53.531" v="7222" actId="478"/>
          <ac:spMkLst>
            <pc:docMk/>
            <pc:sldMk cId="1006390148" sldId="1654"/>
            <ac:spMk id="8" creationId="{CD471417-4EBA-3645-A371-C19B3C703215}"/>
          </ac:spMkLst>
        </pc:spChg>
        <pc:spChg chg="add mod">
          <ac:chgData name="Jiaxuan You" userId="4673b616-39e0-47ed-898d-4786d243effe" providerId="ADAL" clId="{6DE8FEAC-F262-7244-9730-8A08B6AABB00}" dt="2021-02-02T01:19:12.149" v="24694" actId="1036"/>
          <ac:spMkLst>
            <pc:docMk/>
            <pc:sldMk cId="1006390148" sldId="1654"/>
            <ac:spMk id="9" creationId="{03C0DF34-A85E-DB4C-BD29-8AACBF2F9693}"/>
          </ac:spMkLst>
        </pc:spChg>
        <pc:spChg chg="del">
          <ac:chgData name="Jiaxuan You" userId="4673b616-39e0-47ed-898d-4786d243effe" providerId="ADAL" clId="{6DE8FEAC-F262-7244-9730-8A08B6AABB00}" dt="2021-01-31T01:07:39.745" v="6253" actId="478"/>
          <ac:spMkLst>
            <pc:docMk/>
            <pc:sldMk cId="1006390148" sldId="1654"/>
            <ac:spMk id="9" creationId="{77C96F79-6C8A-9B4E-A596-B2CA107CE962}"/>
          </ac:spMkLst>
        </pc:spChg>
        <pc:spChg chg="add del mod">
          <ac:chgData name="Jiaxuan You" userId="4673b616-39e0-47ed-898d-4786d243effe" providerId="ADAL" clId="{6DE8FEAC-F262-7244-9730-8A08B6AABB00}" dt="2021-01-31T01:07:41.751" v="6255"/>
          <ac:spMkLst>
            <pc:docMk/>
            <pc:sldMk cId="1006390148" sldId="1654"/>
            <ac:spMk id="10" creationId="{3B4BBA42-DD7E-504B-97AC-F67A72986B1F}"/>
          </ac:spMkLst>
        </pc:spChg>
        <pc:spChg chg="add del mod">
          <ac:chgData name="Jiaxuan You" userId="4673b616-39e0-47ed-898d-4786d243effe" providerId="ADAL" clId="{6DE8FEAC-F262-7244-9730-8A08B6AABB00}" dt="2021-02-02T06:20:19.767" v="28659"/>
          <ac:spMkLst>
            <pc:docMk/>
            <pc:sldMk cId="1006390148" sldId="1654"/>
            <ac:spMk id="10" creationId="{B547C825-81FF-5244-BAC2-4ABABED86787}"/>
          </ac:spMkLst>
        </pc:spChg>
        <pc:spChg chg="add mod">
          <ac:chgData name="Jiaxuan You" userId="4673b616-39e0-47ed-898d-4786d243effe" providerId="ADAL" clId="{6DE8FEAC-F262-7244-9730-8A08B6AABB00}" dt="2021-02-02T01:19:12.149" v="24694" actId="1036"/>
          <ac:spMkLst>
            <pc:docMk/>
            <pc:sldMk cId="1006390148" sldId="1654"/>
            <ac:spMk id="11" creationId="{97BC5688-C402-EA4D-949F-00714B942BE6}"/>
          </ac:spMkLst>
        </pc:spChg>
        <pc:spChg chg="add mod">
          <ac:chgData name="Jiaxuan You" userId="4673b616-39e0-47ed-898d-4786d243effe" providerId="ADAL" clId="{6DE8FEAC-F262-7244-9730-8A08B6AABB00}" dt="2021-02-02T01:19:12.149" v="24694" actId="1036"/>
          <ac:spMkLst>
            <pc:docMk/>
            <pc:sldMk cId="1006390148" sldId="1654"/>
            <ac:spMk id="12" creationId="{C1B91130-5A93-E249-BC79-1CE6CFC1107D}"/>
          </ac:spMkLst>
        </pc:spChg>
        <pc:spChg chg="add mod">
          <ac:chgData name="Jiaxuan You" userId="4673b616-39e0-47ed-898d-4786d243effe" providerId="ADAL" clId="{6DE8FEAC-F262-7244-9730-8A08B6AABB00}" dt="2021-02-02T01:19:12.149" v="24694" actId="1036"/>
          <ac:spMkLst>
            <pc:docMk/>
            <pc:sldMk cId="1006390148" sldId="1654"/>
            <ac:spMk id="13" creationId="{4ABE98B1-FB60-0743-A169-AA91F436D343}"/>
          </ac:spMkLst>
        </pc:spChg>
        <pc:spChg chg="add mod">
          <ac:chgData name="Jiaxuan You" userId="4673b616-39e0-47ed-898d-4786d243effe" providerId="ADAL" clId="{6DE8FEAC-F262-7244-9730-8A08B6AABB00}" dt="2021-02-02T01:19:12.149" v="24694" actId="1036"/>
          <ac:spMkLst>
            <pc:docMk/>
            <pc:sldMk cId="1006390148" sldId="1654"/>
            <ac:spMk id="14" creationId="{7A245FDE-D6B2-7142-9503-62D766D27B4D}"/>
          </ac:spMkLst>
        </pc:spChg>
        <pc:spChg chg="add mod">
          <ac:chgData name="Jiaxuan You" userId="4673b616-39e0-47ed-898d-4786d243effe" providerId="ADAL" clId="{6DE8FEAC-F262-7244-9730-8A08B6AABB00}" dt="2021-02-02T05:59:00.553" v="28540"/>
          <ac:spMkLst>
            <pc:docMk/>
            <pc:sldMk cId="1006390148" sldId="1654"/>
            <ac:spMk id="16" creationId="{3225D0EC-079C-6246-9C4B-829C437DE9AD}"/>
          </ac:spMkLst>
        </pc:spChg>
        <pc:spChg chg="add del mod">
          <ac:chgData name="Jiaxuan You" userId="4673b616-39e0-47ed-898d-4786d243effe" providerId="ADAL" clId="{6DE8FEAC-F262-7244-9730-8A08B6AABB00}" dt="2021-02-02T06:20:19.799" v="28661"/>
          <ac:spMkLst>
            <pc:docMk/>
            <pc:sldMk cId="1006390148" sldId="1654"/>
            <ac:spMk id="17" creationId="{BDD06101-16E3-FA4D-AD4E-A1ECA39FF98C}"/>
          </ac:spMkLst>
        </pc:spChg>
        <pc:picChg chg="add mod">
          <ac:chgData name="Jiaxuan You" userId="4673b616-39e0-47ed-898d-4786d243effe" providerId="ADAL" clId="{6DE8FEAC-F262-7244-9730-8A08B6AABB00}" dt="2021-02-02T06:20:16.430" v="28657" actId="1076"/>
          <ac:picMkLst>
            <pc:docMk/>
            <pc:sldMk cId="1006390148" sldId="1654"/>
            <ac:picMk id="8" creationId="{62E5D3E3-E3A7-5847-80C5-E02E1C918524}"/>
          </ac:picMkLst>
        </pc:picChg>
        <pc:picChg chg="add del mod">
          <ac:chgData name="Jiaxuan You" userId="4673b616-39e0-47ed-898d-4786d243effe" providerId="ADAL" clId="{6DE8FEAC-F262-7244-9730-8A08B6AABB00}" dt="2021-02-02T06:20:00.565" v="28653" actId="478"/>
          <ac:picMkLst>
            <pc:docMk/>
            <pc:sldMk cId="1006390148" sldId="1654"/>
            <ac:picMk id="15" creationId="{C1788E3B-35B9-C24D-94A6-A10A9539C796}"/>
          </ac:picMkLst>
        </pc:picChg>
        <pc:picChg chg="del mod">
          <ac:chgData name="Jiaxuan You" userId="4673b616-39e0-47ed-898d-4786d243effe" providerId="ADAL" clId="{6DE8FEAC-F262-7244-9730-8A08B6AABB00}" dt="2021-02-01T07:40:36.408" v="14312" actId="478"/>
          <ac:picMkLst>
            <pc:docMk/>
            <pc:sldMk cId="1006390148" sldId="1654"/>
            <ac:picMk id="17" creationId="{9E5C3A9F-41B9-6E47-BA58-6A91CDFAC27A}"/>
          </ac:picMkLst>
        </pc:picChg>
      </pc:sldChg>
      <pc:sldChg chg="addSp delSp modSp add mod">
        <pc:chgData name="Jiaxuan You" userId="4673b616-39e0-47ed-898d-4786d243effe" providerId="ADAL" clId="{6DE8FEAC-F262-7244-9730-8A08B6AABB00}" dt="2021-02-02T06:20:24.499" v="28664" actId="1076"/>
        <pc:sldMkLst>
          <pc:docMk/>
          <pc:sldMk cId="3211060899" sldId="1655"/>
        </pc:sldMkLst>
        <pc:spChg chg="mod">
          <ac:chgData name="Jiaxuan You" userId="4673b616-39e0-47ed-898d-4786d243effe" providerId="ADAL" clId="{6DE8FEAC-F262-7244-9730-8A08B6AABB00}" dt="2021-02-02T05:11:59.951" v="27078" actId="20577"/>
          <ac:spMkLst>
            <pc:docMk/>
            <pc:sldMk cId="3211060899" sldId="1655"/>
            <ac:spMk id="3" creationId="{D4945ABE-A83A-7C49-9F59-81CF47EF7D55}"/>
          </ac:spMkLst>
        </pc:spChg>
        <pc:spChg chg="del">
          <ac:chgData name="Jiaxuan You" userId="4673b616-39e0-47ed-898d-4786d243effe" providerId="ADAL" clId="{6DE8FEAC-F262-7244-9730-8A08B6AABB00}" dt="2021-01-31T03:44:00.009" v="7223" actId="478"/>
          <ac:spMkLst>
            <pc:docMk/>
            <pc:sldMk cId="3211060899" sldId="1655"/>
            <ac:spMk id="8" creationId="{CD471417-4EBA-3645-A371-C19B3C703215}"/>
          </ac:spMkLst>
        </pc:spChg>
        <pc:spChg chg="mod">
          <ac:chgData name="Jiaxuan You" userId="4673b616-39e0-47ed-898d-4786d243effe" providerId="ADAL" clId="{6DE8FEAC-F262-7244-9730-8A08B6AABB00}" dt="2021-01-31T01:19:10.085" v="6367" actId="1076"/>
          <ac:spMkLst>
            <pc:docMk/>
            <pc:sldMk cId="3211060899" sldId="1655"/>
            <ac:spMk id="9" creationId="{77C96F79-6C8A-9B4E-A596-B2CA107CE962}"/>
          </ac:spMkLst>
        </pc:spChg>
        <pc:spChg chg="del">
          <ac:chgData name="Jiaxuan You" userId="4673b616-39e0-47ed-898d-4786d243effe" providerId="ADAL" clId="{6DE8FEAC-F262-7244-9730-8A08B6AABB00}" dt="2021-02-02T05:59:08.068" v="28541" actId="478"/>
          <ac:spMkLst>
            <pc:docMk/>
            <pc:sldMk cId="3211060899" sldId="1655"/>
            <ac:spMk id="10" creationId="{FBA3B780-01AB-6B4B-BEE5-2929ED7F670D}"/>
          </ac:spMkLst>
        </pc:spChg>
        <pc:spChg chg="mod">
          <ac:chgData name="Jiaxuan You" userId="4673b616-39e0-47ed-898d-4786d243effe" providerId="ADAL" clId="{6DE8FEAC-F262-7244-9730-8A08B6AABB00}" dt="2021-01-31T22:23:24.478" v="9974" actId="1076"/>
          <ac:spMkLst>
            <pc:docMk/>
            <pc:sldMk cId="3211060899" sldId="1655"/>
            <ac:spMk id="19" creationId="{988FE5FE-065C-4E42-B542-CB9612E116CA}"/>
          </ac:spMkLst>
        </pc:spChg>
        <pc:picChg chg="add del mod">
          <ac:chgData name="Jiaxuan You" userId="4673b616-39e0-47ed-898d-4786d243effe" providerId="ADAL" clId="{6DE8FEAC-F262-7244-9730-8A08B6AABB00}" dt="2021-02-02T06:20:21.542" v="28662" actId="478"/>
          <ac:picMkLst>
            <pc:docMk/>
            <pc:sldMk cId="3211060899" sldId="1655"/>
            <ac:picMk id="11" creationId="{770E76FC-DD32-3D41-9CBE-AE7E42CE6614}"/>
          </ac:picMkLst>
        </pc:picChg>
        <pc:picChg chg="add mod">
          <ac:chgData name="Jiaxuan You" userId="4673b616-39e0-47ed-898d-4786d243effe" providerId="ADAL" clId="{6DE8FEAC-F262-7244-9730-8A08B6AABB00}" dt="2021-02-02T06:20:24.499" v="28664" actId="1076"/>
          <ac:picMkLst>
            <pc:docMk/>
            <pc:sldMk cId="3211060899" sldId="1655"/>
            <ac:picMk id="12" creationId="{F43A1957-FA73-094B-B9D4-622F7BBAD6A9}"/>
          </ac:picMkLst>
        </pc:picChg>
        <pc:picChg chg="del">
          <ac:chgData name="Jiaxuan You" userId="4673b616-39e0-47ed-898d-4786d243effe" providerId="ADAL" clId="{6DE8FEAC-F262-7244-9730-8A08B6AABB00}" dt="2021-02-01T07:40:58.255" v="14320" actId="478"/>
          <ac:picMkLst>
            <pc:docMk/>
            <pc:sldMk cId="3211060899" sldId="1655"/>
            <ac:picMk id="17" creationId="{9E5C3A9F-41B9-6E47-BA58-6A91CDFAC27A}"/>
          </ac:picMkLst>
        </pc:picChg>
      </pc:sldChg>
      <pc:sldChg chg="addSp delSp modSp add mod">
        <pc:chgData name="Jiaxuan You" userId="4673b616-39e0-47ed-898d-4786d243effe" providerId="ADAL" clId="{6DE8FEAC-F262-7244-9730-8A08B6AABB00}" dt="2021-02-02T01:20:03.005" v="24695" actId="207"/>
        <pc:sldMkLst>
          <pc:docMk/>
          <pc:sldMk cId="2831105637" sldId="1656"/>
        </pc:sldMkLst>
        <pc:spChg chg="mod">
          <ac:chgData name="Jiaxuan You" userId="4673b616-39e0-47ed-898d-4786d243effe" providerId="ADAL" clId="{6DE8FEAC-F262-7244-9730-8A08B6AABB00}" dt="2021-02-02T01:20:03.005" v="24695" actId="207"/>
          <ac:spMkLst>
            <pc:docMk/>
            <pc:sldMk cId="2831105637" sldId="1656"/>
            <ac:spMk id="3" creationId="{D4945ABE-A83A-7C49-9F59-81CF47EF7D55}"/>
          </ac:spMkLst>
        </pc:spChg>
        <pc:spChg chg="mod">
          <ac:chgData name="Jiaxuan You" userId="4673b616-39e0-47ed-898d-4786d243effe" providerId="ADAL" clId="{6DE8FEAC-F262-7244-9730-8A08B6AABB00}" dt="2021-01-31T22:28:51.703" v="10068" actId="207"/>
          <ac:spMkLst>
            <pc:docMk/>
            <pc:sldMk cId="2831105637" sldId="1656"/>
            <ac:spMk id="8" creationId="{D515B897-5112-5A46-9BD2-246071DCDE5C}"/>
          </ac:spMkLst>
        </pc:spChg>
        <pc:spChg chg="mod">
          <ac:chgData name="Jiaxuan You" userId="4673b616-39e0-47ed-898d-4786d243effe" providerId="ADAL" clId="{6DE8FEAC-F262-7244-9730-8A08B6AABB00}" dt="2021-01-31T22:27:31.250" v="10050" actId="20577"/>
          <ac:spMkLst>
            <pc:docMk/>
            <pc:sldMk cId="2831105637" sldId="1656"/>
            <ac:spMk id="11" creationId="{7D06A8F5-6B28-964C-84E1-58D40BE49538}"/>
          </ac:spMkLst>
        </pc:spChg>
        <pc:spChg chg="mod">
          <ac:chgData name="Jiaxuan You" userId="4673b616-39e0-47ed-898d-4786d243effe" providerId="ADAL" clId="{6DE8FEAC-F262-7244-9730-8A08B6AABB00}" dt="2021-01-31T22:27:52.508" v="10052" actId="1076"/>
          <ac:spMkLst>
            <pc:docMk/>
            <pc:sldMk cId="2831105637" sldId="1656"/>
            <ac:spMk id="12" creationId="{2B764A29-F383-FA45-AE34-45A5C94A050C}"/>
          </ac:spMkLst>
        </pc:spChg>
        <pc:picChg chg="add mod">
          <ac:chgData name="Jiaxuan You" userId="4673b616-39e0-47ed-898d-4786d243effe" providerId="ADAL" clId="{6DE8FEAC-F262-7244-9730-8A08B6AABB00}" dt="2021-01-31T01:48:44.543" v="6947" actId="1076"/>
          <ac:picMkLst>
            <pc:docMk/>
            <pc:sldMk cId="2831105637" sldId="1656"/>
            <ac:picMk id="7" creationId="{33713087-44A2-8E4E-B613-2DB532F47F94}"/>
          </ac:picMkLst>
        </pc:picChg>
        <pc:picChg chg="del mod">
          <ac:chgData name="Jiaxuan You" userId="4673b616-39e0-47ed-898d-4786d243effe" providerId="ADAL" clId="{6DE8FEAC-F262-7244-9730-8A08B6AABB00}" dt="2021-01-31T22:27:06.467" v="10044" actId="478"/>
          <ac:picMkLst>
            <pc:docMk/>
            <pc:sldMk cId="2831105637" sldId="1656"/>
            <ac:picMk id="9" creationId="{76B205A5-ABD0-6B4C-92ED-FA938F3E8D3B}"/>
          </ac:picMkLst>
        </pc:picChg>
        <pc:picChg chg="add mod">
          <ac:chgData name="Jiaxuan You" userId="4673b616-39e0-47ed-898d-4786d243effe" providerId="ADAL" clId="{6DE8FEAC-F262-7244-9730-8A08B6AABB00}" dt="2021-01-31T01:49:05.785" v="6949" actId="1076"/>
          <ac:picMkLst>
            <pc:docMk/>
            <pc:sldMk cId="2831105637" sldId="1656"/>
            <ac:picMk id="10" creationId="{30610339-4DA1-6146-ACEC-297A4E254E24}"/>
          </ac:picMkLst>
        </pc:picChg>
      </pc:sldChg>
      <pc:sldChg chg="modSp add del mod">
        <pc:chgData name="Jiaxuan You" userId="4673b616-39e0-47ed-898d-4786d243effe" providerId="ADAL" clId="{6DE8FEAC-F262-7244-9730-8A08B6AABB00}" dt="2021-01-31T04:08:58.748" v="8075" actId="2696"/>
        <pc:sldMkLst>
          <pc:docMk/>
          <pc:sldMk cId="901298700" sldId="1657"/>
        </pc:sldMkLst>
        <pc:spChg chg="mod">
          <ac:chgData name="Jiaxuan You" userId="4673b616-39e0-47ed-898d-4786d243effe" providerId="ADAL" clId="{6DE8FEAC-F262-7244-9730-8A08B6AABB00}" dt="2021-01-31T03:48:37.539" v="7239" actId="20577"/>
          <ac:spMkLst>
            <pc:docMk/>
            <pc:sldMk cId="901298700" sldId="1657"/>
            <ac:spMk id="7" creationId="{00000000-0000-0000-0000-000000000000}"/>
          </ac:spMkLst>
        </pc:spChg>
      </pc:sldChg>
      <pc:sldChg chg="addSp delSp modSp add mod ord">
        <pc:chgData name="Jiaxuan You" userId="4673b616-39e0-47ed-898d-4786d243effe" providerId="ADAL" clId="{6DE8FEAC-F262-7244-9730-8A08B6AABB00}" dt="2021-02-02T05:52:49.771" v="28522" actId="478"/>
        <pc:sldMkLst>
          <pc:docMk/>
          <pc:sldMk cId="2777702276" sldId="1658"/>
        </pc:sldMkLst>
        <pc:spChg chg="add del">
          <ac:chgData name="Jiaxuan You" userId="4673b616-39e0-47ed-898d-4786d243effe" providerId="ADAL" clId="{6DE8FEAC-F262-7244-9730-8A08B6AABB00}" dt="2021-02-02T05:52:49.771" v="28522" actId="478"/>
          <ac:spMkLst>
            <pc:docMk/>
            <pc:sldMk cId="2777702276" sldId="1658"/>
            <ac:spMk id="2" creationId="{8412AF86-A497-D34A-A358-3D50D61228DB}"/>
          </ac:spMkLst>
        </pc:spChg>
        <pc:spChg chg="add del mod">
          <ac:chgData name="Jiaxuan You" userId="4673b616-39e0-47ed-898d-4786d243effe" providerId="ADAL" clId="{6DE8FEAC-F262-7244-9730-8A08B6AABB00}" dt="2021-02-02T05:52:49.771" v="28522" actId="478"/>
          <ac:spMkLst>
            <pc:docMk/>
            <pc:sldMk cId="2777702276" sldId="1658"/>
            <ac:spMk id="7" creationId="{D10159C7-5C27-DF4A-A857-18E8647C41CE}"/>
          </ac:spMkLst>
        </pc:spChg>
        <pc:spChg chg="mod">
          <ac:chgData name="Jiaxuan You" userId="4673b616-39e0-47ed-898d-4786d243effe" providerId="ADAL" clId="{6DE8FEAC-F262-7244-9730-8A08B6AABB00}" dt="2021-01-31T03:55:31.658" v="7445" actId="1036"/>
          <ac:spMkLst>
            <pc:docMk/>
            <pc:sldMk cId="2777702276" sldId="1658"/>
            <ac:spMk id="10" creationId="{B9E4FE33-2301-BB46-8322-7731F3153245}"/>
          </ac:spMkLst>
        </pc:spChg>
        <pc:spChg chg="mod">
          <ac:chgData name="Jiaxuan You" userId="4673b616-39e0-47ed-898d-4786d243effe" providerId="ADAL" clId="{6DE8FEAC-F262-7244-9730-8A08B6AABB00}" dt="2021-02-01T07:36:46.656" v="14081" actId="20577"/>
          <ac:spMkLst>
            <pc:docMk/>
            <pc:sldMk cId="2777702276" sldId="1658"/>
            <ac:spMk id="11" creationId="{D118BF55-92EA-8E43-8613-FEC745AD432A}"/>
          </ac:spMkLst>
        </pc:spChg>
        <pc:spChg chg="mod">
          <ac:chgData name="Jiaxuan You" userId="4673b616-39e0-47ed-898d-4786d243effe" providerId="ADAL" clId="{6DE8FEAC-F262-7244-9730-8A08B6AABB00}" dt="2021-01-31T03:55:31.658" v="7445" actId="1036"/>
          <ac:spMkLst>
            <pc:docMk/>
            <pc:sldMk cId="2777702276" sldId="1658"/>
            <ac:spMk id="13" creationId="{4DC8966C-67D5-2142-A9AA-8355AAC0C1DB}"/>
          </ac:spMkLst>
        </pc:spChg>
        <pc:spChg chg="mod">
          <ac:chgData name="Jiaxuan You" userId="4673b616-39e0-47ed-898d-4786d243effe" providerId="ADAL" clId="{6DE8FEAC-F262-7244-9730-8A08B6AABB00}" dt="2021-01-31T03:55:57.508" v="7449" actId="113"/>
          <ac:spMkLst>
            <pc:docMk/>
            <pc:sldMk cId="2777702276" sldId="1658"/>
            <ac:spMk id="14" creationId="{9A23612A-F45F-E040-A8A3-366C2DC8E888}"/>
          </ac:spMkLst>
        </pc:spChg>
        <pc:spChg chg="mod">
          <ac:chgData name="Jiaxuan You" userId="4673b616-39e0-47ed-898d-4786d243effe" providerId="ADAL" clId="{6DE8FEAC-F262-7244-9730-8A08B6AABB00}" dt="2021-01-31T03:55:31.658" v="7445" actId="1036"/>
          <ac:spMkLst>
            <pc:docMk/>
            <pc:sldMk cId="2777702276" sldId="1658"/>
            <ac:spMk id="15" creationId="{2CAB7336-5D7E-5248-BDC3-85F1BB2A0931}"/>
          </ac:spMkLst>
        </pc:spChg>
        <pc:spChg chg="mod">
          <ac:chgData name="Jiaxuan You" userId="4673b616-39e0-47ed-898d-4786d243effe" providerId="ADAL" clId="{6DE8FEAC-F262-7244-9730-8A08B6AABB00}" dt="2021-01-31T03:55:58.704" v="7450" actId="113"/>
          <ac:spMkLst>
            <pc:docMk/>
            <pc:sldMk cId="2777702276" sldId="1658"/>
            <ac:spMk id="16" creationId="{89660B14-3550-7540-893A-D27B4E3E95C8}"/>
          </ac:spMkLst>
        </pc:spChg>
        <pc:spChg chg="mod">
          <ac:chgData name="Jiaxuan You" userId="4673b616-39e0-47ed-898d-4786d243effe" providerId="ADAL" clId="{6DE8FEAC-F262-7244-9730-8A08B6AABB00}" dt="2021-01-31T03:55:31.658" v="7445" actId="1036"/>
          <ac:spMkLst>
            <pc:docMk/>
            <pc:sldMk cId="2777702276" sldId="1658"/>
            <ac:spMk id="18" creationId="{51FCAAAE-F529-B842-A2FB-956AE7D5E4E7}"/>
          </ac:spMkLst>
        </pc:spChg>
        <pc:spChg chg="mod">
          <ac:chgData name="Jiaxuan You" userId="4673b616-39e0-47ed-898d-4786d243effe" providerId="ADAL" clId="{6DE8FEAC-F262-7244-9730-8A08B6AABB00}" dt="2021-01-31T03:55:31.658" v="7445" actId="1036"/>
          <ac:spMkLst>
            <pc:docMk/>
            <pc:sldMk cId="2777702276" sldId="1658"/>
            <ac:spMk id="19" creationId="{375C80C3-CB71-F948-9AC8-0C0F69FEDAD6}"/>
          </ac:spMkLst>
        </pc:spChg>
        <pc:spChg chg="mod">
          <ac:chgData name="Jiaxuan You" userId="4673b616-39e0-47ed-898d-4786d243effe" providerId="ADAL" clId="{6DE8FEAC-F262-7244-9730-8A08B6AABB00}" dt="2021-01-31T03:55:39.473" v="7446" actId="1076"/>
          <ac:spMkLst>
            <pc:docMk/>
            <pc:sldMk cId="2777702276" sldId="1658"/>
            <ac:spMk id="20" creationId="{436A9E83-7E28-DD42-B6EC-0E2D0FB230B2}"/>
          </ac:spMkLst>
        </pc:spChg>
        <pc:spChg chg="add del mod">
          <ac:chgData name="Jiaxuan You" userId="4673b616-39e0-47ed-898d-4786d243effe" providerId="ADAL" clId="{6DE8FEAC-F262-7244-9730-8A08B6AABB00}" dt="2021-02-02T05:52:48.755" v="28521"/>
          <ac:spMkLst>
            <pc:docMk/>
            <pc:sldMk cId="2777702276" sldId="1658"/>
            <ac:spMk id="21" creationId="{357BB42D-6A6D-1345-AE8D-629B7C9A8197}"/>
          </ac:spMkLst>
        </pc:spChg>
        <pc:picChg chg="mod">
          <ac:chgData name="Jiaxuan You" userId="4673b616-39e0-47ed-898d-4786d243effe" providerId="ADAL" clId="{6DE8FEAC-F262-7244-9730-8A08B6AABB00}" dt="2021-01-31T03:55:31.658" v="7445" actId="1036"/>
          <ac:picMkLst>
            <pc:docMk/>
            <pc:sldMk cId="2777702276" sldId="1658"/>
            <ac:picMk id="9" creationId="{9163D583-A7F5-1345-BCEF-A98B96BD92D9}"/>
          </ac:picMkLst>
        </pc:picChg>
      </pc:sldChg>
      <pc:sldChg chg="modSp add mod">
        <pc:chgData name="Jiaxuan You" userId="4673b616-39e0-47ed-898d-4786d243effe" providerId="ADAL" clId="{6DE8FEAC-F262-7244-9730-8A08B6AABB00}" dt="2021-01-31T04:08:29.778" v="8073" actId="14100"/>
        <pc:sldMkLst>
          <pc:docMk/>
          <pc:sldMk cId="3415013332" sldId="1659"/>
        </pc:sldMkLst>
        <pc:spChg chg="mod">
          <ac:chgData name="Jiaxuan You" userId="4673b616-39e0-47ed-898d-4786d243effe" providerId="ADAL" clId="{6DE8FEAC-F262-7244-9730-8A08B6AABB00}" dt="2021-01-31T04:08:29.778" v="8073" actId="14100"/>
          <ac:spMkLst>
            <pc:docMk/>
            <pc:sldMk cId="3415013332" sldId="1659"/>
            <ac:spMk id="7" creationId="{00000000-0000-0000-0000-000000000000}"/>
          </ac:spMkLst>
        </pc:spChg>
      </pc:sldChg>
      <pc:sldChg chg="delSp add del mod">
        <pc:chgData name="Jiaxuan You" userId="4673b616-39e0-47ed-898d-4786d243effe" providerId="ADAL" clId="{6DE8FEAC-F262-7244-9730-8A08B6AABB00}" dt="2021-01-31T03:56:06.509" v="7451" actId="2696"/>
        <pc:sldMkLst>
          <pc:docMk/>
          <pc:sldMk cId="1274008972" sldId="1660"/>
        </pc:sldMkLst>
        <pc:spChg chg="del">
          <ac:chgData name="Jiaxuan You" userId="4673b616-39e0-47ed-898d-4786d243effe" providerId="ADAL" clId="{6DE8FEAC-F262-7244-9730-8A08B6AABB00}" dt="2021-01-31T03:55:44.747" v="7448" actId="478"/>
          <ac:spMkLst>
            <pc:docMk/>
            <pc:sldMk cId="1274008972" sldId="1660"/>
            <ac:spMk id="20" creationId="{436A9E83-7E28-DD42-B6EC-0E2D0FB230B2}"/>
          </ac:spMkLst>
        </pc:spChg>
      </pc:sldChg>
      <pc:sldChg chg="addSp delSp modSp add mod">
        <pc:chgData name="Jiaxuan You" userId="4673b616-39e0-47ed-898d-4786d243effe" providerId="ADAL" clId="{6DE8FEAC-F262-7244-9730-8A08B6AABB00}" dt="2021-02-02T05:52:30.315" v="28518" actId="20577"/>
        <pc:sldMkLst>
          <pc:docMk/>
          <pc:sldMk cId="2059173514" sldId="1660"/>
        </pc:sldMkLst>
        <pc:spChg chg="mod">
          <ac:chgData name="Jiaxuan You" userId="4673b616-39e0-47ed-898d-4786d243effe" providerId="ADAL" clId="{6DE8FEAC-F262-7244-9730-8A08B6AABB00}" dt="2021-02-02T05:52:30.315" v="28518" actId="20577"/>
          <ac:spMkLst>
            <pc:docMk/>
            <pc:sldMk cId="2059173514" sldId="1660"/>
            <ac:spMk id="2" creationId="{8412AF86-A497-D34A-A358-3D50D61228DB}"/>
          </ac:spMkLst>
        </pc:spChg>
        <pc:spChg chg="del">
          <ac:chgData name="Jiaxuan You" userId="4673b616-39e0-47ed-898d-4786d243effe" providerId="ADAL" clId="{6DE8FEAC-F262-7244-9730-8A08B6AABB00}" dt="2021-01-31T03:57:05.454" v="7458" actId="478"/>
          <ac:spMkLst>
            <pc:docMk/>
            <pc:sldMk cId="2059173514" sldId="1660"/>
            <ac:spMk id="10" creationId="{B9E4FE33-2301-BB46-8322-7731F3153245}"/>
          </ac:spMkLst>
        </pc:spChg>
        <pc:spChg chg="del">
          <ac:chgData name="Jiaxuan You" userId="4673b616-39e0-47ed-898d-4786d243effe" providerId="ADAL" clId="{6DE8FEAC-F262-7244-9730-8A08B6AABB00}" dt="2021-01-31T03:57:05.454" v="7458" actId="478"/>
          <ac:spMkLst>
            <pc:docMk/>
            <pc:sldMk cId="2059173514" sldId="1660"/>
            <ac:spMk id="11" creationId="{D118BF55-92EA-8E43-8613-FEC745AD432A}"/>
          </ac:spMkLst>
        </pc:spChg>
        <pc:spChg chg="add del">
          <ac:chgData name="Jiaxuan You" userId="4673b616-39e0-47ed-898d-4786d243effe" providerId="ADAL" clId="{6DE8FEAC-F262-7244-9730-8A08B6AABB00}" dt="2021-01-31T03:56:33.793" v="7457" actId="478"/>
          <ac:spMkLst>
            <pc:docMk/>
            <pc:sldMk cId="2059173514" sldId="1660"/>
            <ac:spMk id="13" creationId="{4DC8966C-67D5-2142-A9AA-8355AAC0C1DB}"/>
          </ac:spMkLst>
        </pc:spChg>
        <pc:spChg chg="add del">
          <ac:chgData name="Jiaxuan You" userId="4673b616-39e0-47ed-898d-4786d243effe" providerId="ADAL" clId="{6DE8FEAC-F262-7244-9730-8A08B6AABB00}" dt="2021-01-31T03:56:33.793" v="7457" actId="478"/>
          <ac:spMkLst>
            <pc:docMk/>
            <pc:sldMk cId="2059173514" sldId="1660"/>
            <ac:spMk id="14" creationId="{9A23612A-F45F-E040-A8A3-366C2DC8E888}"/>
          </ac:spMkLst>
        </pc:spChg>
        <pc:spChg chg="add del">
          <ac:chgData name="Jiaxuan You" userId="4673b616-39e0-47ed-898d-4786d243effe" providerId="ADAL" clId="{6DE8FEAC-F262-7244-9730-8A08B6AABB00}" dt="2021-01-31T03:56:33.793" v="7457" actId="478"/>
          <ac:spMkLst>
            <pc:docMk/>
            <pc:sldMk cId="2059173514" sldId="1660"/>
            <ac:spMk id="15" creationId="{2CAB7336-5D7E-5248-BDC3-85F1BB2A0931}"/>
          </ac:spMkLst>
        </pc:spChg>
        <pc:spChg chg="add del">
          <ac:chgData name="Jiaxuan You" userId="4673b616-39e0-47ed-898d-4786d243effe" providerId="ADAL" clId="{6DE8FEAC-F262-7244-9730-8A08B6AABB00}" dt="2021-01-31T03:56:33.793" v="7457" actId="478"/>
          <ac:spMkLst>
            <pc:docMk/>
            <pc:sldMk cId="2059173514" sldId="1660"/>
            <ac:spMk id="16" creationId="{89660B14-3550-7540-893A-D27B4E3E95C8}"/>
          </ac:spMkLst>
        </pc:spChg>
        <pc:spChg chg="del mod">
          <ac:chgData name="Jiaxuan You" userId="4673b616-39e0-47ed-898d-4786d243effe" providerId="ADAL" clId="{6DE8FEAC-F262-7244-9730-8A08B6AABB00}" dt="2021-01-31T03:57:05.454" v="7458" actId="478"/>
          <ac:spMkLst>
            <pc:docMk/>
            <pc:sldMk cId="2059173514" sldId="1660"/>
            <ac:spMk id="18" creationId="{51FCAAAE-F529-B842-A2FB-956AE7D5E4E7}"/>
          </ac:spMkLst>
        </pc:spChg>
        <pc:spChg chg="add del">
          <ac:chgData name="Jiaxuan You" userId="4673b616-39e0-47ed-898d-4786d243effe" providerId="ADAL" clId="{6DE8FEAC-F262-7244-9730-8A08B6AABB00}" dt="2021-01-31T03:56:33.793" v="7457" actId="478"/>
          <ac:spMkLst>
            <pc:docMk/>
            <pc:sldMk cId="2059173514" sldId="1660"/>
            <ac:spMk id="19" creationId="{375C80C3-CB71-F948-9AC8-0C0F69FEDAD6}"/>
          </ac:spMkLst>
        </pc:spChg>
        <pc:spChg chg="add mod">
          <ac:chgData name="Jiaxuan You" userId="4673b616-39e0-47ed-898d-4786d243effe" providerId="ADAL" clId="{6DE8FEAC-F262-7244-9730-8A08B6AABB00}" dt="2021-01-31T04:05:01.763" v="8007" actId="20577"/>
          <ac:spMkLst>
            <pc:docMk/>
            <pc:sldMk cId="2059173514" sldId="1660"/>
            <ac:spMk id="21" creationId="{EE7F8C70-EF21-1445-B436-A3842DA3A4C1}"/>
          </ac:spMkLst>
        </pc:spChg>
      </pc:sldChg>
      <pc:sldChg chg="add del">
        <pc:chgData name="Jiaxuan You" userId="4673b616-39e0-47ed-898d-4786d243effe" providerId="ADAL" clId="{6DE8FEAC-F262-7244-9730-8A08B6AABB00}" dt="2021-01-31T03:52:02.795" v="7244" actId="2890"/>
        <pc:sldMkLst>
          <pc:docMk/>
          <pc:sldMk cId="3984115943" sldId="1660"/>
        </pc:sldMkLst>
      </pc:sldChg>
      <pc:sldChg chg="addSp delSp modSp add mod ord">
        <pc:chgData name="Jiaxuan You" userId="4673b616-39e0-47ed-898d-4786d243effe" providerId="ADAL" clId="{6DE8FEAC-F262-7244-9730-8A08B6AABB00}" dt="2021-01-31T04:00:45.778" v="7621" actId="20577"/>
        <pc:sldMkLst>
          <pc:docMk/>
          <pc:sldMk cId="1863142850" sldId="1661"/>
        </pc:sldMkLst>
        <pc:spChg chg="del">
          <ac:chgData name="Jiaxuan You" userId="4673b616-39e0-47ed-898d-4786d243effe" providerId="ADAL" clId="{6DE8FEAC-F262-7244-9730-8A08B6AABB00}" dt="2021-01-31T03:57:12.005" v="7460" actId="478"/>
          <ac:spMkLst>
            <pc:docMk/>
            <pc:sldMk cId="1863142850" sldId="1661"/>
            <ac:spMk id="10" creationId="{B9E4FE33-2301-BB46-8322-7731F3153245}"/>
          </ac:spMkLst>
        </pc:spChg>
        <pc:spChg chg="del">
          <ac:chgData name="Jiaxuan You" userId="4673b616-39e0-47ed-898d-4786d243effe" providerId="ADAL" clId="{6DE8FEAC-F262-7244-9730-8A08B6AABB00}" dt="2021-01-31T03:57:12.005" v="7460" actId="478"/>
          <ac:spMkLst>
            <pc:docMk/>
            <pc:sldMk cId="1863142850" sldId="1661"/>
            <ac:spMk id="11" creationId="{D118BF55-92EA-8E43-8613-FEC745AD432A}"/>
          </ac:spMkLst>
        </pc:spChg>
        <pc:spChg chg="del">
          <ac:chgData name="Jiaxuan You" userId="4673b616-39e0-47ed-898d-4786d243effe" providerId="ADAL" clId="{6DE8FEAC-F262-7244-9730-8A08B6AABB00}" dt="2021-01-31T03:57:12.005" v="7460" actId="478"/>
          <ac:spMkLst>
            <pc:docMk/>
            <pc:sldMk cId="1863142850" sldId="1661"/>
            <ac:spMk id="18" creationId="{51FCAAAE-F529-B842-A2FB-956AE7D5E4E7}"/>
          </ac:spMkLst>
        </pc:spChg>
        <pc:spChg chg="del">
          <ac:chgData name="Jiaxuan You" userId="4673b616-39e0-47ed-898d-4786d243effe" providerId="ADAL" clId="{6DE8FEAC-F262-7244-9730-8A08B6AABB00}" dt="2021-01-31T03:57:13.889" v="7461" actId="478"/>
          <ac:spMkLst>
            <pc:docMk/>
            <pc:sldMk cId="1863142850" sldId="1661"/>
            <ac:spMk id="20" creationId="{436A9E83-7E28-DD42-B6EC-0E2D0FB230B2}"/>
          </ac:spMkLst>
        </pc:spChg>
        <pc:spChg chg="add mod">
          <ac:chgData name="Jiaxuan You" userId="4673b616-39e0-47ed-898d-4786d243effe" providerId="ADAL" clId="{6DE8FEAC-F262-7244-9730-8A08B6AABB00}" dt="2021-01-31T04:00:45.778" v="7621" actId="20577"/>
          <ac:spMkLst>
            <pc:docMk/>
            <pc:sldMk cId="1863142850" sldId="1661"/>
            <ac:spMk id="21" creationId="{D5D5A132-A7D3-D347-927B-9551EA429529}"/>
          </ac:spMkLst>
        </pc:spChg>
      </pc:sldChg>
      <pc:sldChg chg="addSp delSp modSp add mod">
        <pc:chgData name="Jiaxuan You" userId="4673b616-39e0-47ed-898d-4786d243effe" providerId="ADAL" clId="{6DE8FEAC-F262-7244-9730-8A08B6AABB00}" dt="2021-02-01T22:47:58.625" v="17265"/>
        <pc:sldMkLst>
          <pc:docMk/>
          <pc:sldMk cId="1298416648" sldId="1662"/>
        </pc:sldMkLst>
        <pc:spChg chg="del">
          <ac:chgData name="Jiaxuan You" userId="4673b616-39e0-47ed-898d-4786d243effe" providerId="ADAL" clId="{6DE8FEAC-F262-7244-9730-8A08B6AABB00}" dt="2021-01-31T03:57:26.338" v="7464" actId="478"/>
          <ac:spMkLst>
            <pc:docMk/>
            <pc:sldMk cId="1298416648" sldId="1662"/>
            <ac:spMk id="10" creationId="{B9E4FE33-2301-BB46-8322-7731F3153245}"/>
          </ac:spMkLst>
        </pc:spChg>
        <pc:spChg chg="del">
          <ac:chgData name="Jiaxuan You" userId="4673b616-39e0-47ed-898d-4786d243effe" providerId="ADAL" clId="{6DE8FEAC-F262-7244-9730-8A08B6AABB00}" dt="2021-01-31T03:57:26.338" v="7464" actId="478"/>
          <ac:spMkLst>
            <pc:docMk/>
            <pc:sldMk cId="1298416648" sldId="1662"/>
            <ac:spMk id="11" creationId="{D118BF55-92EA-8E43-8613-FEC745AD432A}"/>
          </ac:spMkLst>
        </pc:spChg>
        <pc:spChg chg="del">
          <ac:chgData name="Jiaxuan You" userId="4673b616-39e0-47ed-898d-4786d243effe" providerId="ADAL" clId="{6DE8FEAC-F262-7244-9730-8A08B6AABB00}" dt="2021-01-31T03:57:23.662" v="7463" actId="478"/>
          <ac:spMkLst>
            <pc:docMk/>
            <pc:sldMk cId="1298416648" sldId="1662"/>
            <ac:spMk id="13" creationId="{4DC8966C-67D5-2142-A9AA-8355AAC0C1DB}"/>
          </ac:spMkLst>
        </pc:spChg>
        <pc:spChg chg="del">
          <ac:chgData name="Jiaxuan You" userId="4673b616-39e0-47ed-898d-4786d243effe" providerId="ADAL" clId="{6DE8FEAC-F262-7244-9730-8A08B6AABB00}" dt="2021-01-31T03:57:23.662" v="7463" actId="478"/>
          <ac:spMkLst>
            <pc:docMk/>
            <pc:sldMk cId="1298416648" sldId="1662"/>
            <ac:spMk id="14" creationId="{9A23612A-F45F-E040-A8A3-366C2DC8E888}"/>
          </ac:spMkLst>
        </pc:spChg>
        <pc:spChg chg="del">
          <ac:chgData name="Jiaxuan You" userId="4673b616-39e0-47ed-898d-4786d243effe" providerId="ADAL" clId="{6DE8FEAC-F262-7244-9730-8A08B6AABB00}" dt="2021-01-31T03:57:23.662" v="7463" actId="478"/>
          <ac:spMkLst>
            <pc:docMk/>
            <pc:sldMk cId="1298416648" sldId="1662"/>
            <ac:spMk id="15" creationId="{2CAB7336-5D7E-5248-BDC3-85F1BB2A0931}"/>
          </ac:spMkLst>
        </pc:spChg>
        <pc:spChg chg="del">
          <ac:chgData name="Jiaxuan You" userId="4673b616-39e0-47ed-898d-4786d243effe" providerId="ADAL" clId="{6DE8FEAC-F262-7244-9730-8A08B6AABB00}" dt="2021-01-31T03:57:23.662" v="7463" actId="478"/>
          <ac:spMkLst>
            <pc:docMk/>
            <pc:sldMk cId="1298416648" sldId="1662"/>
            <ac:spMk id="16" creationId="{89660B14-3550-7540-893A-D27B4E3E95C8}"/>
          </ac:spMkLst>
        </pc:spChg>
        <pc:spChg chg="del">
          <ac:chgData name="Jiaxuan You" userId="4673b616-39e0-47ed-898d-4786d243effe" providerId="ADAL" clId="{6DE8FEAC-F262-7244-9730-8A08B6AABB00}" dt="2021-01-31T03:57:23.662" v="7463" actId="478"/>
          <ac:spMkLst>
            <pc:docMk/>
            <pc:sldMk cId="1298416648" sldId="1662"/>
            <ac:spMk id="19" creationId="{375C80C3-CB71-F948-9AC8-0C0F69FEDAD6}"/>
          </ac:spMkLst>
        </pc:spChg>
        <pc:spChg chg="del">
          <ac:chgData name="Jiaxuan You" userId="4673b616-39e0-47ed-898d-4786d243effe" providerId="ADAL" clId="{6DE8FEAC-F262-7244-9730-8A08B6AABB00}" dt="2021-01-31T03:57:36.628" v="7465" actId="478"/>
          <ac:spMkLst>
            <pc:docMk/>
            <pc:sldMk cId="1298416648" sldId="1662"/>
            <ac:spMk id="20" creationId="{436A9E83-7E28-DD42-B6EC-0E2D0FB230B2}"/>
          </ac:spMkLst>
        </pc:spChg>
        <pc:spChg chg="add mod">
          <ac:chgData name="Jiaxuan You" userId="4673b616-39e0-47ed-898d-4786d243effe" providerId="ADAL" clId="{6DE8FEAC-F262-7244-9730-8A08B6AABB00}" dt="2021-02-01T22:47:58.625" v="17265"/>
          <ac:spMkLst>
            <pc:docMk/>
            <pc:sldMk cId="1298416648" sldId="1662"/>
            <ac:spMk id="21" creationId="{EDB4D2B2-59B7-2C42-B8FC-A158EADECE70}"/>
          </ac:spMkLst>
        </pc:spChg>
      </pc:sldChg>
      <pc:sldChg chg="addSp delSp modSp add mod">
        <pc:chgData name="Jiaxuan You" userId="4673b616-39e0-47ed-898d-4786d243effe" providerId="ADAL" clId="{6DE8FEAC-F262-7244-9730-8A08B6AABB00}" dt="2021-02-01T07:36:28.254" v="14074" actId="20577"/>
        <pc:sldMkLst>
          <pc:docMk/>
          <pc:sldMk cId="1347911513" sldId="1663"/>
        </pc:sldMkLst>
        <pc:spChg chg="mod">
          <ac:chgData name="Jiaxuan You" userId="4673b616-39e0-47ed-898d-4786d243effe" providerId="ADAL" clId="{6DE8FEAC-F262-7244-9730-8A08B6AABB00}" dt="2021-02-01T07:36:28.254" v="14074" actId="20577"/>
          <ac:spMkLst>
            <pc:docMk/>
            <pc:sldMk cId="1347911513" sldId="1663"/>
            <ac:spMk id="11" creationId="{D118BF55-92EA-8E43-8613-FEC745AD432A}"/>
          </ac:spMkLst>
        </pc:spChg>
        <pc:spChg chg="add del">
          <ac:chgData name="Jiaxuan You" userId="4673b616-39e0-47ed-898d-4786d243effe" providerId="ADAL" clId="{6DE8FEAC-F262-7244-9730-8A08B6AABB00}" dt="2021-01-31T03:57:52.390" v="7468" actId="478"/>
          <ac:spMkLst>
            <pc:docMk/>
            <pc:sldMk cId="1347911513" sldId="1663"/>
            <ac:spMk id="14" creationId="{9A23612A-F45F-E040-A8A3-366C2DC8E888}"/>
          </ac:spMkLst>
        </pc:spChg>
        <pc:spChg chg="add del">
          <ac:chgData name="Jiaxuan You" userId="4673b616-39e0-47ed-898d-4786d243effe" providerId="ADAL" clId="{6DE8FEAC-F262-7244-9730-8A08B6AABB00}" dt="2021-01-31T03:57:56.463" v="7469" actId="478"/>
          <ac:spMkLst>
            <pc:docMk/>
            <pc:sldMk cId="1347911513" sldId="1663"/>
            <ac:spMk id="15" creationId="{2CAB7336-5D7E-5248-BDC3-85F1BB2A0931}"/>
          </ac:spMkLst>
        </pc:spChg>
        <pc:spChg chg="add del">
          <ac:chgData name="Jiaxuan You" userId="4673b616-39e0-47ed-898d-4786d243effe" providerId="ADAL" clId="{6DE8FEAC-F262-7244-9730-8A08B6AABB00}" dt="2021-01-31T03:57:56.463" v="7469" actId="478"/>
          <ac:spMkLst>
            <pc:docMk/>
            <pc:sldMk cId="1347911513" sldId="1663"/>
            <ac:spMk id="16" creationId="{89660B14-3550-7540-893A-D27B4E3E95C8}"/>
          </ac:spMkLst>
        </pc:spChg>
        <pc:spChg chg="add del">
          <ac:chgData name="Jiaxuan You" userId="4673b616-39e0-47ed-898d-4786d243effe" providerId="ADAL" clId="{6DE8FEAC-F262-7244-9730-8A08B6AABB00}" dt="2021-01-31T03:57:56.463" v="7469" actId="478"/>
          <ac:spMkLst>
            <pc:docMk/>
            <pc:sldMk cId="1347911513" sldId="1663"/>
            <ac:spMk id="18" creationId="{51FCAAAE-F529-B842-A2FB-956AE7D5E4E7}"/>
          </ac:spMkLst>
        </pc:spChg>
        <pc:spChg chg="add del">
          <ac:chgData name="Jiaxuan You" userId="4673b616-39e0-47ed-898d-4786d243effe" providerId="ADAL" clId="{6DE8FEAC-F262-7244-9730-8A08B6AABB00}" dt="2021-01-31T03:57:56.463" v="7469" actId="478"/>
          <ac:spMkLst>
            <pc:docMk/>
            <pc:sldMk cId="1347911513" sldId="1663"/>
            <ac:spMk id="19" creationId="{375C80C3-CB71-F948-9AC8-0C0F69FEDAD6}"/>
          </ac:spMkLst>
        </pc:spChg>
        <pc:spChg chg="del">
          <ac:chgData name="Jiaxuan You" userId="4673b616-39e0-47ed-898d-4786d243effe" providerId="ADAL" clId="{6DE8FEAC-F262-7244-9730-8A08B6AABB00}" dt="2021-01-31T03:58:01.294" v="7470" actId="478"/>
          <ac:spMkLst>
            <pc:docMk/>
            <pc:sldMk cId="1347911513" sldId="1663"/>
            <ac:spMk id="20" creationId="{436A9E83-7E28-DD42-B6EC-0E2D0FB230B2}"/>
          </ac:spMkLst>
        </pc:spChg>
        <pc:spChg chg="add mod">
          <ac:chgData name="Jiaxuan You" userId="4673b616-39e0-47ed-898d-4786d243effe" providerId="ADAL" clId="{6DE8FEAC-F262-7244-9730-8A08B6AABB00}" dt="2021-02-01T07:36:19.909" v="14065" actId="20577"/>
          <ac:spMkLst>
            <pc:docMk/>
            <pc:sldMk cId="1347911513" sldId="1663"/>
            <ac:spMk id="21" creationId="{B2C5D066-C1D5-B442-816E-AC09A0F99F32}"/>
          </ac:spMkLst>
        </pc:spChg>
      </pc:sldChg>
      <pc:sldChg chg="modSp add mod">
        <pc:chgData name="Jiaxuan You" userId="4673b616-39e0-47ed-898d-4786d243effe" providerId="ADAL" clId="{6DE8FEAC-F262-7244-9730-8A08B6AABB00}" dt="2021-01-31T04:09:22.710" v="8101" actId="20577"/>
        <pc:sldMkLst>
          <pc:docMk/>
          <pc:sldMk cId="2088079696" sldId="1664"/>
        </pc:sldMkLst>
        <pc:spChg chg="mod">
          <ac:chgData name="Jiaxuan You" userId="4673b616-39e0-47ed-898d-4786d243effe" providerId="ADAL" clId="{6DE8FEAC-F262-7244-9730-8A08B6AABB00}" dt="2021-01-31T04:09:22.710" v="8101" actId="20577"/>
          <ac:spMkLst>
            <pc:docMk/>
            <pc:sldMk cId="2088079696" sldId="1664"/>
            <ac:spMk id="7" creationId="{00000000-0000-0000-0000-000000000000}"/>
          </ac:spMkLst>
        </pc:spChg>
      </pc:sldChg>
      <pc:sldChg chg="modSp add mod ord modShow">
        <pc:chgData name="Jiaxuan You" userId="4673b616-39e0-47ed-898d-4786d243effe" providerId="ADAL" clId="{6DE8FEAC-F262-7244-9730-8A08B6AABB00}" dt="2021-02-01T00:38:20.005" v="13875" actId="729"/>
        <pc:sldMkLst>
          <pc:docMk/>
          <pc:sldMk cId="1321434954" sldId="1665"/>
        </pc:sldMkLst>
        <pc:spChg chg="mod">
          <ac:chgData name="Jiaxuan You" userId="4673b616-39e0-47ed-898d-4786d243effe" providerId="ADAL" clId="{6DE8FEAC-F262-7244-9730-8A08B6AABB00}" dt="2021-01-31T04:10:28.243" v="8173" actId="20577"/>
          <ac:spMkLst>
            <pc:docMk/>
            <pc:sldMk cId="1321434954" sldId="1665"/>
            <ac:spMk id="7" creationId="{00000000-0000-0000-0000-000000000000}"/>
          </ac:spMkLst>
        </pc:spChg>
      </pc:sldChg>
      <pc:sldChg chg="addSp delSp modSp add mod">
        <pc:chgData name="Jiaxuan You" userId="4673b616-39e0-47ed-898d-4786d243effe" providerId="ADAL" clId="{6DE8FEAC-F262-7244-9730-8A08B6AABB00}" dt="2021-02-02T01:18:45.146" v="24673" actId="1035"/>
        <pc:sldMkLst>
          <pc:docMk/>
          <pc:sldMk cId="774811429" sldId="1666"/>
        </pc:sldMkLst>
        <pc:spChg chg="mod">
          <ac:chgData name="Jiaxuan You" userId="4673b616-39e0-47ed-898d-4786d243effe" providerId="ADAL" clId="{6DE8FEAC-F262-7244-9730-8A08B6AABB00}" dt="2021-02-02T01:15:29.396" v="24657" actId="255"/>
          <ac:spMkLst>
            <pc:docMk/>
            <pc:sldMk cId="774811429" sldId="1666"/>
            <ac:spMk id="3" creationId="{1C850698-3B53-9048-92D9-4D9AC2BE0455}"/>
          </ac:spMkLst>
        </pc:spChg>
        <pc:spChg chg="add del mod">
          <ac:chgData name="Jiaxuan You" userId="4673b616-39e0-47ed-898d-4786d243effe" providerId="ADAL" clId="{6DE8FEAC-F262-7244-9730-8A08B6AABB00}" dt="2021-02-02T01:15:34.684" v="24660"/>
          <ac:spMkLst>
            <pc:docMk/>
            <pc:sldMk cId="774811429" sldId="1666"/>
            <ac:spMk id="7" creationId="{CFEF3934-47F7-0A43-94E2-B0FC2FF61448}"/>
          </ac:spMkLst>
        </pc:spChg>
        <pc:spChg chg="del">
          <ac:chgData name="Jiaxuan You" userId="4673b616-39e0-47ed-898d-4786d243effe" providerId="ADAL" clId="{6DE8FEAC-F262-7244-9730-8A08B6AABB00}" dt="2021-01-31T21:58:34.101" v="8972" actId="478"/>
          <ac:spMkLst>
            <pc:docMk/>
            <pc:sldMk cId="774811429" sldId="1666"/>
            <ac:spMk id="8" creationId="{3E67CC37-9CC4-6040-8B8D-BE8EF74B20C7}"/>
          </ac:spMkLst>
        </pc:spChg>
        <pc:spChg chg="add mod">
          <ac:chgData name="Jiaxuan You" userId="4673b616-39e0-47ed-898d-4786d243effe" providerId="ADAL" clId="{6DE8FEAC-F262-7244-9730-8A08B6AABB00}" dt="2021-02-02T01:15:12.989" v="24642" actId="1036"/>
          <ac:spMkLst>
            <pc:docMk/>
            <pc:sldMk cId="774811429" sldId="1666"/>
            <ac:spMk id="9" creationId="{7D6E3DB3-9DDB-124F-A9F1-8FA6361E31CB}"/>
          </ac:spMkLst>
        </pc:spChg>
        <pc:spChg chg="add mod">
          <ac:chgData name="Jiaxuan You" userId="4673b616-39e0-47ed-898d-4786d243effe" providerId="ADAL" clId="{6DE8FEAC-F262-7244-9730-8A08B6AABB00}" dt="2021-02-02T01:15:12.989" v="24642" actId="1036"/>
          <ac:spMkLst>
            <pc:docMk/>
            <pc:sldMk cId="774811429" sldId="1666"/>
            <ac:spMk id="10" creationId="{48AD01BC-2359-5D47-87A0-AFC014D96886}"/>
          </ac:spMkLst>
        </pc:spChg>
        <pc:spChg chg="add del mod">
          <ac:chgData name="Jiaxuan You" userId="4673b616-39e0-47ed-898d-4786d243effe" providerId="ADAL" clId="{6DE8FEAC-F262-7244-9730-8A08B6AABB00}" dt="2021-01-31T22:13:23.836" v="9540" actId="478"/>
          <ac:spMkLst>
            <pc:docMk/>
            <pc:sldMk cId="774811429" sldId="1666"/>
            <ac:spMk id="11" creationId="{93BB1EC6-732E-BC45-B74E-88DC05E7309A}"/>
          </ac:spMkLst>
        </pc:spChg>
        <pc:spChg chg="add del mod">
          <ac:chgData name="Jiaxuan You" userId="4673b616-39e0-47ed-898d-4786d243effe" providerId="ADAL" clId="{6DE8FEAC-F262-7244-9730-8A08B6AABB00}" dt="2021-01-31T22:13:23.836" v="9540" actId="478"/>
          <ac:spMkLst>
            <pc:docMk/>
            <pc:sldMk cId="774811429" sldId="1666"/>
            <ac:spMk id="12" creationId="{AEE7D0EA-762F-0E4E-B64D-745CA1365636}"/>
          </ac:spMkLst>
        </pc:spChg>
        <pc:spChg chg="add mod">
          <ac:chgData name="Jiaxuan You" userId="4673b616-39e0-47ed-898d-4786d243effe" providerId="ADAL" clId="{6DE8FEAC-F262-7244-9730-8A08B6AABB00}" dt="2021-02-02T01:18:45.146" v="24673" actId="1035"/>
          <ac:spMkLst>
            <pc:docMk/>
            <pc:sldMk cId="774811429" sldId="1666"/>
            <ac:spMk id="13" creationId="{32AE2A38-A298-2A40-97B5-93C08670775F}"/>
          </ac:spMkLst>
        </pc:spChg>
        <pc:spChg chg="add mod">
          <ac:chgData name="Jiaxuan You" userId="4673b616-39e0-47ed-898d-4786d243effe" providerId="ADAL" clId="{6DE8FEAC-F262-7244-9730-8A08B6AABB00}" dt="2021-02-02T01:18:45.146" v="24673" actId="1035"/>
          <ac:spMkLst>
            <pc:docMk/>
            <pc:sldMk cId="774811429" sldId="1666"/>
            <ac:spMk id="14" creationId="{78C5C8D0-8966-1449-8FD7-D8C2102647C5}"/>
          </ac:spMkLst>
        </pc:spChg>
        <pc:spChg chg="add del mod">
          <ac:chgData name="Jiaxuan You" userId="4673b616-39e0-47ed-898d-4786d243effe" providerId="ADAL" clId="{6DE8FEAC-F262-7244-9730-8A08B6AABB00}" dt="2021-01-31T22:13:23.836" v="9540" actId="478"/>
          <ac:spMkLst>
            <pc:docMk/>
            <pc:sldMk cId="774811429" sldId="1666"/>
            <ac:spMk id="23" creationId="{522ADBFD-6872-DC49-8BE8-2C9D7B8B91D6}"/>
          </ac:spMkLst>
        </pc:spChg>
        <pc:spChg chg="add del mod">
          <ac:chgData name="Jiaxuan You" userId="4673b616-39e0-47ed-898d-4786d243effe" providerId="ADAL" clId="{6DE8FEAC-F262-7244-9730-8A08B6AABB00}" dt="2021-01-31T22:13:23.836" v="9540" actId="478"/>
          <ac:spMkLst>
            <pc:docMk/>
            <pc:sldMk cId="774811429" sldId="1666"/>
            <ac:spMk id="24" creationId="{24FD1EFF-93CB-AF4F-B90F-8CE4990FE6A2}"/>
          </ac:spMkLst>
        </pc:spChg>
        <pc:spChg chg="add del mod">
          <ac:chgData name="Jiaxuan You" userId="4673b616-39e0-47ed-898d-4786d243effe" providerId="ADAL" clId="{6DE8FEAC-F262-7244-9730-8A08B6AABB00}" dt="2021-01-31T22:13:23.836" v="9540" actId="478"/>
          <ac:spMkLst>
            <pc:docMk/>
            <pc:sldMk cId="774811429" sldId="1666"/>
            <ac:spMk id="25" creationId="{512DB257-FEE9-C741-B06E-F8AF15D14DD8}"/>
          </ac:spMkLst>
        </pc:spChg>
        <pc:spChg chg="add mod">
          <ac:chgData name="Jiaxuan You" userId="4673b616-39e0-47ed-898d-4786d243effe" providerId="ADAL" clId="{6DE8FEAC-F262-7244-9730-8A08B6AABB00}" dt="2021-02-02T01:18:45.146" v="24673" actId="1035"/>
          <ac:spMkLst>
            <pc:docMk/>
            <pc:sldMk cId="774811429" sldId="1666"/>
            <ac:spMk id="28" creationId="{F473298F-91B1-9743-A6A8-73A17E32651A}"/>
          </ac:spMkLst>
        </pc:spChg>
        <pc:spChg chg="del mod">
          <ac:chgData name="Jiaxuan You" userId="4673b616-39e0-47ed-898d-4786d243effe" providerId="ADAL" clId="{6DE8FEAC-F262-7244-9730-8A08B6AABB00}" dt="2021-01-31T22:00:42.460" v="9042" actId="478"/>
          <ac:spMkLst>
            <pc:docMk/>
            <pc:sldMk cId="774811429" sldId="1666"/>
            <ac:spMk id="29" creationId="{4DA95441-78D8-2746-8CD3-A2495BD1D5A1}"/>
          </ac:spMkLst>
        </pc:spChg>
        <pc:spChg chg="add del mod">
          <ac:chgData name="Jiaxuan You" userId="4673b616-39e0-47ed-898d-4786d243effe" providerId="ADAL" clId="{6DE8FEAC-F262-7244-9730-8A08B6AABB00}" dt="2021-01-31T22:00:42.460" v="9042" actId="478"/>
          <ac:spMkLst>
            <pc:docMk/>
            <pc:sldMk cId="774811429" sldId="1666"/>
            <ac:spMk id="30" creationId="{16AAA4E0-BB44-6C4B-982D-AE3316F8A3A6}"/>
          </ac:spMkLst>
        </pc:spChg>
        <pc:spChg chg="add mod">
          <ac:chgData name="Jiaxuan You" userId="4673b616-39e0-47ed-898d-4786d243effe" providerId="ADAL" clId="{6DE8FEAC-F262-7244-9730-8A08B6AABB00}" dt="2021-02-02T01:18:45.146" v="24673" actId="1035"/>
          <ac:spMkLst>
            <pc:docMk/>
            <pc:sldMk cId="774811429" sldId="1666"/>
            <ac:spMk id="31" creationId="{0A7FB06D-54F4-3348-8F87-22EC496E5F7C}"/>
          </ac:spMkLst>
        </pc:spChg>
        <pc:spChg chg="add mod">
          <ac:chgData name="Jiaxuan You" userId="4673b616-39e0-47ed-898d-4786d243effe" providerId="ADAL" clId="{6DE8FEAC-F262-7244-9730-8A08B6AABB00}" dt="2021-02-02T01:18:45.146" v="24673" actId="1035"/>
          <ac:spMkLst>
            <pc:docMk/>
            <pc:sldMk cId="774811429" sldId="1666"/>
            <ac:spMk id="32" creationId="{36E5CDD6-B9CA-0C47-9AFE-A56058513733}"/>
          </ac:spMkLst>
        </pc:spChg>
        <pc:spChg chg="add del">
          <ac:chgData name="Jiaxuan You" userId="4673b616-39e0-47ed-898d-4786d243effe" providerId="ADAL" clId="{6DE8FEAC-F262-7244-9730-8A08B6AABB00}" dt="2021-01-31T21:57:50.332" v="8910" actId="478"/>
          <ac:spMkLst>
            <pc:docMk/>
            <pc:sldMk cId="774811429" sldId="1666"/>
            <ac:spMk id="33" creationId="{0A3F1715-77E7-074A-BA40-2CBBA675C9F2}"/>
          </ac:spMkLst>
        </pc:spChg>
        <pc:spChg chg="del mod">
          <ac:chgData name="Jiaxuan You" userId="4673b616-39e0-47ed-898d-4786d243effe" providerId="ADAL" clId="{6DE8FEAC-F262-7244-9730-8A08B6AABB00}" dt="2021-01-31T21:59:56.770" v="9018" actId="478"/>
          <ac:spMkLst>
            <pc:docMk/>
            <pc:sldMk cId="774811429" sldId="1666"/>
            <ac:spMk id="34" creationId="{179CD5ED-C50E-884D-9D46-11C97675B6AC}"/>
          </ac:spMkLst>
        </pc:spChg>
        <pc:spChg chg="mod">
          <ac:chgData name="Jiaxuan You" userId="4673b616-39e0-47ed-898d-4786d243effe" providerId="ADAL" clId="{6DE8FEAC-F262-7244-9730-8A08B6AABB00}" dt="2021-02-02T01:15:12.989" v="24642" actId="1036"/>
          <ac:spMkLst>
            <pc:docMk/>
            <pc:sldMk cId="774811429" sldId="1666"/>
            <ac:spMk id="35" creationId="{4BBF61F2-27FA-D944-9CBF-CC4010F7B117}"/>
          </ac:spMkLst>
        </pc:spChg>
        <pc:spChg chg="mod">
          <ac:chgData name="Jiaxuan You" userId="4673b616-39e0-47ed-898d-4786d243effe" providerId="ADAL" clId="{6DE8FEAC-F262-7244-9730-8A08B6AABB00}" dt="2021-02-02T01:15:12.989" v="24642" actId="1036"/>
          <ac:spMkLst>
            <pc:docMk/>
            <pc:sldMk cId="774811429" sldId="1666"/>
            <ac:spMk id="36" creationId="{6A1452F7-3964-A64B-AD48-F286E3E91756}"/>
          </ac:spMkLst>
        </pc:spChg>
        <pc:spChg chg="mod">
          <ac:chgData name="Jiaxuan You" userId="4673b616-39e0-47ed-898d-4786d243effe" providerId="ADAL" clId="{6DE8FEAC-F262-7244-9730-8A08B6AABB00}" dt="2021-02-02T01:15:12.989" v="24642" actId="1036"/>
          <ac:spMkLst>
            <pc:docMk/>
            <pc:sldMk cId="774811429" sldId="1666"/>
            <ac:spMk id="37" creationId="{FB62F0AB-58A4-5F42-B422-D18F99FB865A}"/>
          </ac:spMkLst>
        </pc:spChg>
        <pc:spChg chg="mod">
          <ac:chgData name="Jiaxuan You" userId="4673b616-39e0-47ed-898d-4786d243effe" providerId="ADAL" clId="{6DE8FEAC-F262-7244-9730-8A08B6AABB00}" dt="2021-02-02T01:15:12.989" v="24642" actId="1036"/>
          <ac:spMkLst>
            <pc:docMk/>
            <pc:sldMk cId="774811429" sldId="1666"/>
            <ac:spMk id="38" creationId="{36CAB4C6-D7BA-FB47-BB47-BC0F21BA81DB}"/>
          </ac:spMkLst>
        </pc:spChg>
        <pc:spChg chg="del mod">
          <ac:chgData name="Jiaxuan You" userId="4673b616-39e0-47ed-898d-4786d243effe" providerId="ADAL" clId="{6DE8FEAC-F262-7244-9730-8A08B6AABB00}" dt="2021-01-31T22:00:42.460" v="9042" actId="478"/>
          <ac:spMkLst>
            <pc:docMk/>
            <pc:sldMk cId="774811429" sldId="1666"/>
            <ac:spMk id="39" creationId="{D22BAF5F-88AC-AD4F-930C-F90C41F0A1EC}"/>
          </ac:spMkLst>
        </pc:spChg>
        <pc:grpChg chg="del mod">
          <ac:chgData name="Jiaxuan You" userId="4673b616-39e0-47ed-898d-4786d243effe" providerId="ADAL" clId="{6DE8FEAC-F262-7244-9730-8A08B6AABB00}" dt="2021-01-31T22:00:42.460" v="9042" actId="478"/>
          <ac:grpSpMkLst>
            <pc:docMk/>
            <pc:sldMk cId="774811429" sldId="1666"/>
            <ac:grpSpMk id="18" creationId="{3AF3DD19-BFFA-5E45-8BE9-7E89CA1DA2A1}"/>
          </ac:grpSpMkLst>
        </pc:grpChg>
      </pc:sldChg>
      <pc:sldChg chg="addSp delSp modSp add mod">
        <pc:chgData name="Jiaxuan You" userId="4673b616-39e0-47ed-898d-4786d243effe" providerId="ADAL" clId="{6DE8FEAC-F262-7244-9730-8A08B6AABB00}" dt="2021-02-01T07:36:59.307" v="14109" actId="20577"/>
        <pc:sldMkLst>
          <pc:docMk/>
          <pc:sldMk cId="25556076" sldId="1667"/>
        </pc:sldMkLst>
        <pc:spChg chg="mod">
          <ac:chgData name="Jiaxuan You" userId="4673b616-39e0-47ed-898d-4786d243effe" providerId="ADAL" clId="{6DE8FEAC-F262-7244-9730-8A08B6AABB00}" dt="2021-01-31T22:32:43.121" v="10125" actId="20577"/>
          <ac:spMkLst>
            <pc:docMk/>
            <pc:sldMk cId="25556076" sldId="1667"/>
            <ac:spMk id="2" creationId="{8412AF86-A497-D34A-A358-3D50D61228DB}"/>
          </ac:spMkLst>
        </pc:spChg>
        <pc:spChg chg="mod">
          <ac:chgData name="Jiaxuan You" userId="4673b616-39e0-47ed-898d-4786d243effe" providerId="ADAL" clId="{6DE8FEAC-F262-7244-9730-8A08B6AABB00}" dt="2021-02-01T07:36:59.307" v="14109" actId="20577"/>
          <ac:spMkLst>
            <pc:docMk/>
            <pc:sldMk cId="25556076" sldId="1667"/>
            <ac:spMk id="11" creationId="{D118BF55-92EA-8E43-8613-FEC745AD432A}"/>
          </ac:spMkLst>
        </pc:spChg>
        <pc:spChg chg="add mod">
          <ac:chgData name="Jiaxuan You" userId="4673b616-39e0-47ed-898d-4786d243effe" providerId="ADAL" clId="{6DE8FEAC-F262-7244-9730-8A08B6AABB00}" dt="2021-01-31T22:34:52.657" v="10132"/>
          <ac:spMkLst>
            <pc:docMk/>
            <pc:sldMk cId="25556076" sldId="1667"/>
            <ac:spMk id="15" creationId="{525A28CA-4541-FF43-BFD0-7D5CB8524E47}"/>
          </ac:spMkLst>
        </pc:spChg>
        <pc:spChg chg="del">
          <ac:chgData name="Jiaxuan You" userId="4673b616-39e0-47ed-898d-4786d243effe" providerId="ADAL" clId="{6DE8FEAC-F262-7244-9730-8A08B6AABB00}" dt="2021-01-31T22:32:34.075" v="10110" actId="478"/>
          <ac:spMkLst>
            <pc:docMk/>
            <pc:sldMk cId="25556076" sldId="1667"/>
            <ac:spMk id="17" creationId="{877706EC-7B09-DE43-9F40-10F320733828}"/>
          </ac:spMkLst>
        </pc:spChg>
        <pc:spChg chg="mod">
          <ac:chgData name="Jiaxuan You" userId="4673b616-39e0-47ed-898d-4786d243effe" providerId="ADAL" clId="{6DE8FEAC-F262-7244-9730-8A08B6AABB00}" dt="2021-02-01T07:36:54.451" v="14096" actId="20577"/>
          <ac:spMkLst>
            <pc:docMk/>
            <pc:sldMk cId="25556076" sldId="1667"/>
            <ac:spMk id="21" creationId="{B2C5D066-C1D5-B442-816E-AC09A0F99F32}"/>
          </ac:spMkLst>
        </pc:spChg>
      </pc:sldChg>
      <pc:sldChg chg="modSp add del mod replId">
        <pc:chgData name="Jiaxuan You" userId="4673b616-39e0-47ed-898d-4786d243effe" providerId="ADAL" clId="{6DE8FEAC-F262-7244-9730-8A08B6AABB00}" dt="2021-01-31T22:20:41.425" v="9910" actId="2696"/>
        <pc:sldMkLst>
          <pc:docMk/>
          <pc:sldMk cId="4248867679" sldId="1667"/>
        </pc:sldMkLst>
        <pc:spChg chg="mod">
          <ac:chgData name="Jiaxuan You" userId="4673b616-39e0-47ed-898d-4786d243effe" providerId="ADAL" clId="{6DE8FEAC-F262-7244-9730-8A08B6AABB00}" dt="2021-01-31T22:01:59.064" v="9073" actId="21"/>
          <ac:spMkLst>
            <pc:docMk/>
            <pc:sldMk cId="4248867679" sldId="1667"/>
            <ac:spMk id="3" creationId="{1C850698-3B53-9048-92D9-4D9AC2BE0455}"/>
          </ac:spMkLst>
        </pc:spChg>
      </pc:sldChg>
      <pc:sldChg chg="addSp delSp modSp add mod">
        <pc:chgData name="Jiaxuan You" userId="4673b616-39e0-47ed-898d-4786d243effe" providerId="ADAL" clId="{6DE8FEAC-F262-7244-9730-8A08B6AABB00}" dt="2021-02-01T22:36:37.525" v="17240" actId="20577"/>
        <pc:sldMkLst>
          <pc:docMk/>
          <pc:sldMk cId="2154398995" sldId="1668"/>
        </pc:sldMkLst>
        <pc:spChg chg="mod">
          <ac:chgData name="Jiaxuan You" userId="4673b616-39e0-47ed-898d-4786d243effe" providerId="ADAL" clId="{6DE8FEAC-F262-7244-9730-8A08B6AABB00}" dt="2021-01-31T22:35:43.583" v="10154" actId="20577"/>
          <ac:spMkLst>
            <pc:docMk/>
            <pc:sldMk cId="2154398995" sldId="1668"/>
            <ac:spMk id="2" creationId="{8412AF86-A497-D34A-A358-3D50D61228DB}"/>
          </ac:spMkLst>
        </pc:spChg>
        <pc:spChg chg="add del mod">
          <ac:chgData name="Jiaxuan You" userId="4673b616-39e0-47ed-898d-4786d243effe" providerId="ADAL" clId="{6DE8FEAC-F262-7244-9730-8A08B6AABB00}" dt="2021-01-31T22:34:46.579" v="10131"/>
          <ac:spMkLst>
            <pc:docMk/>
            <pc:sldMk cId="2154398995" sldId="1668"/>
            <ac:spMk id="3" creationId="{ABD37AEA-0DF6-2F48-8AE5-4C62FDB7D2B6}"/>
          </ac:spMkLst>
        </pc:spChg>
        <pc:spChg chg="del">
          <ac:chgData name="Jiaxuan You" userId="4673b616-39e0-47ed-898d-4786d243effe" providerId="ADAL" clId="{6DE8FEAC-F262-7244-9730-8A08B6AABB00}" dt="2021-01-31T22:34:28.625" v="10128" actId="478"/>
          <ac:spMkLst>
            <pc:docMk/>
            <pc:sldMk cId="2154398995" sldId="1668"/>
            <ac:spMk id="17" creationId="{877706EC-7B09-DE43-9F40-10F320733828}"/>
          </ac:spMkLst>
        </pc:spChg>
        <pc:spChg chg="add mod">
          <ac:chgData name="Jiaxuan You" userId="4673b616-39e0-47ed-898d-4786d243effe" providerId="ADAL" clId="{6DE8FEAC-F262-7244-9730-8A08B6AABB00}" dt="2021-01-31T22:35:37.653" v="10133"/>
          <ac:spMkLst>
            <pc:docMk/>
            <pc:sldMk cId="2154398995" sldId="1668"/>
            <ac:spMk id="18" creationId="{FA9D8452-C70C-AC4E-8647-05DCBE4591D4}"/>
          </ac:spMkLst>
        </pc:spChg>
        <pc:spChg chg="mod">
          <ac:chgData name="Jiaxuan You" userId="4673b616-39e0-47ed-898d-4786d243effe" providerId="ADAL" clId="{6DE8FEAC-F262-7244-9730-8A08B6AABB00}" dt="2021-02-01T22:36:37.525" v="17240" actId="20577"/>
          <ac:spMkLst>
            <pc:docMk/>
            <pc:sldMk cId="2154398995" sldId="1668"/>
            <ac:spMk id="21" creationId="{D5D5A132-A7D3-D347-927B-9551EA429529}"/>
          </ac:spMkLst>
        </pc:spChg>
      </pc:sldChg>
      <pc:sldChg chg="add del">
        <pc:chgData name="Jiaxuan You" userId="4673b616-39e0-47ed-898d-4786d243effe" providerId="ADAL" clId="{6DE8FEAC-F262-7244-9730-8A08B6AABB00}" dt="2021-01-31T22:20:41.425" v="9910" actId="2696"/>
        <pc:sldMkLst>
          <pc:docMk/>
          <pc:sldMk cId="4007257397" sldId="1668"/>
        </pc:sldMkLst>
      </pc:sldChg>
      <pc:sldChg chg="add del">
        <pc:chgData name="Jiaxuan You" userId="4673b616-39e0-47ed-898d-4786d243effe" providerId="ADAL" clId="{6DE8FEAC-F262-7244-9730-8A08B6AABB00}" dt="2021-01-31T22:20:53.718" v="9911" actId="2696"/>
        <pc:sldMkLst>
          <pc:docMk/>
          <pc:sldMk cId="1306013700" sldId="1669"/>
        </pc:sldMkLst>
      </pc:sldChg>
      <pc:sldChg chg="addSp delSp modSp new mod">
        <pc:chgData name="Jiaxuan You" userId="4673b616-39e0-47ed-898d-4786d243effe" providerId="ADAL" clId="{6DE8FEAC-F262-7244-9730-8A08B6AABB00}" dt="2021-01-31T23:15:00.675" v="10567" actId="207"/>
        <pc:sldMkLst>
          <pc:docMk/>
          <pc:sldMk cId="1591693991" sldId="1669"/>
        </pc:sldMkLst>
        <pc:spChg chg="mod">
          <ac:chgData name="Jiaxuan You" userId="4673b616-39e0-47ed-898d-4786d243effe" providerId="ADAL" clId="{6DE8FEAC-F262-7244-9730-8A08B6AABB00}" dt="2021-01-31T22:36:07.307" v="10176" actId="20577"/>
          <ac:spMkLst>
            <pc:docMk/>
            <pc:sldMk cId="1591693991" sldId="1669"/>
            <ac:spMk id="2" creationId="{4ABA9085-B349-044D-A0E7-B31F29DD4660}"/>
          </ac:spMkLst>
        </pc:spChg>
        <pc:spChg chg="mod">
          <ac:chgData name="Jiaxuan You" userId="4673b616-39e0-47ed-898d-4786d243effe" providerId="ADAL" clId="{6DE8FEAC-F262-7244-9730-8A08B6AABB00}" dt="2021-01-31T23:15:00.675" v="10567" actId="207"/>
          <ac:spMkLst>
            <pc:docMk/>
            <pc:sldMk cId="1591693991" sldId="1669"/>
            <ac:spMk id="3" creationId="{B2AE8355-0A25-A840-9F27-CF6C47A2E12A}"/>
          </ac:spMkLst>
        </pc:spChg>
        <pc:spChg chg="add del mod">
          <ac:chgData name="Jiaxuan You" userId="4673b616-39e0-47ed-898d-4786d243effe" providerId="ADAL" clId="{6DE8FEAC-F262-7244-9730-8A08B6AABB00}" dt="2021-01-31T23:07:35.259" v="10321"/>
          <ac:spMkLst>
            <pc:docMk/>
            <pc:sldMk cId="1591693991" sldId="1669"/>
            <ac:spMk id="7" creationId="{EA28EB08-E163-AC4B-B450-F671B9DAD32D}"/>
          </ac:spMkLst>
        </pc:spChg>
        <pc:spChg chg="add mod">
          <ac:chgData name="Jiaxuan You" userId="4673b616-39e0-47ed-898d-4786d243effe" providerId="ADAL" clId="{6DE8FEAC-F262-7244-9730-8A08B6AABB00}" dt="2021-01-31T23:14:48.153" v="10564" actId="207"/>
          <ac:spMkLst>
            <pc:docMk/>
            <pc:sldMk cId="1591693991" sldId="1669"/>
            <ac:spMk id="10" creationId="{E47E5021-10F6-9B44-A459-6E71020C5831}"/>
          </ac:spMkLst>
        </pc:spChg>
        <pc:spChg chg="add mod">
          <ac:chgData name="Jiaxuan You" userId="4673b616-39e0-47ed-898d-4786d243effe" providerId="ADAL" clId="{6DE8FEAC-F262-7244-9730-8A08B6AABB00}" dt="2021-01-31T23:14:18.733" v="10558" actId="1076"/>
          <ac:spMkLst>
            <pc:docMk/>
            <pc:sldMk cId="1591693991" sldId="1669"/>
            <ac:spMk id="11" creationId="{57F0ECDD-14F3-7146-BB8D-02DDD6B59EF6}"/>
          </ac:spMkLst>
        </pc:spChg>
        <pc:spChg chg="add mod">
          <ac:chgData name="Jiaxuan You" userId="4673b616-39e0-47ed-898d-4786d243effe" providerId="ADAL" clId="{6DE8FEAC-F262-7244-9730-8A08B6AABB00}" dt="2021-01-31T23:14:23.496" v="10559" actId="1076"/>
          <ac:spMkLst>
            <pc:docMk/>
            <pc:sldMk cId="1591693991" sldId="1669"/>
            <ac:spMk id="12" creationId="{E67633BA-8BE4-634F-9689-580D59D97B87}"/>
          </ac:spMkLst>
        </pc:spChg>
        <pc:spChg chg="add mod">
          <ac:chgData name="Jiaxuan You" userId="4673b616-39e0-47ed-898d-4786d243effe" providerId="ADAL" clId="{6DE8FEAC-F262-7244-9730-8A08B6AABB00}" dt="2021-01-31T23:14:52.637" v="10565" actId="207"/>
          <ac:spMkLst>
            <pc:docMk/>
            <pc:sldMk cId="1591693991" sldId="1669"/>
            <ac:spMk id="13" creationId="{0C3DF579-2A93-1D45-A110-74EEE97B0BC1}"/>
          </ac:spMkLst>
        </pc:spChg>
        <pc:picChg chg="add mod">
          <ac:chgData name="Jiaxuan You" userId="4673b616-39e0-47ed-898d-4786d243effe" providerId="ADAL" clId="{6DE8FEAC-F262-7244-9730-8A08B6AABB00}" dt="2021-01-31T23:14:11.154" v="10556" actId="404"/>
          <ac:picMkLst>
            <pc:docMk/>
            <pc:sldMk cId="1591693991" sldId="1669"/>
            <ac:picMk id="9" creationId="{E8F9E0D5-F83A-7A40-AA20-B3BE8D766FB1}"/>
          </ac:picMkLst>
        </pc:picChg>
      </pc:sldChg>
      <pc:sldChg chg="addSp delSp modSp new mod">
        <pc:chgData name="Jiaxuan You" userId="4673b616-39e0-47ed-898d-4786d243effe" providerId="ADAL" clId="{6DE8FEAC-F262-7244-9730-8A08B6AABB00}" dt="2021-02-02T06:16:49.497" v="28631" actId="20577"/>
        <pc:sldMkLst>
          <pc:docMk/>
          <pc:sldMk cId="2847492546" sldId="1670"/>
        </pc:sldMkLst>
        <pc:spChg chg="mod">
          <ac:chgData name="Jiaxuan You" userId="4673b616-39e0-47ed-898d-4786d243effe" providerId="ADAL" clId="{6DE8FEAC-F262-7244-9730-8A08B6AABB00}" dt="2021-01-31T23:15:46.240" v="10600" actId="20577"/>
          <ac:spMkLst>
            <pc:docMk/>
            <pc:sldMk cId="2847492546" sldId="1670"/>
            <ac:spMk id="2" creationId="{8AE2B3DB-76F6-DA4B-B15F-E7C2FAA93D05}"/>
          </ac:spMkLst>
        </pc:spChg>
        <pc:spChg chg="mod">
          <ac:chgData name="Jiaxuan You" userId="4673b616-39e0-47ed-898d-4786d243effe" providerId="ADAL" clId="{6DE8FEAC-F262-7244-9730-8A08B6AABB00}" dt="2021-02-02T06:14:25.843" v="28552" actId="20577"/>
          <ac:spMkLst>
            <pc:docMk/>
            <pc:sldMk cId="2847492546" sldId="1670"/>
            <ac:spMk id="3" creationId="{53853970-3610-CD46-8C21-E316533E7EA8}"/>
          </ac:spMkLst>
        </pc:spChg>
        <pc:spChg chg="del mod">
          <ac:chgData name="Jiaxuan You" userId="4673b616-39e0-47ed-898d-4786d243effe" providerId="ADAL" clId="{6DE8FEAC-F262-7244-9730-8A08B6AABB00}" dt="2021-02-02T06:13:58.190" v="28549" actId="478"/>
          <ac:spMkLst>
            <pc:docMk/>
            <pc:sldMk cId="2847492546" sldId="1670"/>
            <ac:spMk id="9" creationId="{86061906-9EB6-1F43-BDC9-2A3ABBE604BE}"/>
          </ac:spMkLst>
        </pc:spChg>
        <pc:spChg chg="add mod">
          <ac:chgData name="Jiaxuan You" userId="4673b616-39e0-47ed-898d-4786d243effe" providerId="ADAL" clId="{6DE8FEAC-F262-7244-9730-8A08B6AABB00}" dt="2021-02-02T06:15:35.110" v="28624" actId="1036"/>
          <ac:spMkLst>
            <pc:docMk/>
            <pc:sldMk cId="2847492546" sldId="1670"/>
            <ac:spMk id="12" creationId="{CA4C132F-E6AE-1E4A-B574-753060129F43}"/>
          </ac:spMkLst>
        </pc:spChg>
        <pc:spChg chg="add del mod">
          <ac:chgData name="Jiaxuan You" userId="4673b616-39e0-47ed-898d-4786d243effe" providerId="ADAL" clId="{6DE8FEAC-F262-7244-9730-8A08B6AABB00}" dt="2021-02-02T06:15:38.894" v="28625" actId="478"/>
          <ac:spMkLst>
            <pc:docMk/>
            <pc:sldMk cId="2847492546" sldId="1670"/>
            <ac:spMk id="13" creationId="{3E9EB18C-0D6B-1540-8CBD-B48E86770031}"/>
          </ac:spMkLst>
        </pc:spChg>
        <pc:spChg chg="add mod">
          <ac:chgData name="Jiaxuan You" userId="4673b616-39e0-47ed-898d-4786d243effe" providerId="ADAL" clId="{6DE8FEAC-F262-7244-9730-8A08B6AABB00}" dt="2021-02-02T06:15:18.804" v="28604"/>
          <ac:spMkLst>
            <pc:docMk/>
            <pc:sldMk cId="2847492546" sldId="1670"/>
            <ac:spMk id="14" creationId="{F3C34AA5-0244-554F-8440-8F6D73097C34}"/>
          </ac:spMkLst>
        </pc:spChg>
        <pc:spChg chg="add mod">
          <ac:chgData name="Jiaxuan You" userId="4673b616-39e0-47ed-898d-4786d243effe" providerId="ADAL" clId="{6DE8FEAC-F262-7244-9730-8A08B6AABB00}" dt="2021-02-02T06:16:42.648" v="28628" actId="20577"/>
          <ac:spMkLst>
            <pc:docMk/>
            <pc:sldMk cId="2847492546" sldId="1670"/>
            <ac:spMk id="15" creationId="{907F363E-32A4-1546-86B2-A290C3D3A199}"/>
          </ac:spMkLst>
        </pc:spChg>
        <pc:spChg chg="add mod">
          <ac:chgData name="Jiaxuan You" userId="4673b616-39e0-47ed-898d-4786d243effe" providerId="ADAL" clId="{6DE8FEAC-F262-7244-9730-8A08B6AABB00}" dt="2021-02-02T06:16:49.497" v="28631" actId="20577"/>
          <ac:spMkLst>
            <pc:docMk/>
            <pc:sldMk cId="2847492546" sldId="1670"/>
            <ac:spMk id="16" creationId="{AF7D75E7-05B7-464D-87C9-68A354DAE2E8}"/>
          </ac:spMkLst>
        </pc:spChg>
        <pc:picChg chg="mod">
          <ac:chgData name="Jiaxuan You" userId="4673b616-39e0-47ed-898d-4786d243effe" providerId="ADAL" clId="{6DE8FEAC-F262-7244-9730-8A08B6AABB00}" dt="2021-02-02T06:15:35.110" v="28624" actId="1036"/>
          <ac:picMkLst>
            <pc:docMk/>
            <pc:sldMk cId="2847492546" sldId="1670"/>
            <ac:picMk id="7" creationId="{2467B612-684B-7C4D-8F93-72716F68B1BE}"/>
          </ac:picMkLst>
        </pc:picChg>
        <pc:picChg chg="add del mod">
          <ac:chgData name="Jiaxuan You" userId="4673b616-39e0-47ed-898d-4786d243effe" providerId="ADAL" clId="{6DE8FEAC-F262-7244-9730-8A08B6AABB00}" dt="2021-02-01T03:10:31.827" v="13976" actId="478"/>
          <ac:picMkLst>
            <pc:docMk/>
            <pc:sldMk cId="2847492546" sldId="1670"/>
            <ac:picMk id="7" creationId="{A58FA326-D892-E244-AE81-96FEB0708135}"/>
          </ac:picMkLst>
        </pc:picChg>
        <pc:picChg chg="add mod modCrop">
          <ac:chgData name="Jiaxuan You" userId="4673b616-39e0-47ed-898d-4786d243effe" providerId="ADAL" clId="{6DE8FEAC-F262-7244-9730-8A08B6AABB00}" dt="2021-02-01T03:12:17.897" v="14058" actId="1076"/>
          <ac:picMkLst>
            <pc:docMk/>
            <pc:sldMk cId="2847492546" sldId="1670"/>
            <ac:picMk id="8" creationId="{7A26839D-FF78-AD40-B998-B49CA8062E28}"/>
          </ac:picMkLst>
        </pc:picChg>
        <pc:picChg chg="mod">
          <ac:chgData name="Jiaxuan You" userId="4673b616-39e0-47ed-898d-4786d243effe" providerId="ADAL" clId="{6DE8FEAC-F262-7244-9730-8A08B6AABB00}" dt="2021-02-02T06:15:35.110" v="28624" actId="1036"/>
          <ac:picMkLst>
            <pc:docMk/>
            <pc:sldMk cId="2847492546" sldId="1670"/>
            <ac:picMk id="8" creationId="{E9EAA1D3-33BB-7541-B691-E5A969E31D56}"/>
          </ac:picMkLst>
        </pc:picChg>
        <pc:picChg chg="mod">
          <ac:chgData name="Jiaxuan You" userId="4673b616-39e0-47ed-898d-4786d243effe" providerId="ADAL" clId="{6DE8FEAC-F262-7244-9730-8A08B6AABB00}" dt="2021-02-02T06:15:35.110" v="28624" actId="1036"/>
          <ac:picMkLst>
            <pc:docMk/>
            <pc:sldMk cId="2847492546" sldId="1670"/>
            <ac:picMk id="11" creationId="{6C6A35B1-D444-7D47-9BAE-B224C2BB7DD9}"/>
          </ac:picMkLst>
        </pc:picChg>
      </pc:sldChg>
      <pc:sldChg chg="addSp delSp modSp new mod">
        <pc:chgData name="Jiaxuan You" userId="4673b616-39e0-47ed-898d-4786d243effe" providerId="ADAL" clId="{6DE8FEAC-F262-7244-9730-8A08B6AABB00}" dt="2021-02-02T06:02:53.702" v="28547" actId="20577"/>
        <pc:sldMkLst>
          <pc:docMk/>
          <pc:sldMk cId="2632173928" sldId="1671"/>
        </pc:sldMkLst>
        <pc:spChg chg="mod">
          <ac:chgData name="Jiaxuan You" userId="4673b616-39e0-47ed-898d-4786d243effe" providerId="ADAL" clId="{6DE8FEAC-F262-7244-9730-8A08B6AABB00}" dt="2021-02-02T05:42:46.613" v="27878"/>
          <ac:spMkLst>
            <pc:docMk/>
            <pc:sldMk cId="2632173928" sldId="1671"/>
            <ac:spMk id="2" creationId="{49929FAC-C511-F54E-AAEA-20376D93F1C3}"/>
          </ac:spMkLst>
        </pc:spChg>
        <pc:spChg chg="mod">
          <ac:chgData name="Jiaxuan You" userId="4673b616-39e0-47ed-898d-4786d243effe" providerId="ADAL" clId="{6DE8FEAC-F262-7244-9730-8A08B6AABB00}" dt="2021-02-01T22:37:21.823" v="17247" actId="207"/>
          <ac:spMkLst>
            <pc:docMk/>
            <pc:sldMk cId="2632173928" sldId="1671"/>
            <ac:spMk id="3" creationId="{BC6D0B3A-C9C5-AE41-B136-36FD01441AEE}"/>
          </ac:spMkLst>
        </pc:spChg>
        <pc:spChg chg="add mod">
          <ac:chgData name="Jiaxuan You" userId="4673b616-39e0-47ed-898d-4786d243effe" providerId="ADAL" clId="{6DE8FEAC-F262-7244-9730-8A08B6AABB00}" dt="2021-02-02T06:02:48.791" v="28543" actId="20577"/>
          <ac:spMkLst>
            <pc:docMk/>
            <pc:sldMk cId="2632173928" sldId="1671"/>
            <ac:spMk id="7" creationId="{E6B67BDB-38C5-D84D-8B98-C8DE6D3CEED8}"/>
          </ac:spMkLst>
        </pc:spChg>
        <pc:spChg chg="add del mod">
          <ac:chgData name="Jiaxuan You" userId="4673b616-39e0-47ed-898d-4786d243effe" providerId="ADAL" clId="{6DE8FEAC-F262-7244-9730-8A08B6AABB00}" dt="2021-02-02T05:30:16.602" v="27672"/>
          <ac:spMkLst>
            <pc:docMk/>
            <pc:sldMk cId="2632173928" sldId="1671"/>
            <ac:spMk id="8" creationId="{EC7A15ED-D04E-EF4E-85F2-5FE72A53555F}"/>
          </ac:spMkLst>
        </pc:spChg>
        <pc:spChg chg="add mod">
          <ac:chgData name="Jiaxuan You" userId="4673b616-39e0-47ed-898d-4786d243effe" providerId="ADAL" clId="{6DE8FEAC-F262-7244-9730-8A08B6AABB00}" dt="2021-02-02T06:02:51.365" v="28545" actId="20577"/>
          <ac:spMkLst>
            <pc:docMk/>
            <pc:sldMk cId="2632173928" sldId="1671"/>
            <ac:spMk id="13" creationId="{229AC43F-5FF1-4A46-8646-8829467EF099}"/>
          </ac:spMkLst>
        </pc:spChg>
        <pc:spChg chg="add mod">
          <ac:chgData name="Jiaxuan You" userId="4673b616-39e0-47ed-898d-4786d243effe" providerId="ADAL" clId="{6DE8FEAC-F262-7244-9730-8A08B6AABB00}" dt="2021-02-02T06:02:53.702" v="28547" actId="20577"/>
          <ac:spMkLst>
            <pc:docMk/>
            <pc:sldMk cId="2632173928" sldId="1671"/>
            <ac:spMk id="14" creationId="{A737C169-25FD-0248-B17A-36A4E4C88C14}"/>
          </ac:spMkLst>
        </pc:spChg>
        <pc:picChg chg="mod">
          <ac:chgData name="Jiaxuan You" userId="4673b616-39e0-47ed-898d-4786d243effe" providerId="ADAL" clId="{6DE8FEAC-F262-7244-9730-8A08B6AABB00}" dt="2021-02-01T18:49:10.673" v="14755" actId="1036"/>
          <ac:picMkLst>
            <pc:docMk/>
            <pc:sldMk cId="2632173928" sldId="1671"/>
            <ac:picMk id="10" creationId="{35D48B63-D3F7-424E-8C6F-89C2920AF09B}"/>
          </ac:picMkLst>
        </pc:picChg>
        <pc:picChg chg="mod">
          <ac:chgData name="Jiaxuan You" userId="4673b616-39e0-47ed-898d-4786d243effe" providerId="ADAL" clId="{6DE8FEAC-F262-7244-9730-8A08B6AABB00}" dt="2021-02-01T18:49:10.673" v="14755" actId="1036"/>
          <ac:picMkLst>
            <pc:docMk/>
            <pc:sldMk cId="2632173928" sldId="1671"/>
            <ac:picMk id="11" creationId="{2FA4B734-5435-484B-8D31-17E10ED3394E}"/>
          </ac:picMkLst>
        </pc:picChg>
        <pc:picChg chg="mod">
          <ac:chgData name="Jiaxuan You" userId="4673b616-39e0-47ed-898d-4786d243effe" providerId="ADAL" clId="{6DE8FEAC-F262-7244-9730-8A08B6AABB00}" dt="2021-02-01T18:49:10.673" v="14755" actId="1036"/>
          <ac:picMkLst>
            <pc:docMk/>
            <pc:sldMk cId="2632173928" sldId="1671"/>
            <ac:picMk id="12" creationId="{C6993B91-2F4A-794B-A6F0-A9E034F2A6C6}"/>
          </ac:picMkLst>
        </pc:picChg>
      </pc:sldChg>
      <pc:sldChg chg="modSp new mod">
        <pc:chgData name="Jiaxuan You" userId="4673b616-39e0-47ed-898d-4786d243effe" providerId="ADAL" clId="{6DE8FEAC-F262-7244-9730-8A08B6AABB00}" dt="2021-02-02T06:21:53.386" v="28673" actId="207"/>
        <pc:sldMkLst>
          <pc:docMk/>
          <pc:sldMk cId="4190931234" sldId="1672"/>
        </pc:sldMkLst>
        <pc:spChg chg="mod">
          <ac:chgData name="Jiaxuan You" userId="4673b616-39e0-47ed-898d-4786d243effe" providerId="ADAL" clId="{6DE8FEAC-F262-7244-9730-8A08B6AABB00}" dt="2021-01-31T23:52:51.313" v="12393" actId="20577"/>
          <ac:spMkLst>
            <pc:docMk/>
            <pc:sldMk cId="4190931234" sldId="1672"/>
            <ac:spMk id="2" creationId="{78198B50-0C17-D04D-B293-721EA0D35284}"/>
          </ac:spMkLst>
        </pc:spChg>
        <pc:spChg chg="mod">
          <ac:chgData name="Jiaxuan You" userId="4673b616-39e0-47ed-898d-4786d243effe" providerId="ADAL" clId="{6DE8FEAC-F262-7244-9730-8A08B6AABB00}" dt="2021-02-02T06:21:53.386" v="28673" actId="207"/>
          <ac:spMkLst>
            <pc:docMk/>
            <pc:sldMk cId="4190931234" sldId="1672"/>
            <ac:spMk id="3" creationId="{CD8E44FC-62E2-7D4A-B8DF-2178FA059F6C}"/>
          </ac:spMkLst>
        </pc:spChg>
      </pc:sldChg>
      <pc:sldChg chg="addSp delSp modSp new mod">
        <pc:chgData name="Jiaxuan You" userId="4673b616-39e0-47ed-898d-4786d243effe" providerId="ADAL" clId="{6DE8FEAC-F262-7244-9730-8A08B6AABB00}" dt="2021-02-01T22:11:46.096" v="16454" actId="14100"/>
        <pc:sldMkLst>
          <pc:docMk/>
          <pc:sldMk cId="3239006512" sldId="1673"/>
        </pc:sldMkLst>
        <pc:spChg chg="mod">
          <ac:chgData name="Jiaxuan You" userId="4673b616-39e0-47ed-898d-4786d243effe" providerId="ADAL" clId="{6DE8FEAC-F262-7244-9730-8A08B6AABB00}" dt="2021-01-31T23:52:55.499" v="12394"/>
          <ac:spMkLst>
            <pc:docMk/>
            <pc:sldMk cId="3239006512" sldId="1673"/>
            <ac:spMk id="2" creationId="{B6CAD592-8218-4948-9467-86543CB29539}"/>
          </ac:spMkLst>
        </pc:spChg>
        <pc:spChg chg="mod">
          <ac:chgData name="Jiaxuan You" userId="4673b616-39e0-47ed-898d-4786d243effe" providerId="ADAL" clId="{6DE8FEAC-F262-7244-9730-8A08B6AABB00}" dt="2021-02-01T22:09:25.654" v="16301" actId="14100"/>
          <ac:spMkLst>
            <pc:docMk/>
            <pc:sldMk cId="3239006512" sldId="1673"/>
            <ac:spMk id="3" creationId="{EE7CA482-F4B9-2946-86ED-FA9ECB77CC71}"/>
          </ac:spMkLst>
        </pc:spChg>
        <pc:spChg chg="add del mod">
          <ac:chgData name="Jiaxuan You" userId="4673b616-39e0-47ed-898d-4786d243effe" providerId="ADAL" clId="{6DE8FEAC-F262-7244-9730-8A08B6AABB00}" dt="2021-02-01T22:06:02.827" v="16224" actId="478"/>
          <ac:spMkLst>
            <pc:docMk/>
            <pc:sldMk cId="3239006512" sldId="1673"/>
            <ac:spMk id="10" creationId="{DC2AC7A4-0381-6D42-A230-782E84ACD54D}"/>
          </ac:spMkLst>
        </pc:spChg>
        <pc:spChg chg="add mod">
          <ac:chgData name="Jiaxuan You" userId="4673b616-39e0-47ed-898d-4786d243effe" providerId="ADAL" clId="{6DE8FEAC-F262-7244-9730-8A08B6AABB00}" dt="2021-02-01T22:07:28.408" v="16274" actId="1076"/>
          <ac:spMkLst>
            <pc:docMk/>
            <pc:sldMk cId="3239006512" sldId="1673"/>
            <ac:spMk id="13" creationId="{34DB5137-E276-024B-B702-8BC442F15E0E}"/>
          </ac:spMkLst>
        </pc:spChg>
        <pc:spChg chg="add mod">
          <ac:chgData name="Jiaxuan You" userId="4673b616-39e0-47ed-898d-4786d243effe" providerId="ADAL" clId="{6DE8FEAC-F262-7244-9730-8A08B6AABB00}" dt="2021-02-01T22:11:35.490" v="16450" actId="20577"/>
          <ac:spMkLst>
            <pc:docMk/>
            <pc:sldMk cId="3239006512" sldId="1673"/>
            <ac:spMk id="14" creationId="{D59FC98A-B70F-1B4C-93A4-F60C9B3F34E7}"/>
          </ac:spMkLst>
        </pc:spChg>
        <pc:spChg chg="add mod">
          <ac:chgData name="Jiaxuan You" userId="4673b616-39e0-47ed-898d-4786d243effe" providerId="ADAL" clId="{6DE8FEAC-F262-7244-9730-8A08B6AABB00}" dt="2021-02-01T22:11:19.441" v="16403" actId="1076"/>
          <ac:spMkLst>
            <pc:docMk/>
            <pc:sldMk cId="3239006512" sldId="1673"/>
            <ac:spMk id="18" creationId="{2B15E642-5122-0E47-A41D-D72153059E9C}"/>
          </ac:spMkLst>
        </pc:spChg>
        <pc:picChg chg="add del mod">
          <ac:chgData name="Jiaxuan You" userId="4673b616-39e0-47ed-898d-4786d243effe" providerId="ADAL" clId="{6DE8FEAC-F262-7244-9730-8A08B6AABB00}" dt="2021-02-01T19:25:22.011" v="15478" actId="478"/>
          <ac:picMkLst>
            <pc:docMk/>
            <pc:sldMk cId="3239006512" sldId="1673"/>
            <ac:picMk id="7" creationId="{E39C955C-6174-1B4B-95B7-D094269C06ED}"/>
          </ac:picMkLst>
        </pc:picChg>
        <pc:picChg chg="add del mod">
          <ac:chgData name="Jiaxuan You" userId="4673b616-39e0-47ed-898d-4786d243effe" providerId="ADAL" clId="{6DE8FEAC-F262-7244-9730-8A08B6AABB00}" dt="2021-02-01T22:06:02.827" v="16224" actId="478"/>
          <ac:picMkLst>
            <pc:docMk/>
            <pc:sldMk cId="3239006512" sldId="1673"/>
            <ac:picMk id="9" creationId="{EB4DC9AC-1117-3D40-879C-87FD67B1BE19}"/>
          </ac:picMkLst>
        </pc:picChg>
        <pc:picChg chg="add mod">
          <ac:chgData name="Jiaxuan You" userId="4673b616-39e0-47ed-898d-4786d243effe" providerId="ADAL" clId="{6DE8FEAC-F262-7244-9730-8A08B6AABB00}" dt="2021-02-01T22:07:10.074" v="16268" actId="1076"/>
          <ac:picMkLst>
            <pc:docMk/>
            <pc:sldMk cId="3239006512" sldId="1673"/>
            <ac:picMk id="11" creationId="{5934350D-CBB3-C943-B9CB-9596BB78CE5F}"/>
          </ac:picMkLst>
        </pc:picChg>
        <pc:picChg chg="add mod">
          <ac:chgData name="Jiaxuan You" userId="4673b616-39e0-47ed-898d-4786d243effe" providerId="ADAL" clId="{6DE8FEAC-F262-7244-9730-8A08B6AABB00}" dt="2021-02-01T22:07:26.172" v="16273" actId="1076"/>
          <ac:picMkLst>
            <pc:docMk/>
            <pc:sldMk cId="3239006512" sldId="1673"/>
            <ac:picMk id="12" creationId="{530F50C5-2047-E34A-99D6-DF712F95E1FB}"/>
          </ac:picMkLst>
        </pc:picChg>
        <pc:cxnChg chg="add mod">
          <ac:chgData name="Jiaxuan You" userId="4673b616-39e0-47ed-898d-4786d243effe" providerId="ADAL" clId="{6DE8FEAC-F262-7244-9730-8A08B6AABB00}" dt="2021-02-01T22:10:48.376" v="16359" actId="14100"/>
          <ac:cxnSpMkLst>
            <pc:docMk/>
            <pc:sldMk cId="3239006512" sldId="1673"/>
            <ac:cxnSpMk id="16" creationId="{5C84E00F-8052-324E-840B-B287755645C8}"/>
          </ac:cxnSpMkLst>
        </pc:cxnChg>
        <pc:cxnChg chg="add mod">
          <ac:chgData name="Jiaxuan You" userId="4673b616-39e0-47ed-898d-4786d243effe" providerId="ADAL" clId="{6DE8FEAC-F262-7244-9730-8A08B6AABB00}" dt="2021-02-01T22:11:46.096" v="16454" actId="14100"/>
          <ac:cxnSpMkLst>
            <pc:docMk/>
            <pc:sldMk cId="3239006512" sldId="1673"/>
            <ac:cxnSpMk id="19" creationId="{DDD46CEB-B546-6840-BDF5-76DEE1695260}"/>
          </ac:cxnSpMkLst>
        </pc:cxnChg>
      </pc:sldChg>
      <pc:sldChg chg="addSp modSp new mod">
        <pc:chgData name="Jiaxuan You" userId="4673b616-39e0-47ed-898d-4786d243effe" providerId="ADAL" clId="{6DE8FEAC-F262-7244-9730-8A08B6AABB00}" dt="2021-02-01T18:52:04.504" v="14960" actId="207"/>
        <pc:sldMkLst>
          <pc:docMk/>
          <pc:sldMk cId="623281429" sldId="1674"/>
        </pc:sldMkLst>
        <pc:spChg chg="mod">
          <ac:chgData name="Jiaxuan You" userId="4673b616-39e0-47ed-898d-4786d243effe" providerId="ADAL" clId="{6DE8FEAC-F262-7244-9730-8A08B6AABB00}" dt="2021-01-31T23:53:36.583" v="12483" actId="313"/>
          <ac:spMkLst>
            <pc:docMk/>
            <pc:sldMk cId="623281429" sldId="1674"/>
            <ac:spMk id="2" creationId="{449A7E37-A78D-AB4A-9D99-6C3584A63647}"/>
          </ac:spMkLst>
        </pc:spChg>
        <pc:spChg chg="mod">
          <ac:chgData name="Jiaxuan You" userId="4673b616-39e0-47ed-898d-4786d243effe" providerId="ADAL" clId="{6DE8FEAC-F262-7244-9730-8A08B6AABB00}" dt="2021-02-01T18:52:04.504" v="14960" actId="207"/>
          <ac:spMkLst>
            <pc:docMk/>
            <pc:sldMk cId="623281429" sldId="1674"/>
            <ac:spMk id="3" creationId="{DA55CB7A-C144-7B43-88E1-B980D38CB8CF}"/>
          </ac:spMkLst>
        </pc:spChg>
        <pc:spChg chg="add mod">
          <ac:chgData name="Jiaxuan You" userId="4673b616-39e0-47ed-898d-4786d243effe" providerId="ADAL" clId="{6DE8FEAC-F262-7244-9730-8A08B6AABB00}" dt="2021-02-01T00:01:41.443" v="12931" actId="1076"/>
          <ac:spMkLst>
            <pc:docMk/>
            <pc:sldMk cId="623281429" sldId="1674"/>
            <ac:spMk id="8" creationId="{5D0F650F-794F-5443-8921-18D74CC659B1}"/>
          </ac:spMkLst>
        </pc:spChg>
        <pc:picChg chg="add mod">
          <ac:chgData name="Jiaxuan You" userId="4673b616-39e0-47ed-898d-4786d243effe" providerId="ADAL" clId="{6DE8FEAC-F262-7244-9730-8A08B6AABB00}" dt="2021-02-01T00:01:15.244" v="12917" actId="1076"/>
          <ac:picMkLst>
            <pc:docMk/>
            <pc:sldMk cId="623281429" sldId="1674"/>
            <ac:picMk id="7" creationId="{FF8484EA-4B4F-0C4E-90F5-0904171ACA85}"/>
          </ac:picMkLst>
        </pc:picChg>
        <pc:cxnChg chg="add mod">
          <ac:chgData name="Jiaxuan You" userId="4673b616-39e0-47ed-898d-4786d243effe" providerId="ADAL" clId="{6DE8FEAC-F262-7244-9730-8A08B6AABB00}" dt="2021-02-01T00:01:26.384" v="12922" actId="14100"/>
          <ac:cxnSpMkLst>
            <pc:docMk/>
            <pc:sldMk cId="623281429" sldId="1674"/>
            <ac:cxnSpMk id="10" creationId="{211BC07F-628F-9844-9357-E94FB3FAD114}"/>
          </ac:cxnSpMkLst>
        </pc:cxnChg>
        <pc:cxnChg chg="add mod">
          <ac:chgData name="Jiaxuan You" userId="4673b616-39e0-47ed-898d-4786d243effe" providerId="ADAL" clId="{6DE8FEAC-F262-7244-9730-8A08B6AABB00}" dt="2021-02-01T00:01:23.808" v="12921" actId="14100"/>
          <ac:cxnSpMkLst>
            <pc:docMk/>
            <pc:sldMk cId="623281429" sldId="1674"/>
            <ac:cxnSpMk id="12" creationId="{569ECA7E-8B1B-E741-A556-10459ED71F0C}"/>
          </ac:cxnSpMkLst>
        </pc:cxnChg>
      </pc:sldChg>
      <pc:sldChg chg="new del">
        <pc:chgData name="Jiaxuan You" userId="4673b616-39e0-47ed-898d-4786d243effe" providerId="ADAL" clId="{6DE8FEAC-F262-7244-9730-8A08B6AABB00}" dt="2021-02-01T00:00:49.924" v="12892" actId="2696"/>
        <pc:sldMkLst>
          <pc:docMk/>
          <pc:sldMk cId="1681089016" sldId="1675"/>
        </pc:sldMkLst>
      </pc:sldChg>
      <pc:sldChg chg="addSp delSp modSp add mod">
        <pc:chgData name="Jiaxuan You" userId="4673b616-39e0-47ed-898d-4786d243effe" providerId="ADAL" clId="{6DE8FEAC-F262-7244-9730-8A08B6AABB00}" dt="2021-02-01T18:55:01.377" v="15224" actId="1037"/>
        <pc:sldMkLst>
          <pc:docMk/>
          <pc:sldMk cId="3317364540" sldId="1676"/>
        </pc:sldMkLst>
        <pc:spChg chg="mod">
          <ac:chgData name="Jiaxuan You" userId="4673b616-39e0-47ed-898d-4786d243effe" providerId="ADAL" clId="{6DE8FEAC-F262-7244-9730-8A08B6AABB00}" dt="2021-02-01T18:52:11.748" v="14961" actId="207"/>
          <ac:spMkLst>
            <pc:docMk/>
            <pc:sldMk cId="3317364540" sldId="1676"/>
            <ac:spMk id="3" creationId="{DA55CB7A-C144-7B43-88E1-B980D38CB8CF}"/>
          </ac:spMkLst>
        </pc:spChg>
        <pc:spChg chg="del">
          <ac:chgData name="Jiaxuan You" userId="4673b616-39e0-47ed-898d-4786d243effe" providerId="ADAL" clId="{6DE8FEAC-F262-7244-9730-8A08B6AABB00}" dt="2021-02-01T00:02:36.616" v="12969" actId="478"/>
          <ac:spMkLst>
            <pc:docMk/>
            <pc:sldMk cId="3317364540" sldId="1676"/>
            <ac:spMk id="8" creationId="{5D0F650F-794F-5443-8921-18D74CC659B1}"/>
          </ac:spMkLst>
        </pc:spChg>
        <pc:spChg chg="add mod">
          <ac:chgData name="Jiaxuan You" userId="4673b616-39e0-47ed-898d-4786d243effe" providerId="ADAL" clId="{6DE8FEAC-F262-7244-9730-8A08B6AABB00}" dt="2021-02-01T18:55:01.377" v="15224" actId="1037"/>
          <ac:spMkLst>
            <pc:docMk/>
            <pc:sldMk cId="3317364540" sldId="1676"/>
            <ac:spMk id="13" creationId="{3E24CC36-92C3-614A-A5B1-7AEA73776387}"/>
          </ac:spMkLst>
        </pc:spChg>
        <pc:picChg chg="del">
          <ac:chgData name="Jiaxuan You" userId="4673b616-39e0-47ed-898d-4786d243effe" providerId="ADAL" clId="{6DE8FEAC-F262-7244-9730-8A08B6AABB00}" dt="2021-02-01T00:02:36.616" v="12969" actId="478"/>
          <ac:picMkLst>
            <pc:docMk/>
            <pc:sldMk cId="3317364540" sldId="1676"/>
            <ac:picMk id="7" creationId="{FF8484EA-4B4F-0C4E-90F5-0904171ACA85}"/>
          </ac:picMkLst>
        </pc:picChg>
        <pc:picChg chg="add mod">
          <ac:chgData name="Jiaxuan You" userId="4673b616-39e0-47ed-898d-4786d243effe" providerId="ADAL" clId="{6DE8FEAC-F262-7244-9730-8A08B6AABB00}" dt="2021-02-01T18:55:01.377" v="15224" actId="1037"/>
          <ac:picMkLst>
            <pc:docMk/>
            <pc:sldMk cId="3317364540" sldId="1676"/>
            <ac:picMk id="11" creationId="{41639AD2-CFA3-5247-95FD-8FC30FE4ADEC}"/>
          </ac:picMkLst>
        </pc:picChg>
        <pc:cxnChg chg="del">
          <ac:chgData name="Jiaxuan You" userId="4673b616-39e0-47ed-898d-4786d243effe" providerId="ADAL" clId="{6DE8FEAC-F262-7244-9730-8A08B6AABB00}" dt="2021-02-01T00:02:36.616" v="12969" actId="478"/>
          <ac:cxnSpMkLst>
            <pc:docMk/>
            <pc:sldMk cId="3317364540" sldId="1676"/>
            <ac:cxnSpMk id="10" creationId="{211BC07F-628F-9844-9357-E94FB3FAD114}"/>
          </ac:cxnSpMkLst>
        </pc:cxnChg>
        <pc:cxnChg chg="del">
          <ac:chgData name="Jiaxuan You" userId="4673b616-39e0-47ed-898d-4786d243effe" providerId="ADAL" clId="{6DE8FEAC-F262-7244-9730-8A08B6AABB00}" dt="2021-02-01T00:02:36.616" v="12969" actId="478"/>
          <ac:cxnSpMkLst>
            <pc:docMk/>
            <pc:sldMk cId="3317364540" sldId="1676"/>
            <ac:cxnSpMk id="12" creationId="{569ECA7E-8B1B-E741-A556-10459ED71F0C}"/>
          </ac:cxnSpMkLst>
        </pc:cxnChg>
      </pc:sldChg>
      <pc:sldChg chg="add">
        <pc:chgData name="Jiaxuan You" userId="4673b616-39e0-47ed-898d-4786d243effe" providerId="ADAL" clId="{6DE8FEAC-F262-7244-9730-8A08B6AABB00}" dt="2021-02-01T00:39:11.843" v="13876"/>
        <pc:sldMkLst>
          <pc:docMk/>
          <pc:sldMk cId="3264944489" sldId="1677"/>
        </pc:sldMkLst>
      </pc:sldChg>
      <pc:sldChg chg="addSp delSp modSp new mod">
        <pc:chgData name="Jiaxuan You" userId="4673b616-39e0-47ed-898d-4786d243effe" providerId="ADAL" clId="{6DE8FEAC-F262-7244-9730-8A08B6AABB00}" dt="2021-02-01T22:35:31.265" v="17229" actId="14100"/>
        <pc:sldMkLst>
          <pc:docMk/>
          <pc:sldMk cId="570841918" sldId="1678"/>
        </pc:sldMkLst>
        <pc:spChg chg="mod">
          <ac:chgData name="Jiaxuan You" userId="4673b616-39e0-47ed-898d-4786d243effe" providerId="ADAL" clId="{6DE8FEAC-F262-7244-9730-8A08B6AABB00}" dt="2021-02-01T22:34:41.769" v="17187" actId="20577"/>
          <ac:spMkLst>
            <pc:docMk/>
            <pc:sldMk cId="570841918" sldId="1678"/>
            <ac:spMk id="2" creationId="{0D6A594B-26CE-5349-A3CA-BC5711A2856D}"/>
          </ac:spMkLst>
        </pc:spChg>
        <pc:spChg chg="mod">
          <ac:chgData name="Jiaxuan You" userId="4673b616-39e0-47ed-898d-4786d243effe" providerId="ADAL" clId="{6DE8FEAC-F262-7244-9730-8A08B6AABB00}" dt="2021-02-01T22:35:31.265" v="17229" actId="14100"/>
          <ac:spMkLst>
            <pc:docMk/>
            <pc:sldMk cId="570841918" sldId="1678"/>
            <ac:spMk id="3" creationId="{FC19BD86-D007-D948-8D3D-FF3E2EE20ED8}"/>
          </ac:spMkLst>
        </pc:spChg>
        <pc:spChg chg="add del mod">
          <ac:chgData name="Jiaxuan You" userId="4673b616-39e0-47ed-898d-4786d243effe" providerId="ADAL" clId="{6DE8FEAC-F262-7244-9730-8A08B6AABB00}" dt="2021-02-01T19:36:49.119" v="15704" actId="478"/>
          <ac:spMkLst>
            <pc:docMk/>
            <pc:sldMk cId="570841918" sldId="1678"/>
            <ac:spMk id="9" creationId="{7FA4B2F1-D949-3545-B122-9207E3C1303E}"/>
          </ac:spMkLst>
        </pc:spChg>
        <pc:spChg chg="add mod">
          <ac:chgData name="Jiaxuan You" userId="4673b616-39e0-47ed-898d-4786d243effe" providerId="ADAL" clId="{6DE8FEAC-F262-7244-9730-8A08B6AABB00}" dt="2021-02-01T19:36:17.803" v="15703" actId="14100"/>
          <ac:spMkLst>
            <pc:docMk/>
            <pc:sldMk cId="570841918" sldId="1678"/>
            <ac:spMk id="10" creationId="{5D9AB6F1-0DC5-BC40-9CD8-DA5E1C01A492}"/>
          </ac:spMkLst>
        </pc:spChg>
        <pc:spChg chg="add mod">
          <ac:chgData name="Jiaxuan You" userId="4673b616-39e0-47ed-898d-4786d243effe" providerId="ADAL" clId="{6DE8FEAC-F262-7244-9730-8A08B6AABB00}" dt="2021-02-01T19:38:12.001" v="15715" actId="1076"/>
          <ac:spMkLst>
            <pc:docMk/>
            <pc:sldMk cId="570841918" sldId="1678"/>
            <ac:spMk id="11" creationId="{BFE1B815-1C11-EB49-9529-3196C1F31219}"/>
          </ac:spMkLst>
        </pc:spChg>
        <pc:picChg chg="add mod">
          <ac:chgData name="Jiaxuan You" userId="4673b616-39e0-47ed-898d-4786d243effe" providerId="ADAL" clId="{6DE8FEAC-F262-7244-9730-8A08B6AABB00}" dt="2021-02-01T19:38:06.839" v="15713" actId="1076"/>
          <ac:picMkLst>
            <pc:docMk/>
            <pc:sldMk cId="570841918" sldId="1678"/>
            <ac:picMk id="8" creationId="{603B8D1E-A0AB-CE49-BC0A-5C868530AFF3}"/>
          </ac:picMkLst>
        </pc:picChg>
      </pc:sldChg>
      <pc:sldChg chg="add del">
        <pc:chgData name="Jiaxuan You" userId="4673b616-39e0-47ed-898d-4786d243effe" providerId="ADAL" clId="{6DE8FEAC-F262-7244-9730-8A08B6AABB00}" dt="2021-02-01T22:35:57.667" v="17230" actId="2696"/>
        <pc:sldMkLst>
          <pc:docMk/>
          <pc:sldMk cId="567797905" sldId="1679"/>
        </pc:sldMkLst>
      </pc:sldChg>
      <pc:sldChg chg="addSp delSp modSp new mod">
        <pc:chgData name="Jiaxuan You" userId="4673b616-39e0-47ed-898d-4786d243effe" providerId="ADAL" clId="{6DE8FEAC-F262-7244-9730-8A08B6AABB00}" dt="2021-02-01T22:34:29.400" v="17180" actId="207"/>
        <pc:sldMkLst>
          <pc:docMk/>
          <pc:sldMk cId="3266795418" sldId="1680"/>
        </pc:sldMkLst>
        <pc:spChg chg="mod">
          <ac:chgData name="Jiaxuan You" userId="4673b616-39e0-47ed-898d-4786d243effe" providerId="ADAL" clId="{6DE8FEAC-F262-7244-9730-8A08B6AABB00}" dt="2021-02-01T19:26:20.015" v="15519" actId="20577"/>
          <ac:spMkLst>
            <pc:docMk/>
            <pc:sldMk cId="3266795418" sldId="1680"/>
            <ac:spMk id="2" creationId="{BA6ECECA-E928-FC46-86C1-2A942C36E500}"/>
          </ac:spMkLst>
        </pc:spChg>
        <pc:spChg chg="mod">
          <ac:chgData name="Jiaxuan You" userId="4673b616-39e0-47ed-898d-4786d243effe" providerId="ADAL" clId="{6DE8FEAC-F262-7244-9730-8A08B6AABB00}" dt="2021-02-01T22:34:29.400" v="17180" actId="207"/>
          <ac:spMkLst>
            <pc:docMk/>
            <pc:sldMk cId="3266795418" sldId="1680"/>
            <ac:spMk id="3" creationId="{7DE7539A-CCE2-9F41-A32F-BF63B4B9A866}"/>
          </ac:spMkLst>
        </pc:spChg>
        <pc:spChg chg="add del mod">
          <ac:chgData name="Jiaxuan You" userId="4673b616-39e0-47ed-898d-4786d243effe" providerId="ADAL" clId="{6DE8FEAC-F262-7244-9730-8A08B6AABB00}" dt="2021-02-01T19:35:13.277" v="15679"/>
          <ac:spMkLst>
            <pc:docMk/>
            <pc:sldMk cId="3266795418" sldId="1680"/>
            <ac:spMk id="11" creationId="{B8528F0B-C616-BE42-8FEC-8FE475682F48}"/>
          </ac:spMkLst>
        </pc:spChg>
        <pc:spChg chg="add del mod">
          <ac:chgData name="Jiaxuan You" userId="4673b616-39e0-47ed-898d-4786d243effe" providerId="ADAL" clId="{6DE8FEAC-F262-7244-9730-8A08B6AABB00}" dt="2021-02-01T19:35:15.580" v="15681"/>
          <ac:spMkLst>
            <pc:docMk/>
            <pc:sldMk cId="3266795418" sldId="1680"/>
            <ac:spMk id="13" creationId="{16119C7A-8AC8-9141-9C20-39B27C0E2810}"/>
          </ac:spMkLst>
        </pc:spChg>
        <pc:spChg chg="add mod">
          <ac:chgData name="Jiaxuan You" userId="4673b616-39e0-47ed-898d-4786d243effe" providerId="ADAL" clId="{6DE8FEAC-F262-7244-9730-8A08B6AABB00}" dt="2021-02-01T22:27:59.806" v="16916" actId="1036"/>
          <ac:spMkLst>
            <pc:docMk/>
            <pc:sldMk cId="3266795418" sldId="1680"/>
            <ac:spMk id="14" creationId="{90657830-C2EC-424C-AA56-B99FF7F7CDD5}"/>
          </ac:spMkLst>
        </pc:spChg>
        <pc:spChg chg="add del mod">
          <ac:chgData name="Jiaxuan You" userId="4673b616-39e0-47ed-898d-4786d243effe" providerId="ADAL" clId="{6DE8FEAC-F262-7244-9730-8A08B6AABB00}" dt="2021-02-01T22:18:59.138" v="16616" actId="478"/>
          <ac:spMkLst>
            <pc:docMk/>
            <pc:sldMk cId="3266795418" sldId="1680"/>
            <ac:spMk id="15" creationId="{F92B8572-D0F0-9440-8E55-7AC187975686}"/>
          </ac:spMkLst>
        </pc:spChg>
        <pc:spChg chg="add mod">
          <ac:chgData name="Jiaxuan You" userId="4673b616-39e0-47ed-898d-4786d243effe" providerId="ADAL" clId="{6DE8FEAC-F262-7244-9730-8A08B6AABB00}" dt="2021-02-01T22:31:52.138" v="16931" actId="20577"/>
          <ac:spMkLst>
            <pc:docMk/>
            <pc:sldMk cId="3266795418" sldId="1680"/>
            <ac:spMk id="16" creationId="{A1DFEBA8-819D-8F46-9BF5-CEA221458435}"/>
          </ac:spMkLst>
        </pc:spChg>
        <pc:spChg chg="add del mod">
          <ac:chgData name="Jiaxuan You" userId="4673b616-39e0-47ed-898d-4786d243effe" providerId="ADAL" clId="{6DE8FEAC-F262-7244-9730-8A08B6AABB00}" dt="2021-02-01T22:18:33.595" v="16608" actId="478"/>
          <ac:spMkLst>
            <pc:docMk/>
            <pc:sldMk cId="3266795418" sldId="1680"/>
            <ac:spMk id="20" creationId="{EF0F6B75-438D-2443-88DC-F59CF291733D}"/>
          </ac:spMkLst>
        </pc:spChg>
        <pc:spChg chg="add del mod">
          <ac:chgData name="Jiaxuan You" userId="4673b616-39e0-47ed-898d-4786d243effe" providerId="ADAL" clId="{6DE8FEAC-F262-7244-9730-8A08B6AABB00}" dt="2021-02-01T22:14:09.268" v="16506" actId="478"/>
          <ac:spMkLst>
            <pc:docMk/>
            <pc:sldMk cId="3266795418" sldId="1680"/>
            <ac:spMk id="23" creationId="{E3A29BFF-EA2C-B84A-A368-4A24014044DD}"/>
          </ac:spMkLst>
        </pc:spChg>
        <pc:spChg chg="add del mod">
          <ac:chgData name="Jiaxuan You" userId="4673b616-39e0-47ed-898d-4786d243effe" providerId="ADAL" clId="{6DE8FEAC-F262-7244-9730-8A08B6AABB00}" dt="2021-02-01T22:16:35.815" v="16513" actId="478"/>
          <ac:spMkLst>
            <pc:docMk/>
            <pc:sldMk cId="3266795418" sldId="1680"/>
            <ac:spMk id="24" creationId="{490C0EBE-0F9E-624C-9EE5-267D038F747E}"/>
          </ac:spMkLst>
        </pc:spChg>
        <pc:spChg chg="add mod">
          <ac:chgData name="Jiaxuan You" userId="4673b616-39e0-47ed-898d-4786d243effe" providerId="ADAL" clId="{6DE8FEAC-F262-7244-9730-8A08B6AABB00}" dt="2021-02-01T22:31:56.483" v="16935" actId="20577"/>
          <ac:spMkLst>
            <pc:docMk/>
            <pc:sldMk cId="3266795418" sldId="1680"/>
            <ac:spMk id="28" creationId="{1360712B-95E9-A844-8402-82E282450CFA}"/>
          </ac:spMkLst>
        </pc:spChg>
        <pc:spChg chg="add mod">
          <ac:chgData name="Jiaxuan You" userId="4673b616-39e0-47ed-898d-4786d243effe" providerId="ADAL" clId="{6DE8FEAC-F262-7244-9730-8A08B6AABB00}" dt="2021-02-01T22:28:04.786" v="16917" actId="1076"/>
          <ac:spMkLst>
            <pc:docMk/>
            <pc:sldMk cId="3266795418" sldId="1680"/>
            <ac:spMk id="29" creationId="{362D5433-24F3-E042-AC66-C540B900F842}"/>
          </ac:spMkLst>
        </pc:spChg>
        <pc:spChg chg="add mod">
          <ac:chgData name="Jiaxuan You" userId="4673b616-39e0-47ed-898d-4786d243effe" providerId="ADAL" clId="{6DE8FEAC-F262-7244-9730-8A08B6AABB00}" dt="2021-02-01T22:34:09.720" v="17160" actId="207"/>
          <ac:spMkLst>
            <pc:docMk/>
            <pc:sldMk cId="3266795418" sldId="1680"/>
            <ac:spMk id="30" creationId="{2F987240-EF48-D540-91CE-373FCB5F1A4F}"/>
          </ac:spMkLst>
        </pc:spChg>
        <pc:graphicFrameChg chg="add del mod">
          <ac:chgData name="Jiaxuan You" userId="4673b616-39e0-47ed-898d-4786d243effe" providerId="ADAL" clId="{6DE8FEAC-F262-7244-9730-8A08B6AABB00}" dt="2021-02-01T19:35:13.277" v="15679"/>
          <ac:graphicFrameMkLst>
            <pc:docMk/>
            <pc:sldMk cId="3266795418" sldId="1680"/>
            <ac:graphicFrameMk id="10" creationId="{A8A5D27B-7719-7E4A-8ED2-7563714AF2BF}"/>
          </ac:graphicFrameMkLst>
        </pc:graphicFrameChg>
        <pc:graphicFrameChg chg="add del mod">
          <ac:chgData name="Jiaxuan You" userId="4673b616-39e0-47ed-898d-4786d243effe" providerId="ADAL" clId="{6DE8FEAC-F262-7244-9730-8A08B6AABB00}" dt="2021-02-01T19:35:15.580" v="15681"/>
          <ac:graphicFrameMkLst>
            <pc:docMk/>
            <pc:sldMk cId="3266795418" sldId="1680"/>
            <ac:graphicFrameMk id="12" creationId="{A61AA985-A961-2A4B-81E5-94165A2CCA20}"/>
          </ac:graphicFrameMkLst>
        </pc:graphicFrameChg>
        <pc:picChg chg="add del mod">
          <ac:chgData name="Jiaxuan You" userId="4673b616-39e0-47ed-898d-4786d243effe" providerId="ADAL" clId="{6DE8FEAC-F262-7244-9730-8A08B6AABB00}" dt="2021-02-01T19:34:06.205" v="15675" actId="478"/>
          <ac:picMkLst>
            <pc:docMk/>
            <pc:sldMk cId="3266795418" sldId="1680"/>
            <ac:picMk id="7" creationId="{3C1A8616-F187-2C49-941E-6CA9F1603038}"/>
          </ac:picMkLst>
        </pc:picChg>
        <pc:picChg chg="add del mod">
          <ac:chgData name="Jiaxuan You" userId="4673b616-39e0-47ed-898d-4786d243effe" providerId="ADAL" clId="{6DE8FEAC-F262-7244-9730-8A08B6AABB00}" dt="2021-02-01T19:33:52.327" v="15638" actId="478"/>
          <ac:picMkLst>
            <pc:docMk/>
            <pc:sldMk cId="3266795418" sldId="1680"/>
            <ac:picMk id="8" creationId="{59267593-5D4A-7344-94C4-DF6C12FD6339}"/>
          </ac:picMkLst>
        </pc:picChg>
        <pc:picChg chg="add mod">
          <ac:chgData name="Jiaxuan You" userId="4673b616-39e0-47ed-898d-4786d243effe" providerId="ADAL" clId="{6DE8FEAC-F262-7244-9730-8A08B6AABB00}" dt="2021-02-01T22:27:59.806" v="16916" actId="1036"/>
          <ac:picMkLst>
            <pc:docMk/>
            <pc:sldMk cId="3266795418" sldId="1680"/>
            <ac:picMk id="9" creationId="{4AF1376B-4037-5241-A366-2CC69C9C539E}"/>
          </ac:picMkLst>
        </pc:picChg>
        <pc:cxnChg chg="add mod">
          <ac:chgData name="Jiaxuan You" userId="4673b616-39e0-47ed-898d-4786d243effe" providerId="ADAL" clId="{6DE8FEAC-F262-7244-9730-8A08B6AABB00}" dt="2021-02-01T22:27:59.806" v="16916" actId="1036"/>
          <ac:cxnSpMkLst>
            <pc:docMk/>
            <pc:sldMk cId="3266795418" sldId="1680"/>
            <ac:cxnSpMk id="17" creationId="{A686BF10-64C2-F145-A570-3302D2F65454}"/>
          </ac:cxnSpMkLst>
        </pc:cxnChg>
        <pc:cxnChg chg="add mod">
          <ac:chgData name="Jiaxuan You" userId="4673b616-39e0-47ed-898d-4786d243effe" providerId="ADAL" clId="{6DE8FEAC-F262-7244-9730-8A08B6AABB00}" dt="2021-02-01T22:27:59.806" v="16916" actId="1036"/>
          <ac:cxnSpMkLst>
            <pc:docMk/>
            <pc:sldMk cId="3266795418" sldId="1680"/>
            <ac:cxnSpMk id="21" creationId="{9ADC6CFA-FD93-AD44-BC2A-0342D3E53C3F}"/>
          </ac:cxnSpMkLst>
        </pc:cxnChg>
        <pc:cxnChg chg="add del mod">
          <ac:chgData name="Jiaxuan You" userId="4673b616-39e0-47ed-898d-4786d243effe" providerId="ADAL" clId="{6DE8FEAC-F262-7244-9730-8A08B6AABB00}" dt="2021-02-01T22:16:35.815" v="16513" actId="478"/>
          <ac:cxnSpMkLst>
            <pc:docMk/>
            <pc:sldMk cId="3266795418" sldId="1680"/>
            <ac:cxnSpMk id="25" creationId="{F2D8E049-3CCC-404C-A3B5-27B8CB23D5DD}"/>
          </ac:cxnSpMkLst>
        </pc:cxnChg>
      </pc:sldChg>
      <pc:sldChg chg="add del">
        <pc:chgData name="Jiaxuan You" userId="4673b616-39e0-47ed-898d-4786d243effe" providerId="ADAL" clId="{6DE8FEAC-F262-7244-9730-8A08B6AABB00}" dt="2021-02-01T22:07:36.816" v="16275" actId="2696"/>
        <pc:sldMkLst>
          <pc:docMk/>
          <pc:sldMk cId="209218140" sldId="1682"/>
        </pc:sldMkLst>
      </pc:sldChg>
      <pc:sldChg chg="delSp modSp mod">
        <pc:chgData name="Jiaxuan You" userId="4673b616-39e0-47ed-898d-4786d243effe" providerId="ADAL" clId="{6DE8FEAC-F262-7244-9730-8A08B6AABB00}" dt="2021-02-02T01:38:26.196" v="25420" actId="20577"/>
        <pc:sldMkLst>
          <pc:docMk/>
          <pc:sldMk cId="3831591417" sldId="1682"/>
        </pc:sldMkLst>
        <pc:spChg chg="mod">
          <ac:chgData name="Jiaxuan You" userId="4673b616-39e0-47ed-898d-4786d243effe" providerId="ADAL" clId="{6DE8FEAC-F262-7244-9730-8A08B6AABB00}" dt="2021-02-02T01:31:24.165" v="25162" actId="15"/>
          <ac:spMkLst>
            <pc:docMk/>
            <pc:sldMk cId="3831591417" sldId="1682"/>
            <ac:spMk id="3" creationId="{9E0E065C-B4B4-D34B-8CFB-00F35F7B8617}"/>
          </ac:spMkLst>
        </pc:spChg>
        <pc:spChg chg="mod">
          <ac:chgData name="Jiaxuan You" userId="4673b616-39e0-47ed-898d-4786d243effe" providerId="ADAL" clId="{6DE8FEAC-F262-7244-9730-8A08B6AABB00}" dt="2021-02-02T01:35:52.682" v="25354" actId="114"/>
          <ac:spMkLst>
            <pc:docMk/>
            <pc:sldMk cId="3831591417" sldId="1682"/>
            <ac:spMk id="7" creationId="{3D9D55CE-8AB8-AB43-8E25-4D94CBCDB27D}"/>
          </ac:spMkLst>
        </pc:spChg>
        <pc:spChg chg="del mod">
          <ac:chgData name="Jiaxuan You" userId="4673b616-39e0-47ed-898d-4786d243effe" providerId="ADAL" clId="{6DE8FEAC-F262-7244-9730-8A08B6AABB00}" dt="2021-02-02T01:33:48.087" v="25276"/>
          <ac:spMkLst>
            <pc:docMk/>
            <pc:sldMk cId="3831591417" sldId="1682"/>
            <ac:spMk id="8" creationId="{80CB151F-7249-AE42-B9A8-852F710C5640}"/>
          </ac:spMkLst>
        </pc:spChg>
        <pc:spChg chg="mod">
          <ac:chgData name="Jiaxuan You" userId="4673b616-39e0-47ed-898d-4786d243effe" providerId="ADAL" clId="{6DE8FEAC-F262-7244-9730-8A08B6AABB00}" dt="2021-02-02T01:35:06.852" v="25333" actId="114"/>
          <ac:spMkLst>
            <pc:docMk/>
            <pc:sldMk cId="3831591417" sldId="1682"/>
            <ac:spMk id="9" creationId="{654088D2-7385-AB4B-A6F2-8E24435D8F3D}"/>
          </ac:spMkLst>
        </pc:spChg>
        <pc:spChg chg="mod">
          <ac:chgData name="Jiaxuan You" userId="4673b616-39e0-47ed-898d-4786d243effe" providerId="ADAL" clId="{6DE8FEAC-F262-7244-9730-8A08B6AABB00}" dt="2021-02-02T01:37:27.508" v="25391" actId="114"/>
          <ac:spMkLst>
            <pc:docMk/>
            <pc:sldMk cId="3831591417" sldId="1682"/>
            <ac:spMk id="10" creationId="{BE35083F-BC91-E64A-9F1B-ECC546B353A3}"/>
          </ac:spMkLst>
        </pc:spChg>
        <pc:spChg chg="del mod">
          <ac:chgData name="Jiaxuan You" userId="4673b616-39e0-47ed-898d-4786d243effe" providerId="ADAL" clId="{6DE8FEAC-F262-7244-9730-8A08B6AABB00}" dt="2021-02-02T01:34:30.914" v="25305" actId="478"/>
          <ac:spMkLst>
            <pc:docMk/>
            <pc:sldMk cId="3831591417" sldId="1682"/>
            <ac:spMk id="11" creationId="{A022BE24-4468-EB42-8C28-79F20597213C}"/>
          </ac:spMkLst>
        </pc:spChg>
        <pc:spChg chg="mod">
          <ac:chgData name="Jiaxuan You" userId="4673b616-39e0-47ed-898d-4786d243effe" providerId="ADAL" clId="{6DE8FEAC-F262-7244-9730-8A08B6AABB00}" dt="2021-02-02T01:38:26.196" v="25420" actId="20577"/>
          <ac:spMkLst>
            <pc:docMk/>
            <pc:sldMk cId="3831591417" sldId="1682"/>
            <ac:spMk id="13" creationId="{6832156B-802F-F44A-A641-22EFFFA7CE27}"/>
          </ac:spMkLst>
        </pc:spChg>
        <pc:spChg chg="del mod">
          <ac:chgData name="Jiaxuan You" userId="4673b616-39e0-47ed-898d-4786d243effe" providerId="ADAL" clId="{6DE8FEAC-F262-7244-9730-8A08B6AABB00}" dt="2021-02-02T01:36:07.435" v="25360"/>
          <ac:spMkLst>
            <pc:docMk/>
            <pc:sldMk cId="3831591417" sldId="1682"/>
            <ac:spMk id="14" creationId="{5ECA7C4E-B74C-0E4D-A0B5-11E351B7D18D}"/>
          </ac:spMkLst>
        </pc:spChg>
        <pc:spChg chg="mod">
          <ac:chgData name="Jiaxuan You" userId="4673b616-39e0-47ed-898d-4786d243effe" providerId="ADAL" clId="{6DE8FEAC-F262-7244-9730-8A08B6AABB00}" dt="2021-02-02T01:36:02.857" v="25358" actId="113"/>
          <ac:spMkLst>
            <pc:docMk/>
            <pc:sldMk cId="3831591417" sldId="1682"/>
            <ac:spMk id="15" creationId="{AC71DA1E-3F86-C142-9CFE-0871BEB9D209}"/>
          </ac:spMkLst>
        </pc:spChg>
        <pc:spChg chg="mod">
          <ac:chgData name="Jiaxuan You" userId="4673b616-39e0-47ed-898d-4786d243effe" providerId="ADAL" clId="{6DE8FEAC-F262-7244-9730-8A08B6AABB00}" dt="2021-02-02T01:36:36.777" v="25373" actId="114"/>
          <ac:spMkLst>
            <pc:docMk/>
            <pc:sldMk cId="3831591417" sldId="1682"/>
            <ac:spMk id="16" creationId="{ACCF8135-D786-9540-B4C0-FA258314F349}"/>
          </ac:spMkLst>
        </pc:spChg>
        <pc:spChg chg="mod">
          <ac:chgData name="Jiaxuan You" userId="4673b616-39e0-47ed-898d-4786d243effe" providerId="ADAL" clId="{6DE8FEAC-F262-7244-9730-8A08B6AABB00}" dt="2021-02-02T01:37:07.684" v="25385" actId="114"/>
          <ac:spMkLst>
            <pc:docMk/>
            <pc:sldMk cId="3831591417" sldId="1682"/>
            <ac:spMk id="17" creationId="{78113F08-8C1D-4B44-AE7C-145F69F718D8}"/>
          </ac:spMkLst>
        </pc:spChg>
        <pc:spChg chg="mod">
          <ac:chgData name="Jiaxuan You" userId="4673b616-39e0-47ed-898d-4786d243effe" providerId="ADAL" clId="{6DE8FEAC-F262-7244-9730-8A08B6AABB00}" dt="2021-02-02T01:32:24.058" v="25199" actId="1076"/>
          <ac:spMkLst>
            <pc:docMk/>
            <pc:sldMk cId="3831591417" sldId="1682"/>
            <ac:spMk id="18" creationId="{1A1456B0-666D-7445-811F-C524684436D2}"/>
          </ac:spMkLst>
        </pc:spChg>
        <pc:spChg chg="mod">
          <ac:chgData name="Jiaxuan You" userId="4673b616-39e0-47ed-898d-4786d243effe" providerId="ADAL" clId="{6DE8FEAC-F262-7244-9730-8A08B6AABB00}" dt="2021-02-02T01:33:23.769" v="25226" actId="1076"/>
          <ac:spMkLst>
            <pc:docMk/>
            <pc:sldMk cId="3831591417" sldId="1682"/>
            <ac:spMk id="19" creationId="{5DCB36B1-0F6D-484A-8DE3-E9035243FE04}"/>
          </ac:spMkLst>
        </pc:spChg>
        <pc:spChg chg="mod">
          <ac:chgData name="Jiaxuan You" userId="4673b616-39e0-47ed-898d-4786d243effe" providerId="ADAL" clId="{6DE8FEAC-F262-7244-9730-8A08B6AABB00}" dt="2021-02-02T01:37:13.800" v="25386" actId="14100"/>
          <ac:spMkLst>
            <pc:docMk/>
            <pc:sldMk cId="3831591417" sldId="1682"/>
            <ac:spMk id="20" creationId="{F2F517F7-9F80-FD49-B928-E5FE5B3B8A55}"/>
          </ac:spMkLst>
        </pc:spChg>
        <pc:spChg chg="mod">
          <ac:chgData name="Jiaxuan You" userId="4673b616-39e0-47ed-898d-4786d243effe" providerId="ADAL" clId="{6DE8FEAC-F262-7244-9730-8A08B6AABB00}" dt="2021-02-02T01:33:46.495" v="25274" actId="1076"/>
          <ac:spMkLst>
            <pc:docMk/>
            <pc:sldMk cId="3831591417" sldId="1682"/>
            <ac:spMk id="21" creationId="{3DEF62B0-CC92-B946-AD12-2EB59B5FBC38}"/>
          </ac:spMkLst>
        </pc:spChg>
      </pc:sldChg>
      <pc:sldChg chg="addSp modSp add del mod">
        <pc:chgData name="Jiaxuan You" userId="4673b616-39e0-47ed-898d-4786d243effe" providerId="ADAL" clId="{6DE8FEAC-F262-7244-9730-8A08B6AABB00}" dt="2021-02-02T01:43:22.072" v="25611" actId="2696"/>
        <pc:sldMkLst>
          <pc:docMk/>
          <pc:sldMk cId="305528475" sldId="1683"/>
        </pc:sldMkLst>
        <pc:spChg chg="mod">
          <ac:chgData name="Jiaxuan You" userId="4673b616-39e0-47ed-898d-4786d243effe" providerId="ADAL" clId="{6DE8FEAC-F262-7244-9730-8A08B6AABB00}" dt="2021-02-02T01:42:50.091" v="25609" actId="14100"/>
          <ac:spMkLst>
            <pc:docMk/>
            <pc:sldMk cId="305528475" sldId="1683"/>
            <ac:spMk id="3" creationId="{9E0E065C-B4B4-D34B-8CFB-00F35F7B8617}"/>
          </ac:spMkLst>
        </pc:spChg>
        <pc:spChg chg="mod">
          <ac:chgData name="Jiaxuan You" userId="4673b616-39e0-47ed-898d-4786d243effe" providerId="ADAL" clId="{6DE8FEAC-F262-7244-9730-8A08B6AABB00}" dt="2021-02-02T01:42:08.884" v="25539" actId="1036"/>
          <ac:spMkLst>
            <pc:docMk/>
            <pc:sldMk cId="305528475" sldId="1683"/>
            <ac:spMk id="12" creationId="{83584A47-533B-134C-99EF-1EB1470579C4}"/>
          </ac:spMkLst>
        </pc:spChg>
        <pc:spChg chg="mod">
          <ac:chgData name="Jiaxuan You" userId="4673b616-39e0-47ed-898d-4786d243effe" providerId="ADAL" clId="{6DE8FEAC-F262-7244-9730-8A08B6AABB00}" dt="2021-02-02T01:42:08.884" v="25539" actId="1036"/>
          <ac:spMkLst>
            <pc:docMk/>
            <pc:sldMk cId="305528475" sldId="1683"/>
            <ac:spMk id="22" creationId="{E7BAB79A-6654-8B42-93C3-41C82B939D37}"/>
          </ac:spMkLst>
        </pc:spChg>
        <pc:spChg chg="mod">
          <ac:chgData name="Jiaxuan You" userId="4673b616-39e0-47ed-898d-4786d243effe" providerId="ADAL" clId="{6DE8FEAC-F262-7244-9730-8A08B6AABB00}" dt="2021-02-02T01:42:08.884" v="25539" actId="1036"/>
          <ac:spMkLst>
            <pc:docMk/>
            <pc:sldMk cId="305528475" sldId="1683"/>
            <ac:spMk id="23" creationId="{7142BC5F-E121-3142-8525-40D19D9E05BB}"/>
          </ac:spMkLst>
        </pc:spChg>
        <pc:spChg chg="mod">
          <ac:chgData name="Jiaxuan You" userId="4673b616-39e0-47ed-898d-4786d243effe" providerId="ADAL" clId="{6DE8FEAC-F262-7244-9730-8A08B6AABB00}" dt="2021-02-02T01:42:08.884" v="25539" actId="1036"/>
          <ac:spMkLst>
            <pc:docMk/>
            <pc:sldMk cId="305528475" sldId="1683"/>
            <ac:spMk id="24" creationId="{25D044F2-A1FE-B641-A60A-B6179350F7C6}"/>
          </ac:spMkLst>
        </pc:spChg>
        <pc:spChg chg="mod">
          <ac:chgData name="Jiaxuan You" userId="4673b616-39e0-47ed-898d-4786d243effe" providerId="ADAL" clId="{6DE8FEAC-F262-7244-9730-8A08B6AABB00}" dt="2021-02-02T01:42:08.884" v="25539" actId="1036"/>
          <ac:spMkLst>
            <pc:docMk/>
            <pc:sldMk cId="305528475" sldId="1683"/>
            <ac:spMk id="25" creationId="{3EB72D90-65C5-4440-87DC-5A5727960790}"/>
          </ac:spMkLst>
        </pc:spChg>
        <pc:spChg chg="mod">
          <ac:chgData name="Jiaxuan You" userId="4673b616-39e0-47ed-898d-4786d243effe" providerId="ADAL" clId="{6DE8FEAC-F262-7244-9730-8A08B6AABB00}" dt="2021-02-02T01:42:08.884" v="25539" actId="1036"/>
          <ac:spMkLst>
            <pc:docMk/>
            <pc:sldMk cId="305528475" sldId="1683"/>
            <ac:spMk id="26" creationId="{A209C904-5AC2-144F-9C68-4E185D3BA0BB}"/>
          </ac:spMkLst>
        </pc:spChg>
        <pc:spChg chg="mod">
          <ac:chgData name="Jiaxuan You" userId="4673b616-39e0-47ed-898d-4786d243effe" providerId="ADAL" clId="{6DE8FEAC-F262-7244-9730-8A08B6AABB00}" dt="2021-02-02T01:42:08.884" v="25539" actId="1036"/>
          <ac:spMkLst>
            <pc:docMk/>
            <pc:sldMk cId="305528475" sldId="1683"/>
            <ac:spMk id="27" creationId="{77C5EF32-AE61-C342-AA85-3CC6DEB25EB1}"/>
          </ac:spMkLst>
        </pc:spChg>
        <pc:spChg chg="mod">
          <ac:chgData name="Jiaxuan You" userId="4673b616-39e0-47ed-898d-4786d243effe" providerId="ADAL" clId="{6DE8FEAC-F262-7244-9730-8A08B6AABB00}" dt="2021-02-02T01:42:08.884" v="25539" actId="1036"/>
          <ac:spMkLst>
            <pc:docMk/>
            <pc:sldMk cId="305528475" sldId="1683"/>
            <ac:spMk id="28" creationId="{2020A2F1-82F4-E34B-9CB1-F86ED2E2E9E7}"/>
          </ac:spMkLst>
        </pc:spChg>
        <pc:spChg chg="mod">
          <ac:chgData name="Jiaxuan You" userId="4673b616-39e0-47ed-898d-4786d243effe" providerId="ADAL" clId="{6DE8FEAC-F262-7244-9730-8A08B6AABB00}" dt="2021-02-02T01:42:08.884" v="25539" actId="1036"/>
          <ac:spMkLst>
            <pc:docMk/>
            <pc:sldMk cId="305528475" sldId="1683"/>
            <ac:spMk id="29" creationId="{07D7D8A6-31A3-3743-8306-3715BF459B69}"/>
          </ac:spMkLst>
        </pc:spChg>
        <pc:spChg chg="add mod">
          <ac:chgData name="Jiaxuan You" userId="4673b616-39e0-47ed-898d-4786d243effe" providerId="ADAL" clId="{6DE8FEAC-F262-7244-9730-8A08B6AABB00}" dt="2021-02-02T01:42:12.435" v="25540" actId="1076"/>
          <ac:spMkLst>
            <pc:docMk/>
            <pc:sldMk cId="305528475" sldId="1683"/>
            <ac:spMk id="30" creationId="{DADC9EF0-5432-7740-BDEC-31DB1B68690D}"/>
          </ac:spMkLst>
        </pc:spChg>
        <pc:spChg chg="add mod">
          <ac:chgData name="Jiaxuan You" userId="4673b616-39e0-47ed-898d-4786d243effe" providerId="ADAL" clId="{6DE8FEAC-F262-7244-9730-8A08B6AABB00}" dt="2021-02-02T01:42:24.113" v="25556" actId="1076"/>
          <ac:spMkLst>
            <pc:docMk/>
            <pc:sldMk cId="305528475" sldId="1683"/>
            <ac:spMk id="87" creationId="{D5A31C42-0CA5-F04F-B527-9AAC54EF8E76}"/>
          </ac:spMkLst>
        </pc:spChg>
        <pc:spChg chg="mod">
          <ac:chgData name="Jiaxuan You" userId="4673b616-39e0-47ed-898d-4786d243effe" providerId="ADAL" clId="{6DE8FEAC-F262-7244-9730-8A08B6AABB00}" dt="2021-02-02T01:42:08.884" v="25539" actId="1036"/>
          <ac:spMkLst>
            <pc:docMk/>
            <pc:sldMk cId="305528475" sldId="1683"/>
            <ac:spMk id="96" creationId="{B2F61601-3AC6-3D4B-A1E8-CCB2B6256FE5}"/>
          </ac:spMkLst>
        </pc:spChg>
        <pc:spChg chg="mod">
          <ac:chgData name="Jiaxuan You" userId="4673b616-39e0-47ed-898d-4786d243effe" providerId="ADAL" clId="{6DE8FEAC-F262-7244-9730-8A08B6AABB00}" dt="2021-02-02T01:42:08.884" v="25539" actId="1036"/>
          <ac:spMkLst>
            <pc:docMk/>
            <pc:sldMk cId="305528475" sldId="1683"/>
            <ac:spMk id="97" creationId="{04F61DBF-89FD-E149-BA65-4379DA195211}"/>
          </ac:spMkLst>
        </pc:spChg>
        <pc:spChg chg="mod">
          <ac:chgData name="Jiaxuan You" userId="4673b616-39e0-47ed-898d-4786d243effe" providerId="ADAL" clId="{6DE8FEAC-F262-7244-9730-8A08B6AABB00}" dt="2021-02-02T01:42:08.884" v="25539" actId="1036"/>
          <ac:spMkLst>
            <pc:docMk/>
            <pc:sldMk cId="305528475" sldId="1683"/>
            <ac:spMk id="98" creationId="{7930881F-7798-A144-992E-4C6938835696}"/>
          </ac:spMkLst>
        </pc:spChg>
        <pc:spChg chg="mod">
          <ac:chgData name="Jiaxuan You" userId="4673b616-39e0-47ed-898d-4786d243effe" providerId="ADAL" clId="{6DE8FEAC-F262-7244-9730-8A08B6AABB00}" dt="2021-02-02T01:42:08.884" v="25539" actId="1036"/>
          <ac:spMkLst>
            <pc:docMk/>
            <pc:sldMk cId="305528475" sldId="1683"/>
            <ac:spMk id="99" creationId="{FAE4D3E9-F59A-4842-93DB-F5FD00D9F274}"/>
          </ac:spMkLst>
        </pc:spChg>
        <pc:spChg chg="mod">
          <ac:chgData name="Jiaxuan You" userId="4673b616-39e0-47ed-898d-4786d243effe" providerId="ADAL" clId="{6DE8FEAC-F262-7244-9730-8A08B6AABB00}" dt="2021-02-02T01:42:08.884" v="25539" actId="1036"/>
          <ac:spMkLst>
            <pc:docMk/>
            <pc:sldMk cId="305528475" sldId="1683"/>
            <ac:spMk id="100" creationId="{FF284478-216B-B647-AACF-58FDDAD33F2F}"/>
          </ac:spMkLst>
        </pc:spChg>
        <pc:spChg chg="mod">
          <ac:chgData name="Jiaxuan You" userId="4673b616-39e0-47ed-898d-4786d243effe" providerId="ADAL" clId="{6DE8FEAC-F262-7244-9730-8A08B6AABB00}" dt="2021-02-02T01:42:08.884" v="25539" actId="1036"/>
          <ac:spMkLst>
            <pc:docMk/>
            <pc:sldMk cId="305528475" sldId="1683"/>
            <ac:spMk id="101" creationId="{BE69DC6E-8936-A044-AD67-2D97504F84D4}"/>
          </ac:spMkLst>
        </pc:spChg>
        <pc:spChg chg="mod">
          <ac:chgData name="Jiaxuan You" userId="4673b616-39e0-47ed-898d-4786d243effe" providerId="ADAL" clId="{6DE8FEAC-F262-7244-9730-8A08B6AABB00}" dt="2021-02-02T01:42:08.884" v="25539" actId="1036"/>
          <ac:spMkLst>
            <pc:docMk/>
            <pc:sldMk cId="305528475" sldId="1683"/>
            <ac:spMk id="102" creationId="{02C79E18-39A1-064B-B03F-695611FEC180}"/>
          </ac:spMkLst>
        </pc:spChg>
        <pc:spChg chg="mod">
          <ac:chgData name="Jiaxuan You" userId="4673b616-39e0-47ed-898d-4786d243effe" providerId="ADAL" clId="{6DE8FEAC-F262-7244-9730-8A08B6AABB00}" dt="2021-02-02T01:42:08.884" v="25539" actId="1036"/>
          <ac:spMkLst>
            <pc:docMk/>
            <pc:sldMk cId="305528475" sldId="1683"/>
            <ac:spMk id="103" creationId="{A9644E18-5E30-9F49-A425-FB794E5AFAE1}"/>
          </ac:spMkLst>
        </pc:spChg>
        <pc:spChg chg="mod">
          <ac:chgData name="Jiaxuan You" userId="4673b616-39e0-47ed-898d-4786d243effe" providerId="ADAL" clId="{6DE8FEAC-F262-7244-9730-8A08B6AABB00}" dt="2021-02-02T01:42:08.884" v="25539" actId="1036"/>
          <ac:spMkLst>
            <pc:docMk/>
            <pc:sldMk cId="305528475" sldId="1683"/>
            <ac:spMk id="104" creationId="{A2F1F984-EFD4-2D45-BD51-7B1D1FB10A55}"/>
          </ac:spMkLst>
        </pc:spChg>
        <pc:cxnChg chg="mod">
          <ac:chgData name="Jiaxuan You" userId="4673b616-39e0-47ed-898d-4786d243effe" providerId="ADAL" clId="{6DE8FEAC-F262-7244-9730-8A08B6AABB00}" dt="2021-02-02T01:42:08.884" v="25539" actId="1036"/>
          <ac:cxnSpMkLst>
            <pc:docMk/>
            <pc:sldMk cId="305528475" sldId="1683"/>
            <ac:cxnSpMk id="39" creationId="{B6216B10-B0A9-A44C-9944-899AADB9EB79}"/>
          </ac:cxnSpMkLst>
        </pc:cxnChg>
        <pc:cxnChg chg="mod">
          <ac:chgData name="Jiaxuan You" userId="4673b616-39e0-47ed-898d-4786d243effe" providerId="ADAL" clId="{6DE8FEAC-F262-7244-9730-8A08B6AABB00}" dt="2021-02-02T01:42:08.884" v="25539" actId="1036"/>
          <ac:cxnSpMkLst>
            <pc:docMk/>
            <pc:sldMk cId="305528475" sldId="1683"/>
            <ac:cxnSpMk id="40" creationId="{A7B2A1E8-A5CF-5841-B614-AF4406D74E65}"/>
          </ac:cxnSpMkLst>
        </pc:cxnChg>
        <pc:cxnChg chg="mod">
          <ac:chgData name="Jiaxuan You" userId="4673b616-39e0-47ed-898d-4786d243effe" providerId="ADAL" clId="{6DE8FEAC-F262-7244-9730-8A08B6AABB00}" dt="2021-02-02T01:42:08.884" v="25539" actId="1036"/>
          <ac:cxnSpMkLst>
            <pc:docMk/>
            <pc:sldMk cId="305528475" sldId="1683"/>
            <ac:cxnSpMk id="43" creationId="{78575BA3-29EF-C145-9E8D-E8D1C9D5D831}"/>
          </ac:cxnSpMkLst>
        </pc:cxnChg>
        <pc:cxnChg chg="mod">
          <ac:chgData name="Jiaxuan You" userId="4673b616-39e0-47ed-898d-4786d243effe" providerId="ADAL" clId="{6DE8FEAC-F262-7244-9730-8A08B6AABB00}" dt="2021-02-02T01:42:08.884" v="25539" actId="1036"/>
          <ac:cxnSpMkLst>
            <pc:docMk/>
            <pc:sldMk cId="305528475" sldId="1683"/>
            <ac:cxnSpMk id="46" creationId="{3FF97D23-F206-3F49-93D3-A52A6F2222AC}"/>
          </ac:cxnSpMkLst>
        </pc:cxnChg>
        <pc:cxnChg chg="mod">
          <ac:chgData name="Jiaxuan You" userId="4673b616-39e0-47ed-898d-4786d243effe" providerId="ADAL" clId="{6DE8FEAC-F262-7244-9730-8A08B6AABB00}" dt="2021-02-02T01:42:08.884" v="25539" actId="1036"/>
          <ac:cxnSpMkLst>
            <pc:docMk/>
            <pc:sldMk cId="305528475" sldId="1683"/>
            <ac:cxnSpMk id="49" creationId="{D6CB9160-FA93-E546-B1AB-703204652CBB}"/>
          </ac:cxnSpMkLst>
        </pc:cxnChg>
        <pc:cxnChg chg="mod">
          <ac:chgData name="Jiaxuan You" userId="4673b616-39e0-47ed-898d-4786d243effe" providerId="ADAL" clId="{6DE8FEAC-F262-7244-9730-8A08B6AABB00}" dt="2021-02-02T01:42:08.884" v="25539" actId="1036"/>
          <ac:cxnSpMkLst>
            <pc:docMk/>
            <pc:sldMk cId="305528475" sldId="1683"/>
            <ac:cxnSpMk id="52" creationId="{CBA3B277-DAA9-D743-8453-C7A068635879}"/>
          </ac:cxnSpMkLst>
        </pc:cxnChg>
        <pc:cxnChg chg="mod">
          <ac:chgData name="Jiaxuan You" userId="4673b616-39e0-47ed-898d-4786d243effe" providerId="ADAL" clId="{6DE8FEAC-F262-7244-9730-8A08B6AABB00}" dt="2021-02-02T01:42:08.884" v="25539" actId="1036"/>
          <ac:cxnSpMkLst>
            <pc:docMk/>
            <pc:sldMk cId="305528475" sldId="1683"/>
            <ac:cxnSpMk id="55" creationId="{634D1FC2-87C5-B04A-992B-E0269132741B}"/>
          </ac:cxnSpMkLst>
        </pc:cxnChg>
        <pc:cxnChg chg="mod">
          <ac:chgData name="Jiaxuan You" userId="4673b616-39e0-47ed-898d-4786d243effe" providerId="ADAL" clId="{6DE8FEAC-F262-7244-9730-8A08B6AABB00}" dt="2021-02-02T01:42:08.884" v="25539" actId="1036"/>
          <ac:cxnSpMkLst>
            <pc:docMk/>
            <pc:sldMk cId="305528475" sldId="1683"/>
            <ac:cxnSpMk id="58" creationId="{A0719742-DB7D-DB45-9237-BFF69F7CD14C}"/>
          </ac:cxnSpMkLst>
        </pc:cxnChg>
        <pc:cxnChg chg="mod">
          <ac:chgData name="Jiaxuan You" userId="4673b616-39e0-47ed-898d-4786d243effe" providerId="ADAL" clId="{6DE8FEAC-F262-7244-9730-8A08B6AABB00}" dt="2021-02-02T01:42:08.884" v="25539" actId="1036"/>
          <ac:cxnSpMkLst>
            <pc:docMk/>
            <pc:sldMk cId="305528475" sldId="1683"/>
            <ac:cxnSpMk id="61" creationId="{FD51FB31-38AE-8241-8C2B-C7FBFFB11867}"/>
          </ac:cxnSpMkLst>
        </pc:cxnChg>
        <pc:cxnChg chg="mod">
          <ac:chgData name="Jiaxuan You" userId="4673b616-39e0-47ed-898d-4786d243effe" providerId="ADAL" clId="{6DE8FEAC-F262-7244-9730-8A08B6AABB00}" dt="2021-02-02T01:42:08.884" v="25539" actId="1036"/>
          <ac:cxnSpMkLst>
            <pc:docMk/>
            <pc:sldMk cId="305528475" sldId="1683"/>
            <ac:cxnSpMk id="64" creationId="{621714E3-EEAE-ED43-B8A5-EE012645721B}"/>
          </ac:cxnSpMkLst>
        </pc:cxnChg>
        <pc:cxnChg chg="mod">
          <ac:chgData name="Jiaxuan You" userId="4673b616-39e0-47ed-898d-4786d243effe" providerId="ADAL" clId="{6DE8FEAC-F262-7244-9730-8A08B6AABB00}" dt="2021-02-02T01:42:08.884" v="25539" actId="1036"/>
          <ac:cxnSpMkLst>
            <pc:docMk/>
            <pc:sldMk cId="305528475" sldId="1683"/>
            <ac:cxnSpMk id="67" creationId="{2551B8FC-279D-154B-B975-44CCB7501FDB}"/>
          </ac:cxnSpMkLst>
        </pc:cxnChg>
        <pc:cxnChg chg="mod">
          <ac:chgData name="Jiaxuan You" userId="4673b616-39e0-47ed-898d-4786d243effe" providerId="ADAL" clId="{6DE8FEAC-F262-7244-9730-8A08B6AABB00}" dt="2021-02-02T01:42:08.884" v="25539" actId="1036"/>
          <ac:cxnSpMkLst>
            <pc:docMk/>
            <pc:sldMk cId="305528475" sldId="1683"/>
            <ac:cxnSpMk id="70" creationId="{9A3DBA15-E741-4B4D-B0BB-54FEE3081CA1}"/>
          </ac:cxnSpMkLst>
        </pc:cxnChg>
        <pc:cxnChg chg="mod">
          <ac:chgData name="Jiaxuan You" userId="4673b616-39e0-47ed-898d-4786d243effe" providerId="ADAL" clId="{6DE8FEAC-F262-7244-9730-8A08B6AABB00}" dt="2021-02-02T01:42:08.884" v="25539" actId="1036"/>
          <ac:cxnSpMkLst>
            <pc:docMk/>
            <pc:sldMk cId="305528475" sldId="1683"/>
            <ac:cxnSpMk id="73" creationId="{52A3086B-1AD6-2C44-A899-E699FC70EBA0}"/>
          </ac:cxnSpMkLst>
        </pc:cxnChg>
        <pc:cxnChg chg="mod">
          <ac:chgData name="Jiaxuan You" userId="4673b616-39e0-47ed-898d-4786d243effe" providerId="ADAL" clId="{6DE8FEAC-F262-7244-9730-8A08B6AABB00}" dt="2021-02-02T01:42:08.884" v="25539" actId="1036"/>
          <ac:cxnSpMkLst>
            <pc:docMk/>
            <pc:sldMk cId="305528475" sldId="1683"/>
            <ac:cxnSpMk id="76" creationId="{FFF3321A-011A-5844-87A5-0B9926851A32}"/>
          </ac:cxnSpMkLst>
        </pc:cxnChg>
        <pc:cxnChg chg="mod">
          <ac:chgData name="Jiaxuan You" userId="4673b616-39e0-47ed-898d-4786d243effe" providerId="ADAL" clId="{6DE8FEAC-F262-7244-9730-8A08B6AABB00}" dt="2021-02-02T01:42:08.884" v="25539" actId="1036"/>
          <ac:cxnSpMkLst>
            <pc:docMk/>
            <pc:sldMk cId="305528475" sldId="1683"/>
            <ac:cxnSpMk id="79" creationId="{3FE2A849-8DCC-D542-9417-89AF21425A33}"/>
          </ac:cxnSpMkLst>
        </pc:cxnChg>
        <pc:cxnChg chg="mod">
          <ac:chgData name="Jiaxuan You" userId="4673b616-39e0-47ed-898d-4786d243effe" providerId="ADAL" clId="{6DE8FEAC-F262-7244-9730-8A08B6AABB00}" dt="2021-02-02T01:42:08.884" v="25539" actId="1036"/>
          <ac:cxnSpMkLst>
            <pc:docMk/>
            <pc:sldMk cId="305528475" sldId="1683"/>
            <ac:cxnSpMk id="82" creationId="{A348E8C3-AE13-1E47-BC45-3D61175E082F}"/>
          </ac:cxnSpMkLst>
        </pc:cxnChg>
        <pc:cxnChg chg="mod">
          <ac:chgData name="Jiaxuan You" userId="4673b616-39e0-47ed-898d-4786d243effe" providerId="ADAL" clId="{6DE8FEAC-F262-7244-9730-8A08B6AABB00}" dt="2021-02-02T01:42:08.884" v="25539" actId="1036"/>
          <ac:cxnSpMkLst>
            <pc:docMk/>
            <pc:sldMk cId="305528475" sldId="1683"/>
            <ac:cxnSpMk id="85" creationId="{FB16F666-ED03-E740-A12B-2EACEDB4044B}"/>
          </ac:cxnSpMkLst>
        </pc:cxnChg>
        <pc:cxnChg chg="mod">
          <ac:chgData name="Jiaxuan You" userId="4673b616-39e0-47ed-898d-4786d243effe" providerId="ADAL" clId="{6DE8FEAC-F262-7244-9730-8A08B6AABB00}" dt="2021-02-02T01:42:08.884" v="25539" actId="1036"/>
          <ac:cxnSpMkLst>
            <pc:docMk/>
            <pc:sldMk cId="305528475" sldId="1683"/>
            <ac:cxnSpMk id="88" creationId="{641EE449-47FD-E746-A72C-7D1386652CD6}"/>
          </ac:cxnSpMkLst>
        </pc:cxnChg>
        <pc:cxnChg chg="mod">
          <ac:chgData name="Jiaxuan You" userId="4673b616-39e0-47ed-898d-4786d243effe" providerId="ADAL" clId="{6DE8FEAC-F262-7244-9730-8A08B6AABB00}" dt="2021-02-02T01:42:08.884" v="25539" actId="1036"/>
          <ac:cxnSpMkLst>
            <pc:docMk/>
            <pc:sldMk cId="305528475" sldId="1683"/>
            <ac:cxnSpMk id="90" creationId="{02F4F005-A146-3647-9F78-33693D3D3383}"/>
          </ac:cxnSpMkLst>
        </pc:cxnChg>
        <pc:cxnChg chg="mod">
          <ac:chgData name="Jiaxuan You" userId="4673b616-39e0-47ed-898d-4786d243effe" providerId="ADAL" clId="{6DE8FEAC-F262-7244-9730-8A08B6AABB00}" dt="2021-02-02T01:42:08.884" v="25539" actId="1036"/>
          <ac:cxnSpMkLst>
            <pc:docMk/>
            <pc:sldMk cId="305528475" sldId="1683"/>
            <ac:cxnSpMk id="93" creationId="{5ECA58BE-1E9F-324F-8106-7AA5F24024AF}"/>
          </ac:cxnSpMkLst>
        </pc:cxnChg>
        <pc:cxnChg chg="mod">
          <ac:chgData name="Jiaxuan You" userId="4673b616-39e0-47ed-898d-4786d243effe" providerId="ADAL" clId="{6DE8FEAC-F262-7244-9730-8A08B6AABB00}" dt="2021-02-02T01:42:08.884" v="25539" actId="1036"/>
          <ac:cxnSpMkLst>
            <pc:docMk/>
            <pc:sldMk cId="305528475" sldId="1683"/>
            <ac:cxnSpMk id="108" creationId="{7ED784D7-F4E2-6F47-9DAF-5288A02A8655}"/>
          </ac:cxnSpMkLst>
        </pc:cxnChg>
        <pc:cxnChg chg="mod">
          <ac:chgData name="Jiaxuan You" userId="4673b616-39e0-47ed-898d-4786d243effe" providerId="ADAL" clId="{6DE8FEAC-F262-7244-9730-8A08B6AABB00}" dt="2021-02-02T01:42:08.884" v="25539" actId="1036"/>
          <ac:cxnSpMkLst>
            <pc:docMk/>
            <pc:sldMk cId="305528475" sldId="1683"/>
            <ac:cxnSpMk id="110" creationId="{B1641272-D7D0-DA4D-8313-71F35EEF3BD2}"/>
          </ac:cxnSpMkLst>
        </pc:cxnChg>
        <pc:cxnChg chg="mod">
          <ac:chgData name="Jiaxuan You" userId="4673b616-39e0-47ed-898d-4786d243effe" providerId="ADAL" clId="{6DE8FEAC-F262-7244-9730-8A08B6AABB00}" dt="2021-02-02T01:42:08.884" v="25539" actId="1036"/>
          <ac:cxnSpMkLst>
            <pc:docMk/>
            <pc:sldMk cId="305528475" sldId="1683"/>
            <ac:cxnSpMk id="111" creationId="{22570E26-0EF0-944E-AC8A-0706B0844ED0}"/>
          </ac:cxnSpMkLst>
        </pc:cxnChg>
        <pc:cxnChg chg="mod">
          <ac:chgData name="Jiaxuan You" userId="4673b616-39e0-47ed-898d-4786d243effe" providerId="ADAL" clId="{6DE8FEAC-F262-7244-9730-8A08B6AABB00}" dt="2021-02-02T01:42:08.884" v="25539" actId="1036"/>
          <ac:cxnSpMkLst>
            <pc:docMk/>
            <pc:sldMk cId="305528475" sldId="1683"/>
            <ac:cxnSpMk id="113" creationId="{5B555903-CC6B-5842-9D8C-A257C14F27D4}"/>
          </ac:cxnSpMkLst>
        </pc:cxnChg>
        <pc:cxnChg chg="mod">
          <ac:chgData name="Jiaxuan You" userId="4673b616-39e0-47ed-898d-4786d243effe" providerId="ADAL" clId="{6DE8FEAC-F262-7244-9730-8A08B6AABB00}" dt="2021-02-02T01:42:08.884" v="25539" actId="1036"/>
          <ac:cxnSpMkLst>
            <pc:docMk/>
            <pc:sldMk cId="305528475" sldId="1683"/>
            <ac:cxnSpMk id="114" creationId="{B9D62622-694E-834A-B3DD-ED867E8A8A80}"/>
          </ac:cxnSpMkLst>
        </pc:cxnChg>
        <pc:cxnChg chg="mod">
          <ac:chgData name="Jiaxuan You" userId="4673b616-39e0-47ed-898d-4786d243effe" providerId="ADAL" clId="{6DE8FEAC-F262-7244-9730-8A08B6AABB00}" dt="2021-02-02T01:42:08.884" v="25539" actId="1036"/>
          <ac:cxnSpMkLst>
            <pc:docMk/>
            <pc:sldMk cId="305528475" sldId="1683"/>
            <ac:cxnSpMk id="117" creationId="{018F8382-ABD1-F54C-B600-41A0EA88BC68}"/>
          </ac:cxnSpMkLst>
        </pc:cxnChg>
        <pc:cxnChg chg="mod">
          <ac:chgData name="Jiaxuan You" userId="4673b616-39e0-47ed-898d-4786d243effe" providerId="ADAL" clId="{6DE8FEAC-F262-7244-9730-8A08B6AABB00}" dt="2021-02-02T01:42:08.884" v="25539" actId="1036"/>
          <ac:cxnSpMkLst>
            <pc:docMk/>
            <pc:sldMk cId="305528475" sldId="1683"/>
            <ac:cxnSpMk id="120" creationId="{A17C8270-1EDF-5C4C-AF13-AA093191881C}"/>
          </ac:cxnSpMkLst>
        </pc:cxnChg>
        <pc:cxnChg chg="mod">
          <ac:chgData name="Jiaxuan You" userId="4673b616-39e0-47ed-898d-4786d243effe" providerId="ADAL" clId="{6DE8FEAC-F262-7244-9730-8A08B6AABB00}" dt="2021-02-02T01:42:08.884" v="25539" actId="1036"/>
          <ac:cxnSpMkLst>
            <pc:docMk/>
            <pc:sldMk cId="305528475" sldId="1683"/>
            <ac:cxnSpMk id="123" creationId="{D52CC306-1CCB-A445-B649-9DAEEA84E462}"/>
          </ac:cxnSpMkLst>
        </pc:cxnChg>
        <pc:cxnChg chg="mod">
          <ac:chgData name="Jiaxuan You" userId="4673b616-39e0-47ed-898d-4786d243effe" providerId="ADAL" clId="{6DE8FEAC-F262-7244-9730-8A08B6AABB00}" dt="2021-02-02T01:42:08.884" v="25539" actId="1036"/>
          <ac:cxnSpMkLst>
            <pc:docMk/>
            <pc:sldMk cId="305528475" sldId="1683"/>
            <ac:cxnSpMk id="126" creationId="{1117B656-6167-DC40-BD63-A8C3323CAC1A}"/>
          </ac:cxnSpMkLst>
        </pc:cxnChg>
        <pc:cxnChg chg="mod">
          <ac:chgData name="Jiaxuan You" userId="4673b616-39e0-47ed-898d-4786d243effe" providerId="ADAL" clId="{6DE8FEAC-F262-7244-9730-8A08B6AABB00}" dt="2021-02-02T01:42:08.884" v="25539" actId="1036"/>
          <ac:cxnSpMkLst>
            <pc:docMk/>
            <pc:sldMk cId="305528475" sldId="1683"/>
            <ac:cxnSpMk id="129" creationId="{EDBA136F-1A88-264C-BB76-B7592DDFDAB5}"/>
          </ac:cxnSpMkLst>
        </pc:cxnChg>
        <pc:cxnChg chg="mod">
          <ac:chgData name="Jiaxuan You" userId="4673b616-39e0-47ed-898d-4786d243effe" providerId="ADAL" clId="{6DE8FEAC-F262-7244-9730-8A08B6AABB00}" dt="2021-02-02T01:42:08.884" v="25539" actId="1036"/>
          <ac:cxnSpMkLst>
            <pc:docMk/>
            <pc:sldMk cId="305528475" sldId="1683"/>
            <ac:cxnSpMk id="132" creationId="{52C53523-465A-9C49-BB73-EC8B2E43D62B}"/>
          </ac:cxnSpMkLst>
        </pc:cxnChg>
        <pc:cxnChg chg="mod">
          <ac:chgData name="Jiaxuan You" userId="4673b616-39e0-47ed-898d-4786d243effe" providerId="ADAL" clId="{6DE8FEAC-F262-7244-9730-8A08B6AABB00}" dt="2021-02-02T01:42:08.884" v="25539" actId="1036"/>
          <ac:cxnSpMkLst>
            <pc:docMk/>
            <pc:sldMk cId="305528475" sldId="1683"/>
            <ac:cxnSpMk id="135" creationId="{95A33B27-940A-0940-A738-1841870DC113}"/>
          </ac:cxnSpMkLst>
        </pc:cxnChg>
      </pc:sldChg>
      <pc:sldChg chg="modSp new mod">
        <pc:chgData name="Jiaxuan You" userId="4673b616-39e0-47ed-898d-4786d243effe" providerId="ADAL" clId="{6DE8FEAC-F262-7244-9730-8A08B6AABB00}" dt="2021-02-01T23:01:11.591" v="18182" actId="27636"/>
        <pc:sldMkLst>
          <pc:docMk/>
          <pc:sldMk cId="2950336216" sldId="1684"/>
        </pc:sldMkLst>
        <pc:spChg chg="mod">
          <ac:chgData name="Jiaxuan You" userId="4673b616-39e0-47ed-898d-4786d243effe" providerId="ADAL" clId="{6DE8FEAC-F262-7244-9730-8A08B6AABB00}" dt="2021-02-01T22:49:36.700" v="17379" actId="20577"/>
          <ac:spMkLst>
            <pc:docMk/>
            <pc:sldMk cId="2950336216" sldId="1684"/>
            <ac:spMk id="2" creationId="{01ADB2E2-9F48-FF42-B75B-0A4EC59CBF52}"/>
          </ac:spMkLst>
        </pc:spChg>
        <pc:spChg chg="mod">
          <ac:chgData name="Jiaxuan You" userId="4673b616-39e0-47ed-898d-4786d243effe" providerId="ADAL" clId="{6DE8FEAC-F262-7244-9730-8A08B6AABB00}" dt="2021-02-01T23:01:11.591" v="18182" actId="27636"/>
          <ac:spMkLst>
            <pc:docMk/>
            <pc:sldMk cId="2950336216" sldId="1684"/>
            <ac:spMk id="3" creationId="{F045205F-F738-104A-B7B0-FBE07B426AAA}"/>
          </ac:spMkLst>
        </pc:spChg>
      </pc:sldChg>
      <pc:sldChg chg="modSp new mod">
        <pc:chgData name="Jiaxuan You" userId="4673b616-39e0-47ed-898d-4786d243effe" providerId="ADAL" clId="{6DE8FEAC-F262-7244-9730-8A08B6AABB00}" dt="2021-02-01T23:20:57.610" v="18665" actId="20577"/>
        <pc:sldMkLst>
          <pc:docMk/>
          <pc:sldMk cId="2835718025" sldId="1685"/>
        </pc:sldMkLst>
        <pc:spChg chg="mod">
          <ac:chgData name="Jiaxuan You" userId="4673b616-39e0-47ed-898d-4786d243effe" providerId="ADAL" clId="{6DE8FEAC-F262-7244-9730-8A08B6AABB00}" dt="2021-02-01T23:07:39.227" v="18222" actId="20577"/>
          <ac:spMkLst>
            <pc:docMk/>
            <pc:sldMk cId="2835718025" sldId="1685"/>
            <ac:spMk id="2" creationId="{5E8DB508-7684-0D4A-B2A6-3EE175F132BD}"/>
          </ac:spMkLst>
        </pc:spChg>
        <pc:spChg chg="mod">
          <ac:chgData name="Jiaxuan You" userId="4673b616-39e0-47ed-898d-4786d243effe" providerId="ADAL" clId="{6DE8FEAC-F262-7244-9730-8A08B6AABB00}" dt="2021-02-01T23:20:57.610" v="18665" actId="20577"/>
          <ac:spMkLst>
            <pc:docMk/>
            <pc:sldMk cId="2835718025" sldId="1685"/>
            <ac:spMk id="3" creationId="{EC3CA250-0D5D-784B-BA6B-ED77985037EE}"/>
          </ac:spMkLst>
        </pc:spChg>
      </pc:sldChg>
      <pc:sldChg chg="modSp add">
        <pc:chgData name="Jiaxuan You" userId="4673b616-39e0-47ed-898d-4786d243effe" providerId="ADAL" clId="{6DE8FEAC-F262-7244-9730-8A08B6AABB00}" dt="2021-02-01T22:47:38.701" v="17264" actId="20577"/>
        <pc:sldMkLst>
          <pc:docMk/>
          <pc:sldMk cId="1628507958" sldId="1686"/>
        </pc:sldMkLst>
        <pc:spChg chg="mod">
          <ac:chgData name="Jiaxuan You" userId="4673b616-39e0-47ed-898d-4786d243effe" providerId="ADAL" clId="{6DE8FEAC-F262-7244-9730-8A08B6AABB00}" dt="2021-02-01T22:47:38.701" v="17264" actId="20577"/>
          <ac:spMkLst>
            <pc:docMk/>
            <pc:sldMk cId="1628507958" sldId="1686"/>
            <ac:spMk id="21" creationId="{EDB4D2B2-59B7-2C42-B8FC-A158EADECE70}"/>
          </ac:spMkLst>
        </pc:spChg>
      </pc:sldChg>
      <pc:sldChg chg="addSp delSp modSp new mod ord">
        <pc:chgData name="Jiaxuan You" userId="4673b616-39e0-47ed-898d-4786d243effe" providerId="ADAL" clId="{6DE8FEAC-F262-7244-9730-8A08B6AABB00}" dt="2021-02-02T00:30:03.783" v="22099" actId="207"/>
        <pc:sldMkLst>
          <pc:docMk/>
          <pc:sldMk cId="2794169628" sldId="1687"/>
        </pc:sldMkLst>
        <pc:spChg chg="mod">
          <ac:chgData name="Jiaxuan You" userId="4673b616-39e0-47ed-898d-4786d243effe" providerId="ADAL" clId="{6DE8FEAC-F262-7244-9730-8A08B6AABB00}" dt="2021-02-01T23:22:52.302" v="18764" actId="27636"/>
          <ac:spMkLst>
            <pc:docMk/>
            <pc:sldMk cId="2794169628" sldId="1687"/>
            <ac:spMk id="2" creationId="{7548FFBC-2383-A84E-9249-71CD39FD9280}"/>
          </ac:spMkLst>
        </pc:spChg>
        <pc:spChg chg="mod">
          <ac:chgData name="Jiaxuan You" userId="4673b616-39e0-47ed-898d-4786d243effe" providerId="ADAL" clId="{6DE8FEAC-F262-7244-9730-8A08B6AABB00}" dt="2021-02-02T00:30:03.783" v="22099" actId="207"/>
          <ac:spMkLst>
            <pc:docMk/>
            <pc:sldMk cId="2794169628" sldId="1687"/>
            <ac:spMk id="3" creationId="{BC64CE17-AC5F-ED40-9059-9654170EB025}"/>
          </ac:spMkLst>
        </pc:spChg>
        <pc:spChg chg="mod">
          <ac:chgData name="Jiaxuan You" userId="4673b616-39e0-47ed-898d-4786d243effe" providerId="ADAL" clId="{6DE8FEAC-F262-7244-9730-8A08B6AABB00}" dt="2021-02-01T23:43:05.092" v="19368" actId="1076"/>
          <ac:spMkLst>
            <pc:docMk/>
            <pc:sldMk cId="2794169628" sldId="1687"/>
            <ac:spMk id="6" creationId="{E4C2B3F9-5886-9B44-9E78-94FE03E97D70}"/>
          </ac:spMkLst>
        </pc:spChg>
        <pc:spChg chg="add del mod">
          <ac:chgData name="Jiaxuan You" userId="4673b616-39e0-47ed-898d-4786d243effe" providerId="ADAL" clId="{6DE8FEAC-F262-7244-9730-8A08B6AABB00}" dt="2021-02-01T23:26:47.144" v="19117" actId="478"/>
          <ac:spMkLst>
            <pc:docMk/>
            <pc:sldMk cId="2794169628" sldId="1687"/>
            <ac:spMk id="8" creationId="{108A1BA2-B7E8-214B-85A2-C6A148B04615}"/>
          </ac:spMkLst>
        </pc:spChg>
        <pc:spChg chg="add del mod">
          <ac:chgData name="Jiaxuan You" userId="4673b616-39e0-47ed-898d-4786d243effe" providerId="ADAL" clId="{6DE8FEAC-F262-7244-9730-8A08B6AABB00}" dt="2021-02-01T23:26:47.144" v="19117" actId="478"/>
          <ac:spMkLst>
            <pc:docMk/>
            <pc:sldMk cId="2794169628" sldId="1687"/>
            <ac:spMk id="9" creationId="{87E3B813-6704-3A4B-B3DB-32F7022539DE}"/>
          </ac:spMkLst>
        </pc:spChg>
        <pc:spChg chg="add del mod">
          <ac:chgData name="Jiaxuan You" userId="4673b616-39e0-47ed-898d-4786d243effe" providerId="ADAL" clId="{6DE8FEAC-F262-7244-9730-8A08B6AABB00}" dt="2021-02-01T23:26:47.144" v="19117" actId="478"/>
          <ac:spMkLst>
            <pc:docMk/>
            <pc:sldMk cId="2794169628" sldId="1687"/>
            <ac:spMk id="10" creationId="{56806E64-7F1E-794B-B437-EB80B9083F95}"/>
          </ac:spMkLst>
        </pc:spChg>
        <pc:spChg chg="add del mod">
          <ac:chgData name="Jiaxuan You" userId="4673b616-39e0-47ed-898d-4786d243effe" providerId="ADAL" clId="{6DE8FEAC-F262-7244-9730-8A08B6AABB00}" dt="2021-02-01T23:26:47.144" v="19117" actId="478"/>
          <ac:spMkLst>
            <pc:docMk/>
            <pc:sldMk cId="2794169628" sldId="1687"/>
            <ac:spMk id="11" creationId="{6711AB11-D502-8749-876D-52E7C05356D5}"/>
          </ac:spMkLst>
        </pc:spChg>
        <pc:spChg chg="add del mod">
          <ac:chgData name="Jiaxuan You" userId="4673b616-39e0-47ed-898d-4786d243effe" providerId="ADAL" clId="{6DE8FEAC-F262-7244-9730-8A08B6AABB00}" dt="2021-02-01T23:26:47.144" v="19117" actId="478"/>
          <ac:spMkLst>
            <pc:docMk/>
            <pc:sldMk cId="2794169628" sldId="1687"/>
            <ac:spMk id="12" creationId="{ACC04B22-936F-E24E-9AE0-1D9B5D41CC4F}"/>
          </ac:spMkLst>
        </pc:spChg>
        <pc:spChg chg="add del mod">
          <ac:chgData name="Jiaxuan You" userId="4673b616-39e0-47ed-898d-4786d243effe" providerId="ADAL" clId="{6DE8FEAC-F262-7244-9730-8A08B6AABB00}" dt="2021-02-01T23:26:47.144" v="19117" actId="478"/>
          <ac:spMkLst>
            <pc:docMk/>
            <pc:sldMk cId="2794169628" sldId="1687"/>
            <ac:spMk id="13" creationId="{90160991-640F-2F4E-BB28-006641357EA0}"/>
          </ac:spMkLst>
        </pc:spChg>
        <pc:spChg chg="add mod">
          <ac:chgData name="Jiaxuan You" userId="4673b616-39e0-47ed-898d-4786d243effe" providerId="ADAL" clId="{6DE8FEAC-F262-7244-9730-8A08B6AABB00}" dt="2021-02-01T23:37:15.979" v="19214" actId="1076"/>
          <ac:spMkLst>
            <pc:docMk/>
            <pc:sldMk cId="2794169628" sldId="1687"/>
            <ac:spMk id="15" creationId="{19606AF4-C036-9F42-9570-B584797AE755}"/>
          </ac:spMkLst>
        </pc:spChg>
        <pc:spChg chg="add mod">
          <ac:chgData name="Jiaxuan You" userId="4673b616-39e0-47ed-898d-4786d243effe" providerId="ADAL" clId="{6DE8FEAC-F262-7244-9730-8A08B6AABB00}" dt="2021-02-01T23:37:15.979" v="19214" actId="1076"/>
          <ac:spMkLst>
            <pc:docMk/>
            <pc:sldMk cId="2794169628" sldId="1687"/>
            <ac:spMk id="16" creationId="{6A951685-80FD-E74C-8744-D1C1B9A2FDE1}"/>
          </ac:spMkLst>
        </pc:spChg>
        <pc:spChg chg="add mod">
          <ac:chgData name="Jiaxuan You" userId="4673b616-39e0-47ed-898d-4786d243effe" providerId="ADAL" clId="{6DE8FEAC-F262-7244-9730-8A08B6AABB00}" dt="2021-02-01T23:37:15.979" v="19214" actId="1076"/>
          <ac:spMkLst>
            <pc:docMk/>
            <pc:sldMk cId="2794169628" sldId="1687"/>
            <ac:spMk id="17" creationId="{F542C874-AD23-4344-A73F-9641D9FE9B15}"/>
          </ac:spMkLst>
        </pc:spChg>
        <pc:spChg chg="add mod">
          <ac:chgData name="Jiaxuan You" userId="4673b616-39e0-47ed-898d-4786d243effe" providerId="ADAL" clId="{6DE8FEAC-F262-7244-9730-8A08B6AABB00}" dt="2021-02-01T23:37:15.979" v="19214" actId="1076"/>
          <ac:spMkLst>
            <pc:docMk/>
            <pc:sldMk cId="2794169628" sldId="1687"/>
            <ac:spMk id="18" creationId="{377A3160-9AE4-C64F-9626-213BAF7BE980}"/>
          </ac:spMkLst>
        </pc:spChg>
        <pc:spChg chg="add mod">
          <ac:chgData name="Jiaxuan You" userId="4673b616-39e0-47ed-898d-4786d243effe" providerId="ADAL" clId="{6DE8FEAC-F262-7244-9730-8A08B6AABB00}" dt="2021-02-01T23:37:15.979" v="19214" actId="1076"/>
          <ac:spMkLst>
            <pc:docMk/>
            <pc:sldMk cId="2794169628" sldId="1687"/>
            <ac:spMk id="19" creationId="{F0A8B154-89FA-184B-A98F-B31670488EBC}"/>
          </ac:spMkLst>
        </pc:spChg>
        <pc:spChg chg="add mod">
          <ac:chgData name="Jiaxuan You" userId="4673b616-39e0-47ed-898d-4786d243effe" providerId="ADAL" clId="{6DE8FEAC-F262-7244-9730-8A08B6AABB00}" dt="2021-02-01T23:37:15.979" v="19214" actId="1076"/>
          <ac:spMkLst>
            <pc:docMk/>
            <pc:sldMk cId="2794169628" sldId="1687"/>
            <ac:spMk id="20" creationId="{BDAB940D-A29C-6F4F-8110-6DFC445134FB}"/>
          </ac:spMkLst>
        </pc:spChg>
        <pc:spChg chg="add mod">
          <ac:chgData name="Jiaxuan You" userId="4673b616-39e0-47ed-898d-4786d243effe" providerId="ADAL" clId="{6DE8FEAC-F262-7244-9730-8A08B6AABB00}" dt="2021-02-01T23:43:09.551" v="19369" actId="1076"/>
          <ac:spMkLst>
            <pc:docMk/>
            <pc:sldMk cId="2794169628" sldId="1687"/>
            <ac:spMk id="21" creationId="{E96C00CE-4AE8-114A-BF14-99427DB0AAE2}"/>
          </ac:spMkLst>
        </pc:spChg>
        <pc:spChg chg="add mod">
          <ac:chgData name="Jiaxuan You" userId="4673b616-39e0-47ed-898d-4786d243effe" providerId="ADAL" clId="{6DE8FEAC-F262-7244-9730-8A08B6AABB00}" dt="2021-02-01T23:43:09.551" v="19369" actId="1076"/>
          <ac:spMkLst>
            <pc:docMk/>
            <pc:sldMk cId="2794169628" sldId="1687"/>
            <ac:spMk id="22" creationId="{CA18B079-66D2-0343-B14B-C1451C113DDF}"/>
          </ac:spMkLst>
        </pc:spChg>
        <pc:spChg chg="add del">
          <ac:chgData name="Jiaxuan You" userId="4673b616-39e0-47ed-898d-4786d243effe" providerId="ADAL" clId="{6DE8FEAC-F262-7244-9730-8A08B6AABB00}" dt="2021-02-01T23:40:40.843" v="19283" actId="11529"/>
          <ac:spMkLst>
            <pc:docMk/>
            <pc:sldMk cId="2794169628" sldId="1687"/>
            <ac:spMk id="23" creationId="{26D5E016-5F19-FE49-9918-9C05D656D773}"/>
          </ac:spMkLst>
        </pc:spChg>
        <pc:spChg chg="add mod">
          <ac:chgData name="Jiaxuan You" userId="4673b616-39e0-47ed-898d-4786d243effe" providerId="ADAL" clId="{6DE8FEAC-F262-7244-9730-8A08B6AABB00}" dt="2021-02-01T23:43:09.551" v="19369" actId="1076"/>
          <ac:spMkLst>
            <pc:docMk/>
            <pc:sldMk cId="2794169628" sldId="1687"/>
            <ac:spMk id="24" creationId="{6EA2B368-C2E7-E149-A098-0C7CEAC33F03}"/>
          </ac:spMkLst>
        </pc:spChg>
        <pc:spChg chg="add mod">
          <ac:chgData name="Jiaxuan You" userId="4673b616-39e0-47ed-898d-4786d243effe" providerId="ADAL" clId="{6DE8FEAC-F262-7244-9730-8A08B6AABB00}" dt="2021-02-01T23:43:09.551" v="19369" actId="1076"/>
          <ac:spMkLst>
            <pc:docMk/>
            <pc:sldMk cId="2794169628" sldId="1687"/>
            <ac:spMk id="25" creationId="{23DB00CF-8447-8D44-89FF-778578B83ACA}"/>
          </ac:spMkLst>
        </pc:spChg>
        <pc:spChg chg="add mod">
          <ac:chgData name="Jiaxuan You" userId="4673b616-39e0-47ed-898d-4786d243effe" providerId="ADAL" clId="{6DE8FEAC-F262-7244-9730-8A08B6AABB00}" dt="2021-02-01T23:43:20.433" v="19373" actId="207"/>
          <ac:spMkLst>
            <pc:docMk/>
            <pc:sldMk cId="2794169628" sldId="1687"/>
            <ac:spMk id="28" creationId="{EE221AA4-E5B4-1841-8AB9-F9D6C5EA4B0E}"/>
          </ac:spMkLst>
        </pc:spChg>
        <pc:picChg chg="add del mod">
          <ac:chgData name="Jiaxuan You" userId="4673b616-39e0-47ed-898d-4786d243effe" providerId="ADAL" clId="{6DE8FEAC-F262-7244-9730-8A08B6AABB00}" dt="2021-02-01T23:26:47.144" v="19117" actId="478"/>
          <ac:picMkLst>
            <pc:docMk/>
            <pc:sldMk cId="2794169628" sldId="1687"/>
            <ac:picMk id="7" creationId="{CBC4ED63-E6CF-4247-B616-516E80FACBF1}"/>
          </ac:picMkLst>
        </pc:picChg>
        <pc:picChg chg="add mod">
          <ac:chgData name="Jiaxuan You" userId="4673b616-39e0-47ed-898d-4786d243effe" providerId="ADAL" clId="{6DE8FEAC-F262-7244-9730-8A08B6AABB00}" dt="2021-02-01T23:37:39.146" v="19225" actId="1076"/>
          <ac:picMkLst>
            <pc:docMk/>
            <pc:sldMk cId="2794169628" sldId="1687"/>
            <ac:picMk id="14" creationId="{F152EB78-0D3A-6D43-AE67-328AB9682E99}"/>
          </ac:picMkLst>
        </pc:picChg>
        <pc:cxnChg chg="add mod">
          <ac:chgData name="Jiaxuan You" userId="4673b616-39e0-47ed-898d-4786d243effe" providerId="ADAL" clId="{6DE8FEAC-F262-7244-9730-8A08B6AABB00}" dt="2021-02-01T23:43:09.551" v="19369" actId="1076"/>
          <ac:cxnSpMkLst>
            <pc:docMk/>
            <pc:sldMk cId="2794169628" sldId="1687"/>
            <ac:cxnSpMk id="27" creationId="{937F40BE-B1B6-2949-9DE1-08A4897766A4}"/>
          </ac:cxnSpMkLst>
        </pc:cxnChg>
      </pc:sldChg>
      <pc:sldChg chg="addSp delSp modSp new mod">
        <pc:chgData name="Jiaxuan You" userId="4673b616-39e0-47ed-898d-4786d243effe" providerId="ADAL" clId="{6DE8FEAC-F262-7244-9730-8A08B6AABB00}" dt="2021-02-02T00:14:25.056" v="21348"/>
        <pc:sldMkLst>
          <pc:docMk/>
          <pc:sldMk cId="2546427684" sldId="1688"/>
        </pc:sldMkLst>
        <pc:spChg chg="mod">
          <ac:chgData name="Jiaxuan You" userId="4673b616-39e0-47ed-898d-4786d243effe" providerId="ADAL" clId="{6DE8FEAC-F262-7244-9730-8A08B6AABB00}" dt="2021-02-02T00:08:03.883" v="20872" actId="20577"/>
          <ac:spMkLst>
            <pc:docMk/>
            <pc:sldMk cId="2546427684" sldId="1688"/>
            <ac:spMk id="2" creationId="{C71F5B18-7B99-9048-8D9C-1596BB41B53B}"/>
          </ac:spMkLst>
        </pc:spChg>
        <pc:spChg chg="mod">
          <ac:chgData name="Jiaxuan You" userId="4673b616-39e0-47ed-898d-4786d243effe" providerId="ADAL" clId="{6DE8FEAC-F262-7244-9730-8A08B6AABB00}" dt="2021-02-02T00:14:15.844" v="21345" actId="20577"/>
          <ac:spMkLst>
            <pc:docMk/>
            <pc:sldMk cId="2546427684" sldId="1688"/>
            <ac:spMk id="3" creationId="{6DE9DB58-069C-874F-BCAE-8C82FFDB340E}"/>
          </ac:spMkLst>
        </pc:spChg>
        <pc:spChg chg="add del mod">
          <ac:chgData name="Jiaxuan You" userId="4673b616-39e0-47ed-898d-4786d243effe" providerId="ADAL" clId="{6DE8FEAC-F262-7244-9730-8A08B6AABB00}" dt="2021-02-02T00:14:25.056" v="21348"/>
          <ac:spMkLst>
            <pc:docMk/>
            <pc:sldMk cId="2546427684" sldId="1688"/>
            <ac:spMk id="7" creationId="{F22E4D74-E03B-274B-B782-49F2DA882212}"/>
          </ac:spMkLst>
        </pc:spChg>
        <pc:spChg chg="add del mod">
          <ac:chgData name="Jiaxuan You" userId="4673b616-39e0-47ed-898d-4786d243effe" providerId="ADAL" clId="{6DE8FEAC-F262-7244-9730-8A08B6AABB00}" dt="2021-02-02T00:13:02.477" v="21226"/>
          <ac:spMkLst>
            <pc:docMk/>
            <pc:sldMk cId="2546427684" sldId="1688"/>
            <ac:spMk id="17" creationId="{54029F32-2017-9742-AC28-C2065D9E74EE}"/>
          </ac:spMkLst>
        </pc:spChg>
        <pc:spChg chg="add del mod">
          <ac:chgData name="Jiaxuan You" userId="4673b616-39e0-47ed-898d-4786d243effe" providerId="ADAL" clId="{6DE8FEAC-F262-7244-9730-8A08B6AABB00}" dt="2021-02-02T00:13:02.477" v="21226"/>
          <ac:spMkLst>
            <pc:docMk/>
            <pc:sldMk cId="2546427684" sldId="1688"/>
            <ac:spMk id="18" creationId="{DC947E58-8DF3-7B48-A158-C1F59D146058}"/>
          </ac:spMkLst>
        </pc:spChg>
        <pc:spChg chg="add del mod">
          <ac:chgData name="Jiaxuan You" userId="4673b616-39e0-47ed-898d-4786d243effe" providerId="ADAL" clId="{6DE8FEAC-F262-7244-9730-8A08B6AABB00}" dt="2021-02-02T00:13:02.477" v="21226"/>
          <ac:spMkLst>
            <pc:docMk/>
            <pc:sldMk cId="2546427684" sldId="1688"/>
            <ac:spMk id="19" creationId="{70055944-F2C7-7246-8799-3F60DFECC729}"/>
          </ac:spMkLst>
        </pc:spChg>
        <pc:spChg chg="add del mod">
          <ac:chgData name="Jiaxuan You" userId="4673b616-39e0-47ed-898d-4786d243effe" providerId="ADAL" clId="{6DE8FEAC-F262-7244-9730-8A08B6AABB00}" dt="2021-02-02T00:13:02.477" v="21226"/>
          <ac:spMkLst>
            <pc:docMk/>
            <pc:sldMk cId="2546427684" sldId="1688"/>
            <ac:spMk id="20" creationId="{A3457986-122A-ED41-9452-D95ACD4BB5AD}"/>
          </ac:spMkLst>
        </pc:spChg>
        <pc:spChg chg="add del mod">
          <ac:chgData name="Jiaxuan You" userId="4673b616-39e0-47ed-898d-4786d243effe" providerId="ADAL" clId="{6DE8FEAC-F262-7244-9730-8A08B6AABB00}" dt="2021-02-02T00:13:02.477" v="21226"/>
          <ac:spMkLst>
            <pc:docMk/>
            <pc:sldMk cId="2546427684" sldId="1688"/>
            <ac:spMk id="21" creationId="{7B068FD6-4297-F348-BF46-24C38FAFB319}"/>
          </ac:spMkLst>
        </pc:spChg>
        <pc:spChg chg="add del mod">
          <ac:chgData name="Jiaxuan You" userId="4673b616-39e0-47ed-898d-4786d243effe" providerId="ADAL" clId="{6DE8FEAC-F262-7244-9730-8A08B6AABB00}" dt="2021-02-02T00:13:02.477" v="21226"/>
          <ac:spMkLst>
            <pc:docMk/>
            <pc:sldMk cId="2546427684" sldId="1688"/>
            <ac:spMk id="22" creationId="{7819AF47-2BB9-8C42-80AA-B902E4B2CF6C}"/>
          </ac:spMkLst>
        </pc:spChg>
        <pc:spChg chg="add del mod">
          <ac:chgData name="Jiaxuan You" userId="4673b616-39e0-47ed-898d-4786d243effe" providerId="ADAL" clId="{6DE8FEAC-F262-7244-9730-8A08B6AABB00}" dt="2021-02-02T00:13:02.477" v="21226"/>
          <ac:spMkLst>
            <pc:docMk/>
            <pc:sldMk cId="2546427684" sldId="1688"/>
            <ac:spMk id="23" creationId="{C76199E5-5788-4547-8742-F10023DA74AB}"/>
          </ac:spMkLst>
        </pc:spChg>
        <pc:spChg chg="add del mod">
          <ac:chgData name="Jiaxuan You" userId="4673b616-39e0-47ed-898d-4786d243effe" providerId="ADAL" clId="{6DE8FEAC-F262-7244-9730-8A08B6AABB00}" dt="2021-02-02T00:13:02.477" v="21226"/>
          <ac:spMkLst>
            <pc:docMk/>
            <pc:sldMk cId="2546427684" sldId="1688"/>
            <ac:spMk id="24" creationId="{CA6ACAD4-FF46-4E43-8BFD-E3777F91ADE7}"/>
          </ac:spMkLst>
        </pc:spChg>
        <pc:spChg chg="add del mod">
          <ac:chgData name="Jiaxuan You" userId="4673b616-39e0-47ed-898d-4786d243effe" providerId="ADAL" clId="{6DE8FEAC-F262-7244-9730-8A08B6AABB00}" dt="2021-02-02T00:13:02.477" v="21226"/>
          <ac:spMkLst>
            <pc:docMk/>
            <pc:sldMk cId="2546427684" sldId="1688"/>
            <ac:spMk id="25" creationId="{0F93D678-21A6-C84F-AB03-621D42C07C9D}"/>
          </ac:spMkLst>
        </pc:spChg>
        <pc:spChg chg="add mod">
          <ac:chgData name="Jiaxuan You" userId="4673b616-39e0-47ed-898d-4786d243effe" providerId="ADAL" clId="{6DE8FEAC-F262-7244-9730-8A08B6AABB00}" dt="2021-02-02T00:13:15.705" v="21239" actId="1076"/>
          <ac:spMkLst>
            <pc:docMk/>
            <pc:sldMk cId="2546427684" sldId="1688"/>
            <ac:spMk id="27" creationId="{37E32EEE-97AB-2643-9588-16565EE35985}"/>
          </ac:spMkLst>
        </pc:spChg>
        <pc:spChg chg="add mod">
          <ac:chgData name="Jiaxuan You" userId="4673b616-39e0-47ed-898d-4786d243effe" providerId="ADAL" clId="{6DE8FEAC-F262-7244-9730-8A08B6AABB00}" dt="2021-02-02T00:13:20.571" v="21247" actId="20577"/>
          <ac:spMkLst>
            <pc:docMk/>
            <pc:sldMk cId="2546427684" sldId="1688"/>
            <ac:spMk id="28" creationId="{8A0F0D9F-345C-8C49-8A9B-5E361710C01F}"/>
          </ac:spMkLst>
        </pc:spChg>
        <pc:spChg chg="add mod">
          <ac:chgData name="Jiaxuan You" userId="4673b616-39e0-47ed-898d-4786d243effe" providerId="ADAL" clId="{6DE8FEAC-F262-7244-9730-8A08B6AABB00}" dt="2021-02-02T00:14:22.299" v="21346" actId="1076"/>
          <ac:spMkLst>
            <pc:docMk/>
            <pc:sldMk cId="2546427684" sldId="1688"/>
            <ac:spMk id="29" creationId="{E3A631B7-1C39-574D-B794-60C89AB8A011}"/>
          </ac:spMkLst>
        </pc:spChg>
        <pc:picChg chg="add mod">
          <ac:chgData name="Jiaxuan You" userId="4673b616-39e0-47ed-898d-4786d243effe" providerId="ADAL" clId="{6DE8FEAC-F262-7244-9730-8A08B6AABB00}" dt="2021-02-02T00:13:09.103" v="21229" actId="1076"/>
          <ac:picMkLst>
            <pc:docMk/>
            <pc:sldMk cId="2546427684" sldId="1688"/>
            <ac:picMk id="26" creationId="{E952347B-BD21-8349-81CA-9736F9CFF3CA}"/>
          </ac:picMkLst>
        </pc:picChg>
        <pc:cxnChg chg="add del mod">
          <ac:chgData name="Jiaxuan You" userId="4673b616-39e0-47ed-898d-4786d243effe" providerId="ADAL" clId="{6DE8FEAC-F262-7244-9730-8A08B6AABB00}" dt="2021-02-02T00:13:02.477" v="21226"/>
          <ac:cxnSpMkLst>
            <pc:docMk/>
            <pc:sldMk cId="2546427684" sldId="1688"/>
            <ac:cxnSpMk id="8" creationId="{0E6BB11D-2569-834C-AA21-14C20BD0D34B}"/>
          </ac:cxnSpMkLst>
        </pc:cxnChg>
        <pc:cxnChg chg="add del mod">
          <ac:chgData name="Jiaxuan You" userId="4673b616-39e0-47ed-898d-4786d243effe" providerId="ADAL" clId="{6DE8FEAC-F262-7244-9730-8A08B6AABB00}" dt="2021-02-02T00:13:02.477" v="21226"/>
          <ac:cxnSpMkLst>
            <pc:docMk/>
            <pc:sldMk cId="2546427684" sldId="1688"/>
            <ac:cxnSpMk id="9" creationId="{DAF07F6E-E283-EF43-BAD1-4ADD0183664F}"/>
          </ac:cxnSpMkLst>
        </pc:cxnChg>
        <pc:cxnChg chg="add del mod">
          <ac:chgData name="Jiaxuan You" userId="4673b616-39e0-47ed-898d-4786d243effe" providerId="ADAL" clId="{6DE8FEAC-F262-7244-9730-8A08B6AABB00}" dt="2021-02-02T00:13:02.477" v="21226"/>
          <ac:cxnSpMkLst>
            <pc:docMk/>
            <pc:sldMk cId="2546427684" sldId="1688"/>
            <ac:cxnSpMk id="10" creationId="{5111C3BD-939A-AF4C-B45D-3DAFE2733AD8}"/>
          </ac:cxnSpMkLst>
        </pc:cxnChg>
        <pc:cxnChg chg="add del mod">
          <ac:chgData name="Jiaxuan You" userId="4673b616-39e0-47ed-898d-4786d243effe" providerId="ADAL" clId="{6DE8FEAC-F262-7244-9730-8A08B6AABB00}" dt="2021-02-02T00:13:02.477" v="21226"/>
          <ac:cxnSpMkLst>
            <pc:docMk/>
            <pc:sldMk cId="2546427684" sldId="1688"/>
            <ac:cxnSpMk id="11" creationId="{06512817-C072-E741-8F99-D7062417E9DB}"/>
          </ac:cxnSpMkLst>
        </pc:cxnChg>
        <pc:cxnChg chg="add del mod">
          <ac:chgData name="Jiaxuan You" userId="4673b616-39e0-47ed-898d-4786d243effe" providerId="ADAL" clId="{6DE8FEAC-F262-7244-9730-8A08B6AABB00}" dt="2021-02-02T00:13:02.477" v="21226"/>
          <ac:cxnSpMkLst>
            <pc:docMk/>
            <pc:sldMk cId="2546427684" sldId="1688"/>
            <ac:cxnSpMk id="12" creationId="{37210E9D-0FA1-BD43-880A-7185C6945DEC}"/>
          </ac:cxnSpMkLst>
        </pc:cxnChg>
        <pc:cxnChg chg="add del mod">
          <ac:chgData name="Jiaxuan You" userId="4673b616-39e0-47ed-898d-4786d243effe" providerId="ADAL" clId="{6DE8FEAC-F262-7244-9730-8A08B6AABB00}" dt="2021-02-02T00:13:02.477" v="21226"/>
          <ac:cxnSpMkLst>
            <pc:docMk/>
            <pc:sldMk cId="2546427684" sldId="1688"/>
            <ac:cxnSpMk id="13" creationId="{197BED3C-DA6A-264E-87F3-651122BC3368}"/>
          </ac:cxnSpMkLst>
        </pc:cxnChg>
        <pc:cxnChg chg="add del mod">
          <ac:chgData name="Jiaxuan You" userId="4673b616-39e0-47ed-898d-4786d243effe" providerId="ADAL" clId="{6DE8FEAC-F262-7244-9730-8A08B6AABB00}" dt="2021-02-02T00:13:02.477" v="21226"/>
          <ac:cxnSpMkLst>
            <pc:docMk/>
            <pc:sldMk cId="2546427684" sldId="1688"/>
            <ac:cxnSpMk id="14" creationId="{3F2C4D6D-99BC-624D-A92C-C76F78D52C87}"/>
          </ac:cxnSpMkLst>
        </pc:cxnChg>
        <pc:cxnChg chg="add del mod">
          <ac:chgData name="Jiaxuan You" userId="4673b616-39e0-47ed-898d-4786d243effe" providerId="ADAL" clId="{6DE8FEAC-F262-7244-9730-8A08B6AABB00}" dt="2021-02-02T00:13:02.477" v="21226"/>
          <ac:cxnSpMkLst>
            <pc:docMk/>
            <pc:sldMk cId="2546427684" sldId="1688"/>
            <ac:cxnSpMk id="15" creationId="{D12D9C75-4C4A-6B4C-AC4C-C8EDDE993442}"/>
          </ac:cxnSpMkLst>
        </pc:cxnChg>
        <pc:cxnChg chg="add del mod">
          <ac:chgData name="Jiaxuan You" userId="4673b616-39e0-47ed-898d-4786d243effe" providerId="ADAL" clId="{6DE8FEAC-F262-7244-9730-8A08B6AABB00}" dt="2021-02-02T00:13:02.477" v="21226"/>
          <ac:cxnSpMkLst>
            <pc:docMk/>
            <pc:sldMk cId="2546427684" sldId="1688"/>
            <ac:cxnSpMk id="16" creationId="{73F69F4B-C30D-954F-89DB-B91AADCABAC1}"/>
          </ac:cxnSpMkLst>
        </pc:cxnChg>
      </pc:sldChg>
      <pc:sldChg chg="addSp modSp new mod">
        <pc:chgData name="Jiaxuan You" userId="4673b616-39e0-47ed-898d-4786d243effe" providerId="ADAL" clId="{6DE8FEAC-F262-7244-9730-8A08B6AABB00}" dt="2021-02-02T00:29:20.434" v="22092" actId="20577"/>
        <pc:sldMkLst>
          <pc:docMk/>
          <pc:sldMk cId="488841437" sldId="1689"/>
        </pc:sldMkLst>
        <pc:spChg chg="mod">
          <ac:chgData name="Jiaxuan You" userId="4673b616-39e0-47ed-898d-4786d243effe" providerId="ADAL" clId="{6DE8FEAC-F262-7244-9730-8A08B6AABB00}" dt="2021-02-02T00:26:06.252" v="21893" actId="20577"/>
          <ac:spMkLst>
            <pc:docMk/>
            <pc:sldMk cId="488841437" sldId="1689"/>
            <ac:spMk id="2" creationId="{AA0D68BD-E8C1-3E40-A3E9-CE9AE0EA0F56}"/>
          </ac:spMkLst>
        </pc:spChg>
        <pc:spChg chg="mod">
          <ac:chgData name="Jiaxuan You" userId="4673b616-39e0-47ed-898d-4786d243effe" providerId="ADAL" clId="{6DE8FEAC-F262-7244-9730-8A08B6AABB00}" dt="2021-02-02T00:29:20.434" v="22092" actId="20577"/>
          <ac:spMkLst>
            <pc:docMk/>
            <pc:sldMk cId="488841437" sldId="1689"/>
            <ac:spMk id="3" creationId="{F494CEB5-E6F2-C44C-98B5-0CDE21C6B652}"/>
          </ac:spMkLst>
        </pc:spChg>
        <pc:picChg chg="add mod">
          <ac:chgData name="Jiaxuan You" userId="4673b616-39e0-47ed-898d-4786d243effe" providerId="ADAL" clId="{6DE8FEAC-F262-7244-9730-8A08B6AABB00}" dt="2021-02-02T00:29:05.639" v="22038" actId="1076"/>
          <ac:picMkLst>
            <pc:docMk/>
            <pc:sldMk cId="488841437" sldId="1689"/>
            <ac:picMk id="7" creationId="{0E01E2A5-2562-C24A-8547-BFDCD24A83C0}"/>
          </ac:picMkLst>
        </pc:picChg>
      </pc:sldChg>
      <pc:sldChg chg="modSp add mod">
        <pc:chgData name="Jiaxuan You" userId="4673b616-39e0-47ed-898d-4786d243effe" providerId="ADAL" clId="{6DE8FEAC-F262-7244-9730-8A08B6AABB00}" dt="2021-02-02T00:29:55.584" v="22097" actId="207"/>
        <pc:sldMkLst>
          <pc:docMk/>
          <pc:sldMk cId="3976953362" sldId="1690"/>
        </pc:sldMkLst>
        <pc:spChg chg="mod">
          <ac:chgData name="Jiaxuan You" userId="4673b616-39e0-47ed-898d-4786d243effe" providerId="ADAL" clId="{6DE8FEAC-F262-7244-9730-8A08B6AABB00}" dt="2021-02-02T00:29:55.584" v="22097" actId="207"/>
          <ac:spMkLst>
            <pc:docMk/>
            <pc:sldMk cId="3976953362" sldId="1690"/>
            <ac:spMk id="3" creationId="{BC64CE17-AC5F-ED40-9059-9654170EB025}"/>
          </ac:spMkLst>
        </pc:spChg>
        <pc:spChg chg="mod">
          <ac:chgData name="Jiaxuan You" userId="4673b616-39e0-47ed-898d-4786d243effe" providerId="ADAL" clId="{6DE8FEAC-F262-7244-9730-8A08B6AABB00}" dt="2021-02-01T23:26:41.429" v="19116" actId="1076"/>
          <ac:spMkLst>
            <pc:docMk/>
            <pc:sldMk cId="3976953362" sldId="1690"/>
            <ac:spMk id="8" creationId="{108A1BA2-B7E8-214B-85A2-C6A148B04615}"/>
          </ac:spMkLst>
        </pc:spChg>
        <pc:spChg chg="mod">
          <ac:chgData name="Jiaxuan You" userId="4673b616-39e0-47ed-898d-4786d243effe" providerId="ADAL" clId="{6DE8FEAC-F262-7244-9730-8A08B6AABB00}" dt="2021-02-01T23:26:41.429" v="19116" actId="1076"/>
          <ac:spMkLst>
            <pc:docMk/>
            <pc:sldMk cId="3976953362" sldId="1690"/>
            <ac:spMk id="9" creationId="{87E3B813-6704-3A4B-B3DB-32F7022539DE}"/>
          </ac:spMkLst>
        </pc:spChg>
        <pc:spChg chg="mod">
          <ac:chgData name="Jiaxuan You" userId="4673b616-39e0-47ed-898d-4786d243effe" providerId="ADAL" clId="{6DE8FEAC-F262-7244-9730-8A08B6AABB00}" dt="2021-02-01T23:26:41.429" v="19116" actId="1076"/>
          <ac:spMkLst>
            <pc:docMk/>
            <pc:sldMk cId="3976953362" sldId="1690"/>
            <ac:spMk id="10" creationId="{56806E64-7F1E-794B-B437-EB80B9083F95}"/>
          </ac:spMkLst>
        </pc:spChg>
        <pc:spChg chg="mod">
          <ac:chgData name="Jiaxuan You" userId="4673b616-39e0-47ed-898d-4786d243effe" providerId="ADAL" clId="{6DE8FEAC-F262-7244-9730-8A08B6AABB00}" dt="2021-02-01T23:26:41.429" v="19116" actId="1076"/>
          <ac:spMkLst>
            <pc:docMk/>
            <pc:sldMk cId="3976953362" sldId="1690"/>
            <ac:spMk id="11" creationId="{6711AB11-D502-8749-876D-52E7C05356D5}"/>
          </ac:spMkLst>
        </pc:spChg>
        <pc:spChg chg="mod">
          <ac:chgData name="Jiaxuan You" userId="4673b616-39e0-47ed-898d-4786d243effe" providerId="ADAL" clId="{6DE8FEAC-F262-7244-9730-8A08B6AABB00}" dt="2021-02-01T23:26:41.429" v="19116" actId="1076"/>
          <ac:spMkLst>
            <pc:docMk/>
            <pc:sldMk cId="3976953362" sldId="1690"/>
            <ac:spMk id="12" creationId="{ACC04B22-936F-E24E-9AE0-1D9B5D41CC4F}"/>
          </ac:spMkLst>
        </pc:spChg>
        <pc:spChg chg="mod">
          <ac:chgData name="Jiaxuan You" userId="4673b616-39e0-47ed-898d-4786d243effe" providerId="ADAL" clId="{6DE8FEAC-F262-7244-9730-8A08B6AABB00}" dt="2021-02-01T23:26:41.429" v="19116" actId="1076"/>
          <ac:spMkLst>
            <pc:docMk/>
            <pc:sldMk cId="3976953362" sldId="1690"/>
            <ac:spMk id="13" creationId="{90160991-640F-2F4E-BB28-006641357EA0}"/>
          </ac:spMkLst>
        </pc:spChg>
        <pc:picChg chg="mod">
          <ac:chgData name="Jiaxuan You" userId="4673b616-39e0-47ed-898d-4786d243effe" providerId="ADAL" clId="{6DE8FEAC-F262-7244-9730-8A08B6AABB00}" dt="2021-02-01T23:26:41.429" v="19116" actId="1076"/>
          <ac:picMkLst>
            <pc:docMk/>
            <pc:sldMk cId="3976953362" sldId="1690"/>
            <ac:picMk id="7" creationId="{CBC4ED63-E6CF-4247-B616-516E80FACBF1}"/>
          </ac:picMkLst>
        </pc:picChg>
      </pc:sldChg>
      <pc:sldChg chg="addSp delSp modSp add mod">
        <pc:chgData name="Jiaxuan You" userId="4673b616-39e0-47ed-898d-4786d243effe" providerId="ADAL" clId="{6DE8FEAC-F262-7244-9730-8A08B6AABB00}" dt="2021-02-02T00:06:48.822" v="20861" actId="207"/>
        <pc:sldMkLst>
          <pc:docMk/>
          <pc:sldMk cId="3250457436" sldId="1691"/>
        </pc:sldMkLst>
        <pc:spChg chg="mod">
          <ac:chgData name="Jiaxuan You" userId="4673b616-39e0-47ed-898d-4786d243effe" providerId="ADAL" clId="{6DE8FEAC-F262-7244-9730-8A08B6AABB00}" dt="2021-02-02T00:04:23.027" v="20740" actId="1035"/>
          <ac:spMkLst>
            <pc:docMk/>
            <pc:sldMk cId="3250457436" sldId="1691"/>
            <ac:spMk id="3" creationId="{BC64CE17-AC5F-ED40-9059-9654170EB025}"/>
          </ac:spMkLst>
        </pc:spChg>
        <pc:spChg chg="add del">
          <ac:chgData name="Jiaxuan You" userId="4673b616-39e0-47ed-898d-4786d243effe" providerId="ADAL" clId="{6DE8FEAC-F262-7244-9730-8A08B6AABB00}" dt="2021-02-01T23:47:28.926" v="19478" actId="478"/>
          <ac:spMkLst>
            <pc:docMk/>
            <pc:sldMk cId="3250457436" sldId="1691"/>
            <ac:spMk id="8" creationId="{76A898D2-BFE7-5C4D-990A-A3AD25397271}"/>
          </ac:spMkLst>
        </pc:spChg>
        <pc:spChg chg="del">
          <ac:chgData name="Jiaxuan You" userId="4673b616-39e0-47ed-898d-4786d243effe" providerId="ADAL" clId="{6DE8FEAC-F262-7244-9730-8A08B6AABB00}" dt="2021-02-01T23:47:55.413" v="19486" actId="478"/>
          <ac:spMkLst>
            <pc:docMk/>
            <pc:sldMk cId="3250457436" sldId="1691"/>
            <ac:spMk id="15" creationId="{19606AF4-C036-9F42-9570-B584797AE755}"/>
          </ac:spMkLst>
        </pc:spChg>
        <pc:spChg chg="del">
          <ac:chgData name="Jiaxuan You" userId="4673b616-39e0-47ed-898d-4786d243effe" providerId="ADAL" clId="{6DE8FEAC-F262-7244-9730-8A08B6AABB00}" dt="2021-02-01T23:47:55.413" v="19486" actId="478"/>
          <ac:spMkLst>
            <pc:docMk/>
            <pc:sldMk cId="3250457436" sldId="1691"/>
            <ac:spMk id="16" creationId="{6A951685-80FD-E74C-8744-D1C1B9A2FDE1}"/>
          </ac:spMkLst>
        </pc:spChg>
        <pc:spChg chg="del">
          <ac:chgData name="Jiaxuan You" userId="4673b616-39e0-47ed-898d-4786d243effe" providerId="ADAL" clId="{6DE8FEAC-F262-7244-9730-8A08B6AABB00}" dt="2021-02-01T23:47:55.413" v="19486" actId="478"/>
          <ac:spMkLst>
            <pc:docMk/>
            <pc:sldMk cId="3250457436" sldId="1691"/>
            <ac:spMk id="17" creationId="{F542C874-AD23-4344-A73F-9641D9FE9B15}"/>
          </ac:spMkLst>
        </pc:spChg>
        <pc:spChg chg="del">
          <ac:chgData name="Jiaxuan You" userId="4673b616-39e0-47ed-898d-4786d243effe" providerId="ADAL" clId="{6DE8FEAC-F262-7244-9730-8A08B6AABB00}" dt="2021-02-01T23:47:55.413" v="19486" actId="478"/>
          <ac:spMkLst>
            <pc:docMk/>
            <pc:sldMk cId="3250457436" sldId="1691"/>
            <ac:spMk id="18" creationId="{377A3160-9AE4-C64F-9626-213BAF7BE980}"/>
          </ac:spMkLst>
        </pc:spChg>
        <pc:spChg chg="del">
          <ac:chgData name="Jiaxuan You" userId="4673b616-39e0-47ed-898d-4786d243effe" providerId="ADAL" clId="{6DE8FEAC-F262-7244-9730-8A08B6AABB00}" dt="2021-02-01T23:47:55.413" v="19486" actId="478"/>
          <ac:spMkLst>
            <pc:docMk/>
            <pc:sldMk cId="3250457436" sldId="1691"/>
            <ac:spMk id="19" creationId="{F0A8B154-89FA-184B-A98F-B31670488EBC}"/>
          </ac:spMkLst>
        </pc:spChg>
        <pc:spChg chg="del">
          <ac:chgData name="Jiaxuan You" userId="4673b616-39e0-47ed-898d-4786d243effe" providerId="ADAL" clId="{6DE8FEAC-F262-7244-9730-8A08B6AABB00}" dt="2021-02-01T23:47:55.413" v="19486" actId="478"/>
          <ac:spMkLst>
            <pc:docMk/>
            <pc:sldMk cId="3250457436" sldId="1691"/>
            <ac:spMk id="20" creationId="{BDAB940D-A29C-6F4F-8110-6DFC445134FB}"/>
          </ac:spMkLst>
        </pc:spChg>
        <pc:spChg chg="del">
          <ac:chgData name="Jiaxuan You" userId="4673b616-39e0-47ed-898d-4786d243effe" providerId="ADAL" clId="{6DE8FEAC-F262-7244-9730-8A08B6AABB00}" dt="2021-02-01T23:47:39.115" v="19481" actId="478"/>
          <ac:spMkLst>
            <pc:docMk/>
            <pc:sldMk cId="3250457436" sldId="1691"/>
            <ac:spMk id="21" creationId="{E96C00CE-4AE8-114A-BF14-99427DB0AAE2}"/>
          </ac:spMkLst>
        </pc:spChg>
        <pc:spChg chg="del">
          <ac:chgData name="Jiaxuan You" userId="4673b616-39e0-47ed-898d-4786d243effe" providerId="ADAL" clId="{6DE8FEAC-F262-7244-9730-8A08B6AABB00}" dt="2021-02-01T23:47:39.115" v="19481" actId="478"/>
          <ac:spMkLst>
            <pc:docMk/>
            <pc:sldMk cId="3250457436" sldId="1691"/>
            <ac:spMk id="22" creationId="{CA18B079-66D2-0343-B14B-C1451C113DDF}"/>
          </ac:spMkLst>
        </pc:spChg>
        <pc:spChg chg="del">
          <ac:chgData name="Jiaxuan You" userId="4673b616-39e0-47ed-898d-4786d243effe" providerId="ADAL" clId="{6DE8FEAC-F262-7244-9730-8A08B6AABB00}" dt="2021-02-01T23:47:39.115" v="19481" actId="478"/>
          <ac:spMkLst>
            <pc:docMk/>
            <pc:sldMk cId="3250457436" sldId="1691"/>
            <ac:spMk id="24" creationId="{6EA2B368-C2E7-E149-A098-0C7CEAC33F03}"/>
          </ac:spMkLst>
        </pc:spChg>
        <pc:spChg chg="del">
          <ac:chgData name="Jiaxuan You" userId="4673b616-39e0-47ed-898d-4786d243effe" providerId="ADAL" clId="{6DE8FEAC-F262-7244-9730-8A08B6AABB00}" dt="2021-02-01T23:47:39.115" v="19481" actId="478"/>
          <ac:spMkLst>
            <pc:docMk/>
            <pc:sldMk cId="3250457436" sldId="1691"/>
            <ac:spMk id="25" creationId="{23DB00CF-8447-8D44-89FF-778578B83ACA}"/>
          </ac:spMkLst>
        </pc:spChg>
        <pc:spChg chg="del">
          <ac:chgData name="Jiaxuan You" userId="4673b616-39e0-47ed-898d-4786d243effe" providerId="ADAL" clId="{6DE8FEAC-F262-7244-9730-8A08B6AABB00}" dt="2021-02-01T23:47:39.115" v="19481" actId="478"/>
          <ac:spMkLst>
            <pc:docMk/>
            <pc:sldMk cId="3250457436" sldId="1691"/>
            <ac:spMk id="28" creationId="{EE221AA4-E5B4-1841-8AB9-F9D6C5EA4B0E}"/>
          </ac:spMkLst>
        </pc:spChg>
        <pc:graphicFrameChg chg="add mod modGraphic">
          <ac:chgData name="Jiaxuan You" userId="4673b616-39e0-47ed-898d-4786d243effe" providerId="ADAL" clId="{6DE8FEAC-F262-7244-9730-8A08B6AABB00}" dt="2021-02-02T00:06:48.822" v="20861" actId="207"/>
          <ac:graphicFrameMkLst>
            <pc:docMk/>
            <pc:sldMk cId="3250457436" sldId="1691"/>
            <ac:graphicFrameMk id="7" creationId="{FB22D72E-BF81-554E-A835-F5B6FA7D8373}"/>
          </ac:graphicFrameMkLst>
        </pc:graphicFrameChg>
        <pc:picChg chg="add mod">
          <ac:chgData name="Jiaxuan You" userId="4673b616-39e0-47ed-898d-4786d243effe" providerId="ADAL" clId="{6DE8FEAC-F262-7244-9730-8A08B6AABB00}" dt="2021-02-02T00:04:23.027" v="20740" actId="1035"/>
          <ac:picMkLst>
            <pc:docMk/>
            <pc:sldMk cId="3250457436" sldId="1691"/>
            <ac:picMk id="9" creationId="{F0089573-DCD5-2443-AF20-A2FC6A31B783}"/>
          </ac:picMkLst>
        </pc:picChg>
        <pc:picChg chg="add mod">
          <ac:chgData name="Jiaxuan You" userId="4673b616-39e0-47ed-898d-4786d243effe" providerId="ADAL" clId="{6DE8FEAC-F262-7244-9730-8A08B6AABB00}" dt="2021-02-02T00:04:23.027" v="20740" actId="1035"/>
          <ac:picMkLst>
            <pc:docMk/>
            <pc:sldMk cId="3250457436" sldId="1691"/>
            <ac:picMk id="10" creationId="{0BD61A2D-CA6F-5846-8B62-8BD28E40A6B5}"/>
          </ac:picMkLst>
        </pc:picChg>
        <pc:picChg chg="del">
          <ac:chgData name="Jiaxuan You" userId="4673b616-39e0-47ed-898d-4786d243effe" providerId="ADAL" clId="{6DE8FEAC-F262-7244-9730-8A08B6AABB00}" dt="2021-02-01T23:47:52.439" v="19485" actId="478"/>
          <ac:picMkLst>
            <pc:docMk/>
            <pc:sldMk cId="3250457436" sldId="1691"/>
            <ac:picMk id="14" creationId="{F152EB78-0D3A-6D43-AE67-328AB9682E99}"/>
          </ac:picMkLst>
        </pc:picChg>
        <pc:cxnChg chg="del mod">
          <ac:chgData name="Jiaxuan You" userId="4673b616-39e0-47ed-898d-4786d243effe" providerId="ADAL" clId="{6DE8FEAC-F262-7244-9730-8A08B6AABB00}" dt="2021-02-01T23:47:39.115" v="19481" actId="478"/>
          <ac:cxnSpMkLst>
            <pc:docMk/>
            <pc:sldMk cId="3250457436" sldId="1691"/>
            <ac:cxnSpMk id="27" creationId="{937F40BE-B1B6-2949-9DE1-08A4897766A4}"/>
          </ac:cxnSpMkLst>
        </pc:cxnChg>
      </pc:sldChg>
      <pc:sldChg chg="addSp delSp modSp add mod">
        <pc:chgData name="Jiaxuan You" userId="4673b616-39e0-47ed-898d-4786d243effe" providerId="ADAL" clId="{6DE8FEAC-F262-7244-9730-8A08B6AABB00}" dt="2021-02-02T06:27:42.057" v="28728" actId="1035"/>
        <pc:sldMkLst>
          <pc:docMk/>
          <pc:sldMk cId="1684815533" sldId="1692"/>
        </pc:sldMkLst>
        <pc:spChg chg="mod">
          <ac:chgData name="Jiaxuan You" userId="4673b616-39e0-47ed-898d-4786d243effe" providerId="ADAL" clId="{6DE8FEAC-F262-7244-9730-8A08B6AABB00}" dt="2021-02-02T00:25:26.573" v="21858" actId="207"/>
          <ac:spMkLst>
            <pc:docMk/>
            <pc:sldMk cId="1684815533" sldId="1692"/>
            <ac:spMk id="3" creationId="{6DE9DB58-069C-874F-BCAE-8C82FFDB340E}"/>
          </ac:spMkLst>
        </pc:spChg>
        <pc:spChg chg="add del mod">
          <ac:chgData name="Jiaxuan You" userId="4673b616-39e0-47ed-898d-4786d243effe" providerId="ADAL" clId="{6DE8FEAC-F262-7244-9730-8A08B6AABB00}" dt="2021-02-02T00:18:16.117" v="21385" actId="478"/>
          <ac:spMkLst>
            <pc:docMk/>
            <pc:sldMk cId="1684815533" sldId="1692"/>
            <ac:spMk id="12" creationId="{4CF1B264-AB8B-ED43-9015-705D42D23F2C}"/>
          </ac:spMkLst>
        </pc:spChg>
        <pc:spChg chg="add mod">
          <ac:chgData name="Jiaxuan You" userId="4673b616-39e0-47ed-898d-4786d243effe" providerId="ADAL" clId="{6DE8FEAC-F262-7244-9730-8A08B6AABB00}" dt="2021-02-02T06:27:42.057" v="28728" actId="1035"/>
          <ac:spMkLst>
            <pc:docMk/>
            <pc:sldMk cId="1684815533" sldId="1692"/>
            <ac:spMk id="20" creationId="{683F1EBB-8B3D-E645-8977-A502A6911E1E}"/>
          </ac:spMkLst>
        </pc:spChg>
        <pc:spChg chg="del">
          <ac:chgData name="Jiaxuan You" userId="4673b616-39e0-47ed-898d-4786d243effe" providerId="ADAL" clId="{6DE8FEAC-F262-7244-9730-8A08B6AABB00}" dt="2021-02-02T00:14:35.625" v="21350" actId="478"/>
          <ac:spMkLst>
            <pc:docMk/>
            <pc:sldMk cId="1684815533" sldId="1692"/>
            <ac:spMk id="27" creationId="{37E32EEE-97AB-2643-9588-16565EE35985}"/>
          </ac:spMkLst>
        </pc:spChg>
        <pc:spChg chg="del">
          <ac:chgData name="Jiaxuan You" userId="4673b616-39e0-47ed-898d-4786d243effe" providerId="ADAL" clId="{6DE8FEAC-F262-7244-9730-8A08B6AABB00}" dt="2021-02-02T00:14:35.625" v="21350" actId="478"/>
          <ac:spMkLst>
            <pc:docMk/>
            <pc:sldMk cId="1684815533" sldId="1692"/>
            <ac:spMk id="28" creationId="{8A0F0D9F-345C-8C49-8A9B-5E361710C01F}"/>
          </ac:spMkLst>
        </pc:spChg>
        <pc:spChg chg="del">
          <ac:chgData name="Jiaxuan You" userId="4673b616-39e0-47ed-898d-4786d243effe" providerId="ADAL" clId="{6DE8FEAC-F262-7244-9730-8A08B6AABB00}" dt="2021-02-02T00:14:35.625" v="21350" actId="478"/>
          <ac:spMkLst>
            <pc:docMk/>
            <pc:sldMk cId="1684815533" sldId="1692"/>
            <ac:spMk id="29" creationId="{E3A631B7-1C39-574D-B794-60C89AB8A011}"/>
          </ac:spMkLst>
        </pc:spChg>
        <pc:spChg chg="add mod">
          <ac:chgData name="Jiaxuan You" userId="4673b616-39e0-47ed-898d-4786d243effe" providerId="ADAL" clId="{6DE8FEAC-F262-7244-9730-8A08B6AABB00}" dt="2021-02-02T06:27:42.057" v="28728" actId="1035"/>
          <ac:spMkLst>
            <pc:docMk/>
            <pc:sldMk cId="1684815533" sldId="1692"/>
            <ac:spMk id="41" creationId="{E264B1F8-298A-5541-8599-00A0A4F96D47}"/>
          </ac:spMkLst>
        </pc:spChg>
        <pc:picChg chg="add mod">
          <ac:chgData name="Jiaxuan You" userId="4673b616-39e0-47ed-898d-4786d243effe" providerId="ADAL" clId="{6DE8FEAC-F262-7244-9730-8A08B6AABB00}" dt="2021-02-02T06:27:42.057" v="28728" actId="1035"/>
          <ac:picMkLst>
            <pc:docMk/>
            <pc:sldMk cId="1684815533" sldId="1692"/>
            <ac:picMk id="11" creationId="{8A62B17B-A402-F34C-B10C-1DB25EAC03BE}"/>
          </ac:picMkLst>
        </pc:picChg>
        <pc:picChg chg="del">
          <ac:chgData name="Jiaxuan You" userId="4673b616-39e0-47ed-898d-4786d243effe" providerId="ADAL" clId="{6DE8FEAC-F262-7244-9730-8A08B6AABB00}" dt="2021-02-02T00:14:37.301" v="21351" actId="478"/>
          <ac:picMkLst>
            <pc:docMk/>
            <pc:sldMk cId="1684815533" sldId="1692"/>
            <ac:picMk id="26" creationId="{E952347B-BD21-8349-81CA-9736F9CFF3CA}"/>
          </ac:picMkLst>
        </pc:picChg>
        <pc:cxnChg chg="add mod">
          <ac:chgData name="Jiaxuan You" userId="4673b616-39e0-47ed-898d-4786d243effe" providerId="ADAL" clId="{6DE8FEAC-F262-7244-9730-8A08B6AABB00}" dt="2021-02-02T06:27:42.057" v="28728" actId="1035"/>
          <ac:cxnSpMkLst>
            <pc:docMk/>
            <pc:sldMk cId="1684815533" sldId="1692"/>
            <ac:cxnSpMk id="8" creationId="{6ECD60CE-88F9-0647-982C-4A167B91EDB8}"/>
          </ac:cxnSpMkLst>
        </pc:cxnChg>
        <pc:cxnChg chg="add mod">
          <ac:chgData name="Jiaxuan You" userId="4673b616-39e0-47ed-898d-4786d243effe" providerId="ADAL" clId="{6DE8FEAC-F262-7244-9730-8A08B6AABB00}" dt="2021-02-02T06:27:42.057" v="28728" actId="1035"/>
          <ac:cxnSpMkLst>
            <pc:docMk/>
            <pc:sldMk cId="1684815533" sldId="1692"/>
            <ac:cxnSpMk id="18" creationId="{C2DEFBDE-16BC-3F4E-A495-E303B81962D5}"/>
          </ac:cxnSpMkLst>
        </pc:cxnChg>
        <pc:cxnChg chg="add mod">
          <ac:chgData name="Jiaxuan You" userId="4673b616-39e0-47ed-898d-4786d243effe" providerId="ADAL" clId="{6DE8FEAC-F262-7244-9730-8A08B6AABB00}" dt="2021-02-02T06:27:42.057" v="28728" actId="1035"/>
          <ac:cxnSpMkLst>
            <pc:docMk/>
            <pc:sldMk cId="1684815533" sldId="1692"/>
            <ac:cxnSpMk id="30" creationId="{AFA8ADCC-CB7B-4C44-913A-AED84EED661A}"/>
          </ac:cxnSpMkLst>
        </pc:cxnChg>
        <pc:cxnChg chg="add mod">
          <ac:chgData name="Jiaxuan You" userId="4673b616-39e0-47ed-898d-4786d243effe" providerId="ADAL" clId="{6DE8FEAC-F262-7244-9730-8A08B6AABB00}" dt="2021-02-02T06:27:42.057" v="28728" actId="1035"/>
          <ac:cxnSpMkLst>
            <pc:docMk/>
            <pc:sldMk cId="1684815533" sldId="1692"/>
            <ac:cxnSpMk id="31" creationId="{D37780B7-FB30-8C4C-8B00-58831E5D2090}"/>
          </ac:cxnSpMkLst>
        </pc:cxnChg>
        <pc:cxnChg chg="add mod">
          <ac:chgData name="Jiaxuan You" userId="4673b616-39e0-47ed-898d-4786d243effe" providerId="ADAL" clId="{6DE8FEAC-F262-7244-9730-8A08B6AABB00}" dt="2021-02-02T06:27:42.057" v="28728" actId="1035"/>
          <ac:cxnSpMkLst>
            <pc:docMk/>
            <pc:sldMk cId="1684815533" sldId="1692"/>
            <ac:cxnSpMk id="33" creationId="{07DEFC3A-96E7-0446-BC90-CFFFE70BCA52}"/>
          </ac:cxnSpMkLst>
        </pc:cxnChg>
        <pc:cxnChg chg="add mod">
          <ac:chgData name="Jiaxuan You" userId="4673b616-39e0-47ed-898d-4786d243effe" providerId="ADAL" clId="{6DE8FEAC-F262-7244-9730-8A08B6AABB00}" dt="2021-02-02T06:27:42.057" v="28728" actId="1035"/>
          <ac:cxnSpMkLst>
            <pc:docMk/>
            <pc:sldMk cId="1684815533" sldId="1692"/>
            <ac:cxnSpMk id="36" creationId="{A76FF559-B238-E248-93CF-A1580E739C36}"/>
          </ac:cxnSpMkLst>
        </pc:cxnChg>
      </pc:sldChg>
      <pc:sldChg chg="addSp delSp modSp add del mod ord">
        <pc:chgData name="Jiaxuan You" userId="4673b616-39e0-47ed-898d-4786d243effe" providerId="ADAL" clId="{6DE8FEAC-F262-7244-9730-8A08B6AABB00}" dt="2021-02-02T02:16:27.646" v="26537" actId="2696"/>
        <pc:sldMkLst>
          <pc:docMk/>
          <pc:sldMk cId="3785024161" sldId="1693"/>
        </pc:sldMkLst>
        <pc:spChg chg="mod">
          <ac:chgData name="Jiaxuan You" userId="4673b616-39e0-47ed-898d-4786d243effe" providerId="ADAL" clId="{6DE8FEAC-F262-7244-9730-8A08B6AABB00}" dt="2021-02-02T00:37:56.416" v="22440" actId="14100"/>
          <ac:spMkLst>
            <pc:docMk/>
            <pc:sldMk cId="3785024161" sldId="1693"/>
            <ac:spMk id="3" creationId="{BC64CE17-AC5F-ED40-9059-9654170EB025}"/>
          </ac:spMkLst>
        </pc:spChg>
        <pc:spChg chg="del">
          <ac:chgData name="Jiaxuan You" userId="4673b616-39e0-47ed-898d-4786d243effe" providerId="ADAL" clId="{6DE8FEAC-F262-7244-9730-8A08B6AABB00}" dt="2021-02-02T00:32:23.765" v="22262" actId="478"/>
          <ac:spMkLst>
            <pc:docMk/>
            <pc:sldMk cId="3785024161" sldId="1693"/>
            <ac:spMk id="15" creationId="{19606AF4-C036-9F42-9570-B584797AE755}"/>
          </ac:spMkLst>
        </pc:spChg>
        <pc:spChg chg="del">
          <ac:chgData name="Jiaxuan You" userId="4673b616-39e0-47ed-898d-4786d243effe" providerId="ADAL" clId="{6DE8FEAC-F262-7244-9730-8A08B6AABB00}" dt="2021-02-02T00:32:23.765" v="22262" actId="478"/>
          <ac:spMkLst>
            <pc:docMk/>
            <pc:sldMk cId="3785024161" sldId="1693"/>
            <ac:spMk id="16" creationId="{6A951685-80FD-E74C-8744-D1C1B9A2FDE1}"/>
          </ac:spMkLst>
        </pc:spChg>
        <pc:spChg chg="del">
          <ac:chgData name="Jiaxuan You" userId="4673b616-39e0-47ed-898d-4786d243effe" providerId="ADAL" clId="{6DE8FEAC-F262-7244-9730-8A08B6AABB00}" dt="2021-02-02T00:32:23.765" v="22262" actId="478"/>
          <ac:spMkLst>
            <pc:docMk/>
            <pc:sldMk cId="3785024161" sldId="1693"/>
            <ac:spMk id="17" creationId="{F542C874-AD23-4344-A73F-9641D9FE9B15}"/>
          </ac:spMkLst>
        </pc:spChg>
        <pc:spChg chg="del">
          <ac:chgData name="Jiaxuan You" userId="4673b616-39e0-47ed-898d-4786d243effe" providerId="ADAL" clId="{6DE8FEAC-F262-7244-9730-8A08B6AABB00}" dt="2021-02-02T00:32:23.765" v="22262" actId="478"/>
          <ac:spMkLst>
            <pc:docMk/>
            <pc:sldMk cId="3785024161" sldId="1693"/>
            <ac:spMk id="18" creationId="{377A3160-9AE4-C64F-9626-213BAF7BE980}"/>
          </ac:spMkLst>
        </pc:spChg>
        <pc:spChg chg="del">
          <ac:chgData name="Jiaxuan You" userId="4673b616-39e0-47ed-898d-4786d243effe" providerId="ADAL" clId="{6DE8FEAC-F262-7244-9730-8A08B6AABB00}" dt="2021-02-02T00:32:23.765" v="22262" actId="478"/>
          <ac:spMkLst>
            <pc:docMk/>
            <pc:sldMk cId="3785024161" sldId="1693"/>
            <ac:spMk id="19" creationId="{F0A8B154-89FA-184B-A98F-B31670488EBC}"/>
          </ac:spMkLst>
        </pc:spChg>
        <pc:spChg chg="del">
          <ac:chgData name="Jiaxuan You" userId="4673b616-39e0-47ed-898d-4786d243effe" providerId="ADAL" clId="{6DE8FEAC-F262-7244-9730-8A08B6AABB00}" dt="2021-02-02T00:32:23.765" v="22262" actId="478"/>
          <ac:spMkLst>
            <pc:docMk/>
            <pc:sldMk cId="3785024161" sldId="1693"/>
            <ac:spMk id="20" creationId="{BDAB940D-A29C-6F4F-8110-6DFC445134FB}"/>
          </ac:spMkLst>
        </pc:spChg>
        <pc:spChg chg="del">
          <ac:chgData name="Jiaxuan You" userId="4673b616-39e0-47ed-898d-4786d243effe" providerId="ADAL" clId="{6DE8FEAC-F262-7244-9730-8A08B6AABB00}" dt="2021-02-02T00:32:23.765" v="22262" actId="478"/>
          <ac:spMkLst>
            <pc:docMk/>
            <pc:sldMk cId="3785024161" sldId="1693"/>
            <ac:spMk id="21" creationId="{E96C00CE-4AE8-114A-BF14-99427DB0AAE2}"/>
          </ac:spMkLst>
        </pc:spChg>
        <pc:spChg chg="del">
          <ac:chgData name="Jiaxuan You" userId="4673b616-39e0-47ed-898d-4786d243effe" providerId="ADAL" clId="{6DE8FEAC-F262-7244-9730-8A08B6AABB00}" dt="2021-02-02T00:32:23.765" v="22262" actId="478"/>
          <ac:spMkLst>
            <pc:docMk/>
            <pc:sldMk cId="3785024161" sldId="1693"/>
            <ac:spMk id="22" creationId="{CA18B079-66D2-0343-B14B-C1451C113DDF}"/>
          </ac:spMkLst>
        </pc:spChg>
        <pc:spChg chg="add del mod">
          <ac:chgData name="Jiaxuan You" userId="4673b616-39e0-47ed-898d-4786d243effe" providerId="ADAL" clId="{6DE8FEAC-F262-7244-9730-8A08B6AABB00}" dt="2021-02-02T00:35:03.185" v="22321"/>
          <ac:spMkLst>
            <pc:docMk/>
            <pc:sldMk cId="3785024161" sldId="1693"/>
            <ac:spMk id="23" creationId="{C88281EF-CD63-A049-870B-BBAECCDAD5FE}"/>
          </ac:spMkLst>
        </pc:spChg>
        <pc:spChg chg="del">
          <ac:chgData name="Jiaxuan You" userId="4673b616-39e0-47ed-898d-4786d243effe" providerId="ADAL" clId="{6DE8FEAC-F262-7244-9730-8A08B6AABB00}" dt="2021-02-02T00:32:23.765" v="22262" actId="478"/>
          <ac:spMkLst>
            <pc:docMk/>
            <pc:sldMk cId="3785024161" sldId="1693"/>
            <ac:spMk id="24" creationId="{6EA2B368-C2E7-E149-A098-0C7CEAC33F03}"/>
          </ac:spMkLst>
        </pc:spChg>
        <pc:spChg chg="del">
          <ac:chgData name="Jiaxuan You" userId="4673b616-39e0-47ed-898d-4786d243effe" providerId="ADAL" clId="{6DE8FEAC-F262-7244-9730-8A08B6AABB00}" dt="2021-02-02T00:32:23.765" v="22262" actId="478"/>
          <ac:spMkLst>
            <pc:docMk/>
            <pc:sldMk cId="3785024161" sldId="1693"/>
            <ac:spMk id="25" creationId="{23DB00CF-8447-8D44-89FF-778578B83ACA}"/>
          </ac:spMkLst>
        </pc:spChg>
        <pc:spChg chg="add del mod">
          <ac:chgData name="Jiaxuan You" userId="4673b616-39e0-47ed-898d-4786d243effe" providerId="ADAL" clId="{6DE8FEAC-F262-7244-9730-8A08B6AABB00}" dt="2021-02-02T00:35:03.185" v="22321"/>
          <ac:spMkLst>
            <pc:docMk/>
            <pc:sldMk cId="3785024161" sldId="1693"/>
            <ac:spMk id="26" creationId="{09D54D3A-CF05-4640-B6F5-177A8721D59B}"/>
          </ac:spMkLst>
        </pc:spChg>
        <pc:spChg chg="del">
          <ac:chgData name="Jiaxuan You" userId="4673b616-39e0-47ed-898d-4786d243effe" providerId="ADAL" clId="{6DE8FEAC-F262-7244-9730-8A08B6AABB00}" dt="2021-02-02T00:32:23.765" v="22262" actId="478"/>
          <ac:spMkLst>
            <pc:docMk/>
            <pc:sldMk cId="3785024161" sldId="1693"/>
            <ac:spMk id="28" creationId="{EE221AA4-E5B4-1841-8AB9-F9D6C5EA4B0E}"/>
          </ac:spMkLst>
        </pc:spChg>
        <pc:spChg chg="add del mod">
          <ac:chgData name="Jiaxuan You" userId="4673b616-39e0-47ed-898d-4786d243effe" providerId="ADAL" clId="{6DE8FEAC-F262-7244-9730-8A08B6AABB00}" dt="2021-02-02T00:35:03.185" v="22321"/>
          <ac:spMkLst>
            <pc:docMk/>
            <pc:sldMk cId="3785024161" sldId="1693"/>
            <ac:spMk id="29" creationId="{9530650F-2E6C-2B48-9FDB-EFA5B8434574}"/>
          </ac:spMkLst>
        </pc:spChg>
        <pc:spChg chg="add del mod">
          <ac:chgData name="Jiaxuan You" userId="4673b616-39e0-47ed-898d-4786d243effe" providerId="ADAL" clId="{6DE8FEAC-F262-7244-9730-8A08B6AABB00}" dt="2021-02-02T00:35:03.185" v="22321"/>
          <ac:spMkLst>
            <pc:docMk/>
            <pc:sldMk cId="3785024161" sldId="1693"/>
            <ac:spMk id="33" creationId="{4998467C-E1A9-5B42-8DD7-348EF84D07CE}"/>
          </ac:spMkLst>
        </pc:spChg>
        <pc:spChg chg="add del mod">
          <ac:chgData name="Jiaxuan You" userId="4673b616-39e0-47ed-898d-4786d243effe" providerId="ADAL" clId="{6DE8FEAC-F262-7244-9730-8A08B6AABB00}" dt="2021-02-02T00:35:03.185" v="22321"/>
          <ac:spMkLst>
            <pc:docMk/>
            <pc:sldMk cId="3785024161" sldId="1693"/>
            <ac:spMk id="34" creationId="{A696C2D6-65BE-CF48-9DCC-AA760A1713EA}"/>
          </ac:spMkLst>
        </pc:spChg>
        <pc:spChg chg="add del mod">
          <ac:chgData name="Jiaxuan You" userId="4673b616-39e0-47ed-898d-4786d243effe" providerId="ADAL" clId="{6DE8FEAC-F262-7244-9730-8A08B6AABB00}" dt="2021-02-02T00:35:03.185" v="22321"/>
          <ac:spMkLst>
            <pc:docMk/>
            <pc:sldMk cId="3785024161" sldId="1693"/>
            <ac:spMk id="35" creationId="{6D2A5C43-AAD0-034F-B85A-FEC2DD978EA7}"/>
          </ac:spMkLst>
        </pc:spChg>
        <pc:spChg chg="add del mod">
          <ac:chgData name="Jiaxuan You" userId="4673b616-39e0-47ed-898d-4786d243effe" providerId="ADAL" clId="{6DE8FEAC-F262-7244-9730-8A08B6AABB00}" dt="2021-02-02T00:35:03.185" v="22321"/>
          <ac:spMkLst>
            <pc:docMk/>
            <pc:sldMk cId="3785024161" sldId="1693"/>
            <ac:spMk id="38" creationId="{83202FE1-5A92-8D4F-81B1-10A1EEAB2C2E}"/>
          </ac:spMkLst>
        </pc:spChg>
        <pc:spChg chg="add del mod">
          <ac:chgData name="Jiaxuan You" userId="4673b616-39e0-47ed-898d-4786d243effe" providerId="ADAL" clId="{6DE8FEAC-F262-7244-9730-8A08B6AABB00}" dt="2021-02-02T00:35:03.185" v="22321"/>
          <ac:spMkLst>
            <pc:docMk/>
            <pc:sldMk cId="3785024161" sldId="1693"/>
            <ac:spMk id="39" creationId="{6810908E-23C6-734D-9E22-309879FD6E36}"/>
          </ac:spMkLst>
        </pc:spChg>
        <pc:spChg chg="add mod">
          <ac:chgData name="Jiaxuan You" userId="4673b616-39e0-47ed-898d-4786d243effe" providerId="ADAL" clId="{6DE8FEAC-F262-7244-9730-8A08B6AABB00}" dt="2021-02-02T00:36:36.569" v="22353" actId="403"/>
          <ac:spMkLst>
            <pc:docMk/>
            <pc:sldMk cId="3785024161" sldId="1693"/>
            <ac:spMk id="42" creationId="{7E77AD9C-51C5-904B-B748-24695F607BCF}"/>
          </ac:spMkLst>
        </pc:spChg>
        <pc:spChg chg="add mod">
          <ac:chgData name="Jiaxuan You" userId="4673b616-39e0-47ed-898d-4786d243effe" providerId="ADAL" clId="{6DE8FEAC-F262-7244-9730-8A08B6AABB00}" dt="2021-02-02T00:35:51.529" v="22337" actId="14100"/>
          <ac:spMkLst>
            <pc:docMk/>
            <pc:sldMk cId="3785024161" sldId="1693"/>
            <ac:spMk id="43" creationId="{9AD547E7-7E0F-9748-B169-1D4AD90F70ED}"/>
          </ac:spMkLst>
        </pc:spChg>
        <pc:spChg chg="add mod">
          <ac:chgData name="Jiaxuan You" userId="4673b616-39e0-47ed-898d-4786d243effe" providerId="ADAL" clId="{6DE8FEAC-F262-7244-9730-8A08B6AABB00}" dt="2021-02-02T00:35:51.529" v="22337" actId="14100"/>
          <ac:spMkLst>
            <pc:docMk/>
            <pc:sldMk cId="3785024161" sldId="1693"/>
            <ac:spMk id="44" creationId="{F23E456D-9C89-844D-A4A7-E069C2E74014}"/>
          </ac:spMkLst>
        </pc:spChg>
        <pc:spChg chg="add mod">
          <ac:chgData name="Jiaxuan You" userId="4673b616-39e0-47ed-898d-4786d243effe" providerId="ADAL" clId="{6DE8FEAC-F262-7244-9730-8A08B6AABB00}" dt="2021-02-02T00:35:51.529" v="22337" actId="14100"/>
          <ac:spMkLst>
            <pc:docMk/>
            <pc:sldMk cId="3785024161" sldId="1693"/>
            <ac:spMk id="48" creationId="{00F2C177-0A8B-2C4C-80A7-BF2750086217}"/>
          </ac:spMkLst>
        </pc:spChg>
        <pc:spChg chg="add mod">
          <ac:chgData name="Jiaxuan You" userId="4673b616-39e0-47ed-898d-4786d243effe" providerId="ADAL" clId="{6DE8FEAC-F262-7244-9730-8A08B6AABB00}" dt="2021-02-02T00:35:51.529" v="22337" actId="14100"/>
          <ac:spMkLst>
            <pc:docMk/>
            <pc:sldMk cId="3785024161" sldId="1693"/>
            <ac:spMk id="49" creationId="{E8E129A2-7257-EB4D-8E33-FE5D940A03D9}"/>
          </ac:spMkLst>
        </pc:spChg>
        <pc:spChg chg="add mod">
          <ac:chgData name="Jiaxuan You" userId="4673b616-39e0-47ed-898d-4786d243effe" providerId="ADAL" clId="{6DE8FEAC-F262-7244-9730-8A08B6AABB00}" dt="2021-02-02T00:36:41.422" v="22354" actId="403"/>
          <ac:spMkLst>
            <pc:docMk/>
            <pc:sldMk cId="3785024161" sldId="1693"/>
            <ac:spMk id="50" creationId="{9852BF97-9A0C-8A4C-9FA2-8DCD04882A8B}"/>
          </ac:spMkLst>
        </pc:spChg>
        <pc:spChg chg="add del mod">
          <ac:chgData name="Jiaxuan You" userId="4673b616-39e0-47ed-898d-4786d243effe" providerId="ADAL" clId="{6DE8FEAC-F262-7244-9730-8A08B6AABB00}" dt="2021-02-02T00:35:12.169" v="22324" actId="478"/>
          <ac:spMkLst>
            <pc:docMk/>
            <pc:sldMk cId="3785024161" sldId="1693"/>
            <ac:spMk id="53" creationId="{F008984F-8089-3045-A4D7-A885668EF17F}"/>
          </ac:spMkLst>
        </pc:spChg>
        <pc:spChg chg="add mod">
          <ac:chgData name="Jiaxuan You" userId="4673b616-39e0-47ed-898d-4786d243effe" providerId="ADAL" clId="{6DE8FEAC-F262-7244-9730-8A08B6AABB00}" dt="2021-02-02T00:35:51.529" v="22337" actId="14100"/>
          <ac:spMkLst>
            <pc:docMk/>
            <pc:sldMk cId="3785024161" sldId="1693"/>
            <ac:spMk id="54" creationId="{6AFB1FFA-2A6F-D845-A013-C20AFDD2B30A}"/>
          </ac:spMkLst>
        </pc:spChg>
        <pc:grpChg chg="add mod">
          <ac:chgData name="Jiaxuan You" userId="4673b616-39e0-47ed-898d-4786d243effe" providerId="ADAL" clId="{6DE8FEAC-F262-7244-9730-8A08B6AABB00}" dt="2021-02-02T00:36:26.001" v="22350" actId="1076"/>
          <ac:grpSpMkLst>
            <pc:docMk/>
            <pc:sldMk cId="3785024161" sldId="1693"/>
            <ac:grpSpMk id="7" creationId="{F568CD23-2970-404F-8BF1-698D5F381258}"/>
          </ac:grpSpMkLst>
        </pc:grpChg>
        <pc:picChg chg="del">
          <ac:chgData name="Jiaxuan You" userId="4673b616-39e0-47ed-898d-4786d243effe" providerId="ADAL" clId="{6DE8FEAC-F262-7244-9730-8A08B6AABB00}" dt="2021-02-02T00:32:23.765" v="22262" actId="478"/>
          <ac:picMkLst>
            <pc:docMk/>
            <pc:sldMk cId="3785024161" sldId="1693"/>
            <ac:picMk id="14" creationId="{F152EB78-0D3A-6D43-AE67-328AB9682E99}"/>
          </ac:picMkLst>
        </pc:picChg>
        <pc:cxnChg chg="del mod">
          <ac:chgData name="Jiaxuan You" userId="4673b616-39e0-47ed-898d-4786d243effe" providerId="ADAL" clId="{6DE8FEAC-F262-7244-9730-8A08B6AABB00}" dt="2021-02-02T00:32:23.765" v="22262" actId="478"/>
          <ac:cxnSpMkLst>
            <pc:docMk/>
            <pc:sldMk cId="3785024161" sldId="1693"/>
            <ac:cxnSpMk id="27" creationId="{937F40BE-B1B6-2949-9DE1-08A4897766A4}"/>
          </ac:cxnSpMkLst>
        </pc:cxnChg>
        <pc:cxnChg chg="add del mod">
          <ac:chgData name="Jiaxuan You" userId="4673b616-39e0-47ed-898d-4786d243effe" providerId="ADAL" clId="{6DE8FEAC-F262-7244-9730-8A08B6AABB00}" dt="2021-02-02T00:35:03.185" v="22321"/>
          <ac:cxnSpMkLst>
            <pc:docMk/>
            <pc:sldMk cId="3785024161" sldId="1693"/>
            <ac:cxnSpMk id="30" creationId="{D7845A83-49EF-244B-AE22-EA026C3CD68B}"/>
          </ac:cxnSpMkLst>
        </pc:cxnChg>
        <pc:cxnChg chg="add del mod">
          <ac:chgData name="Jiaxuan You" userId="4673b616-39e0-47ed-898d-4786d243effe" providerId="ADAL" clId="{6DE8FEAC-F262-7244-9730-8A08B6AABB00}" dt="2021-02-02T00:35:03.185" v="22321"/>
          <ac:cxnSpMkLst>
            <pc:docMk/>
            <pc:sldMk cId="3785024161" sldId="1693"/>
            <ac:cxnSpMk id="31" creationId="{1BE59B02-4D77-CC40-8B7C-A55CA2D89659}"/>
          </ac:cxnSpMkLst>
        </pc:cxnChg>
        <pc:cxnChg chg="add del mod">
          <ac:chgData name="Jiaxuan You" userId="4673b616-39e0-47ed-898d-4786d243effe" providerId="ADAL" clId="{6DE8FEAC-F262-7244-9730-8A08B6AABB00}" dt="2021-02-02T00:35:03.185" v="22321"/>
          <ac:cxnSpMkLst>
            <pc:docMk/>
            <pc:sldMk cId="3785024161" sldId="1693"/>
            <ac:cxnSpMk id="32" creationId="{F7A94EA7-C1E8-F143-A7A0-6EEE58D70761}"/>
          </ac:cxnSpMkLst>
        </pc:cxnChg>
        <pc:cxnChg chg="add del mod">
          <ac:chgData name="Jiaxuan You" userId="4673b616-39e0-47ed-898d-4786d243effe" providerId="ADAL" clId="{6DE8FEAC-F262-7244-9730-8A08B6AABB00}" dt="2021-02-02T00:35:03.185" v="22321"/>
          <ac:cxnSpMkLst>
            <pc:docMk/>
            <pc:sldMk cId="3785024161" sldId="1693"/>
            <ac:cxnSpMk id="36" creationId="{83EFE79A-EA7D-8142-B9D3-F84ACACC9106}"/>
          </ac:cxnSpMkLst>
        </pc:cxnChg>
        <pc:cxnChg chg="add del mod">
          <ac:chgData name="Jiaxuan You" userId="4673b616-39e0-47ed-898d-4786d243effe" providerId="ADAL" clId="{6DE8FEAC-F262-7244-9730-8A08B6AABB00}" dt="2021-02-02T00:35:03.185" v="22321"/>
          <ac:cxnSpMkLst>
            <pc:docMk/>
            <pc:sldMk cId="3785024161" sldId="1693"/>
            <ac:cxnSpMk id="37" creationId="{AF2FC19B-0467-F347-8E28-2F00918C30DC}"/>
          </ac:cxnSpMkLst>
        </pc:cxnChg>
        <pc:cxnChg chg="add del mod">
          <ac:chgData name="Jiaxuan You" userId="4673b616-39e0-47ed-898d-4786d243effe" providerId="ADAL" clId="{6DE8FEAC-F262-7244-9730-8A08B6AABB00}" dt="2021-02-02T00:35:03.185" v="22321"/>
          <ac:cxnSpMkLst>
            <pc:docMk/>
            <pc:sldMk cId="3785024161" sldId="1693"/>
            <ac:cxnSpMk id="40" creationId="{EA9F0998-FC18-9442-BAC3-C318CF2217E5}"/>
          </ac:cxnSpMkLst>
        </pc:cxnChg>
        <pc:cxnChg chg="add del mod">
          <ac:chgData name="Jiaxuan You" userId="4673b616-39e0-47ed-898d-4786d243effe" providerId="ADAL" clId="{6DE8FEAC-F262-7244-9730-8A08B6AABB00}" dt="2021-02-02T00:35:03.185" v="22321"/>
          <ac:cxnSpMkLst>
            <pc:docMk/>
            <pc:sldMk cId="3785024161" sldId="1693"/>
            <ac:cxnSpMk id="41" creationId="{6E7AD77F-26EA-5C4A-89C3-E5C26A5C7276}"/>
          </ac:cxnSpMkLst>
        </pc:cxnChg>
        <pc:cxnChg chg="add mod">
          <ac:chgData name="Jiaxuan You" userId="4673b616-39e0-47ed-898d-4786d243effe" providerId="ADAL" clId="{6DE8FEAC-F262-7244-9730-8A08B6AABB00}" dt="2021-02-02T00:35:51.529" v="22337" actId="14100"/>
          <ac:cxnSpMkLst>
            <pc:docMk/>
            <pc:sldMk cId="3785024161" sldId="1693"/>
            <ac:cxnSpMk id="45" creationId="{0A22BE6D-3B2B-B147-ACC0-AEF4AF79B63E}"/>
          </ac:cxnSpMkLst>
        </pc:cxnChg>
        <pc:cxnChg chg="add mod">
          <ac:chgData name="Jiaxuan You" userId="4673b616-39e0-47ed-898d-4786d243effe" providerId="ADAL" clId="{6DE8FEAC-F262-7244-9730-8A08B6AABB00}" dt="2021-02-02T00:35:51.529" v="22337" actId="14100"/>
          <ac:cxnSpMkLst>
            <pc:docMk/>
            <pc:sldMk cId="3785024161" sldId="1693"/>
            <ac:cxnSpMk id="46" creationId="{77A186C2-1B8F-3948-A043-6AB59628EEEA}"/>
          </ac:cxnSpMkLst>
        </pc:cxnChg>
        <pc:cxnChg chg="add mod">
          <ac:chgData name="Jiaxuan You" userId="4673b616-39e0-47ed-898d-4786d243effe" providerId="ADAL" clId="{6DE8FEAC-F262-7244-9730-8A08B6AABB00}" dt="2021-02-02T00:35:51.529" v="22337" actId="14100"/>
          <ac:cxnSpMkLst>
            <pc:docMk/>
            <pc:sldMk cId="3785024161" sldId="1693"/>
            <ac:cxnSpMk id="47" creationId="{FEC9DF78-7044-DD4A-82BD-02DB8727B077}"/>
          </ac:cxnSpMkLst>
        </pc:cxnChg>
        <pc:cxnChg chg="add mod">
          <ac:chgData name="Jiaxuan You" userId="4673b616-39e0-47ed-898d-4786d243effe" providerId="ADAL" clId="{6DE8FEAC-F262-7244-9730-8A08B6AABB00}" dt="2021-02-02T00:35:51.529" v="22337" actId="14100"/>
          <ac:cxnSpMkLst>
            <pc:docMk/>
            <pc:sldMk cId="3785024161" sldId="1693"/>
            <ac:cxnSpMk id="51" creationId="{8D73754A-354B-AE4A-B2F3-033C9F63D26A}"/>
          </ac:cxnSpMkLst>
        </pc:cxnChg>
        <pc:cxnChg chg="add mod">
          <ac:chgData name="Jiaxuan You" userId="4673b616-39e0-47ed-898d-4786d243effe" providerId="ADAL" clId="{6DE8FEAC-F262-7244-9730-8A08B6AABB00}" dt="2021-02-02T00:35:51.529" v="22337" actId="14100"/>
          <ac:cxnSpMkLst>
            <pc:docMk/>
            <pc:sldMk cId="3785024161" sldId="1693"/>
            <ac:cxnSpMk id="52" creationId="{2DC2CEC6-361B-DF4A-BAFC-BA243877F0FE}"/>
          </ac:cxnSpMkLst>
        </pc:cxnChg>
        <pc:cxnChg chg="add mod">
          <ac:chgData name="Jiaxuan You" userId="4673b616-39e0-47ed-898d-4786d243effe" providerId="ADAL" clId="{6DE8FEAC-F262-7244-9730-8A08B6AABB00}" dt="2021-02-02T00:35:51.529" v="22337" actId="14100"/>
          <ac:cxnSpMkLst>
            <pc:docMk/>
            <pc:sldMk cId="3785024161" sldId="1693"/>
            <ac:cxnSpMk id="55" creationId="{FB068BA7-3A2C-8542-BC9C-6C7A5B5F0C38}"/>
          </ac:cxnSpMkLst>
        </pc:cxnChg>
        <pc:cxnChg chg="add mod">
          <ac:chgData name="Jiaxuan You" userId="4673b616-39e0-47ed-898d-4786d243effe" providerId="ADAL" clId="{6DE8FEAC-F262-7244-9730-8A08B6AABB00}" dt="2021-02-02T00:35:51.529" v="22337" actId="14100"/>
          <ac:cxnSpMkLst>
            <pc:docMk/>
            <pc:sldMk cId="3785024161" sldId="1693"/>
            <ac:cxnSpMk id="56" creationId="{7CF42C6C-4EE0-5F42-8BA2-B7E26348CF57}"/>
          </ac:cxnSpMkLst>
        </pc:cxnChg>
      </pc:sldChg>
      <pc:sldChg chg="addSp delSp modSp add mod">
        <pc:chgData name="Jiaxuan You" userId="4673b616-39e0-47ed-898d-4786d243effe" providerId="ADAL" clId="{6DE8FEAC-F262-7244-9730-8A08B6AABB00}" dt="2021-02-02T06:26:43.975" v="28701" actId="1035"/>
        <pc:sldMkLst>
          <pc:docMk/>
          <pc:sldMk cId="1150764225" sldId="1694"/>
        </pc:sldMkLst>
        <pc:spChg chg="mod">
          <ac:chgData name="Jiaxuan You" userId="4673b616-39e0-47ed-898d-4786d243effe" providerId="ADAL" clId="{6DE8FEAC-F262-7244-9730-8A08B6AABB00}" dt="2021-02-02T00:50:08.267" v="23215" actId="207"/>
          <ac:spMkLst>
            <pc:docMk/>
            <pc:sldMk cId="1150764225" sldId="1694"/>
            <ac:spMk id="3" creationId="{BC64CE17-AC5F-ED40-9059-9654170EB025}"/>
          </ac:spMkLst>
        </pc:spChg>
        <pc:spChg chg="add mod">
          <ac:chgData name="Jiaxuan You" userId="4673b616-39e0-47ed-898d-4786d243effe" providerId="ADAL" clId="{6DE8FEAC-F262-7244-9730-8A08B6AABB00}" dt="2021-02-02T06:26:43.975" v="28701" actId="1035"/>
          <ac:spMkLst>
            <pc:docMk/>
            <pc:sldMk cId="1150764225" sldId="1694"/>
            <ac:spMk id="8" creationId="{E9A7B650-B175-6A43-BEBC-C9F6B24C256E}"/>
          </ac:spMkLst>
        </pc:spChg>
        <pc:spChg chg="add mod">
          <ac:chgData name="Jiaxuan You" userId="4673b616-39e0-47ed-898d-4786d243effe" providerId="ADAL" clId="{6DE8FEAC-F262-7244-9730-8A08B6AABB00}" dt="2021-02-02T06:26:43.975" v="28701" actId="1035"/>
          <ac:spMkLst>
            <pc:docMk/>
            <pc:sldMk cId="1150764225" sldId="1694"/>
            <ac:spMk id="23" creationId="{6C58EA0B-EBEE-084B-B301-CCCCCD33AA72}"/>
          </ac:spMkLst>
        </pc:spChg>
        <pc:spChg chg="mod topLvl">
          <ac:chgData name="Jiaxuan You" userId="4673b616-39e0-47ed-898d-4786d243effe" providerId="ADAL" clId="{6DE8FEAC-F262-7244-9730-8A08B6AABB00}" dt="2021-02-02T06:26:43.975" v="28701" actId="1035"/>
          <ac:spMkLst>
            <pc:docMk/>
            <pc:sldMk cId="1150764225" sldId="1694"/>
            <ac:spMk id="42" creationId="{7E77AD9C-51C5-904B-B748-24695F607BCF}"/>
          </ac:spMkLst>
        </pc:spChg>
        <pc:spChg chg="mod topLvl">
          <ac:chgData name="Jiaxuan You" userId="4673b616-39e0-47ed-898d-4786d243effe" providerId="ADAL" clId="{6DE8FEAC-F262-7244-9730-8A08B6AABB00}" dt="2021-02-02T06:26:43.975" v="28701" actId="1035"/>
          <ac:spMkLst>
            <pc:docMk/>
            <pc:sldMk cId="1150764225" sldId="1694"/>
            <ac:spMk id="43" creationId="{9AD547E7-7E0F-9748-B169-1D4AD90F70ED}"/>
          </ac:spMkLst>
        </pc:spChg>
        <pc:spChg chg="mod topLvl">
          <ac:chgData name="Jiaxuan You" userId="4673b616-39e0-47ed-898d-4786d243effe" providerId="ADAL" clId="{6DE8FEAC-F262-7244-9730-8A08B6AABB00}" dt="2021-02-02T06:26:43.975" v="28701" actId="1035"/>
          <ac:spMkLst>
            <pc:docMk/>
            <pc:sldMk cId="1150764225" sldId="1694"/>
            <ac:spMk id="44" creationId="{F23E456D-9C89-844D-A4A7-E069C2E74014}"/>
          </ac:spMkLst>
        </pc:spChg>
        <pc:spChg chg="mod topLvl">
          <ac:chgData name="Jiaxuan You" userId="4673b616-39e0-47ed-898d-4786d243effe" providerId="ADAL" clId="{6DE8FEAC-F262-7244-9730-8A08B6AABB00}" dt="2021-02-02T06:26:43.975" v="28701" actId="1035"/>
          <ac:spMkLst>
            <pc:docMk/>
            <pc:sldMk cId="1150764225" sldId="1694"/>
            <ac:spMk id="48" creationId="{00F2C177-0A8B-2C4C-80A7-BF2750086217}"/>
          </ac:spMkLst>
        </pc:spChg>
        <pc:spChg chg="mod topLvl">
          <ac:chgData name="Jiaxuan You" userId="4673b616-39e0-47ed-898d-4786d243effe" providerId="ADAL" clId="{6DE8FEAC-F262-7244-9730-8A08B6AABB00}" dt="2021-02-02T06:26:43.975" v="28701" actId="1035"/>
          <ac:spMkLst>
            <pc:docMk/>
            <pc:sldMk cId="1150764225" sldId="1694"/>
            <ac:spMk id="49" creationId="{E8E129A2-7257-EB4D-8E33-FE5D940A03D9}"/>
          </ac:spMkLst>
        </pc:spChg>
        <pc:spChg chg="mod topLvl">
          <ac:chgData name="Jiaxuan You" userId="4673b616-39e0-47ed-898d-4786d243effe" providerId="ADAL" clId="{6DE8FEAC-F262-7244-9730-8A08B6AABB00}" dt="2021-02-02T06:26:43.975" v="28701" actId="1035"/>
          <ac:spMkLst>
            <pc:docMk/>
            <pc:sldMk cId="1150764225" sldId="1694"/>
            <ac:spMk id="50" creationId="{9852BF97-9A0C-8A4C-9FA2-8DCD04882A8B}"/>
          </ac:spMkLst>
        </pc:spChg>
        <pc:spChg chg="mod topLvl">
          <ac:chgData name="Jiaxuan You" userId="4673b616-39e0-47ed-898d-4786d243effe" providerId="ADAL" clId="{6DE8FEAC-F262-7244-9730-8A08B6AABB00}" dt="2021-02-02T06:26:43.975" v="28701" actId="1035"/>
          <ac:spMkLst>
            <pc:docMk/>
            <pc:sldMk cId="1150764225" sldId="1694"/>
            <ac:spMk id="54" creationId="{6AFB1FFA-2A6F-D845-A013-C20AFDD2B30A}"/>
          </ac:spMkLst>
        </pc:spChg>
        <pc:grpChg chg="del">
          <ac:chgData name="Jiaxuan You" userId="4673b616-39e0-47ed-898d-4786d243effe" providerId="ADAL" clId="{6DE8FEAC-F262-7244-9730-8A08B6AABB00}" dt="2021-02-02T00:39:14.345" v="22471" actId="165"/>
          <ac:grpSpMkLst>
            <pc:docMk/>
            <pc:sldMk cId="1150764225" sldId="1694"/>
            <ac:grpSpMk id="7" creationId="{F568CD23-2970-404F-8BF1-698D5F381258}"/>
          </ac:grpSpMkLst>
        </pc:grpChg>
        <pc:cxnChg chg="mod topLvl">
          <ac:chgData name="Jiaxuan You" userId="4673b616-39e0-47ed-898d-4786d243effe" providerId="ADAL" clId="{6DE8FEAC-F262-7244-9730-8A08B6AABB00}" dt="2021-02-02T06:26:43.975" v="28701" actId="1035"/>
          <ac:cxnSpMkLst>
            <pc:docMk/>
            <pc:sldMk cId="1150764225" sldId="1694"/>
            <ac:cxnSpMk id="45" creationId="{0A22BE6D-3B2B-B147-ACC0-AEF4AF79B63E}"/>
          </ac:cxnSpMkLst>
        </pc:cxnChg>
        <pc:cxnChg chg="mod topLvl">
          <ac:chgData name="Jiaxuan You" userId="4673b616-39e0-47ed-898d-4786d243effe" providerId="ADAL" clId="{6DE8FEAC-F262-7244-9730-8A08B6AABB00}" dt="2021-02-02T06:26:43.975" v="28701" actId="1035"/>
          <ac:cxnSpMkLst>
            <pc:docMk/>
            <pc:sldMk cId="1150764225" sldId="1694"/>
            <ac:cxnSpMk id="46" creationId="{77A186C2-1B8F-3948-A043-6AB59628EEEA}"/>
          </ac:cxnSpMkLst>
        </pc:cxnChg>
        <pc:cxnChg chg="mod topLvl">
          <ac:chgData name="Jiaxuan You" userId="4673b616-39e0-47ed-898d-4786d243effe" providerId="ADAL" clId="{6DE8FEAC-F262-7244-9730-8A08B6AABB00}" dt="2021-02-02T06:26:43.975" v="28701" actId="1035"/>
          <ac:cxnSpMkLst>
            <pc:docMk/>
            <pc:sldMk cId="1150764225" sldId="1694"/>
            <ac:cxnSpMk id="47" creationId="{FEC9DF78-7044-DD4A-82BD-02DB8727B077}"/>
          </ac:cxnSpMkLst>
        </pc:cxnChg>
        <pc:cxnChg chg="mod topLvl">
          <ac:chgData name="Jiaxuan You" userId="4673b616-39e0-47ed-898d-4786d243effe" providerId="ADAL" clId="{6DE8FEAC-F262-7244-9730-8A08B6AABB00}" dt="2021-02-02T06:26:43.975" v="28701" actId="1035"/>
          <ac:cxnSpMkLst>
            <pc:docMk/>
            <pc:sldMk cId="1150764225" sldId="1694"/>
            <ac:cxnSpMk id="51" creationId="{8D73754A-354B-AE4A-B2F3-033C9F63D26A}"/>
          </ac:cxnSpMkLst>
        </pc:cxnChg>
        <pc:cxnChg chg="mod topLvl">
          <ac:chgData name="Jiaxuan You" userId="4673b616-39e0-47ed-898d-4786d243effe" providerId="ADAL" clId="{6DE8FEAC-F262-7244-9730-8A08B6AABB00}" dt="2021-02-02T06:26:43.975" v="28701" actId="1035"/>
          <ac:cxnSpMkLst>
            <pc:docMk/>
            <pc:sldMk cId="1150764225" sldId="1694"/>
            <ac:cxnSpMk id="52" creationId="{2DC2CEC6-361B-DF4A-BAFC-BA243877F0FE}"/>
          </ac:cxnSpMkLst>
        </pc:cxnChg>
        <pc:cxnChg chg="mod topLvl">
          <ac:chgData name="Jiaxuan You" userId="4673b616-39e0-47ed-898d-4786d243effe" providerId="ADAL" clId="{6DE8FEAC-F262-7244-9730-8A08B6AABB00}" dt="2021-02-02T06:26:43.975" v="28701" actId="1035"/>
          <ac:cxnSpMkLst>
            <pc:docMk/>
            <pc:sldMk cId="1150764225" sldId="1694"/>
            <ac:cxnSpMk id="55" creationId="{FB068BA7-3A2C-8542-BC9C-6C7A5B5F0C38}"/>
          </ac:cxnSpMkLst>
        </pc:cxnChg>
        <pc:cxnChg chg="mod topLvl">
          <ac:chgData name="Jiaxuan You" userId="4673b616-39e0-47ed-898d-4786d243effe" providerId="ADAL" clId="{6DE8FEAC-F262-7244-9730-8A08B6AABB00}" dt="2021-02-02T06:26:43.975" v="28701" actId="1035"/>
          <ac:cxnSpMkLst>
            <pc:docMk/>
            <pc:sldMk cId="1150764225" sldId="1694"/>
            <ac:cxnSpMk id="56" creationId="{7CF42C6C-4EE0-5F42-8BA2-B7E26348CF57}"/>
          </ac:cxnSpMkLst>
        </pc:cxnChg>
      </pc:sldChg>
      <pc:sldChg chg="addSp delSp modSp add mod">
        <pc:chgData name="Jiaxuan You" userId="4673b616-39e0-47ed-898d-4786d243effe" providerId="ADAL" clId="{6DE8FEAC-F262-7244-9730-8A08B6AABB00}" dt="2021-02-02T02:17:09.242" v="26545" actId="113"/>
        <pc:sldMkLst>
          <pc:docMk/>
          <pc:sldMk cId="1802117219" sldId="1695"/>
        </pc:sldMkLst>
        <pc:spChg chg="mod">
          <ac:chgData name="Jiaxuan You" userId="4673b616-39e0-47ed-898d-4786d243effe" providerId="ADAL" clId="{6DE8FEAC-F262-7244-9730-8A08B6AABB00}" dt="2021-02-02T02:16:55.998" v="26544" actId="5793"/>
          <ac:spMkLst>
            <pc:docMk/>
            <pc:sldMk cId="1802117219" sldId="1695"/>
            <ac:spMk id="3" creationId="{BC64CE17-AC5F-ED40-9059-9654170EB025}"/>
          </ac:spMkLst>
        </pc:spChg>
        <pc:spChg chg="mod">
          <ac:chgData name="Jiaxuan You" userId="4673b616-39e0-47ed-898d-4786d243effe" providerId="ADAL" clId="{6DE8FEAC-F262-7244-9730-8A08B6AABB00}" dt="2021-02-02T00:49:13.173" v="23145" actId="1036"/>
          <ac:spMkLst>
            <pc:docMk/>
            <pc:sldMk cId="1802117219" sldId="1695"/>
            <ac:spMk id="8" creationId="{E9A7B650-B175-6A43-BEBC-C9F6B24C256E}"/>
          </ac:spMkLst>
        </pc:spChg>
        <pc:spChg chg="add mod">
          <ac:chgData name="Jiaxuan You" userId="4673b616-39e0-47ed-898d-4786d243effe" providerId="ADAL" clId="{6DE8FEAC-F262-7244-9730-8A08B6AABB00}" dt="2021-02-02T00:49:13.173" v="23145" actId="1036"/>
          <ac:spMkLst>
            <pc:docMk/>
            <pc:sldMk cId="1802117219" sldId="1695"/>
            <ac:spMk id="15" creationId="{E85557ED-9B4A-A148-9049-73D8168C0F6C}"/>
          </ac:spMkLst>
        </pc:spChg>
        <pc:spChg chg="mod">
          <ac:chgData name="Jiaxuan You" userId="4673b616-39e0-47ed-898d-4786d243effe" providerId="ADAL" clId="{6DE8FEAC-F262-7244-9730-8A08B6AABB00}" dt="2021-02-02T00:49:13.173" v="23145" actId="1036"/>
          <ac:spMkLst>
            <pc:docMk/>
            <pc:sldMk cId="1802117219" sldId="1695"/>
            <ac:spMk id="23" creationId="{6C58EA0B-EBEE-084B-B301-CCCCCD33AA72}"/>
          </ac:spMkLst>
        </pc:spChg>
        <pc:spChg chg="add mod">
          <ac:chgData name="Jiaxuan You" userId="4673b616-39e0-47ed-898d-4786d243effe" providerId="ADAL" clId="{6DE8FEAC-F262-7244-9730-8A08B6AABB00}" dt="2021-02-02T00:49:13.173" v="23145" actId="1036"/>
          <ac:spMkLst>
            <pc:docMk/>
            <pc:sldMk cId="1802117219" sldId="1695"/>
            <ac:spMk id="24" creationId="{79C30737-6336-3D42-8178-24C4A6B8F276}"/>
          </ac:spMkLst>
        </pc:spChg>
        <pc:spChg chg="add mod">
          <ac:chgData name="Jiaxuan You" userId="4673b616-39e0-47ed-898d-4786d243effe" providerId="ADAL" clId="{6DE8FEAC-F262-7244-9730-8A08B6AABB00}" dt="2021-02-02T00:49:13.173" v="23145" actId="1036"/>
          <ac:spMkLst>
            <pc:docMk/>
            <pc:sldMk cId="1802117219" sldId="1695"/>
            <ac:spMk id="25" creationId="{963692F7-49DA-6F4E-AC05-01B4B026033A}"/>
          </ac:spMkLst>
        </pc:spChg>
        <pc:spChg chg="add del mod">
          <ac:chgData name="Jiaxuan You" userId="4673b616-39e0-47ed-898d-4786d243effe" providerId="ADAL" clId="{6DE8FEAC-F262-7244-9730-8A08B6AABB00}" dt="2021-02-02T00:42:52.105" v="22718" actId="478"/>
          <ac:spMkLst>
            <pc:docMk/>
            <pc:sldMk cId="1802117219" sldId="1695"/>
            <ac:spMk id="26" creationId="{DA9C0802-4B30-7F49-A301-185F9BB24370}"/>
          </ac:spMkLst>
        </pc:spChg>
        <pc:spChg chg="add mod">
          <ac:chgData name="Jiaxuan You" userId="4673b616-39e0-47ed-898d-4786d243effe" providerId="ADAL" clId="{6DE8FEAC-F262-7244-9730-8A08B6AABB00}" dt="2021-02-02T00:49:13.173" v="23145" actId="1036"/>
          <ac:spMkLst>
            <pc:docMk/>
            <pc:sldMk cId="1802117219" sldId="1695"/>
            <ac:spMk id="32" creationId="{020D15B2-F299-2D4E-8EF7-564DE2298FEB}"/>
          </ac:spMkLst>
        </pc:spChg>
        <pc:spChg chg="add mod">
          <ac:chgData name="Jiaxuan You" userId="4673b616-39e0-47ed-898d-4786d243effe" providerId="ADAL" clId="{6DE8FEAC-F262-7244-9730-8A08B6AABB00}" dt="2021-02-02T00:49:13.173" v="23145" actId="1036"/>
          <ac:spMkLst>
            <pc:docMk/>
            <pc:sldMk cId="1802117219" sldId="1695"/>
            <ac:spMk id="34" creationId="{0695F4DF-2174-7245-91FB-FF0AECE50AA7}"/>
          </ac:spMkLst>
        </pc:spChg>
        <pc:spChg chg="add mod">
          <ac:chgData name="Jiaxuan You" userId="4673b616-39e0-47ed-898d-4786d243effe" providerId="ADAL" clId="{6DE8FEAC-F262-7244-9730-8A08B6AABB00}" dt="2021-02-02T00:49:13.173" v="23145" actId="1036"/>
          <ac:spMkLst>
            <pc:docMk/>
            <pc:sldMk cId="1802117219" sldId="1695"/>
            <ac:spMk id="37" creationId="{CF451476-9A9E-7444-B00B-C60FC7BD4162}"/>
          </ac:spMkLst>
        </pc:spChg>
        <pc:spChg chg="mod">
          <ac:chgData name="Jiaxuan You" userId="4673b616-39e0-47ed-898d-4786d243effe" providerId="ADAL" clId="{6DE8FEAC-F262-7244-9730-8A08B6AABB00}" dt="2021-02-02T00:49:13.173" v="23145" actId="1036"/>
          <ac:spMkLst>
            <pc:docMk/>
            <pc:sldMk cId="1802117219" sldId="1695"/>
            <ac:spMk id="42" creationId="{7E77AD9C-51C5-904B-B748-24695F607BCF}"/>
          </ac:spMkLst>
        </pc:spChg>
        <pc:spChg chg="mod">
          <ac:chgData name="Jiaxuan You" userId="4673b616-39e0-47ed-898d-4786d243effe" providerId="ADAL" clId="{6DE8FEAC-F262-7244-9730-8A08B6AABB00}" dt="2021-02-02T00:49:13.173" v="23145" actId="1036"/>
          <ac:spMkLst>
            <pc:docMk/>
            <pc:sldMk cId="1802117219" sldId="1695"/>
            <ac:spMk id="43" creationId="{9AD547E7-7E0F-9748-B169-1D4AD90F70ED}"/>
          </ac:spMkLst>
        </pc:spChg>
        <pc:spChg chg="mod">
          <ac:chgData name="Jiaxuan You" userId="4673b616-39e0-47ed-898d-4786d243effe" providerId="ADAL" clId="{6DE8FEAC-F262-7244-9730-8A08B6AABB00}" dt="2021-02-02T00:49:13.173" v="23145" actId="1036"/>
          <ac:spMkLst>
            <pc:docMk/>
            <pc:sldMk cId="1802117219" sldId="1695"/>
            <ac:spMk id="44" creationId="{F23E456D-9C89-844D-A4A7-E069C2E74014}"/>
          </ac:spMkLst>
        </pc:spChg>
        <pc:spChg chg="mod">
          <ac:chgData name="Jiaxuan You" userId="4673b616-39e0-47ed-898d-4786d243effe" providerId="ADAL" clId="{6DE8FEAC-F262-7244-9730-8A08B6AABB00}" dt="2021-02-02T00:49:13.173" v="23145" actId="1036"/>
          <ac:spMkLst>
            <pc:docMk/>
            <pc:sldMk cId="1802117219" sldId="1695"/>
            <ac:spMk id="48" creationId="{00F2C177-0A8B-2C4C-80A7-BF2750086217}"/>
          </ac:spMkLst>
        </pc:spChg>
        <pc:spChg chg="mod">
          <ac:chgData name="Jiaxuan You" userId="4673b616-39e0-47ed-898d-4786d243effe" providerId="ADAL" clId="{6DE8FEAC-F262-7244-9730-8A08B6AABB00}" dt="2021-02-02T00:49:13.173" v="23145" actId="1036"/>
          <ac:spMkLst>
            <pc:docMk/>
            <pc:sldMk cId="1802117219" sldId="1695"/>
            <ac:spMk id="49" creationId="{E8E129A2-7257-EB4D-8E33-FE5D940A03D9}"/>
          </ac:spMkLst>
        </pc:spChg>
        <pc:spChg chg="mod">
          <ac:chgData name="Jiaxuan You" userId="4673b616-39e0-47ed-898d-4786d243effe" providerId="ADAL" clId="{6DE8FEAC-F262-7244-9730-8A08B6AABB00}" dt="2021-02-02T00:49:13.173" v="23145" actId="1036"/>
          <ac:spMkLst>
            <pc:docMk/>
            <pc:sldMk cId="1802117219" sldId="1695"/>
            <ac:spMk id="50" creationId="{9852BF97-9A0C-8A4C-9FA2-8DCD04882A8B}"/>
          </ac:spMkLst>
        </pc:spChg>
        <pc:spChg chg="add mod">
          <ac:chgData name="Jiaxuan You" userId="4673b616-39e0-47ed-898d-4786d243effe" providerId="ADAL" clId="{6DE8FEAC-F262-7244-9730-8A08B6AABB00}" dt="2021-02-02T00:49:13.173" v="23145" actId="1036"/>
          <ac:spMkLst>
            <pc:docMk/>
            <pc:sldMk cId="1802117219" sldId="1695"/>
            <ac:spMk id="53" creationId="{495DCDCE-CD77-2D41-A678-BFFECD3F2DAC}"/>
          </ac:spMkLst>
        </pc:spChg>
        <pc:spChg chg="mod">
          <ac:chgData name="Jiaxuan You" userId="4673b616-39e0-47ed-898d-4786d243effe" providerId="ADAL" clId="{6DE8FEAC-F262-7244-9730-8A08B6AABB00}" dt="2021-02-02T00:49:13.173" v="23145" actId="1036"/>
          <ac:spMkLst>
            <pc:docMk/>
            <pc:sldMk cId="1802117219" sldId="1695"/>
            <ac:spMk id="54" creationId="{6AFB1FFA-2A6F-D845-A013-C20AFDD2B30A}"/>
          </ac:spMkLst>
        </pc:spChg>
        <pc:spChg chg="add mod">
          <ac:chgData name="Jiaxuan You" userId="4673b616-39e0-47ed-898d-4786d243effe" providerId="ADAL" clId="{6DE8FEAC-F262-7244-9730-8A08B6AABB00}" dt="2021-02-02T00:49:13.173" v="23145" actId="1036"/>
          <ac:spMkLst>
            <pc:docMk/>
            <pc:sldMk cId="1802117219" sldId="1695"/>
            <ac:spMk id="57" creationId="{9C43FA44-257F-7048-BABE-4286A2ED98ED}"/>
          </ac:spMkLst>
        </pc:spChg>
        <pc:spChg chg="add del mod">
          <ac:chgData name="Jiaxuan You" userId="4673b616-39e0-47ed-898d-4786d243effe" providerId="ADAL" clId="{6DE8FEAC-F262-7244-9730-8A08B6AABB00}" dt="2021-02-02T00:45:08.066" v="22854"/>
          <ac:spMkLst>
            <pc:docMk/>
            <pc:sldMk cId="1802117219" sldId="1695"/>
            <ac:spMk id="58" creationId="{AEE2E3ED-E9E6-8E45-B134-467729F958FF}"/>
          </ac:spMkLst>
        </pc:spChg>
        <pc:spChg chg="add del mod">
          <ac:chgData name="Jiaxuan You" userId="4673b616-39e0-47ed-898d-4786d243effe" providerId="ADAL" clId="{6DE8FEAC-F262-7244-9730-8A08B6AABB00}" dt="2021-02-02T00:45:08.066" v="22854"/>
          <ac:spMkLst>
            <pc:docMk/>
            <pc:sldMk cId="1802117219" sldId="1695"/>
            <ac:spMk id="59" creationId="{012C6616-199F-9344-B620-F7B8F981CCCC}"/>
          </ac:spMkLst>
        </pc:spChg>
        <pc:spChg chg="add del mod">
          <ac:chgData name="Jiaxuan You" userId="4673b616-39e0-47ed-898d-4786d243effe" providerId="ADAL" clId="{6DE8FEAC-F262-7244-9730-8A08B6AABB00}" dt="2021-02-02T00:45:08.066" v="22854"/>
          <ac:spMkLst>
            <pc:docMk/>
            <pc:sldMk cId="1802117219" sldId="1695"/>
            <ac:spMk id="60" creationId="{FC5A5247-D5E4-824C-9DA5-FE95FBCF5998}"/>
          </ac:spMkLst>
        </pc:spChg>
        <pc:spChg chg="add del mod">
          <ac:chgData name="Jiaxuan You" userId="4673b616-39e0-47ed-898d-4786d243effe" providerId="ADAL" clId="{6DE8FEAC-F262-7244-9730-8A08B6AABB00}" dt="2021-02-02T00:45:08.066" v="22854"/>
          <ac:spMkLst>
            <pc:docMk/>
            <pc:sldMk cId="1802117219" sldId="1695"/>
            <ac:spMk id="61" creationId="{0BA8B294-F073-244B-BFF8-AF186A4C5844}"/>
          </ac:spMkLst>
        </pc:spChg>
        <pc:spChg chg="add del mod">
          <ac:chgData name="Jiaxuan You" userId="4673b616-39e0-47ed-898d-4786d243effe" providerId="ADAL" clId="{6DE8FEAC-F262-7244-9730-8A08B6AABB00}" dt="2021-02-02T00:45:08.066" v="22854"/>
          <ac:spMkLst>
            <pc:docMk/>
            <pc:sldMk cId="1802117219" sldId="1695"/>
            <ac:spMk id="62" creationId="{16121223-1195-BB47-A4F2-3C3F27C48347}"/>
          </ac:spMkLst>
        </pc:spChg>
        <pc:spChg chg="add del mod">
          <ac:chgData name="Jiaxuan You" userId="4673b616-39e0-47ed-898d-4786d243effe" providerId="ADAL" clId="{6DE8FEAC-F262-7244-9730-8A08B6AABB00}" dt="2021-02-02T00:45:08.066" v="22854"/>
          <ac:spMkLst>
            <pc:docMk/>
            <pc:sldMk cId="1802117219" sldId="1695"/>
            <ac:spMk id="63" creationId="{4D938B38-471B-854B-AE2E-8F058EF0C0FB}"/>
          </ac:spMkLst>
        </pc:spChg>
        <pc:spChg chg="add del mod">
          <ac:chgData name="Jiaxuan You" userId="4673b616-39e0-47ed-898d-4786d243effe" providerId="ADAL" clId="{6DE8FEAC-F262-7244-9730-8A08B6AABB00}" dt="2021-02-02T00:45:08.066" v="22854"/>
          <ac:spMkLst>
            <pc:docMk/>
            <pc:sldMk cId="1802117219" sldId="1695"/>
            <ac:spMk id="64" creationId="{C9C5CD16-5F59-DE4E-AA6B-AFA0646B961D}"/>
          </ac:spMkLst>
        </pc:spChg>
        <pc:spChg chg="add del mod">
          <ac:chgData name="Jiaxuan You" userId="4673b616-39e0-47ed-898d-4786d243effe" providerId="ADAL" clId="{6DE8FEAC-F262-7244-9730-8A08B6AABB00}" dt="2021-02-02T00:45:08.066" v="22854"/>
          <ac:spMkLst>
            <pc:docMk/>
            <pc:sldMk cId="1802117219" sldId="1695"/>
            <ac:spMk id="65" creationId="{7C16C04B-0B42-1342-8E61-839889A495FB}"/>
          </ac:spMkLst>
        </pc:spChg>
        <pc:spChg chg="add del mod">
          <ac:chgData name="Jiaxuan You" userId="4673b616-39e0-47ed-898d-4786d243effe" providerId="ADAL" clId="{6DE8FEAC-F262-7244-9730-8A08B6AABB00}" dt="2021-02-02T00:45:08.066" v="22854"/>
          <ac:spMkLst>
            <pc:docMk/>
            <pc:sldMk cId="1802117219" sldId="1695"/>
            <ac:spMk id="66" creationId="{C27A5041-332B-7740-B062-005CF136079D}"/>
          </ac:spMkLst>
        </pc:spChg>
        <pc:spChg chg="add del mod">
          <ac:chgData name="Jiaxuan You" userId="4673b616-39e0-47ed-898d-4786d243effe" providerId="ADAL" clId="{6DE8FEAC-F262-7244-9730-8A08B6AABB00}" dt="2021-02-02T00:45:08.066" v="22854"/>
          <ac:spMkLst>
            <pc:docMk/>
            <pc:sldMk cId="1802117219" sldId="1695"/>
            <ac:spMk id="67" creationId="{D275EC49-21F0-914D-B2F3-63F8F15D8D72}"/>
          </ac:spMkLst>
        </pc:spChg>
        <pc:spChg chg="add del mod">
          <ac:chgData name="Jiaxuan You" userId="4673b616-39e0-47ed-898d-4786d243effe" providerId="ADAL" clId="{6DE8FEAC-F262-7244-9730-8A08B6AABB00}" dt="2021-02-02T00:45:08.066" v="22854"/>
          <ac:spMkLst>
            <pc:docMk/>
            <pc:sldMk cId="1802117219" sldId="1695"/>
            <ac:spMk id="68" creationId="{072E4739-34F4-154A-AD9E-CE51D7A203FF}"/>
          </ac:spMkLst>
        </pc:spChg>
        <pc:spChg chg="add del mod">
          <ac:chgData name="Jiaxuan You" userId="4673b616-39e0-47ed-898d-4786d243effe" providerId="ADAL" clId="{6DE8FEAC-F262-7244-9730-8A08B6AABB00}" dt="2021-02-02T00:45:08.066" v="22854"/>
          <ac:spMkLst>
            <pc:docMk/>
            <pc:sldMk cId="1802117219" sldId="1695"/>
            <ac:spMk id="69" creationId="{F9F4118D-E573-3646-8156-0D173097AB49}"/>
          </ac:spMkLst>
        </pc:spChg>
        <pc:spChg chg="add del mod">
          <ac:chgData name="Jiaxuan You" userId="4673b616-39e0-47ed-898d-4786d243effe" providerId="ADAL" clId="{6DE8FEAC-F262-7244-9730-8A08B6AABB00}" dt="2021-02-02T00:45:08.066" v="22854"/>
          <ac:spMkLst>
            <pc:docMk/>
            <pc:sldMk cId="1802117219" sldId="1695"/>
            <ac:spMk id="70" creationId="{EE3A1C6F-9877-7B4E-B809-416C89033125}"/>
          </ac:spMkLst>
        </pc:spChg>
        <pc:spChg chg="add del mod">
          <ac:chgData name="Jiaxuan You" userId="4673b616-39e0-47ed-898d-4786d243effe" providerId="ADAL" clId="{6DE8FEAC-F262-7244-9730-8A08B6AABB00}" dt="2021-02-02T00:45:08.066" v="22854"/>
          <ac:spMkLst>
            <pc:docMk/>
            <pc:sldMk cId="1802117219" sldId="1695"/>
            <ac:spMk id="71" creationId="{B531E92E-79C6-1841-82E1-6F4303AACDDD}"/>
          </ac:spMkLst>
        </pc:spChg>
        <pc:spChg chg="add del mod">
          <ac:chgData name="Jiaxuan You" userId="4673b616-39e0-47ed-898d-4786d243effe" providerId="ADAL" clId="{6DE8FEAC-F262-7244-9730-8A08B6AABB00}" dt="2021-02-02T00:45:08.066" v="22854"/>
          <ac:spMkLst>
            <pc:docMk/>
            <pc:sldMk cId="1802117219" sldId="1695"/>
            <ac:spMk id="72" creationId="{37891FE7-FC0C-844B-ABBB-1354EC8DC6B4}"/>
          </ac:spMkLst>
        </pc:spChg>
        <pc:spChg chg="add del mod">
          <ac:chgData name="Jiaxuan You" userId="4673b616-39e0-47ed-898d-4786d243effe" providerId="ADAL" clId="{6DE8FEAC-F262-7244-9730-8A08B6AABB00}" dt="2021-02-02T00:45:08.066" v="22854"/>
          <ac:spMkLst>
            <pc:docMk/>
            <pc:sldMk cId="1802117219" sldId="1695"/>
            <ac:spMk id="73" creationId="{B71162A4-2A9A-8546-9BE4-9B33BDB9A101}"/>
          </ac:spMkLst>
        </pc:spChg>
        <pc:spChg chg="add del mod">
          <ac:chgData name="Jiaxuan You" userId="4673b616-39e0-47ed-898d-4786d243effe" providerId="ADAL" clId="{6DE8FEAC-F262-7244-9730-8A08B6AABB00}" dt="2021-02-02T00:46:16.347" v="22943" actId="478"/>
          <ac:spMkLst>
            <pc:docMk/>
            <pc:sldMk cId="1802117219" sldId="1695"/>
            <ac:spMk id="88" creationId="{14635C93-66CB-BC4A-96B4-4F5FC1385E68}"/>
          </ac:spMkLst>
        </pc:spChg>
        <pc:spChg chg="add del mod">
          <ac:chgData name="Jiaxuan You" userId="4673b616-39e0-47ed-898d-4786d243effe" providerId="ADAL" clId="{6DE8FEAC-F262-7244-9730-8A08B6AABB00}" dt="2021-02-02T00:46:16.347" v="22943" actId="478"/>
          <ac:spMkLst>
            <pc:docMk/>
            <pc:sldMk cId="1802117219" sldId="1695"/>
            <ac:spMk id="89" creationId="{CF4A96CD-7AC3-2E40-B0DE-68C7A69CC3D6}"/>
          </ac:spMkLst>
        </pc:spChg>
        <pc:spChg chg="add del mod">
          <ac:chgData name="Jiaxuan You" userId="4673b616-39e0-47ed-898d-4786d243effe" providerId="ADAL" clId="{6DE8FEAC-F262-7244-9730-8A08B6AABB00}" dt="2021-02-02T00:46:16.347" v="22943" actId="478"/>
          <ac:spMkLst>
            <pc:docMk/>
            <pc:sldMk cId="1802117219" sldId="1695"/>
            <ac:spMk id="90" creationId="{07AC9C8C-9ACF-D64A-8903-E67EF27A3BA2}"/>
          </ac:spMkLst>
        </pc:spChg>
        <pc:spChg chg="add del mod">
          <ac:chgData name="Jiaxuan You" userId="4673b616-39e0-47ed-898d-4786d243effe" providerId="ADAL" clId="{6DE8FEAC-F262-7244-9730-8A08B6AABB00}" dt="2021-02-02T00:46:16.347" v="22943" actId="478"/>
          <ac:spMkLst>
            <pc:docMk/>
            <pc:sldMk cId="1802117219" sldId="1695"/>
            <ac:spMk id="91" creationId="{0E4FF04C-AC95-7543-9BB6-A9D243AC8F8D}"/>
          </ac:spMkLst>
        </pc:spChg>
        <pc:spChg chg="add del mod">
          <ac:chgData name="Jiaxuan You" userId="4673b616-39e0-47ed-898d-4786d243effe" providerId="ADAL" clId="{6DE8FEAC-F262-7244-9730-8A08B6AABB00}" dt="2021-02-02T00:46:16.347" v="22943" actId="478"/>
          <ac:spMkLst>
            <pc:docMk/>
            <pc:sldMk cId="1802117219" sldId="1695"/>
            <ac:spMk id="92" creationId="{2E27AE16-527E-4747-B9FA-58434DFB5973}"/>
          </ac:spMkLst>
        </pc:spChg>
        <pc:spChg chg="add del mod">
          <ac:chgData name="Jiaxuan You" userId="4673b616-39e0-47ed-898d-4786d243effe" providerId="ADAL" clId="{6DE8FEAC-F262-7244-9730-8A08B6AABB00}" dt="2021-02-02T00:46:16.347" v="22943" actId="478"/>
          <ac:spMkLst>
            <pc:docMk/>
            <pc:sldMk cId="1802117219" sldId="1695"/>
            <ac:spMk id="93" creationId="{C701ADDD-9C1A-3046-A255-88FD70395B1C}"/>
          </ac:spMkLst>
        </pc:spChg>
        <pc:spChg chg="add del mod">
          <ac:chgData name="Jiaxuan You" userId="4673b616-39e0-47ed-898d-4786d243effe" providerId="ADAL" clId="{6DE8FEAC-F262-7244-9730-8A08B6AABB00}" dt="2021-02-02T00:46:16.347" v="22943" actId="478"/>
          <ac:spMkLst>
            <pc:docMk/>
            <pc:sldMk cId="1802117219" sldId="1695"/>
            <ac:spMk id="94" creationId="{25383411-32B9-9F4B-865F-E6DB14904A96}"/>
          </ac:spMkLst>
        </pc:spChg>
        <pc:spChg chg="add del mod">
          <ac:chgData name="Jiaxuan You" userId="4673b616-39e0-47ed-898d-4786d243effe" providerId="ADAL" clId="{6DE8FEAC-F262-7244-9730-8A08B6AABB00}" dt="2021-02-02T00:46:16.347" v="22943" actId="478"/>
          <ac:spMkLst>
            <pc:docMk/>
            <pc:sldMk cId="1802117219" sldId="1695"/>
            <ac:spMk id="95" creationId="{7C1D2952-F72C-434A-BF26-DB828B289C07}"/>
          </ac:spMkLst>
        </pc:spChg>
        <pc:spChg chg="add del mod">
          <ac:chgData name="Jiaxuan You" userId="4673b616-39e0-47ed-898d-4786d243effe" providerId="ADAL" clId="{6DE8FEAC-F262-7244-9730-8A08B6AABB00}" dt="2021-02-02T00:46:16.347" v="22943" actId="478"/>
          <ac:spMkLst>
            <pc:docMk/>
            <pc:sldMk cId="1802117219" sldId="1695"/>
            <ac:spMk id="96" creationId="{DE6879BC-1C8C-A245-B0BE-E5302FE49961}"/>
          </ac:spMkLst>
        </pc:spChg>
        <pc:spChg chg="add del mod">
          <ac:chgData name="Jiaxuan You" userId="4673b616-39e0-47ed-898d-4786d243effe" providerId="ADAL" clId="{6DE8FEAC-F262-7244-9730-8A08B6AABB00}" dt="2021-02-02T00:46:16.347" v="22943" actId="478"/>
          <ac:spMkLst>
            <pc:docMk/>
            <pc:sldMk cId="1802117219" sldId="1695"/>
            <ac:spMk id="97" creationId="{7F983F58-9178-C64B-9273-F98A2BA9A1AA}"/>
          </ac:spMkLst>
        </pc:spChg>
        <pc:spChg chg="add del mod">
          <ac:chgData name="Jiaxuan You" userId="4673b616-39e0-47ed-898d-4786d243effe" providerId="ADAL" clId="{6DE8FEAC-F262-7244-9730-8A08B6AABB00}" dt="2021-02-02T00:46:16.347" v="22943" actId="478"/>
          <ac:spMkLst>
            <pc:docMk/>
            <pc:sldMk cId="1802117219" sldId="1695"/>
            <ac:spMk id="98" creationId="{00E107CA-AB75-8049-9AE9-A91191950D1E}"/>
          </ac:spMkLst>
        </pc:spChg>
        <pc:spChg chg="add del mod">
          <ac:chgData name="Jiaxuan You" userId="4673b616-39e0-47ed-898d-4786d243effe" providerId="ADAL" clId="{6DE8FEAC-F262-7244-9730-8A08B6AABB00}" dt="2021-02-02T00:46:16.347" v="22943" actId="478"/>
          <ac:spMkLst>
            <pc:docMk/>
            <pc:sldMk cId="1802117219" sldId="1695"/>
            <ac:spMk id="99" creationId="{E800F3E1-8693-AE43-B0FE-2DAD578C14F9}"/>
          </ac:spMkLst>
        </pc:spChg>
        <pc:spChg chg="add del mod">
          <ac:chgData name="Jiaxuan You" userId="4673b616-39e0-47ed-898d-4786d243effe" providerId="ADAL" clId="{6DE8FEAC-F262-7244-9730-8A08B6AABB00}" dt="2021-02-02T00:46:16.347" v="22943" actId="478"/>
          <ac:spMkLst>
            <pc:docMk/>
            <pc:sldMk cId="1802117219" sldId="1695"/>
            <ac:spMk id="100" creationId="{55BB296B-FF1C-FF49-9032-0FBA22BE2BCD}"/>
          </ac:spMkLst>
        </pc:spChg>
        <pc:spChg chg="add del mod">
          <ac:chgData name="Jiaxuan You" userId="4673b616-39e0-47ed-898d-4786d243effe" providerId="ADAL" clId="{6DE8FEAC-F262-7244-9730-8A08B6AABB00}" dt="2021-02-02T00:46:16.347" v="22943" actId="478"/>
          <ac:spMkLst>
            <pc:docMk/>
            <pc:sldMk cId="1802117219" sldId="1695"/>
            <ac:spMk id="101" creationId="{09582784-27C3-584C-95CE-0262E3FC7877}"/>
          </ac:spMkLst>
        </pc:spChg>
        <pc:spChg chg="add del mod">
          <ac:chgData name="Jiaxuan You" userId="4673b616-39e0-47ed-898d-4786d243effe" providerId="ADAL" clId="{6DE8FEAC-F262-7244-9730-8A08B6AABB00}" dt="2021-02-02T00:46:16.347" v="22943" actId="478"/>
          <ac:spMkLst>
            <pc:docMk/>
            <pc:sldMk cId="1802117219" sldId="1695"/>
            <ac:spMk id="102" creationId="{5C772A01-5393-814B-A606-DAC4BD08E99B}"/>
          </ac:spMkLst>
        </pc:spChg>
        <pc:spChg chg="add del mod">
          <ac:chgData name="Jiaxuan You" userId="4673b616-39e0-47ed-898d-4786d243effe" providerId="ADAL" clId="{6DE8FEAC-F262-7244-9730-8A08B6AABB00}" dt="2021-02-02T00:46:16.347" v="22943" actId="478"/>
          <ac:spMkLst>
            <pc:docMk/>
            <pc:sldMk cId="1802117219" sldId="1695"/>
            <ac:spMk id="103" creationId="{2B08892F-DEF4-F640-85AB-8EC1D8C31C15}"/>
          </ac:spMkLst>
        </pc:spChg>
        <pc:spChg chg="add mod">
          <ac:chgData name="Jiaxuan You" userId="4673b616-39e0-47ed-898d-4786d243effe" providerId="ADAL" clId="{6DE8FEAC-F262-7244-9730-8A08B6AABB00}" dt="2021-02-02T02:17:09.242" v="26545" actId="113"/>
          <ac:spMkLst>
            <pc:docMk/>
            <pc:sldMk cId="1802117219" sldId="1695"/>
            <ac:spMk id="118" creationId="{CFE51C2B-1B2A-1D4D-97C3-9BA123F81C64}"/>
          </ac:spMkLst>
        </pc:spChg>
        <pc:picChg chg="add mod">
          <ac:chgData name="Jiaxuan You" userId="4673b616-39e0-47ed-898d-4786d243effe" providerId="ADAL" clId="{6DE8FEAC-F262-7244-9730-8A08B6AABB00}" dt="2021-02-02T00:49:13.173" v="23145" actId="1036"/>
          <ac:picMkLst>
            <pc:docMk/>
            <pc:sldMk cId="1802117219" sldId="1695"/>
            <ac:picMk id="16" creationId="{6D7B30FB-7863-DD4B-82B6-C671A37CB523}"/>
          </ac:picMkLst>
        </pc:picChg>
        <pc:cxnChg chg="add mod">
          <ac:chgData name="Jiaxuan You" userId="4673b616-39e0-47ed-898d-4786d243effe" providerId="ADAL" clId="{6DE8FEAC-F262-7244-9730-8A08B6AABB00}" dt="2021-02-02T00:49:13.173" v="23145" actId="1036"/>
          <ac:cxnSpMkLst>
            <pc:docMk/>
            <pc:sldMk cId="1802117219" sldId="1695"/>
            <ac:cxnSpMk id="18" creationId="{777ABF71-F5D7-E940-AEA3-57DEFED9A90B}"/>
          </ac:cxnSpMkLst>
        </pc:cxnChg>
        <pc:cxnChg chg="add mod">
          <ac:chgData name="Jiaxuan You" userId="4673b616-39e0-47ed-898d-4786d243effe" providerId="ADAL" clId="{6DE8FEAC-F262-7244-9730-8A08B6AABB00}" dt="2021-02-02T00:49:13.173" v="23145" actId="1036"/>
          <ac:cxnSpMkLst>
            <pc:docMk/>
            <pc:sldMk cId="1802117219" sldId="1695"/>
            <ac:cxnSpMk id="27" creationId="{C37A727B-9AF5-2745-8CEB-86B471443171}"/>
          </ac:cxnSpMkLst>
        </pc:cxnChg>
        <pc:cxnChg chg="add del mod">
          <ac:chgData name="Jiaxuan You" userId="4673b616-39e0-47ed-898d-4786d243effe" providerId="ADAL" clId="{6DE8FEAC-F262-7244-9730-8A08B6AABB00}" dt="2021-02-02T00:42:52.105" v="22718" actId="478"/>
          <ac:cxnSpMkLst>
            <pc:docMk/>
            <pc:sldMk cId="1802117219" sldId="1695"/>
            <ac:cxnSpMk id="28" creationId="{E244B7AC-57F4-264E-9AF4-2EF2AB6249B2}"/>
          </ac:cxnSpMkLst>
        </pc:cxnChg>
        <pc:cxnChg chg="add del mod">
          <ac:chgData name="Jiaxuan You" userId="4673b616-39e0-47ed-898d-4786d243effe" providerId="ADAL" clId="{6DE8FEAC-F262-7244-9730-8A08B6AABB00}" dt="2021-02-02T00:42:26.233" v="22711" actId="478"/>
          <ac:cxnSpMkLst>
            <pc:docMk/>
            <pc:sldMk cId="1802117219" sldId="1695"/>
            <ac:cxnSpMk id="29" creationId="{D93608FB-9E40-544F-979F-15081C6ABEAE}"/>
          </ac:cxnSpMkLst>
        </pc:cxnChg>
        <pc:cxnChg chg="add mod">
          <ac:chgData name="Jiaxuan You" userId="4673b616-39e0-47ed-898d-4786d243effe" providerId="ADAL" clId="{6DE8FEAC-F262-7244-9730-8A08B6AABB00}" dt="2021-02-02T00:49:13.173" v="23145" actId="1036"/>
          <ac:cxnSpMkLst>
            <pc:docMk/>
            <pc:sldMk cId="1802117219" sldId="1695"/>
            <ac:cxnSpMk id="33" creationId="{C9190488-1809-164D-8C16-E00BA57D2BE0}"/>
          </ac:cxnSpMkLst>
        </pc:cxnChg>
        <pc:cxnChg chg="add mod">
          <ac:chgData name="Jiaxuan You" userId="4673b616-39e0-47ed-898d-4786d243effe" providerId="ADAL" clId="{6DE8FEAC-F262-7244-9730-8A08B6AABB00}" dt="2021-02-02T00:49:13.173" v="23145" actId="1036"/>
          <ac:cxnSpMkLst>
            <pc:docMk/>
            <pc:sldMk cId="1802117219" sldId="1695"/>
            <ac:cxnSpMk id="35" creationId="{B7E376EA-9998-FF4E-8577-A69ACEA01D04}"/>
          </ac:cxnSpMkLst>
        </pc:cxnChg>
        <pc:cxnChg chg="add mod">
          <ac:chgData name="Jiaxuan You" userId="4673b616-39e0-47ed-898d-4786d243effe" providerId="ADAL" clId="{6DE8FEAC-F262-7244-9730-8A08B6AABB00}" dt="2021-02-02T00:49:13.173" v="23145" actId="1036"/>
          <ac:cxnSpMkLst>
            <pc:docMk/>
            <pc:sldMk cId="1802117219" sldId="1695"/>
            <ac:cxnSpMk id="38" creationId="{F7570458-A084-C348-A8F0-6441034DA235}"/>
          </ac:cxnSpMkLst>
        </pc:cxnChg>
        <pc:cxnChg chg="mod">
          <ac:chgData name="Jiaxuan You" userId="4673b616-39e0-47ed-898d-4786d243effe" providerId="ADAL" clId="{6DE8FEAC-F262-7244-9730-8A08B6AABB00}" dt="2021-02-02T00:49:13.173" v="23145" actId="1036"/>
          <ac:cxnSpMkLst>
            <pc:docMk/>
            <pc:sldMk cId="1802117219" sldId="1695"/>
            <ac:cxnSpMk id="45" creationId="{0A22BE6D-3B2B-B147-ACC0-AEF4AF79B63E}"/>
          </ac:cxnSpMkLst>
        </pc:cxnChg>
        <pc:cxnChg chg="mod">
          <ac:chgData name="Jiaxuan You" userId="4673b616-39e0-47ed-898d-4786d243effe" providerId="ADAL" clId="{6DE8FEAC-F262-7244-9730-8A08B6AABB00}" dt="2021-02-02T00:49:13.173" v="23145" actId="1036"/>
          <ac:cxnSpMkLst>
            <pc:docMk/>
            <pc:sldMk cId="1802117219" sldId="1695"/>
            <ac:cxnSpMk id="46" creationId="{77A186C2-1B8F-3948-A043-6AB59628EEEA}"/>
          </ac:cxnSpMkLst>
        </pc:cxnChg>
        <pc:cxnChg chg="mod">
          <ac:chgData name="Jiaxuan You" userId="4673b616-39e0-47ed-898d-4786d243effe" providerId="ADAL" clId="{6DE8FEAC-F262-7244-9730-8A08B6AABB00}" dt="2021-02-02T00:49:13.173" v="23145" actId="1036"/>
          <ac:cxnSpMkLst>
            <pc:docMk/>
            <pc:sldMk cId="1802117219" sldId="1695"/>
            <ac:cxnSpMk id="47" creationId="{FEC9DF78-7044-DD4A-82BD-02DB8727B077}"/>
          </ac:cxnSpMkLst>
        </pc:cxnChg>
        <pc:cxnChg chg="mod">
          <ac:chgData name="Jiaxuan You" userId="4673b616-39e0-47ed-898d-4786d243effe" providerId="ADAL" clId="{6DE8FEAC-F262-7244-9730-8A08B6AABB00}" dt="2021-02-02T00:49:13.173" v="23145" actId="1036"/>
          <ac:cxnSpMkLst>
            <pc:docMk/>
            <pc:sldMk cId="1802117219" sldId="1695"/>
            <ac:cxnSpMk id="51" creationId="{8D73754A-354B-AE4A-B2F3-033C9F63D26A}"/>
          </ac:cxnSpMkLst>
        </pc:cxnChg>
        <pc:cxnChg chg="mod">
          <ac:chgData name="Jiaxuan You" userId="4673b616-39e0-47ed-898d-4786d243effe" providerId="ADAL" clId="{6DE8FEAC-F262-7244-9730-8A08B6AABB00}" dt="2021-02-02T00:49:13.173" v="23145" actId="1036"/>
          <ac:cxnSpMkLst>
            <pc:docMk/>
            <pc:sldMk cId="1802117219" sldId="1695"/>
            <ac:cxnSpMk id="52" creationId="{2DC2CEC6-361B-DF4A-BAFC-BA243877F0FE}"/>
          </ac:cxnSpMkLst>
        </pc:cxnChg>
        <pc:cxnChg chg="mod">
          <ac:chgData name="Jiaxuan You" userId="4673b616-39e0-47ed-898d-4786d243effe" providerId="ADAL" clId="{6DE8FEAC-F262-7244-9730-8A08B6AABB00}" dt="2021-02-02T00:49:13.173" v="23145" actId="1036"/>
          <ac:cxnSpMkLst>
            <pc:docMk/>
            <pc:sldMk cId="1802117219" sldId="1695"/>
            <ac:cxnSpMk id="55" creationId="{FB068BA7-3A2C-8542-BC9C-6C7A5B5F0C38}"/>
          </ac:cxnSpMkLst>
        </pc:cxnChg>
        <pc:cxnChg chg="mod">
          <ac:chgData name="Jiaxuan You" userId="4673b616-39e0-47ed-898d-4786d243effe" providerId="ADAL" clId="{6DE8FEAC-F262-7244-9730-8A08B6AABB00}" dt="2021-02-02T00:49:13.173" v="23145" actId="1036"/>
          <ac:cxnSpMkLst>
            <pc:docMk/>
            <pc:sldMk cId="1802117219" sldId="1695"/>
            <ac:cxnSpMk id="56" creationId="{7CF42C6C-4EE0-5F42-8BA2-B7E26348CF57}"/>
          </ac:cxnSpMkLst>
        </pc:cxnChg>
        <pc:cxnChg chg="add del mod">
          <ac:chgData name="Jiaxuan You" userId="4673b616-39e0-47ed-898d-4786d243effe" providerId="ADAL" clId="{6DE8FEAC-F262-7244-9730-8A08B6AABB00}" dt="2021-02-02T00:45:08.066" v="22854"/>
          <ac:cxnSpMkLst>
            <pc:docMk/>
            <pc:sldMk cId="1802117219" sldId="1695"/>
            <ac:cxnSpMk id="74" creationId="{85290AA7-08E6-1C45-9263-25BCA32E4406}"/>
          </ac:cxnSpMkLst>
        </pc:cxnChg>
        <pc:cxnChg chg="add del mod">
          <ac:chgData name="Jiaxuan You" userId="4673b616-39e0-47ed-898d-4786d243effe" providerId="ADAL" clId="{6DE8FEAC-F262-7244-9730-8A08B6AABB00}" dt="2021-02-02T00:45:08.066" v="22854"/>
          <ac:cxnSpMkLst>
            <pc:docMk/>
            <pc:sldMk cId="1802117219" sldId="1695"/>
            <ac:cxnSpMk id="75" creationId="{3B83D2DE-98B9-4F42-AA2F-AC23E0C2BE92}"/>
          </ac:cxnSpMkLst>
        </pc:cxnChg>
        <pc:cxnChg chg="add del mod">
          <ac:chgData name="Jiaxuan You" userId="4673b616-39e0-47ed-898d-4786d243effe" providerId="ADAL" clId="{6DE8FEAC-F262-7244-9730-8A08B6AABB00}" dt="2021-02-02T00:45:08.066" v="22854"/>
          <ac:cxnSpMkLst>
            <pc:docMk/>
            <pc:sldMk cId="1802117219" sldId="1695"/>
            <ac:cxnSpMk id="76" creationId="{FB30919F-1CD4-5442-A4F2-EE496F81B369}"/>
          </ac:cxnSpMkLst>
        </pc:cxnChg>
        <pc:cxnChg chg="add del mod">
          <ac:chgData name="Jiaxuan You" userId="4673b616-39e0-47ed-898d-4786d243effe" providerId="ADAL" clId="{6DE8FEAC-F262-7244-9730-8A08B6AABB00}" dt="2021-02-02T00:45:08.066" v="22854"/>
          <ac:cxnSpMkLst>
            <pc:docMk/>
            <pc:sldMk cId="1802117219" sldId="1695"/>
            <ac:cxnSpMk id="77" creationId="{31162967-8709-0447-8E70-DF59955B2C30}"/>
          </ac:cxnSpMkLst>
        </pc:cxnChg>
        <pc:cxnChg chg="add del mod">
          <ac:chgData name="Jiaxuan You" userId="4673b616-39e0-47ed-898d-4786d243effe" providerId="ADAL" clId="{6DE8FEAC-F262-7244-9730-8A08B6AABB00}" dt="2021-02-02T00:45:08.066" v="22854"/>
          <ac:cxnSpMkLst>
            <pc:docMk/>
            <pc:sldMk cId="1802117219" sldId="1695"/>
            <ac:cxnSpMk id="78" creationId="{DE54E9E6-73FD-4840-960F-F9E6C76F34BC}"/>
          </ac:cxnSpMkLst>
        </pc:cxnChg>
        <pc:cxnChg chg="add del mod">
          <ac:chgData name="Jiaxuan You" userId="4673b616-39e0-47ed-898d-4786d243effe" providerId="ADAL" clId="{6DE8FEAC-F262-7244-9730-8A08B6AABB00}" dt="2021-02-02T00:45:08.066" v="22854"/>
          <ac:cxnSpMkLst>
            <pc:docMk/>
            <pc:sldMk cId="1802117219" sldId="1695"/>
            <ac:cxnSpMk id="79" creationId="{1AA9DC62-7B1D-9D40-9F5F-C64C7E310F35}"/>
          </ac:cxnSpMkLst>
        </pc:cxnChg>
        <pc:cxnChg chg="add del mod">
          <ac:chgData name="Jiaxuan You" userId="4673b616-39e0-47ed-898d-4786d243effe" providerId="ADAL" clId="{6DE8FEAC-F262-7244-9730-8A08B6AABB00}" dt="2021-02-02T00:45:08.066" v="22854"/>
          <ac:cxnSpMkLst>
            <pc:docMk/>
            <pc:sldMk cId="1802117219" sldId="1695"/>
            <ac:cxnSpMk id="80" creationId="{07FA9153-BD6A-814C-8EB7-6F4E5A2A8F76}"/>
          </ac:cxnSpMkLst>
        </pc:cxnChg>
        <pc:cxnChg chg="add del mod">
          <ac:chgData name="Jiaxuan You" userId="4673b616-39e0-47ed-898d-4786d243effe" providerId="ADAL" clId="{6DE8FEAC-F262-7244-9730-8A08B6AABB00}" dt="2021-02-02T00:45:08.066" v="22854"/>
          <ac:cxnSpMkLst>
            <pc:docMk/>
            <pc:sldMk cId="1802117219" sldId="1695"/>
            <ac:cxnSpMk id="81" creationId="{0D6AA241-BE07-F242-BE00-541B56FCC0E2}"/>
          </ac:cxnSpMkLst>
        </pc:cxnChg>
        <pc:cxnChg chg="add del mod">
          <ac:chgData name="Jiaxuan You" userId="4673b616-39e0-47ed-898d-4786d243effe" providerId="ADAL" clId="{6DE8FEAC-F262-7244-9730-8A08B6AABB00}" dt="2021-02-02T00:45:08.066" v="22854"/>
          <ac:cxnSpMkLst>
            <pc:docMk/>
            <pc:sldMk cId="1802117219" sldId="1695"/>
            <ac:cxnSpMk id="82" creationId="{681379A6-DAD3-9A47-9B11-84545E769984}"/>
          </ac:cxnSpMkLst>
        </pc:cxnChg>
        <pc:cxnChg chg="add del mod">
          <ac:chgData name="Jiaxuan You" userId="4673b616-39e0-47ed-898d-4786d243effe" providerId="ADAL" clId="{6DE8FEAC-F262-7244-9730-8A08B6AABB00}" dt="2021-02-02T00:45:08.066" v="22854"/>
          <ac:cxnSpMkLst>
            <pc:docMk/>
            <pc:sldMk cId="1802117219" sldId="1695"/>
            <ac:cxnSpMk id="83" creationId="{F1070BD8-ABB9-6C4A-9C34-9CC376C3AAA2}"/>
          </ac:cxnSpMkLst>
        </pc:cxnChg>
        <pc:cxnChg chg="add del mod">
          <ac:chgData name="Jiaxuan You" userId="4673b616-39e0-47ed-898d-4786d243effe" providerId="ADAL" clId="{6DE8FEAC-F262-7244-9730-8A08B6AABB00}" dt="2021-02-02T00:45:08.066" v="22854"/>
          <ac:cxnSpMkLst>
            <pc:docMk/>
            <pc:sldMk cId="1802117219" sldId="1695"/>
            <ac:cxnSpMk id="84" creationId="{DC48ABC5-CF45-8B4F-ABF1-76BB9BDEBFC6}"/>
          </ac:cxnSpMkLst>
        </pc:cxnChg>
        <pc:cxnChg chg="add del mod">
          <ac:chgData name="Jiaxuan You" userId="4673b616-39e0-47ed-898d-4786d243effe" providerId="ADAL" clId="{6DE8FEAC-F262-7244-9730-8A08B6AABB00}" dt="2021-02-02T00:45:08.066" v="22854"/>
          <ac:cxnSpMkLst>
            <pc:docMk/>
            <pc:sldMk cId="1802117219" sldId="1695"/>
            <ac:cxnSpMk id="85" creationId="{F456B30F-0E95-FD41-9AB4-692D92753FE3}"/>
          </ac:cxnSpMkLst>
        </pc:cxnChg>
        <pc:cxnChg chg="add del mod">
          <ac:chgData name="Jiaxuan You" userId="4673b616-39e0-47ed-898d-4786d243effe" providerId="ADAL" clId="{6DE8FEAC-F262-7244-9730-8A08B6AABB00}" dt="2021-02-02T00:45:08.066" v="22854"/>
          <ac:cxnSpMkLst>
            <pc:docMk/>
            <pc:sldMk cId="1802117219" sldId="1695"/>
            <ac:cxnSpMk id="86" creationId="{10F03754-D5C0-4146-A4E2-20D636A093FB}"/>
          </ac:cxnSpMkLst>
        </pc:cxnChg>
        <pc:cxnChg chg="add del mod">
          <ac:chgData name="Jiaxuan You" userId="4673b616-39e0-47ed-898d-4786d243effe" providerId="ADAL" clId="{6DE8FEAC-F262-7244-9730-8A08B6AABB00}" dt="2021-02-02T00:45:08.066" v="22854"/>
          <ac:cxnSpMkLst>
            <pc:docMk/>
            <pc:sldMk cId="1802117219" sldId="1695"/>
            <ac:cxnSpMk id="87" creationId="{5F0A434E-5C27-CA47-933A-F9742AD87F80}"/>
          </ac:cxnSpMkLst>
        </pc:cxnChg>
        <pc:cxnChg chg="add del mod">
          <ac:chgData name="Jiaxuan You" userId="4673b616-39e0-47ed-898d-4786d243effe" providerId="ADAL" clId="{6DE8FEAC-F262-7244-9730-8A08B6AABB00}" dt="2021-02-02T00:46:16.347" v="22943" actId="478"/>
          <ac:cxnSpMkLst>
            <pc:docMk/>
            <pc:sldMk cId="1802117219" sldId="1695"/>
            <ac:cxnSpMk id="104" creationId="{5E5DC63F-6DA9-354C-ABCA-2B73947B14EC}"/>
          </ac:cxnSpMkLst>
        </pc:cxnChg>
        <pc:cxnChg chg="add del mod">
          <ac:chgData name="Jiaxuan You" userId="4673b616-39e0-47ed-898d-4786d243effe" providerId="ADAL" clId="{6DE8FEAC-F262-7244-9730-8A08B6AABB00}" dt="2021-02-02T00:46:16.347" v="22943" actId="478"/>
          <ac:cxnSpMkLst>
            <pc:docMk/>
            <pc:sldMk cId="1802117219" sldId="1695"/>
            <ac:cxnSpMk id="105" creationId="{2AC06B28-F5BE-6F43-8885-F494E97795E9}"/>
          </ac:cxnSpMkLst>
        </pc:cxnChg>
        <pc:cxnChg chg="add del mod">
          <ac:chgData name="Jiaxuan You" userId="4673b616-39e0-47ed-898d-4786d243effe" providerId="ADAL" clId="{6DE8FEAC-F262-7244-9730-8A08B6AABB00}" dt="2021-02-02T00:46:16.347" v="22943" actId="478"/>
          <ac:cxnSpMkLst>
            <pc:docMk/>
            <pc:sldMk cId="1802117219" sldId="1695"/>
            <ac:cxnSpMk id="106" creationId="{2160694B-51AC-4347-8957-0CEEDCDE7C62}"/>
          </ac:cxnSpMkLst>
        </pc:cxnChg>
        <pc:cxnChg chg="add del mod">
          <ac:chgData name="Jiaxuan You" userId="4673b616-39e0-47ed-898d-4786d243effe" providerId="ADAL" clId="{6DE8FEAC-F262-7244-9730-8A08B6AABB00}" dt="2021-02-02T00:46:16.347" v="22943" actId="478"/>
          <ac:cxnSpMkLst>
            <pc:docMk/>
            <pc:sldMk cId="1802117219" sldId="1695"/>
            <ac:cxnSpMk id="107" creationId="{8C4779C8-29D7-7841-B628-127A83D2EE56}"/>
          </ac:cxnSpMkLst>
        </pc:cxnChg>
        <pc:cxnChg chg="add del mod">
          <ac:chgData name="Jiaxuan You" userId="4673b616-39e0-47ed-898d-4786d243effe" providerId="ADAL" clId="{6DE8FEAC-F262-7244-9730-8A08B6AABB00}" dt="2021-02-02T00:46:16.347" v="22943" actId="478"/>
          <ac:cxnSpMkLst>
            <pc:docMk/>
            <pc:sldMk cId="1802117219" sldId="1695"/>
            <ac:cxnSpMk id="108" creationId="{3B2D3440-E782-DA49-A194-CEFD8A19FFB3}"/>
          </ac:cxnSpMkLst>
        </pc:cxnChg>
        <pc:cxnChg chg="add del mod">
          <ac:chgData name="Jiaxuan You" userId="4673b616-39e0-47ed-898d-4786d243effe" providerId="ADAL" clId="{6DE8FEAC-F262-7244-9730-8A08B6AABB00}" dt="2021-02-02T00:46:16.347" v="22943" actId="478"/>
          <ac:cxnSpMkLst>
            <pc:docMk/>
            <pc:sldMk cId="1802117219" sldId="1695"/>
            <ac:cxnSpMk id="109" creationId="{E2BACC4C-9B4C-AA46-B16C-2C27628F51DB}"/>
          </ac:cxnSpMkLst>
        </pc:cxnChg>
        <pc:cxnChg chg="add del mod">
          <ac:chgData name="Jiaxuan You" userId="4673b616-39e0-47ed-898d-4786d243effe" providerId="ADAL" clId="{6DE8FEAC-F262-7244-9730-8A08B6AABB00}" dt="2021-02-02T00:46:16.347" v="22943" actId="478"/>
          <ac:cxnSpMkLst>
            <pc:docMk/>
            <pc:sldMk cId="1802117219" sldId="1695"/>
            <ac:cxnSpMk id="110" creationId="{DC2ACB89-D329-3147-ABD0-083F63330EB5}"/>
          </ac:cxnSpMkLst>
        </pc:cxnChg>
        <pc:cxnChg chg="add del mod">
          <ac:chgData name="Jiaxuan You" userId="4673b616-39e0-47ed-898d-4786d243effe" providerId="ADAL" clId="{6DE8FEAC-F262-7244-9730-8A08B6AABB00}" dt="2021-02-02T00:46:16.347" v="22943" actId="478"/>
          <ac:cxnSpMkLst>
            <pc:docMk/>
            <pc:sldMk cId="1802117219" sldId="1695"/>
            <ac:cxnSpMk id="111" creationId="{CB6D9873-E072-1F4B-94B1-174F95704590}"/>
          </ac:cxnSpMkLst>
        </pc:cxnChg>
        <pc:cxnChg chg="add del mod">
          <ac:chgData name="Jiaxuan You" userId="4673b616-39e0-47ed-898d-4786d243effe" providerId="ADAL" clId="{6DE8FEAC-F262-7244-9730-8A08B6AABB00}" dt="2021-02-02T00:46:16.347" v="22943" actId="478"/>
          <ac:cxnSpMkLst>
            <pc:docMk/>
            <pc:sldMk cId="1802117219" sldId="1695"/>
            <ac:cxnSpMk id="112" creationId="{BB9515FC-F77D-8545-8CDE-81A6E7C2FE7A}"/>
          </ac:cxnSpMkLst>
        </pc:cxnChg>
        <pc:cxnChg chg="add del mod">
          <ac:chgData name="Jiaxuan You" userId="4673b616-39e0-47ed-898d-4786d243effe" providerId="ADAL" clId="{6DE8FEAC-F262-7244-9730-8A08B6AABB00}" dt="2021-02-02T00:46:16.347" v="22943" actId="478"/>
          <ac:cxnSpMkLst>
            <pc:docMk/>
            <pc:sldMk cId="1802117219" sldId="1695"/>
            <ac:cxnSpMk id="113" creationId="{269400F2-F7B4-8F4F-B38D-570CFB48C037}"/>
          </ac:cxnSpMkLst>
        </pc:cxnChg>
        <pc:cxnChg chg="add del mod">
          <ac:chgData name="Jiaxuan You" userId="4673b616-39e0-47ed-898d-4786d243effe" providerId="ADAL" clId="{6DE8FEAC-F262-7244-9730-8A08B6AABB00}" dt="2021-02-02T00:46:16.347" v="22943" actId="478"/>
          <ac:cxnSpMkLst>
            <pc:docMk/>
            <pc:sldMk cId="1802117219" sldId="1695"/>
            <ac:cxnSpMk id="114" creationId="{A7D0608E-502D-1744-B58D-254A8C565E65}"/>
          </ac:cxnSpMkLst>
        </pc:cxnChg>
        <pc:cxnChg chg="add del mod">
          <ac:chgData name="Jiaxuan You" userId="4673b616-39e0-47ed-898d-4786d243effe" providerId="ADAL" clId="{6DE8FEAC-F262-7244-9730-8A08B6AABB00}" dt="2021-02-02T00:46:16.347" v="22943" actId="478"/>
          <ac:cxnSpMkLst>
            <pc:docMk/>
            <pc:sldMk cId="1802117219" sldId="1695"/>
            <ac:cxnSpMk id="115" creationId="{39CA9AB8-6D48-A14C-B313-C80928ED3482}"/>
          </ac:cxnSpMkLst>
        </pc:cxnChg>
        <pc:cxnChg chg="add del mod">
          <ac:chgData name="Jiaxuan You" userId="4673b616-39e0-47ed-898d-4786d243effe" providerId="ADAL" clId="{6DE8FEAC-F262-7244-9730-8A08B6AABB00}" dt="2021-02-02T00:46:16.347" v="22943" actId="478"/>
          <ac:cxnSpMkLst>
            <pc:docMk/>
            <pc:sldMk cId="1802117219" sldId="1695"/>
            <ac:cxnSpMk id="116" creationId="{536E3F4F-2819-B645-8AE2-513571407528}"/>
          </ac:cxnSpMkLst>
        </pc:cxnChg>
        <pc:cxnChg chg="add del mod">
          <ac:chgData name="Jiaxuan You" userId="4673b616-39e0-47ed-898d-4786d243effe" providerId="ADAL" clId="{6DE8FEAC-F262-7244-9730-8A08B6AABB00}" dt="2021-02-02T00:46:16.347" v="22943" actId="478"/>
          <ac:cxnSpMkLst>
            <pc:docMk/>
            <pc:sldMk cId="1802117219" sldId="1695"/>
            <ac:cxnSpMk id="117" creationId="{E295922F-954A-3B42-9955-4B81923B72FF}"/>
          </ac:cxnSpMkLst>
        </pc:cxnChg>
      </pc:sldChg>
      <pc:sldChg chg="add del ord">
        <pc:chgData name="Jiaxuan You" userId="4673b616-39e0-47ed-898d-4786d243effe" providerId="ADAL" clId="{6DE8FEAC-F262-7244-9730-8A08B6AABB00}" dt="2021-02-02T00:50:16.988" v="23218" actId="2696"/>
        <pc:sldMkLst>
          <pc:docMk/>
          <pc:sldMk cId="939388640" sldId="1696"/>
        </pc:sldMkLst>
      </pc:sldChg>
      <pc:sldChg chg="addSp delSp modSp add mod ord">
        <pc:chgData name="Jiaxuan You" userId="4673b616-39e0-47ed-898d-4786d243effe" providerId="ADAL" clId="{6DE8FEAC-F262-7244-9730-8A08B6AABB00}" dt="2021-02-02T02:17:41.453" v="26570" actId="1076"/>
        <pc:sldMkLst>
          <pc:docMk/>
          <pc:sldMk cId="2929999290" sldId="1697"/>
        </pc:sldMkLst>
        <pc:spChg chg="mod">
          <ac:chgData name="Jiaxuan You" userId="4673b616-39e0-47ed-898d-4786d243effe" providerId="ADAL" clId="{6DE8FEAC-F262-7244-9730-8A08B6AABB00}" dt="2021-02-02T00:51:16.983" v="23327" actId="207"/>
          <ac:spMkLst>
            <pc:docMk/>
            <pc:sldMk cId="2929999290" sldId="1697"/>
            <ac:spMk id="3" creationId="{BC64CE17-AC5F-ED40-9059-9654170EB025}"/>
          </ac:spMkLst>
        </pc:spChg>
        <pc:spChg chg="add mod">
          <ac:chgData name="Jiaxuan You" userId="4673b616-39e0-47ed-898d-4786d243effe" providerId="ADAL" clId="{6DE8FEAC-F262-7244-9730-8A08B6AABB00}" dt="2021-02-02T02:17:41.453" v="26570" actId="1076"/>
          <ac:spMkLst>
            <pc:docMk/>
            <pc:sldMk cId="2929999290" sldId="1697"/>
            <ac:spMk id="9" creationId="{267FD2B6-955A-BC40-AEFC-735CB66C25EC}"/>
          </ac:spMkLst>
        </pc:spChg>
        <pc:spChg chg="add mod">
          <ac:chgData name="Jiaxuan You" userId="4673b616-39e0-47ed-898d-4786d243effe" providerId="ADAL" clId="{6DE8FEAC-F262-7244-9730-8A08B6AABB00}" dt="2021-02-02T00:53:47.039" v="23467" actId="113"/>
          <ac:spMkLst>
            <pc:docMk/>
            <pc:sldMk cId="2929999290" sldId="1697"/>
            <ac:spMk id="11" creationId="{98492C2C-156F-264E-9711-53975B4B9E73}"/>
          </ac:spMkLst>
        </pc:spChg>
        <pc:spChg chg="mod">
          <ac:chgData name="Jiaxuan You" userId="4673b616-39e0-47ed-898d-4786d243effe" providerId="ADAL" clId="{6DE8FEAC-F262-7244-9730-8A08B6AABB00}" dt="2021-02-02T00:54:26.695" v="23497" actId="1038"/>
          <ac:spMkLst>
            <pc:docMk/>
            <pc:sldMk cId="2929999290" sldId="1697"/>
            <ac:spMk id="23" creationId="{6C58EA0B-EBEE-084B-B301-CCCCCD33AA72}"/>
          </ac:spMkLst>
        </pc:spChg>
        <pc:spChg chg="add mod">
          <ac:chgData name="Jiaxuan You" userId="4673b616-39e0-47ed-898d-4786d243effe" providerId="ADAL" clId="{6DE8FEAC-F262-7244-9730-8A08B6AABB00}" dt="2021-02-02T00:53:25.182" v="23425" actId="1076"/>
          <ac:spMkLst>
            <pc:docMk/>
            <pc:sldMk cId="2929999290" sldId="1697"/>
            <ac:spMk id="24" creationId="{194A1C19-CC6F-6544-9387-BFA717A094F1}"/>
          </ac:spMkLst>
        </pc:spChg>
        <pc:spChg chg="add del mod">
          <ac:chgData name="Jiaxuan You" userId="4673b616-39e0-47ed-898d-4786d243effe" providerId="ADAL" clId="{6DE8FEAC-F262-7244-9730-8A08B6AABB00}" dt="2021-02-02T00:52:05.597" v="23335" actId="478"/>
          <ac:spMkLst>
            <pc:docMk/>
            <pc:sldMk cId="2929999290" sldId="1697"/>
            <ac:spMk id="25" creationId="{88517F00-85FC-4A46-871F-13DBFB059126}"/>
          </ac:spMkLst>
        </pc:spChg>
        <pc:spChg chg="add mod">
          <ac:chgData name="Jiaxuan You" userId="4673b616-39e0-47ed-898d-4786d243effe" providerId="ADAL" clId="{6DE8FEAC-F262-7244-9730-8A08B6AABB00}" dt="2021-02-02T00:54:26.695" v="23497" actId="1038"/>
          <ac:spMkLst>
            <pc:docMk/>
            <pc:sldMk cId="2929999290" sldId="1697"/>
            <ac:spMk id="27" creationId="{1D12873A-A676-8140-BE63-35641800FFC9}"/>
          </ac:spMkLst>
        </pc:spChg>
        <pc:spChg chg="add mod">
          <ac:chgData name="Jiaxuan You" userId="4673b616-39e0-47ed-898d-4786d243effe" providerId="ADAL" clId="{6DE8FEAC-F262-7244-9730-8A08B6AABB00}" dt="2021-02-02T00:54:26.695" v="23497" actId="1038"/>
          <ac:spMkLst>
            <pc:docMk/>
            <pc:sldMk cId="2929999290" sldId="1697"/>
            <ac:spMk id="32" creationId="{10F4E20F-E74D-E94D-896B-7EDD38DDDBC6}"/>
          </ac:spMkLst>
        </pc:spChg>
        <pc:spChg chg="mod">
          <ac:chgData name="Jiaxuan You" userId="4673b616-39e0-47ed-898d-4786d243effe" providerId="ADAL" clId="{6DE8FEAC-F262-7244-9730-8A08B6AABB00}" dt="2021-02-02T00:54:26.695" v="23497" actId="1038"/>
          <ac:spMkLst>
            <pc:docMk/>
            <pc:sldMk cId="2929999290" sldId="1697"/>
            <ac:spMk id="48" creationId="{00F2C177-0A8B-2C4C-80A7-BF2750086217}"/>
          </ac:spMkLst>
        </pc:spChg>
        <pc:spChg chg="mod">
          <ac:chgData name="Jiaxuan You" userId="4673b616-39e0-47ed-898d-4786d243effe" providerId="ADAL" clId="{6DE8FEAC-F262-7244-9730-8A08B6AABB00}" dt="2021-02-02T00:54:26.695" v="23497" actId="1038"/>
          <ac:spMkLst>
            <pc:docMk/>
            <pc:sldMk cId="2929999290" sldId="1697"/>
            <ac:spMk id="49" creationId="{E8E129A2-7257-EB4D-8E33-FE5D940A03D9}"/>
          </ac:spMkLst>
        </pc:spChg>
        <pc:spChg chg="mod">
          <ac:chgData name="Jiaxuan You" userId="4673b616-39e0-47ed-898d-4786d243effe" providerId="ADAL" clId="{6DE8FEAC-F262-7244-9730-8A08B6AABB00}" dt="2021-02-02T00:54:26.695" v="23497" actId="1038"/>
          <ac:spMkLst>
            <pc:docMk/>
            <pc:sldMk cId="2929999290" sldId="1697"/>
            <ac:spMk id="50" creationId="{9852BF97-9A0C-8A4C-9FA2-8DCD04882A8B}"/>
          </ac:spMkLst>
        </pc:spChg>
        <pc:spChg chg="mod">
          <ac:chgData name="Jiaxuan You" userId="4673b616-39e0-47ed-898d-4786d243effe" providerId="ADAL" clId="{6DE8FEAC-F262-7244-9730-8A08B6AABB00}" dt="2021-02-02T00:54:26.695" v="23497" actId="1038"/>
          <ac:spMkLst>
            <pc:docMk/>
            <pc:sldMk cId="2929999290" sldId="1697"/>
            <ac:spMk id="54" creationId="{6AFB1FFA-2A6F-D845-A013-C20AFDD2B30A}"/>
          </ac:spMkLst>
        </pc:spChg>
        <pc:cxnChg chg="add mod">
          <ac:chgData name="Jiaxuan You" userId="4673b616-39e0-47ed-898d-4786d243effe" providerId="ADAL" clId="{6DE8FEAC-F262-7244-9730-8A08B6AABB00}" dt="2021-02-02T00:54:10.056" v="23474" actId="1076"/>
          <ac:cxnSpMkLst>
            <pc:docMk/>
            <pc:sldMk cId="2929999290" sldId="1697"/>
            <ac:cxnSpMk id="26" creationId="{E65FFD54-48F0-FA4C-AD1D-2BEFE8F783E4}"/>
          </ac:cxnSpMkLst>
        </pc:cxnChg>
        <pc:cxnChg chg="add mod">
          <ac:chgData name="Jiaxuan You" userId="4673b616-39e0-47ed-898d-4786d243effe" providerId="ADAL" clId="{6DE8FEAC-F262-7244-9730-8A08B6AABB00}" dt="2021-02-02T00:54:26.695" v="23497" actId="1038"/>
          <ac:cxnSpMkLst>
            <pc:docMk/>
            <pc:sldMk cId="2929999290" sldId="1697"/>
            <ac:cxnSpMk id="31" creationId="{6D132EF0-AB7E-5C4E-A519-02BC5208D4E2}"/>
          </ac:cxnSpMkLst>
        </pc:cxnChg>
        <pc:cxnChg chg="mod">
          <ac:chgData name="Jiaxuan You" userId="4673b616-39e0-47ed-898d-4786d243effe" providerId="ADAL" clId="{6DE8FEAC-F262-7244-9730-8A08B6AABB00}" dt="2021-02-02T00:54:26.695" v="23497" actId="1038"/>
          <ac:cxnSpMkLst>
            <pc:docMk/>
            <pc:sldMk cId="2929999290" sldId="1697"/>
            <ac:cxnSpMk id="51" creationId="{8D73754A-354B-AE4A-B2F3-033C9F63D26A}"/>
          </ac:cxnSpMkLst>
        </pc:cxnChg>
        <pc:cxnChg chg="mod">
          <ac:chgData name="Jiaxuan You" userId="4673b616-39e0-47ed-898d-4786d243effe" providerId="ADAL" clId="{6DE8FEAC-F262-7244-9730-8A08B6AABB00}" dt="2021-02-02T00:54:26.695" v="23497" actId="1038"/>
          <ac:cxnSpMkLst>
            <pc:docMk/>
            <pc:sldMk cId="2929999290" sldId="1697"/>
            <ac:cxnSpMk id="52" creationId="{2DC2CEC6-361B-DF4A-BAFC-BA243877F0FE}"/>
          </ac:cxnSpMkLst>
        </pc:cxnChg>
        <pc:cxnChg chg="mod">
          <ac:chgData name="Jiaxuan You" userId="4673b616-39e0-47ed-898d-4786d243effe" providerId="ADAL" clId="{6DE8FEAC-F262-7244-9730-8A08B6AABB00}" dt="2021-02-02T00:54:26.695" v="23497" actId="1038"/>
          <ac:cxnSpMkLst>
            <pc:docMk/>
            <pc:sldMk cId="2929999290" sldId="1697"/>
            <ac:cxnSpMk id="55" creationId="{FB068BA7-3A2C-8542-BC9C-6C7A5B5F0C38}"/>
          </ac:cxnSpMkLst>
        </pc:cxnChg>
        <pc:cxnChg chg="mod">
          <ac:chgData name="Jiaxuan You" userId="4673b616-39e0-47ed-898d-4786d243effe" providerId="ADAL" clId="{6DE8FEAC-F262-7244-9730-8A08B6AABB00}" dt="2021-02-02T00:54:26.695" v="23497" actId="1038"/>
          <ac:cxnSpMkLst>
            <pc:docMk/>
            <pc:sldMk cId="2929999290" sldId="1697"/>
            <ac:cxnSpMk id="56" creationId="{7CF42C6C-4EE0-5F42-8BA2-B7E26348CF57}"/>
          </ac:cxnSpMkLst>
        </pc:cxnChg>
      </pc:sldChg>
      <pc:sldChg chg="delSp modSp add mod">
        <pc:chgData name="Jiaxuan You" userId="4673b616-39e0-47ed-898d-4786d243effe" providerId="ADAL" clId="{6DE8FEAC-F262-7244-9730-8A08B6AABB00}" dt="2021-02-02T02:17:57.141" v="26577" actId="14"/>
        <pc:sldMkLst>
          <pc:docMk/>
          <pc:sldMk cId="3256022629" sldId="1698"/>
        </pc:sldMkLst>
        <pc:spChg chg="mod">
          <ac:chgData name="Jiaxuan You" userId="4673b616-39e0-47ed-898d-4786d243effe" providerId="ADAL" clId="{6DE8FEAC-F262-7244-9730-8A08B6AABB00}" dt="2021-02-02T02:17:57.141" v="26577" actId="14"/>
          <ac:spMkLst>
            <pc:docMk/>
            <pc:sldMk cId="3256022629" sldId="1698"/>
            <ac:spMk id="3" creationId="{BC64CE17-AC5F-ED40-9059-9654170EB025}"/>
          </ac:spMkLst>
        </pc:spChg>
        <pc:spChg chg="del">
          <ac:chgData name="Jiaxuan You" userId="4673b616-39e0-47ed-898d-4786d243effe" providerId="ADAL" clId="{6DE8FEAC-F262-7244-9730-8A08B6AABB00}" dt="2021-02-02T00:54:42.443" v="23500" actId="478"/>
          <ac:spMkLst>
            <pc:docMk/>
            <pc:sldMk cId="3256022629" sldId="1698"/>
            <ac:spMk id="8" creationId="{E9A7B650-B175-6A43-BEBC-C9F6B24C256E}"/>
          </ac:spMkLst>
        </pc:spChg>
        <pc:spChg chg="del">
          <ac:chgData name="Jiaxuan You" userId="4673b616-39e0-47ed-898d-4786d243effe" providerId="ADAL" clId="{6DE8FEAC-F262-7244-9730-8A08B6AABB00}" dt="2021-02-02T00:54:42.443" v="23500" actId="478"/>
          <ac:spMkLst>
            <pc:docMk/>
            <pc:sldMk cId="3256022629" sldId="1698"/>
            <ac:spMk id="9" creationId="{267FD2B6-955A-BC40-AEFC-735CB66C25EC}"/>
          </ac:spMkLst>
        </pc:spChg>
        <pc:spChg chg="del">
          <ac:chgData name="Jiaxuan You" userId="4673b616-39e0-47ed-898d-4786d243effe" providerId="ADAL" clId="{6DE8FEAC-F262-7244-9730-8A08B6AABB00}" dt="2021-02-02T00:54:42.443" v="23500" actId="478"/>
          <ac:spMkLst>
            <pc:docMk/>
            <pc:sldMk cId="3256022629" sldId="1698"/>
            <ac:spMk id="11" creationId="{98492C2C-156F-264E-9711-53975B4B9E73}"/>
          </ac:spMkLst>
        </pc:spChg>
        <pc:spChg chg="del">
          <ac:chgData name="Jiaxuan You" userId="4673b616-39e0-47ed-898d-4786d243effe" providerId="ADAL" clId="{6DE8FEAC-F262-7244-9730-8A08B6AABB00}" dt="2021-02-02T00:54:42.443" v="23500" actId="478"/>
          <ac:spMkLst>
            <pc:docMk/>
            <pc:sldMk cId="3256022629" sldId="1698"/>
            <ac:spMk id="23" creationId="{6C58EA0B-EBEE-084B-B301-CCCCCD33AA72}"/>
          </ac:spMkLst>
        </pc:spChg>
        <pc:spChg chg="del">
          <ac:chgData name="Jiaxuan You" userId="4673b616-39e0-47ed-898d-4786d243effe" providerId="ADAL" clId="{6DE8FEAC-F262-7244-9730-8A08B6AABB00}" dt="2021-02-02T00:54:42.443" v="23500" actId="478"/>
          <ac:spMkLst>
            <pc:docMk/>
            <pc:sldMk cId="3256022629" sldId="1698"/>
            <ac:spMk id="24" creationId="{194A1C19-CC6F-6544-9387-BFA717A094F1}"/>
          </ac:spMkLst>
        </pc:spChg>
        <pc:spChg chg="del">
          <ac:chgData name="Jiaxuan You" userId="4673b616-39e0-47ed-898d-4786d243effe" providerId="ADAL" clId="{6DE8FEAC-F262-7244-9730-8A08B6AABB00}" dt="2021-02-02T00:54:42.443" v="23500" actId="478"/>
          <ac:spMkLst>
            <pc:docMk/>
            <pc:sldMk cId="3256022629" sldId="1698"/>
            <ac:spMk id="27" creationId="{1D12873A-A676-8140-BE63-35641800FFC9}"/>
          </ac:spMkLst>
        </pc:spChg>
        <pc:spChg chg="del">
          <ac:chgData name="Jiaxuan You" userId="4673b616-39e0-47ed-898d-4786d243effe" providerId="ADAL" clId="{6DE8FEAC-F262-7244-9730-8A08B6AABB00}" dt="2021-02-02T00:54:42.443" v="23500" actId="478"/>
          <ac:spMkLst>
            <pc:docMk/>
            <pc:sldMk cId="3256022629" sldId="1698"/>
            <ac:spMk id="32" creationId="{10F4E20F-E74D-E94D-896B-7EDD38DDDBC6}"/>
          </ac:spMkLst>
        </pc:spChg>
        <pc:spChg chg="del">
          <ac:chgData name="Jiaxuan You" userId="4673b616-39e0-47ed-898d-4786d243effe" providerId="ADAL" clId="{6DE8FEAC-F262-7244-9730-8A08B6AABB00}" dt="2021-02-02T00:54:42.443" v="23500" actId="478"/>
          <ac:spMkLst>
            <pc:docMk/>
            <pc:sldMk cId="3256022629" sldId="1698"/>
            <ac:spMk id="42" creationId="{7E77AD9C-51C5-904B-B748-24695F607BCF}"/>
          </ac:spMkLst>
        </pc:spChg>
        <pc:spChg chg="del">
          <ac:chgData name="Jiaxuan You" userId="4673b616-39e0-47ed-898d-4786d243effe" providerId="ADAL" clId="{6DE8FEAC-F262-7244-9730-8A08B6AABB00}" dt="2021-02-02T00:54:42.443" v="23500" actId="478"/>
          <ac:spMkLst>
            <pc:docMk/>
            <pc:sldMk cId="3256022629" sldId="1698"/>
            <ac:spMk id="43" creationId="{9AD547E7-7E0F-9748-B169-1D4AD90F70ED}"/>
          </ac:spMkLst>
        </pc:spChg>
        <pc:spChg chg="del">
          <ac:chgData name="Jiaxuan You" userId="4673b616-39e0-47ed-898d-4786d243effe" providerId="ADAL" clId="{6DE8FEAC-F262-7244-9730-8A08B6AABB00}" dt="2021-02-02T00:54:42.443" v="23500" actId="478"/>
          <ac:spMkLst>
            <pc:docMk/>
            <pc:sldMk cId="3256022629" sldId="1698"/>
            <ac:spMk id="44" creationId="{F23E456D-9C89-844D-A4A7-E069C2E74014}"/>
          </ac:spMkLst>
        </pc:spChg>
        <pc:spChg chg="del">
          <ac:chgData name="Jiaxuan You" userId="4673b616-39e0-47ed-898d-4786d243effe" providerId="ADAL" clId="{6DE8FEAC-F262-7244-9730-8A08B6AABB00}" dt="2021-02-02T00:54:42.443" v="23500" actId="478"/>
          <ac:spMkLst>
            <pc:docMk/>
            <pc:sldMk cId="3256022629" sldId="1698"/>
            <ac:spMk id="48" creationId="{00F2C177-0A8B-2C4C-80A7-BF2750086217}"/>
          </ac:spMkLst>
        </pc:spChg>
        <pc:spChg chg="del">
          <ac:chgData name="Jiaxuan You" userId="4673b616-39e0-47ed-898d-4786d243effe" providerId="ADAL" clId="{6DE8FEAC-F262-7244-9730-8A08B6AABB00}" dt="2021-02-02T00:54:42.443" v="23500" actId="478"/>
          <ac:spMkLst>
            <pc:docMk/>
            <pc:sldMk cId="3256022629" sldId="1698"/>
            <ac:spMk id="49" creationId="{E8E129A2-7257-EB4D-8E33-FE5D940A03D9}"/>
          </ac:spMkLst>
        </pc:spChg>
        <pc:spChg chg="del">
          <ac:chgData name="Jiaxuan You" userId="4673b616-39e0-47ed-898d-4786d243effe" providerId="ADAL" clId="{6DE8FEAC-F262-7244-9730-8A08B6AABB00}" dt="2021-02-02T00:54:42.443" v="23500" actId="478"/>
          <ac:spMkLst>
            <pc:docMk/>
            <pc:sldMk cId="3256022629" sldId="1698"/>
            <ac:spMk id="50" creationId="{9852BF97-9A0C-8A4C-9FA2-8DCD04882A8B}"/>
          </ac:spMkLst>
        </pc:spChg>
        <pc:spChg chg="del">
          <ac:chgData name="Jiaxuan You" userId="4673b616-39e0-47ed-898d-4786d243effe" providerId="ADAL" clId="{6DE8FEAC-F262-7244-9730-8A08B6AABB00}" dt="2021-02-02T00:54:42.443" v="23500" actId="478"/>
          <ac:spMkLst>
            <pc:docMk/>
            <pc:sldMk cId="3256022629" sldId="1698"/>
            <ac:spMk id="54" creationId="{6AFB1FFA-2A6F-D845-A013-C20AFDD2B30A}"/>
          </ac:spMkLst>
        </pc:spChg>
        <pc:cxnChg chg="del">
          <ac:chgData name="Jiaxuan You" userId="4673b616-39e0-47ed-898d-4786d243effe" providerId="ADAL" clId="{6DE8FEAC-F262-7244-9730-8A08B6AABB00}" dt="2021-02-02T00:54:42.443" v="23500" actId="478"/>
          <ac:cxnSpMkLst>
            <pc:docMk/>
            <pc:sldMk cId="3256022629" sldId="1698"/>
            <ac:cxnSpMk id="26" creationId="{E65FFD54-48F0-FA4C-AD1D-2BEFE8F783E4}"/>
          </ac:cxnSpMkLst>
        </pc:cxnChg>
        <pc:cxnChg chg="del">
          <ac:chgData name="Jiaxuan You" userId="4673b616-39e0-47ed-898d-4786d243effe" providerId="ADAL" clId="{6DE8FEAC-F262-7244-9730-8A08B6AABB00}" dt="2021-02-02T00:54:42.443" v="23500" actId="478"/>
          <ac:cxnSpMkLst>
            <pc:docMk/>
            <pc:sldMk cId="3256022629" sldId="1698"/>
            <ac:cxnSpMk id="31" creationId="{6D132EF0-AB7E-5C4E-A519-02BC5208D4E2}"/>
          </ac:cxnSpMkLst>
        </pc:cxnChg>
        <pc:cxnChg chg="del mod">
          <ac:chgData name="Jiaxuan You" userId="4673b616-39e0-47ed-898d-4786d243effe" providerId="ADAL" clId="{6DE8FEAC-F262-7244-9730-8A08B6AABB00}" dt="2021-02-02T00:54:42.443" v="23500" actId="478"/>
          <ac:cxnSpMkLst>
            <pc:docMk/>
            <pc:sldMk cId="3256022629" sldId="1698"/>
            <ac:cxnSpMk id="45" creationId="{0A22BE6D-3B2B-B147-ACC0-AEF4AF79B63E}"/>
          </ac:cxnSpMkLst>
        </pc:cxnChg>
        <pc:cxnChg chg="del mod">
          <ac:chgData name="Jiaxuan You" userId="4673b616-39e0-47ed-898d-4786d243effe" providerId="ADAL" clId="{6DE8FEAC-F262-7244-9730-8A08B6AABB00}" dt="2021-02-02T00:54:42.443" v="23500" actId="478"/>
          <ac:cxnSpMkLst>
            <pc:docMk/>
            <pc:sldMk cId="3256022629" sldId="1698"/>
            <ac:cxnSpMk id="46" creationId="{77A186C2-1B8F-3948-A043-6AB59628EEEA}"/>
          </ac:cxnSpMkLst>
        </pc:cxnChg>
        <pc:cxnChg chg="del mod">
          <ac:chgData name="Jiaxuan You" userId="4673b616-39e0-47ed-898d-4786d243effe" providerId="ADAL" clId="{6DE8FEAC-F262-7244-9730-8A08B6AABB00}" dt="2021-02-02T00:54:42.443" v="23500" actId="478"/>
          <ac:cxnSpMkLst>
            <pc:docMk/>
            <pc:sldMk cId="3256022629" sldId="1698"/>
            <ac:cxnSpMk id="47" creationId="{FEC9DF78-7044-DD4A-82BD-02DB8727B077}"/>
          </ac:cxnSpMkLst>
        </pc:cxnChg>
        <pc:cxnChg chg="del mod">
          <ac:chgData name="Jiaxuan You" userId="4673b616-39e0-47ed-898d-4786d243effe" providerId="ADAL" clId="{6DE8FEAC-F262-7244-9730-8A08B6AABB00}" dt="2021-02-02T00:54:42.443" v="23500" actId="478"/>
          <ac:cxnSpMkLst>
            <pc:docMk/>
            <pc:sldMk cId="3256022629" sldId="1698"/>
            <ac:cxnSpMk id="51" creationId="{8D73754A-354B-AE4A-B2F3-033C9F63D26A}"/>
          </ac:cxnSpMkLst>
        </pc:cxnChg>
        <pc:cxnChg chg="del mod">
          <ac:chgData name="Jiaxuan You" userId="4673b616-39e0-47ed-898d-4786d243effe" providerId="ADAL" clId="{6DE8FEAC-F262-7244-9730-8A08B6AABB00}" dt="2021-02-02T00:54:42.443" v="23500" actId="478"/>
          <ac:cxnSpMkLst>
            <pc:docMk/>
            <pc:sldMk cId="3256022629" sldId="1698"/>
            <ac:cxnSpMk id="52" creationId="{2DC2CEC6-361B-DF4A-BAFC-BA243877F0FE}"/>
          </ac:cxnSpMkLst>
        </pc:cxnChg>
        <pc:cxnChg chg="del mod">
          <ac:chgData name="Jiaxuan You" userId="4673b616-39e0-47ed-898d-4786d243effe" providerId="ADAL" clId="{6DE8FEAC-F262-7244-9730-8A08B6AABB00}" dt="2021-02-02T00:54:42.443" v="23500" actId="478"/>
          <ac:cxnSpMkLst>
            <pc:docMk/>
            <pc:sldMk cId="3256022629" sldId="1698"/>
            <ac:cxnSpMk id="55" creationId="{FB068BA7-3A2C-8542-BC9C-6C7A5B5F0C38}"/>
          </ac:cxnSpMkLst>
        </pc:cxnChg>
        <pc:cxnChg chg="del mod">
          <ac:chgData name="Jiaxuan You" userId="4673b616-39e0-47ed-898d-4786d243effe" providerId="ADAL" clId="{6DE8FEAC-F262-7244-9730-8A08B6AABB00}" dt="2021-02-02T00:54:42.443" v="23500" actId="478"/>
          <ac:cxnSpMkLst>
            <pc:docMk/>
            <pc:sldMk cId="3256022629" sldId="1698"/>
            <ac:cxnSpMk id="56" creationId="{7CF42C6C-4EE0-5F42-8BA2-B7E26348CF57}"/>
          </ac:cxnSpMkLst>
        </pc:cxnChg>
      </pc:sldChg>
      <pc:sldChg chg="addSp delSp modSp new mod">
        <pc:chgData name="Jiaxuan You" userId="4673b616-39e0-47ed-898d-4786d243effe" providerId="ADAL" clId="{6DE8FEAC-F262-7244-9730-8A08B6AABB00}" dt="2021-02-02T01:05:42.313" v="24203" actId="20577"/>
        <pc:sldMkLst>
          <pc:docMk/>
          <pc:sldMk cId="152983791" sldId="1699"/>
        </pc:sldMkLst>
        <pc:spChg chg="mod">
          <ac:chgData name="Jiaxuan You" userId="4673b616-39e0-47ed-898d-4786d243effe" providerId="ADAL" clId="{6DE8FEAC-F262-7244-9730-8A08B6AABB00}" dt="2021-02-02T00:59:40.699" v="23905" actId="27636"/>
          <ac:spMkLst>
            <pc:docMk/>
            <pc:sldMk cId="152983791" sldId="1699"/>
            <ac:spMk id="2" creationId="{518102DB-1013-EB4A-8593-0AD183FCAA2E}"/>
          </ac:spMkLst>
        </pc:spChg>
        <pc:spChg chg="mod">
          <ac:chgData name="Jiaxuan You" userId="4673b616-39e0-47ed-898d-4786d243effe" providerId="ADAL" clId="{6DE8FEAC-F262-7244-9730-8A08B6AABB00}" dt="2021-02-02T01:05:42.313" v="24203" actId="20577"/>
          <ac:spMkLst>
            <pc:docMk/>
            <pc:sldMk cId="152983791" sldId="1699"/>
            <ac:spMk id="3" creationId="{704DF40B-FD31-144B-8015-1D741C706E89}"/>
          </ac:spMkLst>
        </pc:spChg>
        <pc:spChg chg="add del mod">
          <ac:chgData name="Jiaxuan You" userId="4673b616-39e0-47ed-898d-4786d243effe" providerId="ADAL" clId="{6DE8FEAC-F262-7244-9730-8A08B6AABB00}" dt="2021-02-02T01:03:46.290" v="24145" actId="478"/>
          <ac:spMkLst>
            <pc:docMk/>
            <pc:sldMk cId="152983791" sldId="1699"/>
            <ac:spMk id="8" creationId="{0FB996D4-E119-A74E-A093-D803B49C22E2}"/>
          </ac:spMkLst>
        </pc:spChg>
        <pc:spChg chg="add del mod">
          <ac:chgData name="Jiaxuan You" userId="4673b616-39e0-47ed-898d-4786d243effe" providerId="ADAL" clId="{6DE8FEAC-F262-7244-9730-8A08B6AABB00}" dt="2021-02-02T01:03:46.290" v="24145" actId="478"/>
          <ac:spMkLst>
            <pc:docMk/>
            <pc:sldMk cId="152983791" sldId="1699"/>
            <ac:spMk id="9" creationId="{69625D02-A791-9C46-8CA3-DA9CB1A4B9CC}"/>
          </ac:spMkLst>
        </pc:spChg>
        <pc:spChg chg="add del mod">
          <ac:chgData name="Jiaxuan You" userId="4673b616-39e0-47ed-898d-4786d243effe" providerId="ADAL" clId="{6DE8FEAC-F262-7244-9730-8A08B6AABB00}" dt="2021-02-02T01:02:12.304" v="24014" actId="478"/>
          <ac:spMkLst>
            <pc:docMk/>
            <pc:sldMk cId="152983791" sldId="1699"/>
            <ac:spMk id="10" creationId="{783E24DF-402E-EA46-A74D-4903948E00AF}"/>
          </ac:spMkLst>
        </pc:spChg>
        <pc:spChg chg="add del mod">
          <ac:chgData name="Jiaxuan You" userId="4673b616-39e0-47ed-898d-4786d243effe" providerId="ADAL" clId="{6DE8FEAC-F262-7244-9730-8A08B6AABB00}" dt="2021-02-02T01:03:46.290" v="24145" actId="478"/>
          <ac:spMkLst>
            <pc:docMk/>
            <pc:sldMk cId="152983791" sldId="1699"/>
            <ac:spMk id="11" creationId="{7BFFB771-9FBA-0840-BBCF-D7C0981B674A}"/>
          </ac:spMkLst>
        </pc:spChg>
        <pc:spChg chg="add del mod">
          <ac:chgData name="Jiaxuan You" userId="4673b616-39e0-47ed-898d-4786d243effe" providerId="ADAL" clId="{6DE8FEAC-F262-7244-9730-8A08B6AABB00}" dt="2021-02-02T01:03:46.290" v="24145" actId="478"/>
          <ac:spMkLst>
            <pc:docMk/>
            <pc:sldMk cId="152983791" sldId="1699"/>
            <ac:spMk id="12" creationId="{83AAF043-8C6D-E245-865D-6A83624508F9}"/>
          </ac:spMkLst>
        </pc:spChg>
        <pc:spChg chg="add del mod">
          <ac:chgData name="Jiaxuan You" userId="4673b616-39e0-47ed-898d-4786d243effe" providerId="ADAL" clId="{6DE8FEAC-F262-7244-9730-8A08B6AABB00}" dt="2021-02-02T01:03:46.290" v="24145" actId="478"/>
          <ac:spMkLst>
            <pc:docMk/>
            <pc:sldMk cId="152983791" sldId="1699"/>
            <ac:spMk id="13" creationId="{5DD8ACAC-4927-A347-BAAF-1E308ACEEA59}"/>
          </ac:spMkLst>
        </pc:spChg>
        <pc:spChg chg="add del mod">
          <ac:chgData name="Jiaxuan You" userId="4673b616-39e0-47ed-898d-4786d243effe" providerId="ADAL" clId="{6DE8FEAC-F262-7244-9730-8A08B6AABB00}" dt="2021-02-02T01:03:46.290" v="24145" actId="478"/>
          <ac:spMkLst>
            <pc:docMk/>
            <pc:sldMk cId="152983791" sldId="1699"/>
            <ac:spMk id="14" creationId="{ECAE0E61-7D55-B546-9C60-1FA58F8A5E7A}"/>
          </ac:spMkLst>
        </pc:spChg>
        <pc:spChg chg="add mod">
          <ac:chgData name="Jiaxuan You" userId="4673b616-39e0-47ed-898d-4786d243effe" providerId="ADAL" clId="{6DE8FEAC-F262-7244-9730-8A08B6AABB00}" dt="2021-02-02T01:03:46.827" v="24146"/>
          <ac:spMkLst>
            <pc:docMk/>
            <pc:sldMk cId="152983791" sldId="1699"/>
            <ac:spMk id="17" creationId="{BFA18D52-B8CB-5649-9481-E2F34DE93A33}"/>
          </ac:spMkLst>
        </pc:spChg>
        <pc:spChg chg="add mod">
          <ac:chgData name="Jiaxuan You" userId="4673b616-39e0-47ed-898d-4786d243effe" providerId="ADAL" clId="{6DE8FEAC-F262-7244-9730-8A08B6AABB00}" dt="2021-02-02T01:03:46.827" v="24146"/>
          <ac:spMkLst>
            <pc:docMk/>
            <pc:sldMk cId="152983791" sldId="1699"/>
            <ac:spMk id="18" creationId="{E0206986-2A6C-D64C-8661-29D7C8434B12}"/>
          </ac:spMkLst>
        </pc:spChg>
        <pc:spChg chg="add mod">
          <ac:chgData name="Jiaxuan You" userId="4673b616-39e0-47ed-898d-4786d243effe" providerId="ADAL" clId="{6DE8FEAC-F262-7244-9730-8A08B6AABB00}" dt="2021-02-02T01:03:46.827" v="24146"/>
          <ac:spMkLst>
            <pc:docMk/>
            <pc:sldMk cId="152983791" sldId="1699"/>
            <ac:spMk id="19" creationId="{4294F196-2A51-4242-B894-50B027F0A6E3}"/>
          </ac:spMkLst>
        </pc:spChg>
        <pc:spChg chg="add mod">
          <ac:chgData name="Jiaxuan You" userId="4673b616-39e0-47ed-898d-4786d243effe" providerId="ADAL" clId="{6DE8FEAC-F262-7244-9730-8A08B6AABB00}" dt="2021-02-02T01:03:46.827" v="24146"/>
          <ac:spMkLst>
            <pc:docMk/>
            <pc:sldMk cId="152983791" sldId="1699"/>
            <ac:spMk id="20" creationId="{32942F1F-E1C0-0941-9606-861527B20F27}"/>
          </ac:spMkLst>
        </pc:spChg>
        <pc:spChg chg="add mod">
          <ac:chgData name="Jiaxuan You" userId="4673b616-39e0-47ed-898d-4786d243effe" providerId="ADAL" clId="{6DE8FEAC-F262-7244-9730-8A08B6AABB00}" dt="2021-02-02T01:03:46.827" v="24146"/>
          <ac:spMkLst>
            <pc:docMk/>
            <pc:sldMk cId="152983791" sldId="1699"/>
            <ac:spMk id="21" creationId="{AD484FCF-D3DF-164A-ADE0-314971068C83}"/>
          </ac:spMkLst>
        </pc:spChg>
        <pc:spChg chg="add mod">
          <ac:chgData name="Jiaxuan You" userId="4673b616-39e0-47ed-898d-4786d243effe" providerId="ADAL" clId="{6DE8FEAC-F262-7244-9730-8A08B6AABB00}" dt="2021-02-02T01:03:46.827" v="24146"/>
          <ac:spMkLst>
            <pc:docMk/>
            <pc:sldMk cId="152983791" sldId="1699"/>
            <ac:spMk id="22" creationId="{7D81A9FE-C31A-FD48-864B-DEAB2A7434DA}"/>
          </ac:spMkLst>
        </pc:spChg>
        <pc:picChg chg="add del mod">
          <ac:chgData name="Jiaxuan You" userId="4673b616-39e0-47ed-898d-4786d243effe" providerId="ADAL" clId="{6DE8FEAC-F262-7244-9730-8A08B6AABB00}" dt="2021-02-02T01:03:46.290" v="24145" actId="478"/>
          <ac:picMkLst>
            <pc:docMk/>
            <pc:sldMk cId="152983791" sldId="1699"/>
            <ac:picMk id="7" creationId="{BD2035D9-4BEC-7043-8B64-CA7DF1622A30}"/>
          </ac:picMkLst>
        </pc:picChg>
        <pc:picChg chg="add mod">
          <ac:chgData name="Jiaxuan You" userId="4673b616-39e0-47ed-898d-4786d243effe" providerId="ADAL" clId="{6DE8FEAC-F262-7244-9730-8A08B6AABB00}" dt="2021-02-02T01:03:46.827" v="24146"/>
          <ac:picMkLst>
            <pc:docMk/>
            <pc:sldMk cId="152983791" sldId="1699"/>
            <ac:picMk id="16" creationId="{FB0DA1FA-64E5-BA4C-B0B4-C68E5CFECCCD}"/>
          </ac:picMkLst>
        </pc:picChg>
      </pc:sldChg>
      <pc:sldChg chg="delSp modSp add del mod">
        <pc:chgData name="Jiaxuan You" userId="4673b616-39e0-47ed-898d-4786d243effe" providerId="ADAL" clId="{6DE8FEAC-F262-7244-9730-8A08B6AABB00}" dt="2021-02-02T01:12:14.343" v="24593" actId="2696"/>
        <pc:sldMkLst>
          <pc:docMk/>
          <pc:sldMk cId="2468601570" sldId="1700"/>
        </pc:sldMkLst>
        <pc:spChg chg="mod">
          <ac:chgData name="Jiaxuan You" userId="4673b616-39e0-47ed-898d-4786d243effe" providerId="ADAL" clId="{6DE8FEAC-F262-7244-9730-8A08B6AABB00}" dt="2021-02-02T01:00:13.780" v="23944" actId="20577"/>
          <ac:spMkLst>
            <pc:docMk/>
            <pc:sldMk cId="2468601570" sldId="1700"/>
            <ac:spMk id="3" creationId="{704DF40B-FD31-144B-8015-1D741C706E89}"/>
          </ac:spMkLst>
        </pc:spChg>
        <pc:spChg chg="del">
          <ac:chgData name="Jiaxuan You" userId="4673b616-39e0-47ed-898d-4786d243effe" providerId="ADAL" clId="{6DE8FEAC-F262-7244-9730-8A08B6AABB00}" dt="2021-02-02T01:03:41.071" v="24144" actId="478"/>
          <ac:spMkLst>
            <pc:docMk/>
            <pc:sldMk cId="2468601570" sldId="1700"/>
            <ac:spMk id="8" creationId="{0FB996D4-E119-A74E-A093-D803B49C22E2}"/>
          </ac:spMkLst>
        </pc:spChg>
        <pc:spChg chg="del">
          <ac:chgData name="Jiaxuan You" userId="4673b616-39e0-47ed-898d-4786d243effe" providerId="ADAL" clId="{6DE8FEAC-F262-7244-9730-8A08B6AABB00}" dt="2021-02-02T01:03:41.071" v="24144" actId="478"/>
          <ac:spMkLst>
            <pc:docMk/>
            <pc:sldMk cId="2468601570" sldId="1700"/>
            <ac:spMk id="9" creationId="{69625D02-A791-9C46-8CA3-DA9CB1A4B9CC}"/>
          </ac:spMkLst>
        </pc:spChg>
        <pc:picChg chg="del">
          <ac:chgData name="Jiaxuan You" userId="4673b616-39e0-47ed-898d-4786d243effe" providerId="ADAL" clId="{6DE8FEAC-F262-7244-9730-8A08B6AABB00}" dt="2021-02-02T01:03:41.071" v="24144" actId="478"/>
          <ac:picMkLst>
            <pc:docMk/>
            <pc:sldMk cId="2468601570" sldId="1700"/>
            <ac:picMk id="7" creationId="{BD2035D9-4BEC-7043-8B64-CA7DF1622A30}"/>
          </ac:picMkLst>
        </pc:picChg>
      </pc:sldChg>
      <pc:sldChg chg="modSp add mod">
        <pc:chgData name="Jiaxuan You" userId="4673b616-39e0-47ed-898d-4786d243effe" providerId="ADAL" clId="{6DE8FEAC-F262-7244-9730-8A08B6AABB00}" dt="2021-02-02T01:05:50.998" v="24204" actId="1076"/>
        <pc:sldMkLst>
          <pc:docMk/>
          <pc:sldMk cId="4137581729" sldId="1701"/>
        </pc:sldMkLst>
        <pc:spChg chg="mod">
          <ac:chgData name="Jiaxuan You" userId="4673b616-39e0-47ed-898d-4786d243effe" providerId="ADAL" clId="{6DE8FEAC-F262-7244-9730-8A08B6AABB00}" dt="2021-02-02T01:04:37.144" v="24170" actId="207"/>
          <ac:spMkLst>
            <pc:docMk/>
            <pc:sldMk cId="4137581729" sldId="1701"/>
            <ac:spMk id="3" creationId="{704DF40B-FD31-144B-8015-1D741C706E89}"/>
          </ac:spMkLst>
        </pc:spChg>
        <pc:spChg chg="mod">
          <ac:chgData name="Jiaxuan You" userId="4673b616-39e0-47ed-898d-4786d243effe" providerId="ADAL" clId="{6DE8FEAC-F262-7244-9730-8A08B6AABB00}" dt="2021-02-02T01:04:15.449" v="24164" actId="1076"/>
          <ac:spMkLst>
            <pc:docMk/>
            <pc:sldMk cId="4137581729" sldId="1701"/>
            <ac:spMk id="8" creationId="{0FB996D4-E119-A74E-A093-D803B49C22E2}"/>
          </ac:spMkLst>
        </pc:spChg>
        <pc:spChg chg="mod">
          <ac:chgData name="Jiaxuan You" userId="4673b616-39e0-47ed-898d-4786d243effe" providerId="ADAL" clId="{6DE8FEAC-F262-7244-9730-8A08B6AABB00}" dt="2021-02-02T01:05:50.998" v="24204" actId="1076"/>
          <ac:spMkLst>
            <pc:docMk/>
            <pc:sldMk cId="4137581729" sldId="1701"/>
            <ac:spMk id="9" creationId="{69625D02-A791-9C46-8CA3-DA9CB1A4B9CC}"/>
          </ac:spMkLst>
        </pc:spChg>
        <pc:spChg chg="mod">
          <ac:chgData name="Jiaxuan You" userId="4673b616-39e0-47ed-898d-4786d243effe" providerId="ADAL" clId="{6DE8FEAC-F262-7244-9730-8A08B6AABB00}" dt="2021-02-02T01:03:36.233" v="24143" actId="1036"/>
          <ac:spMkLst>
            <pc:docMk/>
            <pc:sldMk cId="4137581729" sldId="1701"/>
            <ac:spMk id="11" creationId="{7BFFB771-9FBA-0840-BBCF-D7C0981B674A}"/>
          </ac:spMkLst>
        </pc:spChg>
        <pc:spChg chg="mod">
          <ac:chgData name="Jiaxuan You" userId="4673b616-39e0-47ed-898d-4786d243effe" providerId="ADAL" clId="{6DE8FEAC-F262-7244-9730-8A08B6AABB00}" dt="2021-02-02T01:04:14.007" v="24163" actId="1076"/>
          <ac:spMkLst>
            <pc:docMk/>
            <pc:sldMk cId="4137581729" sldId="1701"/>
            <ac:spMk id="12" creationId="{83AAF043-8C6D-E245-865D-6A83624508F9}"/>
          </ac:spMkLst>
        </pc:spChg>
        <pc:spChg chg="mod">
          <ac:chgData name="Jiaxuan You" userId="4673b616-39e0-47ed-898d-4786d243effe" providerId="ADAL" clId="{6DE8FEAC-F262-7244-9730-8A08B6AABB00}" dt="2021-02-02T01:04:21.747" v="24166" actId="1076"/>
          <ac:spMkLst>
            <pc:docMk/>
            <pc:sldMk cId="4137581729" sldId="1701"/>
            <ac:spMk id="13" creationId="{5DD8ACAC-4927-A347-BAAF-1E308ACEEA59}"/>
          </ac:spMkLst>
        </pc:spChg>
        <pc:spChg chg="mod">
          <ac:chgData name="Jiaxuan You" userId="4673b616-39e0-47ed-898d-4786d243effe" providerId="ADAL" clId="{6DE8FEAC-F262-7244-9730-8A08B6AABB00}" dt="2021-02-02T01:03:36.233" v="24143" actId="1036"/>
          <ac:spMkLst>
            <pc:docMk/>
            <pc:sldMk cId="4137581729" sldId="1701"/>
            <ac:spMk id="14" creationId="{ECAE0E61-7D55-B546-9C60-1FA58F8A5E7A}"/>
          </ac:spMkLst>
        </pc:spChg>
        <pc:picChg chg="mod">
          <ac:chgData name="Jiaxuan You" userId="4673b616-39e0-47ed-898d-4786d243effe" providerId="ADAL" clId="{6DE8FEAC-F262-7244-9730-8A08B6AABB00}" dt="2021-02-02T01:03:36.233" v="24143" actId="1036"/>
          <ac:picMkLst>
            <pc:docMk/>
            <pc:sldMk cId="4137581729" sldId="1701"/>
            <ac:picMk id="7" creationId="{BD2035D9-4BEC-7043-8B64-CA7DF1622A30}"/>
          </ac:picMkLst>
        </pc:picChg>
      </pc:sldChg>
      <pc:sldChg chg="addSp delSp modSp add mod">
        <pc:chgData name="Jiaxuan You" userId="4673b616-39e0-47ed-898d-4786d243effe" providerId="ADAL" clId="{6DE8FEAC-F262-7244-9730-8A08B6AABB00}" dt="2021-02-02T01:12:09.712" v="24592" actId="20577"/>
        <pc:sldMkLst>
          <pc:docMk/>
          <pc:sldMk cId="2868760816" sldId="1702"/>
        </pc:sldMkLst>
        <pc:spChg chg="mod">
          <ac:chgData name="Jiaxuan You" userId="4673b616-39e0-47ed-898d-4786d243effe" providerId="ADAL" clId="{6DE8FEAC-F262-7244-9730-8A08B6AABB00}" dt="2021-02-02T01:12:09.712" v="24592" actId="20577"/>
          <ac:spMkLst>
            <pc:docMk/>
            <pc:sldMk cId="2868760816" sldId="1702"/>
            <ac:spMk id="3" creationId="{704DF40B-FD31-144B-8015-1D741C706E89}"/>
          </ac:spMkLst>
        </pc:spChg>
        <pc:spChg chg="mod">
          <ac:chgData name="Jiaxuan You" userId="4673b616-39e0-47ed-898d-4786d243effe" providerId="ADAL" clId="{6DE8FEAC-F262-7244-9730-8A08B6AABB00}" dt="2021-02-02T01:10:41.133" v="24524" actId="1035"/>
          <ac:spMkLst>
            <pc:docMk/>
            <pc:sldMk cId="2868760816" sldId="1702"/>
            <ac:spMk id="8" creationId="{0FB996D4-E119-A74E-A093-D803B49C22E2}"/>
          </ac:spMkLst>
        </pc:spChg>
        <pc:spChg chg="mod">
          <ac:chgData name="Jiaxuan You" userId="4673b616-39e0-47ed-898d-4786d243effe" providerId="ADAL" clId="{6DE8FEAC-F262-7244-9730-8A08B6AABB00}" dt="2021-02-02T01:10:41.133" v="24524" actId="1035"/>
          <ac:spMkLst>
            <pc:docMk/>
            <pc:sldMk cId="2868760816" sldId="1702"/>
            <ac:spMk id="9" creationId="{69625D02-A791-9C46-8CA3-DA9CB1A4B9CC}"/>
          </ac:spMkLst>
        </pc:spChg>
        <pc:spChg chg="mod">
          <ac:chgData name="Jiaxuan You" userId="4673b616-39e0-47ed-898d-4786d243effe" providerId="ADAL" clId="{6DE8FEAC-F262-7244-9730-8A08B6AABB00}" dt="2021-02-02T01:10:41.133" v="24524" actId="1035"/>
          <ac:spMkLst>
            <pc:docMk/>
            <pc:sldMk cId="2868760816" sldId="1702"/>
            <ac:spMk id="11" creationId="{7BFFB771-9FBA-0840-BBCF-D7C0981B674A}"/>
          </ac:spMkLst>
        </pc:spChg>
        <pc:spChg chg="add del mod">
          <ac:chgData name="Jiaxuan You" userId="4673b616-39e0-47ed-898d-4786d243effe" providerId="ADAL" clId="{6DE8FEAC-F262-7244-9730-8A08B6AABB00}" dt="2021-02-02T01:10:41.133" v="24524" actId="1035"/>
          <ac:spMkLst>
            <pc:docMk/>
            <pc:sldMk cId="2868760816" sldId="1702"/>
            <ac:spMk id="12" creationId="{83AAF043-8C6D-E245-865D-6A83624508F9}"/>
          </ac:spMkLst>
        </pc:spChg>
        <pc:spChg chg="mod">
          <ac:chgData name="Jiaxuan You" userId="4673b616-39e0-47ed-898d-4786d243effe" providerId="ADAL" clId="{6DE8FEAC-F262-7244-9730-8A08B6AABB00}" dt="2021-02-02T01:10:41.133" v="24524" actId="1035"/>
          <ac:spMkLst>
            <pc:docMk/>
            <pc:sldMk cId="2868760816" sldId="1702"/>
            <ac:spMk id="13" creationId="{5DD8ACAC-4927-A347-BAAF-1E308ACEEA59}"/>
          </ac:spMkLst>
        </pc:spChg>
        <pc:spChg chg="mod">
          <ac:chgData name="Jiaxuan You" userId="4673b616-39e0-47ed-898d-4786d243effe" providerId="ADAL" clId="{6DE8FEAC-F262-7244-9730-8A08B6AABB00}" dt="2021-02-02T01:10:41.133" v="24524" actId="1035"/>
          <ac:spMkLst>
            <pc:docMk/>
            <pc:sldMk cId="2868760816" sldId="1702"/>
            <ac:spMk id="14" creationId="{ECAE0E61-7D55-B546-9C60-1FA58F8A5E7A}"/>
          </ac:spMkLst>
        </pc:spChg>
        <pc:picChg chg="mod">
          <ac:chgData name="Jiaxuan You" userId="4673b616-39e0-47ed-898d-4786d243effe" providerId="ADAL" clId="{6DE8FEAC-F262-7244-9730-8A08B6AABB00}" dt="2021-02-02T01:11:31.097" v="24576" actId="1076"/>
          <ac:picMkLst>
            <pc:docMk/>
            <pc:sldMk cId="2868760816" sldId="1702"/>
            <ac:picMk id="7" creationId="{BD2035D9-4BEC-7043-8B64-CA7DF1622A30}"/>
          </ac:picMkLst>
        </pc:picChg>
      </pc:sldChg>
      <pc:sldChg chg="modSp add mod ord">
        <pc:chgData name="Jiaxuan You" userId="4673b616-39e0-47ed-898d-4786d243effe" providerId="ADAL" clId="{6DE8FEAC-F262-7244-9730-8A08B6AABB00}" dt="2021-02-02T04:52:11.399" v="26622" actId="20578"/>
        <pc:sldMkLst>
          <pc:docMk/>
          <pc:sldMk cId="3425718522" sldId="1703"/>
        </pc:sldMkLst>
        <pc:spChg chg="mod">
          <ac:chgData name="Jiaxuan You" userId="4673b616-39e0-47ed-898d-4786d243effe" providerId="ADAL" clId="{6DE8FEAC-F262-7244-9730-8A08B6AABB00}" dt="2021-02-02T01:28:09.973" v="25038" actId="1038"/>
          <ac:spMkLst>
            <pc:docMk/>
            <pc:sldMk cId="3425718522" sldId="1703"/>
            <ac:spMk id="3" creationId="{BB6D55E5-656C-064A-8D78-A630629D5B56}"/>
          </ac:spMkLst>
        </pc:spChg>
        <pc:spChg chg="mod">
          <ac:chgData name="Jiaxuan You" userId="4673b616-39e0-47ed-898d-4786d243effe" providerId="ADAL" clId="{6DE8FEAC-F262-7244-9730-8A08B6AABB00}" dt="2021-02-02T01:28:45.895" v="25039" actId="1076"/>
          <ac:spMkLst>
            <pc:docMk/>
            <pc:sldMk cId="3425718522" sldId="1703"/>
            <ac:spMk id="10" creationId="{94ADF5F3-FC46-8C40-ACA0-AEA15A051C0E}"/>
          </ac:spMkLst>
        </pc:spChg>
        <pc:picChg chg="mod">
          <ac:chgData name="Jiaxuan You" userId="4673b616-39e0-47ed-898d-4786d243effe" providerId="ADAL" clId="{6DE8FEAC-F262-7244-9730-8A08B6AABB00}" dt="2021-02-02T01:28:45.895" v="25039" actId="1076"/>
          <ac:picMkLst>
            <pc:docMk/>
            <pc:sldMk cId="3425718522" sldId="1703"/>
            <ac:picMk id="17" creationId="{7780897F-C019-A14A-BF96-DE6A11FB8B9D}"/>
          </ac:picMkLst>
        </pc:picChg>
      </pc:sldChg>
      <pc:sldChg chg="addSp delSp modSp add mod ord">
        <pc:chgData name="Jiaxuan You" userId="4673b616-39e0-47ed-898d-4786d243effe" providerId="ADAL" clId="{6DE8FEAC-F262-7244-9730-8A08B6AABB00}" dt="2021-02-02T02:15:06.516" v="26534" actId="478"/>
        <pc:sldMkLst>
          <pc:docMk/>
          <pc:sldMk cId="1595319029" sldId="1704"/>
        </pc:sldMkLst>
        <pc:spChg chg="mod">
          <ac:chgData name="Jiaxuan You" userId="4673b616-39e0-47ed-898d-4786d243effe" providerId="ADAL" clId="{6DE8FEAC-F262-7244-9730-8A08B6AABB00}" dt="2021-02-02T01:55:20.570" v="25947" actId="20577"/>
          <ac:spMkLst>
            <pc:docMk/>
            <pc:sldMk cId="1595319029" sldId="1704"/>
            <ac:spMk id="3" creationId="{BB6D55E5-656C-064A-8D78-A630629D5B56}"/>
          </ac:spMkLst>
        </pc:spChg>
        <pc:spChg chg="del">
          <ac:chgData name="Jiaxuan You" userId="4673b616-39e0-47ed-898d-4786d243effe" providerId="ADAL" clId="{6DE8FEAC-F262-7244-9730-8A08B6AABB00}" dt="2021-02-02T02:15:06.516" v="26534" actId="478"/>
          <ac:spMkLst>
            <pc:docMk/>
            <pc:sldMk cId="1595319029" sldId="1704"/>
            <ac:spMk id="7" creationId="{3CE06637-F4F5-BC49-A644-98BDC792669E}"/>
          </ac:spMkLst>
        </pc:spChg>
        <pc:spChg chg="add del mod">
          <ac:chgData name="Jiaxuan You" userId="4673b616-39e0-47ed-898d-4786d243effe" providerId="ADAL" clId="{6DE8FEAC-F262-7244-9730-8A08B6AABB00}" dt="2021-02-02T01:44:30.116" v="25616"/>
          <ac:spMkLst>
            <pc:docMk/>
            <pc:sldMk cId="1595319029" sldId="1704"/>
            <ac:spMk id="8" creationId="{207C31BD-4336-2045-80FF-FD1836B68ACD}"/>
          </ac:spMkLst>
        </pc:spChg>
      </pc:sldChg>
      <pc:sldChg chg="addSp delSp modSp new mod">
        <pc:chgData name="Jiaxuan You" userId="4673b616-39e0-47ed-898d-4786d243effe" providerId="ADAL" clId="{6DE8FEAC-F262-7244-9730-8A08B6AABB00}" dt="2021-02-02T02:15:31.054" v="26536"/>
        <pc:sldMkLst>
          <pc:docMk/>
          <pc:sldMk cId="3609521925" sldId="1705"/>
        </pc:sldMkLst>
        <pc:spChg chg="mod">
          <ac:chgData name="Jiaxuan You" userId="4673b616-39e0-47ed-898d-4786d243effe" providerId="ADAL" clId="{6DE8FEAC-F262-7244-9730-8A08B6AABB00}" dt="2021-02-02T02:00:13.822" v="25988" actId="20577"/>
          <ac:spMkLst>
            <pc:docMk/>
            <pc:sldMk cId="3609521925" sldId="1705"/>
            <ac:spMk id="2" creationId="{206B72BF-AF57-A749-A302-0E8707FD24A5}"/>
          </ac:spMkLst>
        </pc:spChg>
        <pc:spChg chg="mod">
          <ac:chgData name="Jiaxuan You" userId="4673b616-39e0-47ed-898d-4786d243effe" providerId="ADAL" clId="{6DE8FEAC-F262-7244-9730-8A08B6AABB00}" dt="2021-02-02T02:11:25.791" v="26493" actId="1076"/>
          <ac:spMkLst>
            <pc:docMk/>
            <pc:sldMk cId="3609521925" sldId="1705"/>
            <ac:spMk id="3" creationId="{EC337B1E-BE93-C14A-9EA9-4D168BFE868A}"/>
          </ac:spMkLst>
        </pc:spChg>
        <pc:spChg chg="mod">
          <ac:chgData name="Jiaxuan You" userId="4673b616-39e0-47ed-898d-4786d243effe" providerId="ADAL" clId="{6DE8FEAC-F262-7244-9730-8A08B6AABB00}" dt="2021-02-02T02:01:11.195" v="25992"/>
          <ac:spMkLst>
            <pc:docMk/>
            <pc:sldMk cId="3609521925" sldId="1705"/>
            <ac:spMk id="12" creationId="{BDD34CBE-13E7-0642-89CB-1327EEAEB256}"/>
          </ac:spMkLst>
        </pc:spChg>
        <pc:spChg chg="mod">
          <ac:chgData name="Jiaxuan You" userId="4673b616-39e0-47ed-898d-4786d243effe" providerId="ADAL" clId="{6DE8FEAC-F262-7244-9730-8A08B6AABB00}" dt="2021-02-02T02:01:11.195" v="25992"/>
          <ac:spMkLst>
            <pc:docMk/>
            <pc:sldMk cId="3609521925" sldId="1705"/>
            <ac:spMk id="13" creationId="{B12ABB53-22ED-EC46-B68C-F9F2E2EC79CA}"/>
          </ac:spMkLst>
        </pc:spChg>
        <pc:spChg chg="mod">
          <ac:chgData name="Jiaxuan You" userId="4673b616-39e0-47ed-898d-4786d243effe" providerId="ADAL" clId="{6DE8FEAC-F262-7244-9730-8A08B6AABB00}" dt="2021-02-02T02:01:11.195" v="25992"/>
          <ac:spMkLst>
            <pc:docMk/>
            <pc:sldMk cId="3609521925" sldId="1705"/>
            <ac:spMk id="14" creationId="{CFAFD8D2-A8C1-384B-96D9-EAA1DC650A56}"/>
          </ac:spMkLst>
        </pc:spChg>
        <pc:spChg chg="mod">
          <ac:chgData name="Jiaxuan You" userId="4673b616-39e0-47ed-898d-4786d243effe" providerId="ADAL" clId="{6DE8FEAC-F262-7244-9730-8A08B6AABB00}" dt="2021-02-02T02:04:41.443" v="26228"/>
          <ac:spMkLst>
            <pc:docMk/>
            <pc:sldMk cId="3609521925" sldId="1705"/>
            <ac:spMk id="18" creationId="{E482DE33-4BD7-044C-8DC6-ABACF3B45931}"/>
          </ac:spMkLst>
        </pc:spChg>
        <pc:spChg chg="mod">
          <ac:chgData name="Jiaxuan You" userId="4673b616-39e0-47ed-898d-4786d243effe" providerId="ADAL" clId="{6DE8FEAC-F262-7244-9730-8A08B6AABB00}" dt="2021-02-02T02:04:41.443" v="26228"/>
          <ac:spMkLst>
            <pc:docMk/>
            <pc:sldMk cId="3609521925" sldId="1705"/>
            <ac:spMk id="19" creationId="{7A18D4ED-1594-4B4E-93EA-00EA91E55875}"/>
          </ac:spMkLst>
        </pc:spChg>
        <pc:spChg chg="mod">
          <ac:chgData name="Jiaxuan You" userId="4673b616-39e0-47ed-898d-4786d243effe" providerId="ADAL" clId="{6DE8FEAC-F262-7244-9730-8A08B6AABB00}" dt="2021-02-02T02:04:41.443" v="26228"/>
          <ac:spMkLst>
            <pc:docMk/>
            <pc:sldMk cId="3609521925" sldId="1705"/>
            <ac:spMk id="20" creationId="{AA550CE8-FA55-F849-B04A-C615DBE23AB2}"/>
          </ac:spMkLst>
        </pc:spChg>
        <pc:spChg chg="mod">
          <ac:chgData name="Jiaxuan You" userId="4673b616-39e0-47ed-898d-4786d243effe" providerId="ADAL" clId="{6DE8FEAC-F262-7244-9730-8A08B6AABB00}" dt="2021-02-02T02:04:41.443" v="26228"/>
          <ac:spMkLst>
            <pc:docMk/>
            <pc:sldMk cId="3609521925" sldId="1705"/>
            <ac:spMk id="23" creationId="{5C5840CB-33FA-2A48-98BE-3E471422F364}"/>
          </ac:spMkLst>
        </pc:spChg>
        <pc:spChg chg="mod">
          <ac:chgData name="Jiaxuan You" userId="4673b616-39e0-47ed-898d-4786d243effe" providerId="ADAL" clId="{6DE8FEAC-F262-7244-9730-8A08B6AABB00}" dt="2021-02-02T02:05:56.011" v="26256"/>
          <ac:spMkLst>
            <pc:docMk/>
            <pc:sldMk cId="3609521925" sldId="1705"/>
            <ac:spMk id="29" creationId="{0DB42073-83F8-5744-94CA-CC965D8D7608}"/>
          </ac:spMkLst>
        </pc:spChg>
        <pc:spChg chg="mod">
          <ac:chgData name="Jiaxuan You" userId="4673b616-39e0-47ed-898d-4786d243effe" providerId="ADAL" clId="{6DE8FEAC-F262-7244-9730-8A08B6AABB00}" dt="2021-02-02T02:05:56.011" v="26256"/>
          <ac:spMkLst>
            <pc:docMk/>
            <pc:sldMk cId="3609521925" sldId="1705"/>
            <ac:spMk id="30" creationId="{7731281E-ED08-1641-9282-670EE94C4F51}"/>
          </ac:spMkLst>
        </pc:spChg>
        <pc:spChg chg="mod">
          <ac:chgData name="Jiaxuan You" userId="4673b616-39e0-47ed-898d-4786d243effe" providerId="ADAL" clId="{6DE8FEAC-F262-7244-9730-8A08B6AABB00}" dt="2021-02-02T02:05:56.011" v="26256"/>
          <ac:spMkLst>
            <pc:docMk/>
            <pc:sldMk cId="3609521925" sldId="1705"/>
            <ac:spMk id="31" creationId="{AE6718EF-BBA3-044B-9143-70144885103A}"/>
          </ac:spMkLst>
        </pc:spChg>
        <pc:spChg chg="add del mod">
          <ac:chgData name="Jiaxuan You" userId="4673b616-39e0-47ed-898d-4786d243effe" providerId="ADAL" clId="{6DE8FEAC-F262-7244-9730-8A08B6AABB00}" dt="2021-02-02T02:06:30.298" v="26266"/>
          <ac:spMkLst>
            <pc:docMk/>
            <pc:sldMk cId="3609521925" sldId="1705"/>
            <ac:spMk id="33" creationId="{B1D7572E-215B-A14A-94BE-007C2BA25746}"/>
          </ac:spMkLst>
        </pc:spChg>
        <pc:spChg chg="add mod">
          <ac:chgData name="Jiaxuan You" userId="4673b616-39e0-47ed-898d-4786d243effe" providerId="ADAL" clId="{6DE8FEAC-F262-7244-9730-8A08B6AABB00}" dt="2021-02-02T02:05:56.011" v="26256"/>
          <ac:spMkLst>
            <pc:docMk/>
            <pc:sldMk cId="3609521925" sldId="1705"/>
            <ac:spMk id="34" creationId="{7DA04CF8-692A-1443-8DD5-BC040129BBB5}"/>
          </ac:spMkLst>
        </pc:spChg>
        <pc:spChg chg="add mod">
          <ac:chgData name="Jiaxuan You" userId="4673b616-39e0-47ed-898d-4786d243effe" providerId="ADAL" clId="{6DE8FEAC-F262-7244-9730-8A08B6AABB00}" dt="2021-02-02T02:05:56.011" v="26256"/>
          <ac:spMkLst>
            <pc:docMk/>
            <pc:sldMk cId="3609521925" sldId="1705"/>
            <ac:spMk id="35" creationId="{8F765379-4E0B-4D49-82B3-0AE0DB7B61EA}"/>
          </ac:spMkLst>
        </pc:spChg>
        <pc:spChg chg="add mod">
          <ac:chgData name="Jiaxuan You" userId="4673b616-39e0-47ed-898d-4786d243effe" providerId="ADAL" clId="{6DE8FEAC-F262-7244-9730-8A08B6AABB00}" dt="2021-02-02T02:05:59.318" v="26257" actId="1076"/>
          <ac:spMkLst>
            <pc:docMk/>
            <pc:sldMk cId="3609521925" sldId="1705"/>
            <ac:spMk id="36" creationId="{D04F24D5-F960-E745-B82C-FDAC7E713D3A}"/>
          </ac:spMkLst>
        </pc:spChg>
        <pc:spChg chg="add mod">
          <ac:chgData name="Jiaxuan You" userId="4673b616-39e0-47ed-898d-4786d243effe" providerId="ADAL" clId="{6DE8FEAC-F262-7244-9730-8A08B6AABB00}" dt="2021-02-02T02:11:45.401" v="26516" actId="1036"/>
          <ac:spMkLst>
            <pc:docMk/>
            <pc:sldMk cId="3609521925" sldId="1705"/>
            <ac:spMk id="37" creationId="{E138BA84-9B3C-C141-92F7-BA3E104ED1D5}"/>
          </ac:spMkLst>
        </pc:spChg>
        <pc:spChg chg="add del mod">
          <ac:chgData name="Jiaxuan You" userId="4673b616-39e0-47ed-898d-4786d243effe" providerId="ADAL" clId="{6DE8FEAC-F262-7244-9730-8A08B6AABB00}" dt="2021-02-02T02:11:58.468" v="26519"/>
          <ac:spMkLst>
            <pc:docMk/>
            <pc:sldMk cId="3609521925" sldId="1705"/>
            <ac:spMk id="38" creationId="{43B00C9D-4C43-354D-8FCA-6280AD52DB53}"/>
          </ac:spMkLst>
        </pc:spChg>
        <pc:spChg chg="add del mod">
          <ac:chgData name="Jiaxuan You" userId="4673b616-39e0-47ed-898d-4786d243effe" providerId="ADAL" clId="{6DE8FEAC-F262-7244-9730-8A08B6AABB00}" dt="2021-02-02T02:15:31.054" v="26536"/>
          <ac:spMkLst>
            <pc:docMk/>
            <pc:sldMk cId="3609521925" sldId="1705"/>
            <ac:spMk id="39" creationId="{16CB0DAE-9842-6843-B8C9-207961A0F9FA}"/>
          </ac:spMkLst>
        </pc:spChg>
        <pc:grpChg chg="add mod">
          <ac:chgData name="Jiaxuan You" userId="4673b616-39e0-47ed-898d-4786d243effe" providerId="ADAL" clId="{6DE8FEAC-F262-7244-9730-8A08B6AABB00}" dt="2021-02-02T02:04:49.872" v="26230" actId="1076"/>
          <ac:grpSpMkLst>
            <pc:docMk/>
            <pc:sldMk cId="3609521925" sldId="1705"/>
            <ac:grpSpMk id="7" creationId="{2F220D9F-CB4F-D44F-B5CC-01AEF3B4F1E2}"/>
          </ac:grpSpMkLst>
        </pc:grpChg>
        <pc:grpChg chg="add mod">
          <ac:chgData name="Jiaxuan You" userId="4673b616-39e0-47ed-898d-4786d243effe" providerId="ADAL" clId="{6DE8FEAC-F262-7244-9730-8A08B6AABB00}" dt="2021-02-02T02:11:45.401" v="26516" actId="1036"/>
          <ac:grpSpMkLst>
            <pc:docMk/>
            <pc:sldMk cId="3609521925" sldId="1705"/>
            <ac:grpSpMk id="15" creationId="{E9FE3445-9448-D347-9DD1-384BE0D7444F}"/>
          </ac:grpSpMkLst>
        </pc:grpChg>
        <pc:grpChg chg="add mod">
          <ac:chgData name="Jiaxuan You" userId="4673b616-39e0-47ed-898d-4786d243effe" providerId="ADAL" clId="{6DE8FEAC-F262-7244-9730-8A08B6AABB00}" dt="2021-02-02T02:12:02.275" v="26532" actId="1036"/>
          <ac:grpSpMkLst>
            <pc:docMk/>
            <pc:sldMk cId="3609521925" sldId="1705"/>
            <ac:grpSpMk id="24" creationId="{9B7D8C78-4D1F-6C4B-A2C2-D1AAAD6AF456}"/>
          </ac:grpSpMkLst>
        </pc:grpChg>
        <pc:cxnChg chg="mod">
          <ac:chgData name="Jiaxuan You" userId="4673b616-39e0-47ed-898d-4786d243effe" providerId="ADAL" clId="{6DE8FEAC-F262-7244-9730-8A08B6AABB00}" dt="2021-02-02T02:01:11.195" v="25992"/>
          <ac:cxnSpMkLst>
            <pc:docMk/>
            <pc:sldMk cId="3609521925" sldId="1705"/>
            <ac:cxnSpMk id="8" creationId="{4C878471-7D8C-0F4D-8113-DC77969A0507}"/>
          </ac:cxnSpMkLst>
        </pc:cxnChg>
        <pc:cxnChg chg="mod">
          <ac:chgData name="Jiaxuan You" userId="4673b616-39e0-47ed-898d-4786d243effe" providerId="ADAL" clId="{6DE8FEAC-F262-7244-9730-8A08B6AABB00}" dt="2021-02-02T02:01:11.195" v="25992"/>
          <ac:cxnSpMkLst>
            <pc:docMk/>
            <pc:sldMk cId="3609521925" sldId="1705"/>
            <ac:cxnSpMk id="9" creationId="{88323543-CF3C-B64C-B178-F458B1ED76D9}"/>
          </ac:cxnSpMkLst>
        </pc:cxnChg>
        <pc:cxnChg chg="mod">
          <ac:chgData name="Jiaxuan You" userId="4673b616-39e0-47ed-898d-4786d243effe" providerId="ADAL" clId="{6DE8FEAC-F262-7244-9730-8A08B6AABB00}" dt="2021-02-02T02:01:11.195" v="25992"/>
          <ac:cxnSpMkLst>
            <pc:docMk/>
            <pc:sldMk cId="3609521925" sldId="1705"/>
            <ac:cxnSpMk id="10" creationId="{836CD282-8FD4-2442-B896-96CA7D533ABF}"/>
          </ac:cxnSpMkLst>
        </pc:cxnChg>
        <pc:cxnChg chg="mod">
          <ac:chgData name="Jiaxuan You" userId="4673b616-39e0-47ed-898d-4786d243effe" providerId="ADAL" clId="{6DE8FEAC-F262-7244-9730-8A08B6AABB00}" dt="2021-02-02T02:01:11.195" v="25992"/>
          <ac:cxnSpMkLst>
            <pc:docMk/>
            <pc:sldMk cId="3609521925" sldId="1705"/>
            <ac:cxnSpMk id="11" creationId="{DADD5C10-E957-4640-B06F-D29BB7672627}"/>
          </ac:cxnSpMkLst>
        </pc:cxnChg>
        <pc:cxnChg chg="mod">
          <ac:chgData name="Jiaxuan You" userId="4673b616-39e0-47ed-898d-4786d243effe" providerId="ADAL" clId="{6DE8FEAC-F262-7244-9730-8A08B6AABB00}" dt="2021-02-02T02:04:41.443" v="26228"/>
          <ac:cxnSpMkLst>
            <pc:docMk/>
            <pc:sldMk cId="3609521925" sldId="1705"/>
            <ac:cxnSpMk id="16" creationId="{2C5531C3-A333-5445-A49F-C15D2D8F661F}"/>
          </ac:cxnSpMkLst>
        </pc:cxnChg>
        <pc:cxnChg chg="mod">
          <ac:chgData name="Jiaxuan You" userId="4673b616-39e0-47ed-898d-4786d243effe" providerId="ADAL" clId="{6DE8FEAC-F262-7244-9730-8A08B6AABB00}" dt="2021-02-02T02:04:41.443" v="26228"/>
          <ac:cxnSpMkLst>
            <pc:docMk/>
            <pc:sldMk cId="3609521925" sldId="1705"/>
            <ac:cxnSpMk id="17" creationId="{DFF27D98-2B3F-A24B-AF3C-DE774651CFF8}"/>
          </ac:cxnSpMkLst>
        </pc:cxnChg>
        <pc:cxnChg chg="mod">
          <ac:chgData name="Jiaxuan You" userId="4673b616-39e0-47ed-898d-4786d243effe" providerId="ADAL" clId="{6DE8FEAC-F262-7244-9730-8A08B6AABB00}" dt="2021-02-02T02:04:41.443" v="26228"/>
          <ac:cxnSpMkLst>
            <pc:docMk/>
            <pc:sldMk cId="3609521925" sldId="1705"/>
            <ac:cxnSpMk id="21" creationId="{39F585E8-C3DE-DA46-BAB4-FD46F606BB70}"/>
          </ac:cxnSpMkLst>
        </pc:cxnChg>
        <pc:cxnChg chg="mod">
          <ac:chgData name="Jiaxuan You" userId="4673b616-39e0-47ed-898d-4786d243effe" providerId="ADAL" clId="{6DE8FEAC-F262-7244-9730-8A08B6AABB00}" dt="2021-02-02T02:04:41.443" v="26228"/>
          <ac:cxnSpMkLst>
            <pc:docMk/>
            <pc:sldMk cId="3609521925" sldId="1705"/>
            <ac:cxnSpMk id="22" creationId="{759D7871-5C3A-474A-9E59-662C5507D9B2}"/>
          </ac:cxnSpMkLst>
        </pc:cxnChg>
        <pc:cxnChg chg="mod">
          <ac:chgData name="Jiaxuan You" userId="4673b616-39e0-47ed-898d-4786d243effe" providerId="ADAL" clId="{6DE8FEAC-F262-7244-9730-8A08B6AABB00}" dt="2021-02-02T02:05:56.011" v="26256"/>
          <ac:cxnSpMkLst>
            <pc:docMk/>
            <pc:sldMk cId="3609521925" sldId="1705"/>
            <ac:cxnSpMk id="25" creationId="{57FA63B0-28DC-734B-B2C3-2F7E09075803}"/>
          </ac:cxnSpMkLst>
        </pc:cxnChg>
        <pc:cxnChg chg="mod">
          <ac:chgData name="Jiaxuan You" userId="4673b616-39e0-47ed-898d-4786d243effe" providerId="ADAL" clId="{6DE8FEAC-F262-7244-9730-8A08B6AABB00}" dt="2021-02-02T02:05:56.011" v="26256"/>
          <ac:cxnSpMkLst>
            <pc:docMk/>
            <pc:sldMk cId="3609521925" sldId="1705"/>
            <ac:cxnSpMk id="26" creationId="{D8087E19-8109-3D46-B63A-96D676C2649C}"/>
          </ac:cxnSpMkLst>
        </pc:cxnChg>
        <pc:cxnChg chg="mod">
          <ac:chgData name="Jiaxuan You" userId="4673b616-39e0-47ed-898d-4786d243effe" providerId="ADAL" clId="{6DE8FEAC-F262-7244-9730-8A08B6AABB00}" dt="2021-02-02T02:05:56.011" v="26256"/>
          <ac:cxnSpMkLst>
            <pc:docMk/>
            <pc:sldMk cId="3609521925" sldId="1705"/>
            <ac:cxnSpMk id="27" creationId="{6CE7832F-C2E7-C247-B8AD-EC5244ABBB37}"/>
          </ac:cxnSpMkLst>
        </pc:cxnChg>
        <pc:cxnChg chg="mod">
          <ac:chgData name="Jiaxuan You" userId="4673b616-39e0-47ed-898d-4786d243effe" providerId="ADAL" clId="{6DE8FEAC-F262-7244-9730-8A08B6AABB00}" dt="2021-02-02T02:05:56.011" v="26256"/>
          <ac:cxnSpMkLst>
            <pc:docMk/>
            <pc:sldMk cId="3609521925" sldId="1705"/>
            <ac:cxnSpMk id="28" creationId="{A99B1460-0A19-2A41-A68C-047A8A0398D2}"/>
          </ac:cxnSpMkLst>
        </pc:cxnChg>
      </pc:sldChg>
      <pc:sldChg chg="addSp delSp modSp mod">
        <pc:chgData name="Jiaxuan You" userId="4673b616-39e0-47ed-898d-4786d243effe" providerId="ADAL" clId="{6DE8FEAC-F262-7244-9730-8A08B6AABB00}" dt="2021-02-02T06:19:29.612" v="28650" actId="1076"/>
        <pc:sldMkLst>
          <pc:docMk/>
          <pc:sldMk cId="1562625861" sldId="1708"/>
        </pc:sldMkLst>
        <pc:spChg chg="mod">
          <ac:chgData name="Jiaxuan You" userId="4673b616-39e0-47ed-898d-4786d243effe" providerId="ADAL" clId="{6DE8FEAC-F262-7244-9730-8A08B6AABB00}" dt="2021-02-02T06:19:29.612" v="28650" actId="1076"/>
          <ac:spMkLst>
            <pc:docMk/>
            <pc:sldMk cId="1562625861" sldId="1708"/>
            <ac:spMk id="3" creationId="{946561E5-FD31-A44F-8647-127FFDFBA492}"/>
          </ac:spMkLst>
        </pc:spChg>
        <pc:spChg chg="del mod">
          <ac:chgData name="Jiaxuan You" userId="4673b616-39e0-47ed-898d-4786d243effe" providerId="ADAL" clId="{6DE8FEAC-F262-7244-9730-8A08B6AABB00}" dt="2021-02-02T05:04:48.233" v="26969" actId="478"/>
          <ac:spMkLst>
            <pc:docMk/>
            <pc:sldMk cId="1562625861" sldId="1708"/>
            <ac:spMk id="7" creationId="{941C8A56-8E31-1446-BF55-47B67453BD1C}"/>
          </ac:spMkLst>
        </pc:spChg>
        <pc:spChg chg="add mod">
          <ac:chgData name="Jiaxuan You" userId="4673b616-39e0-47ed-898d-4786d243effe" providerId="ADAL" clId="{6DE8FEAC-F262-7244-9730-8A08B6AABB00}" dt="2021-02-02T05:05:14.640" v="26989" actId="1035"/>
          <ac:spMkLst>
            <pc:docMk/>
            <pc:sldMk cId="1562625861" sldId="1708"/>
            <ac:spMk id="17" creationId="{E595163D-EC9D-7840-AC7A-C73E0AE1201A}"/>
          </ac:spMkLst>
        </pc:spChg>
        <pc:spChg chg="add mod">
          <ac:chgData name="Jiaxuan You" userId="4673b616-39e0-47ed-898d-4786d243effe" providerId="ADAL" clId="{6DE8FEAC-F262-7244-9730-8A08B6AABB00}" dt="2021-02-02T05:05:14.640" v="26989" actId="1035"/>
          <ac:spMkLst>
            <pc:docMk/>
            <pc:sldMk cId="1562625861" sldId="1708"/>
            <ac:spMk id="18" creationId="{4415B529-9DB0-844A-AE88-6AD9F7AAD910}"/>
          </ac:spMkLst>
        </pc:spChg>
        <pc:spChg chg="add mod">
          <ac:chgData name="Jiaxuan You" userId="4673b616-39e0-47ed-898d-4786d243effe" providerId="ADAL" clId="{6DE8FEAC-F262-7244-9730-8A08B6AABB00}" dt="2021-02-02T05:05:14.640" v="26989" actId="1035"/>
          <ac:spMkLst>
            <pc:docMk/>
            <pc:sldMk cId="1562625861" sldId="1708"/>
            <ac:spMk id="19" creationId="{746D6F2F-7010-0146-A269-E58D997C02BF}"/>
          </ac:spMkLst>
        </pc:spChg>
        <pc:spChg chg="add del mod">
          <ac:chgData name="Jiaxuan You" userId="4673b616-39e0-47ed-898d-4786d243effe" providerId="ADAL" clId="{6DE8FEAC-F262-7244-9730-8A08B6AABB00}" dt="2021-02-02T04:58:50.393" v="26818" actId="478"/>
          <ac:spMkLst>
            <pc:docMk/>
            <pc:sldMk cId="1562625861" sldId="1708"/>
            <ac:spMk id="20" creationId="{F4ACD6F9-9AA9-984D-810E-54F04772755D}"/>
          </ac:spMkLst>
        </pc:spChg>
        <pc:spChg chg="add del mod">
          <ac:chgData name="Jiaxuan You" userId="4673b616-39e0-47ed-898d-4786d243effe" providerId="ADAL" clId="{6DE8FEAC-F262-7244-9730-8A08B6AABB00}" dt="2021-02-02T04:58:50.393" v="26818" actId="478"/>
          <ac:spMkLst>
            <pc:docMk/>
            <pc:sldMk cId="1562625861" sldId="1708"/>
            <ac:spMk id="21" creationId="{0210A004-3104-124F-A3BC-845FEB721421}"/>
          </ac:spMkLst>
        </pc:spChg>
        <pc:spChg chg="add mod">
          <ac:chgData name="Jiaxuan You" userId="4673b616-39e0-47ed-898d-4786d243effe" providerId="ADAL" clId="{6DE8FEAC-F262-7244-9730-8A08B6AABB00}" dt="2021-02-02T05:05:14.640" v="26989" actId="1035"/>
          <ac:spMkLst>
            <pc:docMk/>
            <pc:sldMk cId="1562625861" sldId="1708"/>
            <ac:spMk id="22" creationId="{48F87248-8606-ED46-970E-CE6F45F4F1CF}"/>
          </ac:spMkLst>
        </pc:spChg>
        <pc:spChg chg="add mod">
          <ac:chgData name="Jiaxuan You" userId="4673b616-39e0-47ed-898d-4786d243effe" providerId="ADAL" clId="{6DE8FEAC-F262-7244-9730-8A08B6AABB00}" dt="2021-02-02T05:05:14.640" v="26989" actId="1035"/>
          <ac:spMkLst>
            <pc:docMk/>
            <pc:sldMk cId="1562625861" sldId="1708"/>
            <ac:spMk id="23" creationId="{2115708B-7A6E-9E47-A8E3-DD65396ED0CF}"/>
          </ac:spMkLst>
        </pc:spChg>
        <pc:spChg chg="add mod">
          <ac:chgData name="Jiaxuan You" userId="4673b616-39e0-47ed-898d-4786d243effe" providerId="ADAL" clId="{6DE8FEAC-F262-7244-9730-8A08B6AABB00}" dt="2021-02-02T05:05:14.640" v="26989" actId="1035"/>
          <ac:spMkLst>
            <pc:docMk/>
            <pc:sldMk cId="1562625861" sldId="1708"/>
            <ac:spMk id="24" creationId="{C9E761D1-3E05-7D41-8AE3-5BC31E74EE32}"/>
          </ac:spMkLst>
        </pc:spChg>
        <pc:spChg chg="add mod">
          <ac:chgData name="Jiaxuan You" userId="4673b616-39e0-47ed-898d-4786d243effe" providerId="ADAL" clId="{6DE8FEAC-F262-7244-9730-8A08B6AABB00}" dt="2021-02-02T05:05:14.640" v="26989" actId="1035"/>
          <ac:spMkLst>
            <pc:docMk/>
            <pc:sldMk cId="1562625861" sldId="1708"/>
            <ac:spMk id="25" creationId="{C37BF613-6940-CE4A-B02D-9928C35DB9B3}"/>
          </ac:spMkLst>
        </pc:spChg>
        <pc:spChg chg="add mod">
          <ac:chgData name="Jiaxuan You" userId="4673b616-39e0-47ed-898d-4786d243effe" providerId="ADAL" clId="{6DE8FEAC-F262-7244-9730-8A08B6AABB00}" dt="2021-02-02T05:05:14.640" v="26989" actId="1035"/>
          <ac:spMkLst>
            <pc:docMk/>
            <pc:sldMk cId="1562625861" sldId="1708"/>
            <ac:spMk id="35" creationId="{F3DD2864-6AB6-9743-91E7-5DD192880271}"/>
          </ac:spMkLst>
        </pc:spChg>
        <pc:spChg chg="add mod">
          <ac:chgData name="Jiaxuan You" userId="4673b616-39e0-47ed-898d-4786d243effe" providerId="ADAL" clId="{6DE8FEAC-F262-7244-9730-8A08B6AABB00}" dt="2021-02-02T05:05:14.640" v="26989" actId="1035"/>
          <ac:spMkLst>
            <pc:docMk/>
            <pc:sldMk cId="1562625861" sldId="1708"/>
            <ac:spMk id="60" creationId="{215CFDDA-AC55-FD45-BF52-131CE6A75978}"/>
          </ac:spMkLst>
        </pc:spChg>
        <pc:spChg chg="add mod">
          <ac:chgData name="Jiaxuan You" userId="4673b616-39e0-47ed-898d-4786d243effe" providerId="ADAL" clId="{6DE8FEAC-F262-7244-9730-8A08B6AABB00}" dt="2021-02-02T05:05:14.640" v="26989" actId="1035"/>
          <ac:spMkLst>
            <pc:docMk/>
            <pc:sldMk cId="1562625861" sldId="1708"/>
            <ac:spMk id="61" creationId="{F2737047-5100-6F48-AAA0-9A94A96688CB}"/>
          </ac:spMkLst>
        </pc:spChg>
        <pc:spChg chg="add mod">
          <ac:chgData name="Jiaxuan You" userId="4673b616-39e0-47ed-898d-4786d243effe" providerId="ADAL" clId="{6DE8FEAC-F262-7244-9730-8A08B6AABB00}" dt="2021-02-02T05:05:14.640" v="26989" actId="1035"/>
          <ac:spMkLst>
            <pc:docMk/>
            <pc:sldMk cId="1562625861" sldId="1708"/>
            <ac:spMk id="62" creationId="{ACAAD2D4-B1C6-B840-9247-CCAA1FE38F01}"/>
          </ac:spMkLst>
        </pc:spChg>
        <pc:spChg chg="add mod">
          <ac:chgData name="Jiaxuan You" userId="4673b616-39e0-47ed-898d-4786d243effe" providerId="ADAL" clId="{6DE8FEAC-F262-7244-9730-8A08B6AABB00}" dt="2021-02-02T05:05:14.640" v="26989" actId="1035"/>
          <ac:spMkLst>
            <pc:docMk/>
            <pc:sldMk cId="1562625861" sldId="1708"/>
            <ac:spMk id="63" creationId="{6FF9965C-89DC-BD45-9F0B-ED22ECB1FDAE}"/>
          </ac:spMkLst>
        </pc:spChg>
        <pc:spChg chg="add mod">
          <ac:chgData name="Jiaxuan You" userId="4673b616-39e0-47ed-898d-4786d243effe" providerId="ADAL" clId="{6DE8FEAC-F262-7244-9730-8A08B6AABB00}" dt="2021-02-02T05:05:24.143" v="26999" actId="1076"/>
          <ac:spMkLst>
            <pc:docMk/>
            <pc:sldMk cId="1562625861" sldId="1708"/>
            <ac:spMk id="64" creationId="{D3119721-7155-9E4B-997E-B603FE53DB34}"/>
          </ac:spMkLst>
        </pc:spChg>
        <pc:spChg chg="add mod">
          <ac:chgData name="Jiaxuan You" userId="4673b616-39e0-47ed-898d-4786d243effe" providerId="ADAL" clId="{6DE8FEAC-F262-7244-9730-8A08B6AABB00}" dt="2021-02-02T05:05:14.640" v="26989" actId="1035"/>
          <ac:spMkLst>
            <pc:docMk/>
            <pc:sldMk cId="1562625861" sldId="1708"/>
            <ac:spMk id="73" creationId="{5BAAD93A-5015-CF4B-B3BE-805348B732E0}"/>
          </ac:spMkLst>
        </pc:spChg>
        <pc:spChg chg="add mod">
          <ac:chgData name="Jiaxuan You" userId="4673b616-39e0-47ed-898d-4786d243effe" providerId="ADAL" clId="{6DE8FEAC-F262-7244-9730-8A08B6AABB00}" dt="2021-02-02T05:05:14.640" v="26989" actId="1035"/>
          <ac:spMkLst>
            <pc:docMk/>
            <pc:sldMk cId="1562625861" sldId="1708"/>
            <ac:spMk id="74" creationId="{AE7F42C6-2D05-A845-AE46-0BFFD0CD08DA}"/>
          </ac:spMkLst>
        </pc:spChg>
        <pc:spChg chg="add del mod">
          <ac:chgData name="Jiaxuan You" userId="4673b616-39e0-47ed-898d-4786d243effe" providerId="ADAL" clId="{6DE8FEAC-F262-7244-9730-8A08B6AABB00}" dt="2021-02-02T05:04:14.823" v="26960" actId="478"/>
          <ac:spMkLst>
            <pc:docMk/>
            <pc:sldMk cId="1562625861" sldId="1708"/>
            <ac:spMk id="75" creationId="{61831E5E-BA6F-B04E-AE78-377323AB9E1C}"/>
          </ac:spMkLst>
        </pc:spChg>
        <pc:spChg chg="add del mod">
          <ac:chgData name="Jiaxuan You" userId="4673b616-39e0-47ed-898d-4786d243effe" providerId="ADAL" clId="{6DE8FEAC-F262-7244-9730-8A08B6AABB00}" dt="2021-02-02T05:03:47.555" v="26947" actId="478"/>
          <ac:spMkLst>
            <pc:docMk/>
            <pc:sldMk cId="1562625861" sldId="1708"/>
            <ac:spMk id="76" creationId="{E29B7638-AB02-EC43-A6E5-A6A73DE05EDA}"/>
          </ac:spMkLst>
        </pc:spChg>
        <pc:spChg chg="add mod">
          <ac:chgData name="Jiaxuan You" userId="4673b616-39e0-47ed-898d-4786d243effe" providerId="ADAL" clId="{6DE8FEAC-F262-7244-9730-8A08B6AABB00}" dt="2021-02-02T05:05:14.640" v="26989" actId="1035"/>
          <ac:spMkLst>
            <pc:docMk/>
            <pc:sldMk cId="1562625861" sldId="1708"/>
            <ac:spMk id="77" creationId="{8D5F788D-C081-994E-87CE-881A6EA18640}"/>
          </ac:spMkLst>
        </pc:spChg>
        <pc:spChg chg="add mod">
          <ac:chgData name="Jiaxuan You" userId="4673b616-39e0-47ed-898d-4786d243effe" providerId="ADAL" clId="{6DE8FEAC-F262-7244-9730-8A08B6AABB00}" dt="2021-02-02T05:05:14.640" v="26989" actId="1035"/>
          <ac:spMkLst>
            <pc:docMk/>
            <pc:sldMk cId="1562625861" sldId="1708"/>
            <ac:spMk id="78" creationId="{5A3BDEB7-6F24-8A45-8DF0-17DCAECC119C}"/>
          </ac:spMkLst>
        </pc:spChg>
        <pc:spChg chg="add mod">
          <ac:chgData name="Jiaxuan You" userId="4673b616-39e0-47ed-898d-4786d243effe" providerId="ADAL" clId="{6DE8FEAC-F262-7244-9730-8A08B6AABB00}" dt="2021-02-02T05:05:14.640" v="26989" actId="1035"/>
          <ac:spMkLst>
            <pc:docMk/>
            <pc:sldMk cId="1562625861" sldId="1708"/>
            <ac:spMk id="79" creationId="{9D686E16-B744-954A-AAA6-7C3D8E10FAA8}"/>
          </ac:spMkLst>
        </pc:spChg>
        <pc:spChg chg="add mod">
          <ac:chgData name="Jiaxuan You" userId="4673b616-39e0-47ed-898d-4786d243effe" providerId="ADAL" clId="{6DE8FEAC-F262-7244-9730-8A08B6AABB00}" dt="2021-02-02T05:05:14.640" v="26989" actId="1035"/>
          <ac:spMkLst>
            <pc:docMk/>
            <pc:sldMk cId="1562625861" sldId="1708"/>
            <ac:spMk id="86" creationId="{FB8AE28A-4764-9E43-A1E2-B2BC2779475B}"/>
          </ac:spMkLst>
        </pc:spChg>
        <pc:spChg chg="add del mod">
          <ac:chgData name="Jiaxuan You" userId="4673b616-39e0-47ed-898d-4786d243effe" providerId="ADAL" clId="{6DE8FEAC-F262-7244-9730-8A08B6AABB00}" dt="2021-02-02T05:03:56.342" v="26953"/>
          <ac:spMkLst>
            <pc:docMk/>
            <pc:sldMk cId="1562625861" sldId="1708"/>
            <ac:spMk id="89" creationId="{2EA99C2E-DDD7-6C4E-B36B-F1A4FE9873F4}"/>
          </ac:spMkLst>
        </pc:spChg>
        <pc:spChg chg="add mod">
          <ac:chgData name="Jiaxuan You" userId="4673b616-39e0-47ed-898d-4786d243effe" providerId="ADAL" clId="{6DE8FEAC-F262-7244-9730-8A08B6AABB00}" dt="2021-02-02T05:05:14.640" v="26989" actId="1035"/>
          <ac:spMkLst>
            <pc:docMk/>
            <pc:sldMk cId="1562625861" sldId="1708"/>
            <ac:spMk id="90" creationId="{F9601A43-A5BD-8240-9357-B26764A1162A}"/>
          </ac:spMkLst>
        </pc:spChg>
        <pc:spChg chg="add mod">
          <ac:chgData name="Jiaxuan You" userId="4673b616-39e0-47ed-898d-4786d243effe" providerId="ADAL" clId="{6DE8FEAC-F262-7244-9730-8A08B6AABB00}" dt="2021-02-02T05:04:10.192" v="26957"/>
          <ac:spMkLst>
            <pc:docMk/>
            <pc:sldMk cId="1562625861" sldId="1708"/>
            <ac:spMk id="93" creationId="{F68F666D-9890-F04B-8117-F763007805BA}"/>
          </ac:spMkLst>
        </pc:spChg>
        <pc:spChg chg="add mod">
          <ac:chgData name="Jiaxuan You" userId="4673b616-39e0-47ed-898d-4786d243effe" providerId="ADAL" clId="{6DE8FEAC-F262-7244-9730-8A08B6AABB00}" dt="2021-02-02T05:05:14.640" v="26989" actId="1035"/>
          <ac:spMkLst>
            <pc:docMk/>
            <pc:sldMk cId="1562625861" sldId="1708"/>
            <ac:spMk id="94" creationId="{1F0FE34B-F1BA-6B45-90E8-0F5F84AC34BA}"/>
          </ac:spMkLst>
        </pc:spChg>
        <pc:picChg chg="add del mod">
          <ac:chgData name="Jiaxuan You" userId="4673b616-39e0-47ed-898d-4786d243effe" providerId="ADAL" clId="{6DE8FEAC-F262-7244-9730-8A08B6AABB00}" dt="2021-02-02T05:01:16.252" v="26891" actId="478"/>
          <ac:picMkLst>
            <pc:docMk/>
            <pc:sldMk cId="1562625861" sldId="1708"/>
            <ac:picMk id="8" creationId="{EAF7918E-2EC5-F843-AF54-944C3EF6331B}"/>
          </ac:picMkLst>
        </pc:picChg>
        <pc:picChg chg="add mod">
          <ac:chgData name="Jiaxuan You" userId="4673b616-39e0-47ed-898d-4786d243effe" providerId="ADAL" clId="{6DE8FEAC-F262-7244-9730-8A08B6AABB00}" dt="2021-02-02T06:19:23.102" v="28649" actId="1076"/>
          <ac:picMkLst>
            <pc:docMk/>
            <pc:sldMk cId="1562625861" sldId="1708"/>
            <ac:picMk id="97" creationId="{420FEBBC-E3AF-8541-A460-D1033A35BB32}"/>
          </ac:picMkLst>
        </pc:picChg>
        <pc:cxnChg chg="add mod">
          <ac:chgData name="Jiaxuan You" userId="4673b616-39e0-47ed-898d-4786d243effe" providerId="ADAL" clId="{6DE8FEAC-F262-7244-9730-8A08B6AABB00}" dt="2021-02-02T05:05:14.640" v="26989" actId="1035"/>
          <ac:cxnSpMkLst>
            <pc:docMk/>
            <pc:sldMk cId="1562625861" sldId="1708"/>
            <ac:cxnSpMk id="9" creationId="{D170D3F5-5919-A342-B379-0B6B188FB323}"/>
          </ac:cxnSpMkLst>
        </pc:cxnChg>
        <pc:cxnChg chg="add mod">
          <ac:chgData name="Jiaxuan You" userId="4673b616-39e0-47ed-898d-4786d243effe" providerId="ADAL" clId="{6DE8FEAC-F262-7244-9730-8A08B6AABB00}" dt="2021-02-02T05:05:14.640" v="26989" actId="1035"/>
          <ac:cxnSpMkLst>
            <pc:docMk/>
            <pc:sldMk cId="1562625861" sldId="1708"/>
            <ac:cxnSpMk id="10" creationId="{2D725CE5-4DB4-0A42-AD6E-BAD64D26C4A6}"/>
          </ac:cxnSpMkLst>
        </pc:cxnChg>
        <pc:cxnChg chg="add mod">
          <ac:chgData name="Jiaxuan You" userId="4673b616-39e0-47ed-898d-4786d243effe" providerId="ADAL" clId="{6DE8FEAC-F262-7244-9730-8A08B6AABB00}" dt="2021-02-02T05:05:14.640" v="26989" actId="1035"/>
          <ac:cxnSpMkLst>
            <pc:docMk/>
            <pc:sldMk cId="1562625861" sldId="1708"/>
            <ac:cxnSpMk id="11" creationId="{64E6D2FB-149F-1A41-A9A6-7DBBCB025699}"/>
          </ac:cxnSpMkLst>
        </pc:cxnChg>
        <pc:cxnChg chg="add mod">
          <ac:chgData name="Jiaxuan You" userId="4673b616-39e0-47ed-898d-4786d243effe" providerId="ADAL" clId="{6DE8FEAC-F262-7244-9730-8A08B6AABB00}" dt="2021-02-02T05:05:14.640" v="26989" actId="1035"/>
          <ac:cxnSpMkLst>
            <pc:docMk/>
            <pc:sldMk cId="1562625861" sldId="1708"/>
            <ac:cxnSpMk id="12" creationId="{52452CD0-B6A5-3B46-9DB1-F072BDDDBD07}"/>
          </ac:cxnSpMkLst>
        </pc:cxnChg>
        <pc:cxnChg chg="add mod">
          <ac:chgData name="Jiaxuan You" userId="4673b616-39e0-47ed-898d-4786d243effe" providerId="ADAL" clId="{6DE8FEAC-F262-7244-9730-8A08B6AABB00}" dt="2021-02-02T05:05:14.640" v="26989" actId="1035"/>
          <ac:cxnSpMkLst>
            <pc:docMk/>
            <pc:sldMk cId="1562625861" sldId="1708"/>
            <ac:cxnSpMk id="13" creationId="{C11F7568-EB3C-B545-9C97-E6BC83B8D49E}"/>
          </ac:cxnSpMkLst>
        </pc:cxnChg>
        <pc:cxnChg chg="add mod">
          <ac:chgData name="Jiaxuan You" userId="4673b616-39e0-47ed-898d-4786d243effe" providerId="ADAL" clId="{6DE8FEAC-F262-7244-9730-8A08B6AABB00}" dt="2021-02-02T05:05:14.640" v="26989" actId="1035"/>
          <ac:cxnSpMkLst>
            <pc:docMk/>
            <pc:sldMk cId="1562625861" sldId="1708"/>
            <ac:cxnSpMk id="14" creationId="{F4031747-6191-154D-AFA5-BDC78696A800}"/>
          </ac:cxnSpMkLst>
        </pc:cxnChg>
        <pc:cxnChg chg="add mod">
          <ac:chgData name="Jiaxuan You" userId="4673b616-39e0-47ed-898d-4786d243effe" providerId="ADAL" clId="{6DE8FEAC-F262-7244-9730-8A08B6AABB00}" dt="2021-02-02T05:05:14.640" v="26989" actId="1035"/>
          <ac:cxnSpMkLst>
            <pc:docMk/>
            <pc:sldMk cId="1562625861" sldId="1708"/>
            <ac:cxnSpMk id="15" creationId="{CF5BBD14-1669-6841-80C8-315C1C874B76}"/>
          </ac:cxnSpMkLst>
        </pc:cxnChg>
        <pc:cxnChg chg="add mod">
          <ac:chgData name="Jiaxuan You" userId="4673b616-39e0-47ed-898d-4786d243effe" providerId="ADAL" clId="{6DE8FEAC-F262-7244-9730-8A08B6AABB00}" dt="2021-02-02T05:05:14.640" v="26989" actId="1035"/>
          <ac:cxnSpMkLst>
            <pc:docMk/>
            <pc:sldMk cId="1562625861" sldId="1708"/>
            <ac:cxnSpMk id="16" creationId="{FE0FE2B8-2484-9240-A310-51743315CFF8}"/>
          </ac:cxnSpMkLst>
        </pc:cxnChg>
        <pc:cxnChg chg="add mod">
          <ac:chgData name="Jiaxuan You" userId="4673b616-39e0-47ed-898d-4786d243effe" providerId="ADAL" clId="{6DE8FEAC-F262-7244-9730-8A08B6AABB00}" dt="2021-02-02T05:05:14.640" v="26989" actId="1035"/>
          <ac:cxnSpMkLst>
            <pc:docMk/>
            <pc:sldMk cId="1562625861" sldId="1708"/>
            <ac:cxnSpMk id="26" creationId="{791AAF5B-08FD-444D-81EA-D52F31322253}"/>
          </ac:cxnSpMkLst>
        </pc:cxnChg>
        <pc:cxnChg chg="add mod">
          <ac:chgData name="Jiaxuan You" userId="4673b616-39e0-47ed-898d-4786d243effe" providerId="ADAL" clId="{6DE8FEAC-F262-7244-9730-8A08B6AABB00}" dt="2021-02-02T05:05:14.640" v="26989" actId="1035"/>
          <ac:cxnSpMkLst>
            <pc:docMk/>
            <pc:sldMk cId="1562625861" sldId="1708"/>
            <ac:cxnSpMk id="27" creationId="{5D60505A-1569-F649-8CC9-6EEEDAA249BB}"/>
          </ac:cxnSpMkLst>
        </pc:cxnChg>
        <pc:cxnChg chg="add mod">
          <ac:chgData name="Jiaxuan You" userId="4673b616-39e0-47ed-898d-4786d243effe" providerId="ADAL" clId="{6DE8FEAC-F262-7244-9730-8A08B6AABB00}" dt="2021-02-02T05:05:14.640" v="26989" actId="1035"/>
          <ac:cxnSpMkLst>
            <pc:docMk/>
            <pc:sldMk cId="1562625861" sldId="1708"/>
            <ac:cxnSpMk id="28" creationId="{826BF88D-A81E-C343-867D-7A54FF35C98E}"/>
          </ac:cxnSpMkLst>
        </pc:cxnChg>
        <pc:cxnChg chg="add mod">
          <ac:chgData name="Jiaxuan You" userId="4673b616-39e0-47ed-898d-4786d243effe" providerId="ADAL" clId="{6DE8FEAC-F262-7244-9730-8A08B6AABB00}" dt="2021-02-02T05:05:14.640" v="26989" actId="1035"/>
          <ac:cxnSpMkLst>
            <pc:docMk/>
            <pc:sldMk cId="1562625861" sldId="1708"/>
            <ac:cxnSpMk id="29" creationId="{D4E2A263-9362-0D48-9EDA-9F5255B2E997}"/>
          </ac:cxnSpMkLst>
        </pc:cxnChg>
        <pc:cxnChg chg="add del mod">
          <ac:chgData name="Jiaxuan You" userId="4673b616-39e0-47ed-898d-4786d243effe" providerId="ADAL" clId="{6DE8FEAC-F262-7244-9730-8A08B6AABB00}" dt="2021-02-02T05:00:39.284" v="26841" actId="478"/>
          <ac:cxnSpMkLst>
            <pc:docMk/>
            <pc:sldMk cId="1562625861" sldId="1708"/>
            <ac:cxnSpMk id="30" creationId="{B5D2F4D8-1920-9048-91FB-AFA68859B35B}"/>
          </ac:cxnSpMkLst>
        </pc:cxnChg>
        <pc:cxnChg chg="add mod">
          <ac:chgData name="Jiaxuan You" userId="4673b616-39e0-47ed-898d-4786d243effe" providerId="ADAL" clId="{6DE8FEAC-F262-7244-9730-8A08B6AABB00}" dt="2021-02-02T05:05:14.640" v="26989" actId="1035"/>
          <ac:cxnSpMkLst>
            <pc:docMk/>
            <pc:sldMk cId="1562625861" sldId="1708"/>
            <ac:cxnSpMk id="31" creationId="{145E58FF-D17A-1346-9DBE-FF3738E982BC}"/>
          </ac:cxnSpMkLst>
        </pc:cxnChg>
        <pc:cxnChg chg="add del mod">
          <ac:chgData name="Jiaxuan You" userId="4673b616-39e0-47ed-898d-4786d243effe" providerId="ADAL" clId="{6DE8FEAC-F262-7244-9730-8A08B6AABB00}" dt="2021-02-02T05:00:39.284" v="26841" actId="478"/>
          <ac:cxnSpMkLst>
            <pc:docMk/>
            <pc:sldMk cId="1562625861" sldId="1708"/>
            <ac:cxnSpMk id="32" creationId="{6ED5B1AB-05D4-7F47-B1AF-703A494335EA}"/>
          </ac:cxnSpMkLst>
        </pc:cxnChg>
        <pc:cxnChg chg="add del mod">
          <ac:chgData name="Jiaxuan You" userId="4673b616-39e0-47ed-898d-4786d243effe" providerId="ADAL" clId="{6DE8FEAC-F262-7244-9730-8A08B6AABB00}" dt="2021-02-02T05:00:39.284" v="26841" actId="478"/>
          <ac:cxnSpMkLst>
            <pc:docMk/>
            <pc:sldMk cId="1562625861" sldId="1708"/>
            <ac:cxnSpMk id="33" creationId="{7971364F-9570-1640-9335-0B78678CC760}"/>
          </ac:cxnSpMkLst>
        </pc:cxnChg>
        <pc:cxnChg chg="add mod">
          <ac:chgData name="Jiaxuan You" userId="4673b616-39e0-47ed-898d-4786d243effe" providerId="ADAL" clId="{6DE8FEAC-F262-7244-9730-8A08B6AABB00}" dt="2021-02-02T05:05:14.640" v="26989" actId="1035"/>
          <ac:cxnSpMkLst>
            <pc:docMk/>
            <pc:sldMk cId="1562625861" sldId="1708"/>
            <ac:cxnSpMk id="34" creationId="{B4D15A2E-FA60-5140-9C20-5FFC51B5B71C}"/>
          </ac:cxnSpMkLst>
        </pc:cxnChg>
        <pc:cxnChg chg="add mod">
          <ac:chgData name="Jiaxuan You" userId="4673b616-39e0-47ed-898d-4786d243effe" providerId="ADAL" clId="{6DE8FEAC-F262-7244-9730-8A08B6AABB00}" dt="2021-02-02T05:05:14.640" v="26989" actId="1035"/>
          <ac:cxnSpMkLst>
            <pc:docMk/>
            <pc:sldMk cId="1562625861" sldId="1708"/>
            <ac:cxnSpMk id="49" creationId="{456D8CF8-7631-174B-ADEF-5D14E737477A}"/>
          </ac:cxnSpMkLst>
        </pc:cxnChg>
        <pc:cxnChg chg="add mod">
          <ac:chgData name="Jiaxuan You" userId="4673b616-39e0-47ed-898d-4786d243effe" providerId="ADAL" clId="{6DE8FEAC-F262-7244-9730-8A08B6AABB00}" dt="2021-02-02T05:05:14.640" v="26989" actId="1035"/>
          <ac:cxnSpMkLst>
            <pc:docMk/>
            <pc:sldMk cId="1562625861" sldId="1708"/>
            <ac:cxnSpMk id="52" creationId="{7A1AB72D-C580-6642-947A-B37AFAE06C00}"/>
          </ac:cxnSpMkLst>
        </pc:cxnChg>
        <pc:cxnChg chg="add mod">
          <ac:chgData name="Jiaxuan You" userId="4673b616-39e0-47ed-898d-4786d243effe" providerId="ADAL" clId="{6DE8FEAC-F262-7244-9730-8A08B6AABB00}" dt="2021-02-02T05:05:14.640" v="26989" actId="1035"/>
          <ac:cxnSpMkLst>
            <pc:docMk/>
            <pc:sldMk cId="1562625861" sldId="1708"/>
            <ac:cxnSpMk id="59" creationId="{292DEBD3-C7E1-0C47-897B-E3CF01DF45D6}"/>
          </ac:cxnSpMkLst>
        </pc:cxnChg>
        <pc:cxnChg chg="add mod">
          <ac:chgData name="Jiaxuan You" userId="4673b616-39e0-47ed-898d-4786d243effe" providerId="ADAL" clId="{6DE8FEAC-F262-7244-9730-8A08B6AABB00}" dt="2021-02-02T05:05:14.640" v="26989" actId="1035"/>
          <ac:cxnSpMkLst>
            <pc:docMk/>
            <pc:sldMk cId="1562625861" sldId="1708"/>
            <ac:cxnSpMk id="65" creationId="{B4B1D904-4E4D-3145-8ABB-178B6A8B66C6}"/>
          </ac:cxnSpMkLst>
        </pc:cxnChg>
        <pc:cxnChg chg="add mod">
          <ac:chgData name="Jiaxuan You" userId="4673b616-39e0-47ed-898d-4786d243effe" providerId="ADAL" clId="{6DE8FEAC-F262-7244-9730-8A08B6AABB00}" dt="2021-02-02T05:05:14.640" v="26989" actId="1035"/>
          <ac:cxnSpMkLst>
            <pc:docMk/>
            <pc:sldMk cId="1562625861" sldId="1708"/>
            <ac:cxnSpMk id="66" creationId="{624E3C11-5337-8644-A402-423474A44242}"/>
          </ac:cxnSpMkLst>
        </pc:cxnChg>
        <pc:cxnChg chg="add del mod">
          <ac:chgData name="Jiaxuan You" userId="4673b616-39e0-47ed-898d-4786d243effe" providerId="ADAL" clId="{6DE8FEAC-F262-7244-9730-8A08B6AABB00}" dt="2021-02-02T05:04:24.428" v="26962" actId="478"/>
          <ac:cxnSpMkLst>
            <pc:docMk/>
            <pc:sldMk cId="1562625861" sldId="1708"/>
            <ac:cxnSpMk id="67" creationId="{BB9F1BA4-8797-4942-9344-8F5B549E111E}"/>
          </ac:cxnSpMkLst>
        </pc:cxnChg>
        <pc:cxnChg chg="add del mod">
          <ac:chgData name="Jiaxuan You" userId="4673b616-39e0-47ed-898d-4786d243effe" providerId="ADAL" clId="{6DE8FEAC-F262-7244-9730-8A08B6AABB00}" dt="2021-02-02T05:03:50.961" v="26949" actId="478"/>
          <ac:cxnSpMkLst>
            <pc:docMk/>
            <pc:sldMk cId="1562625861" sldId="1708"/>
            <ac:cxnSpMk id="68" creationId="{1BE07337-0784-544E-832D-D58ABCD2589B}"/>
          </ac:cxnSpMkLst>
        </pc:cxnChg>
        <pc:cxnChg chg="add del mod">
          <ac:chgData name="Jiaxuan You" userId="4673b616-39e0-47ed-898d-4786d243effe" providerId="ADAL" clId="{6DE8FEAC-F262-7244-9730-8A08B6AABB00}" dt="2021-02-02T05:03:53.409" v="26951" actId="478"/>
          <ac:cxnSpMkLst>
            <pc:docMk/>
            <pc:sldMk cId="1562625861" sldId="1708"/>
            <ac:cxnSpMk id="69" creationId="{A47B9F88-0C39-FC4D-A9E1-C98A867FCFCD}"/>
          </ac:cxnSpMkLst>
        </pc:cxnChg>
        <pc:cxnChg chg="add mod">
          <ac:chgData name="Jiaxuan You" userId="4673b616-39e0-47ed-898d-4786d243effe" providerId="ADAL" clId="{6DE8FEAC-F262-7244-9730-8A08B6AABB00}" dt="2021-02-02T05:05:14.640" v="26989" actId="1035"/>
          <ac:cxnSpMkLst>
            <pc:docMk/>
            <pc:sldMk cId="1562625861" sldId="1708"/>
            <ac:cxnSpMk id="70" creationId="{D0941F9E-C5D9-CA4D-9EC5-F3B505CC08D4}"/>
          </ac:cxnSpMkLst>
        </pc:cxnChg>
        <pc:cxnChg chg="add mod">
          <ac:chgData name="Jiaxuan You" userId="4673b616-39e0-47ed-898d-4786d243effe" providerId="ADAL" clId="{6DE8FEAC-F262-7244-9730-8A08B6AABB00}" dt="2021-02-02T05:05:14.640" v="26989" actId="1035"/>
          <ac:cxnSpMkLst>
            <pc:docMk/>
            <pc:sldMk cId="1562625861" sldId="1708"/>
            <ac:cxnSpMk id="71" creationId="{B9972F7A-D8F2-E945-8C48-029FCC43DE97}"/>
          </ac:cxnSpMkLst>
        </pc:cxnChg>
        <pc:cxnChg chg="add mod">
          <ac:chgData name="Jiaxuan You" userId="4673b616-39e0-47ed-898d-4786d243effe" providerId="ADAL" clId="{6DE8FEAC-F262-7244-9730-8A08B6AABB00}" dt="2021-02-02T05:05:14.640" v="26989" actId="1035"/>
          <ac:cxnSpMkLst>
            <pc:docMk/>
            <pc:sldMk cId="1562625861" sldId="1708"/>
            <ac:cxnSpMk id="72" creationId="{17F1E37C-904F-9740-A645-FD4EE9CE0001}"/>
          </ac:cxnSpMkLst>
        </pc:cxnChg>
        <pc:cxnChg chg="add del mod">
          <ac:chgData name="Jiaxuan You" userId="4673b616-39e0-47ed-898d-4786d243effe" providerId="ADAL" clId="{6DE8FEAC-F262-7244-9730-8A08B6AABB00}" dt="2021-02-02T05:03:49.736" v="26948" actId="478"/>
          <ac:cxnSpMkLst>
            <pc:docMk/>
            <pc:sldMk cId="1562625861" sldId="1708"/>
            <ac:cxnSpMk id="80" creationId="{60830A07-D55A-EB4C-8550-A25364591D33}"/>
          </ac:cxnSpMkLst>
        </pc:cxnChg>
        <pc:cxnChg chg="add mod">
          <ac:chgData name="Jiaxuan You" userId="4673b616-39e0-47ed-898d-4786d243effe" providerId="ADAL" clId="{6DE8FEAC-F262-7244-9730-8A08B6AABB00}" dt="2021-02-02T05:05:14.640" v="26989" actId="1035"/>
          <ac:cxnSpMkLst>
            <pc:docMk/>
            <pc:sldMk cId="1562625861" sldId="1708"/>
            <ac:cxnSpMk id="81" creationId="{DAB68E01-0551-E14E-9641-8C2F081BC767}"/>
          </ac:cxnSpMkLst>
        </pc:cxnChg>
        <pc:cxnChg chg="add del mod">
          <ac:chgData name="Jiaxuan You" userId="4673b616-39e0-47ed-898d-4786d243effe" providerId="ADAL" clId="{6DE8FEAC-F262-7244-9730-8A08B6AABB00}" dt="2021-02-02T05:04:27.201" v="26964" actId="478"/>
          <ac:cxnSpMkLst>
            <pc:docMk/>
            <pc:sldMk cId="1562625861" sldId="1708"/>
            <ac:cxnSpMk id="82" creationId="{037C3FF5-B842-A745-AFC1-86E373419A03}"/>
          </ac:cxnSpMkLst>
        </pc:cxnChg>
        <pc:cxnChg chg="add mod">
          <ac:chgData name="Jiaxuan You" userId="4673b616-39e0-47ed-898d-4786d243effe" providerId="ADAL" clId="{6DE8FEAC-F262-7244-9730-8A08B6AABB00}" dt="2021-02-02T05:05:14.640" v="26989" actId="1035"/>
          <ac:cxnSpMkLst>
            <pc:docMk/>
            <pc:sldMk cId="1562625861" sldId="1708"/>
            <ac:cxnSpMk id="83" creationId="{DA1C57FE-10F3-1140-BAAE-EF6C11075A44}"/>
          </ac:cxnSpMkLst>
        </pc:cxnChg>
        <pc:cxnChg chg="add mod">
          <ac:chgData name="Jiaxuan You" userId="4673b616-39e0-47ed-898d-4786d243effe" providerId="ADAL" clId="{6DE8FEAC-F262-7244-9730-8A08B6AABB00}" dt="2021-02-02T05:05:14.640" v="26989" actId="1035"/>
          <ac:cxnSpMkLst>
            <pc:docMk/>
            <pc:sldMk cId="1562625861" sldId="1708"/>
            <ac:cxnSpMk id="84" creationId="{BE009719-DE35-4247-9112-52B07B755901}"/>
          </ac:cxnSpMkLst>
        </pc:cxnChg>
        <pc:cxnChg chg="add del mod">
          <ac:chgData name="Jiaxuan You" userId="4673b616-39e0-47ed-898d-4786d243effe" providerId="ADAL" clId="{6DE8FEAC-F262-7244-9730-8A08B6AABB00}" dt="2021-02-02T05:03:52.133" v="26950" actId="478"/>
          <ac:cxnSpMkLst>
            <pc:docMk/>
            <pc:sldMk cId="1562625861" sldId="1708"/>
            <ac:cxnSpMk id="85" creationId="{5951804D-8A9D-194A-9368-2CC13548DE1D}"/>
          </ac:cxnSpMkLst>
        </pc:cxnChg>
        <pc:cxnChg chg="add del mod">
          <ac:chgData name="Jiaxuan You" userId="4673b616-39e0-47ed-898d-4786d243effe" providerId="ADAL" clId="{6DE8FEAC-F262-7244-9730-8A08B6AABB00}" dt="2021-02-02T05:04:25.656" v="26963" actId="478"/>
          <ac:cxnSpMkLst>
            <pc:docMk/>
            <pc:sldMk cId="1562625861" sldId="1708"/>
            <ac:cxnSpMk id="87" creationId="{84825093-F222-2945-BF8C-C01C212C4216}"/>
          </ac:cxnSpMkLst>
        </pc:cxnChg>
        <pc:cxnChg chg="add mod">
          <ac:chgData name="Jiaxuan You" userId="4673b616-39e0-47ed-898d-4786d243effe" providerId="ADAL" clId="{6DE8FEAC-F262-7244-9730-8A08B6AABB00}" dt="2021-02-02T05:05:14.640" v="26989" actId="1035"/>
          <ac:cxnSpMkLst>
            <pc:docMk/>
            <pc:sldMk cId="1562625861" sldId="1708"/>
            <ac:cxnSpMk id="88" creationId="{B56F1DC6-9E80-0046-8867-0ADCDBF6CD5D}"/>
          </ac:cxnSpMkLst>
        </pc:cxnChg>
        <pc:cxnChg chg="add mod">
          <ac:chgData name="Jiaxuan You" userId="4673b616-39e0-47ed-898d-4786d243effe" providerId="ADAL" clId="{6DE8FEAC-F262-7244-9730-8A08B6AABB00}" dt="2021-02-02T05:05:14.640" v="26989" actId="1035"/>
          <ac:cxnSpMkLst>
            <pc:docMk/>
            <pc:sldMk cId="1562625861" sldId="1708"/>
            <ac:cxnSpMk id="91" creationId="{86F2B4F7-00DD-E741-A1E4-9164E98E7CC2}"/>
          </ac:cxnSpMkLst>
        </pc:cxnChg>
        <pc:cxnChg chg="add mod">
          <ac:chgData name="Jiaxuan You" userId="4673b616-39e0-47ed-898d-4786d243effe" providerId="ADAL" clId="{6DE8FEAC-F262-7244-9730-8A08B6AABB00}" dt="2021-02-02T05:05:14.640" v="26989" actId="1035"/>
          <ac:cxnSpMkLst>
            <pc:docMk/>
            <pc:sldMk cId="1562625861" sldId="1708"/>
            <ac:cxnSpMk id="92" creationId="{3206A149-DEEC-FF4F-98B9-8FEF74FCA174}"/>
          </ac:cxnSpMkLst>
        </pc:cxnChg>
        <pc:cxnChg chg="add mod">
          <ac:chgData name="Jiaxuan You" userId="4673b616-39e0-47ed-898d-4786d243effe" providerId="ADAL" clId="{6DE8FEAC-F262-7244-9730-8A08B6AABB00}" dt="2021-02-02T05:05:14.640" v="26989" actId="1035"/>
          <ac:cxnSpMkLst>
            <pc:docMk/>
            <pc:sldMk cId="1562625861" sldId="1708"/>
            <ac:cxnSpMk id="95" creationId="{A60803A7-5D16-3041-83E1-2F5077F6E603}"/>
          </ac:cxnSpMkLst>
        </pc:cxnChg>
        <pc:cxnChg chg="add mod">
          <ac:chgData name="Jiaxuan You" userId="4673b616-39e0-47ed-898d-4786d243effe" providerId="ADAL" clId="{6DE8FEAC-F262-7244-9730-8A08B6AABB00}" dt="2021-02-02T05:05:14.640" v="26989" actId="1035"/>
          <ac:cxnSpMkLst>
            <pc:docMk/>
            <pc:sldMk cId="1562625861" sldId="1708"/>
            <ac:cxnSpMk id="96" creationId="{F71121A5-4CF4-444A-96B7-39BC90BBB160}"/>
          </ac:cxnSpMkLst>
        </pc:cxnChg>
      </pc:sldChg>
      <pc:sldChg chg="delSp modSp mod ord">
        <pc:chgData name="Jiaxuan You" userId="4673b616-39e0-47ed-898d-4786d243effe" providerId="ADAL" clId="{6DE8FEAC-F262-7244-9730-8A08B6AABB00}" dt="2021-02-02T05:40:51.040" v="27825" actId="20577"/>
        <pc:sldMkLst>
          <pc:docMk/>
          <pc:sldMk cId="2423019336" sldId="1709"/>
        </pc:sldMkLst>
        <pc:spChg chg="mod">
          <ac:chgData name="Jiaxuan You" userId="4673b616-39e0-47ed-898d-4786d243effe" providerId="ADAL" clId="{6DE8FEAC-F262-7244-9730-8A08B6AABB00}" dt="2021-02-02T05:40:51.040" v="27825" actId="20577"/>
          <ac:spMkLst>
            <pc:docMk/>
            <pc:sldMk cId="2423019336" sldId="1709"/>
            <ac:spMk id="3" creationId="{C1801F47-255F-2F49-B15C-42DBCBCCBF4B}"/>
          </ac:spMkLst>
        </pc:spChg>
        <pc:spChg chg="del mod">
          <ac:chgData name="Jiaxuan You" userId="4673b616-39e0-47ed-898d-4786d243effe" providerId="ADAL" clId="{6DE8FEAC-F262-7244-9730-8A08B6AABB00}" dt="2021-02-02T05:40:33.979" v="27820" actId="478"/>
          <ac:spMkLst>
            <pc:docMk/>
            <pc:sldMk cId="2423019336" sldId="1709"/>
            <ac:spMk id="7" creationId="{A391D688-2264-754F-B9CA-D0E0E1A9D457}"/>
          </ac:spMkLst>
        </pc:spChg>
      </pc:sldChg>
      <pc:sldChg chg="addSp delSp modSp mod">
        <pc:chgData name="Jiaxuan You" userId="4673b616-39e0-47ed-898d-4786d243effe" providerId="ADAL" clId="{6DE8FEAC-F262-7244-9730-8A08B6AABB00}" dt="2021-02-02T05:22:03.801" v="27324" actId="478"/>
        <pc:sldMkLst>
          <pc:docMk/>
          <pc:sldMk cId="3656991159" sldId="1710"/>
        </pc:sldMkLst>
        <pc:spChg chg="mod">
          <ac:chgData name="Jiaxuan You" userId="4673b616-39e0-47ed-898d-4786d243effe" providerId="ADAL" clId="{6DE8FEAC-F262-7244-9730-8A08B6AABB00}" dt="2021-02-02T05:21:43.639" v="27287" actId="15"/>
          <ac:spMkLst>
            <pc:docMk/>
            <pc:sldMk cId="3656991159" sldId="1710"/>
            <ac:spMk id="3" creationId="{FD592551-E774-3F4D-87DE-814150255A88}"/>
          </ac:spMkLst>
        </pc:spChg>
        <pc:spChg chg="add del mod">
          <ac:chgData name="Jiaxuan You" userId="4673b616-39e0-47ed-898d-4786d243effe" providerId="ADAL" clId="{6DE8FEAC-F262-7244-9730-8A08B6AABB00}" dt="2021-02-02T05:22:03.801" v="27324" actId="478"/>
          <ac:spMkLst>
            <pc:docMk/>
            <pc:sldMk cId="3656991159" sldId="1710"/>
            <ac:spMk id="7" creationId="{A4B21D17-CA39-354A-BAC6-DFB6230539A1}"/>
          </ac:spMkLst>
        </pc:spChg>
        <pc:spChg chg="add mod">
          <ac:chgData name="Jiaxuan You" userId="4673b616-39e0-47ed-898d-4786d243effe" providerId="ADAL" clId="{6DE8FEAC-F262-7244-9730-8A08B6AABB00}" dt="2021-02-02T05:21:31.407" v="27282" actId="1076"/>
          <ac:spMkLst>
            <pc:docMk/>
            <pc:sldMk cId="3656991159" sldId="1710"/>
            <ac:spMk id="10" creationId="{D773212B-1273-1444-8686-831CC5D3AB6B}"/>
          </ac:spMkLst>
        </pc:spChg>
        <pc:spChg chg="add mod">
          <ac:chgData name="Jiaxuan You" userId="4673b616-39e0-47ed-898d-4786d243effe" providerId="ADAL" clId="{6DE8FEAC-F262-7244-9730-8A08B6AABB00}" dt="2021-02-02T05:21:31.407" v="27282" actId="1076"/>
          <ac:spMkLst>
            <pc:docMk/>
            <pc:sldMk cId="3656991159" sldId="1710"/>
            <ac:spMk id="11" creationId="{BE3B3F4A-0937-384E-9B67-39821598FEFD}"/>
          </ac:spMkLst>
        </pc:spChg>
        <pc:spChg chg="add mod">
          <ac:chgData name="Jiaxuan You" userId="4673b616-39e0-47ed-898d-4786d243effe" providerId="ADAL" clId="{6DE8FEAC-F262-7244-9730-8A08B6AABB00}" dt="2021-02-02T05:21:50.823" v="27323" actId="1036"/>
          <ac:spMkLst>
            <pc:docMk/>
            <pc:sldMk cId="3656991159" sldId="1710"/>
            <ac:spMk id="12" creationId="{BA0F0A80-5E06-0648-B9F5-CF35B8A8D5D0}"/>
          </ac:spMkLst>
        </pc:spChg>
        <pc:spChg chg="add mod">
          <ac:chgData name="Jiaxuan You" userId="4673b616-39e0-47ed-898d-4786d243effe" providerId="ADAL" clId="{6DE8FEAC-F262-7244-9730-8A08B6AABB00}" dt="2021-02-02T05:21:50.823" v="27323" actId="1036"/>
          <ac:spMkLst>
            <pc:docMk/>
            <pc:sldMk cId="3656991159" sldId="1710"/>
            <ac:spMk id="13" creationId="{B7F33D13-6714-D048-BFCE-0CA6DBCEFC5C}"/>
          </ac:spMkLst>
        </pc:spChg>
        <pc:spChg chg="add mod">
          <ac:chgData name="Jiaxuan You" userId="4673b616-39e0-47ed-898d-4786d243effe" providerId="ADAL" clId="{6DE8FEAC-F262-7244-9730-8A08B6AABB00}" dt="2021-02-02T05:21:50.823" v="27323" actId="1036"/>
          <ac:spMkLst>
            <pc:docMk/>
            <pc:sldMk cId="3656991159" sldId="1710"/>
            <ac:spMk id="14" creationId="{D905439A-13CD-AB4D-9797-35BBDD8A5141}"/>
          </ac:spMkLst>
        </pc:spChg>
        <pc:spChg chg="add mod">
          <ac:chgData name="Jiaxuan You" userId="4673b616-39e0-47ed-898d-4786d243effe" providerId="ADAL" clId="{6DE8FEAC-F262-7244-9730-8A08B6AABB00}" dt="2021-02-02T05:21:50.823" v="27323" actId="1036"/>
          <ac:spMkLst>
            <pc:docMk/>
            <pc:sldMk cId="3656991159" sldId="1710"/>
            <ac:spMk id="15" creationId="{00D6BE3B-0838-0E4F-A22B-E73367FFBA61}"/>
          </ac:spMkLst>
        </pc:spChg>
        <pc:spChg chg="add mod">
          <ac:chgData name="Jiaxuan You" userId="4673b616-39e0-47ed-898d-4786d243effe" providerId="ADAL" clId="{6DE8FEAC-F262-7244-9730-8A08B6AABB00}" dt="2021-02-02T05:21:50.823" v="27323" actId="1036"/>
          <ac:spMkLst>
            <pc:docMk/>
            <pc:sldMk cId="3656991159" sldId="1710"/>
            <ac:spMk id="16" creationId="{9A64778F-4D1A-7546-88B5-8E54ED4EBF5F}"/>
          </ac:spMkLst>
        </pc:spChg>
        <pc:picChg chg="add mod">
          <ac:chgData name="Jiaxuan You" userId="4673b616-39e0-47ed-898d-4786d243effe" providerId="ADAL" clId="{6DE8FEAC-F262-7244-9730-8A08B6AABB00}" dt="2021-02-02T05:13:10.958" v="27087" actId="1076"/>
          <ac:picMkLst>
            <pc:docMk/>
            <pc:sldMk cId="3656991159" sldId="1710"/>
            <ac:picMk id="8" creationId="{77D15D3A-DF70-C748-AF5B-D775AA399319}"/>
          </ac:picMkLst>
        </pc:picChg>
        <pc:picChg chg="add mod">
          <ac:chgData name="Jiaxuan You" userId="4673b616-39e0-47ed-898d-4786d243effe" providerId="ADAL" clId="{6DE8FEAC-F262-7244-9730-8A08B6AABB00}" dt="2021-02-02T05:13:20.796" v="27091" actId="14100"/>
          <ac:picMkLst>
            <pc:docMk/>
            <pc:sldMk cId="3656991159" sldId="1710"/>
            <ac:picMk id="9" creationId="{FD1524CC-A0BE-0940-904F-84EA055968BB}"/>
          </ac:picMkLst>
        </pc:picChg>
      </pc:sldChg>
      <pc:sldChg chg="add del">
        <pc:chgData name="Jiaxuan You" userId="4673b616-39e0-47ed-898d-4786d243effe" providerId="ADAL" clId="{6DE8FEAC-F262-7244-9730-8A08B6AABB00}" dt="2021-02-02T06:13:46.373" v="28548" actId="2696"/>
        <pc:sldMkLst>
          <pc:docMk/>
          <pc:sldMk cId="1296314505" sldId="1711"/>
        </pc:sldMkLst>
      </pc:sldChg>
      <pc:sldChg chg="modSp new mod">
        <pc:chgData name="Jiaxuan You" userId="4673b616-39e0-47ed-898d-4786d243effe" providerId="ADAL" clId="{6DE8FEAC-F262-7244-9730-8A08B6AABB00}" dt="2021-02-02T06:21:35.586" v="28672" actId="113"/>
        <pc:sldMkLst>
          <pc:docMk/>
          <pc:sldMk cId="3096998245" sldId="1712"/>
        </pc:sldMkLst>
        <pc:spChg chg="mod">
          <ac:chgData name="Jiaxuan You" userId="4673b616-39e0-47ed-898d-4786d243effe" providerId="ADAL" clId="{6DE8FEAC-F262-7244-9730-8A08B6AABB00}" dt="2021-02-02T05:42:59.622" v="27904" actId="27636"/>
          <ac:spMkLst>
            <pc:docMk/>
            <pc:sldMk cId="3096998245" sldId="1712"/>
            <ac:spMk id="2" creationId="{00DD9F7C-04CC-AB4A-9C22-A04818D41A91}"/>
          </ac:spMkLst>
        </pc:spChg>
        <pc:spChg chg="mod">
          <ac:chgData name="Jiaxuan You" userId="4673b616-39e0-47ed-898d-4786d243effe" providerId="ADAL" clId="{6DE8FEAC-F262-7244-9730-8A08B6AABB00}" dt="2021-02-02T06:21:35.586" v="28672" actId="113"/>
          <ac:spMkLst>
            <pc:docMk/>
            <pc:sldMk cId="3096998245" sldId="1712"/>
            <ac:spMk id="3" creationId="{0A0B0CFA-378B-4D4F-926E-2E192CA4F130}"/>
          </ac:spMkLst>
        </pc:spChg>
      </pc:sldChg>
      <pc:sldChg chg="delSp mod">
        <pc:chgData name="Jiaxuan You" userId="4673b616-39e0-47ed-898d-4786d243effe" providerId="ADAL" clId="{6DE8FEAC-F262-7244-9730-8A08B6AABB00}" dt="2021-02-02T06:22:39.203" v="28674" actId="478"/>
        <pc:sldMkLst>
          <pc:docMk/>
          <pc:sldMk cId="3707163410" sldId="1713"/>
        </pc:sldMkLst>
        <pc:spChg chg="del">
          <ac:chgData name="Jiaxuan You" userId="4673b616-39e0-47ed-898d-4786d243effe" providerId="ADAL" clId="{6DE8FEAC-F262-7244-9730-8A08B6AABB00}" dt="2021-02-02T06:22:39.203" v="28674" actId="478"/>
          <ac:spMkLst>
            <pc:docMk/>
            <pc:sldMk cId="3707163410" sldId="1713"/>
            <ac:spMk id="11" creationId="{BFE1B815-1C11-EB49-9529-3196C1F31219}"/>
          </ac:spMkLst>
        </pc:spChg>
      </pc:sldChg>
      <pc:sldChg chg="addSp modSp add mod">
        <pc:chgData name="Jiaxuan You" userId="4673b616-39e0-47ed-898d-4786d243effe" providerId="ADAL" clId="{6DE8FEAC-F262-7244-9730-8A08B6AABB00}" dt="2021-02-02T06:41:11.264" v="28734" actId="1076"/>
        <pc:sldMkLst>
          <pc:docMk/>
          <pc:sldMk cId="559813574" sldId="1714"/>
        </pc:sldMkLst>
        <pc:picChg chg="add mod">
          <ac:chgData name="Jiaxuan You" userId="4673b616-39e0-47ed-898d-4786d243effe" providerId="ADAL" clId="{6DE8FEAC-F262-7244-9730-8A08B6AABB00}" dt="2021-02-02T06:41:11.264" v="28734" actId="1076"/>
          <ac:picMkLst>
            <pc:docMk/>
            <pc:sldMk cId="559813574" sldId="1714"/>
            <ac:picMk id="9" creationId="{FA9EBDED-5F63-8D41-83B7-DDB4D1FE8696}"/>
          </ac:picMkLst>
        </pc:picChg>
      </pc:sldChg>
    </pc:docChg>
  </pc:docChgLst>
  <pc:docChgLst>
    <pc:chgData name="Serina Yongchen Chang" userId="S::serinac@stanford.edu::59c6276f-3dd0-4ff6-ae5d-ffa1cfa68888" providerId="AD" clId="Web-{B1E89550-F779-5D8A-F158-39C6F2BF110A}"/>
    <pc:docChg chg="sldOrd">
      <pc:chgData name="Serina Yongchen Chang" userId="S::serinac@stanford.edu::59c6276f-3dd0-4ff6-ae5d-ffa1cfa68888" providerId="AD" clId="Web-{B1E89550-F779-5D8A-F158-39C6F2BF110A}" dt="2021-10-14T16:34:34.948" v="0"/>
      <pc:docMkLst>
        <pc:docMk/>
      </pc:docMkLst>
      <pc:sldChg chg="ord">
        <pc:chgData name="Serina Yongchen Chang" userId="S::serinac@stanford.edu::59c6276f-3dd0-4ff6-ae5d-ffa1cfa68888" providerId="AD" clId="Web-{B1E89550-F779-5D8A-F158-39C6F2BF110A}" dt="2021-10-14T16:34:34.948" v="0"/>
        <pc:sldMkLst>
          <pc:docMk/>
          <pc:sldMk cId="3656991159" sldId="1710"/>
        </pc:sldMkLst>
      </pc:sldChg>
    </pc:docChg>
  </pc:docChgLst>
  <pc:docChgLst>
    <pc:chgData name="Kexin Huang" userId="S::kexinh@stanford.edu::914d3b32-ee16-4dee-97ee-abcbb59b35f7" providerId="AD" clId="Web-{6DED75BB-1FD1-198A-912F-E87295A33B41}"/>
    <pc:docChg chg="addSld">
      <pc:chgData name="Kexin Huang" userId="S::kexinh@stanford.edu::914d3b32-ee16-4dee-97ee-abcbb59b35f7" providerId="AD" clId="Web-{6DED75BB-1FD1-198A-912F-E87295A33B41}" dt="2024-10-07T20:30:34.410" v="0"/>
      <pc:docMkLst>
        <pc:docMk/>
      </pc:docMkLst>
      <pc:sldChg chg="new">
        <pc:chgData name="Kexin Huang" userId="S::kexinh@stanford.edu::914d3b32-ee16-4dee-97ee-abcbb59b35f7" providerId="AD" clId="Web-{6DED75BB-1FD1-198A-912F-E87295A33B41}" dt="2024-10-07T20:30:34.410" v="0"/>
        <pc:sldMkLst>
          <pc:docMk/>
          <pc:sldMk cId="1239100686" sldId="1815"/>
        </pc:sldMkLst>
      </pc:sldChg>
    </pc:docChg>
  </pc:docChgLst>
  <pc:docChgLst>
    <pc:chgData name="Jonathan Michael Gomes Selman" userId="S::jgs8@stanford.edu::d55fa43d-401b-4e8c-9b85-753cf9df6e3e" providerId="AD" clId="Web-{D3BA5027-AE90-5CB9-74F7-C0F2C1AB1102}"/>
    <pc:docChg chg="modSld">
      <pc:chgData name="Jonathan Michael Gomes Selman" userId="S::jgs8@stanford.edu::d55fa43d-401b-4e8c-9b85-753cf9df6e3e" providerId="AD" clId="Web-{D3BA5027-AE90-5CB9-74F7-C0F2C1AB1102}" dt="2021-02-04T04:04:17.821" v="5" actId="1076"/>
      <pc:docMkLst>
        <pc:docMk/>
      </pc:docMkLst>
      <pc:sldChg chg="modSp">
        <pc:chgData name="Jonathan Michael Gomes Selman" userId="S::jgs8@stanford.edu::d55fa43d-401b-4e8c-9b85-753cf9df6e3e" providerId="AD" clId="Web-{D3BA5027-AE90-5CB9-74F7-C0F2C1AB1102}" dt="2021-02-04T04:04:17.821" v="5" actId="1076"/>
        <pc:sldMkLst>
          <pc:docMk/>
          <pc:sldMk cId="395968381" sldId="1763"/>
        </pc:sldMkLst>
        <pc:spChg chg="mod">
          <ac:chgData name="Jonathan Michael Gomes Selman" userId="S::jgs8@stanford.edu::d55fa43d-401b-4e8c-9b85-753cf9df6e3e" providerId="AD" clId="Web-{D3BA5027-AE90-5CB9-74F7-C0F2C1AB1102}" dt="2021-02-04T04:04:17.821" v="5" actId="1076"/>
          <ac:spMkLst>
            <pc:docMk/>
            <pc:sldMk cId="395968381" sldId="1763"/>
            <ac:spMk id="10" creationId="{BC360D01-B666-BA4E-87F8-06D9304626B7}"/>
          </ac:spMkLst>
        </pc:spChg>
        <pc:graphicFrameChg chg="mod">
          <ac:chgData name="Jonathan Michael Gomes Selman" userId="S::jgs8@stanford.edu::d55fa43d-401b-4e8c-9b85-753cf9df6e3e" providerId="AD" clId="Web-{D3BA5027-AE90-5CB9-74F7-C0F2C1AB1102}" dt="2021-02-04T04:04:10.071" v="4" actId="1076"/>
          <ac:graphicFrameMkLst>
            <pc:docMk/>
            <pc:sldMk cId="395968381" sldId="1763"/>
            <ac:graphicFrameMk id="8" creationId="{6B335D77-4B8D-7C40-88D5-4DA948F8EE94}"/>
          </ac:graphicFrameMkLst>
        </pc:graphicFrameChg>
      </pc:sldChg>
    </pc:docChg>
  </pc:docChgLst>
  <pc:docChgLst>
    <pc:chgData name="Charilaos I. Kanatsoulis" userId="S::harilaos@stanford.edu::030ec4ea-53c0-4988-b931-860f83415eb2" providerId="AD" clId="Web-{A8EE014B-9297-29C3-3FE5-CD7912B87612}"/>
    <pc:docChg chg="addSld delSld modSld">
      <pc:chgData name="Charilaos I. Kanatsoulis" userId="S::harilaos@stanford.edu::030ec4ea-53c0-4988-b931-860f83415eb2" providerId="AD" clId="Web-{A8EE014B-9297-29C3-3FE5-CD7912B87612}" dt="2024-10-08T07:54:46.269" v="742"/>
      <pc:docMkLst>
        <pc:docMk/>
      </pc:docMkLst>
      <pc:sldChg chg="modNotes">
        <pc:chgData name="Charilaos I. Kanatsoulis" userId="S::harilaos@stanford.edu::030ec4ea-53c0-4988-b931-860f83415eb2" providerId="AD" clId="Web-{A8EE014B-9297-29C3-3FE5-CD7912B87612}" dt="2024-10-08T07:35:59.342" v="721"/>
        <pc:sldMkLst>
          <pc:docMk/>
          <pc:sldMk cId="3909085199" sldId="1720"/>
        </pc:sldMkLst>
      </pc:sldChg>
      <pc:sldChg chg="modNotes">
        <pc:chgData name="Charilaos I. Kanatsoulis" userId="S::harilaos@stanford.edu::030ec4ea-53c0-4988-b931-860f83415eb2" providerId="AD" clId="Web-{A8EE014B-9297-29C3-3FE5-CD7912B87612}" dt="2024-10-08T07:36:35.094" v="725"/>
        <pc:sldMkLst>
          <pc:docMk/>
          <pc:sldMk cId="3400398831" sldId="1734"/>
        </pc:sldMkLst>
      </pc:sldChg>
      <pc:sldChg chg="modNotes">
        <pc:chgData name="Charilaos I. Kanatsoulis" userId="S::harilaos@stanford.edu::030ec4ea-53c0-4988-b931-860f83415eb2" providerId="AD" clId="Web-{A8EE014B-9297-29C3-3FE5-CD7912B87612}" dt="2024-10-08T07:38:02.769" v="731"/>
        <pc:sldMkLst>
          <pc:docMk/>
          <pc:sldMk cId="3172606616" sldId="1735"/>
        </pc:sldMkLst>
      </pc:sldChg>
      <pc:sldChg chg="modNotes">
        <pc:chgData name="Charilaos I. Kanatsoulis" userId="S::harilaos@stanford.edu::030ec4ea-53c0-4988-b931-860f83415eb2" providerId="AD" clId="Web-{A8EE014B-9297-29C3-3FE5-CD7912B87612}" dt="2024-10-08T07:37:00.751" v="727"/>
        <pc:sldMkLst>
          <pc:docMk/>
          <pc:sldMk cId="2825167244" sldId="1740"/>
        </pc:sldMkLst>
      </pc:sldChg>
      <pc:sldChg chg="modNotes">
        <pc:chgData name="Charilaos I. Kanatsoulis" userId="S::harilaos@stanford.edu::030ec4ea-53c0-4988-b931-860f83415eb2" providerId="AD" clId="Web-{A8EE014B-9297-29C3-3FE5-CD7912B87612}" dt="2024-10-08T07:37:36.518" v="729"/>
        <pc:sldMkLst>
          <pc:docMk/>
          <pc:sldMk cId="1560297948" sldId="1742"/>
        </pc:sldMkLst>
      </pc:sldChg>
      <pc:sldChg chg="modNotes">
        <pc:chgData name="Charilaos I. Kanatsoulis" userId="S::harilaos@stanford.edu::030ec4ea-53c0-4988-b931-860f83415eb2" providerId="AD" clId="Web-{A8EE014B-9297-29C3-3FE5-CD7912B87612}" dt="2024-10-08T07:39:34.725" v="740"/>
        <pc:sldMkLst>
          <pc:docMk/>
          <pc:sldMk cId="3009006086" sldId="1743"/>
        </pc:sldMkLst>
      </pc:sldChg>
      <pc:sldChg chg="modNotes">
        <pc:chgData name="Charilaos I. Kanatsoulis" userId="S::harilaos@stanford.edu::030ec4ea-53c0-4988-b931-860f83415eb2" providerId="AD" clId="Web-{A8EE014B-9297-29C3-3FE5-CD7912B87612}" dt="2024-10-08T07:54:46.269" v="742"/>
        <pc:sldMkLst>
          <pc:docMk/>
          <pc:sldMk cId="1699976448" sldId="1747"/>
        </pc:sldMkLst>
      </pc:sldChg>
      <pc:sldChg chg="modNotes">
        <pc:chgData name="Charilaos I. Kanatsoulis" userId="S::harilaos@stanford.edu::030ec4ea-53c0-4988-b931-860f83415eb2" providerId="AD" clId="Web-{A8EE014B-9297-29C3-3FE5-CD7912B87612}" dt="2024-10-08T02:58:46.176" v="107"/>
        <pc:sldMkLst>
          <pc:docMk/>
          <pc:sldMk cId="1060009147" sldId="1749"/>
        </pc:sldMkLst>
      </pc:sldChg>
      <pc:sldChg chg="modNotes">
        <pc:chgData name="Charilaos I. Kanatsoulis" userId="S::harilaos@stanford.edu::030ec4ea-53c0-4988-b931-860f83415eb2" providerId="AD" clId="Web-{A8EE014B-9297-29C3-3FE5-CD7912B87612}" dt="2024-10-08T07:38:13.675" v="733"/>
        <pc:sldMkLst>
          <pc:docMk/>
          <pc:sldMk cId="2432945557" sldId="1750"/>
        </pc:sldMkLst>
      </pc:sldChg>
      <pc:sldChg chg="modNotes">
        <pc:chgData name="Charilaos I. Kanatsoulis" userId="S::harilaos@stanford.edu::030ec4ea-53c0-4988-b931-860f83415eb2" providerId="AD" clId="Web-{A8EE014B-9297-29C3-3FE5-CD7912B87612}" dt="2024-10-08T07:38:44.004" v="735"/>
        <pc:sldMkLst>
          <pc:docMk/>
          <pc:sldMk cId="1175996388" sldId="1753"/>
        </pc:sldMkLst>
      </pc:sldChg>
      <pc:sldChg chg="modNotes">
        <pc:chgData name="Charilaos I. Kanatsoulis" userId="S::harilaos@stanford.edu::030ec4ea-53c0-4988-b931-860f83415eb2" providerId="AD" clId="Web-{A8EE014B-9297-29C3-3FE5-CD7912B87612}" dt="2024-10-08T07:39:14.334" v="738"/>
        <pc:sldMkLst>
          <pc:docMk/>
          <pc:sldMk cId="3301473013" sldId="1773"/>
        </pc:sldMkLst>
      </pc:sldChg>
      <pc:sldChg chg="modNotes">
        <pc:chgData name="Charilaos I. Kanatsoulis" userId="S::harilaos@stanford.edu::030ec4ea-53c0-4988-b931-860f83415eb2" providerId="AD" clId="Web-{A8EE014B-9297-29C3-3FE5-CD7912B87612}" dt="2024-10-08T04:15:39.486" v="641"/>
        <pc:sldMkLst>
          <pc:docMk/>
          <pc:sldMk cId="543088264" sldId="1806"/>
        </pc:sldMkLst>
      </pc:sldChg>
      <pc:sldChg chg="modNotes">
        <pc:chgData name="Charilaos I. Kanatsoulis" userId="S::harilaos@stanford.edu::030ec4ea-53c0-4988-b931-860f83415eb2" providerId="AD" clId="Web-{A8EE014B-9297-29C3-3FE5-CD7912B87612}" dt="2024-10-08T04:18:25.778" v="699"/>
        <pc:sldMkLst>
          <pc:docMk/>
          <pc:sldMk cId="2265270465" sldId="1807"/>
        </pc:sldMkLst>
      </pc:sldChg>
      <pc:sldChg chg="modNotes">
        <pc:chgData name="Charilaos I. Kanatsoulis" userId="S::harilaos@stanford.edu::030ec4ea-53c0-4988-b931-860f83415eb2" providerId="AD" clId="Web-{A8EE014B-9297-29C3-3FE5-CD7912B87612}" dt="2024-10-08T04:21:00.554" v="711"/>
        <pc:sldMkLst>
          <pc:docMk/>
          <pc:sldMk cId="3852506095" sldId="1808"/>
        </pc:sldMkLst>
      </pc:sldChg>
      <pc:sldChg chg="modNotes">
        <pc:chgData name="Charilaos I. Kanatsoulis" userId="S::harilaos@stanford.edu::030ec4ea-53c0-4988-b931-860f83415eb2" providerId="AD" clId="Web-{A8EE014B-9297-29C3-3FE5-CD7912B87612}" dt="2024-10-08T04:23:03.375" v="716"/>
        <pc:sldMkLst>
          <pc:docMk/>
          <pc:sldMk cId="685432887" sldId="1809"/>
        </pc:sldMkLst>
      </pc:sldChg>
      <pc:sldChg chg="modSp modNotes">
        <pc:chgData name="Charilaos I. Kanatsoulis" userId="S::harilaos@stanford.edu::030ec4ea-53c0-4988-b931-860f83415eb2" providerId="AD" clId="Web-{A8EE014B-9297-29C3-3FE5-CD7912B87612}" dt="2024-10-08T03:41:27.345" v="148" actId="20577"/>
        <pc:sldMkLst>
          <pc:docMk/>
          <pc:sldMk cId="2590146559" sldId="1816"/>
        </pc:sldMkLst>
        <pc:spChg chg="mod">
          <ac:chgData name="Charilaos I. Kanatsoulis" userId="S::harilaos@stanford.edu::030ec4ea-53c0-4988-b931-860f83415eb2" providerId="AD" clId="Web-{A8EE014B-9297-29C3-3FE5-CD7912B87612}" dt="2024-10-08T03:41:27.345" v="148" actId="20577"/>
          <ac:spMkLst>
            <pc:docMk/>
            <pc:sldMk cId="2590146559" sldId="1816"/>
            <ac:spMk id="3" creationId="{27672F6A-E1D7-C407-5D61-4E7BE4564C5F}"/>
          </ac:spMkLst>
        </pc:spChg>
      </pc:sldChg>
      <pc:sldChg chg="del">
        <pc:chgData name="Charilaos I. Kanatsoulis" userId="S::harilaos@stanford.edu::030ec4ea-53c0-4988-b931-860f83415eb2" providerId="AD" clId="Web-{A8EE014B-9297-29C3-3FE5-CD7912B87612}" dt="2024-10-08T03:26:35.208" v="108"/>
        <pc:sldMkLst>
          <pc:docMk/>
          <pc:sldMk cId="175693788" sldId="1817"/>
        </pc:sldMkLst>
      </pc:sldChg>
      <pc:sldChg chg="add mod modShow modNotes">
        <pc:chgData name="Charilaos I. Kanatsoulis" userId="S::harilaos@stanford.edu::030ec4ea-53c0-4988-b931-860f83415eb2" providerId="AD" clId="Web-{A8EE014B-9297-29C3-3FE5-CD7912B87612}" dt="2024-10-08T07:35:15.825" v="719"/>
        <pc:sldMkLst>
          <pc:docMk/>
          <pc:sldMk cId="1618004025" sldId="1817"/>
        </pc:sldMkLst>
      </pc:sldChg>
    </pc:docChg>
  </pc:docChgLst>
  <pc:docChgLst>
    <pc:chgData name="Charilaos I. Kanatsoulis" userId="S::harilaos@stanford.edu::030ec4ea-53c0-4988-b931-860f83415eb2" providerId="AD" clId="Web-{C9EE7CC2-9C9B-B57B-EEE7-F583AADD02CF}"/>
    <pc:docChg chg="addSld delSld modSld">
      <pc:chgData name="Charilaos I. Kanatsoulis" userId="S::harilaos@stanford.edu::030ec4ea-53c0-4988-b931-860f83415eb2" providerId="AD" clId="Web-{C9EE7CC2-9C9B-B57B-EEE7-F583AADD02CF}" dt="2024-10-07T19:47:02.044" v="6423"/>
      <pc:docMkLst>
        <pc:docMk/>
      </pc:docMkLst>
      <pc:sldChg chg="modSp">
        <pc:chgData name="Charilaos I. Kanatsoulis" userId="S::harilaos@stanford.edu::030ec4ea-53c0-4988-b931-860f83415eb2" providerId="AD" clId="Web-{C9EE7CC2-9C9B-B57B-EEE7-F583AADD02CF}" dt="2024-10-07T02:46:19.879" v="21" actId="20577"/>
        <pc:sldMkLst>
          <pc:docMk/>
          <pc:sldMk cId="0" sldId="256"/>
        </pc:sldMkLst>
        <pc:spChg chg="mod">
          <ac:chgData name="Charilaos I. Kanatsoulis" userId="S::harilaos@stanford.edu::030ec4ea-53c0-4988-b931-860f83415eb2" providerId="AD" clId="Web-{C9EE7CC2-9C9B-B57B-EEE7-F583AADD02CF}" dt="2024-10-07T02:46:19.879" v="21" actId="20577"/>
          <ac:spMkLst>
            <pc:docMk/>
            <pc:sldMk cId="0" sldId="256"/>
            <ac:spMk id="2" creationId="{00000000-0000-0000-0000-000000000000}"/>
          </ac:spMkLst>
        </pc:spChg>
        <pc:spChg chg="mod">
          <ac:chgData name="Charilaos I. Kanatsoulis" userId="S::harilaos@stanford.edu::030ec4ea-53c0-4988-b931-860f83415eb2" providerId="AD" clId="Web-{C9EE7CC2-9C9B-B57B-EEE7-F583AADD02CF}" dt="2024-10-07T02:44:19.437" v="12" actId="20577"/>
          <ac:spMkLst>
            <pc:docMk/>
            <pc:sldMk cId="0" sldId="256"/>
            <ac:spMk id="7" creationId="{00000000-0000-0000-0000-000000000000}"/>
          </ac:spMkLst>
        </pc:spChg>
      </pc:sldChg>
      <pc:sldChg chg="mod modShow">
        <pc:chgData name="Charilaos I. Kanatsoulis" userId="S::harilaos@stanford.edu::030ec4ea-53c0-4988-b931-860f83415eb2" providerId="AD" clId="Web-{C9EE7CC2-9C9B-B57B-EEE7-F583AADD02CF}" dt="2024-10-07T02:45:17.908" v="14"/>
        <pc:sldMkLst>
          <pc:docMk/>
          <pc:sldMk cId="2546427684" sldId="1688"/>
        </pc:sldMkLst>
      </pc:sldChg>
      <pc:sldChg chg="mod modShow">
        <pc:chgData name="Charilaos I. Kanatsoulis" userId="S::harilaos@stanford.edu::030ec4ea-53c0-4988-b931-860f83415eb2" providerId="AD" clId="Web-{C9EE7CC2-9C9B-B57B-EEE7-F583AADD02CF}" dt="2024-10-07T02:45:18.189" v="16"/>
        <pc:sldMkLst>
          <pc:docMk/>
          <pc:sldMk cId="488841437" sldId="1689"/>
        </pc:sldMkLst>
      </pc:sldChg>
      <pc:sldChg chg="mod modShow">
        <pc:chgData name="Charilaos I. Kanatsoulis" userId="S::harilaos@stanford.edu::030ec4ea-53c0-4988-b931-860f83415eb2" providerId="AD" clId="Web-{C9EE7CC2-9C9B-B57B-EEE7-F583AADD02CF}" dt="2024-10-07T02:45:18.017" v="15"/>
        <pc:sldMkLst>
          <pc:docMk/>
          <pc:sldMk cId="1684815533" sldId="1692"/>
        </pc:sldMkLst>
      </pc:sldChg>
      <pc:sldChg chg="mod modShow">
        <pc:chgData name="Charilaos I. Kanatsoulis" userId="S::harilaos@stanford.edu::030ec4ea-53c0-4988-b931-860f83415eb2" providerId="AD" clId="Web-{C9EE7CC2-9C9B-B57B-EEE7-F583AADD02CF}" dt="2024-10-07T02:45:17.783" v="13"/>
        <pc:sldMkLst>
          <pc:docMk/>
          <pc:sldMk cId="3256022629" sldId="1698"/>
        </pc:sldMkLst>
      </pc:sldChg>
      <pc:sldChg chg="mod modShow">
        <pc:chgData name="Charilaos I. Kanatsoulis" userId="S::harilaos@stanford.edu::030ec4ea-53c0-4988-b931-860f83415eb2" providerId="AD" clId="Web-{C9EE7CC2-9C9B-B57B-EEE7-F583AADD02CF}" dt="2024-10-07T02:45:18.345" v="17"/>
        <pc:sldMkLst>
          <pc:docMk/>
          <pc:sldMk cId="152983791" sldId="1699"/>
        </pc:sldMkLst>
      </pc:sldChg>
      <pc:sldChg chg="mod modShow">
        <pc:chgData name="Charilaos I. Kanatsoulis" userId="S::harilaos@stanford.edu::030ec4ea-53c0-4988-b931-860f83415eb2" providerId="AD" clId="Web-{C9EE7CC2-9C9B-B57B-EEE7-F583AADD02CF}" dt="2024-10-07T02:45:18.486" v="18"/>
        <pc:sldMkLst>
          <pc:docMk/>
          <pc:sldMk cId="4137581729" sldId="1701"/>
        </pc:sldMkLst>
      </pc:sldChg>
      <pc:sldChg chg="mod modShow">
        <pc:chgData name="Charilaos I. Kanatsoulis" userId="S::harilaos@stanford.edu::030ec4ea-53c0-4988-b931-860f83415eb2" providerId="AD" clId="Web-{C9EE7CC2-9C9B-B57B-EEE7-F583AADD02CF}" dt="2024-10-07T02:45:18.627" v="19"/>
        <pc:sldMkLst>
          <pc:docMk/>
          <pc:sldMk cId="2868760816" sldId="1702"/>
        </pc:sldMkLst>
      </pc:sldChg>
      <pc:sldChg chg="modNotes">
        <pc:chgData name="Charilaos I. Kanatsoulis" userId="S::harilaos@stanford.edu::030ec4ea-53c0-4988-b931-860f83415eb2" providerId="AD" clId="Web-{C9EE7CC2-9C9B-B57B-EEE7-F583AADD02CF}" dt="2024-10-07T04:39:35.858" v="1826"/>
        <pc:sldMkLst>
          <pc:docMk/>
          <pc:sldMk cId="2626661421" sldId="1716"/>
        </pc:sldMkLst>
      </pc:sldChg>
      <pc:sldChg chg="modNotes">
        <pc:chgData name="Charilaos I. Kanatsoulis" userId="S::harilaos@stanford.edu::030ec4ea-53c0-4988-b931-860f83415eb2" providerId="AD" clId="Web-{C9EE7CC2-9C9B-B57B-EEE7-F583AADD02CF}" dt="2024-10-07T04:40:09.501" v="1894"/>
        <pc:sldMkLst>
          <pc:docMk/>
          <pc:sldMk cId="3909085199" sldId="1720"/>
        </pc:sldMkLst>
      </pc:sldChg>
      <pc:sldChg chg="modNotes">
        <pc:chgData name="Charilaos I. Kanatsoulis" userId="S::harilaos@stanford.edu::030ec4ea-53c0-4988-b931-860f83415eb2" providerId="AD" clId="Web-{C9EE7CC2-9C9B-B57B-EEE7-F583AADD02CF}" dt="2024-10-07T19:33:41.230" v="6273"/>
        <pc:sldMkLst>
          <pc:docMk/>
          <pc:sldMk cId="89463776" sldId="1729"/>
        </pc:sldMkLst>
      </pc:sldChg>
      <pc:sldChg chg="modNotes">
        <pc:chgData name="Charilaos I. Kanatsoulis" userId="S::harilaos@stanford.edu::030ec4ea-53c0-4988-b931-860f83415eb2" providerId="AD" clId="Web-{C9EE7CC2-9C9B-B57B-EEE7-F583AADD02CF}" dt="2024-10-07T04:53:28.397" v="3145"/>
        <pc:sldMkLst>
          <pc:docMk/>
          <pc:sldMk cId="3400398831" sldId="1734"/>
        </pc:sldMkLst>
      </pc:sldChg>
      <pc:sldChg chg="modNotes">
        <pc:chgData name="Charilaos I. Kanatsoulis" userId="S::harilaos@stanford.edu::030ec4ea-53c0-4988-b931-860f83415eb2" providerId="AD" clId="Web-{C9EE7CC2-9C9B-B57B-EEE7-F583AADD02CF}" dt="2024-10-07T18:25:03.252" v="4747"/>
        <pc:sldMkLst>
          <pc:docMk/>
          <pc:sldMk cId="3172606616" sldId="1735"/>
        </pc:sldMkLst>
      </pc:sldChg>
      <pc:sldChg chg="modNotes">
        <pc:chgData name="Charilaos I. Kanatsoulis" userId="S::harilaos@stanford.edu::030ec4ea-53c0-4988-b931-860f83415eb2" providerId="AD" clId="Web-{C9EE7CC2-9C9B-B57B-EEE7-F583AADD02CF}" dt="2024-10-07T19:30:18.644" v="5961"/>
        <pc:sldMkLst>
          <pc:docMk/>
          <pc:sldMk cId="1302358665" sldId="1736"/>
        </pc:sldMkLst>
      </pc:sldChg>
      <pc:sldChg chg="modNotes">
        <pc:chgData name="Charilaos I. Kanatsoulis" userId="S::harilaos@stanford.edu::030ec4ea-53c0-4988-b931-860f83415eb2" providerId="AD" clId="Web-{C9EE7CC2-9C9B-B57B-EEE7-F583AADD02CF}" dt="2024-10-07T04:54:27.698" v="3364"/>
        <pc:sldMkLst>
          <pc:docMk/>
          <pc:sldMk cId="2825167244" sldId="1740"/>
        </pc:sldMkLst>
      </pc:sldChg>
      <pc:sldChg chg="modNotes">
        <pc:chgData name="Charilaos I. Kanatsoulis" userId="S::harilaos@stanford.edu::030ec4ea-53c0-4988-b931-860f83415eb2" providerId="AD" clId="Web-{C9EE7CC2-9C9B-B57B-EEE7-F583AADD02CF}" dt="2024-10-07T17:22:49.847" v="3641"/>
        <pc:sldMkLst>
          <pc:docMk/>
          <pc:sldMk cId="2650828267" sldId="1741"/>
        </pc:sldMkLst>
      </pc:sldChg>
      <pc:sldChg chg="modNotes">
        <pc:chgData name="Charilaos I. Kanatsoulis" userId="S::harilaos@stanford.edu::030ec4ea-53c0-4988-b931-860f83415eb2" providerId="AD" clId="Web-{C9EE7CC2-9C9B-B57B-EEE7-F583AADD02CF}" dt="2024-10-07T17:27:38.089" v="3822"/>
        <pc:sldMkLst>
          <pc:docMk/>
          <pc:sldMk cId="1560297948" sldId="1742"/>
        </pc:sldMkLst>
      </pc:sldChg>
      <pc:sldChg chg="modNotes">
        <pc:chgData name="Charilaos I. Kanatsoulis" userId="S::harilaos@stanford.edu::030ec4ea-53c0-4988-b931-860f83415eb2" providerId="AD" clId="Web-{C9EE7CC2-9C9B-B57B-EEE7-F583AADD02CF}" dt="2024-10-07T18:16:19.811" v="4308"/>
        <pc:sldMkLst>
          <pc:docMk/>
          <pc:sldMk cId="1365164045" sldId="1744"/>
        </pc:sldMkLst>
      </pc:sldChg>
      <pc:sldChg chg="modNotes">
        <pc:chgData name="Charilaos I. Kanatsoulis" userId="S::harilaos@stanford.edu::030ec4ea-53c0-4988-b931-860f83415eb2" providerId="AD" clId="Web-{C9EE7CC2-9C9B-B57B-EEE7-F583AADD02CF}" dt="2024-10-07T18:04:02.019" v="3903"/>
        <pc:sldMkLst>
          <pc:docMk/>
          <pc:sldMk cId="2071647986" sldId="1746"/>
        </pc:sldMkLst>
      </pc:sldChg>
      <pc:sldChg chg="modNotes">
        <pc:chgData name="Charilaos I. Kanatsoulis" userId="S::harilaos@stanford.edu::030ec4ea-53c0-4988-b931-860f83415eb2" providerId="AD" clId="Web-{C9EE7CC2-9C9B-B57B-EEE7-F583AADD02CF}" dt="2024-10-07T18:19:41.287" v="4490"/>
        <pc:sldMkLst>
          <pc:docMk/>
          <pc:sldMk cId="2432865307" sldId="1748"/>
        </pc:sldMkLst>
      </pc:sldChg>
      <pc:sldChg chg="mod modShow">
        <pc:chgData name="Charilaos I. Kanatsoulis" userId="S::harilaos@stanford.edu::030ec4ea-53c0-4988-b931-860f83415eb2" providerId="AD" clId="Web-{C9EE7CC2-9C9B-B57B-EEE7-F583AADD02CF}" dt="2024-10-07T18:54:35.347" v="5923"/>
        <pc:sldMkLst>
          <pc:docMk/>
          <pc:sldMk cId="1060009147" sldId="1749"/>
        </pc:sldMkLst>
      </pc:sldChg>
      <pc:sldChg chg="modNotes">
        <pc:chgData name="Charilaos I. Kanatsoulis" userId="S::harilaos@stanford.edu::030ec4ea-53c0-4988-b931-860f83415eb2" providerId="AD" clId="Web-{C9EE7CC2-9C9B-B57B-EEE7-F583AADD02CF}" dt="2024-10-07T18:24:32.829" v="4673"/>
        <pc:sldMkLst>
          <pc:docMk/>
          <pc:sldMk cId="2432945557" sldId="1750"/>
        </pc:sldMkLst>
      </pc:sldChg>
      <pc:sldChg chg="mod modShow">
        <pc:chgData name="Charilaos I. Kanatsoulis" userId="S::harilaos@stanford.edu::030ec4ea-53c0-4988-b931-860f83415eb2" providerId="AD" clId="Web-{C9EE7CC2-9C9B-B57B-EEE7-F583AADD02CF}" dt="2024-10-07T18:54:38.097" v="5924"/>
        <pc:sldMkLst>
          <pc:docMk/>
          <pc:sldMk cId="4131153202" sldId="1751"/>
        </pc:sldMkLst>
      </pc:sldChg>
      <pc:sldChg chg="mod modShow">
        <pc:chgData name="Charilaos I. Kanatsoulis" userId="S::harilaos@stanford.edu::030ec4ea-53c0-4988-b931-860f83415eb2" providerId="AD" clId="Web-{C9EE7CC2-9C9B-B57B-EEE7-F583AADD02CF}" dt="2024-10-07T18:54:34.862" v="5922"/>
        <pc:sldMkLst>
          <pc:docMk/>
          <pc:sldMk cId="2146679995" sldId="1752"/>
        </pc:sldMkLst>
      </pc:sldChg>
      <pc:sldChg chg="modNotes">
        <pc:chgData name="Charilaos I. Kanatsoulis" userId="S::harilaos@stanford.edu::030ec4ea-53c0-4988-b931-860f83415eb2" providerId="AD" clId="Web-{C9EE7CC2-9C9B-B57B-EEE7-F583AADD02CF}" dt="2024-10-07T18:30:31.811" v="5224"/>
        <pc:sldMkLst>
          <pc:docMk/>
          <pc:sldMk cId="1175996388" sldId="1753"/>
        </pc:sldMkLst>
      </pc:sldChg>
      <pc:sldChg chg="modNotes">
        <pc:chgData name="Charilaos I. Kanatsoulis" userId="S::harilaos@stanford.edu::030ec4ea-53c0-4988-b931-860f83415eb2" providerId="AD" clId="Web-{C9EE7CC2-9C9B-B57B-EEE7-F583AADD02CF}" dt="2024-10-07T18:32:08.252" v="5342"/>
        <pc:sldMkLst>
          <pc:docMk/>
          <pc:sldMk cId="2318468688" sldId="1754"/>
        </pc:sldMkLst>
      </pc:sldChg>
      <pc:sldChg chg="modNotes">
        <pc:chgData name="Charilaos I. Kanatsoulis" userId="S::harilaos@stanford.edu::030ec4ea-53c0-4988-b931-860f83415eb2" providerId="AD" clId="Web-{C9EE7CC2-9C9B-B57B-EEE7-F583AADD02CF}" dt="2024-10-07T18:53:25.188" v="5867"/>
        <pc:sldMkLst>
          <pc:docMk/>
          <pc:sldMk cId="218720300" sldId="1755"/>
        </pc:sldMkLst>
      </pc:sldChg>
      <pc:sldChg chg="mod modShow">
        <pc:chgData name="Charilaos I. Kanatsoulis" userId="S::harilaos@stanford.edu::030ec4ea-53c0-4988-b931-860f83415eb2" providerId="AD" clId="Web-{C9EE7CC2-9C9B-B57B-EEE7-F583AADD02CF}" dt="2024-10-07T18:54:29.003" v="5921"/>
        <pc:sldMkLst>
          <pc:docMk/>
          <pc:sldMk cId="1679493551" sldId="1759"/>
        </pc:sldMkLst>
      </pc:sldChg>
      <pc:sldChg chg="modNotes">
        <pc:chgData name="Charilaos I. Kanatsoulis" userId="S::harilaos@stanford.edu::030ec4ea-53c0-4988-b931-860f83415eb2" providerId="AD" clId="Web-{C9EE7CC2-9C9B-B57B-EEE7-F583AADD02CF}" dt="2024-10-07T19:33:10.042" v="6249"/>
        <pc:sldMkLst>
          <pc:docMk/>
          <pc:sldMk cId="3301473013" sldId="1773"/>
        </pc:sldMkLst>
      </pc:sldChg>
      <pc:sldChg chg="del modNotes">
        <pc:chgData name="Charilaos I. Kanatsoulis" userId="S::harilaos@stanford.edu::030ec4ea-53c0-4988-b931-860f83415eb2" providerId="AD" clId="Web-{C9EE7CC2-9C9B-B57B-EEE7-F583AADD02CF}" dt="2024-10-07T19:44:49.210" v="6307"/>
        <pc:sldMkLst>
          <pc:docMk/>
          <pc:sldMk cId="2753157790" sldId="1775"/>
        </pc:sldMkLst>
      </pc:sldChg>
      <pc:sldChg chg="modNotes">
        <pc:chgData name="Charilaos I. Kanatsoulis" userId="S::harilaos@stanford.edu::030ec4ea-53c0-4988-b931-860f83415eb2" providerId="AD" clId="Web-{C9EE7CC2-9C9B-B57B-EEE7-F583AADD02CF}" dt="2024-10-07T03:53:28.552" v="890"/>
        <pc:sldMkLst>
          <pc:docMk/>
          <pc:sldMk cId="543088264" sldId="1806"/>
        </pc:sldMkLst>
      </pc:sldChg>
      <pc:sldChg chg="modNotes">
        <pc:chgData name="Charilaos I. Kanatsoulis" userId="S::harilaos@stanford.edu::030ec4ea-53c0-4988-b931-860f83415eb2" providerId="AD" clId="Web-{C9EE7CC2-9C9B-B57B-EEE7-F583AADD02CF}" dt="2024-10-07T04:04:29.069" v="1248"/>
        <pc:sldMkLst>
          <pc:docMk/>
          <pc:sldMk cId="2265270465" sldId="1807"/>
        </pc:sldMkLst>
      </pc:sldChg>
      <pc:sldChg chg="modNotes">
        <pc:chgData name="Charilaos I. Kanatsoulis" userId="S::harilaos@stanford.edu::030ec4ea-53c0-4988-b931-860f83415eb2" providerId="AD" clId="Web-{C9EE7CC2-9C9B-B57B-EEE7-F583AADD02CF}" dt="2024-10-07T04:08:22.059" v="1414"/>
        <pc:sldMkLst>
          <pc:docMk/>
          <pc:sldMk cId="3852506095" sldId="1808"/>
        </pc:sldMkLst>
      </pc:sldChg>
      <pc:sldChg chg="modNotes">
        <pc:chgData name="Charilaos I. Kanatsoulis" userId="S::harilaos@stanford.edu::030ec4ea-53c0-4988-b931-860f83415eb2" providerId="AD" clId="Web-{C9EE7CC2-9C9B-B57B-EEE7-F583AADD02CF}" dt="2024-10-07T04:26:56.183" v="1765"/>
        <pc:sldMkLst>
          <pc:docMk/>
          <pc:sldMk cId="685432887" sldId="1809"/>
        </pc:sldMkLst>
      </pc:sldChg>
      <pc:sldChg chg="addSp delSp modSp">
        <pc:chgData name="Charilaos I. Kanatsoulis" userId="S::harilaos@stanford.edu::030ec4ea-53c0-4988-b931-860f83415eb2" providerId="AD" clId="Web-{C9EE7CC2-9C9B-B57B-EEE7-F583AADD02CF}" dt="2024-10-07T04:27:48.403" v="1772"/>
        <pc:sldMkLst>
          <pc:docMk/>
          <pc:sldMk cId="313577116" sldId="1810"/>
        </pc:sldMkLst>
        <pc:spChg chg="mod">
          <ac:chgData name="Charilaos I. Kanatsoulis" userId="S::harilaos@stanford.edu::030ec4ea-53c0-4988-b931-860f83415eb2" providerId="AD" clId="Web-{C9EE7CC2-9C9B-B57B-EEE7-F583AADD02CF}" dt="2024-10-07T04:27:30.372" v="1767"/>
          <ac:spMkLst>
            <pc:docMk/>
            <pc:sldMk cId="313577116" sldId="1810"/>
            <ac:spMk id="3" creationId="{CE510082-F9AA-1150-0BA9-50AE448250B1}"/>
          </ac:spMkLst>
        </pc:spChg>
        <pc:spChg chg="add del">
          <ac:chgData name="Charilaos I. Kanatsoulis" userId="S::harilaos@stanford.edu::030ec4ea-53c0-4988-b931-860f83415eb2" providerId="AD" clId="Web-{C9EE7CC2-9C9B-B57B-EEE7-F583AADD02CF}" dt="2024-10-07T04:27:48.263" v="1769"/>
          <ac:spMkLst>
            <pc:docMk/>
            <pc:sldMk cId="313577116" sldId="1810"/>
            <ac:spMk id="7" creationId="{3CEDCEFD-D2BB-3093-CC2A-B95C27642D9B}"/>
          </ac:spMkLst>
        </pc:spChg>
        <pc:spChg chg="add mod ord">
          <ac:chgData name="Charilaos I. Kanatsoulis" userId="S::harilaos@stanford.edu::030ec4ea-53c0-4988-b931-860f83415eb2" providerId="AD" clId="Web-{C9EE7CC2-9C9B-B57B-EEE7-F583AADD02CF}" dt="2024-10-07T04:27:48.403" v="1772"/>
          <ac:spMkLst>
            <pc:docMk/>
            <pc:sldMk cId="313577116" sldId="1810"/>
            <ac:spMk id="8" creationId="{081C005A-1FFD-7DA9-9EB8-A149C2038A3E}"/>
          </ac:spMkLst>
        </pc:spChg>
      </pc:sldChg>
      <pc:sldChg chg="addSp delSp modSp modNotes">
        <pc:chgData name="Charilaos I. Kanatsoulis" userId="S::harilaos@stanford.edu::030ec4ea-53c0-4988-b931-860f83415eb2" providerId="AD" clId="Web-{C9EE7CC2-9C9B-B57B-EEE7-F583AADD02CF}" dt="2024-10-07T04:28:06.310" v="1778"/>
        <pc:sldMkLst>
          <pc:docMk/>
          <pc:sldMk cId="4184610358" sldId="1812"/>
        </pc:sldMkLst>
        <pc:spChg chg="mod">
          <ac:chgData name="Charilaos I. Kanatsoulis" userId="S::harilaos@stanford.edu::030ec4ea-53c0-4988-b931-860f83415eb2" providerId="AD" clId="Web-{C9EE7CC2-9C9B-B57B-EEE7-F583AADD02CF}" dt="2024-10-07T02:58:21.674" v="122" actId="20577"/>
          <ac:spMkLst>
            <pc:docMk/>
            <pc:sldMk cId="4184610358" sldId="1812"/>
            <ac:spMk id="3" creationId="{CE510082-F9AA-1150-0BA9-50AE448250B1}"/>
          </ac:spMkLst>
        </pc:spChg>
        <pc:spChg chg="add del">
          <ac:chgData name="Charilaos I. Kanatsoulis" userId="S::harilaos@stanford.edu::030ec4ea-53c0-4988-b931-860f83415eb2" providerId="AD" clId="Web-{C9EE7CC2-9C9B-B57B-EEE7-F583AADD02CF}" dt="2024-10-07T04:27:48.544" v="1774"/>
          <ac:spMkLst>
            <pc:docMk/>
            <pc:sldMk cId="4184610358" sldId="1812"/>
            <ac:spMk id="7" creationId="{347C4165-887F-6529-5D47-AD7DB6EBDE74}"/>
          </ac:spMkLst>
        </pc:spChg>
        <pc:spChg chg="add mod ord">
          <ac:chgData name="Charilaos I. Kanatsoulis" userId="S::harilaos@stanford.edu::030ec4ea-53c0-4988-b931-860f83415eb2" providerId="AD" clId="Web-{C9EE7CC2-9C9B-B57B-EEE7-F583AADD02CF}" dt="2024-10-07T04:28:06.310" v="1778"/>
          <ac:spMkLst>
            <pc:docMk/>
            <pc:sldMk cId="4184610358" sldId="1812"/>
            <ac:spMk id="8" creationId="{5F826F03-9008-CD69-6AFF-9C0519DDB04E}"/>
          </ac:spMkLst>
        </pc:spChg>
      </pc:sldChg>
      <pc:sldChg chg="add modNotes">
        <pc:chgData name="Charilaos I. Kanatsoulis" userId="S::harilaos@stanford.edu::030ec4ea-53c0-4988-b931-860f83415eb2" providerId="AD" clId="Web-{C9EE7CC2-9C9B-B57B-EEE7-F583AADD02CF}" dt="2024-10-07T19:47:02.044" v="6423"/>
        <pc:sldMkLst>
          <pc:docMk/>
          <pc:sldMk cId="3948829784" sldId="1814"/>
        </pc:sldMkLst>
      </pc:sldChg>
    </pc:docChg>
  </pc:docChgLst>
  <pc:docChgLst>
    <pc:chgData name="Jingjing Tian" userId="277248db-5c24-4bd0-9467-ffd54246f7eb" providerId="ADAL" clId="{FAFCB76A-BF52-6145-A9A5-E9E6B8E3E888}"/>
    <pc:docChg chg="undo custSel addSld delSld modSld">
      <pc:chgData name="Jingjing Tian" userId="277248db-5c24-4bd0-9467-ffd54246f7eb" providerId="ADAL" clId="{FAFCB76A-BF52-6145-A9A5-E9E6B8E3E888}" dt="2021-01-23T03:30:53.794" v="817" actId="255"/>
      <pc:docMkLst>
        <pc:docMk/>
      </pc:docMkLst>
      <pc:sldChg chg="modSp">
        <pc:chgData name="Jingjing Tian" userId="277248db-5c24-4bd0-9467-ffd54246f7eb" providerId="ADAL" clId="{FAFCB76A-BF52-6145-A9A5-E9E6B8E3E888}" dt="2021-01-23T03:20:41.519" v="671"/>
        <pc:sldMkLst>
          <pc:docMk/>
          <pc:sldMk cId="0" sldId="256"/>
        </pc:sldMkLst>
        <pc:spChg chg="mod">
          <ac:chgData name="Jingjing Tian" userId="277248db-5c24-4bd0-9467-ffd54246f7eb" providerId="ADAL" clId="{FAFCB76A-BF52-6145-A9A5-E9E6B8E3E888}" dt="2021-01-23T03:20:41.519" v="671"/>
          <ac:spMkLst>
            <pc:docMk/>
            <pc:sldMk cId="0" sldId="256"/>
            <ac:spMk id="2" creationId="{00000000-0000-0000-0000-000000000000}"/>
          </ac:spMkLst>
        </pc:spChg>
      </pc:sldChg>
      <pc:sldChg chg="addSp delSp modSp mod">
        <pc:chgData name="Jingjing Tian" userId="277248db-5c24-4bd0-9467-ffd54246f7eb" providerId="ADAL" clId="{FAFCB76A-BF52-6145-A9A5-E9E6B8E3E888}" dt="2021-01-23T03:23:26.862" v="779"/>
        <pc:sldMkLst>
          <pc:docMk/>
          <pc:sldMk cId="2114183583" sldId="324"/>
        </pc:sldMkLst>
        <pc:spChg chg="add mod">
          <ac:chgData name="Jingjing Tian" userId="277248db-5c24-4bd0-9467-ffd54246f7eb" providerId="ADAL" clId="{FAFCB76A-BF52-6145-A9A5-E9E6B8E3E888}" dt="2021-01-23T03:23:26.862" v="779"/>
          <ac:spMkLst>
            <pc:docMk/>
            <pc:sldMk cId="2114183583" sldId="324"/>
            <ac:spMk id="4" creationId="{0B00A9FC-3CDA-2E48-8301-693076A13E27}"/>
          </ac:spMkLst>
        </pc:spChg>
        <pc:spChg chg="mod">
          <ac:chgData name="Jingjing Tian" userId="277248db-5c24-4bd0-9467-ffd54246f7eb" providerId="ADAL" clId="{FAFCB76A-BF52-6145-A9A5-E9E6B8E3E888}" dt="2021-01-23T03:23:25.781" v="778" actId="1076"/>
          <ac:spMkLst>
            <pc:docMk/>
            <pc:sldMk cId="2114183583" sldId="324"/>
            <ac:spMk id="7" creationId="{00000000-0000-0000-0000-000000000000}"/>
          </ac:spMkLst>
        </pc:spChg>
        <pc:spChg chg="del">
          <ac:chgData name="Jingjing Tian" userId="277248db-5c24-4bd0-9467-ffd54246f7eb" providerId="ADAL" clId="{FAFCB76A-BF52-6145-A9A5-E9E6B8E3E888}" dt="2021-01-23T03:23:08.954" v="770" actId="478"/>
          <ac:spMkLst>
            <pc:docMk/>
            <pc:sldMk cId="2114183583" sldId="324"/>
            <ac:spMk id="8" creationId="{00000000-0000-0000-0000-000000000000}"/>
          </ac:spMkLst>
        </pc:spChg>
        <pc:picChg chg="add mod">
          <ac:chgData name="Jingjing Tian" userId="277248db-5c24-4bd0-9467-ffd54246f7eb" providerId="ADAL" clId="{FAFCB76A-BF52-6145-A9A5-E9E6B8E3E888}" dt="2021-01-23T03:23:26.862" v="779"/>
          <ac:picMkLst>
            <pc:docMk/>
            <pc:sldMk cId="2114183583" sldId="324"/>
            <ac:picMk id="5" creationId="{078D8EBB-8618-264E-B03C-B587D183C7B5}"/>
          </ac:picMkLst>
        </pc:picChg>
      </pc:sldChg>
      <pc:sldChg chg="addSp delSp modSp mod">
        <pc:chgData name="Jingjing Tian" userId="277248db-5c24-4bd0-9467-ffd54246f7eb" providerId="ADAL" clId="{FAFCB76A-BF52-6145-A9A5-E9E6B8E3E888}" dt="2021-01-23T03:22:33.281" v="731" actId="20577"/>
        <pc:sldMkLst>
          <pc:docMk/>
          <pc:sldMk cId="1408332996" sldId="325"/>
        </pc:sldMkLst>
        <pc:spChg chg="add mod">
          <ac:chgData name="Jingjing Tian" userId="277248db-5c24-4bd0-9467-ffd54246f7eb" providerId="ADAL" clId="{FAFCB76A-BF52-6145-A9A5-E9E6B8E3E888}" dt="2021-01-23T03:22:25.062" v="729"/>
          <ac:spMkLst>
            <pc:docMk/>
            <pc:sldMk cId="1408332996" sldId="325"/>
            <ac:spMk id="4" creationId="{947D4E90-9509-BE4A-9F12-513E33D137C1}"/>
          </ac:spMkLst>
        </pc:spChg>
        <pc:spChg chg="mod">
          <ac:chgData name="Jingjing Tian" userId="277248db-5c24-4bd0-9467-ffd54246f7eb" providerId="ADAL" clId="{FAFCB76A-BF52-6145-A9A5-E9E6B8E3E888}" dt="2021-01-23T03:22:33.281" v="731" actId="20577"/>
          <ac:spMkLst>
            <pc:docMk/>
            <pc:sldMk cId="1408332996" sldId="325"/>
            <ac:spMk id="7" creationId="{00000000-0000-0000-0000-000000000000}"/>
          </ac:spMkLst>
        </pc:spChg>
        <pc:spChg chg="del">
          <ac:chgData name="Jingjing Tian" userId="277248db-5c24-4bd0-9467-ffd54246f7eb" providerId="ADAL" clId="{FAFCB76A-BF52-6145-A9A5-E9E6B8E3E888}" dt="2021-01-23T03:22:21.854" v="727" actId="478"/>
          <ac:spMkLst>
            <pc:docMk/>
            <pc:sldMk cId="1408332996" sldId="325"/>
            <ac:spMk id="8" creationId="{00000000-0000-0000-0000-000000000000}"/>
          </ac:spMkLst>
        </pc:spChg>
        <pc:picChg chg="add mod">
          <ac:chgData name="Jingjing Tian" userId="277248db-5c24-4bd0-9467-ffd54246f7eb" providerId="ADAL" clId="{FAFCB76A-BF52-6145-A9A5-E9E6B8E3E888}" dt="2021-01-23T03:22:25.062" v="729"/>
          <ac:picMkLst>
            <pc:docMk/>
            <pc:sldMk cId="1408332996" sldId="325"/>
            <ac:picMk id="5" creationId="{2CA72E1F-1B51-6241-BA3C-0D3D437CE15D}"/>
          </ac:picMkLst>
        </pc:picChg>
      </pc:sldChg>
      <pc:sldChg chg="addSp delSp modSp mod">
        <pc:chgData name="Jingjing Tian" userId="277248db-5c24-4bd0-9467-ffd54246f7eb" providerId="ADAL" clId="{FAFCB76A-BF52-6145-A9A5-E9E6B8E3E888}" dt="2021-01-23T03:22:04.664" v="708"/>
        <pc:sldMkLst>
          <pc:docMk/>
          <pc:sldMk cId="1864441174" sldId="327"/>
        </pc:sldMkLst>
        <pc:spChg chg="add mod">
          <ac:chgData name="Jingjing Tian" userId="277248db-5c24-4bd0-9467-ffd54246f7eb" providerId="ADAL" clId="{FAFCB76A-BF52-6145-A9A5-E9E6B8E3E888}" dt="2021-01-23T03:22:04.664" v="708"/>
          <ac:spMkLst>
            <pc:docMk/>
            <pc:sldMk cId="1864441174" sldId="327"/>
            <ac:spMk id="4" creationId="{ED00DCE0-972E-2F4C-A6A9-A5496BDF83AF}"/>
          </ac:spMkLst>
        </pc:spChg>
        <pc:spChg chg="mod">
          <ac:chgData name="Jingjing Tian" userId="277248db-5c24-4bd0-9467-ffd54246f7eb" providerId="ADAL" clId="{FAFCB76A-BF52-6145-A9A5-E9E6B8E3E888}" dt="2021-01-23T03:22:03.869" v="707" actId="1076"/>
          <ac:spMkLst>
            <pc:docMk/>
            <pc:sldMk cId="1864441174" sldId="327"/>
            <ac:spMk id="7" creationId="{00000000-0000-0000-0000-000000000000}"/>
          </ac:spMkLst>
        </pc:spChg>
        <pc:spChg chg="del">
          <ac:chgData name="Jingjing Tian" userId="277248db-5c24-4bd0-9467-ffd54246f7eb" providerId="ADAL" clId="{FAFCB76A-BF52-6145-A9A5-E9E6B8E3E888}" dt="2021-01-23T03:21:52.417" v="684" actId="478"/>
          <ac:spMkLst>
            <pc:docMk/>
            <pc:sldMk cId="1864441174" sldId="327"/>
            <ac:spMk id="8" creationId="{00000000-0000-0000-0000-000000000000}"/>
          </ac:spMkLst>
        </pc:spChg>
        <pc:picChg chg="add mod">
          <ac:chgData name="Jingjing Tian" userId="277248db-5c24-4bd0-9467-ffd54246f7eb" providerId="ADAL" clId="{FAFCB76A-BF52-6145-A9A5-E9E6B8E3E888}" dt="2021-01-23T03:22:04.664" v="708"/>
          <ac:picMkLst>
            <pc:docMk/>
            <pc:sldMk cId="1864441174" sldId="327"/>
            <ac:picMk id="5" creationId="{7D49651A-2FF6-6947-ABFA-08D80CEF5798}"/>
          </ac:picMkLst>
        </pc:picChg>
      </pc:sldChg>
      <pc:sldChg chg="addSp delSp modSp mod">
        <pc:chgData name="Jingjing Tian" userId="277248db-5c24-4bd0-9467-ffd54246f7eb" providerId="ADAL" clId="{FAFCB76A-BF52-6145-A9A5-E9E6B8E3E888}" dt="2021-01-23T03:28:32.362" v="798"/>
        <pc:sldMkLst>
          <pc:docMk/>
          <pc:sldMk cId="1660577125" sldId="331"/>
        </pc:sldMkLst>
        <pc:spChg chg="add del mod">
          <ac:chgData name="Jingjing Tian" userId="277248db-5c24-4bd0-9467-ffd54246f7eb" providerId="ADAL" clId="{FAFCB76A-BF52-6145-A9A5-E9E6B8E3E888}" dt="2021-01-23T03:28:27.943" v="796"/>
          <ac:spMkLst>
            <pc:docMk/>
            <pc:sldMk cId="1660577125" sldId="331"/>
            <ac:spMk id="24" creationId="{545133D0-AA93-6A45-BBB4-234D68CE26C0}"/>
          </ac:spMkLst>
        </pc:spChg>
        <pc:spChg chg="add mod">
          <ac:chgData name="Jingjing Tian" userId="277248db-5c24-4bd0-9467-ffd54246f7eb" providerId="ADAL" clId="{FAFCB76A-BF52-6145-A9A5-E9E6B8E3E888}" dt="2021-01-23T03:28:32.362" v="798"/>
          <ac:spMkLst>
            <pc:docMk/>
            <pc:sldMk cId="1660577125" sldId="331"/>
            <ac:spMk id="25" creationId="{BD016173-B5EA-EC4E-B010-D31C0F2EA264}"/>
          </ac:spMkLst>
        </pc:spChg>
        <pc:grpChg chg="mod">
          <ac:chgData name="Jingjing Tian" userId="277248db-5c24-4bd0-9467-ffd54246f7eb" providerId="ADAL" clId="{FAFCB76A-BF52-6145-A9A5-E9E6B8E3E888}" dt="2021-01-23T03:26:51.976" v="792" actId="1076"/>
          <ac:grpSpMkLst>
            <pc:docMk/>
            <pc:sldMk cId="1660577125" sldId="331"/>
            <ac:grpSpMk id="11" creationId="{00000000-0000-0000-0000-000000000000}"/>
          </ac:grpSpMkLst>
        </pc:grpChg>
        <pc:picChg chg="del mod">
          <ac:chgData name="Jingjing Tian" userId="277248db-5c24-4bd0-9467-ffd54246f7eb" providerId="ADAL" clId="{FAFCB76A-BF52-6145-A9A5-E9E6B8E3E888}" dt="2021-01-23T03:28:31.789" v="797" actId="478"/>
          <ac:picMkLst>
            <pc:docMk/>
            <pc:sldMk cId="1660577125" sldId="331"/>
            <ac:picMk id="9" creationId="{00000000-0000-0000-0000-000000000000}"/>
          </ac:picMkLst>
        </pc:picChg>
      </pc:sldChg>
      <pc:sldChg chg="del">
        <pc:chgData name="Jingjing Tian" userId="277248db-5c24-4bd0-9467-ffd54246f7eb" providerId="ADAL" clId="{FAFCB76A-BF52-6145-A9A5-E9E6B8E3E888}" dt="2021-01-23T03:29:15.445" v="800" actId="2696"/>
        <pc:sldMkLst>
          <pc:docMk/>
          <pc:sldMk cId="1303822070" sldId="332"/>
        </pc:sldMkLst>
      </pc:sldChg>
      <pc:sldChg chg="addSp delSp modSp mod">
        <pc:chgData name="Jingjing Tian" userId="277248db-5c24-4bd0-9467-ffd54246f7eb" providerId="ADAL" clId="{FAFCB76A-BF52-6145-A9A5-E9E6B8E3E888}" dt="2021-01-23T03:30:53.794" v="817" actId="255"/>
        <pc:sldMkLst>
          <pc:docMk/>
          <pc:sldMk cId="519830707" sldId="335"/>
        </pc:sldMkLst>
        <pc:spChg chg="add mod">
          <ac:chgData name="Jingjing Tian" userId="277248db-5c24-4bd0-9467-ffd54246f7eb" providerId="ADAL" clId="{FAFCB76A-BF52-6145-A9A5-E9E6B8E3E888}" dt="2021-01-23T03:30:53.794" v="817" actId="255"/>
          <ac:spMkLst>
            <pc:docMk/>
            <pc:sldMk cId="519830707" sldId="335"/>
            <ac:spMk id="9" creationId="{597BA79F-34F3-B847-AF66-37ED8B526CB6}"/>
          </ac:spMkLst>
        </pc:spChg>
        <pc:picChg chg="del">
          <ac:chgData name="Jingjing Tian" userId="277248db-5c24-4bd0-9467-ffd54246f7eb" providerId="ADAL" clId="{FAFCB76A-BF52-6145-A9A5-E9E6B8E3E888}" dt="2021-01-23T03:30:43.056" v="814" actId="478"/>
          <ac:picMkLst>
            <pc:docMk/>
            <pc:sldMk cId="519830707" sldId="335"/>
            <ac:picMk id="7" creationId="{00000000-0000-0000-0000-000000000000}"/>
          </ac:picMkLst>
        </pc:picChg>
      </pc:sldChg>
      <pc:sldChg chg="del">
        <pc:chgData name="Jingjing Tian" userId="277248db-5c24-4bd0-9467-ffd54246f7eb" providerId="ADAL" clId="{FAFCB76A-BF52-6145-A9A5-E9E6B8E3E888}" dt="2021-01-23T03:29:46.799" v="802" actId="2696"/>
        <pc:sldMkLst>
          <pc:docMk/>
          <pc:sldMk cId="933169789" sldId="364"/>
        </pc:sldMkLst>
      </pc:sldChg>
      <pc:sldChg chg="add">
        <pc:chgData name="Jingjing Tian" userId="277248db-5c24-4bd0-9467-ffd54246f7eb" providerId="ADAL" clId="{FAFCB76A-BF52-6145-A9A5-E9E6B8E3E888}" dt="2021-01-23T03:29:04.606" v="799"/>
        <pc:sldMkLst>
          <pc:docMk/>
          <pc:sldMk cId="3883132132" sldId="898"/>
        </pc:sldMkLst>
      </pc:sldChg>
      <pc:sldChg chg="add">
        <pc:chgData name="Jingjing Tian" userId="277248db-5c24-4bd0-9467-ffd54246f7eb" providerId="ADAL" clId="{FAFCB76A-BF52-6145-A9A5-E9E6B8E3E888}" dt="2021-01-23T03:29:38.286" v="801"/>
        <pc:sldMkLst>
          <pc:docMk/>
          <pc:sldMk cId="2186961097" sldId="908"/>
        </pc:sldMkLst>
      </pc:sldChg>
      <pc:sldChg chg="addSp delSp modSp mod">
        <pc:chgData name="Jingjing Tian" userId="277248db-5c24-4bd0-9467-ffd54246f7eb" providerId="ADAL" clId="{FAFCB76A-BF52-6145-A9A5-E9E6B8E3E888}" dt="2021-01-23T03:22:51.889" v="751"/>
        <pc:sldMkLst>
          <pc:docMk/>
          <pc:sldMk cId="508451056" sldId="1536"/>
        </pc:sldMkLst>
        <pc:spChg chg="mod">
          <ac:chgData name="Jingjing Tian" userId="277248db-5c24-4bd0-9467-ffd54246f7eb" providerId="ADAL" clId="{FAFCB76A-BF52-6145-A9A5-E9E6B8E3E888}" dt="2021-01-23T03:22:51.040" v="750" actId="1076"/>
          <ac:spMkLst>
            <pc:docMk/>
            <pc:sldMk cId="508451056" sldId="1536"/>
            <ac:spMk id="7" creationId="{9B0B364D-27E4-F446-B02A-2AF482BFEBE3}"/>
          </ac:spMkLst>
        </pc:spChg>
        <pc:spChg chg="del">
          <ac:chgData name="Jingjing Tian" userId="277248db-5c24-4bd0-9467-ffd54246f7eb" providerId="ADAL" clId="{FAFCB76A-BF52-6145-A9A5-E9E6B8E3E888}" dt="2021-01-23T03:22:42.577" v="732" actId="478"/>
          <ac:spMkLst>
            <pc:docMk/>
            <pc:sldMk cId="508451056" sldId="1536"/>
            <ac:spMk id="8" creationId="{97B9F661-E346-0640-AD5E-0B57E05DC586}"/>
          </ac:spMkLst>
        </pc:spChg>
        <pc:spChg chg="add mod">
          <ac:chgData name="Jingjing Tian" userId="277248db-5c24-4bd0-9467-ffd54246f7eb" providerId="ADAL" clId="{FAFCB76A-BF52-6145-A9A5-E9E6B8E3E888}" dt="2021-01-23T03:22:51.889" v="751"/>
          <ac:spMkLst>
            <pc:docMk/>
            <pc:sldMk cId="508451056" sldId="1536"/>
            <ac:spMk id="9" creationId="{8EEFA3A7-0C9C-754E-89B7-E9C5834BD506}"/>
          </ac:spMkLst>
        </pc:spChg>
        <pc:picChg chg="add mod">
          <ac:chgData name="Jingjing Tian" userId="277248db-5c24-4bd0-9467-ffd54246f7eb" providerId="ADAL" clId="{FAFCB76A-BF52-6145-A9A5-E9E6B8E3E888}" dt="2021-01-23T03:22:51.889" v="751"/>
          <ac:picMkLst>
            <pc:docMk/>
            <pc:sldMk cId="508451056" sldId="1536"/>
            <ac:picMk id="10" creationId="{05498753-AD7E-CE4B-A4E3-E7FD817E838F}"/>
          </ac:picMkLst>
        </pc:picChg>
      </pc:sldChg>
      <pc:sldChg chg="addSp delSp modSp mod">
        <pc:chgData name="Jingjing Tian" userId="277248db-5c24-4bd0-9467-ffd54246f7eb" providerId="ADAL" clId="{FAFCB76A-BF52-6145-A9A5-E9E6B8E3E888}" dt="2021-01-23T03:21:38.371" v="682"/>
        <pc:sldMkLst>
          <pc:docMk/>
          <pc:sldMk cId="2977001314" sldId="1597"/>
        </pc:sldMkLst>
        <pc:spChg chg="add del mod">
          <ac:chgData name="Jingjing Tian" userId="277248db-5c24-4bd0-9467-ffd54246f7eb" providerId="ADAL" clId="{FAFCB76A-BF52-6145-A9A5-E9E6B8E3E888}" dt="2021-01-23T03:21:37.519" v="681"/>
          <ac:spMkLst>
            <pc:docMk/>
            <pc:sldMk cId="2977001314" sldId="1597"/>
            <ac:spMk id="3" creationId="{F29111A2-0685-584B-83B9-2B1BFCDE9253}"/>
          </ac:spMkLst>
        </pc:spChg>
        <pc:spChg chg="add mod">
          <ac:chgData name="Jingjing Tian" userId="277248db-5c24-4bd0-9467-ffd54246f7eb" providerId="ADAL" clId="{FAFCB76A-BF52-6145-A9A5-E9E6B8E3E888}" dt="2021-01-23T03:21:38.371" v="682"/>
          <ac:spMkLst>
            <pc:docMk/>
            <pc:sldMk cId="2977001314" sldId="1597"/>
            <ac:spMk id="5" creationId="{5177B37B-F7BC-684F-8F07-787272483734}"/>
          </ac:spMkLst>
        </pc:spChg>
        <pc:spChg chg="mod">
          <ac:chgData name="Jingjing Tian" userId="277248db-5c24-4bd0-9467-ffd54246f7eb" providerId="ADAL" clId="{FAFCB76A-BF52-6145-A9A5-E9E6B8E3E888}" dt="2021-01-23T03:21:01.110" v="679" actId="1076"/>
          <ac:spMkLst>
            <pc:docMk/>
            <pc:sldMk cId="2977001314" sldId="1597"/>
            <ac:spMk id="7" creationId="{00000000-0000-0000-0000-000000000000}"/>
          </ac:spMkLst>
        </pc:spChg>
        <pc:picChg chg="add del mod">
          <ac:chgData name="Jingjing Tian" userId="277248db-5c24-4bd0-9467-ffd54246f7eb" providerId="ADAL" clId="{FAFCB76A-BF52-6145-A9A5-E9E6B8E3E888}" dt="2021-01-23T03:21:37.519" v="681"/>
          <ac:picMkLst>
            <pc:docMk/>
            <pc:sldMk cId="2977001314" sldId="1597"/>
            <ac:picMk id="4" creationId="{2225FA3B-761D-2546-9260-90C6330C334A}"/>
          </ac:picMkLst>
        </pc:picChg>
        <pc:picChg chg="add mod">
          <ac:chgData name="Jingjing Tian" userId="277248db-5c24-4bd0-9467-ffd54246f7eb" providerId="ADAL" clId="{FAFCB76A-BF52-6145-A9A5-E9E6B8E3E888}" dt="2021-01-23T03:21:38.371" v="682"/>
          <ac:picMkLst>
            <pc:docMk/>
            <pc:sldMk cId="2977001314" sldId="1597"/>
            <ac:picMk id="6" creationId="{BC350776-D66D-D34F-8F7C-11A3364F2383}"/>
          </ac:picMkLst>
        </pc:picChg>
      </pc:sldChg>
      <pc:sldChg chg="addSp modSp mod">
        <pc:chgData name="Jingjing Tian" userId="277248db-5c24-4bd0-9467-ffd54246f7eb" providerId="ADAL" clId="{FAFCB76A-BF52-6145-A9A5-E9E6B8E3E888}" dt="2021-01-23T03:10:18.514" v="504" actId="1076"/>
        <pc:sldMkLst>
          <pc:docMk/>
          <pc:sldMk cId="9575870" sldId="1601"/>
        </pc:sldMkLst>
        <pc:spChg chg="mod">
          <ac:chgData name="Jingjing Tian" userId="277248db-5c24-4bd0-9467-ffd54246f7eb" providerId="ADAL" clId="{FAFCB76A-BF52-6145-A9A5-E9E6B8E3E888}" dt="2021-01-23T03:09:14.914" v="501" actId="20577"/>
          <ac:spMkLst>
            <pc:docMk/>
            <pc:sldMk cId="9575870" sldId="1601"/>
            <ac:spMk id="3" creationId="{E45BFB19-027A-4D76-B9BA-2E10E6C97239}"/>
          </ac:spMkLst>
        </pc:spChg>
        <pc:spChg chg="add mod">
          <ac:chgData name="Jingjing Tian" userId="277248db-5c24-4bd0-9467-ffd54246f7eb" providerId="ADAL" clId="{FAFCB76A-BF52-6145-A9A5-E9E6B8E3E888}" dt="2021-01-23T03:10:18.514" v="504" actId="1076"/>
          <ac:spMkLst>
            <pc:docMk/>
            <pc:sldMk cId="9575870" sldId="1601"/>
            <ac:spMk id="7" creationId="{17415FF5-AB97-6A4F-BDEC-360AB815748C}"/>
          </ac:spMkLst>
        </pc:spChg>
      </pc:sldChg>
      <pc:sldChg chg="addSp modSp mod">
        <pc:chgData name="Jingjing Tian" userId="277248db-5c24-4bd0-9467-ffd54246f7eb" providerId="ADAL" clId="{FAFCB76A-BF52-6145-A9A5-E9E6B8E3E888}" dt="2021-01-23T03:00:34.118" v="387" actId="1076"/>
        <pc:sldMkLst>
          <pc:docMk/>
          <pc:sldMk cId="3895877104" sldId="1603"/>
        </pc:sldMkLst>
        <pc:spChg chg="mod">
          <ac:chgData name="Jingjing Tian" userId="277248db-5c24-4bd0-9467-ffd54246f7eb" providerId="ADAL" clId="{FAFCB76A-BF52-6145-A9A5-E9E6B8E3E888}" dt="2021-01-23T02:59:22.055" v="369" actId="20577"/>
          <ac:spMkLst>
            <pc:docMk/>
            <pc:sldMk cId="3895877104" sldId="1603"/>
            <ac:spMk id="3" creationId="{32BF8B2F-E761-42F7-9C20-7A264BD07C40}"/>
          </ac:spMkLst>
        </pc:spChg>
        <pc:spChg chg="add mod">
          <ac:chgData name="Jingjing Tian" userId="277248db-5c24-4bd0-9467-ffd54246f7eb" providerId="ADAL" clId="{FAFCB76A-BF52-6145-A9A5-E9E6B8E3E888}" dt="2021-01-23T03:00:34.118" v="387" actId="1076"/>
          <ac:spMkLst>
            <pc:docMk/>
            <pc:sldMk cId="3895877104" sldId="1603"/>
            <ac:spMk id="7" creationId="{0839A76E-CE3B-F54D-A234-85FECDC336D8}"/>
          </ac:spMkLst>
        </pc:spChg>
      </pc:sldChg>
      <pc:sldChg chg="addSp delSp modSp mod">
        <pc:chgData name="Jingjing Tian" userId="277248db-5c24-4bd0-9467-ffd54246f7eb" providerId="ADAL" clId="{FAFCB76A-BF52-6145-A9A5-E9E6B8E3E888}" dt="2021-01-23T03:26:02.967" v="790" actId="1076"/>
        <pc:sldMkLst>
          <pc:docMk/>
          <pc:sldMk cId="1420320503" sldId="1605"/>
        </pc:sldMkLst>
        <pc:spChg chg="mod">
          <ac:chgData name="Jingjing Tian" userId="277248db-5c24-4bd0-9467-ffd54246f7eb" providerId="ADAL" clId="{FAFCB76A-BF52-6145-A9A5-E9E6B8E3E888}" dt="2021-01-23T03:25:46.366" v="784" actId="21"/>
          <ac:spMkLst>
            <pc:docMk/>
            <pc:sldMk cId="1420320503" sldId="1605"/>
            <ac:spMk id="3" creationId="{86A394D3-7BD0-4B58-A652-8C610FF073F9}"/>
          </ac:spMkLst>
        </pc:spChg>
        <pc:spChg chg="add mod">
          <ac:chgData name="Jingjing Tian" userId="277248db-5c24-4bd0-9467-ffd54246f7eb" providerId="ADAL" clId="{FAFCB76A-BF52-6145-A9A5-E9E6B8E3E888}" dt="2021-01-23T03:26:02.967" v="790" actId="1076"/>
          <ac:spMkLst>
            <pc:docMk/>
            <pc:sldMk cId="1420320503" sldId="1605"/>
            <ac:spMk id="7" creationId="{1880544A-E546-294D-8257-89880D89FEBB}"/>
          </ac:spMkLst>
        </pc:spChg>
        <pc:spChg chg="add mod">
          <ac:chgData name="Jingjing Tian" userId="277248db-5c24-4bd0-9467-ffd54246f7eb" providerId="ADAL" clId="{FAFCB76A-BF52-6145-A9A5-E9E6B8E3E888}" dt="2021-01-23T02:49:06.637" v="125" actId="164"/>
          <ac:spMkLst>
            <pc:docMk/>
            <pc:sldMk cId="1420320503" sldId="1605"/>
            <ac:spMk id="25" creationId="{FF1E6626-BFCA-8847-82F1-08F41489EBAC}"/>
          </ac:spMkLst>
        </pc:spChg>
        <pc:spChg chg="add mod">
          <ac:chgData name="Jingjing Tian" userId="277248db-5c24-4bd0-9467-ffd54246f7eb" providerId="ADAL" clId="{FAFCB76A-BF52-6145-A9A5-E9E6B8E3E888}" dt="2021-01-23T02:49:06.637" v="125" actId="164"/>
          <ac:spMkLst>
            <pc:docMk/>
            <pc:sldMk cId="1420320503" sldId="1605"/>
            <ac:spMk id="26" creationId="{5610EDE3-CA52-7346-8B83-B0D681974877}"/>
          </ac:spMkLst>
        </pc:spChg>
        <pc:spChg chg="add mod">
          <ac:chgData name="Jingjing Tian" userId="277248db-5c24-4bd0-9467-ffd54246f7eb" providerId="ADAL" clId="{FAFCB76A-BF52-6145-A9A5-E9E6B8E3E888}" dt="2021-01-23T02:49:06.637" v="125" actId="164"/>
          <ac:spMkLst>
            <pc:docMk/>
            <pc:sldMk cId="1420320503" sldId="1605"/>
            <ac:spMk id="27" creationId="{DFF9813A-CC7F-6C4B-894A-BAA0BD6C3943}"/>
          </ac:spMkLst>
        </pc:spChg>
        <pc:spChg chg="add mod">
          <ac:chgData name="Jingjing Tian" userId="277248db-5c24-4bd0-9467-ffd54246f7eb" providerId="ADAL" clId="{FAFCB76A-BF52-6145-A9A5-E9E6B8E3E888}" dt="2021-01-23T02:49:20.085" v="130" actId="164"/>
          <ac:spMkLst>
            <pc:docMk/>
            <pc:sldMk cId="1420320503" sldId="1605"/>
            <ac:spMk id="32" creationId="{29D8C3DD-7F89-F246-9B55-FC2D8C76F4B1}"/>
          </ac:spMkLst>
        </pc:spChg>
        <pc:spChg chg="add mod">
          <ac:chgData name="Jingjing Tian" userId="277248db-5c24-4bd0-9467-ffd54246f7eb" providerId="ADAL" clId="{FAFCB76A-BF52-6145-A9A5-E9E6B8E3E888}" dt="2021-01-23T02:49:20.085" v="130" actId="164"/>
          <ac:spMkLst>
            <pc:docMk/>
            <pc:sldMk cId="1420320503" sldId="1605"/>
            <ac:spMk id="33" creationId="{83CC75B6-A340-8541-9F30-6620DC7440FB}"/>
          </ac:spMkLst>
        </pc:spChg>
        <pc:spChg chg="add mod">
          <ac:chgData name="Jingjing Tian" userId="277248db-5c24-4bd0-9467-ffd54246f7eb" providerId="ADAL" clId="{FAFCB76A-BF52-6145-A9A5-E9E6B8E3E888}" dt="2021-01-23T02:49:20.085" v="130" actId="164"/>
          <ac:spMkLst>
            <pc:docMk/>
            <pc:sldMk cId="1420320503" sldId="1605"/>
            <ac:spMk id="34" creationId="{A7176171-F327-944E-9EC7-476371414481}"/>
          </ac:spMkLst>
        </pc:spChg>
        <pc:spChg chg="add mod">
          <ac:chgData name="Jingjing Tian" userId="277248db-5c24-4bd0-9467-ffd54246f7eb" providerId="ADAL" clId="{FAFCB76A-BF52-6145-A9A5-E9E6B8E3E888}" dt="2021-01-23T02:49:20.085" v="130" actId="164"/>
          <ac:spMkLst>
            <pc:docMk/>
            <pc:sldMk cId="1420320503" sldId="1605"/>
            <ac:spMk id="45" creationId="{C852E332-ED6A-C545-81D5-145045DE0BDD}"/>
          </ac:spMkLst>
        </pc:spChg>
        <pc:grpChg chg="add mod">
          <ac:chgData name="Jingjing Tian" userId="277248db-5c24-4bd0-9467-ffd54246f7eb" providerId="ADAL" clId="{FAFCB76A-BF52-6145-A9A5-E9E6B8E3E888}" dt="2021-01-23T02:50:16.451" v="154" actId="1076"/>
          <ac:grpSpMkLst>
            <pc:docMk/>
            <pc:sldMk cId="1420320503" sldId="1605"/>
            <ac:grpSpMk id="46" creationId="{CC18E673-C268-4B46-92C2-67C948A03E48}"/>
          </ac:grpSpMkLst>
        </pc:grpChg>
        <pc:grpChg chg="add mod">
          <ac:chgData name="Jingjing Tian" userId="277248db-5c24-4bd0-9467-ffd54246f7eb" providerId="ADAL" clId="{FAFCB76A-BF52-6145-A9A5-E9E6B8E3E888}" dt="2021-01-23T02:50:12.885" v="153" actId="1076"/>
          <ac:grpSpMkLst>
            <pc:docMk/>
            <pc:sldMk cId="1420320503" sldId="1605"/>
            <ac:grpSpMk id="47" creationId="{0B73F6CF-0196-BB46-BF49-EABE122101D6}"/>
          </ac:grpSpMkLst>
        </pc:grpChg>
        <pc:cxnChg chg="add del">
          <ac:chgData name="Jingjing Tian" userId="277248db-5c24-4bd0-9467-ffd54246f7eb" providerId="ADAL" clId="{FAFCB76A-BF52-6145-A9A5-E9E6B8E3E888}" dt="2021-01-23T02:43:55.599" v="46" actId="478"/>
          <ac:cxnSpMkLst>
            <pc:docMk/>
            <pc:sldMk cId="1420320503" sldId="1605"/>
            <ac:cxnSpMk id="8" creationId="{875A263E-92C5-4659-814C-98E7547F02AC}"/>
          </ac:cxnSpMkLst>
        </pc:cxnChg>
        <pc:cxnChg chg="add del">
          <ac:chgData name="Jingjing Tian" userId="277248db-5c24-4bd0-9467-ffd54246f7eb" providerId="ADAL" clId="{FAFCB76A-BF52-6145-A9A5-E9E6B8E3E888}" dt="2021-01-23T02:43:56.711" v="47" actId="478"/>
          <ac:cxnSpMkLst>
            <pc:docMk/>
            <pc:sldMk cId="1420320503" sldId="1605"/>
            <ac:cxnSpMk id="9" creationId="{7EFFAFE5-469E-4E53-B579-3ED668608CF4}"/>
          </ac:cxnSpMkLst>
        </pc:cxnChg>
        <pc:cxnChg chg="add del">
          <ac:chgData name="Jingjing Tian" userId="277248db-5c24-4bd0-9467-ffd54246f7eb" providerId="ADAL" clId="{FAFCB76A-BF52-6145-A9A5-E9E6B8E3E888}" dt="2021-01-23T02:43:45.688" v="43" actId="11529"/>
          <ac:cxnSpMkLst>
            <pc:docMk/>
            <pc:sldMk cId="1420320503" sldId="1605"/>
            <ac:cxnSpMk id="10" creationId="{E798295B-5CD4-1D4F-A9D4-1DDCFA616431}"/>
          </ac:cxnSpMkLst>
        </pc:cxnChg>
        <pc:cxnChg chg="add del mod">
          <ac:chgData name="Jingjing Tian" userId="277248db-5c24-4bd0-9467-ffd54246f7eb" providerId="ADAL" clId="{FAFCB76A-BF52-6145-A9A5-E9E6B8E3E888}" dt="2021-01-23T02:43:44.976" v="41" actId="11529"/>
          <ac:cxnSpMkLst>
            <pc:docMk/>
            <pc:sldMk cId="1420320503" sldId="1605"/>
            <ac:cxnSpMk id="12" creationId="{91CBD1F7-9894-774F-B57A-4C0A11DA0CEB}"/>
          </ac:cxnSpMkLst>
        </pc:cxnChg>
        <pc:cxnChg chg="add mod">
          <ac:chgData name="Jingjing Tian" userId="277248db-5c24-4bd0-9467-ffd54246f7eb" providerId="ADAL" clId="{FAFCB76A-BF52-6145-A9A5-E9E6B8E3E888}" dt="2021-01-23T02:49:06.637" v="125" actId="164"/>
          <ac:cxnSpMkLst>
            <pc:docMk/>
            <pc:sldMk cId="1420320503" sldId="1605"/>
            <ac:cxnSpMk id="14" creationId="{420AD98F-4DCA-934E-AD06-5C429AA4FF81}"/>
          </ac:cxnSpMkLst>
        </pc:cxnChg>
        <pc:cxnChg chg="add mod">
          <ac:chgData name="Jingjing Tian" userId="277248db-5c24-4bd0-9467-ffd54246f7eb" providerId="ADAL" clId="{FAFCB76A-BF52-6145-A9A5-E9E6B8E3E888}" dt="2021-01-23T02:49:06.637" v="125" actId="164"/>
          <ac:cxnSpMkLst>
            <pc:docMk/>
            <pc:sldMk cId="1420320503" sldId="1605"/>
            <ac:cxnSpMk id="16" creationId="{3FCF50A1-194D-9F4F-A205-FA929C75B21F}"/>
          </ac:cxnSpMkLst>
        </pc:cxnChg>
        <pc:cxnChg chg="add del mod">
          <ac:chgData name="Jingjing Tian" userId="277248db-5c24-4bd0-9467-ffd54246f7eb" providerId="ADAL" clId="{FAFCB76A-BF52-6145-A9A5-E9E6B8E3E888}" dt="2021-01-23T02:49:06.637" v="125" actId="164"/>
          <ac:cxnSpMkLst>
            <pc:docMk/>
            <pc:sldMk cId="1420320503" sldId="1605"/>
            <ac:cxnSpMk id="19" creationId="{72904294-D04A-8E4B-A96C-AB1A4CBB3D0F}"/>
          </ac:cxnSpMkLst>
        </pc:cxnChg>
        <pc:cxnChg chg="add del mod">
          <ac:chgData name="Jingjing Tian" userId="277248db-5c24-4bd0-9467-ffd54246f7eb" providerId="ADAL" clId="{FAFCB76A-BF52-6145-A9A5-E9E6B8E3E888}" dt="2021-01-23T02:49:06.637" v="125" actId="164"/>
          <ac:cxnSpMkLst>
            <pc:docMk/>
            <pc:sldMk cId="1420320503" sldId="1605"/>
            <ac:cxnSpMk id="23" creationId="{06513F21-7805-0943-B324-D49275DD5264}"/>
          </ac:cxnSpMkLst>
        </pc:cxnChg>
        <pc:cxnChg chg="add mod">
          <ac:chgData name="Jingjing Tian" userId="277248db-5c24-4bd0-9467-ffd54246f7eb" providerId="ADAL" clId="{FAFCB76A-BF52-6145-A9A5-E9E6B8E3E888}" dt="2021-01-23T02:49:20.085" v="130" actId="164"/>
          <ac:cxnSpMkLst>
            <pc:docMk/>
            <pc:sldMk cId="1420320503" sldId="1605"/>
            <ac:cxnSpMk id="28" creationId="{C97EE92F-3B71-3043-A503-187F1689DBA3}"/>
          </ac:cxnSpMkLst>
        </pc:cxnChg>
        <pc:cxnChg chg="add mod">
          <ac:chgData name="Jingjing Tian" userId="277248db-5c24-4bd0-9467-ffd54246f7eb" providerId="ADAL" clId="{FAFCB76A-BF52-6145-A9A5-E9E6B8E3E888}" dt="2021-01-23T02:49:20.085" v="130" actId="164"/>
          <ac:cxnSpMkLst>
            <pc:docMk/>
            <pc:sldMk cId="1420320503" sldId="1605"/>
            <ac:cxnSpMk id="29" creationId="{E2BAB9EC-D3D8-8348-B956-8EB3FCBE3C07}"/>
          </ac:cxnSpMkLst>
        </pc:cxnChg>
        <pc:cxnChg chg="add del mod">
          <ac:chgData name="Jingjing Tian" userId="277248db-5c24-4bd0-9467-ffd54246f7eb" providerId="ADAL" clId="{FAFCB76A-BF52-6145-A9A5-E9E6B8E3E888}" dt="2021-01-23T02:47:12.655" v="96" actId="478"/>
          <ac:cxnSpMkLst>
            <pc:docMk/>
            <pc:sldMk cId="1420320503" sldId="1605"/>
            <ac:cxnSpMk id="30" creationId="{6BECA1D6-4650-F441-967F-652F80ABB1CD}"/>
          </ac:cxnSpMkLst>
        </pc:cxnChg>
        <pc:cxnChg chg="add del mod">
          <ac:chgData name="Jingjing Tian" userId="277248db-5c24-4bd0-9467-ffd54246f7eb" providerId="ADAL" clId="{FAFCB76A-BF52-6145-A9A5-E9E6B8E3E888}" dt="2021-01-23T02:47:11.343" v="95" actId="478"/>
          <ac:cxnSpMkLst>
            <pc:docMk/>
            <pc:sldMk cId="1420320503" sldId="1605"/>
            <ac:cxnSpMk id="31" creationId="{071192CF-CC30-7442-9A1B-D44CEDFEA7E0}"/>
          </ac:cxnSpMkLst>
        </pc:cxnChg>
        <pc:cxnChg chg="add mod">
          <ac:chgData name="Jingjing Tian" userId="277248db-5c24-4bd0-9467-ffd54246f7eb" providerId="ADAL" clId="{FAFCB76A-BF52-6145-A9A5-E9E6B8E3E888}" dt="2021-01-23T02:49:20.085" v="130" actId="164"/>
          <ac:cxnSpMkLst>
            <pc:docMk/>
            <pc:sldMk cId="1420320503" sldId="1605"/>
            <ac:cxnSpMk id="36" creationId="{586CFA34-F2E0-8C49-AD1E-C396652E0537}"/>
          </ac:cxnSpMkLst>
        </pc:cxnChg>
        <pc:cxnChg chg="add mod">
          <ac:chgData name="Jingjing Tian" userId="277248db-5c24-4bd0-9467-ffd54246f7eb" providerId="ADAL" clId="{FAFCB76A-BF52-6145-A9A5-E9E6B8E3E888}" dt="2021-01-23T02:49:20.085" v="130" actId="164"/>
          <ac:cxnSpMkLst>
            <pc:docMk/>
            <pc:sldMk cId="1420320503" sldId="1605"/>
            <ac:cxnSpMk id="44" creationId="{D3E8E806-51C7-1240-89B4-1DECC9449087}"/>
          </ac:cxnSpMkLst>
        </pc:cxnChg>
      </pc:sldChg>
      <pc:sldChg chg="modSp mod">
        <pc:chgData name="Jingjing Tian" userId="277248db-5c24-4bd0-9467-ffd54246f7eb" providerId="ADAL" clId="{FAFCB76A-BF52-6145-A9A5-E9E6B8E3E888}" dt="2021-01-23T03:17:18.943" v="670" actId="1076"/>
        <pc:sldMkLst>
          <pc:docMk/>
          <pc:sldMk cId="3024446494" sldId="1608"/>
        </pc:sldMkLst>
        <pc:spChg chg="mod">
          <ac:chgData name="Jingjing Tian" userId="277248db-5c24-4bd0-9467-ffd54246f7eb" providerId="ADAL" clId="{FAFCB76A-BF52-6145-A9A5-E9E6B8E3E888}" dt="2021-01-23T03:17:10.573" v="668" actId="20577"/>
          <ac:spMkLst>
            <pc:docMk/>
            <pc:sldMk cId="3024446494" sldId="1608"/>
            <ac:spMk id="3" creationId="{9BB5F910-B8C5-43E6-8D93-C1532BB9FB6F}"/>
          </ac:spMkLst>
        </pc:spChg>
        <pc:graphicFrameChg chg="mod">
          <ac:chgData name="Jingjing Tian" userId="277248db-5c24-4bd0-9467-ffd54246f7eb" providerId="ADAL" clId="{FAFCB76A-BF52-6145-A9A5-E9E6B8E3E888}" dt="2021-01-23T03:17:13.819" v="669" actId="1076"/>
          <ac:graphicFrameMkLst>
            <pc:docMk/>
            <pc:sldMk cId="3024446494" sldId="1608"/>
            <ac:graphicFrameMk id="7" creationId="{B591E133-3915-42BD-84C8-DAC273145B28}"/>
          </ac:graphicFrameMkLst>
        </pc:graphicFrameChg>
        <pc:graphicFrameChg chg="mod">
          <ac:chgData name="Jingjing Tian" userId="277248db-5c24-4bd0-9467-ffd54246f7eb" providerId="ADAL" clId="{FAFCB76A-BF52-6145-A9A5-E9E6B8E3E888}" dt="2021-01-23T03:17:18.943" v="670" actId="1076"/>
          <ac:graphicFrameMkLst>
            <pc:docMk/>
            <pc:sldMk cId="3024446494" sldId="1608"/>
            <ac:graphicFrameMk id="8" creationId="{EFEC4D7A-6711-41DE-9279-E21336F0E5DE}"/>
          </ac:graphicFrameMkLst>
        </pc:graphicFrameChg>
      </pc:sldChg>
    </pc:docChg>
  </pc:docChgLst>
  <pc:docChgLst>
    <pc:chgData name="Rex Ying" userId="c1aafaac-fe30-43a8-b002-cbb5e18a35eb" providerId="ADAL" clId="{FEB686D0-0317-4B96-8297-8528F7CA2B95}"/>
    <pc:docChg chg="undo redo custSel addSld delSld modSld sldOrd">
      <pc:chgData name="Rex Ying" userId="c1aafaac-fe30-43a8-b002-cbb5e18a35eb" providerId="ADAL" clId="{FEB686D0-0317-4B96-8297-8528F7CA2B95}" dt="2021-01-23T02:07:27.775" v="8664" actId="113"/>
      <pc:docMkLst>
        <pc:docMk/>
      </pc:docMkLst>
      <pc:sldChg chg="del">
        <pc:chgData name="Rex Ying" userId="c1aafaac-fe30-43a8-b002-cbb5e18a35eb" providerId="ADAL" clId="{FEB686D0-0317-4B96-8297-8528F7CA2B95}" dt="2021-01-22T22:26:45.796" v="58" actId="47"/>
        <pc:sldMkLst>
          <pc:docMk/>
          <pc:sldMk cId="1752607238" sldId="265"/>
        </pc:sldMkLst>
      </pc:sldChg>
      <pc:sldChg chg="modSp mod">
        <pc:chgData name="Rex Ying" userId="c1aafaac-fe30-43a8-b002-cbb5e18a35eb" providerId="ADAL" clId="{FEB686D0-0317-4B96-8297-8528F7CA2B95}" dt="2021-01-22T22:28:34.321" v="177" actId="20577"/>
        <pc:sldMkLst>
          <pc:docMk/>
          <pc:sldMk cId="1184146814" sldId="266"/>
        </pc:sldMkLst>
        <pc:spChg chg="mod">
          <ac:chgData name="Rex Ying" userId="c1aafaac-fe30-43a8-b002-cbb5e18a35eb" providerId="ADAL" clId="{FEB686D0-0317-4B96-8297-8528F7CA2B95}" dt="2021-01-22T22:28:07.713" v="167" actId="1076"/>
          <ac:spMkLst>
            <pc:docMk/>
            <pc:sldMk cId="1184146814" sldId="266"/>
            <ac:spMk id="3" creationId="{00000000-0000-0000-0000-000000000000}"/>
          </ac:spMkLst>
        </pc:spChg>
        <pc:spChg chg="mod">
          <ac:chgData name="Rex Ying" userId="c1aafaac-fe30-43a8-b002-cbb5e18a35eb" providerId="ADAL" clId="{FEB686D0-0317-4B96-8297-8528F7CA2B95}" dt="2021-01-22T22:28:19.187" v="168" actId="1076"/>
          <ac:spMkLst>
            <pc:docMk/>
            <pc:sldMk cId="1184146814" sldId="266"/>
            <ac:spMk id="11" creationId="{00000000-0000-0000-0000-000000000000}"/>
          </ac:spMkLst>
        </pc:spChg>
        <pc:spChg chg="mod">
          <ac:chgData name="Rex Ying" userId="c1aafaac-fe30-43a8-b002-cbb5e18a35eb" providerId="ADAL" clId="{FEB686D0-0317-4B96-8297-8528F7CA2B95}" dt="2021-01-22T22:28:19.187" v="168" actId="1076"/>
          <ac:spMkLst>
            <pc:docMk/>
            <pc:sldMk cId="1184146814" sldId="266"/>
            <ac:spMk id="12" creationId="{00000000-0000-0000-0000-000000000000}"/>
          </ac:spMkLst>
        </pc:spChg>
        <pc:spChg chg="mod">
          <ac:chgData name="Rex Ying" userId="c1aafaac-fe30-43a8-b002-cbb5e18a35eb" providerId="ADAL" clId="{FEB686D0-0317-4B96-8297-8528F7CA2B95}" dt="2021-01-22T22:28:19.187" v="168" actId="1076"/>
          <ac:spMkLst>
            <pc:docMk/>
            <pc:sldMk cId="1184146814" sldId="266"/>
            <ac:spMk id="16" creationId="{00000000-0000-0000-0000-000000000000}"/>
          </ac:spMkLst>
        </pc:spChg>
        <pc:spChg chg="mod">
          <ac:chgData name="Rex Ying" userId="c1aafaac-fe30-43a8-b002-cbb5e18a35eb" providerId="ADAL" clId="{FEB686D0-0317-4B96-8297-8528F7CA2B95}" dt="2021-01-22T22:28:19.187" v="168" actId="1076"/>
          <ac:spMkLst>
            <pc:docMk/>
            <pc:sldMk cId="1184146814" sldId="266"/>
            <ac:spMk id="17" creationId="{00000000-0000-0000-0000-000000000000}"/>
          </ac:spMkLst>
        </pc:spChg>
        <pc:spChg chg="mod">
          <ac:chgData name="Rex Ying" userId="c1aafaac-fe30-43a8-b002-cbb5e18a35eb" providerId="ADAL" clId="{FEB686D0-0317-4B96-8297-8528F7CA2B95}" dt="2021-01-22T22:28:19.187" v="168" actId="1076"/>
          <ac:spMkLst>
            <pc:docMk/>
            <pc:sldMk cId="1184146814" sldId="266"/>
            <ac:spMk id="18" creationId="{00000000-0000-0000-0000-000000000000}"/>
          </ac:spMkLst>
        </pc:spChg>
        <pc:spChg chg="mod">
          <ac:chgData name="Rex Ying" userId="c1aafaac-fe30-43a8-b002-cbb5e18a35eb" providerId="ADAL" clId="{FEB686D0-0317-4B96-8297-8528F7CA2B95}" dt="2021-01-22T22:28:19.187" v="168" actId="1076"/>
          <ac:spMkLst>
            <pc:docMk/>
            <pc:sldMk cId="1184146814" sldId="266"/>
            <ac:spMk id="19" creationId="{00000000-0000-0000-0000-000000000000}"/>
          </ac:spMkLst>
        </pc:spChg>
        <pc:spChg chg="mod">
          <ac:chgData name="Rex Ying" userId="c1aafaac-fe30-43a8-b002-cbb5e18a35eb" providerId="ADAL" clId="{FEB686D0-0317-4B96-8297-8528F7CA2B95}" dt="2021-01-22T22:28:19.187" v="168" actId="1076"/>
          <ac:spMkLst>
            <pc:docMk/>
            <pc:sldMk cId="1184146814" sldId="266"/>
            <ac:spMk id="20" creationId="{00000000-0000-0000-0000-000000000000}"/>
          </ac:spMkLst>
        </pc:spChg>
        <pc:spChg chg="mod">
          <ac:chgData name="Rex Ying" userId="c1aafaac-fe30-43a8-b002-cbb5e18a35eb" providerId="ADAL" clId="{FEB686D0-0317-4B96-8297-8528F7CA2B95}" dt="2021-01-22T22:28:19.187" v="168" actId="1076"/>
          <ac:spMkLst>
            <pc:docMk/>
            <pc:sldMk cId="1184146814" sldId="266"/>
            <ac:spMk id="21" creationId="{00000000-0000-0000-0000-000000000000}"/>
          </ac:spMkLst>
        </pc:spChg>
        <pc:spChg chg="mod">
          <ac:chgData name="Rex Ying" userId="c1aafaac-fe30-43a8-b002-cbb5e18a35eb" providerId="ADAL" clId="{FEB686D0-0317-4B96-8297-8528F7CA2B95}" dt="2021-01-22T22:28:19.187" v="168" actId="1076"/>
          <ac:spMkLst>
            <pc:docMk/>
            <pc:sldMk cId="1184146814" sldId="266"/>
            <ac:spMk id="22" creationId="{00000000-0000-0000-0000-000000000000}"/>
          </ac:spMkLst>
        </pc:spChg>
        <pc:spChg chg="mod">
          <ac:chgData name="Rex Ying" userId="c1aafaac-fe30-43a8-b002-cbb5e18a35eb" providerId="ADAL" clId="{FEB686D0-0317-4B96-8297-8528F7CA2B95}" dt="2021-01-22T22:28:19.187" v="168" actId="1076"/>
          <ac:spMkLst>
            <pc:docMk/>
            <pc:sldMk cId="1184146814" sldId="266"/>
            <ac:spMk id="24" creationId="{00000000-0000-0000-0000-000000000000}"/>
          </ac:spMkLst>
        </pc:spChg>
        <pc:spChg chg="mod">
          <ac:chgData name="Rex Ying" userId="c1aafaac-fe30-43a8-b002-cbb5e18a35eb" providerId="ADAL" clId="{FEB686D0-0317-4B96-8297-8528F7CA2B95}" dt="2021-01-22T22:28:34.321" v="177" actId="20577"/>
          <ac:spMkLst>
            <pc:docMk/>
            <pc:sldMk cId="1184146814" sldId="266"/>
            <ac:spMk id="32" creationId="{00000000-0000-0000-0000-000000000000}"/>
          </ac:spMkLst>
        </pc:spChg>
        <pc:spChg chg="mod">
          <ac:chgData name="Rex Ying" userId="c1aafaac-fe30-43a8-b002-cbb5e18a35eb" providerId="ADAL" clId="{FEB686D0-0317-4B96-8297-8528F7CA2B95}" dt="2021-01-22T22:28:19.187" v="168" actId="1076"/>
          <ac:spMkLst>
            <pc:docMk/>
            <pc:sldMk cId="1184146814" sldId="266"/>
            <ac:spMk id="57" creationId="{00000000-0000-0000-0000-000000000000}"/>
          </ac:spMkLst>
        </pc:spChg>
        <pc:grpChg chg="mod">
          <ac:chgData name="Rex Ying" userId="c1aafaac-fe30-43a8-b002-cbb5e18a35eb" providerId="ADAL" clId="{FEB686D0-0317-4B96-8297-8528F7CA2B95}" dt="2021-01-22T22:28:19.187" v="168" actId="1076"/>
          <ac:grpSpMkLst>
            <pc:docMk/>
            <pc:sldMk cId="1184146814" sldId="266"/>
            <ac:grpSpMk id="6" creationId="{00000000-0000-0000-0000-000000000000}"/>
          </ac:grpSpMkLst>
        </pc:grpChg>
        <pc:cxnChg chg="mod">
          <ac:chgData name="Rex Ying" userId="c1aafaac-fe30-43a8-b002-cbb5e18a35eb" providerId="ADAL" clId="{FEB686D0-0317-4B96-8297-8528F7CA2B95}" dt="2021-01-22T22:28:19.187" v="168" actId="1076"/>
          <ac:cxnSpMkLst>
            <pc:docMk/>
            <pc:sldMk cId="1184146814" sldId="266"/>
            <ac:cxnSpMk id="26" creationId="{00000000-0000-0000-0000-000000000000}"/>
          </ac:cxnSpMkLst>
        </pc:cxnChg>
        <pc:cxnChg chg="mod">
          <ac:chgData name="Rex Ying" userId="c1aafaac-fe30-43a8-b002-cbb5e18a35eb" providerId="ADAL" clId="{FEB686D0-0317-4B96-8297-8528F7CA2B95}" dt="2021-01-22T22:28:19.187" v="168" actId="1076"/>
          <ac:cxnSpMkLst>
            <pc:docMk/>
            <pc:sldMk cId="1184146814" sldId="266"/>
            <ac:cxnSpMk id="30" creationId="{00000000-0000-0000-0000-000000000000}"/>
          </ac:cxnSpMkLst>
        </pc:cxnChg>
        <pc:cxnChg chg="mod">
          <ac:chgData name="Rex Ying" userId="c1aafaac-fe30-43a8-b002-cbb5e18a35eb" providerId="ADAL" clId="{FEB686D0-0317-4B96-8297-8528F7CA2B95}" dt="2021-01-22T22:28:19.187" v="168" actId="1076"/>
          <ac:cxnSpMkLst>
            <pc:docMk/>
            <pc:sldMk cId="1184146814" sldId="266"/>
            <ac:cxnSpMk id="33" creationId="{00000000-0000-0000-0000-000000000000}"/>
          </ac:cxnSpMkLst>
        </pc:cxnChg>
        <pc:cxnChg chg="mod">
          <ac:chgData name="Rex Ying" userId="c1aafaac-fe30-43a8-b002-cbb5e18a35eb" providerId="ADAL" clId="{FEB686D0-0317-4B96-8297-8528F7CA2B95}" dt="2021-01-22T22:28:19.187" v="168" actId="1076"/>
          <ac:cxnSpMkLst>
            <pc:docMk/>
            <pc:sldMk cId="1184146814" sldId="266"/>
            <ac:cxnSpMk id="36" creationId="{00000000-0000-0000-0000-000000000000}"/>
          </ac:cxnSpMkLst>
        </pc:cxnChg>
        <pc:cxnChg chg="mod">
          <ac:chgData name="Rex Ying" userId="c1aafaac-fe30-43a8-b002-cbb5e18a35eb" providerId="ADAL" clId="{FEB686D0-0317-4B96-8297-8528F7CA2B95}" dt="2021-01-22T22:28:19.187" v="168" actId="1076"/>
          <ac:cxnSpMkLst>
            <pc:docMk/>
            <pc:sldMk cId="1184146814" sldId="266"/>
            <ac:cxnSpMk id="39" creationId="{00000000-0000-0000-0000-000000000000}"/>
          </ac:cxnSpMkLst>
        </pc:cxnChg>
        <pc:cxnChg chg="mod">
          <ac:chgData name="Rex Ying" userId="c1aafaac-fe30-43a8-b002-cbb5e18a35eb" providerId="ADAL" clId="{FEB686D0-0317-4B96-8297-8528F7CA2B95}" dt="2021-01-22T22:28:19.187" v="168" actId="1076"/>
          <ac:cxnSpMkLst>
            <pc:docMk/>
            <pc:sldMk cId="1184146814" sldId="266"/>
            <ac:cxnSpMk id="42" creationId="{00000000-0000-0000-0000-000000000000}"/>
          </ac:cxnSpMkLst>
        </pc:cxnChg>
        <pc:cxnChg chg="mod">
          <ac:chgData name="Rex Ying" userId="c1aafaac-fe30-43a8-b002-cbb5e18a35eb" providerId="ADAL" clId="{FEB686D0-0317-4B96-8297-8528F7CA2B95}" dt="2021-01-22T22:28:19.187" v="168" actId="1076"/>
          <ac:cxnSpMkLst>
            <pc:docMk/>
            <pc:sldMk cId="1184146814" sldId="266"/>
            <ac:cxnSpMk id="45" creationId="{00000000-0000-0000-0000-000000000000}"/>
          </ac:cxnSpMkLst>
        </pc:cxnChg>
        <pc:cxnChg chg="mod">
          <ac:chgData name="Rex Ying" userId="c1aafaac-fe30-43a8-b002-cbb5e18a35eb" providerId="ADAL" clId="{FEB686D0-0317-4B96-8297-8528F7CA2B95}" dt="2021-01-22T22:28:19.187" v="168" actId="1076"/>
          <ac:cxnSpMkLst>
            <pc:docMk/>
            <pc:sldMk cId="1184146814" sldId="266"/>
            <ac:cxnSpMk id="48" creationId="{00000000-0000-0000-0000-000000000000}"/>
          </ac:cxnSpMkLst>
        </pc:cxnChg>
      </pc:sldChg>
      <pc:sldChg chg="del">
        <pc:chgData name="Rex Ying" userId="c1aafaac-fe30-43a8-b002-cbb5e18a35eb" providerId="ADAL" clId="{FEB686D0-0317-4B96-8297-8528F7CA2B95}" dt="2021-01-22T22:28:39.467" v="178" actId="47"/>
        <pc:sldMkLst>
          <pc:docMk/>
          <pc:sldMk cId="1224546149" sldId="267"/>
        </pc:sldMkLst>
      </pc:sldChg>
      <pc:sldChg chg="modSp mod">
        <pc:chgData name="Rex Ying" userId="c1aafaac-fe30-43a8-b002-cbb5e18a35eb" providerId="ADAL" clId="{FEB686D0-0317-4B96-8297-8528F7CA2B95}" dt="2021-01-23T01:50:40.684" v="8311" actId="1076"/>
        <pc:sldMkLst>
          <pc:docMk/>
          <pc:sldMk cId="1611337042" sldId="268"/>
        </pc:sldMkLst>
        <pc:spChg chg="mod">
          <ac:chgData name="Rex Ying" userId="c1aafaac-fe30-43a8-b002-cbb5e18a35eb" providerId="ADAL" clId="{FEB686D0-0317-4B96-8297-8528F7CA2B95}" dt="2021-01-22T22:28:55.580" v="188" actId="20577"/>
          <ac:spMkLst>
            <pc:docMk/>
            <pc:sldMk cId="1611337042" sldId="268"/>
            <ac:spMk id="3" creationId="{00000000-0000-0000-0000-000000000000}"/>
          </ac:spMkLst>
        </pc:spChg>
        <pc:grpChg chg="mod">
          <ac:chgData name="Rex Ying" userId="c1aafaac-fe30-43a8-b002-cbb5e18a35eb" providerId="ADAL" clId="{FEB686D0-0317-4B96-8297-8528F7CA2B95}" dt="2021-01-23T01:50:40.684" v="8311" actId="1076"/>
          <ac:grpSpMkLst>
            <pc:docMk/>
            <pc:sldMk cId="1611337042" sldId="268"/>
            <ac:grpSpMk id="8" creationId="{00000000-0000-0000-0000-000000000000}"/>
          </ac:grpSpMkLst>
        </pc:grpChg>
      </pc:sldChg>
      <pc:sldChg chg="mod modShow">
        <pc:chgData name="Rex Ying" userId="c1aafaac-fe30-43a8-b002-cbb5e18a35eb" providerId="ADAL" clId="{FEB686D0-0317-4B96-8297-8528F7CA2B95}" dt="2021-01-23T00:27:11.144" v="5707" actId="729"/>
        <pc:sldMkLst>
          <pc:docMk/>
          <pc:sldMk cId="824892520" sldId="320"/>
        </pc:sldMkLst>
      </pc:sldChg>
      <pc:sldChg chg="mod modShow">
        <pc:chgData name="Rex Ying" userId="c1aafaac-fe30-43a8-b002-cbb5e18a35eb" providerId="ADAL" clId="{FEB686D0-0317-4B96-8297-8528F7CA2B95}" dt="2021-01-23T00:27:11.144" v="5707" actId="729"/>
        <pc:sldMkLst>
          <pc:docMk/>
          <pc:sldMk cId="2029139914" sldId="323"/>
        </pc:sldMkLst>
      </pc:sldChg>
      <pc:sldChg chg="delSp mod">
        <pc:chgData name="Rex Ying" userId="c1aafaac-fe30-43a8-b002-cbb5e18a35eb" providerId="ADAL" clId="{FEB686D0-0317-4B96-8297-8528F7CA2B95}" dt="2021-01-23T00:31:14.981" v="5754" actId="478"/>
        <pc:sldMkLst>
          <pc:docMk/>
          <pc:sldMk cId="2114183583" sldId="324"/>
        </pc:sldMkLst>
        <pc:spChg chg="del">
          <ac:chgData name="Rex Ying" userId="c1aafaac-fe30-43a8-b002-cbb5e18a35eb" providerId="ADAL" clId="{FEB686D0-0317-4B96-8297-8528F7CA2B95}" dt="2021-01-23T00:31:14.981" v="5754" actId="478"/>
          <ac:spMkLst>
            <pc:docMk/>
            <pc:sldMk cId="2114183583" sldId="324"/>
            <ac:spMk id="4" creationId="{E654A346-8164-F34A-96E2-FD5A20705EE7}"/>
          </ac:spMkLst>
        </pc:spChg>
      </pc:sldChg>
      <pc:sldChg chg="addSp delSp modSp mod">
        <pc:chgData name="Rex Ying" userId="c1aafaac-fe30-43a8-b002-cbb5e18a35eb" providerId="ADAL" clId="{FEB686D0-0317-4B96-8297-8528F7CA2B95}" dt="2021-01-23T00:27:42.006" v="5712" actId="20577"/>
        <pc:sldMkLst>
          <pc:docMk/>
          <pc:sldMk cId="1864441174" sldId="327"/>
        </pc:sldMkLst>
        <pc:spChg chg="mod">
          <ac:chgData name="Rex Ying" userId="c1aafaac-fe30-43a8-b002-cbb5e18a35eb" providerId="ADAL" clId="{FEB686D0-0317-4B96-8297-8528F7CA2B95}" dt="2021-01-23T00:27:42.006" v="5712" actId="20577"/>
          <ac:spMkLst>
            <pc:docMk/>
            <pc:sldMk cId="1864441174" sldId="327"/>
            <ac:spMk id="7" creationId="{00000000-0000-0000-0000-000000000000}"/>
          </ac:spMkLst>
        </pc:spChg>
        <pc:spChg chg="add del">
          <ac:chgData name="Rex Ying" userId="c1aafaac-fe30-43a8-b002-cbb5e18a35eb" providerId="ADAL" clId="{FEB686D0-0317-4B96-8297-8528F7CA2B95}" dt="2021-01-22T22:32:09.994" v="209" actId="478"/>
          <ac:spMkLst>
            <pc:docMk/>
            <pc:sldMk cId="1864441174" sldId="327"/>
            <ac:spMk id="8" creationId="{00000000-0000-0000-0000-000000000000}"/>
          </ac:spMkLst>
        </pc:spChg>
      </pc:sldChg>
      <pc:sldChg chg="del">
        <pc:chgData name="Rex Ying" userId="c1aafaac-fe30-43a8-b002-cbb5e18a35eb" providerId="ADAL" clId="{FEB686D0-0317-4B96-8297-8528F7CA2B95}" dt="2021-01-22T22:02:10.344" v="0" actId="47"/>
        <pc:sldMkLst>
          <pc:docMk/>
          <pc:sldMk cId="180493378" sldId="330"/>
        </pc:sldMkLst>
      </pc:sldChg>
      <pc:sldChg chg="modSp mod">
        <pc:chgData name="Rex Ying" userId="c1aafaac-fe30-43a8-b002-cbb5e18a35eb" providerId="ADAL" clId="{FEB686D0-0317-4B96-8297-8528F7CA2B95}" dt="2021-01-22T22:02:14.770" v="4" actId="20577"/>
        <pc:sldMkLst>
          <pc:docMk/>
          <pc:sldMk cId="1660577125" sldId="331"/>
        </pc:sldMkLst>
        <pc:spChg chg="mod">
          <ac:chgData name="Rex Ying" userId="c1aafaac-fe30-43a8-b002-cbb5e18a35eb" providerId="ADAL" clId="{FEB686D0-0317-4B96-8297-8528F7CA2B95}" dt="2021-01-22T22:02:14.770" v="4" actId="20577"/>
          <ac:spMkLst>
            <pc:docMk/>
            <pc:sldMk cId="1660577125" sldId="331"/>
            <ac:spMk id="2" creationId="{00000000-0000-0000-0000-000000000000}"/>
          </ac:spMkLst>
        </pc:spChg>
      </pc:sldChg>
      <pc:sldChg chg="del">
        <pc:chgData name="Rex Ying" userId="c1aafaac-fe30-43a8-b002-cbb5e18a35eb" providerId="ADAL" clId="{FEB686D0-0317-4B96-8297-8528F7CA2B95}" dt="2021-01-22T22:06:06.439" v="30" actId="47"/>
        <pc:sldMkLst>
          <pc:docMk/>
          <pc:sldMk cId="965474218" sldId="333"/>
        </pc:sldMkLst>
      </pc:sldChg>
      <pc:sldChg chg="modSp mod">
        <pc:chgData name="Rex Ying" userId="c1aafaac-fe30-43a8-b002-cbb5e18a35eb" providerId="ADAL" clId="{FEB686D0-0317-4B96-8297-8528F7CA2B95}" dt="2021-01-23T02:07:27.775" v="8664" actId="113"/>
        <pc:sldMkLst>
          <pc:docMk/>
          <pc:sldMk cId="1570342254" sldId="334"/>
        </pc:sldMkLst>
        <pc:spChg chg="mod">
          <ac:chgData name="Rex Ying" userId="c1aafaac-fe30-43a8-b002-cbb5e18a35eb" providerId="ADAL" clId="{FEB686D0-0317-4B96-8297-8528F7CA2B95}" dt="2021-01-22T22:06:13.223" v="31" actId="20577"/>
          <ac:spMkLst>
            <pc:docMk/>
            <pc:sldMk cId="1570342254" sldId="334"/>
            <ac:spMk id="2" creationId="{00000000-0000-0000-0000-000000000000}"/>
          </ac:spMkLst>
        </pc:spChg>
        <pc:spChg chg="mod">
          <ac:chgData name="Rex Ying" userId="c1aafaac-fe30-43a8-b002-cbb5e18a35eb" providerId="ADAL" clId="{FEB686D0-0317-4B96-8297-8528F7CA2B95}" dt="2021-01-23T02:07:27.775" v="8664" actId="113"/>
          <ac:spMkLst>
            <pc:docMk/>
            <pc:sldMk cId="1570342254" sldId="334"/>
            <ac:spMk id="3" creationId="{00000000-0000-0000-0000-000000000000}"/>
          </ac:spMkLst>
        </pc:spChg>
      </pc:sldChg>
      <pc:sldChg chg="modSp mod">
        <pc:chgData name="Rex Ying" userId="c1aafaac-fe30-43a8-b002-cbb5e18a35eb" providerId="ADAL" clId="{FEB686D0-0317-4B96-8297-8528F7CA2B95}" dt="2021-01-22T22:23:14.747" v="52" actId="20577"/>
        <pc:sldMkLst>
          <pc:docMk/>
          <pc:sldMk cId="519830707" sldId="335"/>
        </pc:sldMkLst>
        <pc:spChg chg="mod">
          <ac:chgData name="Rex Ying" userId="c1aafaac-fe30-43a8-b002-cbb5e18a35eb" providerId="ADAL" clId="{FEB686D0-0317-4B96-8297-8528F7CA2B95}" dt="2021-01-22T22:23:14.747" v="52" actId="20577"/>
          <ac:spMkLst>
            <pc:docMk/>
            <pc:sldMk cId="519830707" sldId="335"/>
            <ac:spMk id="3" creationId="{00000000-0000-0000-0000-000000000000}"/>
          </ac:spMkLst>
        </pc:spChg>
        <pc:spChg chg="mod">
          <ac:chgData name="Rex Ying" userId="c1aafaac-fe30-43a8-b002-cbb5e18a35eb" providerId="ADAL" clId="{FEB686D0-0317-4B96-8297-8528F7CA2B95}" dt="2021-01-22T22:22:42.100" v="40" actId="20577"/>
          <ac:spMkLst>
            <pc:docMk/>
            <pc:sldMk cId="519830707" sldId="335"/>
            <ac:spMk id="8" creationId="{00000000-0000-0000-0000-000000000000}"/>
          </ac:spMkLst>
        </pc:spChg>
      </pc:sldChg>
      <pc:sldChg chg="modSp mod">
        <pc:chgData name="Rex Ying" userId="c1aafaac-fe30-43a8-b002-cbb5e18a35eb" providerId="ADAL" clId="{FEB686D0-0317-4B96-8297-8528F7CA2B95}" dt="2021-01-22T22:23:54.843" v="56" actId="20577"/>
        <pc:sldMkLst>
          <pc:docMk/>
          <pc:sldMk cId="2076218383" sldId="336"/>
        </pc:sldMkLst>
        <pc:spChg chg="mod">
          <ac:chgData name="Rex Ying" userId="c1aafaac-fe30-43a8-b002-cbb5e18a35eb" providerId="ADAL" clId="{FEB686D0-0317-4B96-8297-8528F7CA2B95}" dt="2021-01-22T22:23:54.843" v="56" actId="20577"/>
          <ac:spMkLst>
            <pc:docMk/>
            <pc:sldMk cId="2076218383" sldId="336"/>
            <ac:spMk id="10" creationId="{00000000-0000-0000-0000-000000000000}"/>
          </ac:spMkLst>
        </pc:spChg>
      </pc:sldChg>
      <pc:sldChg chg="modSp mod">
        <pc:chgData name="Rex Ying" userId="c1aafaac-fe30-43a8-b002-cbb5e18a35eb" providerId="ADAL" clId="{FEB686D0-0317-4B96-8297-8528F7CA2B95}" dt="2021-01-23T00:30:55.518" v="5753"/>
        <pc:sldMkLst>
          <pc:docMk/>
          <pc:sldMk cId="510288277" sldId="337"/>
        </pc:sldMkLst>
        <pc:spChg chg="mod">
          <ac:chgData name="Rex Ying" userId="c1aafaac-fe30-43a8-b002-cbb5e18a35eb" providerId="ADAL" clId="{FEB686D0-0317-4B96-8297-8528F7CA2B95}" dt="2021-01-23T00:30:55.518" v="5753"/>
          <ac:spMkLst>
            <pc:docMk/>
            <pc:sldMk cId="510288277" sldId="337"/>
            <ac:spMk id="3" creationId="{00000000-0000-0000-0000-000000000000}"/>
          </ac:spMkLst>
        </pc:spChg>
        <pc:picChg chg="mod">
          <ac:chgData name="Rex Ying" userId="c1aafaac-fe30-43a8-b002-cbb5e18a35eb" providerId="ADAL" clId="{FEB686D0-0317-4B96-8297-8528F7CA2B95}" dt="2021-01-23T00:27:28.939" v="5708" actId="1076"/>
          <ac:picMkLst>
            <pc:docMk/>
            <pc:sldMk cId="510288277" sldId="337"/>
            <ac:picMk id="7" creationId="{00000000-0000-0000-0000-000000000000}"/>
          </ac:picMkLst>
        </pc:picChg>
      </pc:sldChg>
      <pc:sldChg chg="del ord">
        <pc:chgData name="Rex Ying" userId="c1aafaac-fe30-43a8-b002-cbb5e18a35eb" providerId="ADAL" clId="{FEB686D0-0317-4B96-8297-8528F7CA2B95}" dt="2021-01-23T00:29:27.269" v="5728" actId="47"/>
        <pc:sldMkLst>
          <pc:docMk/>
          <pc:sldMk cId="1020580541" sldId="338"/>
        </pc:sldMkLst>
      </pc:sldChg>
      <pc:sldChg chg="modSp mod">
        <pc:chgData name="Rex Ying" userId="c1aafaac-fe30-43a8-b002-cbb5e18a35eb" providerId="ADAL" clId="{FEB686D0-0317-4B96-8297-8528F7CA2B95}" dt="2021-01-23T00:32:20.836" v="5780" actId="20577"/>
        <pc:sldMkLst>
          <pc:docMk/>
          <pc:sldMk cId="1862550411" sldId="339"/>
        </pc:sldMkLst>
        <pc:spChg chg="mod">
          <ac:chgData name="Rex Ying" userId="c1aafaac-fe30-43a8-b002-cbb5e18a35eb" providerId="ADAL" clId="{FEB686D0-0317-4B96-8297-8528F7CA2B95}" dt="2021-01-23T00:32:20.836" v="5780" actId="20577"/>
          <ac:spMkLst>
            <pc:docMk/>
            <pc:sldMk cId="1862550411" sldId="339"/>
            <ac:spMk id="3" creationId="{00000000-0000-0000-0000-000000000000}"/>
          </ac:spMkLst>
        </pc:spChg>
      </pc:sldChg>
      <pc:sldChg chg="mod modShow">
        <pc:chgData name="Rex Ying" userId="c1aafaac-fe30-43a8-b002-cbb5e18a35eb" providerId="ADAL" clId="{FEB686D0-0317-4B96-8297-8528F7CA2B95}" dt="2021-01-23T00:27:11.144" v="5707" actId="729"/>
        <pc:sldMkLst>
          <pc:docMk/>
          <pc:sldMk cId="876488062" sldId="340"/>
        </pc:sldMkLst>
      </pc:sldChg>
      <pc:sldChg chg="add del">
        <pc:chgData name="Rex Ying" userId="c1aafaac-fe30-43a8-b002-cbb5e18a35eb" providerId="ADAL" clId="{FEB686D0-0317-4B96-8297-8528F7CA2B95}" dt="2021-01-23T00:31:45.445" v="5767" actId="47"/>
        <pc:sldMkLst>
          <pc:docMk/>
          <pc:sldMk cId="1047135058" sldId="341"/>
        </pc:sldMkLst>
      </pc:sldChg>
      <pc:sldChg chg="modSp mod">
        <pc:chgData name="Rex Ying" userId="c1aafaac-fe30-43a8-b002-cbb5e18a35eb" providerId="ADAL" clId="{FEB686D0-0317-4B96-8297-8528F7CA2B95}" dt="2021-01-23T01:28:24.479" v="8007" actId="20577"/>
        <pc:sldMkLst>
          <pc:docMk/>
          <pc:sldMk cId="2071213098" sldId="342"/>
        </pc:sldMkLst>
        <pc:spChg chg="mod">
          <ac:chgData name="Rex Ying" userId="c1aafaac-fe30-43a8-b002-cbb5e18a35eb" providerId="ADAL" clId="{FEB686D0-0317-4B96-8297-8528F7CA2B95}" dt="2021-01-23T01:28:24.479" v="8007" actId="20577"/>
          <ac:spMkLst>
            <pc:docMk/>
            <pc:sldMk cId="2071213098" sldId="342"/>
            <ac:spMk id="3" creationId="{00000000-0000-0000-0000-000000000000}"/>
          </ac:spMkLst>
        </pc:spChg>
      </pc:sldChg>
      <pc:sldChg chg="modSp mod">
        <pc:chgData name="Rex Ying" userId="c1aafaac-fe30-43a8-b002-cbb5e18a35eb" providerId="ADAL" clId="{FEB686D0-0317-4B96-8297-8528F7CA2B95}" dt="2021-01-23T01:25:34.514" v="7769" actId="20577"/>
        <pc:sldMkLst>
          <pc:docMk/>
          <pc:sldMk cId="797265934" sldId="343"/>
        </pc:sldMkLst>
        <pc:spChg chg="mod">
          <ac:chgData name="Rex Ying" userId="c1aafaac-fe30-43a8-b002-cbb5e18a35eb" providerId="ADAL" clId="{FEB686D0-0317-4B96-8297-8528F7CA2B95}" dt="2021-01-23T01:25:34.514" v="7769" actId="20577"/>
          <ac:spMkLst>
            <pc:docMk/>
            <pc:sldMk cId="797265934" sldId="343"/>
            <ac:spMk id="3" creationId="{00000000-0000-0000-0000-000000000000}"/>
          </ac:spMkLst>
        </pc:spChg>
      </pc:sldChg>
      <pc:sldChg chg="delSp mod">
        <pc:chgData name="Rex Ying" userId="c1aafaac-fe30-43a8-b002-cbb5e18a35eb" providerId="ADAL" clId="{FEB686D0-0317-4B96-8297-8528F7CA2B95}" dt="2021-01-23T00:13:38.331" v="5205" actId="478"/>
        <pc:sldMkLst>
          <pc:docMk/>
          <pc:sldMk cId="1048450982" sldId="353"/>
        </pc:sldMkLst>
        <pc:spChg chg="del">
          <ac:chgData name="Rex Ying" userId="c1aafaac-fe30-43a8-b002-cbb5e18a35eb" providerId="ADAL" clId="{FEB686D0-0317-4B96-8297-8528F7CA2B95}" dt="2021-01-23T00:13:38.331" v="5205" actId="478"/>
          <ac:spMkLst>
            <pc:docMk/>
            <pc:sldMk cId="1048450982" sldId="353"/>
            <ac:spMk id="29" creationId="{A089BB61-BDE7-4548-BA18-114DF8678DEA}"/>
          </ac:spMkLst>
        </pc:spChg>
      </pc:sldChg>
      <pc:sldChg chg="delSp modSp mod">
        <pc:chgData name="Rex Ying" userId="c1aafaac-fe30-43a8-b002-cbb5e18a35eb" providerId="ADAL" clId="{FEB686D0-0317-4B96-8297-8528F7CA2B95}" dt="2021-01-23T01:12:43.494" v="7087" actId="20577"/>
        <pc:sldMkLst>
          <pc:docMk/>
          <pc:sldMk cId="2005484153" sldId="356"/>
        </pc:sldMkLst>
        <pc:spChg chg="mod">
          <ac:chgData name="Rex Ying" userId="c1aafaac-fe30-43a8-b002-cbb5e18a35eb" providerId="ADAL" clId="{FEB686D0-0317-4B96-8297-8528F7CA2B95}" dt="2021-01-23T01:12:43.494" v="7087" actId="20577"/>
          <ac:spMkLst>
            <pc:docMk/>
            <pc:sldMk cId="2005484153" sldId="356"/>
            <ac:spMk id="3" creationId="{00000000-0000-0000-0000-000000000000}"/>
          </ac:spMkLst>
        </pc:spChg>
        <pc:spChg chg="del">
          <ac:chgData name="Rex Ying" userId="c1aafaac-fe30-43a8-b002-cbb5e18a35eb" providerId="ADAL" clId="{FEB686D0-0317-4B96-8297-8528F7CA2B95}" dt="2021-01-23T00:48:38.174" v="6301" actId="478"/>
          <ac:spMkLst>
            <pc:docMk/>
            <pc:sldMk cId="2005484153" sldId="356"/>
            <ac:spMk id="7" creationId="{F1328FD5-7000-5340-99D0-4E8C4AC9E1E3}"/>
          </ac:spMkLst>
        </pc:spChg>
      </pc:sldChg>
      <pc:sldChg chg="delSp modSp mod">
        <pc:chgData name="Rex Ying" userId="c1aafaac-fe30-43a8-b002-cbb5e18a35eb" providerId="ADAL" clId="{FEB686D0-0317-4B96-8297-8528F7CA2B95}" dt="2021-01-23T01:13:03.603" v="7088" actId="20577"/>
        <pc:sldMkLst>
          <pc:docMk/>
          <pc:sldMk cId="666059854" sldId="358"/>
        </pc:sldMkLst>
        <pc:spChg chg="mod">
          <ac:chgData name="Rex Ying" userId="c1aafaac-fe30-43a8-b002-cbb5e18a35eb" providerId="ADAL" clId="{FEB686D0-0317-4B96-8297-8528F7CA2B95}" dt="2021-01-23T01:13:03.603" v="7088" actId="20577"/>
          <ac:spMkLst>
            <pc:docMk/>
            <pc:sldMk cId="666059854" sldId="358"/>
            <ac:spMk id="3" creationId="{00000000-0000-0000-0000-000000000000}"/>
          </ac:spMkLst>
        </pc:spChg>
        <pc:spChg chg="mod">
          <ac:chgData name="Rex Ying" userId="c1aafaac-fe30-43a8-b002-cbb5e18a35eb" providerId="ADAL" clId="{FEB686D0-0317-4B96-8297-8528F7CA2B95}" dt="2021-01-23T00:26:06.756" v="5680" actId="1076"/>
          <ac:spMkLst>
            <pc:docMk/>
            <pc:sldMk cId="666059854" sldId="358"/>
            <ac:spMk id="8" creationId="{00000000-0000-0000-0000-000000000000}"/>
          </ac:spMkLst>
        </pc:spChg>
        <pc:spChg chg="mod">
          <ac:chgData name="Rex Ying" userId="c1aafaac-fe30-43a8-b002-cbb5e18a35eb" providerId="ADAL" clId="{FEB686D0-0317-4B96-8297-8528F7CA2B95}" dt="2021-01-23T00:26:06.756" v="5680" actId="1076"/>
          <ac:spMkLst>
            <pc:docMk/>
            <pc:sldMk cId="666059854" sldId="358"/>
            <ac:spMk id="9" creationId="{00000000-0000-0000-0000-000000000000}"/>
          </ac:spMkLst>
        </pc:spChg>
        <pc:spChg chg="mod">
          <ac:chgData name="Rex Ying" userId="c1aafaac-fe30-43a8-b002-cbb5e18a35eb" providerId="ADAL" clId="{FEB686D0-0317-4B96-8297-8528F7CA2B95}" dt="2021-01-23T00:26:06.756" v="5680" actId="1076"/>
          <ac:spMkLst>
            <pc:docMk/>
            <pc:sldMk cId="666059854" sldId="358"/>
            <ac:spMk id="10" creationId="{00000000-0000-0000-0000-000000000000}"/>
          </ac:spMkLst>
        </pc:spChg>
        <pc:spChg chg="mod">
          <ac:chgData name="Rex Ying" userId="c1aafaac-fe30-43a8-b002-cbb5e18a35eb" providerId="ADAL" clId="{FEB686D0-0317-4B96-8297-8528F7CA2B95}" dt="2021-01-23T00:26:06.756" v="5680" actId="1076"/>
          <ac:spMkLst>
            <pc:docMk/>
            <pc:sldMk cId="666059854" sldId="358"/>
            <ac:spMk id="12" creationId="{00000000-0000-0000-0000-000000000000}"/>
          </ac:spMkLst>
        </pc:spChg>
        <pc:spChg chg="mod">
          <ac:chgData name="Rex Ying" userId="c1aafaac-fe30-43a8-b002-cbb5e18a35eb" providerId="ADAL" clId="{FEB686D0-0317-4B96-8297-8528F7CA2B95}" dt="2021-01-23T00:26:06.756" v="5680" actId="1076"/>
          <ac:spMkLst>
            <pc:docMk/>
            <pc:sldMk cId="666059854" sldId="358"/>
            <ac:spMk id="14" creationId="{00000000-0000-0000-0000-000000000000}"/>
          </ac:spMkLst>
        </pc:spChg>
        <pc:spChg chg="mod">
          <ac:chgData name="Rex Ying" userId="c1aafaac-fe30-43a8-b002-cbb5e18a35eb" providerId="ADAL" clId="{FEB686D0-0317-4B96-8297-8528F7CA2B95}" dt="2021-01-23T00:26:06.756" v="5680" actId="1076"/>
          <ac:spMkLst>
            <pc:docMk/>
            <pc:sldMk cId="666059854" sldId="358"/>
            <ac:spMk id="16" creationId="{00000000-0000-0000-0000-000000000000}"/>
          </ac:spMkLst>
        </pc:spChg>
        <pc:spChg chg="mod">
          <ac:chgData name="Rex Ying" userId="c1aafaac-fe30-43a8-b002-cbb5e18a35eb" providerId="ADAL" clId="{FEB686D0-0317-4B96-8297-8528F7CA2B95}" dt="2021-01-23T00:26:06.756" v="5680" actId="1076"/>
          <ac:spMkLst>
            <pc:docMk/>
            <pc:sldMk cId="666059854" sldId="358"/>
            <ac:spMk id="18" creationId="{00000000-0000-0000-0000-000000000000}"/>
          </ac:spMkLst>
        </pc:spChg>
        <pc:spChg chg="mod">
          <ac:chgData name="Rex Ying" userId="c1aafaac-fe30-43a8-b002-cbb5e18a35eb" providerId="ADAL" clId="{FEB686D0-0317-4B96-8297-8528F7CA2B95}" dt="2021-01-23T00:26:06.756" v="5680" actId="1076"/>
          <ac:spMkLst>
            <pc:docMk/>
            <pc:sldMk cId="666059854" sldId="358"/>
            <ac:spMk id="19" creationId="{00000000-0000-0000-0000-000000000000}"/>
          </ac:spMkLst>
        </pc:spChg>
        <pc:spChg chg="mod">
          <ac:chgData name="Rex Ying" userId="c1aafaac-fe30-43a8-b002-cbb5e18a35eb" providerId="ADAL" clId="{FEB686D0-0317-4B96-8297-8528F7CA2B95}" dt="2021-01-23T00:26:06.756" v="5680" actId="1076"/>
          <ac:spMkLst>
            <pc:docMk/>
            <pc:sldMk cId="666059854" sldId="358"/>
            <ac:spMk id="20" creationId="{00000000-0000-0000-0000-000000000000}"/>
          </ac:spMkLst>
        </pc:spChg>
        <pc:spChg chg="mod">
          <ac:chgData name="Rex Ying" userId="c1aafaac-fe30-43a8-b002-cbb5e18a35eb" providerId="ADAL" clId="{FEB686D0-0317-4B96-8297-8528F7CA2B95}" dt="2021-01-23T00:24:41.931" v="5616" actId="1076"/>
          <ac:spMkLst>
            <pc:docMk/>
            <pc:sldMk cId="666059854" sldId="358"/>
            <ac:spMk id="23" creationId="{00000000-0000-0000-0000-000000000000}"/>
          </ac:spMkLst>
        </pc:spChg>
        <pc:spChg chg="del">
          <ac:chgData name="Rex Ying" userId="c1aafaac-fe30-43a8-b002-cbb5e18a35eb" providerId="ADAL" clId="{FEB686D0-0317-4B96-8297-8528F7CA2B95}" dt="2021-01-23T00:24:18.673" v="5613" actId="478"/>
          <ac:spMkLst>
            <pc:docMk/>
            <pc:sldMk cId="666059854" sldId="358"/>
            <ac:spMk id="25" creationId="{9553E26D-2E41-874B-80BF-C5BF6CFD9A4D}"/>
          </ac:spMkLst>
        </pc:spChg>
        <pc:picChg chg="mod">
          <ac:chgData name="Rex Ying" userId="c1aafaac-fe30-43a8-b002-cbb5e18a35eb" providerId="ADAL" clId="{FEB686D0-0317-4B96-8297-8528F7CA2B95}" dt="2021-01-23T00:24:44.228" v="5618" actId="1076"/>
          <ac:picMkLst>
            <pc:docMk/>
            <pc:sldMk cId="666059854" sldId="358"/>
            <ac:picMk id="7" creationId="{00000000-0000-0000-0000-000000000000}"/>
          </ac:picMkLst>
        </pc:picChg>
        <pc:picChg chg="mod">
          <ac:chgData name="Rex Ying" userId="c1aafaac-fe30-43a8-b002-cbb5e18a35eb" providerId="ADAL" clId="{FEB686D0-0317-4B96-8297-8528F7CA2B95}" dt="2021-01-23T00:26:06.756" v="5680" actId="1076"/>
          <ac:picMkLst>
            <pc:docMk/>
            <pc:sldMk cId="666059854" sldId="358"/>
            <ac:picMk id="24" creationId="{00000000-0000-0000-0000-000000000000}"/>
          </ac:picMkLst>
        </pc:picChg>
        <pc:cxnChg chg="mod">
          <ac:chgData name="Rex Ying" userId="c1aafaac-fe30-43a8-b002-cbb5e18a35eb" providerId="ADAL" clId="{FEB686D0-0317-4B96-8297-8528F7CA2B95}" dt="2021-01-23T00:26:06.756" v="5680" actId="1076"/>
          <ac:cxnSpMkLst>
            <pc:docMk/>
            <pc:sldMk cId="666059854" sldId="358"/>
            <ac:cxnSpMk id="11" creationId="{00000000-0000-0000-0000-000000000000}"/>
          </ac:cxnSpMkLst>
        </pc:cxnChg>
        <pc:cxnChg chg="mod">
          <ac:chgData name="Rex Ying" userId="c1aafaac-fe30-43a8-b002-cbb5e18a35eb" providerId="ADAL" clId="{FEB686D0-0317-4B96-8297-8528F7CA2B95}" dt="2021-01-23T00:26:06.756" v="5680" actId="1076"/>
          <ac:cxnSpMkLst>
            <pc:docMk/>
            <pc:sldMk cId="666059854" sldId="358"/>
            <ac:cxnSpMk id="13" creationId="{00000000-0000-0000-0000-000000000000}"/>
          </ac:cxnSpMkLst>
        </pc:cxnChg>
        <pc:cxnChg chg="mod">
          <ac:chgData name="Rex Ying" userId="c1aafaac-fe30-43a8-b002-cbb5e18a35eb" providerId="ADAL" clId="{FEB686D0-0317-4B96-8297-8528F7CA2B95}" dt="2021-01-23T00:26:06.756" v="5680" actId="1076"/>
          <ac:cxnSpMkLst>
            <pc:docMk/>
            <pc:sldMk cId="666059854" sldId="358"/>
            <ac:cxnSpMk id="15" creationId="{00000000-0000-0000-0000-000000000000}"/>
          </ac:cxnSpMkLst>
        </pc:cxnChg>
        <pc:cxnChg chg="mod">
          <ac:chgData name="Rex Ying" userId="c1aafaac-fe30-43a8-b002-cbb5e18a35eb" providerId="ADAL" clId="{FEB686D0-0317-4B96-8297-8528F7CA2B95}" dt="2021-01-23T00:26:06.756" v="5680" actId="1076"/>
          <ac:cxnSpMkLst>
            <pc:docMk/>
            <pc:sldMk cId="666059854" sldId="358"/>
            <ac:cxnSpMk id="17" creationId="{00000000-0000-0000-0000-000000000000}"/>
          </ac:cxnSpMkLst>
        </pc:cxnChg>
        <pc:cxnChg chg="mod">
          <ac:chgData name="Rex Ying" userId="c1aafaac-fe30-43a8-b002-cbb5e18a35eb" providerId="ADAL" clId="{FEB686D0-0317-4B96-8297-8528F7CA2B95}" dt="2021-01-23T00:26:06.756" v="5680" actId="1076"/>
          <ac:cxnSpMkLst>
            <pc:docMk/>
            <pc:sldMk cId="666059854" sldId="358"/>
            <ac:cxnSpMk id="21" creationId="{00000000-0000-0000-0000-000000000000}"/>
          </ac:cxnSpMkLst>
        </pc:cxnChg>
        <pc:cxnChg chg="mod">
          <ac:chgData name="Rex Ying" userId="c1aafaac-fe30-43a8-b002-cbb5e18a35eb" providerId="ADAL" clId="{FEB686D0-0317-4B96-8297-8528F7CA2B95}" dt="2021-01-23T00:26:06.756" v="5680" actId="1076"/>
          <ac:cxnSpMkLst>
            <pc:docMk/>
            <pc:sldMk cId="666059854" sldId="358"/>
            <ac:cxnSpMk id="22" creationId="{00000000-0000-0000-0000-000000000000}"/>
          </ac:cxnSpMkLst>
        </pc:cxnChg>
      </pc:sldChg>
      <pc:sldChg chg="modSp mod">
        <pc:chgData name="Rex Ying" userId="c1aafaac-fe30-43a8-b002-cbb5e18a35eb" providerId="ADAL" clId="{FEB686D0-0317-4B96-8297-8528F7CA2B95}" dt="2021-01-23T00:29:04.266" v="5723" actId="20577"/>
        <pc:sldMkLst>
          <pc:docMk/>
          <pc:sldMk cId="1156864377" sldId="362"/>
        </pc:sldMkLst>
        <pc:spChg chg="mod">
          <ac:chgData name="Rex Ying" userId="c1aafaac-fe30-43a8-b002-cbb5e18a35eb" providerId="ADAL" clId="{FEB686D0-0317-4B96-8297-8528F7CA2B95}" dt="2021-01-23T00:29:04.266" v="5723" actId="20577"/>
          <ac:spMkLst>
            <pc:docMk/>
            <pc:sldMk cId="1156864377" sldId="362"/>
            <ac:spMk id="2" creationId="{00000000-0000-0000-0000-000000000000}"/>
          </ac:spMkLst>
        </pc:spChg>
      </pc:sldChg>
      <pc:sldChg chg="modSp mod">
        <pc:chgData name="Rex Ying" userId="c1aafaac-fe30-43a8-b002-cbb5e18a35eb" providerId="ADAL" clId="{FEB686D0-0317-4B96-8297-8528F7CA2B95}" dt="2021-01-22T22:05:35.325" v="29" actId="1076"/>
        <pc:sldMkLst>
          <pc:docMk/>
          <pc:sldMk cId="933169789" sldId="364"/>
        </pc:sldMkLst>
        <pc:spChg chg="mod">
          <ac:chgData name="Rex Ying" userId="c1aafaac-fe30-43a8-b002-cbb5e18a35eb" providerId="ADAL" clId="{FEB686D0-0317-4B96-8297-8528F7CA2B95}" dt="2021-01-22T22:05:35.325" v="29" actId="1076"/>
          <ac:spMkLst>
            <pc:docMk/>
            <pc:sldMk cId="933169789" sldId="364"/>
            <ac:spMk id="26" creationId="{00000000-0000-0000-0000-000000000000}"/>
          </ac:spMkLst>
        </pc:spChg>
      </pc:sldChg>
      <pc:sldChg chg="ord">
        <pc:chgData name="Rex Ying" userId="c1aafaac-fe30-43a8-b002-cbb5e18a35eb" providerId="ADAL" clId="{FEB686D0-0317-4B96-8297-8528F7CA2B95}" dt="2021-01-23T02:06:55.859" v="8663"/>
        <pc:sldMkLst>
          <pc:docMk/>
          <pc:sldMk cId="1744685385" sldId="374"/>
        </pc:sldMkLst>
      </pc:sldChg>
      <pc:sldChg chg="del">
        <pc:chgData name="Rex Ying" userId="c1aafaac-fe30-43a8-b002-cbb5e18a35eb" providerId="ADAL" clId="{FEB686D0-0317-4B96-8297-8528F7CA2B95}" dt="2021-01-23T00:32:50.790" v="5781" actId="2696"/>
        <pc:sldMkLst>
          <pc:docMk/>
          <pc:sldMk cId="746216759" sldId="377"/>
        </pc:sldMkLst>
      </pc:sldChg>
      <pc:sldChg chg="delSp modSp add mod">
        <pc:chgData name="Rex Ying" userId="c1aafaac-fe30-43a8-b002-cbb5e18a35eb" providerId="ADAL" clId="{FEB686D0-0317-4B96-8297-8528F7CA2B95}" dt="2021-01-23T00:33:07.855" v="5801" actId="20577"/>
        <pc:sldMkLst>
          <pc:docMk/>
          <pc:sldMk cId="3489722720" sldId="377"/>
        </pc:sldMkLst>
        <pc:spChg chg="mod">
          <ac:chgData name="Rex Ying" userId="c1aafaac-fe30-43a8-b002-cbb5e18a35eb" providerId="ADAL" clId="{FEB686D0-0317-4B96-8297-8528F7CA2B95}" dt="2021-01-23T00:33:07.855" v="5801" actId="20577"/>
          <ac:spMkLst>
            <pc:docMk/>
            <pc:sldMk cId="3489722720" sldId="377"/>
            <ac:spMk id="2" creationId="{00000000-0000-0000-0000-000000000000}"/>
          </ac:spMkLst>
        </pc:spChg>
        <pc:spChg chg="del">
          <ac:chgData name="Rex Ying" userId="c1aafaac-fe30-43a8-b002-cbb5e18a35eb" providerId="ADAL" clId="{FEB686D0-0317-4B96-8297-8528F7CA2B95}" dt="2021-01-23T00:33:00.639" v="5785" actId="478"/>
          <ac:spMkLst>
            <pc:docMk/>
            <pc:sldMk cId="3489722720" sldId="377"/>
            <ac:spMk id="7" creationId="{F6A44DA6-135D-8147-95C2-FEFB5496B615}"/>
          </ac:spMkLst>
        </pc:spChg>
      </pc:sldChg>
      <pc:sldChg chg="mod modShow">
        <pc:chgData name="Rex Ying" userId="c1aafaac-fe30-43a8-b002-cbb5e18a35eb" providerId="ADAL" clId="{FEB686D0-0317-4B96-8297-8528F7CA2B95}" dt="2021-01-23T00:27:11.144" v="5707" actId="729"/>
        <pc:sldMkLst>
          <pc:docMk/>
          <pc:sldMk cId="893936805" sldId="387"/>
        </pc:sldMkLst>
      </pc:sldChg>
      <pc:sldChg chg="mod modShow">
        <pc:chgData name="Rex Ying" userId="c1aafaac-fe30-43a8-b002-cbb5e18a35eb" providerId="ADAL" clId="{FEB686D0-0317-4B96-8297-8528F7CA2B95}" dt="2021-01-23T00:27:11.144" v="5707" actId="729"/>
        <pc:sldMkLst>
          <pc:docMk/>
          <pc:sldMk cId="600287223" sldId="388"/>
        </pc:sldMkLst>
      </pc:sldChg>
      <pc:sldChg chg="mod modShow">
        <pc:chgData name="Rex Ying" userId="c1aafaac-fe30-43a8-b002-cbb5e18a35eb" providerId="ADAL" clId="{FEB686D0-0317-4B96-8297-8528F7CA2B95}" dt="2021-01-23T00:27:11.144" v="5707" actId="729"/>
        <pc:sldMkLst>
          <pc:docMk/>
          <pc:sldMk cId="153035831" sldId="389"/>
        </pc:sldMkLst>
      </pc:sldChg>
      <pc:sldChg chg="mod modShow">
        <pc:chgData name="Rex Ying" userId="c1aafaac-fe30-43a8-b002-cbb5e18a35eb" providerId="ADAL" clId="{FEB686D0-0317-4B96-8297-8528F7CA2B95}" dt="2021-01-23T00:27:11.144" v="5707" actId="729"/>
        <pc:sldMkLst>
          <pc:docMk/>
          <pc:sldMk cId="1878176516" sldId="393"/>
        </pc:sldMkLst>
      </pc:sldChg>
      <pc:sldChg chg="mod modShow">
        <pc:chgData name="Rex Ying" userId="c1aafaac-fe30-43a8-b002-cbb5e18a35eb" providerId="ADAL" clId="{FEB686D0-0317-4B96-8297-8528F7CA2B95}" dt="2021-01-23T00:27:11.144" v="5707" actId="729"/>
        <pc:sldMkLst>
          <pc:docMk/>
          <pc:sldMk cId="1413540602" sldId="394"/>
        </pc:sldMkLst>
      </pc:sldChg>
      <pc:sldChg chg="modSp mod modShow">
        <pc:chgData name="Rex Ying" userId="c1aafaac-fe30-43a8-b002-cbb5e18a35eb" providerId="ADAL" clId="{FEB686D0-0317-4B96-8297-8528F7CA2B95}" dt="2021-01-23T01:15:03.953" v="7202" actId="20577"/>
        <pc:sldMkLst>
          <pc:docMk/>
          <pc:sldMk cId="3431183339" sldId="395"/>
        </pc:sldMkLst>
        <pc:spChg chg="mod">
          <ac:chgData name="Rex Ying" userId="c1aafaac-fe30-43a8-b002-cbb5e18a35eb" providerId="ADAL" clId="{FEB686D0-0317-4B96-8297-8528F7CA2B95}" dt="2021-01-23T01:15:03.953" v="7202" actId="20577"/>
          <ac:spMkLst>
            <pc:docMk/>
            <pc:sldMk cId="3431183339" sldId="395"/>
            <ac:spMk id="13" creationId="{BCADEA47-8109-534F-A5B2-CFA69C5CD571}"/>
          </ac:spMkLst>
        </pc:spChg>
      </pc:sldChg>
      <pc:sldChg chg="addSp delSp modSp del mod">
        <pc:chgData name="Rex Ying" userId="c1aafaac-fe30-43a8-b002-cbb5e18a35eb" providerId="ADAL" clId="{FEB686D0-0317-4B96-8297-8528F7CA2B95}" dt="2021-01-23T02:06:00.392" v="8660" actId="47"/>
        <pc:sldMkLst>
          <pc:docMk/>
          <pc:sldMk cId="1884928665" sldId="906"/>
        </pc:sldMkLst>
        <pc:spChg chg="mod">
          <ac:chgData name="Rex Ying" userId="c1aafaac-fe30-43a8-b002-cbb5e18a35eb" providerId="ADAL" clId="{FEB686D0-0317-4B96-8297-8528F7CA2B95}" dt="2021-01-23T02:03:56.688" v="8647" actId="1076"/>
          <ac:spMkLst>
            <pc:docMk/>
            <pc:sldMk cId="1884928665" sldId="906"/>
            <ac:spMk id="3" creationId="{BF895E48-96F7-48F3-9FCC-7725824815D7}"/>
          </ac:spMkLst>
        </pc:spChg>
        <pc:spChg chg="mod">
          <ac:chgData name="Rex Ying" userId="c1aafaac-fe30-43a8-b002-cbb5e18a35eb" providerId="ADAL" clId="{FEB686D0-0317-4B96-8297-8528F7CA2B95}" dt="2021-01-23T01:49:40.735" v="8300" actId="113"/>
          <ac:spMkLst>
            <pc:docMk/>
            <pc:sldMk cId="1884928665" sldId="906"/>
            <ac:spMk id="4" creationId="{12DD87AE-00DB-7B4B-9184-DAD4DB6EF891}"/>
          </ac:spMkLst>
        </pc:spChg>
        <pc:spChg chg="del">
          <ac:chgData name="Rex Ying" userId="c1aafaac-fe30-43a8-b002-cbb5e18a35eb" providerId="ADAL" clId="{FEB686D0-0317-4B96-8297-8528F7CA2B95}" dt="2021-01-23T02:03:49.863" v="8644" actId="478"/>
          <ac:spMkLst>
            <pc:docMk/>
            <pc:sldMk cId="1884928665" sldId="906"/>
            <ac:spMk id="5" creationId="{DC83D0AD-FE65-5B48-8681-B85DE81A5AF1}"/>
          </ac:spMkLst>
        </pc:spChg>
        <pc:spChg chg="add mod">
          <ac:chgData name="Rex Ying" userId="c1aafaac-fe30-43a8-b002-cbb5e18a35eb" providerId="ADAL" clId="{FEB686D0-0317-4B96-8297-8528F7CA2B95}" dt="2021-01-23T02:03:57.231" v="8648"/>
          <ac:spMkLst>
            <pc:docMk/>
            <pc:sldMk cId="1884928665" sldId="906"/>
            <ac:spMk id="11" creationId="{980B2923-2BF6-4FE4-A1BD-9C67459013F4}"/>
          </ac:spMkLst>
        </pc:spChg>
        <pc:spChg chg="del">
          <ac:chgData name="Rex Ying" userId="c1aafaac-fe30-43a8-b002-cbb5e18a35eb" providerId="ADAL" clId="{FEB686D0-0317-4B96-8297-8528F7CA2B95}" dt="2021-01-23T02:04:07.642" v="8649" actId="478"/>
          <ac:spMkLst>
            <pc:docMk/>
            <pc:sldMk cId="1884928665" sldId="906"/>
            <ac:spMk id="36" creationId="{15064CFE-DF70-4BB5-B6F2-18B84E36D012}"/>
          </ac:spMkLst>
        </pc:spChg>
        <pc:picChg chg="mod">
          <ac:chgData name="Rex Ying" userId="c1aafaac-fe30-43a8-b002-cbb5e18a35eb" providerId="ADAL" clId="{FEB686D0-0317-4B96-8297-8528F7CA2B95}" dt="2021-01-23T02:03:53.518" v="8646" actId="1076"/>
          <ac:picMkLst>
            <pc:docMk/>
            <pc:sldMk cId="1884928665" sldId="906"/>
            <ac:picMk id="8" creationId="{00000000-0000-0000-0000-000000000000}"/>
          </ac:picMkLst>
        </pc:picChg>
      </pc:sldChg>
      <pc:sldChg chg="del">
        <pc:chgData name="Rex Ying" userId="c1aafaac-fe30-43a8-b002-cbb5e18a35eb" providerId="ADAL" clId="{FEB686D0-0317-4B96-8297-8528F7CA2B95}" dt="2021-01-22T22:26:29.248" v="57" actId="47"/>
        <pc:sldMkLst>
          <pc:docMk/>
          <pc:sldMk cId="3482657932" sldId="1206"/>
        </pc:sldMkLst>
      </pc:sldChg>
      <pc:sldChg chg="modSp mod modShow">
        <pc:chgData name="Rex Ying" userId="c1aafaac-fe30-43a8-b002-cbb5e18a35eb" providerId="ADAL" clId="{FEB686D0-0317-4B96-8297-8528F7CA2B95}" dt="2021-01-23T01:50:28.635" v="8309" actId="729"/>
        <pc:sldMkLst>
          <pc:docMk/>
          <pc:sldMk cId="3406046019" sldId="1535"/>
        </pc:sldMkLst>
        <pc:spChg chg="mod">
          <ac:chgData name="Rex Ying" userId="c1aafaac-fe30-43a8-b002-cbb5e18a35eb" providerId="ADAL" clId="{FEB686D0-0317-4B96-8297-8528F7CA2B95}" dt="2021-01-22T22:27:29.605" v="131" actId="20577"/>
          <ac:spMkLst>
            <pc:docMk/>
            <pc:sldMk cId="3406046019" sldId="1535"/>
            <ac:spMk id="3" creationId="{00000000-0000-0000-0000-000000000000}"/>
          </ac:spMkLst>
        </pc:spChg>
      </pc:sldChg>
      <pc:sldChg chg="addSp delSp modSp mod">
        <pc:chgData name="Rex Ying" userId="c1aafaac-fe30-43a8-b002-cbb5e18a35eb" providerId="ADAL" clId="{FEB686D0-0317-4B96-8297-8528F7CA2B95}" dt="2021-01-23T01:42:43.644" v="8208" actId="164"/>
        <pc:sldMkLst>
          <pc:docMk/>
          <pc:sldMk cId="338977519" sldId="1594"/>
        </pc:sldMkLst>
        <pc:spChg chg="mod">
          <ac:chgData name="Rex Ying" userId="c1aafaac-fe30-43a8-b002-cbb5e18a35eb" providerId="ADAL" clId="{FEB686D0-0317-4B96-8297-8528F7CA2B95}" dt="2021-01-23T01:34:31.178" v="8029" actId="20577"/>
          <ac:spMkLst>
            <pc:docMk/>
            <pc:sldMk cId="338977519" sldId="1594"/>
            <ac:spMk id="2" creationId="{B7EB7993-0954-114E-8763-745505C8793E}"/>
          </ac:spMkLst>
        </pc:spChg>
        <pc:spChg chg="mod">
          <ac:chgData name="Rex Ying" userId="c1aafaac-fe30-43a8-b002-cbb5e18a35eb" providerId="ADAL" clId="{FEB686D0-0317-4B96-8297-8528F7CA2B95}" dt="2021-01-23T01:36:28.228" v="8086" actId="20577"/>
          <ac:spMkLst>
            <pc:docMk/>
            <pc:sldMk cId="338977519" sldId="1594"/>
            <ac:spMk id="3" creationId="{5142B4CB-D092-D047-A9D6-E7FAE105DE26}"/>
          </ac:spMkLst>
        </pc:spChg>
        <pc:spChg chg="del">
          <ac:chgData name="Rex Ying" userId="c1aafaac-fe30-43a8-b002-cbb5e18a35eb" providerId="ADAL" clId="{FEB686D0-0317-4B96-8297-8528F7CA2B95}" dt="2021-01-23T01:36:32.439" v="8087" actId="478"/>
          <ac:spMkLst>
            <pc:docMk/>
            <pc:sldMk cId="338977519" sldId="1594"/>
            <ac:spMk id="7" creationId="{18072FD9-9F38-D349-A3B7-DFE03B66C079}"/>
          </ac:spMkLst>
        </pc:spChg>
        <pc:spChg chg="add mod">
          <ac:chgData name="Rex Ying" userId="c1aafaac-fe30-43a8-b002-cbb5e18a35eb" providerId="ADAL" clId="{FEB686D0-0317-4B96-8297-8528F7CA2B95}" dt="2021-01-23T01:42:43.644" v="8208" actId="164"/>
          <ac:spMkLst>
            <pc:docMk/>
            <pc:sldMk cId="338977519" sldId="1594"/>
            <ac:spMk id="22" creationId="{04804BCB-670D-42BC-BB51-5C681C048447}"/>
          </ac:spMkLst>
        </pc:spChg>
        <pc:spChg chg="add mod">
          <ac:chgData name="Rex Ying" userId="c1aafaac-fe30-43a8-b002-cbb5e18a35eb" providerId="ADAL" clId="{FEB686D0-0317-4B96-8297-8528F7CA2B95}" dt="2021-01-23T01:42:43.644" v="8208" actId="164"/>
          <ac:spMkLst>
            <pc:docMk/>
            <pc:sldMk cId="338977519" sldId="1594"/>
            <ac:spMk id="23" creationId="{0335F3DA-1ADC-4B22-B107-379A6F5B95E3}"/>
          </ac:spMkLst>
        </pc:spChg>
        <pc:spChg chg="add mod">
          <ac:chgData name="Rex Ying" userId="c1aafaac-fe30-43a8-b002-cbb5e18a35eb" providerId="ADAL" clId="{FEB686D0-0317-4B96-8297-8528F7CA2B95}" dt="2021-01-23T01:42:43.644" v="8208" actId="164"/>
          <ac:spMkLst>
            <pc:docMk/>
            <pc:sldMk cId="338977519" sldId="1594"/>
            <ac:spMk id="36" creationId="{40DAA28D-53B5-4BA4-A2E7-204AAF79FFF2}"/>
          </ac:spMkLst>
        </pc:spChg>
        <pc:spChg chg="add mod">
          <ac:chgData name="Rex Ying" userId="c1aafaac-fe30-43a8-b002-cbb5e18a35eb" providerId="ADAL" clId="{FEB686D0-0317-4B96-8297-8528F7CA2B95}" dt="2021-01-23T01:42:43.644" v="8208" actId="164"/>
          <ac:spMkLst>
            <pc:docMk/>
            <pc:sldMk cId="338977519" sldId="1594"/>
            <ac:spMk id="37" creationId="{8AB0CD0F-2740-4089-8CAB-8BBBA9F48F4D}"/>
          </ac:spMkLst>
        </pc:spChg>
        <pc:spChg chg="add mod">
          <ac:chgData name="Rex Ying" userId="c1aafaac-fe30-43a8-b002-cbb5e18a35eb" providerId="ADAL" clId="{FEB686D0-0317-4B96-8297-8528F7CA2B95}" dt="2021-01-23T01:42:43.644" v="8208" actId="164"/>
          <ac:spMkLst>
            <pc:docMk/>
            <pc:sldMk cId="338977519" sldId="1594"/>
            <ac:spMk id="38" creationId="{5416E659-4E00-421B-AF02-D3CDE4271DB0}"/>
          </ac:spMkLst>
        </pc:spChg>
        <pc:spChg chg="add mod">
          <ac:chgData name="Rex Ying" userId="c1aafaac-fe30-43a8-b002-cbb5e18a35eb" providerId="ADAL" clId="{FEB686D0-0317-4B96-8297-8528F7CA2B95}" dt="2021-01-23T01:42:43.644" v="8208" actId="164"/>
          <ac:spMkLst>
            <pc:docMk/>
            <pc:sldMk cId="338977519" sldId="1594"/>
            <ac:spMk id="39" creationId="{67FDABBB-FD67-479C-B1C4-58B90A0F589F}"/>
          </ac:spMkLst>
        </pc:spChg>
        <pc:spChg chg="add mod">
          <ac:chgData name="Rex Ying" userId="c1aafaac-fe30-43a8-b002-cbb5e18a35eb" providerId="ADAL" clId="{FEB686D0-0317-4B96-8297-8528F7CA2B95}" dt="2021-01-23T01:42:43.644" v="8208" actId="164"/>
          <ac:spMkLst>
            <pc:docMk/>
            <pc:sldMk cId="338977519" sldId="1594"/>
            <ac:spMk id="40" creationId="{6296FC1D-8DC5-4C06-BD21-95887743C8F5}"/>
          </ac:spMkLst>
        </pc:spChg>
        <pc:spChg chg="add mod">
          <ac:chgData name="Rex Ying" userId="c1aafaac-fe30-43a8-b002-cbb5e18a35eb" providerId="ADAL" clId="{FEB686D0-0317-4B96-8297-8528F7CA2B95}" dt="2021-01-23T01:42:43.644" v="8208" actId="164"/>
          <ac:spMkLst>
            <pc:docMk/>
            <pc:sldMk cId="338977519" sldId="1594"/>
            <ac:spMk id="42" creationId="{C48ADD98-DFAD-4086-B083-FDA3124C98AB}"/>
          </ac:spMkLst>
        </pc:spChg>
        <pc:spChg chg="add mod">
          <ac:chgData name="Rex Ying" userId="c1aafaac-fe30-43a8-b002-cbb5e18a35eb" providerId="ADAL" clId="{FEB686D0-0317-4B96-8297-8528F7CA2B95}" dt="2021-01-23T01:42:43.644" v="8208" actId="164"/>
          <ac:spMkLst>
            <pc:docMk/>
            <pc:sldMk cId="338977519" sldId="1594"/>
            <ac:spMk id="43" creationId="{72F4746C-F04F-489B-9092-2EBA64F2152C}"/>
          </ac:spMkLst>
        </pc:spChg>
        <pc:spChg chg="add mod">
          <ac:chgData name="Rex Ying" userId="c1aafaac-fe30-43a8-b002-cbb5e18a35eb" providerId="ADAL" clId="{FEB686D0-0317-4B96-8297-8528F7CA2B95}" dt="2021-01-23T01:42:43.644" v="8208" actId="164"/>
          <ac:spMkLst>
            <pc:docMk/>
            <pc:sldMk cId="338977519" sldId="1594"/>
            <ac:spMk id="44" creationId="{95248B78-EE21-410C-B1F8-598F44D38874}"/>
          </ac:spMkLst>
        </pc:spChg>
        <pc:spChg chg="add mod">
          <ac:chgData name="Rex Ying" userId="c1aafaac-fe30-43a8-b002-cbb5e18a35eb" providerId="ADAL" clId="{FEB686D0-0317-4B96-8297-8528F7CA2B95}" dt="2021-01-23T01:42:43.644" v="8208" actId="164"/>
          <ac:spMkLst>
            <pc:docMk/>
            <pc:sldMk cId="338977519" sldId="1594"/>
            <ac:spMk id="45" creationId="{FE781BF7-1276-478C-AEC0-07F435A06D5D}"/>
          </ac:spMkLst>
        </pc:spChg>
        <pc:spChg chg="add mod">
          <ac:chgData name="Rex Ying" userId="c1aafaac-fe30-43a8-b002-cbb5e18a35eb" providerId="ADAL" clId="{FEB686D0-0317-4B96-8297-8528F7CA2B95}" dt="2021-01-23T01:42:43.644" v="8208" actId="164"/>
          <ac:spMkLst>
            <pc:docMk/>
            <pc:sldMk cId="338977519" sldId="1594"/>
            <ac:spMk id="46" creationId="{FFE4FB4F-7EF7-4C04-B089-8A9471DD8424}"/>
          </ac:spMkLst>
        </pc:spChg>
        <pc:spChg chg="add mod">
          <ac:chgData name="Rex Ying" userId="c1aafaac-fe30-43a8-b002-cbb5e18a35eb" providerId="ADAL" clId="{FEB686D0-0317-4B96-8297-8528F7CA2B95}" dt="2021-01-23T01:42:43.644" v="8208" actId="164"/>
          <ac:spMkLst>
            <pc:docMk/>
            <pc:sldMk cId="338977519" sldId="1594"/>
            <ac:spMk id="47" creationId="{6538585A-FEE1-4264-B7A3-73146CB28004}"/>
          </ac:spMkLst>
        </pc:spChg>
        <pc:spChg chg="add mod">
          <ac:chgData name="Rex Ying" userId="c1aafaac-fe30-43a8-b002-cbb5e18a35eb" providerId="ADAL" clId="{FEB686D0-0317-4B96-8297-8528F7CA2B95}" dt="2021-01-23T01:42:43.644" v="8208" actId="164"/>
          <ac:spMkLst>
            <pc:docMk/>
            <pc:sldMk cId="338977519" sldId="1594"/>
            <ac:spMk id="48" creationId="{B41CACB3-A831-4FAE-AFB2-D4523E218D65}"/>
          </ac:spMkLst>
        </pc:spChg>
        <pc:spChg chg="add mod">
          <ac:chgData name="Rex Ying" userId="c1aafaac-fe30-43a8-b002-cbb5e18a35eb" providerId="ADAL" clId="{FEB686D0-0317-4B96-8297-8528F7CA2B95}" dt="2021-01-23T01:42:43.644" v="8208" actId="164"/>
          <ac:spMkLst>
            <pc:docMk/>
            <pc:sldMk cId="338977519" sldId="1594"/>
            <ac:spMk id="49" creationId="{E908BD43-0D70-4802-B4E5-7DE6F9942F69}"/>
          </ac:spMkLst>
        </pc:spChg>
        <pc:spChg chg="add mod">
          <ac:chgData name="Rex Ying" userId="c1aafaac-fe30-43a8-b002-cbb5e18a35eb" providerId="ADAL" clId="{FEB686D0-0317-4B96-8297-8528F7CA2B95}" dt="2021-01-23T01:42:43.644" v="8208" actId="164"/>
          <ac:spMkLst>
            <pc:docMk/>
            <pc:sldMk cId="338977519" sldId="1594"/>
            <ac:spMk id="50" creationId="{1A75CA46-80D4-4716-9097-1D93D6330D37}"/>
          </ac:spMkLst>
        </pc:spChg>
        <pc:spChg chg="add mod">
          <ac:chgData name="Rex Ying" userId="c1aafaac-fe30-43a8-b002-cbb5e18a35eb" providerId="ADAL" clId="{FEB686D0-0317-4B96-8297-8528F7CA2B95}" dt="2021-01-23T01:42:43.644" v="8208" actId="164"/>
          <ac:spMkLst>
            <pc:docMk/>
            <pc:sldMk cId="338977519" sldId="1594"/>
            <ac:spMk id="52" creationId="{DEF3DD48-CDE5-4A47-948D-2600BC3FAC49}"/>
          </ac:spMkLst>
        </pc:spChg>
        <pc:spChg chg="add mod">
          <ac:chgData name="Rex Ying" userId="c1aafaac-fe30-43a8-b002-cbb5e18a35eb" providerId="ADAL" clId="{FEB686D0-0317-4B96-8297-8528F7CA2B95}" dt="2021-01-23T01:42:43.644" v="8208" actId="164"/>
          <ac:spMkLst>
            <pc:docMk/>
            <pc:sldMk cId="338977519" sldId="1594"/>
            <ac:spMk id="53" creationId="{6E669856-5B43-4112-ADE9-6C39FAB38396}"/>
          </ac:spMkLst>
        </pc:spChg>
        <pc:grpChg chg="add mod">
          <ac:chgData name="Rex Ying" userId="c1aafaac-fe30-43a8-b002-cbb5e18a35eb" providerId="ADAL" clId="{FEB686D0-0317-4B96-8297-8528F7CA2B95}" dt="2021-01-23T01:42:43.644" v="8208" actId="164"/>
          <ac:grpSpMkLst>
            <pc:docMk/>
            <pc:sldMk cId="338977519" sldId="1594"/>
            <ac:grpSpMk id="54" creationId="{8A8BE6C2-0881-466C-BAE2-37B60EB1AFB5}"/>
          </ac:grpSpMkLst>
        </pc:grpChg>
        <pc:picChg chg="add del mod">
          <ac:chgData name="Rex Ying" userId="c1aafaac-fe30-43a8-b002-cbb5e18a35eb" providerId="ADAL" clId="{FEB686D0-0317-4B96-8297-8528F7CA2B95}" dt="2021-01-23T01:34:19.732" v="8013" actId="21"/>
          <ac:picMkLst>
            <pc:docMk/>
            <pc:sldMk cId="338977519" sldId="1594"/>
            <ac:picMk id="9" creationId="{2A13E3AD-2B8E-4114-938A-E28B64BB1001}"/>
          </ac:picMkLst>
        </pc:picChg>
        <pc:picChg chg="add mod">
          <ac:chgData name="Rex Ying" userId="c1aafaac-fe30-43a8-b002-cbb5e18a35eb" providerId="ADAL" clId="{FEB686D0-0317-4B96-8297-8528F7CA2B95}" dt="2021-01-23T01:42:43.644" v="8208" actId="164"/>
          <ac:picMkLst>
            <pc:docMk/>
            <pc:sldMk cId="338977519" sldId="1594"/>
            <ac:picMk id="10" creationId="{86A9BE5F-4E63-47E7-9DEF-8A6B47058980}"/>
          </ac:picMkLst>
        </pc:picChg>
        <pc:picChg chg="add mod">
          <ac:chgData name="Rex Ying" userId="c1aafaac-fe30-43a8-b002-cbb5e18a35eb" providerId="ADAL" clId="{FEB686D0-0317-4B96-8297-8528F7CA2B95}" dt="2021-01-23T01:42:43.644" v="8208" actId="164"/>
          <ac:picMkLst>
            <pc:docMk/>
            <pc:sldMk cId="338977519" sldId="1594"/>
            <ac:picMk id="11" creationId="{69A0EFB0-5D59-42EB-822A-CBABDF0D61A2}"/>
          </ac:picMkLst>
        </pc:picChg>
        <pc:picChg chg="add mod">
          <ac:chgData name="Rex Ying" userId="c1aafaac-fe30-43a8-b002-cbb5e18a35eb" providerId="ADAL" clId="{FEB686D0-0317-4B96-8297-8528F7CA2B95}" dt="2021-01-23T01:36:36.123" v="8088" actId="1076"/>
          <ac:picMkLst>
            <pc:docMk/>
            <pc:sldMk cId="338977519" sldId="1594"/>
            <ac:picMk id="21" creationId="{C8FF4E14-DA91-4E5F-9652-0C8843E72DCA}"/>
          </ac:picMkLst>
        </pc:picChg>
        <pc:picChg chg="add del mod">
          <ac:chgData name="Rex Ying" userId="c1aafaac-fe30-43a8-b002-cbb5e18a35eb" providerId="ADAL" clId="{FEB686D0-0317-4B96-8297-8528F7CA2B95}" dt="2021-01-23T01:39:38.404" v="8139" actId="478"/>
          <ac:picMkLst>
            <pc:docMk/>
            <pc:sldMk cId="338977519" sldId="1594"/>
            <ac:picMk id="24" creationId="{B9BD9CFE-B685-48F5-9972-4B4166C73533}"/>
          </ac:picMkLst>
        </pc:picChg>
        <pc:picChg chg="add mod">
          <ac:chgData name="Rex Ying" userId="c1aafaac-fe30-43a8-b002-cbb5e18a35eb" providerId="ADAL" clId="{FEB686D0-0317-4B96-8297-8528F7CA2B95}" dt="2021-01-23T01:42:43.644" v="8208" actId="164"/>
          <ac:picMkLst>
            <pc:docMk/>
            <pc:sldMk cId="338977519" sldId="1594"/>
            <ac:picMk id="26" creationId="{F4988C97-37BC-4294-A876-83662CC43077}"/>
          </ac:picMkLst>
        </pc:picChg>
        <pc:picChg chg="add mod">
          <ac:chgData name="Rex Ying" userId="c1aafaac-fe30-43a8-b002-cbb5e18a35eb" providerId="ADAL" clId="{FEB686D0-0317-4B96-8297-8528F7CA2B95}" dt="2021-01-23T01:42:43.644" v="8208" actId="164"/>
          <ac:picMkLst>
            <pc:docMk/>
            <pc:sldMk cId="338977519" sldId="1594"/>
            <ac:picMk id="28" creationId="{1BF6321F-45E3-4C37-B3B2-8DF8A06FF36B}"/>
          </ac:picMkLst>
        </pc:picChg>
        <pc:picChg chg="add mod">
          <ac:chgData name="Rex Ying" userId="c1aafaac-fe30-43a8-b002-cbb5e18a35eb" providerId="ADAL" clId="{FEB686D0-0317-4B96-8297-8528F7CA2B95}" dt="2021-01-23T01:42:43.644" v="8208" actId="164"/>
          <ac:picMkLst>
            <pc:docMk/>
            <pc:sldMk cId="338977519" sldId="1594"/>
            <ac:picMk id="34" creationId="{62B5F620-A797-450A-AB99-B62FB4C5B37C}"/>
          </ac:picMkLst>
        </pc:picChg>
        <pc:cxnChg chg="add mod">
          <ac:chgData name="Rex Ying" userId="c1aafaac-fe30-43a8-b002-cbb5e18a35eb" providerId="ADAL" clId="{FEB686D0-0317-4B96-8297-8528F7CA2B95}" dt="2021-01-23T01:42:43.644" v="8208" actId="164"/>
          <ac:cxnSpMkLst>
            <pc:docMk/>
            <pc:sldMk cId="338977519" sldId="1594"/>
            <ac:cxnSpMk id="13" creationId="{6BE3CA1D-E8E6-488B-8EB3-66B52659EA3D}"/>
          </ac:cxnSpMkLst>
        </pc:cxnChg>
        <pc:cxnChg chg="add mod">
          <ac:chgData name="Rex Ying" userId="c1aafaac-fe30-43a8-b002-cbb5e18a35eb" providerId="ADAL" clId="{FEB686D0-0317-4B96-8297-8528F7CA2B95}" dt="2021-01-23T01:42:43.644" v="8208" actId="164"/>
          <ac:cxnSpMkLst>
            <pc:docMk/>
            <pc:sldMk cId="338977519" sldId="1594"/>
            <ac:cxnSpMk id="14" creationId="{536ED8E5-CB42-4428-A2E9-9D6E8B9FE079}"/>
          </ac:cxnSpMkLst>
        </pc:cxnChg>
        <pc:cxnChg chg="add mod">
          <ac:chgData name="Rex Ying" userId="c1aafaac-fe30-43a8-b002-cbb5e18a35eb" providerId="ADAL" clId="{FEB686D0-0317-4B96-8297-8528F7CA2B95}" dt="2021-01-23T01:42:43.644" v="8208" actId="164"/>
          <ac:cxnSpMkLst>
            <pc:docMk/>
            <pc:sldMk cId="338977519" sldId="1594"/>
            <ac:cxnSpMk id="17" creationId="{D9343B06-DC31-48CD-8177-278BEEE85646}"/>
          </ac:cxnSpMkLst>
        </pc:cxnChg>
        <pc:cxnChg chg="add mod">
          <ac:chgData name="Rex Ying" userId="c1aafaac-fe30-43a8-b002-cbb5e18a35eb" providerId="ADAL" clId="{FEB686D0-0317-4B96-8297-8528F7CA2B95}" dt="2021-01-23T01:42:43.644" v="8208" actId="164"/>
          <ac:cxnSpMkLst>
            <pc:docMk/>
            <pc:sldMk cId="338977519" sldId="1594"/>
            <ac:cxnSpMk id="29" creationId="{1613E07F-EAF8-45AB-977A-4A7D66598861}"/>
          </ac:cxnSpMkLst>
        </pc:cxnChg>
        <pc:cxnChg chg="add mod">
          <ac:chgData name="Rex Ying" userId="c1aafaac-fe30-43a8-b002-cbb5e18a35eb" providerId="ADAL" clId="{FEB686D0-0317-4B96-8297-8528F7CA2B95}" dt="2021-01-23T01:42:43.644" v="8208" actId="164"/>
          <ac:cxnSpMkLst>
            <pc:docMk/>
            <pc:sldMk cId="338977519" sldId="1594"/>
            <ac:cxnSpMk id="30" creationId="{0FD8C6A9-4696-45CC-8C91-F74A5685F63D}"/>
          </ac:cxnSpMkLst>
        </pc:cxnChg>
        <pc:cxnChg chg="add mod">
          <ac:chgData name="Rex Ying" userId="c1aafaac-fe30-43a8-b002-cbb5e18a35eb" providerId="ADAL" clId="{FEB686D0-0317-4B96-8297-8528F7CA2B95}" dt="2021-01-23T01:42:43.644" v="8208" actId="164"/>
          <ac:cxnSpMkLst>
            <pc:docMk/>
            <pc:sldMk cId="338977519" sldId="1594"/>
            <ac:cxnSpMk id="35" creationId="{27AE67EB-1256-4BC8-854D-E8E5AB9666CB}"/>
          </ac:cxnSpMkLst>
        </pc:cxnChg>
        <pc:cxnChg chg="add mod">
          <ac:chgData name="Rex Ying" userId="c1aafaac-fe30-43a8-b002-cbb5e18a35eb" providerId="ADAL" clId="{FEB686D0-0317-4B96-8297-8528F7CA2B95}" dt="2021-01-23T01:42:43.644" v="8208" actId="164"/>
          <ac:cxnSpMkLst>
            <pc:docMk/>
            <pc:sldMk cId="338977519" sldId="1594"/>
            <ac:cxnSpMk id="41" creationId="{E9C6DEA8-535A-4B66-94E5-C1D2BA2A6B72}"/>
          </ac:cxnSpMkLst>
        </pc:cxnChg>
        <pc:cxnChg chg="add mod">
          <ac:chgData name="Rex Ying" userId="c1aafaac-fe30-43a8-b002-cbb5e18a35eb" providerId="ADAL" clId="{FEB686D0-0317-4B96-8297-8528F7CA2B95}" dt="2021-01-23T01:42:43.644" v="8208" actId="164"/>
          <ac:cxnSpMkLst>
            <pc:docMk/>
            <pc:sldMk cId="338977519" sldId="1594"/>
            <ac:cxnSpMk id="51" creationId="{BD6C1C5B-539B-432C-BECF-EACE45A4D6EF}"/>
          </ac:cxnSpMkLst>
        </pc:cxnChg>
      </pc:sldChg>
      <pc:sldChg chg="addSp delSp modSp mod">
        <pc:chgData name="Rex Ying" userId="c1aafaac-fe30-43a8-b002-cbb5e18a35eb" providerId="ADAL" clId="{FEB686D0-0317-4B96-8297-8528F7CA2B95}" dt="2021-01-23T02:03:20.584" v="8643" actId="20577"/>
        <pc:sldMkLst>
          <pc:docMk/>
          <pc:sldMk cId="2512409037" sldId="1595"/>
        </pc:sldMkLst>
        <pc:spChg chg="mod">
          <ac:chgData name="Rex Ying" userId="c1aafaac-fe30-43a8-b002-cbb5e18a35eb" providerId="ADAL" clId="{FEB686D0-0317-4B96-8297-8528F7CA2B95}" dt="2021-01-23T02:03:20.584" v="8643" actId="20577"/>
          <ac:spMkLst>
            <pc:docMk/>
            <pc:sldMk cId="2512409037" sldId="1595"/>
            <ac:spMk id="2" creationId="{C9019705-92D5-1744-BCAA-8E16A0DD0149}"/>
          </ac:spMkLst>
        </pc:spChg>
        <pc:spChg chg="del">
          <ac:chgData name="Rex Ying" userId="c1aafaac-fe30-43a8-b002-cbb5e18a35eb" providerId="ADAL" clId="{FEB686D0-0317-4B96-8297-8528F7CA2B95}" dt="2021-01-23T01:44:40.493" v="8234" actId="478"/>
          <ac:spMkLst>
            <pc:docMk/>
            <pc:sldMk cId="2512409037" sldId="1595"/>
            <ac:spMk id="3" creationId="{17BF2553-DAED-6148-A10D-EBE861688836}"/>
          </ac:spMkLst>
        </pc:spChg>
        <pc:spChg chg="del">
          <ac:chgData name="Rex Ying" userId="c1aafaac-fe30-43a8-b002-cbb5e18a35eb" providerId="ADAL" clId="{FEB686D0-0317-4B96-8297-8528F7CA2B95}" dt="2021-01-23T01:45:02.435" v="8254" actId="478"/>
          <ac:spMkLst>
            <pc:docMk/>
            <pc:sldMk cId="2512409037" sldId="1595"/>
            <ac:spMk id="7" creationId="{C6D74D72-3522-7548-9822-01214390DB6A}"/>
          </ac:spMkLst>
        </pc:spChg>
        <pc:spChg chg="add del mod">
          <ac:chgData name="Rex Ying" userId="c1aafaac-fe30-43a8-b002-cbb5e18a35eb" providerId="ADAL" clId="{FEB686D0-0317-4B96-8297-8528F7CA2B95}" dt="2021-01-23T01:43:22.740" v="8217" actId="478"/>
          <ac:spMkLst>
            <pc:docMk/>
            <pc:sldMk cId="2512409037" sldId="1595"/>
            <ac:spMk id="9" creationId="{06458921-017F-421A-A3F4-4A717896C8CC}"/>
          </ac:spMkLst>
        </pc:spChg>
        <pc:spChg chg="add del mod">
          <ac:chgData name="Rex Ying" userId="c1aafaac-fe30-43a8-b002-cbb5e18a35eb" providerId="ADAL" clId="{FEB686D0-0317-4B96-8297-8528F7CA2B95}" dt="2021-01-23T01:43:22.740" v="8217" actId="478"/>
          <ac:spMkLst>
            <pc:docMk/>
            <pc:sldMk cId="2512409037" sldId="1595"/>
            <ac:spMk id="10" creationId="{84C6B1EA-545B-4859-8290-1B414165B129}"/>
          </ac:spMkLst>
        </pc:spChg>
        <pc:spChg chg="add mod">
          <ac:chgData name="Rex Ying" userId="c1aafaac-fe30-43a8-b002-cbb5e18a35eb" providerId="ADAL" clId="{FEB686D0-0317-4B96-8297-8528F7CA2B95}" dt="2021-01-23T01:55:38.200" v="8367" actId="692"/>
          <ac:spMkLst>
            <pc:docMk/>
            <pc:sldMk cId="2512409037" sldId="1595"/>
            <ac:spMk id="11" creationId="{9AA6D61F-95C6-47D7-86F7-F733555C58C3}"/>
          </ac:spMkLst>
        </pc:spChg>
        <pc:spChg chg="add mod">
          <ac:chgData name="Rex Ying" userId="c1aafaac-fe30-43a8-b002-cbb5e18a35eb" providerId="ADAL" clId="{FEB686D0-0317-4B96-8297-8528F7CA2B95}" dt="2021-01-23T01:55:38.200" v="8367" actId="692"/>
          <ac:spMkLst>
            <pc:docMk/>
            <pc:sldMk cId="2512409037" sldId="1595"/>
            <ac:spMk id="12" creationId="{96806044-1EF8-49C6-8856-2F88CD80D8A3}"/>
          </ac:spMkLst>
        </pc:spChg>
        <pc:spChg chg="add mod">
          <ac:chgData name="Rex Ying" userId="c1aafaac-fe30-43a8-b002-cbb5e18a35eb" providerId="ADAL" clId="{FEB686D0-0317-4B96-8297-8528F7CA2B95}" dt="2021-01-23T01:55:38.200" v="8367" actId="692"/>
          <ac:spMkLst>
            <pc:docMk/>
            <pc:sldMk cId="2512409037" sldId="1595"/>
            <ac:spMk id="13" creationId="{24786C9F-5DCE-4DC9-837D-C42AD874D630}"/>
          </ac:spMkLst>
        </pc:spChg>
        <pc:spChg chg="add mod">
          <ac:chgData name="Rex Ying" userId="c1aafaac-fe30-43a8-b002-cbb5e18a35eb" providerId="ADAL" clId="{FEB686D0-0317-4B96-8297-8528F7CA2B95}" dt="2021-01-23T01:44:29.443" v="8233" actId="1076"/>
          <ac:spMkLst>
            <pc:docMk/>
            <pc:sldMk cId="2512409037" sldId="1595"/>
            <ac:spMk id="23" creationId="{05E6D29C-6AF0-4700-BED6-05E6DADBD747}"/>
          </ac:spMkLst>
        </pc:spChg>
        <pc:spChg chg="add mod">
          <ac:chgData name="Rex Ying" userId="c1aafaac-fe30-43a8-b002-cbb5e18a35eb" providerId="ADAL" clId="{FEB686D0-0317-4B96-8297-8528F7CA2B95}" dt="2021-01-23T01:55:38.200" v="8367" actId="692"/>
          <ac:spMkLst>
            <pc:docMk/>
            <pc:sldMk cId="2512409037" sldId="1595"/>
            <ac:spMk id="28" creationId="{225019BD-0829-412A-AC6E-55412C7220B8}"/>
          </ac:spMkLst>
        </pc:spChg>
        <pc:spChg chg="add mod">
          <ac:chgData name="Rex Ying" userId="c1aafaac-fe30-43a8-b002-cbb5e18a35eb" providerId="ADAL" clId="{FEB686D0-0317-4B96-8297-8528F7CA2B95}" dt="2021-01-23T01:55:38.200" v="8367" actId="692"/>
          <ac:spMkLst>
            <pc:docMk/>
            <pc:sldMk cId="2512409037" sldId="1595"/>
            <ac:spMk id="29" creationId="{D8716884-BC33-4742-955B-E54395D6002E}"/>
          </ac:spMkLst>
        </pc:spChg>
        <pc:spChg chg="add mod">
          <ac:chgData name="Rex Ying" userId="c1aafaac-fe30-43a8-b002-cbb5e18a35eb" providerId="ADAL" clId="{FEB686D0-0317-4B96-8297-8528F7CA2B95}" dt="2021-01-23T01:55:38.200" v="8367" actId="692"/>
          <ac:spMkLst>
            <pc:docMk/>
            <pc:sldMk cId="2512409037" sldId="1595"/>
            <ac:spMk id="30" creationId="{7481A088-62A0-4736-BC5B-BCDE17818A89}"/>
          </ac:spMkLst>
        </pc:spChg>
        <pc:spChg chg="add mod">
          <ac:chgData name="Rex Ying" userId="c1aafaac-fe30-43a8-b002-cbb5e18a35eb" providerId="ADAL" clId="{FEB686D0-0317-4B96-8297-8528F7CA2B95}" dt="2021-01-23T01:45:52.659" v="8265" actId="1076"/>
          <ac:spMkLst>
            <pc:docMk/>
            <pc:sldMk cId="2512409037" sldId="1595"/>
            <ac:spMk id="31" creationId="{A7426FDC-0CC9-425E-967B-E3E8A5D32A57}"/>
          </ac:spMkLst>
        </pc:spChg>
        <pc:spChg chg="add mod">
          <ac:chgData name="Rex Ying" userId="c1aafaac-fe30-43a8-b002-cbb5e18a35eb" providerId="ADAL" clId="{FEB686D0-0317-4B96-8297-8528F7CA2B95}" dt="2021-01-23T01:55:38.200" v="8367" actId="692"/>
          <ac:spMkLst>
            <pc:docMk/>
            <pc:sldMk cId="2512409037" sldId="1595"/>
            <ac:spMk id="36" creationId="{C9EA2BD7-A72D-4246-B1C1-D31C79F0A49D}"/>
          </ac:spMkLst>
        </pc:spChg>
        <pc:spChg chg="add mod">
          <ac:chgData name="Rex Ying" userId="c1aafaac-fe30-43a8-b002-cbb5e18a35eb" providerId="ADAL" clId="{FEB686D0-0317-4B96-8297-8528F7CA2B95}" dt="2021-01-23T01:55:38.200" v="8367" actId="692"/>
          <ac:spMkLst>
            <pc:docMk/>
            <pc:sldMk cId="2512409037" sldId="1595"/>
            <ac:spMk id="37" creationId="{7BDA73BE-BB80-4173-A54A-7040A8D3D660}"/>
          </ac:spMkLst>
        </pc:spChg>
        <pc:spChg chg="add mod">
          <ac:chgData name="Rex Ying" userId="c1aafaac-fe30-43a8-b002-cbb5e18a35eb" providerId="ADAL" clId="{FEB686D0-0317-4B96-8297-8528F7CA2B95}" dt="2021-01-23T01:55:38.200" v="8367" actId="692"/>
          <ac:spMkLst>
            <pc:docMk/>
            <pc:sldMk cId="2512409037" sldId="1595"/>
            <ac:spMk id="38" creationId="{C92074F1-4D79-43C3-BFC4-C9230D86C666}"/>
          </ac:spMkLst>
        </pc:spChg>
        <pc:spChg chg="add mod">
          <ac:chgData name="Rex Ying" userId="c1aafaac-fe30-43a8-b002-cbb5e18a35eb" providerId="ADAL" clId="{FEB686D0-0317-4B96-8297-8528F7CA2B95}" dt="2021-01-23T01:45:57.267" v="8266" actId="1076"/>
          <ac:spMkLst>
            <pc:docMk/>
            <pc:sldMk cId="2512409037" sldId="1595"/>
            <ac:spMk id="39" creationId="{23FAC8A9-BB7B-4B4C-AE45-6C3F88AD3DD6}"/>
          </ac:spMkLst>
        </pc:spChg>
        <pc:spChg chg="add del">
          <ac:chgData name="Rex Ying" userId="c1aafaac-fe30-43a8-b002-cbb5e18a35eb" providerId="ADAL" clId="{FEB686D0-0317-4B96-8297-8528F7CA2B95}" dt="2021-01-23T01:48:39.753" v="8272" actId="22"/>
          <ac:spMkLst>
            <pc:docMk/>
            <pc:sldMk cId="2512409037" sldId="1595"/>
            <ac:spMk id="45" creationId="{649B6DD5-5BAC-4F0C-A6B4-AF74794DE4A6}"/>
          </ac:spMkLst>
        </pc:spChg>
        <pc:spChg chg="add mod">
          <ac:chgData name="Rex Ying" userId="c1aafaac-fe30-43a8-b002-cbb5e18a35eb" providerId="ADAL" clId="{FEB686D0-0317-4B96-8297-8528F7CA2B95}" dt="2021-01-23T01:49:45.057" v="8301" actId="113"/>
          <ac:spMkLst>
            <pc:docMk/>
            <pc:sldMk cId="2512409037" sldId="1595"/>
            <ac:spMk id="47" creationId="{BD47162A-FD9A-4B24-B806-365833BB981F}"/>
          </ac:spMkLst>
        </pc:spChg>
        <pc:spChg chg="add mod">
          <ac:chgData name="Rex Ying" userId="c1aafaac-fe30-43a8-b002-cbb5e18a35eb" providerId="ADAL" clId="{FEB686D0-0317-4B96-8297-8528F7CA2B95}" dt="2021-01-23T01:54:36.689" v="8363" actId="207"/>
          <ac:spMkLst>
            <pc:docMk/>
            <pc:sldMk cId="2512409037" sldId="1595"/>
            <ac:spMk id="48" creationId="{C327C8B2-C455-4223-888A-4FB56F339445}"/>
          </ac:spMkLst>
        </pc:spChg>
        <pc:spChg chg="add mod">
          <ac:chgData name="Rex Ying" userId="c1aafaac-fe30-43a8-b002-cbb5e18a35eb" providerId="ADAL" clId="{FEB686D0-0317-4B96-8297-8528F7CA2B95}" dt="2021-01-23T01:54:41.271" v="8364" actId="207"/>
          <ac:spMkLst>
            <pc:docMk/>
            <pc:sldMk cId="2512409037" sldId="1595"/>
            <ac:spMk id="49" creationId="{303AC3F4-CA69-40D2-83E4-633CA3B36EBC}"/>
          </ac:spMkLst>
        </pc:spChg>
        <pc:spChg chg="add mod">
          <ac:chgData name="Rex Ying" userId="c1aafaac-fe30-43a8-b002-cbb5e18a35eb" providerId="ADAL" clId="{FEB686D0-0317-4B96-8297-8528F7CA2B95}" dt="2021-01-23T02:00:55.008" v="8439" actId="1076"/>
          <ac:spMkLst>
            <pc:docMk/>
            <pc:sldMk cId="2512409037" sldId="1595"/>
            <ac:spMk id="50" creationId="{3EB2A482-A316-4C6C-AFB7-1F0F9B598BC9}"/>
          </ac:spMkLst>
        </pc:spChg>
        <pc:spChg chg="add mod">
          <ac:chgData name="Rex Ying" userId="c1aafaac-fe30-43a8-b002-cbb5e18a35eb" providerId="ADAL" clId="{FEB686D0-0317-4B96-8297-8528F7CA2B95}" dt="2021-01-23T01:54:15.905" v="8352" actId="1076"/>
          <ac:spMkLst>
            <pc:docMk/>
            <pc:sldMk cId="2512409037" sldId="1595"/>
            <ac:spMk id="51" creationId="{71ABCF39-E5DA-41E9-AD7B-692DEAF55B24}"/>
          </ac:spMkLst>
        </pc:spChg>
        <pc:spChg chg="add mod">
          <ac:chgData name="Rex Ying" userId="c1aafaac-fe30-43a8-b002-cbb5e18a35eb" providerId="ADAL" clId="{FEB686D0-0317-4B96-8297-8528F7CA2B95}" dt="2021-01-23T01:54:23.471" v="8362" actId="207"/>
          <ac:spMkLst>
            <pc:docMk/>
            <pc:sldMk cId="2512409037" sldId="1595"/>
            <ac:spMk id="52" creationId="{5DA016AB-30C3-4E1A-B349-84856A7B6429}"/>
          </ac:spMkLst>
        </pc:spChg>
        <pc:spChg chg="add mod">
          <ac:chgData name="Rex Ying" userId="c1aafaac-fe30-43a8-b002-cbb5e18a35eb" providerId="ADAL" clId="{FEB686D0-0317-4B96-8297-8528F7CA2B95}" dt="2021-01-23T02:00:59.320" v="8440" actId="1076"/>
          <ac:spMkLst>
            <pc:docMk/>
            <pc:sldMk cId="2512409037" sldId="1595"/>
            <ac:spMk id="54" creationId="{8D4F8DE8-FD69-48DC-9B27-690160EF1C71}"/>
          </ac:spMkLst>
        </pc:spChg>
        <pc:spChg chg="add del mod">
          <ac:chgData name="Rex Ying" userId="c1aafaac-fe30-43a8-b002-cbb5e18a35eb" providerId="ADAL" clId="{FEB686D0-0317-4B96-8297-8528F7CA2B95}" dt="2021-01-23T01:59:50.059" v="8416" actId="478"/>
          <ac:spMkLst>
            <pc:docMk/>
            <pc:sldMk cId="2512409037" sldId="1595"/>
            <ac:spMk id="55" creationId="{02C88249-0CBB-459A-9DA8-02FC16292BD0}"/>
          </ac:spMkLst>
        </pc:spChg>
        <pc:spChg chg="add mod">
          <ac:chgData name="Rex Ying" userId="c1aafaac-fe30-43a8-b002-cbb5e18a35eb" providerId="ADAL" clId="{FEB686D0-0317-4B96-8297-8528F7CA2B95}" dt="2021-01-23T02:03:09.280" v="8629" actId="113"/>
          <ac:spMkLst>
            <pc:docMk/>
            <pc:sldMk cId="2512409037" sldId="1595"/>
            <ac:spMk id="56" creationId="{CA37D835-1A3F-47E3-B6CC-DDCA250A7AF4}"/>
          </ac:spMkLst>
        </pc:spChg>
        <pc:picChg chg="add mod">
          <ac:chgData name="Rex Ying" userId="c1aafaac-fe30-43a8-b002-cbb5e18a35eb" providerId="ADAL" clId="{FEB686D0-0317-4B96-8297-8528F7CA2B95}" dt="2021-01-23T01:44:18.010" v="8231" actId="1076"/>
          <ac:picMkLst>
            <pc:docMk/>
            <pc:sldMk cId="2512409037" sldId="1595"/>
            <ac:picMk id="8" creationId="{42F8D5A4-360E-4B13-A2EE-62ADACD2E3F0}"/>
          </ac:picMkLst>
        </pc:picChg>
        <pc:picChg chg="add del mod">
          <ac:chgData name="Rex Ying" userId="c1aafaac-fe30-43a8-b002-cbb5e18a35eb" providerId="ADAL" clId="{FEB686D0-0317-4B96-8297-8528F7CA2B95}" dt="2021-01-23T01:45:13.483" v="8257" actId="478"/>
          <ac:picMkLst>
            <pc:docMk/>
            <pc:sldMk cId="2512409037" sldId="1595"/>
            <ac:picMk id="27" creationId="{BD13B81F-5990-4B07-90D8-002BBD58567E}"/>
          </ac:picMkLst>
        </pc:picChg>
        <pc:picChg chg="add del mod">
          <ac:chgData name="Rex Ying" userId="c1aafaac-fe30-43a8-b002-cbb5e18a35eb" providerId="ADAL" clId="{FEB686D0-0317-4B96-8297-8528F7CA2B95}" dt="2021-01-23T01:45:14.170" v="8258" actId="478"/>
          <ac:picMkLst>
            <pc:docMk/>
            <pc:sldMk cId="2512409037" sldId="1595"/>
            <ac:picMk id="35" creationId="{C3E43071-E9D2-42EE-BDC5-43BEC69965A6}"/>
          </ac:picMkLst>
        </pc:picChg>
        <pc:picChg chg="add mod">
          <ac:chgData name="Rex Ying" userId="c1aafaac-fe30-43a8-b002-cbb5e18a35eb" providerId="ADAL" clId="{FEB686D0-0317-4B96-8297-8528F7CA2B95}" dt="2021-01-23T01:45:52.659" v="8265" actId="1076"/>
          <ac:picMkLst>
            <pc:docMk/>
            <pc:sldMk cId="2512409037" sldId="1595"/>
            <ac:picMk id="41" creationId="{CDF6EE24-8F91-45CA-855A-892CDFF4AAEE}"/>
          </ac:picMkLst>
        </pc:picChg>
        <pc:picChg chg="add mod">
          <ac:chgData name="Rex Ying" userId="c1aafaac-fe30-43a8-b002-cbb5e18a35eb" providerId="ADAL" clId="{FEB686D0-0317-4B96-8297-8528F7CA2B95}" dt="2021-01-23T01:45:57.267" v="8266" actId="1076"/>
          <ac:picMkLst>
            <pc:docMk/>
            <pc:sldMk cId="2512409037" sldId="1595"/>
            <ac:picMk id="43" creationId="{BF1FB105-85D8-4314-85BC-5FCA505FC4B7}"/>
          </ac:picMkLst>
        </pc:picChg>
        <pc:cxnChg chg="add mod ord">
          <ac:chgData name="Rex Ying" userId="c1aafaac-fe30-43a8-b002-cbb5e18a35eb" providerId="ADAL" clId="{FEB686D0-0317-4B96-8297-8528F7CA2B95}" dt="2021-01-23T01:44:09.365" v="8230" actId="167"/>
          <ac:cxnSpMkLst>
            <pc:docMk/>
            <pc:sldMk cId="2512409037" sldId="1595"/>
            <ac:cxnSpMk id="14" creationId="{EAEA998D-24E5-4535-B50D-A05DAC4B920C}"/>
          </ac:cxnSpMkLst>
        </pc:cxnChg>
        <pc:cxnChg chg="add mod ord">
          <ac:chgData name="Rex Ying" userId="c1aafaac-fe30-43a8-b002-cbb5e18a35eb" providerId="ADAL" clId="{FEB686D0-0317-4B96-8297-8528F7CA2B95}" dt="2021-01-23T01:44:09.365" v="8230" actId="167"/>
          <ac:cxnSpMkLst>
            <pc:docMk/>
            <pc:sldMk cId="2512409037" sldId="1595"/>
            <ac:cxnSpMk id="15" creationId="{8CBAE3DC-C094-405D-8683-559A2E9B577F}"/>
          </ac:cxnSpMkLst>
        </pc:cxnChg>
        <pc:cxnChg chg="add mod ord">
          <ac:chgData name="Rex Ying" userId="c1aafaac-fe30-43a8-b002-cbb5e18a35eb" providerId="ADAL" clId="{FEB686D0-0317-4B96-8297-8528F7CA2B95}" dt="2021-01-23T01:44:09.365" v="8230" actId="167"/>
          <ac:cxnSpMkLst>
            <pc:docMk/>
            <pc:sldMk cId="2512409037" sldId="1595"/>
            <ac:cxnSpMk id="16" creationId="{3D68FD0F-8201-4F0A-A56B-989309BE728E}"/>
          </ac:cxnSpMkLst>
        </pc:cxnChg>
        <pc:cxnChg chg="add mod">
          <ac:chgData name="Rex Ying" userId="c1aafaac-fe30-43a8-b002-cbb5e18a35eb" providerId="ADAL" clId="{FEB686D0-0317-4B96-8297-8528F7CA2B95}" dt="2021-01-23T01:45:52.659" v="8265" actId="1076"/>
          <ac:cxnSpMkLst>
            <pc:docMk/>
            <pc:sldMk cId="2512409037" sldId="1595"/>
            <ac:cxnSpMk id="24" creationId="{B824090B-A8F7-422F-8B3A-ACC9E1131CDC}"/>
          </ac:cxnSpMkLst>
        </pc:cxnChg>
        <pc:cxnChg chg="add mod">
          <ac:chgData name="Rex Ying" userId="c1aafaac-fe30-43a8-b002-cbb5e18a35eb" providerId="ADAL" clId="{FEB686D0-0317-4B96-8297-8528F7CA2B95}" dt="2021-01-23T01:45:52.659" v="8265" actId="1076"/>
          <ac:cxnSpMkLst>
            <pc:docMk/>
            <pc:sldMk cId="2512409037" sldId="1595"/>
            <ac:cxnSpMk id="25" creationId="{F17F626D-B30C-4A4B-9589-A144A26D3329}"/>
          </ac:cxnSpMkLst>
        </pc:cxnChg>
        <pc:cxnChg chg="add mod">
          <ac:chgData name="Rex Ying" userId="c1aafaac-fe30-43a8-b002-cbb5e18a35eb" providerId="ADAL" clId="{FEB686D0-0317-4B96-8297-8528F7CA2B95}" dt="2021-01-23T01:45:52.659" v="8265" actId="1076"/>
          <ac:cxnSpMkLst>
            <pc:docMk/>
            <pc:sldMk cId="2512409037" sldId="1595"/>
            <ac:cxnSpMk id="26" creationId="{89D00699-0148-4440-AF54-9B63B4FC8392}"/>
          </ac:cxnSpMkLst>
        </pc:cxnChg>
        <pc:cxnChg chg="add mod">
          <ac:chgData name="Rex Ying" userId="c1aafaac-fe30-43a8-b002-cbb5e18a35eb" providerId="ADAL" clId="{FEB686D0-0317-4B96-8297-8528F7CA2B95}" dt="2021-01-23T01:45:57.267" v="8266" actId="1076"/>
          <ac:cxnSpMkLst>
            <pc:docMk/>
            <pc:sldMk cId="2512409037" sldId="1595"/>
            <ac:cxnSpMk id="32" creationId="{9D44AF67-7CAA-42CD-8053-6256F932F64D}"/>
          </ac:cxnSpMkLst>
        </pc:cxnChg>
        <pc:cxnChg chg="add mod">
          <ac:chgData name="Rex Ying" userId="c1aafaac-fe30-43a8-b002-cbb5e18a35eb" providerId="ADAL" clId="{FEB686D0-0317-4B96-8297-8528F7CA2B95}" dt="2021-01-23T01:45:57.267" v="8266" actId="1076"/>
          <ac:cxnSpMkLst>
            <pc:docMk/>
            <pc:sldMk cId="2512409037" sldId="1595"/>
            <ac:cxnSpMk id="33" creationId="{F0A88C70-D786-45B4-A9CA-059786A6B5B9}"/>
          </ac:cxnSpMkLst>
        </pc:cxnChg>
        <pc:cxnChg chg="add mod">
          <ac:chgData name="Rex Ying" userId="c1aafaac-fe30-43a8-b002-cbb5e18a35eb" providerId="ADAL" clId="{FEB686D0-0317-4B96-8297-8528F7CA2B95}" dt="2021-01-23T01:45:57.267" v="8266" actId="1076"/>
          <ac:cxnSpMkLst>
            <pc:docMk/>
            <pc:sldMk cId="2512409037" sldId="1595"/>
            <ac:cxnSpMk id="34" creationId="{6148971C-78DB-4010-8A84-483F2F68E3E4}"/>
          </ac:cxnSpMkLst>
        </pc:cxnChg>
      </pc:sldChg>
      <pc:sldChg chg="new del">
        <pc:chgData name="Rex Ying" userId="c1aafaac-fe30-43a8-b002-cbb5e18a35eb" providerId="ADAL" clId="{FEB686D0-0317-4B96-8297-8528F7CA2B95}" dt="2021-01-22T22:31:45.090" v="191" actId="47"/>
        <pc:sldMkLst>
          <pc:docMk/>
          <pc:sldMk cId="1527334074" sldId="1596"/>
        </pc:sldMkLst>
      </pc:sldChg>
      <pc:sldChg chg="delSp modSp add del mod">
        <pc:chgData name="Rex Ying" userId="c1aafaac-fe30-43a8-b002-cbb5e18a35eb" providerId="ADAL" clId="{FEB686D0-0317-4B96-8297-8528F7CA2B95}" dt="2021-01-22T22:32:17.584" v="213" actId="1076"/>
        <pc:sldMkLst>
          <pc:docMk/>
          <pc:sldMk cId="2977001314" sldId="1597"/>
        </pc:sldMkLst>
        <pc:spChg chg="mod">
          <ac:chgData name="Rex Ying" userId="c1aafaac-fe30-43a8-b002-cbb5e18a35eb" providerId="ADAL" clId="{FEB686D0-0317-4B96-8297-8528F7CA2B95}" dt="2021-01-22T22:32:17.584" v="213" actId="1076"/>
          <ac:spMkLst>
            <pc:docMk/>
            <pc:sldMk cId="2977001314" sldId="1597"/>
            <ac:spMk id="7" creationId="{00000000-0000-0000-0000-000000000000}"/>
          </ac:spMkLst>
        </pc:spChg>
        <pc:spChg chg="del">
          <ac:chgData name="Rex Ying" userId="c1aafaac-fe30-43a8-b002-cbb5e18a35eb" providerId="ADAL" clId="{FEB686D0-0317-4B96-8297-8528F7CA2B95}" dt="2021-01-22T22:31:48.379" v="192" actId="478"/>
          <ac:spMkLst>
            <pc:docMk/>
            <pc:sldMk cId="2977001314" sldId="1597"/>
            <ac:spMk id="8" creationId="{00000000-0000-0000-0000-000000000000}"/>
          </ac:spMkLst>
        </pc:spChg>
      </pc:sldChg>
      <pc:sldChg chg="modSp new mod">
        <pc:chgData name="Rex Ying" userId="c1aafaac-fe30-43a8-b002-cbb5e18a35eb" providerId="ADAL" clId="{FEB686D0-0317-4B96-8297-8528F7CA2B95}" dt="2021-01-22T22:40:39.974" v="643" actId="21"/>
        <pc:sldMkLst>
          <pc:docMk/>
          <pc:sldMk cId="544277279" sldId="1598"/>
        </pc:sldMkLst>
        <pc:spChg chg="mod">
          <ac:chgData name="Rex Ying" userId="c1aafaac-fe30-43a8-b002-cbb5e18a35eb" providerId="ADAL" clId="{FEB686D0-0317-4B96-8297-8528F7CA2B95}" dt="2021-01-22T22:35:01.494" v="259" actId="20577"/>
          <ac:spMkLst>
            <pc:docMk/>
            <pc:sldMk cId="544277279" sldId="1598"/>
            <ac:spMk id="2" creationId="{36789E2D-7826-4570-ADD1-A61BC09DD9CF}"/>
          </ac:spMkLst>
        </pc:spChg>
        <pc:spChg chg="mod">
          <ac:chgData name="Rex Ying" userId="c1aafaac-fe30-43a8-b002-cbb5e18a35eb" providerId="ADAL" clId="{FEB686D0-0317-4B96-8297-8528F7CA2B95}" dt="2021-01-22T22:40:39.974" v="643" actId="21"/>
          <ac:spMkLst>
            <pc:docMk/>
            <pc:sldMk cId="544277279" sldId="1598"/>
            <ac:spMk id="3" creationId="{CBD14B59-DFEE-4176-813B-F032744D178C}"/>
          </ac:spMkLst>
        </pc:spChg>
      </pc:sldChg>
      <pc:sldChg chg="add del">
        <pc:chgData name="Rex Ying" userId="c1aafaac-fe30-43a8-b002-cbb5e18a35eb" providerId="ADAL" clId="{FEB686D0-0317-4B96-8297-8528F7CA2B95}" dt="2021-01-22T22:31:54.522" v="204"/>
        <pc:sldMkLst>
          <pc:docMk/>
          <pc:sldMk cId="2880838145" sldId="1598"/>
        </pc:sldMkLst>
      </pc:sldChg>
      <pc:sldChg chg="addSp delSp modSp new mod">
        <pc:chgData name="Rex Ying" userId="c1aafaac-fe30-43a8-b002-cbb5e18a35eb" providerId="ADAL" clId="{FEB686D0-0317-4B96-8297-8528F7CA2B95}" dt="2021-01-23T00:15:48.548" v="5213" actId="27636"/>
        <pc:sldMkLst>
          <pc:docMk/>
          <pc:sldMk cId="2692370543" sldId="1599"/>
        </pc:sldMkLst>
        <pc:spChg chg="mod">
          <ac:chgData name="Rex Ying" userId="c1aafaac-fe30-43a8-b002-cbb5e18a35eb" providerId="ADAL" clId="{FEB686D0-0317-4B96-8297-8528F7CA2B95}" dt="2021-01-22T22:40:54.070" v="686" actId="27636"/>
          <ac:spMkLst>
            <pc:docMk/>
            <pc:sldMk cId="2692370543" sldId="1599"/>
            <ac:spMk id="2" creationId="{0F8317D5-9F00-41DF-AC93-661A4095C659}"/>
          </ac:spMkLst>
        </pc:spChg>
        <pc:spChg chg="mod">
          <ac:chgData name="Rex Ying" userId="c1aafaac-fe30-43a8-b002-cbb5e18a35eb" providerId="ADAL" clId="{FEB686D0-0317-4B96-8297-8528F7CA2B95}" dt="2021-01-23T00:15:48.548" v="5213" actId="27636"/>
          <ac:spMkLst>
            <pc:docMk/>
            <pc:sldMk cId="2692370543" sldId="1599"/>
            <ac:spMk id="3" creationId="{F98C9BDC-84C9-41E5-8443-B9F63CBCDFA7}"/>
          </ac:spMkLst>
        </pc:spChg>
        <pc:spChg chg="add mod">
          <ac:chgData name="Rex Ying" userId="c1aafaac-fe30-43a8-b002-cbb5e18a35eb" providerId="ADAL" clId="{FEB686D0-0317-4B96-8297-8528F7CA2B95}" dt="2021-01-22T22:49:16.743" v="1185" actId="1076"/>
          <ac:spMkLst>
            <pc:docMk/>
            <pc:sldMk cId="2692370543" sldId="1599"/>
            <ac:spMk id="7" creationId="{01428EC5-16F7-4108-B77A-2B1649BE2A65}"/>
          </ac:spMkLst>
        </pc:spChg>
        <pc:spChg chg="add mod">
          <ac:chgData name="Rex Ying" userId="c1aafaac-fe30-43a8-b002-cbb5e18a35eb" providerId="ADAL" clId="{FEB686D0-0317-4B96-8297-8528F7CA2B95}" dt="2021-01-22T22:48:15.830" v="1164" actId="1076"/>
          <ac:spMkLst>
            <pc:docMk/>
            <pc:sldMk cId="2692370543" sldId="1599"/>
            <ac:spMk id="8" creationId="{CF719B3D-4AA7-4AB0-B2DB-944BB8FA64BC}"/>
          </ac:spMkLst>
        </pc:spChg>
        <pc:spChg chg="add del mod">
          <ac:chgData name="Rex Ying" userId="c1aafaac-fe30-43a8-b002-cbb5e18a35eb" providerId="ADAL" clId="{FEB686D0-0317-4B96-8297-8528F7CA2B95}" dt="2021-01-22T23:04:53.268" v="1557"/>
          <ac:spMkLst>
            <pc:docMk/>
            <pc:sldMk cId="2692370543" sldId="1599"/>
            <ac:spMk id="12" creationId="{97C7A67D-52EA-41C5-BEE2-7F886D427824}"/>
          </ac:spMkLst>
        </pc:spChg>
        <pc:cxnChg chg="add mod">
          <ac:chgData name="Rex Ying" userId="c1aafaac-fe30-43a8-b002-cbb5e18a35eb" providerId="ADAL" clId="{FEB686D0-0317-4B96-8297-8528F7CA2B95}" dt="2021-01-22T22:48:19.406" v="1166" actId="1076"/>
          <ac:cxnSpMkLst>
            <pc:docMk/>
            <pc:sldMk cId="2692370543" sldId="1599"/>
            <ac:cxnSpMk id="10" creationId="{37C5FF57-4CB8-49F3-9525-125ADDE3654E}"/>
          </ac:cxnSpMkLst>
        </pc:cxnChg>
        <pc:cxnChg chg="add del mod">
          <ac:chgData name="Rex Ying" userId="c1aafaac-fe30-43a8-b002-cbb5e18a35eb" providerId="ADAL" clId="{FEB686D0-0317-4B96-8297-8528F7CA2B95}" dt="2021-01-22T23:04:53.268" v="1557"/>
          <ac:cxnSpMkLst>
            <pc:docMk/>
            <pc:sldMk cId="2692370543" sldId="1599"/>
            <ac:cxnSpMk id="13" creationId="{02D717DF-9930-41AF-8C30-C100D2ACDBF1}"/>
          </ac:cxnSpMkLst>
        </pc:cxnChg>
      </pc:sldChg>
      <pc:sldChg chg="addSp delSp modSp new mod">
        <pc:chgData name="Rex Ying" userId="c1aafaac-fe30-43a8-b002-cbb5e18a35eb" providerId="ADAL" clId="{FEB686D0-0317-4B96-8297-8528F7CA2B95}" dt="2021-01-22T23:08:10.523" v="1655" actId="27636"/>
        <pc:sldMkLst>
          <pc:docMk/>
          <pc:sldMk cId="4134812388" sldId="1600"/>
        </pc:sldMkLst>
        <pc:spChg chg="mod">
          <ac:chgData name="Rex Ying" userId="c1aafaac-fe30-43a8-b002-cbb5e18a35eb" providerId="ADAL" clId="{FEB686D0-0317-4B96-8297-8528F7CA2B95}" dt="2021-01-22T22:49:35.158" v="1188" actId="27636"/>
          <ac:spMkLst>
            <pc:docMk/>
            <pc:sldMk cId="4134812388" sldId="1600"/>
            <ac:spMk id="2" creationId="{5BB0E2C9-8623-4A50-A7B0-E0330F367CD1}"/>
          </ac:spMkLst>
        </pc:spChg>
        <pc:spChg chg="mod">
          <ac:chgData name="Rex Ying" userId="c1aafaac-fe30-43a8-b002-cbb5e18a35eb" providerId="ADAL" clId="{FEB686D0-0317-4B96-8297-8528F7CA2B95}" dt="2021-01-22T23:08:10.523" v="1655" actId="27636"/>
          <ac:spMkLst>
            <pc:docMk/>
            <pc:sldMk cId="4134812388" sldId="1600"/>
            <ac:spMk id="3" creationId="{1B684155-EC9E-4970-A541-E052AAD0E934}"/>
          </ac:spMkLst>
        </pc:spChg>
        <pc:spChg chg="add mod">
          <ac:chgData name="Rex Ying" userId="c1aafaac-fe30-43a8-b002-cbb5e18a35eb" providerId="ADAL" clId="{FEB686D0-0317-4B96-8297-8528F7CA2B95}" dt="2021-01-22T23:08:01.908" v="1653" actId="1076"/>
          <ac:spMkLst>
            <pc:docMk/>
            <pc:sldMk cId="4134812388" sldId="1600"/>
            <ac:spMk id="9" creationId="{4FDD95DA-48CB-4769-9DE2-5A7A0141BE4C}"/>
          </ac:spMkLst>
        </pc:spChg>
        <pc:spChg chg="add mod">
          <ac:chgData name="Rex Ying" userId="c1aafaac-fe30-43a8-b002-cbb5e18a35eb" providerId="ADAL" clId="{FEB686D0-0317-4B96-8297-8528F7CA2B95}" dt="2021-01-22T23:05:38.187" v="1591" actId="207"/>
          <ac:spMkLst>
            <pc:docMk/>
            <pc:sldMk cId="4134812388" sldId="1600"/>
            <ac:spMk id="10" creationId="{B1EABF2B-8452-4DE4-B531-2A2A7D9E858C}"/>
          </ac:spMkLst>
        </pc:spChg>
        <pc:spChg chg="add del mod">
          <ac:chgData name="Rex Ying" userId="c1aafaac-fe30-43a8-b002-cbb5e18a35eb" providerId="ADAL" clId="{FEB686D0-0317-4B96-8297-8528F7CA2B95}" dt="2021-01-22T23:06:46.646" v="1618" actId="478"/>
          <ac:spMkLst>
            <pc:docMk/>
            <pc:sldMk cId="4134812388" sldId="1600"/>
            <ac:spMk id="16" creationId="{D8F931AA-0DA1-43E4-8FDF-649F93EDAA84}"/>
          </ac:spMkLst>
        </pc:spChg>
        <pc:picChg chg="add mod">
          <ac:chgData name="Rex Ying" userId="c1aafaac-fe30-43a8-b002-cbb5e18a35eb" providerId="ADAL" clId="{FEB686D0-0317-4B96-8297-8528F7CA2B95}" dt="2021-01-22T22:52:15.174" v="1257" actId="1076"/>
          <ac:picMkLst>
            <pc:docMk/>
            <pc:sldMk cId="4134812388" sldId="1600"/>
            <ac:picMk id="8" creationId="{0AE4274B-A482-4212-9A27-BC8D8050E995}"/>
          </ac:picMkLst>
        </pc:picChg>
        <pc:cxnChg chg="add mod">
          <ac:chgData name="Rex Ying" userId="c1aafaac-fe30-43a8-b002-cbb5e18a35eb" providerId="ADAL" clId="{FEB686D0-0317-4B96-8297-8528F7CA2B95}" dt="2021-01-22T23:05:41.617" v="1592" actId="692"/>
          <ac:cxnSpMkLst>
            <pc:docMk/>
            <pc:sldMk cId="4134812388" sldId="1600"/>
            <ac:cxnSpMk id="11" creationId="{19B58B2D-0A8C-4D7F-9CB2-1B5240F6E13F}"/>
          </ac:cxnSpMkLst>
        </pc:cxnChg>
        <pc:cxnChg chg="add del mod">
          <ac:chgData name="Rex Ying" userId="c1aafaac-fe30-43a8-b002-cbb5e18a35eb" providerId="ADAL" clId="{FEB686D0-0317-4B96-8297-8528F7CA2B95}" dt="2021-01-22T23:06:48.058" v="1619" actId="478"/>
          <ac:cxnSpMkLst>
            <pc:docMk/>
            <pc:sldMk cId="4134812388" sldId="1600"/>
            <ac:cxnSpMk id="17" creationId="{291D7CD5-6F18-49B8-9FE0-4D12011B356A}"/>
          </ac:cxnSpMkLst>
        </pc:cxnChg>
      </pc:sldChg>
      <pc:sldChg chg="modSp new mod">
        <pc:chgData name="Rex Ying" userId="c1aafaac-fe30-43a8-b002-cbb5e18a35eb" providerId="ADAL" clId="{FEB686D0-0317-4B96-8297-8528F7CA2B95}" dt="2021-01-23T00:12:31.840" v="5204" actId="113"/>
        <pc:sldMkLst>
          <pc:docMk/>
          <pc:sldMk cId="9575870" sldId="1601"/>
        </pc:sldMkLst>
        <pc:spChg chg="mod">
          <ac:chgData name="Rex Ying" userId="c1aafaac-fe30-43a8-b002-cbb5e18a35eb" providerId="ADAL" clId="{FEB686D0-0317-4B96-8297-8528F7CA2B95}" dt="2021-01-22T23:08:27.286" v="1672" actId="20577"/>
          <ac:spMkLst>
            <pc:docMk/>
            <pc:sldMk cId="9575870" sldId="1601"/>
            <ac:spMk id="2" creationId="{AA323D39-7EFF-4D77-8809-1107091A0F3F}"/>
          </ac:spMkLst>
        </pc:spChg>
        <pc:spChg chg="mod">
          <ac:chgData name="Rex Ying" userId="c1aafaac-fe30-43a8-b002-cbb5e18a35eb" providerId="ADAL" clId="{FEB686D0-0317-4B96-8297-8528F7CA2B95}" dt="2021-01-23T00:12:31.840" v="5204" actId="113"/>
          <ac:spMkLst>
            <pc:docMk/>
            <pc:sldMk cId="9575870" sldId="1601"/>
            <ac:spMk id="3" creationId="{E45BFB19-027A-4D76-B9BA-2E10E6C97239}"/>
          </ac:spMkLst>
        </pc:spChg>
      </pc:sldChg>
      <pc:sldChg chg="modSp new mod">
        <pc:chgData name="Rex Ying" userId="c1aafaac-fe30-43a8-b002-cbb5e18a35eb" providerId="ADAL" clId="{FEB686D0-0317-4B96-8297-8528F7CA2B95}" dt="2021-01-23T00:07:53.266" v="4964" actId="27636"/>
        <pc:sldMkLst>
          <pc:docMk/>
          <pc:sldMk cId="2155172944" sldId="1602"/>
        </pc:sldMkLst>
        <pc:spChg chg="mod">
          <ac:chgData name="Rex Ying" userId="c1aafaac-fe30-43a8-b002-cbb5e18a35eb" providerId="ADAL" clId="{FEB686D0-0317-4B96-8297-8528F7CA2B95}" dt="2021-01-22T23:49:38.630" v="3165" actId="20577"/>
          <ac:spMkLst>
            <pc:docMk/>
            <pc:sldMk cId="2155172944" sldId="1602"/>
            <ac:spMk id="2" creationId="{6EABBE9A-FED1-4818-930C-34C79C8D26F6}"/>
          </ac:spMkLst>
        </pc:spChg>
        <pc:spChg chg="mod">
          <ac:chgData name="Rex Ying" userId="c1aafaac-fe30-43a8-b002-cbb5e18a35eb" providerId="ADAL" clId="{FEB686D0-0317-4B96-8297-8528F7CA2B95}" dt="2021-01-23T00:07:53.266" v="4964" actId="27636"/>
          <ac:spMkLst>
            <pc:docMk/>
            <pc:sldMk cId="2155172944" sldId="1602"/>
            <ac:spMk id="3" creationId="{3E5F7A72-3E9B-4C65-BE26-CB2D8F7D4BC1}"/>
          </ac:spMkLst>
        </pc:spChg>
      </pc:sldChg>
      <pc:sldChg chg="modSp new mod">
        <pc:chgData name="Rex Ying" userId="c1aafaac-fe30-43a8-b002-cbb5e18a35eb" providerId="ADAL" clId="{FEB686D0-0317-4B96-8297-8528F7CA2B95}" dt="2021-01-23T00:17:04.337" v="5336" actId="13926"/>
        <pc:sldMkLst>
          <pc:docMk/>
          <pc:sldMk cId="3895877104" sldId="1603"/>
        </pc:sldMkLst>
        <pc:spChg chg="mod">
          <ac:chgData name="Rex Ying" userId="c1aafaac-fe30-43a8-b002-cbb5e18a35eb" providerId="ADAL" clId="{FEB686D0-0317-4B96-8297-8528F7CA2B95}" dt="2021-01-22T23:11:17.221" v="1745" actId="20577"/>
          <ac:spMkLst>
            <pc:docMk/>
            <pc:sldMk cId="3895877104" sldId="1603"/>
            <ac:spMk id="2" creationId="{DA156CBF-0ED3-467C-B346-41A4E288F24B}"/>
          </ac:spMkLst>
        </pc:spChg>
        <pc:spChg chg="mod">
          <ac:chgData name="Rex Ying" userId="c1aafaac-fe30-43a8-b002-cbb5e18a35eb" providerId="ADAL" clId="{FEB686D0-0317-4B96-8297-8528F7CA2B95}" dt="2021-01-23T00:17:04.337" v="5336" actId="13926"/>
          <ac:spMkLst>
            <pc:docMk/>
            <pc:sldMk cId="3895877104" sldId="1603"/>
            <ac:spMk id="3" creationId="{32BF8B2F-E761-42F7-9C20-7A264BD07C40}"/>
          </ac:spMkLst>
        </pc:spChg>
      </pc:sldChg>
      <pc:sldChg chg="addSp delSp modSp new mod">
        <pc:chgData name="Rex Ying" userId="c1aafaac-fe30-43a8-b002-cbb5e18a35eb" providerId="ADAL" clId="{FEB686D0-0317-4B96-8297-8528F7CA2B95}" dt="2021-01-22T23:46:01.081" v="2901" actId="207"/>
        <pc:sldMkLst>
          <pc:docMk/>
          <pc:sldMk cId="985084039" sldId="1604"/>
        </pc:sldMkLst>
        <pc:spChg chg="mod">
          <ac:chgData name="Rex Ying" userId="c1aafaac-fe30-43a8-b002-cbb5e18a35eb" providerId="ADAL" clId="{FEB686D0-0317-4B96-8297-8528F7CA2B95}" dt="2021-01-22T23:11:28.838" v="1769" actId="20577"/>
          <ac:spMkLst>
            <pc:docMk/>
            <pc:sldMk cId="985084039" sldId="1604"/>
            <ac:spMk id="2" creationId="{A7363E6F-A740-4E99-BDE8-F7EB9DC5E197}"/>
          </ac:spMkLst>
        </pc:spChg>
        <pc:spChg chg="mod">
          <ac:chgData name="Rex Ying" userId="c1aafaac-fe30-43a8-b002-cbb5e18a35eb" providerId="ADAL" clId="{FEB686D0-0317-4B96-8297-8528F7CA2B95}" dt="2021-01-22T23:46:01.081" v="2901" actId="207"/>
          <ac:spMkLst>
            <pc:docMk/>
            <pc:sldMk cId="985084039" sldId="1604"/>
            <ac:spMk id="3" creationId="{E5431386-C8FC-47D4-A1B5-AC00F8410C95}"/>
          </ac:spMkLst>
        </pc:spChg>
        <pc:spChg chg="add">
          <ac:chgData name="Rex Ying" userId="c1aafaac-fe30-43a8-b002-cbb5e18a35eb" providerId="ADAL" clId="{FEB686D0-0317-4B96-8297-8528F7CA2B95}" dt="2021-01-22T23:21:34.978" v="2269"/>
          <ac:spMkLst>
            <pc:docMk/>
            <pc:sldMk cId="985084039" sldId="1604"/>
            <ac:spMk id="7" creationId="{988ABAAC-0336-4E0C-9078-465EF4EB7EF8}"/>
          </ac:spMkLst>
        </pc:spChg>
        <pc:spChg chg="add del">
          <ac:chgData name="Rex Ying" userId="c1aafaac-fe30-43a8-b002-cbb5e18a35eb" providerId="ADAL" clId="{FEB686D0-0317-4B96-8297-8528F7CA2B95}" dt="2021-01-22T23:23:19.079" v="2283" actId="478"/>
          <ac:spMkLst>
            <pc:docMk/>
            <pc:sldMk cId="985084039" sldId="1604"/>
            <ac:spMk id="9" creationId="{8EDE1A5D-5155-4907-B6FC-AF56A953BDAB}"/>
          </ac:spMkLst>
        </pc:spChg>
        <pc:spChg chg="add del mod">
          <ac:chgData name="Rex Ying" userId="c1aafaac-fe30-43a8-b002-cbb5e18a35eb" providerId="ADAL" clId="{FEB686D0-0317-4B96-8297-8528F7CA2B95}" dt="2021-01-22T23:23:33.035" v="2285" actId="478"/>
          <ac:spMkLst>
            <pc:docMk/>
            <pc:sldMk cId="985084039" sldId="1604"/>
            <ac:spMk id="10" creationId="{F4BD6ACD-B0BD-43C8-8D29-C0AF555451E1}"/>
          </ac:spMkLst>
        </pc:spChg>
        <pc:spChg chg="add del mod">
          <ac:chgData name="Rex Ying" userId="c1aafaac-fe30-43a8-b002-cbb5e18a35eb" providerId="ADAL" clId="{FEB686D0-0317-4B96-8297-8528F7CA2B95}" dt="2021-01-22T23:23:40.054" v="2287" actId="478"/>
          <ac:spMkLst>
            <pc:docMk/>
            <pc:sldMk cId="985084039" sldId="1604"/>
            <ac:spMk id="11" creationId="{E847259B-5FBA-4684-8B3B-E2534AFB9DB4}"/>
          </ac:spMkLst>
        </pc:spChg>
        <pc:spChg chg="add mod">
          <ac:chgData name="Rex Ying" userId="c1aafaac-fe30-43a8-b002-cbb5e18a35eb" providerId="ADAL" clId="{FEB686D0-0317-4B96-8297-8528F7CA2B95}" dt="2021-01-22T23:41:52.225" v="2609" actId="1076"/>
          <ac:spMkLst>
            <pc:docMk/>
            <pc:sldMk cId="985084039" sldId="1604"/>
            <ac:spMk id="12" creationId="{E819FB3D-DF4D-4338-B3B2-A95DC7E872A3}"/>
          </ac:spMkLst>
        </pc:spChg>
      </pc:sldChg>
      <pc:sldChg chg="addSp modSp new mod">
        <pc:chgData name="Rex Ying" userId="c1aafaac-fe30-43a8-b002-cbb5e18a35eb" providerId="ADAL" clId="{FEB686D0-0317-4B96-8297-8528F7CA2B95}" dt="2021-01-23T00:17:11.006" v="5337" actId="13926"/>
        <pc:sldMkLst>
          <pc:docMk/>
          <pc:sldMk cId="1420320503" sldId="1605"/>
        </pc:sldMkLst>
        <pc:spChg chg="mod">
          <ac:chgData name="Rex Ying" userId="c1aafaac-fe30-43a8-b002-cbb5e18a35eb" providerId="ADAL" clId="{FEB686D0-0317-4B96-8297-8528F7CA2B95}" dt="2021-01-22T23:19:40.153" v="2266" actId="20577"/>
          <ac:spMkLst>
            <pc:docMk/>
            <pc:sldMk cId="1420320503" sldId="1605"/>
            <ac:spMk id="2" creationId="{B5F6EA02-69DB-4E41-86B0-236361396059}"/>
          </ac:spMkLst>
        </pc:spChg>
        <pc:spChg chg="mod">
          <ac:chgData name="Rex Ying" userId="c1aafaac-fe30-43a8-b002-cbb5e18a35eb" providerId="ADAL" clId="{FEB686D0-0317-4B96-8297-8528F7CA2B95}" dt="2021-01-23T00:17:11.006" v="5337" actId="13926"/>
          <ac:spMkLst>
            <pc:docMk/>
            <pc:sldMk cId="1420320503" sldId="1605"/>
            <ac:spMk id="3" creationId="{86A394D3-7BD0-4B58-A652-8C610FF073F9}"/>
          </ac:spMkLst>
        </pc:spChg>
        <pc:spChg chg="add">
          <ac:chgData name="Rex Ying" userId="c1aafaac-fe30-43a8-b002-cbb5e18a35eb" providerId="ADAL" clId="{FEB686D0-0317-4B96-8297-8528F7CA2B95}" dt="2021-01-22T23:47:44.904" v="3005"/>
          <ac:spMkLst>
            <pc:docMk/>
            <pc:sldMk cId="1420320503" sldId="1605"/>
            <ac:spMk id="17" creationId="{84C6CFCF-B361-44CD-8A5A-F1B992E53694}"/>
          </ac:spMkLst>
        </pc:spChg>
        <pc:cxnChg chg="add mod">
          <ac:chgData name="Rex Ying" userId="c1aafaac-fe30-43a8-b002-cbb5e18a35eb" providerId="ADAL" clId="{FEB686D0-0317-4B96-8297-8528F7CA2B95}" dt="2021-01-22T23:47:30.303" v="3004" actId="1076"/>
          <ac:cxnSpMkLst>
            <pc:docMk/>
            <pc:sldMk cId="1420320503" sldId="1605"/>
            <ac:cxnSpMk id="8" creationId="{875A263E-92C5-4659-814C-98E7547F02AC}"/>
          </ac:cxnSpMkLst>
        </pc:cxnChg>
        <pc:cxnChg chg="add mod">
          <ac:chgData name="Rex Ying" userId="c1aafaac-fe30-43a8-b002-cbb5e18a35eb" providerId="ADAL" clId="{FEB686D0-0317-4B96-8297-8528F7CA2B95}" dt="2021-01-22T23:47:30.303" v="3004" actId="1076"/>
          <ac:cxnSpMkLst>
            <pc:docMk/>
            <pc:sldMk cId="1420320503" sldId="1605"/>
            <ac:cxnSpMk id="9" creationId="{7EFFAFE5-469E-4E53-B579-3ED668608CF4}"/>
          </ac:cxnSpMkLst>
        </pc:cxnChg>
      </pc:sldChg>
      <pc:sldChg chg="modSp new mod">
        <pc:chgData name="Rex Ying" userId="c1aafaac-fe30-43a8-b002-cbb5e18a35eb" providerId="ADAL" clId="{FEB686D0-0317-4B96-8297-8528F7CA2B95}" dt="2021-01-23T00:11:23.434" v="5177" actId="20577"/>
        <pc:sldMkLst>
          <pc:docMk/>
          <pc:sldMk cId="2410101147" sldId="1606"/>
        </pc:sldMkLst>
        <pc:spChg chg="mod">
          <ac:chgData name="Rex Ying" userId="c1aafaac-fe30-43a8-b002-cbb5e18a35eb" providerId="ADAL" clId="{FEB686D0-0317-4B96-8297-8528F7CA2B95}" dt="2021-01-22T23:48:28.355" v="3033" actId="20577"/>
          <ac:spMkLst>
            <pc:docMk/>
            <pc:sldMk cId="2410101147" sldId="1606"/>
            <ac:spMk id="2" creationId="{80C7114E-9121-42C2-964D-35F920A4964B}"/>
          </ac:spMkLst>
        </pc:spChg>
        <pc:spChg chg="mod">
          <ac:chgData name="Rex Ying" userId="c1aafaac-fe30-43a8-b002-cbb5e18a35eb" providerId="ADAL" clId="{FEB686D0-0317-4B96-8297-8528F7CA2B95}" dt="2021-01-23T00:11:23.434" v="5177" actId="20577"/>
          <ac:spMkLst>
            <pc:docMk/>
            <pc:sldMk cId="2410101147" sldId="1606"/>
            <ac:spMk id="3" creationId="{27267B83-37CF-4969-B96C-DB8C1782BA7B}"/>
          </ac:spMkLst>
        </pc:spChg>
      </pc:sldChg>
      <pc:sldChg chg="modSp new mod">
        <pc:chgData name="Rex Ying" userId="c1aafaac-fe30-43a8-b002-cbb5e18a35eb" providerId="ADAL" clId="{FEB686D0-0317-4B96-8297-8528F7CA2B95}" dt="2021-01-23T00:09:32.211" v="5010" actId="20577"/>
        <pc:sldMkLst>
          <pc:docMk/>
          <pc:sldMk cId="3908863768" sldId="1607"/>
        </pc:sldMkLst>
        <pc:spChg chg="mod">
          <ac:chgData name="Rex Ying" userId="c1aafaac-fe30-43a8-b002-cbb5e18a35eb" providerId="ADAL" clId="{FEB686D0-0317-4B96-8297-8528F7CA2B95}" dt="2021-01-22T23:58:11.708" v="4113"/>
          <ac:spMkLst>
            <pc:docMk/>
            <pc:sldMk cId="3908863768" sldId="1607"/>
            <ac:spMk id="2" creationId="{7641E1BA-ED76-4C4E-92A1-BF5BEB8F0DFF}"/>
          </ac:spMkLst>
        </pc:spChg>
        <pc:spChg chg="mod">
          <ac:chgData name="Rex Ying" userId="c1aafaac-fe30-43a8-b002-cbb5e18a35eb" providerId="ADAL" clId="{FEB686D0-0317-4B96-8297-8528F7CA2B95}" dt="2021-01-23T00:09:32.211" v="5010" actId="20577"/>
          <ac:spMkLst>
            <pc:docMk/>
            <pc:sldMk cId="3908863768" sldId="1607"/>
            <ac:spMk id="3" creationId="{498C9F47-7F6C-4E67-9F28-C10D143344B9}"/>
          </ac:spMkLst>
        </pc:spChg>
      </pc:sldChg>
      <pc:sldChg chg="addSp modSp new mod">
        <pc:chgData name="Rex Ying" userId="c1aafaac-fe30-43a8-b002-cbb5e18a35eb" providerId="ADAL" clId="{FEB686D0-0317-4B96-8297-8528F7CA2B95}" dt="2021-01-23T00:26:42.217" v="5705" actId="20577"/>
        <pc:sldMkLst>
          <pc:docMk/>
          <pc:sldMk cId="3024446494" sldId="1608"/>
        </pc:sldMkLst>
        <pc:spChg chg="mod">
          <ac:chgData name="Rex Ying" userId="c1aafaac-fe30-43a8-b002-cbb5e18a35eb" providerId="ADAL" clId="{FEB686D0-0317-4B96-8297-8528F7CA2B95}" dt="2021-01-23T00:16:11.917" v="5229" actId="20577"/>
          <ac:spMkLst>
            <pc:docMk/>
            <pc:sldMk cId="3024446494" sldId="1608"/>
            <ac:spMk id="2" creationId="{0152BCF4-E95F-40DB-81E9-E906C6142097}"/>
          </ac:spMkLst>
        </pc:spChg>
        <pc:spChg chg="mod">
          <ac:chgData name="Rex Ying" userId="c1aafaac-fe30-43a8-b002-cbb5e18a35eb" providerId="ADAL" clId="{FEB686D0-0317-4B96-8297-8528F7CA2B95}" dt="2021-01-23T00:26:42.217" v="5705" actId="20577"/>
          <ac:spMkLst>
            <pc:docMk/>
            <pc:sldMk cId="3024446494" sldId="1608"/>
            <ac:spMk id="3" creationId="{9BB5F910-B8C5-43E6-8D93-C1532BB9FB6F}"/>
          </ac:spMkLst>
        </pc:spChg>
        <pc:graphicFrameChg chg="add mod modGraphic">
          <ac:chgData name="Rex Ying" userId="c1aafaac-fe30-43a8-b002-cbb5e18a35eb" providerId="ADAL" clId="{FEB686D0-0317-4B96-8297-8528F7CA2B95}" dt="2021-01-23T00:23:28.307" v="5611" actId="1076"/>
          <ac:graphicFrameMkLst>
            <pc:docMk/>
            <pc:sldMk cId="3024446494" sldId="1608"/>
            <ac:graphicFrameMk id="7" creationId="{B591E133-3915-42BD-84C8-DAC273145B28}"/>
          </ac:graphicFrameMkLst>
        </pc:graphicFrameChg>
        <pc:graphicFrameChg chg="add mod modGraphic">
          <ac:chgData name="Rex Ying" userId="c1aafaac-fe30-43a8-b002-cbb5e18a35eb" providerId="ADAL" clId="{FEB686D0-0317-4B96-8297-8528F7CA2B95}" dt="2021-01-23T00:23:31.979" v="5612" actId="1076"/>
          <ac:graphicFrameMkLst>
            <pc:docMk/>
            <pc:sldMk cId="3024446494" sldId="1608"/>
            <ac:graphicFrameMk id="8" creationId="{EFEC4D7A-6711-41DE-9279-E21336F0E5DE}"/>
          </ac:graphicFrameMkLst>
        </pc:graphicFrameChg>
      </pc:sldChg>
      <pc:sldChg chg="new del">
        <pc:chgData name="Rex Ying" userId="c1aafaac-fe30-43a8-b002-cbb5e18a35eb" providerId="ADAL" clId="{FEB686D0-0317-4B96-8297-8528F7CA2B95}" dt="2021-01-23T00:27:38.157" v="5711" actId="47"/>
        <pc:sldMkLst>
          <pc:docMk/>
          <pc:sldMk cId="3553834330" sldId="1609"/>
        </pc:sldMkLst>
      </pc:sldChg>
      <pc:sldChg chg="addSp modSp add mod ord">
        <pc:chgData name="Rex Ying" userId="c1aafaac-fe30-43a8-b002-cbb5e18a35eb" providerId="ADAL" clId="{FEB686D0-0317-4B96-8297-8528F7CA2B95}" dt="2021-01-23T00:30:50.715" v="5752"/>
        <pc:sldMkLst>
          <pc:docMk/>
          <pc:sldMk cId="2949782050" sldId="1610"/>
        </pc:sldMkLst>
        <pc:spChg chg="mod">
          <ac:chgData name="Rex Ying" userId="c1aafaac-fe30-43a8-b002-cbb5e18a35eb" providerId="ADAL" clId="{FEB686D0-0317-4B96-8297-8528F7CA2B95}" dt="2021-01-23T00:30:50.715" v="5752"/>
          <ac:spMkLst>
            <pc:docMk/>
            <pc:sldMk cId="2949782050" sldId="1610"/>
            <ac:spMk id="3" creationId="{00000000-0000-0000-0000-000000000000}"/>
          </ac:spMkLst>
        </pc:spChg>
        <pc:picChg chg="mod">
          <ac:chgData name="Rex Ying" userId="c1aafaac-fe30-43a8-b002-cbb5e18a35eb" providerId="ADAL" clId="{FEB686D0-0317-4B96-8297-8528F7CA2B95}" dt="2021-01-23T00:27:46.602" v="5713" actId="1076"/>
          <ac:picMkLst>
            <pc:docMk/>
            <pc:sldMk cId="2949782050" sldId="1610"/>
            <ac:picMk id="7" creationId="{00000000-0000-0000-0000-000000000000}"/>
          </ac:picMkLst>
        </pc:picChg>
        <pc:picChg chg="add mod">
          <ac:chgData name="Rex Ying" userId="c1aafaac-fe30-43a8-b002-cbb5e18a35eb" providerId="ADAL" clId="{FEB686D0-0317-4B96-8297-8528F7CA2B95}" dt="2021-01-23T00:28:42.739" v="5722" actId="1076"/>
          <ac:picMkLst>
            <pc:docMk/>
            <pc:sldMk cId="2949782050" sldId="1610"/>
            <ac:picMk id="8" creationId="{908AF89D-8B92-47D0-B4BE-FE2881FAB953}"/>
          </ac:picMkLst>
        </pc:picChg>
      </pc:sldChg>
      <pc:sldChg chg="addSp modSp add mod">
        <pc:chgData name="Rex Ying" userId="c1aafaac-fe30-43a8-b002-cbb5e18a35eb" providerId="ADAL" clId="{FEB686D0-0317-4B96-8297-8528F7CA2B95}" dt="2021-01-23T00:29:43.082" v="5729" actId="1076"/>
        <pc:sldMkLst>
          <pc:docMk/>
          <pc:sldMk cId="2414632748" sldId="1611"/>
        </pc:sldMkLst>
        <pc:picChg chg="mod">
          <ac:chgData name="Rex Ying" userId="c1aafaac-fe30-43a8-b002-cbb5e18a35eb" providerId="ADAL" clId="{FEB686D0-0317-4B96-8297-8528F7CA2B95}" dt="2021-01-23T00:29:43.082" v="5729" actId="1076"/>
          <ac:picMkLst>
            <pc:docMk/>
            <pc:sldMk cId="2414632748" sldId="1611"/>
            <ac:picMk id="7" creationId="{00000000-0000-0000-0000-000000000000}"/>
          </ac:picMkLst>
        </pc:picChg>
        <pc:picChg chg="mod">
          <ac:chgData name="Rex Ying" userId="c1aafaac-fe30-43a8-b002-cbb5e18a35eb" providerId="ADAL" clId="{FEB686D0-0317-4B96-8297-8528F7CA2B95}" dt="2021-01-23T00:29:21.939" v="5727" actId="1076"/>
          <ac:picMkLst>
            <pc:docMk/>
            <pc:sldMk cId="2414632748" sldId="1611"/>
            <ac:picMk id="8" creationId="{908AF89D-8B92-47D0-B4BE-FE2881FAB953}"/>
          </ac:picMkLst>
        </pc:picChg>
        <pc:picChg chg="add mod">
          <ac:chgData name="Rex Ying" userId="c1aafaac-fe30-43a8-b002-cbb5e18a35eb" providerId="ADAL" clId="{FEB686D0-0317-4B96-8297-8528F7CA2B95}" dt="2021-01-23T00:29:19.499" v="5726" actId="571"/>
          <ac:picMkLst>
            <pc:docMk/>
            <pc:sldMk cId="2414632748" sldId="1611"/>
            <ac:picMk id="9" creationId="{063313B6-F0FC-423A-92B4-F4CB126CD5B0}"/>
          </ac:picMkLst>
        </pc:picChg>
      </pc:sldChg>
      <pc:sldChg chg="addSp modSp add mod">
        <pc:chgData name="Rex Ying" userId="c1aafaac-fe30-43a8-b002-cbb5e18a35eb" providerId="ADAL" clId="{FEB686D0-0317-4B96-8297-8528F7CA2B95}" dt="2021-01-23T00:31:29.867" v="5764" actId="1076"/>
        <pc:sldMkLst>
          <pc:docMk/>
          <pc:sldMk cId="2501306252" sldId="1612"/>
        </pc:sldMkLst>
        <pc:spChg chg="mod">
          <ac:chgData name="Rex Ying" userId="c1aafaac-fe30-43a8-b002-cbb5e18a35eb" providerId="ADAL" clId="{FEB686D0-0317-4B96-8297-8528F7CA2B95}" dt="2021-01-23T00:31:25.545" v="5763" actId="20577"/>
          <ac:spMkLst>
            <pc:docMk/>
            <pc:sldMk cId="2501306252" sldId="1612"/>
            <ac:spMk id="3" creationId="{00000000-0000-0000-0000-000000000000}"/>
          </ac:spMkLst>
        </pc:spChg>
        <pc:picChg chg="mod">
          <ac:chgData name="Rex Ying" userId="c1aafaac-fe30-43a8-b002-cbb5e18a35eb" providerId="ADAL" clId="{FEB686D0-0317-4B96-8297-8528F7CA2B95}" dt="2021-01-23T00:31:29.867" v="5764" actId="1076"/>
          <ac:picMkLst>
            <pc:docMk/>
            <pc:sldMk cId="2501306252" sldId="1612"/>
            <ac:picMk id="7" creationId="{00000000-0000-0000-0000-000000000000}"/>
          </ac:picMkLst>
        </pc:picChg>
        <pc:picChg chg="add mod">
          <ac:chgData name="Rex Ying" userId="c1aafaac-fe30-43a8-b002-cbb5e18a35eb" providerId="ADAL" clId="{FEB686D0-0317-4B96-8297-8528F7CA2B95}" dt="2021-01-23T00:30:10.962" v="5732" actId="571"/>
          <ac:picMkLst>
            <pc:docMk/>
            <pc:sldMk cId="2501306252" sldId="1612"/>
            <ac:picMk id="10" creationId="{9A1999BA-DA87-494D-8DBD-603C34CFCA64}"/>
          </ac:picMkLst>
        </pc:picChg>
      </pc:sldChg>
      <pc:sldChg chg="addSp delSp modSp add mod">
        <pc:chgData name="Rex Ying" userId="c1aafaac-fe30-43a8-b002-cbb5e18a35eb" providerId="ADAL" clId="{FEB686D0-0317-4B96-8297-8528F7CA2B95}" dt="2021-01-23T00:32:07.658" v="5771" actId="1076"/>
        <pc:sldMkLst>
          <pc:docMk/>
          <pc:sldMk cId="1485469362" sldId="1613"/>
        </pc:sldMkLst>
        <pc:picChg chg="del">
          <ac:chgData name="Rex Ying" userId="c1aafaac-fe30-43a8-b002-cbb5e18a35eb" providerId="ADAL" clId="{FEB686D0-0317-4B96-8297-8528F7CA2B95}" dt="2021-01-23T00:31:59.301" v="5769" actId="478"/>
          <ac:picMkLst>
            <pc:docMk/>
            <pc:sldMk cId="1485469362" sldId="1613"/>
            <ac:picMk id="7" creationId="{00000000-0000-0000-0000-000000000000}"/>
          </ac:picMkLst>
        </pc:picChg>
        <pc:picChg chg="add mod">
          <ac:chgData name="Rex Ying" userId="c1aafaac-fe30-43a8-b002-cbb5e18a35eb" providerId="ADAL" clId="{FEB686D0-0317-4B96-8297-8528F7CA2B95}" dt="2021-01-23T00:32:07.658" v="5771" actId="1076"/>
          <ac:picMkLst>
            <pc:docMk/>
            <pc:sldMk cId="1485469362" sldId="1613"/>
            <ac:picMk id="11" creationId="{D7F790EC-1D79-4442-A333-2C731A0B4C16}"/>
          </ac:picMkLst>
        </pc:picChg>
      </pc:sldChg>
      <pc:sldChg chg="new del">
        <pc:chgData name="Rex Ying" userId="c1aafaac-fe30-43a8-b002-cbb5e18a35eb" providerId="ADAL" clId="{FEB686D0-0317-4B96-8297-8528F7CA2B95}" dt="2021-01-23T00:32:57.087" v="5784" actId="47"/>
        <pc:sldMkLst>
          <pc:docMk/>
          <pc:sldMk cId="444482788" sldId="1614"/>
        </pc:sldMkLst>
      </pc:sldChg>
      <pc:sldChg chg="addSp delSp modSp new mod ord">
        <pc:chgData name="Rex Ying" userId="c1aafaac-fe30-43a8-b002-cbb5e18a35eb" providerId="ADAL" clId="{FEB686D0-0317-4B96-8297-8528F7CA2B95}" dt="2021-01-23T00:44:39.019" v="6163" actId="207"/>
        <pc:sldMkLst>
          <pc:docMk/>
          <pc:sldMk cId="3217972032" sldId="1614"/>
        </pc:sldMkLst>
        <pc:spChg chg="del mod">
          <ac:chgData name="Rex Ying" userId="c1aafaac-fe30-43a8-b002-cbb5e18a35eb" providerId="ADAL" clId="{FEB686D0-0317-4B96-8297-8528F7CA2B95}" dt="2021-01-23T00:33:30.277" v="5806" actId="478"/>
          <ac:spMkLst>
            <pc:docMk/>
            <pc:sldMk cId="3217972032" sldId="1614"/>
            <ac:spMk id="2" creationId="{EC34D81F-CB46-4630-9737-5F21BD596F30}"/>
          </ac:spMkLst>
        </pc:spChg>
        <pc:spChg chg="del">
          <ac:chgData name="Rex Ying" userId="c1aafaac-fe30-43a8-b002-cbb5e18a35eb" providerId="ADAL" clId="{FEB686D0-0317-4B96-8297-8528F7CA2B95}" dt="2021-01-23T00:35:03.533" v="5833" actId="478"/>
          <ac:spMkLst>
            <pc:docMk/>
            <pc:sldMk cId="3217972032" sldId="1614"/>
            <ac:spMk id="3" creationId="{F8FC8DCD-6A87-41A7-9097-C89B6D2E3DDD}"/>
          </ac:spMkLst>
        </pc:spChg>
        <pc:spChg chg="add del mod">
          <ac:chgData name="Rex Ying" userId="c1aafaac-fe30-43a8-b002-cbb5e18a35eb" providerId="ADAL" clId="{FEB686D0-0317-4B96-8297-8528F7CA2B95}" dt="2021-01-23T00:33:34.527" v="5809" actId="478"/>
          <ac:spMkLst>
            <pc:docMk/>
            <pc:sldMk cId="3217972032" sldId="1614"/>
            <ac:spMk id="8" creationId="{C0E76F9D-BBA1-4CCC-A0BC-84DC8C653C4B}"/>
          </ac:spMkLst>
        </pc:spChg>
        <pc:spChg chg="add del mod">
          <ac:chgData name="Rex Ying" userId="c1aafaac-fe30-43a8-b002-cbb5e18a35eb" providerId="ADAL" clId="{FEB686D0-0317-4B96-8297-8528F7CA2B95}" dt="2021-01-23T00:33:32.707" v="5808"/>
          <ac:spMkLst>
            <pc:docMk/>
            <pc:sldMk cId="3217972032" sldId="1614"/>
            <ac:spMk id="9" creationId="{71DB05B1-AEA8-444E-9458-389489F4BC0F}"/>
          </ac:spMkLst>
        </pc:spChg>
        <pc:spChg chg="add mod">
          <ac:chgData name="Rex Ying" userId="c1aafaac-fe30-43a8-b002-cbb5e18a35eb" providerId="ADAL" clId="{FEB686D0-0317-4B96-8297-8528F7CA2B95}" dt="2021-01-23T00:33:35.172" v="5810"/>
          <ac:spMkLst>
            <pc:docMk/>
            <pc:sldMk cId="3217972032" sldId="1614"/>
            <ac:spMk id="10" creationId="{F641BB27-2E6B-4E1D-A2D8-1AE1E55BA010}"/>
          </ac:spMkLst>
        </pc:spChg>
        <pc:spChg chg="add del mod">
          <ac:chgData name="Rex Ying" userId="c1aafaac-fe30-43a8-b002-cbb5e18a35eb" providerId="ADAL" clId="{FEB686D0-0317-4B96-8297-8528F7CA2B95}" dt="2021-01-23T00:35:56.888" v="5874" actId="478"/>
          <ac:spMkLst>
            <pc:docMk/>
            <pc:sldMk cId="3217972032" sldId="1614"/>
            <ac:spMk id="11" creationId="{ACF55754-055E-485F-96F5-39B656B0C1CF}"/>
          </ac:spMkLst>
        </pc:spChg>
        <pc:spChg chg="add del mod">
          <ac:chgData name="Rex Ying" userId="c1aafaac-fe30-43a8-b002-cbb5e18a35eb" providerId="ADAL" clId="{FEB686D0-0317-4B96-8297-8528F7CA2B95}" dt="2021-01-23T00:36:57.605" v="5883" actId="478"/>
          <ac:spMkLst>
            <pc:docMk/>
            <pc:sldMk cId="3217972032" sldId="1614"/>
            <ac:spMk id="12" creationId="{59A564E8-A740-4251-AEF0-F16BB5478B4C}"/>
          </ac:spMkLst>
        </pc:spChg>
        <pc:spChg chg="add mod">
          <ac:chgData name="Rex Ying" userId="c1aafaac-fe30-43a8-b002-cbb5e18a35eb" providerId="ADAL" clId="{FEB686D0-0317-4B96-8297-8528F7CA2B95}" dt="2021-01-23T00:41:07.842" v="6113" actId="1076"/>
          <ac:spMkLst>
            <pc:docMk/>
            <pc:sldMk cId="3217972032" sldId="1614"/>
            <ac:spMk id="13" creationId="{AFE068E2-951E-4D56-BDFA-6ADB511A02F4}"/>
          </ac:spMkLst>
        </pc:spChg>
        <pc:spChg chg="add del">
          <ac:chgData name="Rex Ying" userId="c1aafaac-fe30-43a8-b002-cbb5e18a35eb" providerId="ADAL" clId="{FEB686D0-0317-4B96-8297-8528F7CA2B95}" dt="2021-01-23T00:36:09.972" v="5877" actId="478"/>
          <ac:spMkLst>
            <pc:docMk/>
            <pc:sldMk cId="3217972032" sldId="1614"/>
            <ac:spMk id="14" creationId="{5CDAE370-5712-4E53-8EC1-973DB76315E9}"/>
          </ac:spMkLst>
        </pc:spChg>
        <pc:spChg chg="add del mod">
          <ac:chgData name="Rex Ying" userId="c1aafaac-fe30-43a8-b002-cbb5e18a35eb" providerId="ADAL" clId="{FEB686D0-0317-4B96-8297-8528F7CA2B95}" dt="2021-01-23T00:36:09.972" v="5877" actId="478"/>
          <ac:spMkLst>
            <pc:docMk/>
            <pc:sldMk cId="3217972032" sldId="1614"/>
            <ac:spMk id="15" creationId="{DE19E42F-9D09-424B-8A81-FCB36BC807A7}"/>
          </ac:spMkLst>
        </pc:spChg>
        <pc:spChg chg="add del">
          <ac:chgData name="Rex Ying" userId="c1aafaac-fe30-43a8-b002-cbb5e18a35eb" providerId="ADAL" clId="{FEB686D0-0317-4B96-8297-8528F7CA2B95}" dt="2021-01-23T00:36:27.880" v="5879" actId="478"/>
          <ac:spMkLst>
            <pc:docMk/>
            <pc:sldMk cId="3217972032" sldId="1614"/>
            <ac:spMk id="16" creationId="{11FA1F44-909B-4FE8-9E48-4DF6EDEF007B}"/>
          </ac:spMkLst>
        </pc:spChg>
        <pc:spChg chg="add mod">
          <ac:chgData name="Rex Ying" userId="c1aafaac-fe30-43a8-b002-cbb5e18a35eb" providerId="ADAL" clId="{FEB686D0-0317-4B96-8297-8528F7CA2B95}" dt="2021-01-23T00:44:26.157" v="6161" actId="20577"/>
          <ac:spMkLst>
            <pc:docMk/>
            <pc:sldMk cId="3217972032" sldId="1614"/>
            <ac:spMk id="21" creationId="{C29E0BD9-B1BC-4633-8366-DCCACE49E0A5}"/>
          </ac:spMkLst>
        </pc:spChg>
        <pc:spChg chg="add mod">
          <ac:chgData name="Rex Ying" userId="c1aafaac-fe30-43a8-b002-cbb5e18a35eb" providerId="ADAL" clId="{FEB686D0-0317-4B96-8297-8528F7CA2B95}" dt="2021-01-23T00:44:30.257" v="6162" actId="207"/>
          <ac:spMkLst>
            <pc:docMk/>
            <pc:sldMk cId="3217972032" sldId="1614"/>
            <ac:spMk id="22" creationId="{6774B5E4-116A-4859-9969-E999E969CF98}"/>
          </ac:spMkLst>
        </pc:spChg>
        <pc:spChg chg="add mod">
          <ac:chgData name="Rex Ying" userId="c1aafaac-fe30-43a8-b002-cbb5e18a35eb" providerId="ADAL" clId="{FEB686D0-0317-4B96-8297-8528F7CA2B95}" dt="2021-01-23T00:44:39.019" v="6163" actId="207"/>
          <ac:spMkLst>
            <pc:docMk/>
            <pc:sldMk cId="3217972032" sldId="1614"/>
            <ac:spMk id="23" creationId="{59BD883A-2736-416D-9EFF-3C3FA944B07C}"/>
          </ac:spMkLst>
        </pc:spChg>
        <pc:spChg chg="add mod">
          <ac:chgData name="Rex Ying" userId="c1aafaac-fe30-43a8-b002-cbb5e18a35eb" providerId="ADAL" clId="{FEB686D0-0317-4B96-8297-8528F7CA2B95}" dt="2021-01-23T00:44:18.183" v="6158" actId="207"/>
          <ac:spMkLst>
            <pc:docMk/>
            <pc:sldMk cId="3217972032" sldId="1614"/>
            <ac:spMk id="30" creationId="{34C625A9-9DF4-477A-B652-3AE66C5D8E0F}"/>
          </ac:spMkLst>
        </pc:spChg>
        <pc:spChg chg="add mod">
          <ac:chgData name="Rex Ying" userId="c1aafaac-fe30-43a8-b002-cbb5e18a35eb" providerId="ADAL" clId="{FEB686D0-0317-4B96-8297-8528F7CA2B95}" dt="2021-01-23T00:44:16.077" v="6157" actId="207"/>
          <ac:spMkLst>
            <pc:docMk/>
            <pc:sldMk cId="3217972032" sldId="1614"/>
            <ac:spMk id="39" creationId="{155C15D0-E706-433D-96A1-1ECC397A8CA3}"/>
          </ac:spMkLst>
        </pc:spChg>
        <pc:picChg chg="add mod">
          <ac:chgData name="Rex Ying" userId="c1aafaac-fe30-43a8-b002-cbb5e18a35eb" providerId="ADAL" clId="{FEB686D0-0317-4B96-8297-8528F7CA2B95}" dt="2021-01-23T00:37:41.082" v="5887" actId="1076"/>
          <ac:picMkLst>
            <pc:docMk/>
            <pc:sldMk cId="3217972032" sldId="1614"/>
            <ac:picMk id="18" creationId="{9A5AB08A-1581-443B-AEEF-E8695F5A99CD}"/>
          </ac:picMkLst>
        </pc:picChg>
        <pc:picChg chg="add mod">
          <ac:chgData name="Rex Ying" userId="c1aafaac-fe30-43a8-b002-cbb5e18a35eb" providerId="ADAL" clId="{FEB686D0-0317-4B96-8297-8528F7CA2B95}" dt="2021-01-23T00:41:09.521" v="6114" actId="1076"/>
          <ac:picMkLst>
            <pc:docMk/>
            <pc:sldMk cId="3217972032" sldId="1614"/>
            <ac:picMk id="20" creationId="{71552347-8A06-4807-A1F1-48312F693DFF}"/>
          </ac:picMkLst>
        </pc:picChg>
        <pc:cxnChg chg="add mod">
          <ac:chgData name="Rex Ying" userId="c1aafaac-fe30-43a8-b002-cbb5e18a35eb" providerId="ADAL" clId="{FEB686D0-0317-4B96-8297-8528F7CA2B95}" dt="2021-01-23T00:41:50.897" v="6125" actId="692"/>
          <ac:cxnSpMkLst>
            <pc:docMk/>
            <pc:sldMk cId="3217972032" sldId="1614"/>
            <ac:cxnSpMk id="25" creationId="{9A859583-ADC8-4242-B9D6-BD5EFC4DF377}"/>
          </ac:cxnSpMkLst>
        </pc:cxnChg>
        <pc:cxnChg chg="add mod">
          <ac:chgData name="Rex Ying" userId="c1aafaac-fe30-43a8-b002-cbb5e18a35eb" providerId="ADAL" clId="{FEB686D0-0317-4B96-8297-8528F7CA2B95}" dt="2021-01-23T00:41:55.883" v="6128" actId="14100"/>
          <ac:cxnSpMkLst>
            <pc:docMk/>
            <pc:sldMk cId="3217972032" sldId="1614"/>
            <ac:cxnSpMk id="28" creationId="{9C1FAC70-27DF-488E-AE7B-B0F21E54A1BA}"/>
          </ac:cxnSpMkLst>
        </pc:cxnChg>
        <pc:cxnChg chg="add mod">
          <ac:chgData name="Rex Ying" userId="c1aafaac-fe30-43a8-b002-cbb5e18a35eb" providerId="ADAL" clId="{FEB686D0-0317-4B96-8297-8528F7CA2B95}" dt="2021-01-23T00:42:30.163" v="6136" actId="14100"/>
          <ac:cxnSpMkLst>
            <pc:docMk/>
            <pc:sldMk cId="3217972032" sldId="1614"/>
            <ac:cxnSpMk id="31" creationId="{17CBFEA1-A8A5-4D18-BB8C-A6E1D675E100}"/>
          </ac:cxnSpMkLst>
        </pc:cxnChg>
        <pc:cxnChg chg="add mod">
          <ac:chgData name="Rex Ying" userId="c1aafaac-fe30-43a8-b002-cbb5e18a35eb" providerId="ADAL" clId="{FEB686D0-0317-4B96-8297-8528F7CA2B95}" dt="2021-01-23T00:43:57.801" v="6155" actId="1076"/>
          <ac:cxnSpMkLst>
            <pc:docMk/>
            <pc:sldMk cId="3217972032" sldId="1614"/>
            <ac:cxnSpMk id="34" creationId="{6D02DA53-E692-404A-B267-4B625FEC4114}"/>
          </ac:cxnSpMkLst>
        </pc:cxnChg>
      </pc:sldChg>
      <pc:sldChg chg="modSp new mod">
        <pc:chgData name="Rex Ying" userId="c1aafaac-fe30-43a8-b002-cbb5e18a35eb" providerId="ADAL" clId="{FEB686D0-0317-4B96-8297-8528F7CA2B95}" dt="2021-01-23T01:02:03.963" v="6737" actId="113"/>
        <pc:sldMkLst>
          <pc:docMk/>
          <pc:sldMk cId="1216873769" sldId="1615"/>
        </pc:sldMkLst>
        <pc:spChg chg="mod">
          <ac:chgData name="Rex Ying" userId="c1aafaac-fe30-43a8-b002-cbb5e18a35eb" providerId="ADAL" clId="{FEB686D0-0317-4B96-8297-8528F7CA2B95}" dt="2021-01-23T00:46:31.545" v="6184" actId="20577"/>
          <ac:spMkLst>
            <pc:docMk/>
            <pc:sldMk cId="1216873769" sldId="1615"/>
            <ac:spMk id="2" creationId="{D0402291-1290-4AB8-AE73-1EB8039DC0A9}"/>
          </ac:spMkLst>
        </pc:spChg>
        <pc:spChg chg="mod">
          <ac:chgData name="Rex Ying" userId="c1aafaac-fe30-43a8-b002-cbb5e18a35eb" providerId="ADAL" clId="{FEB686D0-0317-4B96-8297-8528F7CA2B95}" dt="2021-01-23T01:02:03.963" v="6737" actId="113"/>
          <ac:spMkLst>
            <pc:docMk/>
            <pc:sldMk cId="1216873769" sldId="1615"/>
            <ac:spMk id="3" creationId="{8E067999-BF87-4619-A6EA-EEB570898BA8}"/>
          </ac:spMkLst>
        </pc:spChg>
      </pc:sldChg>
      <pc:sldChg chg="addSp delSp modSp new mod">
        <pc:chgData name="Rex Ying" userId="c1aafaac-fe30-43a8-b002-cbb5e18a35eb" providerId="ADAL" clId="{FEB686D0-0317-4B96-8297-8528F7CA2B95}" dt="2021-01-23T02:06:12.355" v="8661" actId="478"/>
        <pc:sldMkLst>
          <pc:docMk/>
          <pc:sldMk cId="3230781046" sldId="1616"/>
        </pc:sldMkLst>
        <pc:spChg chg="mod">
          <ac:chgData name="Rex Ying" userId="c1aafaac-fe30-43a8-b002-cbb5e18a35eb" providerId="ADAL" clId="{FEB686D0-0317-4B96-8297-8528F7CA2B95}" dt="2021-01-23T02:04:39.081" v="8654"/>
          <ac:spMkLst>
            <pc:docMk/>
            <pc:sldMk cId="3230781046" sldId="1616"/>
            <ac:spMk id="2" creationId="{6D0C692E-64DE-4903-AAEA-4760200E45DC}"/>
          </ac:spMkLst>
        </pc:spChg>
        <pc:spChg chg="del">
          <ac:chgData name="Rex Ying" userId="c1aafaac-fe30-43a8-b002-cbb5e18a35eb" providerId="ADAL" clId="{FEB686D0-0317-4B96-8297-8528F7CA2B95}" dt="2021-01-23T02:04:23.254" v="8651" actId="478"/>
          <ac:spMkLst>
            <pc:docMk/>
            <pc:sldMk cId="3230781046" sldId="1616"/>
            <ac:spMk id="3" creationId="{BF4DC9FC-0529-4D8D-A4AD-9A8C673F9ED4}"/>
          </ac:spMkLst>
        </pc:spChg>
        <pc:spChg chg="add del mod">
          <ac:chgData name="Rex Ying" userId="c1aafaac-fe30-43a8-b002-cbb5e18a35eb" providerId="ADAL" clId="{FEB686D0-0317-4B96-8297-8528F7CA2B95}" dt="2021-01-23T02:06:12.355" v="8661" actId="478"/>
          <ac:spMkLst>
            <pc:docMk/>
            <pc:sldMk cId="3230781046" sldId="1616"/>
            <ac:spMk id="8" creationId="{03FC6D44-2EB0-4F01-B96E-00FDB9DDD0A7}"/>
          </ac:spMkLst>
        </pc:spChg>
        <pc:spChg chg="add mod">
          <ac:chgData name="Rex Ying" userId="c1aafaac-fe30-43a8-b002-cbb5e18a35eb" providerId="ADAL" clId="{FEB686D0-0317-4B96-8297-8528F7CA2B95}" dt="2021-01-23T02:05:31.873" v="8655" actId="207"/>
          <ac:spMkLst>
            <pc:docMk/>
            <pc:sldMk cId="3230781046" sldId="1616"/>
            <ac:spMk id="9" creationId="{470DB3B4-7B28-43C0-8791-C188A860087D}"/>
          </ac:spMkLst>
        </pc:spChg>
        <pc:spChg chg="add mod">
          <ac:chgData name="Rex Ying" userId="c1aafaac-fe30-43a8-b002-cbb5e18a35eb" providerId="ADAL" clId="{FEB686D0-0317-4B96-8297-8528F7CA2B95}" dt="2021-01-23T02:05:47.111" v="8659" actId="207"/>
          <ac:spMkLst>
            <pc:docMk/>
            <pc:sldMk cId="3230781046" sldId="1616"/>
            <ac:spMk id="10" creationId="{BD11C809-DF2D-4A34-814F-60C4E9A9AE7F}"/>
          </ac:spMkLst>
        </pc:spChg>
        <pc:spChg chg="add mod">
          <ac:chgData name="Rex Ying" userId="c1aafaac-fe30-43a8-b002-cbb5e18a35eb" providerId="ADAL" clId="{FEB686D0-0317-4B96-8297-8528F7CA2B95}" dt="2021-01-23T02:04:32.027" v="8653"/>
          <ac:spMkLst>
            <pc:docMk/>
            <pc:sldMk cId="3230781046" sldId="1616"/>
            <ac:spMk id="11" creationId="{D26342B7-FCD8-4F4D-9817-A795C754E3D8}"/>
          </ac:spMkLst>
        </pc:spChg>
        <pc:spChg chg="add mod">
          <ac:chgData name="Rex Ying" userId="c1aafaac-fe30-43a8-b002-cbb5e18a35eb" providerId="ADAL" clId="{FEB686D0-0317-4B96-8297-8528F7CA2B95}" dt="2021-01-23T02:06:12.355" v="8661" actId="478"/>
          <ac:spMkLst>
            <pc:docMk/>
            <pc:sldMk cId="3230781046" sldId="1616"/>
            <ac:spMk id="13" creationId="{99C120F3-02EA-45BC-A55C-EEBF636790B1}"/>
          </ac:spMkLst>
        </pc:spChg>
        <pc:picChg chg="add mod">
          <ac:chgData name="Rex Ying" userId="c1aafaac-fe30-43a8-b002-cbb5e18a35eb" providerId="ADAL" clId="{FEB686D0-0317-4B96-8297-8528F7CA2B95}" dt="2021-01-23T02:04:23.517" v="8652"/>
          <ac:picMkLst>
            <pc:docMk/>
            <pc:sldMk cId="3230781046" sldId="1616"/>
            <ac:picMk id="7" creationId="{207F7AE4-E069-4182-A00D-828D0F59D555}"/>
          </ac:picMkLst>
        </pc:picChg>
      </pc:sldChg>
    </pc:docChg>
  </pc:docChgLst>
  <pc:docChgLst>
    <pc:chgData name="Rex Ying" userId="S::rexying@stanford.edu::c1aafaac-fe30-43a8-b002-cbb5e18a35eb" providerId="AD" clId="Web-{CF417203-4F7A-78CF-08E3-35F993CCD029}"/>
    <pc:docChg chg="addSld delSld modSld">
      <pc:chgData name="Rex Ying" userId="S::rexying@stanford.edu::c1aafaac-fe30-43a8-b002-cbb5e18a35eb" providerId="AD" clId="Web-{CF417203-4F7A-78CF-08E3-35F993CCD029}" dt="2021-01-13T19:02:21.644" v="51"/>
      <pc:docMkLst>
        <pc:docMk/>
      </pc:docMkLst>
      <pc:sldChg chg="modSp new del">
        <pc:chgData name="Rex Ying" userId="S::rexying@stanford.edu::c1aafaac-fe30-43a8-b002-cbb5e18a35eb" providerId="AD" clId="Web-{CF417203-4F7A-78CF-08E3-35F993CCD029}" dt="2021-01-13T19:02:21.644" v="51"/>
        <pc:sldMkLst>
          <pc:docMk/>
          <pc:sldMk cId="2195834716" sldId="1596"/>
        </pc:sldMkLst>
        <pc:spChg chg="mod">
          <ac:chgData name="Rex Ying" userId="S::rexying@stanford.edu::c1aafaac-fe30-43a8-b002-cbb5e18a35eb" providerId="AD" clId="Web-{CF417203-4F7A-78CF-08E3-35F993CCD029}" dt="2021-01-13T19:01:36.266" v="33" actId="20577"/>
          <ac:spMkLst>
            <pc:docMk/>
            <pc:sldMk cId="2195834716" sldId="1596"/>
            <ac:spMk id="2" creationId="{386E3639-A7E1-429F-98E7-472E2673EB68}"/>
          </ac:spMkLst>
        </pc:spChg>
      </pc:sldChg>
      <pc:sldChg chg="modSp new del">
        <pc:chgData name="Rex Ying" userId="S::rexying@stanford.edu::c1aafaac-fe30-43a8-b002-cbb5e18a35eb" providerId="AD" clId="Web-{CF417203-4F7A-78CF-08E3-35F993CCD029}" dt="2021-01-13T19:02:21.628" v="50"/>
        <pc:sldMkLst>
          <pc:docMk/>
          <pc:sldMk cId="3654332403" sldId="1597"/>
        </pc:sldMkLst>
        <pc:spChg chg="mod">
          <ac:chgData name="Rex Ying" userId="S::rexying@stanford.edu::c1aafaac-fe30-43a8-b002-cbb5e18a35eb" providerId="AD" clId="Web-{CF417203-4F7A-78CF-08E3-35F993CCD029}" dt="2021-01-13T19:01:45.501" v="49" actId="20577"/>
          <ac:spMkLst>
            <pc:docMk/>
            <pc:sldMk cId="3654332403" sldId="1597"/>
            <ac:spMk id="2" creationId="{10D31077-56A4-4041-A8BD-7E92A1F08BFD}"/>
          </ac:spMkLst>
        </pc:spChg>
      </pc:sldChg>
    </pc:docChg>
  </pc:docChgLst>
  <pc:docChgLst>
    <pc:chgData name="Charilaos I. Kanatsoulis" userId="S::harilaos@stanford.edu::030ec4ea-53c0-4988-b931-860f83415eb2" providerId="AD" clId="Web-{0E2DEE72-AA11-2942-98C8-99D9A148F75E}"/>
    <pc:docChg chg="addSld delSld modSld">
      <pc:chgData name="Charilaos I. Kanatsoulis" userId="S::harilaos@stanford.edu::030ec4ea-53c0-4988-b931-860f83415eb2" providerId="AD" clId="Web-{0E2DEE72-AA11-2942-98C8-99D9A148F75E}" dt="2024-10-08T18:47:08.731" v="312"/>
      <pc:docMkLst>
        <pc:docMk/>
      </pc:docMkLst>
      <pc:sldChg chg="modSp">
        <pc:chgData name="Charilaos I. Kanatsoulis" userId="S::harilaos@stanford.edu::030ec4ea-53c0-4988-b931-860f83415eb2" providerId="AD" clId="Web-{0E2DEE72-AA11-2942-98C8-99D9A148F75E}" dt="2024-10-08T17:33:20.517" v="9" actId="20577"/>
        <pc:sldMkLst>
          <pc:docMk/>
          <pc:sldMk cId="3172606616" sldId="1735"/>
        </pc:sldMkLst>
        <pc:spChg chg="mod">
          <ac:chgData name="Charilaos I. Kanatsoulis" userId="S::harilaos@stanford.edu::030ec4ea-53c0-4988-b931-860f83415eb2" providerId="AD" clId="Web-{0E2DEE72-AA11-2942-98C8-99D9A148F75E}" dt="2024-10-08T17:33:20.517" v="9" actId="20577"/>
          <ac:spMkLst>
            <pc:docMk/>
            <pc:sldMk cId="3172606616" sldId="1735"/>
            <ac:spMk id="25" creationId="{EEA62A6B-BF63-214E-9EA1-B85BE6B0312A}"/>
          </ac:spMkLst>
        </pc:spChg>
      </pc:sldChg>
      <pc:sldChg chg="modNotes">
        <pc:chgData name="Charilaos I. Kanatsoulis" userId="S::harilaos@stanford.edu::030ec4ea-53c0-4988-b931-860f83415eb2" providerId="AD" clId="Web-{0E2DEE72-AA11-2942-98C8-99D9A148F75E}" dt="2024-10-08T18:41:59.723" v="155"/>
        <pc:sldMkLst>
          <pc:docMk/>
          <pc:sldMk cId="3009006086" sldId="1743"/>
        </pc:sldMkLst>
      </pc:sldChg>
      <pc:sldChg chg="modNotes">
        <pc:chgData name="Charilaos I. Kanatsoulis" userId="S::harilaos@stanford.edu::030ec4ea-53c0-4988-b931-860f83415eb2" providerId="AD" clId="Web-{0E2DEE72-AA11-2942-98C8-99D9A148F75E}" dt="2024-10-08T18:47:08.731" v="312"/>
        <pc:sldMkLst>
          <pc:docMk/>
          <pc:sldMk cId="1699976448" sldId="1747"/>
        </pc:sldMkLst>
      </pc:sldChg>
      <pc:sldChg chg="modNotes">
        <pc:chgData name="Charilaos I. Kanatsoulis" userId="S::harilaos@stanford.edu::030ec4ea-53c0-4988-b931-860f83415eb2" providerId="AD" clId="Web-{0E2DEE72-AA11-2942-98C8-99D9A148F75E}" dt="2024-10-08T17:55:09.083" v="10"/>
        <pc:sldMkLst>
          <pc:docMk/>
          <pc:sldMk cId="218720300" sldId="1755"/>
        </pc:sldMkLst>
      </pc:sldChg>
      <pc:sldChg chg="modNotes">
        <pc:chgData name="Charilaos I. Kanatsoulis" userId="S::harilaos@stanford.edu::030ec4ea-53c0-4988-b931-860f83415eb2" providerId="AD" clId="Web-{0E2DEE72-AA11-2942-98C8-99D9A148F75E}" dt="2024-10-08T18:27:03.356" v="29"/>
        <pc:sldMkLst>
          <pc:docMk/>
          <pc:sldMk cId="4141085948" sldId="1758"/>
        </pc:sldMkLst>
      </pc:sldChg>
      <pc:sldChg chg="addSp delSp modSp del">
        <pc:chgData name="Charilaos I. Kanatsoulis" userId="S::harilaos@stanford.edu::030ec4ea-53c0-4988-b931-860f83415eb2" providerId="AD" clId="Web-{0E2DEE72-AA11-2942-98C8-99D9A148F75E}" dt="2024-10-08T17:30:41.496" v="7"/>
        <pc:sldMkLst>
          <pc:docMk/>
          <pc:sldMk cId="395968381" sldId="1763"/>
        </pc:sldMkLst>
        <pc:spChg chg="add del mod">
          <ac:chgData name="Charilaos I. Kanatsoulis" userId="S::harilaos@stanford.edu::030ec4ea-53c0-4988-b931-860f83415eb2" providerId="AD" clId="Web-{0E2DEE72-AA11-2942-98C8-99D9A148F75E}" dt="2024-10-08T17:30:00.292" v="3"/>
          <ac:spMkLst>
            <pc:docMk/>
            <pc:sldMk cId="395968381" sldId="1763"/>
            <ac:spMk id="12" creationId="{8018780D-7224-FE47-10BB-A3C5BEDE5E5C}"/>
          </ac:spMkLst>
        </pc:spChg>
      </pc:sldChg>
      <pc:sldChg chg="modNotes">
        <pc:chgData name="Charilaos I. Kanatsoulis" userId="S::harilaos@stanford.edu::030ec4ea-53c0-4988-b931-860f83415eb2" providerId="AD" clId="Web-{0E2DEE72-AA11-2942-98C8-99D9A148F75E}" dt="2024-10-08T18:05:32.600" v="12"/>
        <pc:sldMkLst>
          <pc:docMk/>
          <pc:sldMk cId="3301473013" sldId="1773"/>
        </pc:sldMkLst>
      </pc:sldChg>
      <pc:sldChg chg="delSp modSp add replId">
        <pc:chgData name="Charilaos I. Kanatsoulis" userId="S::harilaos@stanford.edu::030ec4ea-53c0-4988-b931-860f83415eb2" providerId="AD" clId="Web-{0E2DEE72-AA11-2942-98C8-99D9A148F75E}" dt="2024-10-08T17:30:31.668" v="6"/>
        <pc:sldMkLst>
          <pc:docMk/>
          <pc:sldMk cId="1650699403" sldId="1818"/>
        </pc:sldMkLst>
        <pc:spChg chg="del mod">
          <ac:chgData name="Charilaos I. Kanatsoulis" userId="S::harilaos@stanford.edu::030ec4ea-53c0-4988-b931-860f83415eb2" providerId="AD" clId="Web-{0E2DEE72-AA11-2942-98C8-99D9A148F75E}" dt="2024-10-08T17:30:31.668" v="6"/>
          <ac:spMkLst>
            <pc:docMk/>
            <pc:sldMk cId="1650699403" sldId="1818"/>
            <ac:spMk id="11" creationId="{450B0309-FE57-F6A6-FDB4-3E8EBE69D1AC}"/>
          </ac:spMkLst>
        </pc:spChg>
      </pc:sldChg>
    </pc:docChg>
  </pc:docChgLst>
  <pc:docChgLst>
    <pc:chgData name="Jure Leskovec" userId="c3375773-ce7f-444d-a7c6-e358fb579a72" providerId="ADAL" clId="{86C54253-D286-944C-AD12-66EAA7A4105B}"/>
    <pc:docChg chg="undo custSel addSld modSld">
      <pc:chgData name="Jure Leskovec" userId="c3375773-ce7f-444d-a7c6-e358fb579a72" providerId="ADAL" clId="{86C54253-D286-944C-AD12-66EAA7A4105B}" dt="2021-02-08T02:18:30.394" v="1502" actId="27636"/>
      <pc:docMkLst>
        <pc:docMk/>
      </pc:docMkLst>
      <pc:sldChg chg="modSp mod">
        <pc:chgData name="Jure Leskovec" userId="c3375773-ce7f-444d-a7c6-e358fb579a72" providerId="ADAL" clId="{86C54253-D286-944C-AD12-66EAA7A4105B}" dt="2021-02-04T04:14:05.406" v="1356" actId="20577"/>
        <pc:sldMkLst>
          <pc:docMk/>
          <pc:sldMk cId="0" sldId="256"/>
        </pc:sldMkLst>
        <pc:spChg chg="mod">
          <ac:chgData name="Jure Leskovec" userId="c3375773-ce7f-444d-a7c6-e358fb579a72" providerId="ADAL" clId="{86C54253-D286-944C-AD12-66EAA7A4105B}" dt="2021-02-04T04:14:05.406" v="1356" actId="20577"/>
          <ac:spMkLst>
            <pc:docMk/>
            <pc:sldMk cId="0" sldId="256"/>
            <ac:spMk id="2" creationId="{00000000-0000-0000-0000-000000000000}"/>
          </ac:spMkLst>
        </pc:spChg>
      </pc:sldChg>
      <pc:sldChg chg="mod modShow">
        <pc:chgData name="Jure Leskovec" userId="c3375773-ce7f-444d-a7c6-e358fb579a72" providerId="ADAL" clId="{86C54253-D286-944C-AD12-66EAA7A4105B}" dt="2021-02-04T03:44:40.990" v="372" actId="729"/>
        <pc:sldMkLst>
          <pc:docMk/>
          <pc:sldMk cId="2224095312" sldId="275"/>
        </pc:sldMkLst>
      </pc:sldChg>
      <pc:sldChg chg="mod modShow">
        <pc:chgData name="Jure Leskovec" userId="c3375773-ce7f-444d-a7c6-e358fb579a72" providerId="ADAL" clId="{86C54253-D286-944C-AD12-66EAA7A4105B}" dt="2021-02-04T03:44:40.990" v="372" actId="729"/>
        <pc:sldMkLst>
          <pc:docMk/>
          <pc:sldMk cId="217278187" sldId="276"/>
        </pc:sldMkLst>
      </pc:sldChg>
      <pc:sldChg chg="mod modShow">
        <pc:chgData name="Jure Leskovec" userId="c3375773-ce7f-444d-a7c6-e358fb579a72" providerId="ADAL" clId="{86C54253-D286-944C-AD12-66EAA7A4105B}" dt="2021-02-04T03:44:40.990" v="372" actId="729"/>
        <pc:sldMkLst>
          <pc:docMk/>
          <pc:sldMk cId="140232527" sldId="322"/>
        </pc:sldMkLst>
      </pc:sldChg>
      <pc:sldChg chg="mod modShow">
        <pc:chgData name="Jure Leskovec" userId="c3375773-ce7f-444d-a7c6-e358fb579a72" providerId="ADAL" clId="{86C54253-D286-944C-AD12-66EAA7A4105B}" dt="2021-02-04T03:44:40.990" v="372" actId="729"/>
        <pc:sldMkLst>
          <pc:docMk/>
          <pc:sldMk cId="359567543" sldId="342"/>
        </pc:sldMkLst>
      </pc:sldChg>
      <pc:sldChg chg="mod modShow">
        <pc:chgData name="Jure Leskovec" userId="c3375773-ce7f-444d-a7c6-e358fb579a72" providerId="ADAL" clId="{86C54253-D286-944C-AD12-66EAA7A4105B}" dt="2021-02-04T03:44:40.990" v="372" actId="729"/>
        <pc:sldMkLst>
          <pc:docMk/>
          <pc:sldMk cId="1071776175" sldId="343"/>
        </pc:sldMkLst>
      </pc:sldChg>
      <pc:sldChg chg="mod modShow">
        <pc:chgData name="Jure Leskovec" userId="c3375773-ce7f-444d-a7c6-e358fb579a72" providerId="ADAL" clId="{86C54253-D286-944C-AD12-66EAA7A4105B}" dt="2021-02-04T03:44:40.990" v="372" actId="729"/>
        <pc:sldMkLst>
          <pc:docMk/>
          <pc:sldMk cId="830475657" sldId="377"/>
        </pc:sldMkLst>
      </pc:sldChg>
      <pc:sldChg chg="mod modShow">
        <pc:chgData name="Jure Leskovec" userId="c3375773-ce7f-444d-a7c6-e358fb579a72" providerId="ADAL" clId="{86C54253-D286-944C-AD12-66EAA7A4105B}" dt="2021-02-04T03:44:40.990" v="372" actId="729"/>
        <pc:sldMkLst>
          <pc:docMk/>
          <pc:sldMk cId="3047874171" sldId="378"/>
        </pc:sldMkLst>
      </pc:sldChg>
      <pc:sldChg chg="mod modShow">
        <pc:chgData name="Jure Leskovec" userId="c3375773-ce7f-444d-a7c6-e358fb579a72" providerId="ADAL" clId="{86C54253-D286-944C-AD12-66EAA7A4105B}" dt="2021-02-04T03:44:40.990" v="372" actId="729"/>
        <pc:sldMkLst>
          <pc:docMk/>
          <pc:sldMk cId="3004747897" sldId="381"/>
        </pc:sldMkLst>
      </pc:sldChg>
      <pc:sldChg chg="mod modShow">
        <pc:chgData name="Jure Leskovec" userId="c3375773-ce7f-444d-a7c6-e358fb579a72" providerId="ADAL" clId="{86C54253-D286-944C-AD12-66EAA7A4105B}" dt="2021-02-04T03:44:40.990" v="372" actId="729"/>
        <pc:sldMkLst>
          <pc:docMk/>
          <pc:sldMk cId="3693722952" sldId="382"/>
        </pc:sldMkLst>
      </pc:sldChg>
      <pc:sldChg chg="mod modShow">
        <pc:chgData name="Jure Leskovec" userId="c3375773-ce7f-444d-a7c6-e358fb579a72" providerId="ADAL" clId="{86C54253-D286-944C-AD12-66EAA7A4105B}" dt="2021-02-04T03:44:40.990" v="372" actId="729"/>
        <pc:sldMkLst>
          <pc:docMk/>
          <pc:sldMk cId="982986143" sldId="383"/>
        </pc:sldMkLst>
      </pc:sldChg>
      <pc:sldChg chg="mod modShow">
        <pc:chgData name="Jure Leskovec" userId="c3375773-ce7f-444d-a7c6-e358fb579a72" providerId="ADAL" clId="{86C54253-D286-944C-AD12-66EAA7A4105B}" dt="2021-02-04T03:44:40.990" v="372" actId="729"/>
        <pc:sldMkLst>
          <pc:docMk/>
          <pc:sldMk cId="4091104715" sldId="384"/>
        </pc:sldMkLst>
      </pc:sldChg>
      <pc:sldChg chg="mod modShow">
        <pc:chgData name="Jure Leskovec" userId="c3375773-ce7f-444d-a7c6-e358fb579a72" providerId="ADAL" clId="{86C54253-D286-944C-AD12-66EAA7A4105B}" dt="2021-02-04T03:44:40.990" v="372" actId="729"/>
        <pc:sldMkLst>
          <pc:docMk/>
          <pc:sldMk cId="1508615824" sldId="385"/>
        </pc:sldMkLst>
      </pc:sldChg>
      <pc:sldChg chg="mod modShow">
        <pc:chgData name="Jure Leskovec" userId="c3375773-ce7f-444d-a7c6-e358fb579a72" providerId="ADAL" clId="{86C54253-D286-944C-AD12-66EAA7A4105B}" dt="2021-02-04T03:44:40.990" v="372" actId="729"/>
        <pc:sldMkLst>
          <pc:docMk/>
          <pc:sldMk cId="2370851364" sldId="897"/>
        </pc:sldMkLst>
      </pc:sldChg>
      <pc:sldChg chg="mod modShow">
        <pc:chgData name="Jure Leskovec" userId="c3375773-ce7f-444d-a7c6-e358fb579a72" providerId="ADAL" clId="{86C54253-D286-944C-AD12-66EAA7A4105B}" dt="2021-02-04T03:44:40.990" v="372" actId="729"/>
        <pc:sldMkLst>
          <pc:docMk/>
          <pc:sldMk cId="2442400459" sldId="1536"/>
        </pc:sldMkLst>
      </pc:sldChg>
      <pc:sldChg chg="mod modShow">
        <pc:chgData name="Jure Leskovec" userId="c3375773-ce7f-444d-a7c6-e358fb579a72" providerId="ADAL" clId="{86C54253-D286-944C-AD12-66EAA7A4105B}" dt="2021-02-04T03:44:40.990" v="372" actId="729"/>
        <pc:sldMkLst>
          <pc:docMk/>
          <pc:sldMk cId="3601843349" sldId="1583"/>
        </pc:sldMkLst>
      </pc:sldChg>
      <pc:sldChg chg="mod modShow">
        <pc:chgData name="Jure Leskovec" userId="c3375773-ce7f-444d-a7c6-e358fb579a72" providerId="ADAL" clId="{86C54253-D286-944C-AD12-66EAA7A4105B}" dt="2021-02-04T03:44:40.990" v="372" actId="729"/>
        <pc:sldMkLst>
          <pc:docMk/>
          <pc:sldMk cId="2691964092" sldId="1592"/>
        </pc:sldMkLst>
      </pc:sldChg>
      <pc:sldChg chg="mod modShow">
        <pc:chgData name="Jure Leskovec" userId="c3375773-ce7f-444d-a7c6-e358fb579a72" providerId="ADAL" clId="{86C54253-D286-944C-AD12-66EAA7A4105B}" dt="2021-02-04T03:44:40.990" v="372" actId="729"/>
        <pc:sldMkLst>
          <pc:docMk/>
          <pc:sldMk cId="2782094757" sldId="1593"/>
        </pc:sldMkLst>
      </pc:sldChg>
      <pc:sldChg chg="mod modShow">
        <pc:chgData name="Jure Leskovec" userId="c3375773-ce7f-444d-a7c6-e358fb579a72" providerId="ADAL" clId="{86C54253-D286-944C-AD12-66EAA7A4105B}" dt="2021-02-04T03:44:40.990" v="372" actId="729"/>
        <pc:sldMkLst>
          <pc:docMk/>
          <pc:sldMk cId="1089337081" sldId="1594"/>
        </pc:sldMkLst>
      </pc:sldChg>
      <pc:sldChg chg="mod modShow">
        <pc:chgData name="Jure Leskovec" userId="c3375773-ce7f-444d-a7c6-e358fb579a72" providerId="ADAL" clId="{86C54253-D286-944C-AD12-66EAA7A4105B}" dt="2021-02-04T03:44:40.990" v="372" actId="729"/>
        <pc:sldMkLst>
          <pc:docMk/>
          <pc:sldMk cId="3557353432" sldId="1595"/>
        </pc:sldMkLst>
      </pc:sldChg>
      <pc:sldChg chg="mod modShow">
        <pc:chgData name="Jure Leskovec" userId="c3375773-ce7f-444d-a7c6-e358fb579a72" providerId="ADAL" clId="{86C54253-D286-944C-AD12-66EAA7A4105B}" dt="2021-02-04T03:44:40.990" v="372" actId="729"/>
        <pc:sldMkLst>
          <pc:docMk/>
          <pc:sldMk cId="2239951608" sldId="1614"/>
        </pc:sldMkLst>
      </pc:sldChg>
      <pc:sldChg chg="mod modShow">
        <pc:chgData name="Jure Leskovec" userId="c3375773-ce7f-444d-a7c6-e358fb579a72" providerId="ADAL" clId="{86C54253-D286-944C-AD12-66EAA7A4105B}" dt="2021-02-04T03:44:40.990" v="372" actId="729"/>
        <pc:sldMkLst>
          <pc:docMk/>
          <pc:sldMk cId="1512342245" sldId="1616"/>
        </pc:sldMkLst>
      </pc:sldChg>
      <pc:sldChg chg="modSp mod">
        <pc:chgData name="Jure Leskovec" userId="c3375773-ce7f-444d-a7c6-e358fb579a72" providerId="ADAL" clId="{86C54253-D286-944C-AD12-66EAA7A4105B}" dt="2021-02-04T04:14:12.347" v="1359" actId="20577"/>
        <pc:sldMkLst>
          <pc:docMk/>
          <pc:sldMk cId="2088079696" sldId="1664"/>
        </pc:sldMkLst>
        <pc:spChg chg="mod">
          <ac:chgData name="Jure Leskovec" userId="c3375773-ce7f-444d-a7c6-e358fb579a72" providerId="ADAL" clId="{86C54253-D286-944C-AD12-66EAA7A4105B}" dt="2021-02-04T04:14:12.347" v="1359" actId="20577"/>
          <ac:spMkLst>
            <pc:docMk/>
            <pc:sldMk cId="2088079696" sldId="1664"/>
            <ac:spMk id="7" creationId="{00000000-0000-0000-0000-000000000000}"/>
          </ac:spMkLst>
        </pc:spChg>
      </pc:sldChg>
      <pc:sldChg chg="modSp mod">
        <pc:chgData name="Jure Leskovec" userId="c3375773-ce7f-444d-a7c6-e358fb579a72" providerId="ADAL" clId="{86C54253-D286-944C-AD12-66EAA7A4105B}" dt="2021-02-04T03:38:41.121" v="12" actId="14100"/>
        <pc:sldMkLst>
          <pc:docMk/>
          <pc:sldMk cId="2950336216" sldId="1684"/>
        </pc:sldMkLst>
        <pc:spChg chg="mod">
          <ac:chgData name="Jure Leskovec" userId="c3375773-ce7f-444d-a7c6-e358fb579a72" providerId="ADAL" clId="{86C54253-D286-944C-AD12-66EAA7A4105B}" dt="2021-02-04T03:38:41.121" v="12" actId="14100"/>
          <ac:spMkLst>
            <pc:docMk/>
            <pc:sldMk cId="2950336216" sldId="1684"/>
            <ac:spMk id="3" creationId="{F045205F-F738-104A-B7B0-FBE07B426AAA}"/>
          </ac:spMkLst>
        </pc:spChg>
      </pc:sldChg>
      <pc:sldChg chg="addSp delSp modSp mod">
        <pc:chgData name="Jure Leskovec" userId="c3375773-ce7f-444d-a7c6-e358fb579a72" providerId="ADAL" clId="{86C54253-D286-944C-AD12-66EAA7A4105B}" dt="2021-02-04T03:41:40.390" v="260" actId="478"/>
        <pc:sldMkLst>
          <pc:docMk/>
          <pc:sldMk cId="2794169628" sldId="1687"/>
        </pc:sldMkLst>
        <pc:spChg chg="add del mod">
          <ac:chgData name="Jure Leskovec" userId="c3375773-ce7f-444d-a7c6-e358fb579a72" providerId="ADAL" clId="{86C54253-D286-944C-AD12-66EAA7A4105B}" dt="2021-02-04T03:41:40.390" v="260" actId="478"/>
          <ac:spMkLst>
            <pc:docMk/>
            <pc:sldMk cId="2794169628" sldId="1687"/>
            <ac:spMk id="7" creationId="{C423E562-7A91-1043-A2A1-3244D0F1D66B}"/>
          </ac:spMkLst>
        </pc:spChg>
      </pc:sldChg>
      <pc:sldChg chg="modSp mod">
        <pc:chgData name="Jure Leskovec" userId="c3375773-ce7f-444d-a7c6-e358fb579a72" providerId="ADAL" clId="{86C54253-D286-944C-AD12-66EAA7A4105B}" dt="2021-02-04T03:42:49.927" v="267" actId="6549"/>
        <pc:sldMkLst>
          <pc:docMk/>
          <pc:sldMk cId="1684815533" sldId="1692"/>
        </pc:sldMkLst>
        <pc:spChg chg="mod">
          <ac:chgData name="Jure Leskovec" userId="c3375773-ce7f-444d-a7c6-e358fb579a72" providerId="ADAL" clId="{86C54253-D286-944C-AD12-66EAA7A4105B}" dt="2021-02-04T03:42:49.927" v="267" actId="6549"/>
          <ac:spMkLst>
            <pc:docMk/>
            <pc:sldMk cId="1684815533" sldId="1692"/>
            <ac:spMk id="3" creationId="{6DE9DB58-069C-874F-BCAE-8C82FFDB340E}"/>
          </ac:spMkLst>
        </pc:spChg>
      </pc:sldChg>
      <pc:sldChg chg="modSp mod">
        <pc:chgData name="Jure Leskovec" userId="c3375773-ce7f-444d-a7c6-e358fb579a72" providerId="ADAL" clId="{86C54253-D286-944C-AD12-66EAA7A4105B}" dt="2021-02-04T03:40:59.844" v="243" actId="20577"/>
        <pc:sldMkLst>
          <pc:docMk/>
          <pc:sldMk cId="1150764225" sldId="1694"/>
        </pc:sldMkLst>
        <pc:spChg chg="mod">
          <ac:chgData name="Jure Leskovec" userId="c3375773-ce7f-444d-a7c6-e358fb579a72" providerId="ADAL" clId="{86C54253-D286-944C-AD12-66EAA7A4105B}" dt="2021-02-04T03:40:59.844" v="243" actId="20577"/>
          <ac:spMkLst>
            <pc:docMk/>
            <pc:sldMk cId="1150764225" sldId="1694"/>
            <ac:spMk id="3" creationId="{BC64CE17-AC5F-ED40-9059-9654170EB025}"/>
          </ac:spMkLst>
        </pc:spChg>
      </pc:sldChg>
      <pc:sldChg chg="addSp modSp mod">
        <pc:chgData name="Jure Leskovec" userId="c3375773-ce7f-444d-a7c6-e358fb579a72" providerId="ADAL" clId="{86C54253-D286-944C-AD12-66EAA7A4105B}" dt="2021-02-04T03:44:08.846" v="371" actId="1076"/>
        <pc:sldMkLst>
          <pc:docMk/>
          <pc:sldMk cId="1802117219" sldId="1695"/>
        </pc:sldMkLst>
        <pc:spChg chg="add mod">
          <ac:chgData name="Jure Leskovec" userId="c3375773-ce7f-444d-a7c6-e358fb579a72" providerId="ADAL" clId="{86C54253-D286-944C-AD12-66EAA7A4105B}" dt="2021-02-04T03:44:08.846" v="371" actId="1076"/>
          <ac:spMkLst>
            <pc:docMk/>
            <pc:sldMk cId="1802117219" sldId="1695"/>
            <ac:spMk id="7" creationId="{1DB2C875-EBCC-8043-8AFB-265AEC16B853}"/>
          </ac:spMkLst>
        </pc:spChg>
      </pc:sldChg>
      <pc:sldChg chg="modSp mod">
        <pc:chgData name="Jure Leskovec" userId="c3375773-ce7f-444d-a7c6-e358fb579a72" providerId="ADAL" clId="{86C54253-D286-944C-AD12-66EAA7A4105B}" dt="2021-02-04T03:41:20.661" v="245" actId="207"/>
        <pc:sldMkLst>
          <pc:docMk/>
          <pc:sldMk cId="2929999290" sldId="1697"/>
        </pc:sldMkLst>
        <pc:spChg chg="mod">
          <ac:chgData name="Jure Leskovec" userId="c3375773-ce7f-444d-a7c6-e358fb579a72" providerId="ADAL" clId="{86C54253-D286-944C-AD12-66EAA7A4105B}" dt="2021-02-04T03:41:20.661" v="245" actId="207"/>
          <ac:spMkLst>
            <pc:docMk/>
            <pc:sldMk cId="2929999290" sldId="1697"/>
            <ac:spMk id="3" creationId="{BC64CE17-AC5F-ED40-9059-9654170EB025}"/>
          </ac:spMkLst>
        </pc:spChg>
      </pc:sldChg>
      <pc:sldChg chg="modSp mod">
        <pc:chgData name="Jure Leskovec" userId="c3375773-ce7f-444d-a7c6-e358fb579a72" providerId="ADAL" clId="{86C54253-D286-944C-AD12-66EAA7A4105B}" dt="2021-02-04T03:42:12.913" v="262" actId="27636"/>
        <pc:sldMkLst>
          <pc:docMk/>
          <pc:sldMk cId="3256022629" sldId="1698"/>
        </pc:sldMkLst>
        <pc:spChg chg="mod">
          <ac:chgData name="Jure Leskovec" userId="c3375773-ce7f-444d-a7c6-e358fb579a72" providerId="ADAL" clId="{86C54253-D286-944C-AD12-66EAA7A4105B}" dt="2021-02-04T03:42:12.913" v="262" actId="27636"/>
          <ac:spMkLst>
            <pc:docMk/>
            <pc:sldMk cId="3256022629" sldId="1698"/>
            <ac:spMk id="3" creationId="{BC64CE17-AC5F-ED40-9059-9654170EB025}"/>
          </ac:spMkLst>
        </pc:spChg>
      </pc:sldChg>
      <pc:sldChg chg="modSp mod">
        <pc:chgData name="Jure Leskovec" userId="c3375773-ce7f-444d-a7c6-e358fb579a72" providerId="ADAL" clId="{86C54253-D286-944C-AD12-66EAA7A4105B}" dt="2021-02-04T03:43:42.601" v="335" actId="20577"/>
        <pc:sldMkLst>
          <pc:docMk/>
          <pc:sldMk cId="2868760816" sldId="1702"/>
        </pc:sldMkLst>
        <pc:spChg chg="mod">
          <ac:chgData name="Jure Leskovec" userId="c3375773-ce7f-444d-a7c6-e358fb579a72" providerId="ADAL" clId="{86C54253-D286-944C-AD12-66EAA7A4105B}" dt="2021-02-04T03:43:42.601" v="335" actId="20577"/>
          <ac:spMkLst>
            <pc:docMk/>
            <pc:sldMk cId="2868760816" sldId="1702"/>
            <ac:spMk id="3" creationId="{704DF40B-FD31-144B-8015-1D741C706E89}"/>
          </ac:spMkLst>
        </pc:spChg>
      </pc:sldChg>
      <pc:sldChg chg="modSp mod">
        <pc:chgData name="Jure Leskovec" userId="c3375773-ce7f-444d-a7c6-e358fb579a72" providerId="ADAL" clId="{86C54253-D286-944C-AD12-66EAA7A4105B}" dt="2021-02-08T02:16:41.937" v="1410" actId="20577"/>
        <pc:sldMkLst>
          <pc:docMk/>
          <pc:sldMk cId="2626661421" sldId="1716"/>
        </pc:sldMkLst>
        <pc:spChg chg="mod">
          <ac:chgData name="Jure Leskovec" userId="c3375773-ce7f-444d-a7c6-e358fb579a72" providerId="ADAL" clId="{86C54253-D286-944C-AD12-66EAA7A4105B}" dt="2021-02-08T02:16:41.937" v="1410" actId="20577"/>
          <ac:spMkLst>
            <pc:docMk/>
            <pc:sldMk cId="2626661421" sldId="1716"/>
            <ac:spMk id="7" creationId="{00000000-0000-0000-0000-000000000000}"/>
          </ac:spMkLst>
        </pc:spChg>
      </pc:sldChg>
      <pc:sldChg chg="modSp mod">
        <pc:chgData name="Jure Leskovec" userId="c3375773-ce7f-444d-a7c6-e358fb579a72" providerId="ADAL" clId="{86C54253-D286-944C-AD12-66EAA7A4105B}" dt="2021-02-04T03:59:10.991" v="629" actId="20577"/>
        <pc:sldMkLst>
          <pc:docMk/>
          <pc:sldMk cId="1512569499" sldId="1723"/>
        </pc:sldMkLst>
        <pc:spChg chg="mod">
          <ac:chgData name="Jure Leskovec" userId="c3375773-ce7f-444d-a7c6-e358fb579a72" providerId="ADAL" clId="{86C54253-D286-944C-AD12-66EAA7A4105B}" dt="2021-02-04T03:59:10.991" v="629" actId="20577"/>
          <ac:spMkLst>
            <pc:docMk/>
            <pc:sldMk cId="1512569499" sldId="1723"/>
            <ac:spMk id="3" creationId="{A52C8611-63D8-4942-97B3-1F19B9A4FB70}"/>
          </ac:spMkLst>
        </pc:spChg>
      </pc:sldChg>
      <pc:sldChg chg="addSp modSp mod modShow">
        <pc:chgData name="Jure Leskovec" userId="c3375773-ce7f-444d-a7c6-e358fb579a72" providerId="ADAL" clId="{86C54253-D286-944C-AD12-66EAA7A4105B}" dt="2021-02-04T03:46:05.737" v="552" actId="1076"/>
        <pc:sldMkLst>
          <pc:docMk/>
          <pc:sldMk cId="4010465831" sldId="1724"/>
        </pc:sldMkLst>
        <pc:spChg chg="add mod">
          <ac:chgData name="Jure Leskovec" userId="c3375773-ce7f-444d-a7c6-e358fb579a72" providerId="ADAL" clId="{86C54253-D286-944C-AD12-66EAA7A4105B}" dt="2021-02-04T03:46:05.737" v="552" actId="1076"/>
          <ac:spMkLst>
            <pc:docMk/>
            <pc:sldMk cId="4010465831" sldId="1724"/>
            <ac:spMk id="7" creationId="{46C97D2F-62B2-4F4B-BADA-F3508B25F202}"/>
          </ac:spMkLst>
        </pc:spChg>
      </pc:sldChg>
      <pc:sldChg chg="modSp mod">
        <pc:chgData name="Jure Leskovec" userId="c3375773-ce7f-444d-a7c6-e358fb579a72" providerId="ADAL" clId="{86C54253-D286-944C-AD12-66EAA7A4105B}" dt="2021-02-04T04:08:02.559" v="832" actId="20577"/>
        <pc:sldMkLst>
          <pc:docMk/>
          <pc:sldMk cId="1177498267" sldId="1727"/>
        </pc:sldMkLst>
        <pc:spChg chg="mod">
          <ac:chgData name="Jure Leskovec" userId="c3375773-ce7f-444d-a7c6-e358fb579a72" providerId="ADAL" clId="{86C54253-D286-944C-AD12-66EAA7A4105B}" dt="2021-02-04T04:08:02.559" v="832" actId="20577"/>
          <ac:spMkLst>
            <pc:docMk/>
            <pc:sldMk cId="1177498267" sldId="1727"/>
            <ac:spMk id="3" creationId="{6E80C400-DD78-0049-9396-9B205A61BC26}"/>
          </ac:spMkLst>
        </pc:spChg>
      </pc:sldChg>
      <pc:sldChg chg="modSp">
        <pc:chgData name="Jure Leskovec" userId="c3375773-ce7f-444d-a7c6-e358fb579a72" providerId="ADAL" clId="{86C54253-D286-944C-AD12-66EAA7A4105B}" dt="2021-02-04T04:14:44.126" v="1360"/>
        <pc:sldMkLst>
          <pc:docMk/>
          <pc:sldMk cId="1770283269" sldId="1733"/>
        </pc:sldMkLst>
        <pc:spChg chg="mod">
          <ac:chgData name="Jure Leskovec" userId="c3375773-ce7f-444d-a7c6-e358fb579a72" providerId="ADAL" clId="{86C54253-D286-944C-AD12-66EAA7A4105B}" dt="2021-02-04T04:14:44.126" v="1360"/>
          <ac:spMkLst>
            <pc:docMk/>
            <pc:sldMk cId="1770283269" sldId="1733"/>
            <ac:spMk id="2" creationId="{8412AF86-A497-D34A-A358-3D50D61228DB}"/>
          </ac:spMkLst>
        </pc:spChg>
      </pc:sldChg>
      <pc:sldChg chg="modSp mod">
        <pc:chgData name="Jure Leskovec" userId="c3375773-ce7f-444d-a7c6-e358fb579a72" providerId="ADAL" clId="{86C54253-D286-944C-AD12-66EAA7A4105B}" dt="2021-02-04T04:14:52.500" v="1365" actId="20577"/>
        <pc:sldMkLst>
          <pc:docMk/>
          <pc:sldMk cId="3400398831" sldId="1734"/>
        </pc:sldMkLst>
        <pc:spChg chg="mod">
          <ac:chgData name="Jure Leskovec" userId="c3375773-ce7f-444d-a7c6-e358fb579a72" providerId="ADAL" clId="{86C54253-D286-944C-AD12-66EAA7A4105B}" dt="2021-02-04T04:14:52.500" v="1365" actId="20577"/>
          <ac:spMkLst>
            <pc:docMk/>
            <pc:sldMk cId="3400398831" sldId="1734"/>
            <ac:spMk id="2" creationId="{8412AF86-A497-D34A-A358-3D50D61228DB}"/>
          </ac:spMkLst>
        </pc:spChg>
        <pc:spChg chg="mod">
          <ac:chgData name="Jure Leskovec" userId="c3375773-ce7f-444d-a7c6-e358fb579a72" providerId="ADAL" clId="{86C54253-D286-944C-AD12-66EAA7A4105B}" dt="2021-02-04T03:46:31.855" v="553" actId="207"/>
          <ac:spMkLst>
            <pc:docMk/>
            <pc:sldMk cId="3400398831" sldId="1734"/>
            <ac:spMk id="79" creationId="{77240375-349F-3F44-A9AE-1C4522487109}"/>
          </ac:spMkLst>
        </pc:spChg>
      </pc:sldChg>
      <pc:sldChg chg="modSp">
        <pc:chgData name="Jure Leskovec" userId="c3375773-ce7f-444d-a7c6-e358fb579a72" providerId="ADAL" clId="{86C54253-D286-944C-AD12-66EAA7A4105B}" dt="2021-02-04T04:14:59.082" v="1366"/>
        <pc:sldMkLst>
          <pc:docMk/>
          <pc:sldMk cId="3172606616" sldId="1735"/>
        </pc:sldMkLst>
        <pc:spChg chg="mod">
          <ac:chgData name="Jure Leskovec" userId="c3375773-ce7f-444d-a7c6-e358fb579a72" providerId="ADAL" clId="{86C54253-D286-944C-AD12-66EAA7A4105B}" dt="2021-02-04T04:14:59.082" v="1366"/>
          <ac:spMkLst>
            <pc:docMk/>
            <pc:sldMk cId="3172606616" sldId="1735"/>
            <ac:spMk id="2" creationId="{8412AF86-A497-D34A-A358-3D50D61228DB}"/>
          </ac:spMkLst>
        </pc:spChg>
      </pc:sldChg>
      <pc:sldChg chg="modSp">
        <pc:chgData name="Jure Leskovec" userId="c3375773-ce7f-444d-a7c6-e358fb579a72" providerId="ADAL" clId="{86C54253-D286-944C-AD12-66EAA7A4105B}" dt="2021-02-04T04:15:03.371" v="1367"/>
        <pc:sldMkLst>
          <pc:docMk/>
          <pc:sldMk cId="1302358665" sldId="1736"/>
        </pc:sldMkLst>
        <pc:spChg chg="mod">
          <ac:chgData name="Jure Leskovec" userId="c3375773-ce7f-444d-a7c6-e358fb579a72" providerId="ADAL" clId="{86C54253-D286-944C-AD12-66EAA7A4105B}" dt="2021-02-04T04:15:03.371" v="1367"/>
          <ac:spMkLst>
            <pc:docMk/>
            <pc:sldMk cId="1302358665" sldId="1736"/>
            <ac:spMk id="2" creationId="{8412AF86-A497-D34A-A358-3D50D61228DB}"/>
          </ac:spMkLst>
        </pc:spChg>
      </pc:sldChg>
      <pc:sldChg chg="modSp">
        <pc:chgData name="Jure Leskovec" userId="c3375773-ce7f-444d-a7c6-e358fb579a72" providerId="ADAL" clId="{86C54253-D286-944C-AD12-66EAA7A4105B}" dt="2021-02-04T04:15:06.470" v="1368"/>
        <pc:sldMkLst>
          <pc:docMk/>
          <pc:sldMk cId="4157019274" sldId="1738"/>
        </pc:sldMkLst>
        <pc:spChg chg="mod">
          <ac:chgData name="Jure Leskovec" userId="c3375773-ce7f-444d-a7c6-e358fb579a72" providerId="ADAL" clId="{86C54253-D286-944C-AD12-66EAA7A4105B}" dt="2021-02-04T04:15:06.470" v="1368"/>
          <ac:spMkLst>
            <pc:docMk/>
            <pc:sldMk cId="4157019274" sldId="1738"/>
            <ac:spMk id="2" creationId="{8412AF86-A497-D34A-A358-3D50D61228DB}"/>
          </ac:spMkLst>
        </pc:spChg>
      </pc:sldChg>
      <pc:sldChg chg="modSp">
        <pc:chgData name="Jure Leskovec" userId="c3375773-ce7f-444d-a7c6-e358fb579a72" providerId="ADAL" clId="{86C54253-D286-944C-AD12-66EAA7A4105B}" dt="2021-02-04T04:15:09.532" v="1369"/>
        <pc:sldMkLst>
          <pc:docMk/>
          <pc:sldMk cId="1830296114" sldId="1739"/>
        </pc:sldMkLst>
        <pc:spChg chg="mod">
          <ac:chgData name="Jure Leskovec" userId="c3375773-ce7f-444d-a7c6-e358fb579a72" providerId="ADAL" clId="{86C54253-D286-944C-AD12-66EAA7A4105B}" dt="2021-02-04T04:15:09.532" v="1369"/>
          <ac:spMkLst>
            <pc:docMk/>
            <pc:sldMk cId="1830296114" sldId="1739"/>
            <ac:spMk id="2" creationId="{8412AF86-A497-D34A-A358-3D50D61228DB}"/>
          </ac:spMkLst>
        </pc:spChg>
      </pc:sldChg>
      <pc:sldChg chg="modSp mod">
        <pc:chgData name="Jure Leskovec" userId="c3375773-ce7f-444d-a7c6-e358fb579a72" providerId="ADAL" clId="{86C54253-D286-944C-AD12-66EAA7A4105B}" dt="2021-02-04T03:47:20.430" v="566" actId="20577"/>
        <pc:sldMkLst>
          <pc:docMk/>
          <pc:sldMk cId="2650828267" sldId="1741"/>
        </pc:sldMkLst>
        <pc:spChg chg="mod">
          <ac:chgData name="Jure Leskovec" userId="c3375773-ce7f-444d-a7c6-e358fb579a72" providerId="ADAL" clId="{86C54253-D286-944C-AD12-66EAA7A4105B}" dt="2021-02-04T03:47:20.430" v="566" actId="20577"/>
          <ac:spMkLst>
            <pc:docMk/>
            <pc:sldMk cId="2650828267" sldId="1741"/>
            <ac:spMk id="3" creationId="{65648EBC-C60C-FC40-A37D-4E8AF83B59B2}"/>
          </ac:spMkLst>
        </pc:spChg>
      </pc:sldChg>
      <pc:sldChg chg="addSp delSp modSp mod">
        <pc:chgData name="Jure Leskovec" userId="c3375773-ce7f-444d-a7c6-e358fb579a72" providerId="ADAL" clId="{86C54253-D286-944C-AD12-66EAA7A4105B}" dt="2021-02-04T03:57:59.728" v="620" actId="1076"/>
        <pc:sldMkLst>
          <pc:docMk/>
          <pc:sldMk cId="3009006086" sldId="1743"/>
        </pc:sldMkLst>
        <pc:spChg chg="del">
          <ac:chgData name="Jure Leskovec" userId="c3375773-ce7f-444d-a7c6-e358fb579a72" providerId="ADAL" clId="{86C54253-D286-944C-AD12-66EAA7A4105B}" dt="2021-02-04T03:57:55.351" v="619" actId="478"/>
          <ac:spMkLst>
            <pc:docMk/>
            <pc:sldMk cId="3009006086" sldId="1743"/>
            <ac:spMk id="9" creationId="{F0E4AF4A-D7A1-8A4E-9E86-3F785468376B}"/>
          </ac:spMkLst>
        </pc:spChg>
        <pc:picChg chg="add mod">
          <ac:chgData name="Jure Leskovec" userId="c3375773-ce7f-444d-a7c6-e358fb579a72" providerId="ADAL" clId="{86C54253-D286-944C-AD12-66EAA7A4105B}" dt="2021-02-04T03:57:59.728" v="620" actId="1076"/>
          <ac:picMkLst>
            <pc:docMk/>
            <pc:sldMk cId="3009006086" sldId="1743"/>
            <ac:picMk id="1026" creationId="{8457A1F3-6AF5-2348-A8A9-D135BA4D1E6C}"/>
          </ac:picMkLst>
        </pc:picChg>
      </pc:sldChg>
      <pc:sldChg chg="modSp">
        <pc:chgData name="Jure Leskovec" userId="c3375773-ce7f-444d-a7c6-e358fb579a72" providerId="ADAL" clId="{86C54253-D286-944C-AD12-66EAA7A4105B}" dt="2021-02-04T03:47:57.479" v="577" actId="20577"/>
        <pc:sldMkLst>
          <pc:docMk/>
          <pc:sldMk cId="2071647986" sldId="1746"/>
        </pc:sldMkLst>
        <pc:spChg chg="mod">
          <ac:chgData name="Jure Leskovec" userId="c3375773-ce7f-444d-a7c6-e358fb579a72" providerId="ADAL" clId="{86C54253-D286-944C-AD12-66EAA7A4105B}" dt="2021-02-04T03:47:57.479" v="577" actId="20577"/>
          <ac:spMkLst>
            <pc:docMk/>
            <pc:sldMk cId="2071647986" sldId="1746"/>
            <ac:spMk id="3" creationId="{BFE14579-AA9E-9D41-B782-7159E55B071E}"/>
          </ac:spMkLst>
        </pc:spChg>
      </pc:sldChg>
      <pc:sldChg chg="modSp mod">
        <pc:chgData name="Jure Leskovec" userId="c3375773-ce7f-444d-a7c6-e358fb579a72" providerId="ADAL" clId="{86C54253-D286-944C-AD12-66EAA7A4105B}" dt="2021-02-04T03:49:39.925" v="588" actId="14100"/>
        <pc:sldMkLst>
          <pc:docMk/>
          <pc:sldMk cId="2432945557" sldId="1750"/>
        </pc:sldMkLst>
        <pc:spChg chg="mod">
          <ac:chgData name="Jure Leskovec" userId="c3375773-ce7f-444d-a7c6-e358fb579a72" providerId="ADAL" clId="{86C54253-D286-944C-AD12-66EAA7A4105B}" dt="2021-02-04T03:49:39.925" v="588" actId="14100"/>
          <ac:spMkLst>
            <pc:docMk/>
            <pc:sldMk cId="2432945557" sldId="1750"/>
            <ac:spMk id="3" creationId="{90B077D4-2B54-A146-96BD-F251919C47B0}"/>
          </ac:spMkLst>
        </pc:spChg>
      </pc:sldChg>
      <pc:sldChg chg="modSp mod">
        <pc:chgData name="Jure Leskovec" userId="c3375773-ce7f-444d-a7c6-e358fb579a72" providerId="ADAL" clId="{86C54253-D286-944C-AD12-66EAA7A4105B}" dt="2021-02-04T03:50:56.015" v="589" actId="20577"/>
        <pc:sldMkLst>
          <pc:docMk/>
          <pc:sldMk cId="2146679995" sldId="1752"/>
        </pc:sldMkLst>
        <pc:spChg chg="mod">
          <ac:chgData name="Jure Leskovec" userId="c3375773-ce7f-444d-a7c6-e358fb579a72" providerId="ADAL" clId="{86C54253-D286-944C-AD12-66EAA7A4105B}" dt="2021-02-04T03:50:56.015" v="589" actId="20577"/>
          <ac:spMkLst>
            <pc:docMk/>
            <pc:sldMk cId="2146679995" sldId="1752"/>
            <ac:spMk id="3" creationId="{AFF22B44-D52C-4A4F-AE51-0559D3CFFF03}"/>
          </ac:spMkLst>
        </pc:spChg>
      </pc:sldChg>
      <pc:sldChg chg="modSp mod">
        <pc:chgData name="Jure Leskovec" userId="c3375773-ce7f-444d-a7c6-e358fb579a72" providerId="ADAL" clId="{86C54253-D286-944C-AD12-66EAA7A4105B}" dt="2021-02-04T03:51:36.476" v="595" actId="20577"/>
        <pc:sldMkLst>
          <pc:docMk/>
          <pc:sldMk cId="1175996388" sldId="1753"/>
        </pc:sldMkLst>
        <pc:spChg chg="mod">
          <ac:chgData name="Jure Leskovec" userId="c3375773-ce7f-444d-a7c6-e358fb579a72" providerId="ADAL" clId="{86C54253-D286-944C-AD12-66EAA7A4105B}" dt="2021-02-04T03:51:36.476" v="595" actId="20577"/>
          <ac:spMkLst>
            <pc:docMk/>
            <pc:sldMk cId="1175996388" sldId="1753"/>
            <ac:spMk id="3" creationId="{19A1C9CF-3961-E041-B3B2-2AB346F34517}"/>
          </ac:spMkLst>
        </pc:spChg>
      </pc:sldChg>
      <pc:sldChg chg="modSp mod">
        <pc:chgData name="Jure Leskovec" userId="c3375773-ce7f-444d-a7c6-e358fb579a72" providerId="ADAL" clId="{86C54253-D286-944C-AD12-66EAA7A4105B}" dt="2021-02-04T03:52:14.440" v="598" actId="20577"/>
        <pc:sldMkLst>
          <pc:docMk/>
          <pc:sldMk cId="2318468688" sldId="1754"/>
        </pc:sldMkLst>
        <pc:spChg chg="mod">
          <ac:chgData name="Jure Leskovec" userId="c3375773-ce7f-444d-a7c6-e358fb579a72" providerId="ADAL" clId="{86C54253-D286-944C-AD12-66EAA7A4105B}" dt="2021-02-04T03:52:14.440" v="598" actId="20577"/>
          <ac:spMkLst>
            <pc:docMk/>
            <pc:sldMk cId="2318468688" sldId="1754"/>
            <ac:spMk id="3" creationId="{3A13CCE0-A285-6443-9BA7-44D13496D96D}"/>
          </ac:spMkLst>
        </pc:spChg>
      </pc:sldChg>
      <pc:sldChg chg="modSp mod">
        <pc:chgData name="Jure Leskovec" userId="c3375773-ce7f-444d-a7c6-e358fb579a72" providerId="ADAL" clId="{86C54253-D286-944C-AD12-66EAA7A4105B}" dt="2021-02-04T03:52:51.666" v="599" actId="20577"/>
        <pc:sldMkLst>
          <pc:docMk/>
          <pc:sldMk cId="218720300" sldId="1755"/>
        </pc:sldMkLst>
        <pc:spChg chg="mod">
          <ac:chgData name="Jure Leskovec" userId="c3375773-ce7f-444d-a7c6-e358fb579a72" providerId="ADAL" clId="{86C54253-D286-944C-AD12-66EAA7A4105B}" dt="2021-02-04T03:52:51.666" v="599" actId="20577"/>
          <ac:spMkLst>
            <pc:docMk/>
            <pc:sldMk cId="218720300" sldId="1755"/>
            <ac:spMk id="3" creationId="{3A5EF248-29A4-1D47-A975-8EAB9E454141}"/>
          </ac:spMkLst>
        </pc:spChg>
      </pc:sldChg>
      <pc:sldChg chg="modSp mod">
        <pc:chgData name="Jure Leskovec" userId="c3375773-ce7f-444d-a7c6-e358fb579a72" providerId="ADAL" clId="{86C54253-D286-944C-AD12-66EAA7A4105B}" dt="2021-02-04T03:55:55.969" v="612" actId="20577"/>
        <pc:sldMkLst>
          <pc:docMk/>
          <pc:sldMk cId="4173707124" sldId="1757"/>
        </pc:sldMkLst>
        <pc:spChg chg="mod">
          <ac:chgData name="Jure Leskovec" userId="c3375773-ce7f-444d-a7c6-e358fb579a72" providerId="ADAL" clId="{86C54253-D286-944C-AD12-66EAA7A4105B}" dt="2021-02-04T03:55:55.969" v="612" actId="20577"/>
          <ac:spMkLst>
            <pc:docMk/>
            <pc:sldMk cId="4173707124" sldId="1757"/>
            <ac:spMk id="3" creationId="{E8ED143E-1507-6A40-B081-AACD31E2F65C}"/>
          </ac:spMkLst>
        </pc:spChg>
      </pc:sldChg>
      <pc:sldChg chg="modSp">
        <pc:chgData name="Jure Leskovec" userId="c3375773-ce7f-444d-a7c6-e358fb579a72" providerId="ADAL" clId="{86C54253-D286-944C-AD12-66EAA7A4105B}" dt="2021-02-04T03:57:12.144" v="613" actId="113"/>
        <pc:sldMkLst>
          <pc:docMk/>
          <pc:sldMk cId="4141085948" sldId="1758"/>
        </pc:sldMkLst>
        <pc:spChg chg="mod">
          <ac:chgData name="Jure Leskovec" userId="c3375773-ce7f-444d-a7c6-e358fb579a72" providerId="ADAL" clId="{86C54253-D286-944C-AD12-66EAA7A4105B}" dt="2021-02-04T03:57:12.144" v="613" actId="113"/>
          <ac:spMkLst>
            <pc:docMk/>
            <pc:sldMk cId="4141085948" sldId="1758"/>
            <ac:spMk id="3" creationId="{E8ED143E-1507-6A40-B081-AACD31E2F65C}"/>
          </ac:spMkLst>
        </pc:spChg>
      </pc:sldChg>
      <pc:sldChg chg="modSp mod">
        <pc:chgData name="Jure Leskovec" userId="c3375773-ce7f-444d-a7c6-e358fb579a72" providerId="ADAL" clId="{86C54253-D286-944C-AD12-66EAA7A4105B}" dt="2021-02-04T03:55:33.212" v="610" actId="1076"/>
        <pc:sldMkLst>
          <pc:docMk/>
          <pc:sldMk cId="395968381" sldId="1763"/>
        </pc:sldMkLst>
        <pc:spChg chg="mod">
          <ac:chgData name="Jure Leskovec" userId="c3375773-ce7f-444d-a7c6-e358fb579a72" providerId="ADAL" clId="{86C54253-D286-944C-AD12-66EAA7A4105B}" dt="2021-02-04T03:55:23.348" v="608" actId="27636"/>
          <ac:spMkLst>
            <pc:docMk/>
            <pc:sldMk cId="395968381" sldId="1763"/>
            <ac:spMk id="3" creationId="{BD85B5A9-802D-A142-8943-C29634A4206C}"/>
          </ac:spMkLst>
        </pc:spChg>
        <pc:spChg chg="mod">
          <ac:chgData name="Jure Leskovec" userId="c3375773-ce7f-444d-a7c6-e358fb579a72" providerId="ADAL" clId="{86C54253-D286-944C-AD12-66EAA7A4105B}" dt="2021-02-04T03:55:33.212" v="610" actId="1076"/>
          <ac:spMkLst>
            <pc:docMk/>
            <pc:sldMk cId="395968381" sldId="1763"/>
            <ac:spMk id="10" creationId="{BC360D01-B666-BA4E-87F8-06D9304626B7}"/>
          </ac:spMkLst>
        </pc:spChg>
        <pc:graphicFrameChg chg="mod">
          <ac:chgData name="Jure Leskovec" userId="c3375773-ce7f-444d-a7c6-e358fb579a72" providerId="ADAL" clId="{86C54253-D286-944C-AD12-66EAA7A4105B}" dt="2021-02-04T03:55:29.991" v="609" actId="1076"/>
          <ac:graphicFrameMkLst>
            <pc:docMk/>
            <pc:sldMk cId="395968381" sldId="1763"/>
            <ac:graphicFrameMk id="8" creationId="{6B335D77-4B8D-7C40-88D5-4DA948F8EE94}"/>
          </ac:graphicFrameMkLst>
        </pc:graphicFrameChg>
      </pc:sldChg>
      <pc:sldChg chg="modSp mod">
        <pc:chgData name="Jure Leskovec" userId="c3375773-ce7f-444d-a7c6-e358fb579a72" providerId="ADAL" clId="{86C54253-D286-944C-AD12-66EAA7A4105B}" dt="2021-02-04T04:13:38.111" v="1329" actId="20577"/>
        <pc:sldMkLst>
          <pc:docMk/>
          <pc:sldMk cId="1796785591" sldId="1764"/>
        </pc:sldMkLst>
        <pc:spChg chg="mod">
          <ac:chgData name="Jure Leskovec" userId="c3375773-ce7f-444d-a7c6-e358fb579a72" providerId="ADAL" clId="{86C54253-D286-944C-AD12-66EAA7A4105B}" dt="2021-02-04T04:13:38.111" v="1329" actId="20577"/>
          <ac:spMkLst>
            <pc:docMk/>
            <pc:sldMk cId="1796785591" sldId="1764"/>
            <ac:spMk id="2" creationId="{8412AF86-A497-D34A-A358-3D50D61228DB}"/>
          </ac:spMkLst>
        </pc:spChg>
      </pc:sldChg>
      <pc:sldChg chg="addSp modSp mod">
        <pc:chgData name="Jure Leskovec" userId="c3375773-ce7f-444d-a7c6-e358fb579a72" providerId="ADAL" clId="{86C54253-D286-944C-AD12-66EAA7A4105B}" dt="2021-02-04T04:00:24.255" v="702" actId="20577"/>
        <pc:sldMkLst>
          <pc:docMk/>
          <pc:sldMk cId="3459096520" sldId="1766"/>
        </pc:sldMkLst>
        <pc:spChg chg="add mod">
          <ac:chgData name="Jure Leskovec" userId="c3375773-ce7f-444d-a7c6-e358fb579a72" providerId="ADAL" clId="{86C54253-D286-944C-AD12-66EAA7A4105B}" dt="2021-02-04T04:00:24.255" v="702" actId="20577"/>
          <ac:spMkLst>
            <pc:docMk/>
            <pc:sldMk cId="3459096520" sldId="1766"/>
            <ac:spMk id="16" creationId="{B6D4E5CB-1ED3-3748-8ADC-847C3CE8A160}"/>
          </ac:spMkLst>
        </pc:spChg>
      </pc:sldChg>
      <pc:sldChg chg="mod modShow">
        <pc:chgData name="Jure Leskovec" userId="c3375773-ce7f-444d-a7c6-e358fb579a72" providerId="ADAL" clId="{86C54253-D286-944C-AD12-66EAA7A4105B}" dt="2021-02-04T03:44:40.990" v="372" actId="729"/>
        <pc:sldMkLst>
          <pc:docMk/>
          <pc:sldMk cId="4230093755" sldId="1767"/>
        </pc:sldMkLst>
      </pc:sldChg>
      <pc:sldChg chg="modSp mod">
        <pc:chgData name="Jure Leskovec" userId="c3375773-ce7f-444d-a7c6-e358fb579a72" providerId="ADAL" clId="{86C54253-D286-944C-AD12-66EAA7A4105B}" dt="2021-02-04T04:07:42.525" v="816"/>
        <pc:sldMkLst>
          <pc:docMk/>
          <pc:sldMk cId="2645966715" sldId="1768"/>
        </pc:sldMkLst>
        <pc:spChg chg="mod">
          <ac:chgData name="Jure Leskovec" userId="c3375773-ce7f-444d-a7c6-e358fb579a72" providerId="ADAL" clId="{86C54253-D286-944C-AD12-66EAA7A4105B}" dt="2021-02-04T04:07:42.525" v="816"/>
          <ac:spMkLst>
            <pc:docMk/>
            <pc:sldMk cId="2645966715" sldId="1768"/>
            <ac:spMk id="2" creationId="{C91C1310-8463-9441-90F2-8CB5DEF42589}"/>
          </ac:spMkLst>
        </pc:spChg>
        <pc:spChg chg="mod">
          <ac:chgData name="Jure Leskovec" userId="c3375773-ce7f-444d-a7c6-e358fb579a72" providerId="ADAL" clId="{86C54253-D286-944C-AD12-66EAA7A4105B}" dt="2021-02-04T04:06:59.901" v="802" actId="20577"/>
          <ac:spMkLst>
            <pc:docMk/>
            <pc:sldMk cId="2645966715" sldId="1768"/>
            <ac:spMk id="3" creationId="{86496B1D-4577-5C45-9F5C-3F8CCC980EF4}"/>
          </ac:spMkLst>
        </pc:spChg>
      </pc:sldChg>
      <pc:sldChg chg="addSp delSp modSp mod">
        <pc:chgData name="Jure Leskovec" userId="c3375773-ce7f-444d-a7c6-e358fb579a72" providerId="ADAL" clId="{86C54253-D286-944C-AD12-66EAA7A4105B}" dt="2021-02-04T04:11:44.838" v="1035" actId="20577"/>
        <pc:sldMkLst>
          <pc:docMk/>
          <pc:sldMk cId="104775715" sldId="1769"/>
        </pc:sldMkLst>
        <pc:spChg chg="mod">
          <ac:chgData name="Jure Leskovec" userId="c3375773-ce7f-444d-a7c6-e358fb579a72" providerId="ADAL" clId="{86C54253-D286-944C-AD12-66EAA7A4105B}" dt="2021-02-04T04:07:40.022" v="815" actId="20577"/>
          <ac:spMkLst>
            <pc:docMk/>
            <pc:sldMk cId="104775715" sldId="1769"/>
            <ac:spMk id="2" creationId="{C91C1310-8463-9441-90F2-8CB5DEF42589}"/>
          </ac:spMkLst>
        </pc:spChg>
        <pc:spChg chg="mod">
          <ac:chgData name="Jure Leskovec" userId="c3375773-ce7f-444d-a7c6-e358fb579a72" providerId="ADAL" clId="{86C54253-D286-944C-AD12-66EAA7A4105B}" dt="2021-02-04T04:07:18.348" v="814" actId="113"/>
          <ac:spMkLst>
            <pc:docMk/>
            <pc:sldMk cId="104775715" sldId="1769"/>
            <ac:spMk id="3" creationId="{86496B1D-4577-5C45-9F5C-3F8CCC980EF4}"/>
          </ac:spMkLst>
        </pc:spChg>
        <pc:spChg chg="add del mod">
          <ac:chgData name="Jure Leskovec" userId="c3375773-ce7f-444d-a7c6-e358fb579a72" providerId="ADAL" clId="{86C54253-D286-944C-AD12-66EAA7A4105B}" dt="2021-02-04T04:02:31.399" v="759" actId="478"/>
          <ac:spMkLst>
            <pc:docMk/>
            <pc:sldMk cId="104775715" sldId="1769"/>
            <ac:spMk id="7" creationId="{B68CCD6A-CDF2-2D4D-B956-5DE121A25CA9}"/>
          </ac:spMkLst>
        </pc:spChg>
        <pc:spChg chg="add mod">
          <ac:chgData name="Jure Leskovec" userId="c3375773-ce7f-444d-a7c6-e358fb579a72" providerId="ADAL" clId="{86C54253-D286-944C-AD12-66EAA7A4105B}" dt="2021-02-04T04:11:44.838" v="1035" actId="20577"/>
          <ac:spMkLst>
            <pc:docMk/>
            <pc:sldMk cId="104775715" sldId="1769"/>
            <ac:spMk id="111" creationId="{2FD38381-5D74-6E45-991D-C308BA3BB88F}"/>
          </ac:spMkLst>
        </pc:spChg>
      </pc:sldChg>
      <pc:sldChg chg="addSp modSp mod">
        <pc:chgData name="Jure Leskovec" userId="c3375773-ce7f-444d-a7c6-e358fb579a72" providerId="ADAL" clId="{86C54253-D286-944C-AD12-66EAA7A4105B}" dt="2021-02-04T04:13:01.689" v="1307" actId="6549"/>
        <pc:sldMkLst>
          <pc:docMk/>
          <pc:sldMk cId="526432873" sldId="1770"/>
        </pc:sldMkLst>
        <pc:spChg chg="mod">
          <ac:chgData name="Jure Leskovec" userId="c3375773-ce7f-444d-a7c6-e358fb579a72" providerId="ADAL" clId="{86C54253-D286-944C-AD12-66EAA7A4105B}" dt="2021-02-04T04:07:49.161" v="817"/>
          <ac:spMkLst>
            <pc:docMk/>
            <pc:sldMk cId="526432873" sldId="1770"/>
            <ac:spMk id="2" creationId="{C91C1310-8463-9441-90F2-8CB5DEF42589}"/>
          </ac:spMkLst>
        </pc:spChg>
        <pc:spChg chg="mod">
          <ac:chgData name="Jure Leskovec" userId="c3375773-ce7f-444d-a7c6-e358fb579a72" providerId="ADAL" clId="{86C54253-D286-944C-AD12-66EAA7A4105B}" dt="2021-02-04T04:10:13.710" v="888" actId="20577"/>
          <ac:spMkLst>
            <pc:docMk/>
            <pc:sldMk cId="526432873" sldId="1770"/>
            <ac:spMk id="3" creationId="{86496B1D-4577-5C45-9F5C-3F8CCC980EF4}"/>
          </ac:spMkLst>
        </pc:spChg>
        <pc:spChg chg="add mod">
          <ac:chgData name="Jure Leskovec" userId="c3375773-ce7f-444d-a7c6-e358fb579a72" providerId="ADAL" clId="{86C54253-D286-944C-AD12-66EAA7A4105B}" dt="2021-02-04T04:13:01.689" v="1307" actId="6549"/>
          <ac:spMkLst>
            <pc:docMk/>
            <pc:sldMk cId="526432873" sldId="1770"/>
            <ac:spMk id="59" creationId="{E798F398-610A-7B4C-BC66-9C5BBEECE7F0}"/>
          </ac:spMkLst>
        </pc:spChg>
      </pc:sldChg>
      <pc:sldChg chg="modSp mod">
        <pc:chgData name="Jure Leskovec" userId="c3375773-ce7f-444d-a7c6-e358fb579a72" providerId="ADAL" clId="{86C54253-D286-944C-AD12-66EAA7A4105B}" dt="2021-02-04T03:54:11.927" v="604" actId="20577"/>
        <pc:sldMkLst>
          <pc:docMk/>
          <pc:sldMk cId="3301473013" sldId="1773"/>
        </pc:sldMkLst>
        <pc:spChg chg="mod">
          <ac:chgData name="Jure Leskovec" userId="c3375773-ce7f-444d-a7c6-e358fb579a72" providerId="ADAL" clId="{86C54253-D286-944C-AD12-66EAA7A4105B}" dt="2021-02-04T03:54:11.927" v="604" actId="20577"/>
          <ac:spMkLst>
            <pc:docMk/>
            <pc:sldMk cId="3301473013" sldId="1773"/>
            <ac:spMk id="3" creationId="{A89DC884-57D0-D94F-8BB6-BD7616A9CA43}"/>
          </ac:spMkLst>
        </pc:spChg>
      </pc:sldChg>
      <pc:sldChg chg="modSp">
        <pc:chgData name="Jure Leskovec" userId="c3375773-ce7f-444d-a7c6-e358fb579a72" providerId="ADAL" clId="{86C54253-D286-944C-AD12-66EAA7A4105B}" dt="2021-02-04T03:54:02.375" v="602"/>
        <pc:sldMkLst>
          <pc:docMk/>
          <pc:sldMk cId="2753157790" sldId="1775"/>
        </pc:sldMkLst>
        <pc:spChg chg="mod">
          <ac:chgData name="Jure Leskovec" userId="c3375773-ce7f-444d-a7c6-e358fb579a72" providerId="ADAL" clId="{86C54253-D286-944C-AD12-66EAA7A4105B}" dt="2021-02-04T03:54:02.375" v="602"/>
          <ac:spMkLst>
            <pc:docMk/>
            <pc:sldMk cId="2753157790" sldId="1775"/>
            <ac:spMk id="3" creationId="{BD85B5A9-802D-A142-8943-C29634A4206C}"/>
          </ac:spMkLst>
        </pc:spChg>
      </pc:sldChg>
      <pc:sldChg chg="modSp add mod">
        <pc:chgData name="Jure Leskovec" userId="c3375773-ce7f-444d-a7c6-e358fb579a72" providerId="ADAL" clId="{86C54253-D286-944C-AD12-66EAA7A4105B}" dt="2021-02-08T02:17:09.253" v="1447" actId="20577"/>
        <pc:sldMkLst>
          <pc:docMk/>
          <pc:sldMk cId="3603379317" sldId="1794"/>
        </pc:sldMkLst>
        <pc:spChg chg="mod">
          <ac:chgData name="Jure Leskovec" userId="c3375773-ce7f-444d-a7c6-e358fb579a72" providerId="ADAL" clId="{86C54253-D286-944C-AD12-66EAA7A4105B}" dt="2021-02-08T02:17:09.253" v="1447" actId="20577"/>
          <ac:spMkLst>
            <pc:docMk/>
            <pc:sldMk cId="3603379317" sldId="1794"/>
            <ac:spMk id="7" creationId="{00000000-0000-0000-0000-000000000000}"/>
          </ac:spMkLst>
        </pc:spChg>
      </pc:sldChg>
      <pc:sldChg chg="modSp add mod">
        <pc:chgData name="Jure Leskovec" userId="c3375773-ce7f-444d-a7c6-e358fb579a72" providerId="ADAL" clId="{86C54253-D286-944C-AD12-66EAA7A4105B}" dt="2021-02-08T02:18:30.394" v="1502" actId="27636"/>
        <pc:sldMkLst>
          <pc:docMk/>
          <pc:sldMk cId="1109004112" sldId="1795"/>
        </pc:sldMkLst>
        <pc:spChg chg="mod">
          <ac:chgData name="Jure Leskovec" userId="c3375773-ce7f-444d-a7c6-e358fb579a72" providerId="ADAL" clId="{86C54253-D286-944C-AD12-66EAA7A4105B}" dt="2021-02-08T02:18:30.394" v="1502" actId="27636"/>
          <ac:spMkLst>
            <pc:docMk/>
            <pc:sldMk cId="1109004112" sldId="1795"/>
            <ac:spMk id="7" creationId="{00000000-0000-0000-0000-000000000000}"/>
          </ac:spMkLst>
        </pc:spChg>
      </pc:sldChg>
    </pc:docChg>
  </pc:docChgLst>
  <pc:docChgLst>
    <pc:chgData name="Jonathan Gomes Selman" userId="d55fa43d-401b-4e8c-9b85-753cf9df6e3e" providerId="ADAL" clId="{17199980-2A41-5940-9F4F-37587A803FA9}"/>
    <pc:docChg chg="undo custSel addSld delSld modSld sldOrd">
      <pc:chgData name="Jonathan Gomes Selman" userId="d55fa43d-401b-4e8c-9b85-753cf9df6e3e" providerId="ADAL" clId="{17199980-2A41-5940-9F4F-37587A803FA9}" dt="2021-02-04T06:18:57.698" v="4449" actId="403"/>
      <pc:docMkLst>
        <pc:docMk/>
      </pc:docMkLst>
      <pc:sldChg chg="modSp">
        <pc:chgData name="Jonathan Gomes Selman" userId="d55fa43d-401b-4e8c-9b85-753cf9df6e3e" providerId="ADAL" clId="{17199980-2A41-5940-9F4F-37587A803FA9}" dt="2021-02-04T03:04:31.146" v="3979" actId="20577"/>
        <pc:sldMkLst>
          <pc:docMk/>
          <pc:sldMk cId="2076218383" sldId="336"/>
        </pc:sldMkLst>
        <pc:spChg chg="mod">
          <ac:chgData name="Jonathan Gomes Selman" userId="d55fa43d-401b-4e8c-9b85-753cf9df6e3e" providerId="ADAL" clId="{17199980-2A41-5940-9F4F-37587A803FA9}" dt="2021-02-04T03:04:31.146" v="3979" actId="20577"/>
          <ac:spMkLst>
            <pc:docMk/>
            <pc:sldMk cId="2076218383" sldId="336"/>
            <ac:spMk id="10" creationId="{00000000-0000-0000-0000-000000000000}"/>
          </ac:spMkLst>
        </pc:spChg>
      </pc:sldChg>
      <pc:sldChg chg="modSp">
        <pc:chgData name="Jonathan Gomes Selman" userId="d55fa43d-401b-4e8c-9b85-753cf9df6e3e" providerId="ADAL" clId="{17199980-2A41-5940-9F4F-37587A803FA9}" dt="2021-02-04T03:08:30.950" v="3980" actId="20577"/>
        <pc:sldMkLst>
          <pc:docMk/>
          <pc:sldMk cId="2950336216" sldId="1684"/>
        </pc:sldMkLst>
        <pc:spChg chg="mod">
          <ac:chgData name="Jonathan Gomes Selman" userId="d55fa43d-401b-4e8c-9b85-753cf9df6e3e" providerId="ADAL" clId="{17199980-2A41-5940-9F4F-37587A803FA9}" dt="2021-02-04T03:08:30.950" v="3980" actId="20577"/>
          <ac:spMkLst>
            <pc:docMk/>
            <pc:sldMk cId="2950336216" sldId="1684"/>
            <ac:spMk id="3" creationId="{F045205F-F738-104A-B7B0-FBE07B426AAA}"/>
          </ac:spMkLst>
        </pc:spChg>
      </pc:sldChg>
      <pc:sldChg chg="modSp">
        <pc:chgData name="Jonathan Gomes Selman" userId="d55fa43d-401b-4e8c-9b85-753cf9df6e3e" providerId="ADAL" clId="{17199980-2A41-5940-9F4F-37587A803FA9}" dt="2021-02-04T03:30:02.153" v="3981" actId="20577"/>
        <pc:sldMkLst>
          <pc:docMk/>
          <pc:sldMk cId="152983791" sldId="1699"/>
        </pc:sldMkLst>
        <pc:spChg chg="mod">
          <ac:chgData name="Jonathan Gomes Selman" userId="d55fa43d-401b-4e8c-9b85-753cf9df6e3e" providerId="ADAL" clId="{17199980-2A41-5940-9F4F-37587A803FA9}" dt="2021-02-04T03:30:02.153" v="3981" actId="20577"/>
          <ac:spMkLst>
            <pc:docMk/>
            <pc:sldMk cId="152983791" sldId="1699"/>
            <ac:spMk id="3" creationId="{704DF40B-FD31-144B-8015-1D741C706E89}"/>
          </ac:spMkLst>
        </pc:spChg>
      </pc:sldChg>
      <pc:sldChg chg="modSp">
        <pc:chgData name="Jonathan Gomes Selman" userId="d55fa43d-401b-4e8c-9b85-753cf9df6e3e" providerId="ADAL" clId="{17199980-2A41-5940-9F4F-37587A803FA9}" dt="2021-02-04T03:30:36.521" v="3982" actId="20577"/>
        <pc:sldMkLst>
          <pc:docMk/>
          <pc:sldMk cId="4137581729" sldId="1701"/>
        </pc:sldMkLst>
        <pc:spChg chg="mod">
          <ac:chgData name="Jonathan Gomes Selman" userId="d55fa43d-401b-4e8c-9b85-753cf9df6e3e" providerId="ADAL" clId="{17199980-2A41-5940-9F4F-37587A803FA9}" dt="2021-02-04T03:30:36.521" v="3982" actId="20577"/>
          <ac:spMkLst>
            <pc:docMk/>
            <pc:sldMk cId="4137581729" sldId="1701"/>
            <ac:spMk id="3" creationId="{704DF40B-FD31-144B-8015-1D741C706E89}"/>
          </ac:spMkLst>
        </pc:spChg>
      </pc:sldChg>
      <pc:sldChg chg="modSp">
        <pc:chgData name="Jonathan Gomes Selman" userId="d55fa43d-401b-4e8c-9b85-753cf9df6e3e" providerId="ADAL" clId="{17199980-2A41-5940-9F4F-37587A803FA9}" dt="2021-02-04T03:30:59.577" v="3983" actId="20577"/>
        <pc:sldMkLst>
          <pc:docMk/>
          <pc:sldMk cId="2868760816" sldId="1702"/>
        </pc:sldMkLst>
        <pc:spChg chg="mod">
          <ac:chgData name="Jonathan Gomes Selman" userId="d55fa43d-401b-4e8c-9b85-753cf9df6e3e" providerId="ADAL" clId="{17199980-2A41-5940-9F4F-37587A803FA9}" dt="2021-02-04T03:30:59.577" v="3983" actId="20577"/>
          <ac:spMkLst>
            <pc:docMk/>
            <pc:sldMk cId="2868760816" sldId="1702"/>
            <ac:spMk id="3" creationId="{704DF40B-FD31-144B-8015-1D741C706E89}"/>
          </ac:spMkLst>
        </pc:spChg>
      </pc:sldChg>
      <pc:sldChg chg="modSp">
        <pc:chgData name="Jonathan Gomes Selman" userId="d55fa43d-401b-4e8c-9b85-753cf9df6e3e" providerId="ADAL" clId="{17199980-2A41-5940-9F4F-37587A803FA9}" dt="2021-02-04T03:50:54.866" v="4081" actId="27636"/>
        <pc:sldMkLst>
          <pc:docMk/>
          <pc:sldMk cId="1177498267" sldId="1727"/>
        </pc:sldMkLst>
        <pc:spChg chg="mod">
          <ac:chgData name="Jonathan Gomes Selman" userId="d55fa43d-401b-4e8c-9b85-753cf9df6e3e" providerId="ADAL" clId="{17199980-2A41-5940-9F4F-37587A803FA9}" dt="2021-02-04T03:50:54.866" v="4081" actId="27636"/>
          <ac:spMkLst>
            <pc:docMk/>
            <pc:sldMk cId="1177498267" sldId="1727"/>
            <ac:spMk id="3" creationId="{6E80C400-DD78-0049-9396-9B205A61BC26}"/>
          </ac:spMkLst>
        </pc:spChg>
      </pc:sldChg>
      <pc:sldChg chg="modSp">
        <pc:chgData name="Jonathan Gomes Selman" userId="d55fa43d-401b-4e8c-9b85-753cf9df6e3e" providerId="ADAL" clId="{17199980-2A41-5940-9F4F-37587A803FA9}" dt="2021-02-04T03:47:35.548" v="4067" actId="207"/>
        <pc:sldMkLst>
          <pc:docMk/>
          <pc:sldMk cId="478997702" sldId="1728"/>
        </pc:sldMkLst>
        <pc:spChg chg="mod">
          <ac:chgData name="Jonathan Gomes Selman" userId="d55fa43d-401b-4e8c-9b85-753cf9df6e3e" providerId="ADAL" clId="{17199980-2A41-5940-9F4F-37587A803FA9}" dt="2021-02-04T03:47:35.548" v="4067" actId="207"/>
          <ac:spMkLst>
            <pc:docMk/>
            <pc:sldMk cId="478997702" sldId="1728"/>
            <ac:spMk id="3" creationId="{638F8BD2-E7BB-784A-9A70-E737A9917D37}"/>
          </ac:spMkLst>
        </pc:spChg>
      </pc:sldChg>
      <pc:sldChg chg="modSp">
        <pc:chgData name="Jonathan Gomes Selman" userId="d55fa43d-401b-4e8c-9b85-753cf9df6e3e" providerId="ADAL" clId="{17199980-2A41-5940-9F4F-37587A803FA9}" dt="2021-02-03T18:08:33.529" v="77" actId="20577"/>
        <pc:sldMkLst>
          <pc:docMk/>
          <pc:sldMk cId="2825167244" sldId="1740"/>
        </pc:sldMkLst>
        <pc:spChg chg="mod">
          <ac:chgData name="Jonathan Gomes Selman" userId="d55fa43d-401b-4e8c-9b85-753cf9df6e3e" providerId="ADAL" clId="{17199980-2A41-5940-9F4F-37587A803FA9}" dt="2021-02-03T18:08:33.529" v="77" actId="20577"/>
          <ac:spMkLst>
            <pc:docMk/>
            <pc:sldMk cId="2825167244" sldId="1740"/>
            <ac:spMk id="3" creationId="{C0BB3AF9-919A-9840-B292-18E3B28451E5}"/>
          </ac:spMkLst>
        </pc:spChg>
      </pc:sldChg>
      <pc:sldChg chg="modSp">
        <pc:chgData name="Jonathan Gomes Selman" userId="d55fa43d-401b-4e8c-9b85-753cf9df6e3e" providerId="ADAL" clId="{17199980-2A41-5940-9F4F-37587A803FA9}" dt="2021-02-03T23:58:08.612" v="1521" actId="27636"/>
        <pc:sldMkLst>
          <pc:docMk/>
          <pc:sldMk cId="2650828267" sldId="1741"/>
        </pc:sldMkLst>
        <pc:spChg chg="mod">
          <ac:chgData name="Jonathan Gomes Selman" userId="d55fa43d-401b-4e8c-9b85-753cf9df6e3e" providerId="ADAL" clId="{17199980-2A41-5940-9F4F-37587A803FA9}" dt="2021-02-03T23:58:08.612" v="1521" actId="27636"/>
          <ac:spMkLst>
            <pc:docMk/>
            <pc:sldMk cId="2650828267" sldId="1741"/>
            <ac:spMk id="3" creationId="{65648EBC-C60C-FC40-A37D-4E8AF83B59B2}"/>
          </ac:spMkLst>
        </pc:spChg>
      </pc:sldChg>
      <pc:sldChg chg="modSp">
        <pc:chgData name="Jonathan Gomes Selman" userId="d55fa43d-401b-4e8c-9b85-753cf9df6e3e" providerId="ADAL" clId="{17199980-2A41-5940-9F4F-37587A803FA9}" dt="2021-02-03T23:58:43.138" v="1532" actId="20577"/>
        <pc:sldMkLst>
          <pc:docMk/>
          <pc:sldMk cId="1560297948" sldId="1742"/>
        </pc:sldMkLst>
        <pc:spChg chg="mod">
          <ac:chgData name="Jonathan Gomes Selman" userId="d55fa43d-401b-4e8c-9b85-753cf9df6e3e" providerId="ADAL" clId="{17199980-2A41-5940-9F4F-37587A803FA9}" dt="2021-02-03T23:58:43.138" v="1532" actId="20577"/>
          <ac:spMkLst>
            <pc:docMk/>
            <pc:sldMk cId="1560297948" sldId="1742"/>
            <ac:spMk id="3" creationId="{65648EBC-C60C-FC40-A37D-4E8AF83B59B2}"/>
          </ac:spMkLst>
        </pc:spChg>
      </pc:sldChg>
      <pc:sldChg chg="modSp add">
        <pc:chgData name="Jonathan Gomes Selman" userId="d55fa43d-401b-4e8c-9b85-753cf9df6e3e" providerId="ADAL" clId="{17199980-2A41-5940-9F4F-37587A803FA9}" dt="2021-02-03T18:19:17.822" v="275" actId="27636"/>
        <pc:sldMkLst>
          <pc:docMk/>
          <pc:sldMk cId="3009006086" sldId="1742"/>
        </pc:sldMkLst>
        <pc:spChg chg="mod">
          <ac:chgData name="Jonathan Gomes Selman" userId="d55fa43d-401b-4e8c-9b85-753cf9df6e3e" providerId="ADAL" clId="{17199980-2A41-5940-9F4F-37587A803FA9}" dt="2021-02-03T18:19:17.822" v="275" actId="27636"/>
          <ac:spMkLst>
            <pc:docMk/>
            <pc:sldMk cId="3009006086" sldId="1742"/>
            <ac:spMk id="2" creationId="{E1474DF9-B8AD-8547-BF65-491A658B8E51}"/>
          </ac:spMkLst>
        </pc:spChg>
        <pc:spChg chg="mod">
          <ac:chgData name="Jonathan Gomes Selman" userId="d55fa43d-401b-4e8c-9b85-753cf9df6e3e" providerId="ADAL" clId="{17199980-2A41-5940-9F4F-37587A803FA9}" dt="2021-02-03T18:18:45.692" v="254" actId="5793"/>
          <ac:spMkLst>
            <pc:docMk/>
            <pc:sldMk cId="3009006086" sldId="1742"/>
            <ac:spMk id="3" creationId="{1964A6A4-36F9-644A-A147-5143BDB37721}"/>
          </ac:spMkLst>
        </pc:spChg>
      </pc:sldChg>
      <pc:sldChg chg="addSp delSp modSp">
        <pc:chgData name="Jonathan Gomes Selman" userId="d55fa43d-401b-4e8c-9b85-753cf9df6e3e" providerId="ADAL" clId="{17199980-2A41-5940-9F4F-37587A803FA9}" dt="2021-02-04T00:39:19.335" v="2360" actId="113"/>
        <pc:sldMkLst>
          <pc:docMk/>
          <pc:sldMk cId="3009006086" sldId="1743"/>
        </pc:sldMkLst>
        <pc:spChg chg="mod">
          <ac:chgData name="Jonathan Gomes Selman" userId="d55fa43d-401b-4e8c-9b85-753cf9df6e3e" providerId="ADAL" clId="{17199980-2A41-5940-9F4F-37587A803FA9}" dt="2021-02-04T00:39:19.335" v="2360" actId="113"/>
          <ac:spMkLst>
            <pc:docMk/>
            <pc:sldMk cId="3009006086" sldId="1743"/>
            <ac:spMk id="3" creationId="{1964A6A4-36F9-644A-A147-5143BDB37721}"/>
          </ac:spMkLst>
        </pc:spChg>
        <pc:spChg chg="add del mod">
          <ac:chgData name="Jonathan Gomes Selman" userId="d55fa43d-401b-4e8c-9b85-753cf9df6e3e" providerId="ADAL" clId="{17199980-2A41-5940-9F4F-37587A803FA9}" dt="2021-02-03T18:57:09.394" v="955" actId="478"/>
          <ac:spMkLst>
            <pc:docMk/>
            <pc:sldMk cId="3009006086" sldId="1743"/>
            <ac:spMk id="7" creationId="{E7E711E5-AF98-F140-932F-B2C92F816812}"/>
          </ac:spMkLst>
        </pc:spChg>
        <pc:spChg chg="add mod">
          <ac:chgData name="Jonathan Gomes Selman" userId="d55fa43d-401b-4e8c-9b85-753cf9df6e3e" providerId="ADAL" clId="{17199980-2A41-5940-9F4F-37587A803FA9}" dt="2021-02-03T18:57:17.071" v="958" actId="1076"/>
          <ac:spMkLst>
            <pc:docMk/>
            <pc:sldMk cId="3009006086" sldId="1743"/>
            <ac:spMk id="8" creationId="{C1BAD4BD-43F6-6844-8ACC-8B2F53A59929}"/>
          </ac:spMkLst>
        </pc:spChg>
        <pc:spChg chg="add mod">
          <ac:chgData name="Jonathan Gomes Selman" userId="d55fa43d-401b-4e8c-9b85-753cf9df6e3e" providerId="ADAL" clId="{17199980-2A41-5940-9F4F-37587A803FA9}" dt="2021-02-03T19:08:03.139" v="1086"/>
          <ac:spMkLst>
            <pc:docMk/>
            <pc:sldMk cId="3009006086" sldId="1743"/>
            <ac:spMk id="9" creationId="{F0E4AF4A-D7A1-8A4E-9E86-3F785468376B}"/>
          </ac:spMkLst>
        </pc:spChg>
      </pc:sldChg>
      <pc:sldChg chg="addSp modSp add">
        <pc:chgData name="Jonathan Gomes Selman" userId="d55fa43d-401b-4e8c-9b85-753cf9df6e3e" providerId="ADAL" clId="{17199980-2A41-5940-9F4F-37587A803FA9}" dt="2021-02-03T18:30:38.284" v="595" actId="1076"/>
        <pc:sldMkLst>
          <pc:docMk/>
          <pc:sldMk cId="295786156" sldId="1744"/>
        </pc:sldMkLst>
        <pc:spChg chg="mod">
          <ac:chgData name="Jonathan Gomes Selman" userId="d55fa43d-401b-4e8c-9b85-753cf9df6e3e" providerId="ADAL" clId="{17199980-2A41-5940-9F4F-37587A803FA9}" dt="2021-02-03T18:21:00.048" v="301" actId="20577"/>
          <ac:spMkLst>
            <pc:docMk/>
            <pc:sldMk cId="295786156" sldId="1744"/>
            <ac:spMk id="2" creationId="{B8097403-9334-454B-B7AD-DCC20BBA436D}"/>
          </ac:spMkLst>
        </pc:spChg>
        <pc:spChg chg="mod">
          <ac:chgData name="Jonathan Gomes Selman" userId="d55fa43d-401b-4e8c-9b85-753cf9df6e3e" providerId="ADAL" clId="{17199980-2A41-5940-9F4F-37587A803FA9}" dt="2021-02-03T18:26:33.012" v="519" actId="20577"/>
          <ac:spMkLst>
            <pc:docMk/>
            <pc:sldMk cId="295786156" sldId="1744"/>
            <ac:spMk id="3" creationId="{5BDDE677-2ED9-BF43-9E62-F48811168200}"/>
          </ac:spMkLst>
        </pc:spChg>
        <pc:spChg chg="add mod">
          <ac:chgData name="Jonathan Gomes Selman" userId="d55fa43d-401b-4e8c-9b85-753cf9df6e3e" providerId="ADAL" clId="{17199980-2A41-5940-9F4F-37587A803FA9}" dt="2021-02-03T18:28:57.213" v="561" actId="1076"/>
          <ac:spMkLst>
            <pc:docMk/>
            <pc:sldMk cId="295786156" sldId="1744"/>
            <ac:spMk id="8" creationId="{B7D4C3C4-A97C-C345-AC6C-903F2FC474E7}"/>
          </ac:spMkLst>
        </pc:spChg>
        <pc:spChg chg="add mod">
          <ac:chgData name="Jonathan Gomes Selman" userId="d55fa43d-401b-4e8c-9b85-753cf9df6e3e" providerId="ADAL" clId="{17199980-2A41-5940-9F4F-37587A803FA9}" dt="2021-02-03T18:30:38.284" v="595" actId="1076"/>
          <ac:spMkLst>
            <pc:docMk/>
            <pc:sldMk cId="295786156" sldId="1744"/>
            <ac:spMk id="9" creationId="{086D739A-B374-E047-AB36-422D77D4305E}"/>
          </ac:spMkLst>
        </pc:spChg>
        <pc:picChg chg="add mod">
          <ac:chgData name="Jonathan Gomes Selman" userId="d55fa43d-401b-4e8c-9b85-753cf9df6e3e" providerId="ADAL" clId="{17199980-2A41-5940-9F4F-37587A803FA9}" dt="2021-02-03T18:28:05.220" v="526" actId="1076"/>
          <ac:picMkLst>
            <pc:docMk/>
            <pc:sldMk cId="295786156" sldId="1744"/>
            <ac:picMk id="7" creationId="{37C27223-626A-B840-9475-65980B5461ED}"/>
          </ac:picMkLst>
        </pc:picChg>
      </pc:sldChg>
      <pc:sldChg chg="modSp">
        <pc:chgData name="Jonathan Gomes Selman" userId="d55fa43d-401b-4e8c-9b85-753cf9df6e3e" providerId="ADAL" clId="{17199980-2A41-5940-9F4F-37587A803FA9}" dt="2021-02-04T03:33:25.391" v="4009" actId="313"/>
        <pc:sldMkLst>
          <pc:docMk/>
          <pc:sldMk cId="1365164045" sldId="1744"/>
        </pc:sldMkLst>
        <pc:spChg chg="mod">
          <ac:chgData name="Jonathan Gomes Selman" userId="d55fa43d-401b-4e8c-9b85-753cf9df6e3e" providerId="ADAL" clId="{17199980-2A41-5940-9F4F-37587A803FA9}" dt="2021-02-04T03:33:25.391" v="4009" actId="313"/>
          <ac:spMkLst>
            <pc:docMk/>
            <pc:sldMk cId="1365164045" sldId="1744"/>
            <ac:spMk id="3" creationId="{BFE14579-AA9E-9D41-B782-7159E55B071E}"/>
          </ac:spMkLst>
        </pc:spChg>
      </pc:sldChg>
      <pc:sldChg chg="addSp delSp modSp ord">
        <pc:chgData name="Jonathan Gomes Selman" userId="d55fa43d-401b-4e8c-9b85-753cf9df6e3e" providerId="ADAL" clId="{17199980-2A41-5940-9F4F-37587A803FA9}" dt="2021-02-03T18:49:29.768" v="837" actId="1076"/>
        <pc:sldMkLst>
          <pc:docMk/>
          <pc:sldMk cId="295786156" sldId="1745"/>
        </pc:sldMkLst>
        <pc:spChg chg="mod">
          <ac:chgData name="Jonathan Gomes Selman" userId="d55fa43d-401b-4e8c-9b85-753cf9df6e3e" providerId="ADAL" clId="{17199980-2A41-5940-9F4F-37587A803FA9}" dt="2021-02-03T18:44:57.684" v="788"/>
          <ac:spMkLst>
            <pc:docMk/>
            <pc:sldMk cId="295786156" sldId="1745"/>
            <ac:spMk id="3" creationId="{5BDDE677-2ED9-BF43-9E62-F48811168200}"/>
          </ac:spMkLst>
        </pc:spChg>
        <pc:spChg chg="del">
          <ac:chgData name="Jonathan Gomes Selman" userId="d55fa43d-401b-4e8c-9b85-753cf9df6e3e" providerId="ADAL" clId="{17199980-2A41-5940-9F4F-37587A803FA9}" dt="2021-02-03T18:40:03.861" v="692" actId="478"/>
          <ac:spMkLst>
            <pc:docMk/>
            <pc:sldMk cId="295786156" sldId="1745"/>
            <ac:spMk id="8" creationId="{B7D4C3C4-A97C-C345-AC6C-903F2FC474E7}"/>
          </ac:spMkLst>
        </pc:spChg>
        <pc:spChg chg="del">
          <ac:chgData name="Jonathan Gomes Selman" userId="d55fa43d-401b-4e8c-9b85-753cf9df6e3e" providerId="ADAL" clId="{17199980-2A41-5940-9F4F-37587A803FA9}" dt="2021-02-03T18:40:05.829" v="693" actId="478"/>
          <ac:spMkLst>
            <pc:docMk/>
            <pc:sldMk cId="295786156" sldId="1745"/>
            <ac:spMk id="9" creationId="{086D739A-B374-E047-AB36-422D77D4305E}"/>
          </ac:spMkLst>
        </pc:spChg>
        <pc:spChg chg="add mod">
          <ac:chgData name="Jonathan Gomes Selman" userId="d55fa43d-401b-4e8c-9b85-753cf9df6e3e" providerId="ADAL" clId="{17199980-2A41-5940-9F4F-37587A803FA9}" dt="2021-02-03T18:49:29.768" v="837" actId="1076"/>
          <ac:spMkLst>
            <pc:docMk/>
            <pc:sldMk cId="295786156" sldId="1745"/>
            <ac:spMk id="10" creationId="{DA69FD7D-A212-4E41-BF18-F214B9852FB9}"/>
          </ac:spMkLst>
        </pc:spChg>
        <pc:picChg chg="mod">
          <ac:chgData name="Jonathan Gomes Selman" userId="d55fa43d-401b-4e8c-9b85-753cf9df6e3e" providerId="ADAL" clId="{17199980-2A41-5940-9F4F-37587A803FA9}" dt="2021-02-03T18:42:42.401" v="771" actId="14100"/>
          <ac:picMkLst>
            <pc:docMk/>
            <pc:sldMk cId="295786156" sldId="1745"/>
            <ac:picMk id="7" creationId="{37C27223-626A-B840-9475-65980B5461ED}"/>
          </ac:picMkLst>
        </pc:picChg>
      </pc:sldChg>
      <pc:sldChg chg="addSp delSp modSp add">
        <pc:chgData name="Jonathan Gomes Selman" userId="d55fa43d-401b-4e8c-9b85-753cf9df6e3e" providerId="ADAL" clId="{17199980-2A41-5940-9F4F-37587A803FA9}" dt="2021-02-03T18:48:14.127" v="817" actId="1076"/>
        <pc:sldMkLst>
          <pc:docMk/>
          <pc:sldMk cId="1699976448" sldId="1746"/>
        </pc:sldMkLst>
        <pc:spChg chg="add del">
          <ac:chgData name="Jonathan Gomes Selman" userId="d55fa43d-401b-4e8c-9b85-753cf9df6e3e" providerId="ADAL" clId="{17199980-2A41-5940-9F4F-37587A803FA9}" dt="2021-02-03T18:33:35.917" v="601" actId="478"/>
          <ac:spMkLst>
            <pc:docMk/>
            <pc:sldMk cId="1699976448" sldId="1746"/>
            <ac:spMk id="8" creationId="{B7D4C3C4-A97C-C345-AC6C-903F2FC474E7}"/>
          </ac:spMkLst>
        </pc:spChg>
        <pc:spChg chg="add del">
          <ac:chgData name="Jonathan Gomes Selman" userId="d55fa43d-401b-4e8c-9b85-753cf9df6e3e" providerId="ADAL" clId="{17199980-2A41-5940-9F4F-37587A803FA9}" dt="2021-02-03T18:33:35.244" v="600" actId="478"/>
          <ac:spMkLst>
            <pc:docMk/>
            <pc:sldMk cId="1699976448" sldId="1746"/>
            <ac:spMk id="9" creationId="{086D739A-B374-E047-AB36-422D77D4305E}"/>
          </ac:spMkLst>
        </pc:spChg>
        <pc:spChg chg="add del">
          <ac:chgData name="Jonathan Gomes Selman" userId="d55fa43d-401b-4e8c-9b85-753cf9df6e3e" providerId="ADAL" clId="{17199980-2A41-5940-9F4F-37587A803FA9}" dt="2021-02-03T18:34:09.481" v="604"/>
          <ac:spMkLst>
            <pc:docMk/>
            <pc:sldMk cId="1699976448" sldId="1746"/>
            <ac:spMk id="10" creationId="{BE218C11-446C-0642-B3EB-D090A1D498F3}"/>
          </ac:spMkLst>
        </pc:spChg>
        <pc:spChg chg="add mod">
          <ac:chgData name="Jonathan Gomes Selman" userId="d55fa43d-401b-4e8c-9b85-753cf9df6e3e" providerId="ADAL" clId="{17199980-2A41-5940-9F4F-37587A803FA9}" dt="2021-02-03T18:38:20.226" v="677" actId="207"/>
          <ac:spMkLst>
            <pc:docMk/>
            <pc:sldMk cId="1699976448" sldId="1746"/>
            <ac:spMk id="11" creationId="{DD74F48B-C9D4-9547-86CE-12FDA91C9E90}"/>
          </ac:spMkLst>
        </pc:spChg>
        <pc:spChg chg="add del">
          <ac:chgData name="Jonathan Gomes Selman" userId="d55fa43d-401b-4e8c-9b85-753cf9df6e3e" providerId="ADAL" clId="{17199980-2A41-5940-9F4F-37587A803FA9}" dt="2021-02-03T18:45:54.734" v="792"/>
          <ac:spMkLst>
            <pc:docMk/>
            <pc:sldMk cId="1699976448" sldId="1746"/>
            <ac:spMk id="12" creationId="{3B44E6D7-033D-9C4A-A582-FD5EB2CD0B5F}"/>
          </ac:spMkLst>
        </pc:spChg>
        <pc:spChg chg="add del mod">
          <ac:chgData name="Jonathan Gomes Selman" userId="d55fa43d-401b-4e8c-9b85-753cf9df6e3e" providerId="ADAL" clId="{17199980-2A41-5940-9F4F-37587A803FA9}" dt="2021-02-03T18:46:13.922" v="795" actId="478"/>
          <ac:spMkLst>
            <pc:docMk/>
            <pc:sldMk cId="1699976448" sldId="1746"/>
            <ac:spMk id="13" creationId="{4B291E61-6CDE-514D-8E30-3116B7280A74}"/>
          </ac:spMkLst>
        </pc:spChg>
        <pc:spChg chg="add mod">
          <ac:chgData name="Jonathan Gomes Selman" userId="d55fa43d-401b-4e8c-9b85-753cf9df6e3e" providerId="ADAL" clId="{17199980-2A41-5940-9F4F-37587A803FA9}" dt="2021-02-03T18:48:14.127" v="817" actId="1076"/>
          <ac:spMkLst>
            <pc:docMk/>
            <pc:sldMk cId="1699976448" sldId="1746"/>
            <ac:spMk id="14" creationId="{CDA0F7D5-1FC1-AF4B-A347-79E2A19037A7}"/>
          </ac:spMkLst>
        </pc:spChg>
        <pc:picChg chg="add del mod">
          <ac:chgData name="Jonathan Gomes Selman" userId="d55fa43d-401b-4e8c-9b85-753cf9df6e3e" providerId="ADAL" clId="{17199980-2A41-5940-9F4F-37587A803FA9}" dt="2021-02-03T18:45:46.336" v="790" actId="1076"/>
          <ac:picMkLst>
            <pc:docMk/>
            <pc:sldMk cId="1699976448" sldId="1746"/>
            <ac:picMk id="7" creationId="{37C27223-626A-B840-9475-65980B5461ED}"/>
          </ac:picMkLst>
        </pc:picChg>
      </pc:sldChg>
      <pc:sldChg chg="modSp">
        <pc:chgData name="Jonathan Gomes Selman" userId="d55fa43d-401b-4e8c-9b85-753cf9df6e3e" providerId="ADAL" clId="{17199980-2A41-5940-9F4F-37587A803FA9}" dt="2021-02-03T23:55:23.424" v="1485" actId="20577"/>
        <pc:sldMkLst>
          <pc:docMk/>
          <pc:sldMk cId="2071647986" sldId="1746"/>
        </pc:sldMkLst>
        <pc:spChg chg="mod">
          <ac:chgData name="Jonathan Gomes Selman" userId="d55fa43d-401b-4e8c-9b85-753cf9df6e3e" providerId="ADAL" clId="{17199980-2A41-5940-9F4F-37587A803FA9}" dt="2021-02-03T23:55:23.424" v="1485" actId="20577"/>
          <ac:spMkLst>
            <pc:docMk/>
            <pc:sldMk cId="2071647986" sldId="1746"/>
            <ac:spMk id="3" creationId="{BFE14579-AA9E-9D41-B782-7159E55B071E}"/>
          </ac:spMkLst>
        </pc:spChg>
      </pc:sldChg>
      <pc:sldChg chg="modSp">
        <pc:chgData name="Jonathan Gomes Selman" userId="d55fa43d-401b-4e8c-9b85-753cf9df6e3e" providerId="ADAL" clId="{17199980-2A41-5940-9F4F-37587A803FA9}" dt="2021-02-04T03:45:50.459" v="4042" actId="1076"/>
        <pc:sldMkLst>
          <pc:docMk/>
          <pc:sldMk cId="1699976448" sldId="1747"/>
        </pc:sldMkLst>
        <pc:spChg chg="mod">
          <ac:chgData name="Jonathan Gomes Selman" userId="d55fa43d-401b-4e8c-9b85-753cf9df6e3e" providerId="ADAL" clId="{17199980-2A41-5940-9F4F-37587A803FA9}" dt="2021-02-04T03:45:50.459" v="4042" actId="1076"/>
          <ac:spMkLst>
            <pc:docMk/>
            <pc:sldMk cId="1699976448" sldId="1747"/>
            <ac:spMk id="8" creationId="{B7D4C3C4-A97C-C345-AC6C-903F2FC474E7}"/>
          </ac:spMkLst>
        </pc:spChg>
      </pc:sldChg>
      <pc:sldChg chg="modSp">
        <pc:chgData name="Jonathan Gomes Selman" userId="d55fa43d-401b-4e8c-9b85-753cf9df6e3e" providerId="ADAL" clId="{17199980-2A41-5940-9F4F-37587A803FA9}" dt="2021-02-04T00:04:35.602" v="1590" actId="20577"/>
        <pc:sldMkLst>
          <pc:docMk/>
          <pc:sldMk cId="2432865307" sldId="1748"/>
        </pc:sldMkLst>
        <pc:spChg chg="mod">
          <ac:chgData name="Jonathan Gomes Selman" userId="d55fa43d-401b-4e8c-9b85-753cf9df6e3e" providerId="ADAL" clId="{17199980-2A41-5940-9F4F-37587A803FA9}" dt="2021-02-04T00:04:35.602" v="1590" actId="20577"/>
          <ac:spMkLst>
            <pc:docMk/>
            <pc:sldMk cId="2432865307" sldId="1748"/>
            <ac:spMk id="3" creationId="{65648EBC-C60C-FC40-A37D-4E8AF83B59B2}"/>
          </ac:spMkLst>
        </pc:spChg>
      </pc:sldChg>
      <pc:sldChg chg="modSp">
        <pc:chgData name="Jonathan Gomes Selman" userId="d55fa43d-401b-4e8c-9b85-753cf9df6e3e" providerId="ADAL" clId="{17199980-2A41-5940-9F4F-37587A803FA9}" dt="2021-02-04T03:36:17.323" v="4026" actId="20577"/>
        <pc:sldMkLst>
          <pc:docMk/>
          <pc:sldMk cId="1060009147" sldId="1749"/>
        </pc:sldMkLst>
        <pc:spChg chg="mod">
          <ac:chgData name="Jonathan Gomes Selman" userId="d55fa43d-401b-4e8c-9b85-753cf9df6e3e" providerId="ADAL" clId="{17199980-2A41-5940-9F4F-37587A803FA9}" dt="2021-02-04T03:36:17.323" v="4026" actId="20577"/>
          <ac:spMkLst>
            <pc:docMk/>
            <pc:sldMk cId="1060009147" sldId="1749"/>
            <ac:spMk id="3" creationId="{D3B14AC8-1101-4147-B3FE-05E9E7FBB488}"/>
          </ac:spMkLst>
        </pc:spChg>
      </pc:sldChg>
      <pc:sldChg chg="modSp">
        <pc:chgData name="Jonathan Gomes Selman" userId="d55fa43d-401b-4e8c-9b85-753cf9df6e3e" providerId="ADAL" clId="{17199980-2A41-5940-9F4F-37587A803FA9}" dt="2021-02-04T00:05:09.389" v="1602" actId="20577"/>
        <pc:sldMkLst>
          <pc:docMk/>
          <pc:sldMk cId="2432945557" sldId="1750"/>
        </pc:sldMkLst>
        <pc:spChg chg="mod">
          <ac:chgData name="Jonathan Gomes Selman" userId="d55fa43d-401b-4e8c-9b85-753cf9df6e3e" providerId="ADAL" clId="{17199980-2A41-5940-9F4F-37587A803FA9}" dt="2021-02-04T00:05:09.389" v="1602" actId="20577"/>
          <ac:spMkLst>
            <pc:docMk/>
            <pc:sldMk cId="2432945557" sldId="1750"/>
            <ac:spMk id="3" creationId="{90B077D4-2B54-A146-96BD-F251919C47B0}"/>
          </ac:spMkLst>
        </pc:spChg>
      </pc:sldChg>
      <pc:sldChg chg="modSp">
        <pc:chgData name="Jonathan Gomes Selman" userId="d55fa43d-401b-4e8c-9b85-753cf9df6e3e" providerId="ADAL" clId="{17199980-2A41-5940-9F4F-37587A803FA9}" dt="2021-02-04T03:34:56.724" v="4010" actId="207"/>
        <pc:sldMkLst>
          <pc:docMk/>
          <pc:sldMk cId="4131153202" sldId="1751"/>
        </pc:sldMkLst>
        <pc:spChg chg="mod">
          <ac:chgData name="Jonathan Gomes Selman" userId="d55fa43d-401b-4e8c-9b85-753cf9df6e3e" providerId="ADAL" clId="{17199980-2A41-5940-9F4F-37587A803FA9}" dt="2021-02-04T03:34:56.724" v="4010" actId="207"/>
          <ac:spMkLst>
            <pc:docMk/>
            <pc:sldMk cId="4131153202" sldId="1751"/>
            <ac:spMk id="3" creationId="{8E99554B-F7F7-E843-BA57-C5144B5B6CB7}"/>
          </ac:spMkLst>
        </pc:spChg>
      </pc:sldChg>
      <pc:sldChg chg="modSp">
        <pc:chgData name="Jonathan Gomes Selman" userId="d55fa43d-401b-4e8c-9b85-753cf9df6e3e" providerId="ADAL" clId="{17199980-2A41-5940-9F4F-37587A803FA9}" dt="2021-02-04T00:25:26.698" v="1797" actId="20577"/>
        <pc:sldMkLst>
          <pc:docMk/>
          <pc:sldMk cId="2146679995" sldId="1752"/>
        </pc:sldMkLst>
        <pc:spChg chg="mod">
          <ac:chgData name="Jonathan Gomes Selman" userId="d55fa43d-401b-4e8c-9b85-753cf9df6e3e" providerId="ADAL" clId="{17199980-2A41-5940-9F4F-37587A803FA9}" dt="2021-02-04T00:25:26.698" v="1797" actId="20577"/>
          <ac:spMkLst>
            <pc:docMk/>
            <pc:sldMk cId="2146679995" sldId="1752"/>
            <ac:spMk id="3" creationId="{AFF22B44-D52C-4A4F-AE51-0559D3CFFF03}"/>
          </ac:spMkLst>
        </pc:spChg>
      </pc:sldChg>
      <pc:sldChg chg="modSp">
        <pc:chgData name="Jonathan Gomes Selman" userId="d55fa43d-401b-4e8c-9b85-753cf9df6e3e" providerId="ADAL" clId="{17199980-2A41-5940-9F4F-37587A803FA9}" dt="2021-02-04T03:38:53.465" v="4029" actId="207"/>
        <pc:sldMkLst>
          <pc:docMk/>
          <pc:sldMk cId="1175996388" sldId="1753"/>
        </pc:sldMkLst>
        <pc:spChg chg="mod">
          <ac:chgData name="Jonathan Gomes Selman" userId="d55fa43d-401b-4e8c-9b85-753cf9df6e3e" providerId="ADAL" clId="{17199980-2A41-5940-9F4F-37587A803FA9}" dt="2021-02-04T03:38:53.465" v="4029" actId="207"/>
          <ac:spMkLst>
            <pc:docMk/>
            <pc:sldMk cId="1175996388" sldId="1753"/>
            <ac:spMk id="3" creationId="{19A1C9CF-3961-E041-B3B2-2AB346F34517}"/>
          </ac:spMkLst>
        </pc:spChg>
      </pc:sldChg>
      <pc:sldChg chg="addSp delSp modSp add">
        <pc:chgData name="Jonathan Gomes Selman" userId="d55fa43d-401b-4e8c-9b85-753cf9df6e3e" providerId="ADAL" clId="{17199980-2A41-5940-9F4F-37587A803FA9}" dt="2021-02-04T02:55:12.901" v="3856" actId="478"/>
        <pc:sldMkLst>
          <pc:docMk/>
          <pc:sldMk cId="2944143903" sldId="1756"/>
        </pc:sldMkLst>
        <pc:spChg chg="mod">
          <ac:chgData name="Jonathan Gomes Selman" userId="d55fa43d-401b-4e8c-9b85-753cf9df6e3e" providerId="ADAL" clId="{17199980-2A41-5940-9F4F-37587A803FA9}" dt="2021-02-04T01:16:58.815" v="3056" actId="20577"/>
          <ac:spMkLst>
            <pc:docMk/>
            <pc:sldMk cId="2944143903" sldId="1756"/>
            <ac:spMk id="2" creationId="{145C8CFB-9DB6-1942-BF48-DF1DFAFC2227}"/>
          </ac:spMkLst>
        </pc:spChg>
        <pc:spChg chg="mod">
          <ac:chgData name="Jonathan Gomes Selman" userId="d55fa43d-401b-4e8c-9b85-753cf9df6e3e" providerId="ADAL" clId="{17199980-2A41-5940-9F4F-37587A803FA9}" dt="2021-02-04T01:32:12.254" v="3255" actId="20577"/>
          <ac:spMkLst>
            <pc:docMk/>
            <pc:sldMk cId="2944143903" sldId="1756"/>
            <ac:spMk id="3" creationId="{BD85B5A9-802D-A142-8943-C29634A4206C}"/>
          </ac:spMkLst>
        </pc:spChg>
        <pc:spChg chg="add del mod">
          <ac:chgData name="Jonathan Gomes Selman" userId="d55fa43d-401b-4e8c-9b85-753cf9df6e3e" providerId="ADAL" clId="{17199980-2A41-5940-9F4F-37587A803FA9}" dt="2021-02-04T02:55:12.901" v="3856" actId="478"/>
          <ac:spMkLst>
            <pc:docMk/>
            <pc:sldMk cId="2944143903" sldId="1756"/>
            <ac:spMk id="19" creationId="{956FE263-19E5-7C41-BD4C-24E3DB650733}"/>
          </ac:spMkLst>
        </pc:spChg>
        <pc:spChg chg="mod">
          <ac:chgData name="Jonathan Gomes Selman" userId="d55fa43d-401b-4e8c-9b85-753cf9df6e3e" providerId="ADAL" clId="{17199980-2A41-5940-9F4F-37587A803FA9}" dt="2021-02-04T02:53:53.866" v="3853" actId="1035"/>
          <ac:spMkLst>
            <pc:docMk/>
            <pc:sldMk cId="2944143903" sldId="1756"/>
            <ac:spMk id="21" creationId="{F682874D-CFD7-2343-B802-F4D4C48DF86C}"/>
          </ac:spMkLst>
        </pc:spChg>
        <pc:graphicFrameChg chg="mod">
          <ac:chgData name="Jonathan Gomes Selman" userId="d55fa43d-401b-4e8c-9b85-753cf9df6e3e" providerId="ADAL" clId="{17199980-2A41-5940-9F4F-37587A803FA9}" dt="2021-02-04T02:53:53.866" v="3853" actId="1035"/>
          <ac:graphicFrameMkLst>
            <pc:docMk/>
            <pc:sldMk cId="2944143903" sldId="1756"/>
            <ac:graphicFrameMk id="18" creationId="{5B9B6B16-3A23-844C-9634-B76486721199}"/>
          </ac:graphicFrameMkLst>
        </pc:graphicFrameChg>
      </pc:sldChg>
      <pc:sldChg chg="add">
        <pc:chgData name="Jonathan Gomes Selman" userId="d55fa43d-401b-4e8c-9b85-753cf9df6e3e" providerId="ADAL" clId="{17199980-2A41-5940-9F4F-37587A803FA9}" dt="2021-02-04T00:17:06.756" v="1648"/>
        <pc:sldMkLst>
          <pc:docMk/>
          <pc:sldMk cId="272255740" sldId="1757"/>
        </pc:sldMkLst>
      </pc:sldChg>
      <pc:sldChg chg="modSp">
        <pc:chgData name="Jonathan Gomes Selman" userId="d55fa43d-401b-4e8c-9b85-753cf9df6e3e" providerId="ADAL" clId="{17199980-2A41-5940-9F4F-37587A803FA9}" dt="2021-02-04T03:43:14.601" v="4039" actId="313"/>
        <pc:sldMkLst>
          <pc:docMk/>
          <pc:sldMk cId="4173707124" sldId="1757"/>
        </pc:sldMkLst>
        <pc:spChg chg="mod">
          <ac:chgData name="Jonathan Gomes Selman" userId="d55fa43d-401b-4e8c-9b85-753cf9df6e3e" providerId="ADAL" clId="{17199980-2A41-5940-9F4F-37587A803FA9}" dt="2021-02-04T03:43:14.601" v="4039" actId="313"/>
          <ac:spMkLst>
            <pc:docMk/>
            <pc:sldMk cId="4173707124" sldId="1757"/>
            <ac:spMk id="3" creationId="{E8ED143E-1507-6A40-B081-AACD31E2F65C}"/>
          </ac:spMkLst>
        </pc:spChg>
      </pc:sldChg>
      <pc:sldChg chg="modSp add">
        <pc:chgData name="Jonathan Gomes Selman" userId="d55fa43d-401b-4e8c-9b85-753cf9df6e3e" providerId="ADAL" clId="{17199980-2A41-5940-9F4F-37587A803FA9}" dt="2021-02-04T00:23:36.618" v="1771" actId="14100"/>
        <pc:sldMkLst>
          <pc:docMk/>
          <pc:sldMk cId="2190892555" sldId="1758"/>
        </pc:sldMkLst>
        <pc:spChg chg="mod">
          <ac:chgData name="Jonathan Gomes Selman" userId="d55fa43d-401b-4e8c-9b85-753cf9df6e3e" providerId="ADAL" clId="{17199980-2A41-5940-9F4F-37587A803FA9}" dt="2021-02-04T00:23:36.618" v="1771" actId="14100"/>
          <ac:spMkLst>
            <pc:docMk/>
            <pc:sldMk cId="2190892555" sldId="1758"/>
            <ac:spMk id="3" creationId="{AFF22B44-D52C-4A4F-AE51-0559D3CFFF03}"/>
          </ac:spMkLst>
        </pc:spChg>
        <pc:picChg chg="mod">
          <ac:chgData name="Jonathan Gomes Selman" userId="d55fa43d-401b-4e8c-9b85-753cf9df6e3e" providerId="ADAL" clId="{17199980-2A41-5940-9F4F-37587A803FA9}" dt="2021-02-04T00:23:09.383" v="1760" actId="1076"/>
          <ac:picMkLst>
            <pc:docMk/>
            <pc:sldMk cId="2190892555" sldId="1758"/>
            <ac:picMk id="10" creationId="{E7D26B2C-F637-BE46-8F0A-D4B96FB277C7}"/>
          </ac:picMkLst>
        </pc:picChg>
      </pc:sldChg>
      <pc:sldChg chg="modSp add">
        <pc:chgData name="Jonathan Gomes Selman" userId="d55fa43d-401b-4e8c-9b85-753cf9df6e3e" providerId="ADAL" clId="{17199980-2A41-5940-9F4F-37587A803FA9}" dt="2021-02-04T00:36:48.040" v="2357" actId="20577"/>
        <pc:sldMkLst>
          <pc:docMk/>
          <pc:sldMk cId="1679493551" sldId="1759"/>
        </pc:sldMkLst>
        <pc:spChg chg="mod">
          <ac:chgData name="Jonathan Gomes Selman" userId="d55fa43d-401b-4e8c-9b85-753cf9df6e3e" providerId="ADAL" clId="{17199980-2A41-5940-9F4F-37587A803FA9}" dt="2021-02-04T00:36:48.040" v="2357" actId="20577"/>
          <ac:spMkLst>
            <pc:docMk/>
            <pc:sldMk cId="1679493551" sldId="1759"/>
            <ac:spMk id="3" creationId="{AFF22B44-D52C-4A4F-AE51-0559D3CFFF03}"/>
          </ac:spMkLst>
        </pc:spChg>
        <pc:picChg chg="mod">
          <ac:chgData name="Jonathan Gomes Selman" userId="d55fa43d-401b-4e8c-9b85-753cf9df6e3e" providerId="ADAL" clId="{17199980-2A41-5940-9F4F-37587A803FA9}" dt="2021-02-04T00:25:09.917" v="1793" actId="1035"/>
          <ac:picMkLst>
            <pc:docMk/>
            <pc:sldMk cId="1679493551" sldId="1759"/>
            <ac:picMk id="10" creationId="{E7D26B2C-F637-BE46-8F0A-D4B96FB277C7}"/>
          </ac:picMkLst>
        </pc:picChg>
      </pc:sldChg>
      <pc:sldChg chg="del">
        <pc:chgData name="Jonathan Gomes Selman" userId="d55fa43d-401b-4e8c-9b85-753cf9df6e3e" providerId="ADAL" clId="{17199980-2A41-5940-9F4F-37587A803FA9}" dt="2021-02-04T00:37:08.983" v="2358" actId="2696"/>
        <pc:sldMkLst>
          <pc:docMk/>
          <pc:sldMk cId="2190892555" sldId="1760"/>
        </pc:sldMkLst>
      </pc:sldChg>
      <pc:sldChg chg="del">
        <pc:chgData name="Jonathan Gomes Selman" userId="d55fa43d-401b-4e8c-9b85-753cf9df6e3e" providerId="ADAL" clId="{17199980-2A41-5940-9F4F-37587A803FA9}" dt="2021-02-04T00:37:11.494" v="2359" actId="2696"/>
        <pc:sldMkLst>
          <pc:docMk/>
          <pc:sldMk cId="272255740" sldId="1761"/>
        </pc:sldMkLst>
      </pc:sldChg>
      <pc:sldChg chg="modSp">
        <pc:chgData name="Jonathan Gomes Selman" userId="d55fa43d-401b-4e8c-9b85-753cf9df6e3e" providerId="ADAL" clId="{17199980-2A41-5940-9F4F-37587A803FA9}" dt="2021-02-04T06:15:16.937" v="4368" actId="20577"/>
        <pc:sldMkLst>
          <pc:docMk/>
          <pc:sldMk cId="1700883887" sldId="1762"/>
        </pc:sldMkLst>
        <pc:spChg chg="mod">
          <ac:chgData name="Jonathan Gomes Selman" userId="d55fa43d-401b-4e8c-9b85-753cf9df6e3e" providerId="ADAL" clId="{17199980-2A41-5940-9F4F-37587A803FA9}" dt="2021-02-04T06:15:16.937" v="4368" actId="20577"/>
          <ac:spMkLst>
            <pc:docMk/>
            <pc:sldMk cId="1700883887" sldId="1762"/>
            <ac:spMk id="3" creationId="{A52C8611-63D8-4942-97B3-1F19B9A4FB70}"/>
          </ac:spMkLst>
        </pc:spChg>
      </pc:sldChg>
      <pc:sldChg chg="modSp add">
        <pc:chgData name="Jonathan Gomes Selman" userId="d55fa43d-401b-4e8c-9b85-753cf9df6e3e" providerId="ADAL" clId="{17199980-2A41-5940-9F4F-37587A803FA9}" dt="2021-02-04T04:00:36.629" v="4345" actId="1036"/>
        <pc:sldMkLst>
          <pc:docMk/>
          <pc:sldMk cId="395968381" sldId="1763"/>
        </pc:sldMkLst>
        <pc:spChg chg="mod">
          <ac:chgData name="Jonathan Gomes Selman" userId="d55fa43d-401b-4e8c-9b85-753cf9df6e3e" providerId="ADAL" clId="{17199980-2A41-5940-9F4F-37587A803FA9}" dt="2021-02-04T01:17:08.287" v="3066" actId="20577"/>
          <ac:spMkLst>
            <pc:docMk/>
            <pc:sldMk cId="395968381" sldId="1763"/>
            <ac:spMk id="2" creationId="{145C8CFB-9DB6-1942-BF48-DF1DFAFC2227}"/>
          </ac:spMkLst>
        </pc:spChg>
        <pc:spChg chg="mod">
          <ac:chgData name="Jonathan Gomes Selman" userId="d55fa43d-401b-4e8c-9b85-753cf9df6e3e" providerId="ADAL" clId="{17199980-2A41-5940-9F4F-37587A803FA9}" dt="2021-02-04T04:00:12.278" v="4267" actId="27636"/>
          <ac:spMkLst>
            <pc:docMk/>
            <pc:sldMk cId="395968381" sldId="1763"/>
            <ac:spMk id="3" creationId="{BD85B5A9-802D-A142-8943-C29634A4206C}"/>
          </ac:spMkLst>
        </pc:spChg>
        <pc:spChg chg="mod">
          <ac:chgData name="Jonathan Gomes Selman" userId="d55fa43d-401b-4e8c-9b85-753cf9df6e3e" providerId="ADAL" clId="{17199980-2A41-5940-9F4F-37587A803FA9}" dt="2021-02-04T04:00:36.629" v="4345" actId="1036"/>
          <ac:spMkLst>
            <pc:docMk/>
            <pc:sldMk cId="395968381" sldId="1763"/>
            <ac:spMk id="9" creationId="{63981754-9E33-3747-BEEE-E39DAE15B1D1}"/>
          </ac:spMkLst>
        </pc:spChg>
        <pc:spChg chg="mod">
          <ac:chgData name="Jonathan Gomes Selman" userId="d55fa43d-401b-4e8c-9b85-753cf9df6e3e" providerId="ADAL" clId="{17199980-2A41-5940-9F4F-37587A803FA9}" dt="2021-02-04T04:00:24.363" v="4312" actId="1036"/>
          <ac:spMkLst>
            <pc:docMk/>
            <pc:sldMk cId="395968381" sldId="1763"/>
            <ac:spMk id="10" creationId="{BC360D01-B666-BA4E-87F8-06D9304626B7}"/>
          </ac:spMkLst>
        </pc:spChg>
        <pc:graphicFrameChg chg="mod">
          <ac:chgData name="Jonathan Gomes Selman" userId="d55fa43d-401b-4e8c-9b85-753cf9df6e3e" providerId="ADAL" clId="{17199980-2A41-5940-9F4F-37587A803FA9}" dt="2021-02-04T04:00:29.741" v="4327" actId="1035"/>
          <ac:graphicFrameMkLst>
            <pc:docMk/>
            <pc:sldMk cId="395968381" sldId="1763"/>
            <ac:graphicFrameMk id="7" creationId="{D01FE818-6B0D-D044-A7C8-61327FDA5C2B}"/>
          </ac:graphicFrameMkLst>
        </pc:graphicFrameChg>
        <pc:graphicFrameChg chg="mod">
          <ac:chgData name="Jonathan Gomes Selman" userId="d55fa43d-401b-4e8c-9b85-753cf9df6e3e" providerId="ADAL" clId="{17199980-2A41-5940-9F4F-37587A803FA9}" dt="2021-02-04T04:00:19.005" v="4296" actId="1035"/>
          <ac:graphicFrameMkLst>
            <pc:docMk/>
            <pc:sldMk cId="395968381" sldId="1763"/>
            <ac:graphicFrameMk id="8" creationId="{6B335D77-4B8D-7C40-88D5-4DA948F8EE94}"/>
          </ac:graphicFrameMkLst>
        </pc:graphicFrameChg>
      </pc:sldChg>
      <pc:sldChg chg="add">
        <pc:chgData name="Jonathan Gomes Selman" userId="d55fa43d-401b-4e8c-9b85-753cf9df6e3e" providerId="ADAL" clId="{17199980-2A41-5940-9F4F-37587A803FA9}" dt="2021-02-04T01:19:51.280" v="3067"/>
        <pc:sldMkLst>
          <pc:docMk/>
          <pc:sldMk cId="2817815735" sldId="1764"/>
        </pc:sldMkLst>
      </pc:sldChg>
      <pc:sldChg chg="modSp">
        <pc:chgData name="Jonathan Gomes Selman" userId="d55fa43d-401b-4e8c-9b85-753cf9df6e3e" providerId="ADAL" clId="{17199980-2A41-5940-9F4F-37587A803FA9}" dt="2021-02-04T03:41:55.657" v="4036" actId="20577"/>
        <pc:sldMkLst>
          <pc:docMk/>
          <pc:sldMk cId="2817815735" sldId="1765"/>
        </pc:sldMkLst>
        <pc:spChg chg="mod">
          <ac:chgData name="Jonathan Gomes Selman" userId="d55fa43d-401b-4e8c-9b85-753cf9df6e3e" providerId="ADAL" clId="{17199980-2A41-5940-9F4F-37587A803FA9}" dt="2021-02-04T03:41:55.657" v="4036" actId="20577"/>
          <ac:spMkLst>
            <pc:docMk/>
            <pc:sldMk cId="2817815735" sldId="1765"/>
            <ac:spMk id="3" creationId="{BD85B5A9-802D-A142-8943-C29634A4206C}"/>
          </ac:spMkLst>
        </pc:spChg>
      </pc:sldChg>
      <pc:sldChg chg="add del">
        <pc:chgData name="Jonathan Gomes Selman" userId="d55fa43d-401b-4e8c-9b85-753cf9df6e3e" providerId="ADAL" clId="{17199980-2A41-5940-9F4F-37587A803FA9}" dt="2021-02-04T01:39:36.848" v="3566" actId="2696"/>
        <pc:sldMkLst>
          <pc:docMk/>
          <pc:sldMk cId="226118345" sldId="1766"/>
        </pc:sldMkLst>
      </pc:sldChg>
      <pc:sldChg chg="modSp">
        <pc:chgData name="Jonathan Gomes Selman" userId="d55fa43d-401b-4e8c-9b85-753cf9df6e3e" providerId="ADAL" clId="{17199980-2A41-5940-9F4F-37587A803FA9}" dt="2021-02-04T06:18:57.698" v="4449" actId="403"/>
        <pc:sldMkLst>
          <pc:docMk/>
          <pc:sldMk cId="3459096520" sldId="1766"/>
        </pc:sldMkLst>
        <pc:spChg chg="mod">
          <ac:chgData name="Jonathan Gomes Selman" userId="d55fa43d-401b-4e8c-9b85-753cf9df6e3e" providerId="ADAL" clId="{17199980-2A41-5940-9F4F-37587A803FA9}" dt="2021-02-04T06:18:57.698" v="4449" actId="403"/>
          <ac:spMkLst>
            <pc:docMk/>
            <pc:sldMk cId="3459096520" sldId="1766"/>
            <ac:spMk id="3" creationId="{D8C84BA1-D83E-3146-BA86-91F732ABE562}"/>
          </ac:spMkLst>
        </pc:spChg>
      </pc:sldChg>
      <pc:sldChg chg="modSp">
        <pc:chgData name="Jonathan Gomes Selman" userId="d55fa43d-401b-4e8c-9b85-753cf9df6e3e" providerId="ADAL" clId="{17199980-2A41-5940-9F4F-37587A803FA9}" dt="2021-02-04T03:53:44.515" v="4194" actId="255"/>
        <pc:sldMkLst>
          <pc:docMk/>
          <pc:sldMk cId="2645966715" sldId="1768"/>
        </pc:sldMkLst>
        <pc:spChg chg="mod">
          <ac:chgData name="Jonathan Gomes Selman" userId="d55fa43d-401b-4e8c-9b85-753cf9df6e3e" providerId="ADAL" clId="{17199980-2A41-5940-9F4F-37587A803FA9}" dt="2021-02-04T03:53:44.515" v="4194" actId="255"/>
          <ac:spMkLst>
            <pc:docMk/>
            <pc:sldMk cId="2645966715" sldId="1768"/>
            <ac:spMk id="3" creationId="{86496B1D-4577-5C45-9F5C-3F8CCC980EF4}"/>
          </ac:spMkLst>
        </pc:spChg>
      </pc:sldChg>
      <pc:sldChg chg="modSp">
        <pc:chgData name="Jonathan Gomes Selman" userId="d55fa43d-401b-4e8c-9b85-753cf9df6e3e" providerId="ADAL" clId="{17199980-2A41-5940-9F4F-37587A803FA9}" dt="2021-02-04T03:55:54.765" v="4217" actId="207"/>
        <pc:sldMkLst>
          <pc:docMk/>
          <pc:sldMk cId="104775715" sldId="1769"/>
        </pc:sldMkLst>
        <pc:spChg chg="mod">
          <ac:chgData name="Jonathan Gomes Selman" userId="d55fa43d-401b-4e8c-9b85-753cf9df6e3e" providerId="ADAL" clId="{17199980-2A41-5940-9F4F-37587A803FA9}" dt="2021-02-04T03:55:54.765" v="4217" actId="207"/>
          <ac:spMkLst>
            <pc:docMk/>
            <pc:sldMk cId="104775715" sldId="1769"/>
            <ac:spMk id="3" creationId="{86496B1D-4577-5C45-9F5C-3F8CCC980EF4}"/>
          </ac:spMkLst>
        </pc:spChg>
      </pc:sldChg>
      <pc:sldChg chg="modSp">
        <pc:chgData name="Jonathan Gomes Selman" userId="d55fa43d-401b-4e8c-9b85-753cf9df6e3e" providerId="ADAL" clId="{17199980-2A41-5940-9F4F-37587A803FA9}" dt="2021-02-04T03:55:49.865" v="4216" actId="207"/>
        <pc:sldMkLst>
          <pc:docMk/>
          <pc:sldMk cId="526432873" sldId="1770"/>
        </pc:sldMkLst>
        <pc:spChg chg="mod">
          <ac:chgData name="Jonathan Gomes Selman" userId="d55fa43d-401b-4e8c-9b85-753cf9df6e3e" providerId="ADAL" clId="{17199980-2A41-5940-9F4F-37587A803FA9}" dt="2021-02-04T03:55:49.865" v="4216" actId="207"/>
          <ac:spMkLst>
            <pc:docMk/>
            <pc:sldMk cId="526432873" sldId="1770"/>
            <ac:spMk id="3" creationId="{86496B1D-4577-5C45-9F5C-3F8CCC980EF4}"/>
          </ac:spMkLst>
        </pc:spChg>
      </pc:sldChg>
      <pc:sldChg chg="addSp delSp modSp add">
        <pc:chgData name="Jonathan Gomes Selman" userId="d55fa43d-401b-4e8c-9b85-753cf9df6e3e" providerId="ADAL" clId="{17199980-2A41-5940-9F4F-37587A803FA9}" dt="2021-02-04T03:02:51.153" v="3967" actId="1035"/>
        <pc:sldMkLst>
          <pc:docMk/>
          <pc:sldMk cId="2801703246" sldId="1771"/>
        </pc:sldMkLst>
        <pc:spChg chg="mod">
          <ac:chgData name="Jonathan Gomes Selman" userId="d55fa43d-401b-4e8c-9b85-753cf9df6e3e" providerId="ADAL" clId="{17199980-2A41-5940-9F4F-37587A803FA9}" dt="2021-02-04T02:59:21.825" v="3910"/>
          <ac:spMkLst>
            <pc:docMk/>
            <pc:sldMk cId="2801703246" sldId="1771"/>
            <ac:spMk id="3" creationId="{BD85B5A9-802D-A142-8943-C29634A4206C}"/>
          </ac:spMkLst>
        </pc:spChg>
        <pc:spChg chg="add mod">
          <ac:chgData name="Jonathan Gomes Selman" userId="d55fa43d-401b-4e8c-9b85-753cf9df6e3e" providerId="ADAL" clId="{17199980-2A41-5940-9F4F-37587A803FA9}" dt="2021-02-04T03:02:51.153" v="3967" actId="1035"/>
          <ac:spMkLst>
            <pc:docMk/>
            <pc:sldMk cId="2801703246" sldId="1771"/>
            <ac:spMk id="7" creationId="{8C4679F6-97D1-0F48-9519-1F36FDB1C03F}"/>
          </ac:spMkLst>
        </pc:spChg>
        <pc:spChg chg="mod">
          <ac:chgData name="Jonathan Gomes Selman" userId="d55fa43d-401b-4e8c-9b85-753cf9df6e3e" providerId="ADAL" clId="{17199980-2A41-5940-9F4F-37587A803FA9}" dt="2021-02-04T02:57:37.528" v="3881" actId="1076"/>
          <ac:spMkLst>
            <pc:docMk/>
            <pc:sldMk cId="2801703246" sldId="1771"/>
            <ac:spMk id="9" creationId="{565A4035-949A-5645-89CB-A8318A266D50}"/>
          </ac:spMkLst>
        </pc:spChg>
        <pc:spChg chg="mod">
          <ac:chgData name="Jonathan Gomes Selman" userId="d55fa43d-401b-4e8c-9b85-753cf9df6e3e" providerId="ADAL" clId="{17199980-2A41-5940-9F4F-37587A803FA9}" dt="2021-02-04T02:55:47.240" v="3873" actId="1035"/>
          <ac:spMkLst>
            <pc:docMk/>
            <pc:sldMk cId="2801703246" sldId="1771"/>
            <ac:spMk id="10" creationId="{EA2DFFCB-05E6-D74F-B187-6F2715031B7A}"/>
          </ac:spMkLst>
        </pc:spChg>
        <pc:spChg chg="mod">
          <ac:chgData name="Jonathan Gomes Selman" userId="d55fa43d-401b-4e8c-9b85-753cf9df6e3e" providerId="ADAL" clId="{17199980-2A41-5940-9F4F-37587A803FA9}" dt="2021-02-04T02:58:12.267" v="3897" actId="1036"/>
          <ac:spMkLst>
            <pc:docMk/>
            <pc:sldMk cId="2801703246" sldId="1771"/>
            <ac:spMk id="11" creationId="{4FD334EC-AD63-FD4E-BAE6-2DF64424ACD9}"/>
          </ac:spMkLst>
        </pc:spChg>
        <pc:spChg chg="mod">
          <ac:chgData name="Jonathan Gomes Selman" userId="d55fa43d-401b-4e8c-9b85-753cf9df6e3e" providerId="ADAL" clId="{17199980-2A41-5940-9F4F-37587A803FA9}" dt="2021-02-04T02:58:09.533" v="3893" actId="1036"/>
          <ac:spMkLst>
            <pc:docMk/>
            <pc:sldMk cId="2801703246" sldId="1771"/>
            <ac:spMk id="12" creationId="{8E29C5C9-CB96-AC42-B456-4320D73CAD33}"/>
          </ac:spMkLst>
        </pc:spChg>
        <pc:spChg chg="mod">
          <ac:chgData name="Jonathan Gomes Selman" userId="d55fa43d-401b-4e8c-9b85-753cf9df6e3e" providerId="ADAL" clId="{17199980-2A41-5940-9F4F-37587A803FA9}" dt="2021-02-04T02:59:15.203" v="3904" actId="1035"/>
          <ac:spMkLst>
            <pc:docMk/>
            <pc:sldMk cId="2801703246" sldId="1771"/>
            <ac:spMk id="13" creationId="{5BF8E581-E74D-3442-8BD1-DFCA3715524B}"/>
          </ac:spMkLst>
        </pc:spChg>
        <pc:spChg chg="mod">
          <ac:chgData name="Jonathan Gomes Selman" userId="d55fa43d-401b-4e8c-9b85-753cf9df6e3e" providerId="ADAL" clId="{17199980-2A41-5940-9F4F-37587A803FA9}" dt="2021-02-04T02:58:57.610" v="3898" actId="1076"/>
          <ac:spMkLst>
            <pc:docMk/>
            <pc:sldMk cId="2801703246" sldId="1771"/>
            <ac:spMk id="14" creationId="{4BCD19D0-6014-F642-888A-5A7BBF5B6021}"/>
          </ac:spMkLst>
        </pc:spChg>
        <pc:spChg chg="mod">
          <ac:chgData name="Jonathan Gomes Selman" userId="d55fa43d-401b-4e8c-9b85-753cf9df6e3e" providerId="ADAL" clId="{17199980-2A41-5940-9F4F-37587A803FA9}" dt="2021-02-04T02:59:00.554" v="3899" actId="1076"/>
          <ac:spMkLst>
            <pc:docMk/>
            <pc:sldMk cId="2801703246" sldId="1771"/>
            <ac:spMk id="15" creationId="{DC2CCD97-60ED-964B-8E9D-C250BDF1672D}"/>
          </ac:spMkLst>
        </pc:spChg>
        <pc:spChg chg="mod">
          <ac:chgData name="Jonathan Gomes Selman" userId="d55fa43d-401b-4e8c-9b85-753cf9df6e3e" providerId="ADAL" clId="{17199980-2A41-5940-9F4F-37587A803FA9}" dt="2021-02-04T02:59:06.355" v="3901" actId="1076"/>
          <ac:spMkLst>
            <pc:docMk/>
            <pc:sldMk cId="2801703246" sldId="1771"/>
            <ac:spMk id="16" creationId="{249E0680-2553-C54A-B013-884D81408CA9}"/>
          </ac:spMkLst>
        </pc:spChg>
        <pc:spChg chg="del">
          <ac:chgData name="Jonathan Gomes Selman" userId="d55fa43d-401b-4e8c-9b85-753cf9df6e3e" providerId="ADAL" clId="{17199980-2A41-5940-9F4F-37587A803FA9}" dt="2021-02-04T02:55:19.873" v="3858" actId="478"/>
          <ac:spMkLst>
            <pc:docMk/>
            <pc:sldMk cId="2801703246" sldId="1771"/>
            <ac:spMk id="19" creationId="{956FE263-19E5-7C41-BD4C-24E3DB650733}"/>
          </ac:spMkLst>
        </pc:spChg>
        <pc:spChg chg="del">
          <ac:chgData name="Jonathan Gomes Selman" userId="d55fa43d-401b-4e8c-9b85-753cf9df6e3e" providerId="ADAL" clId="{17199980-2A41-5940-9F4F-37587A803FA9}" dt="2021-02-04T02:55:29.064" v="3860" actId="478"/>
          <ac:spMkLst>
            <pc:docMk/>
            <pc:sldMk cId="2801703246" sldId="1771"/>
            <ac:spMk id="21" creationId="{F682874D-CFD7-2343-B802-F4D4C48DF86C}"/>
          </ac:spMkLst>
        </pc:spChg>
        <pc:spChg chg="del">
          <ac:chgData name="Jonathan Gomes Selman" userId="d55fa43d-401b-4e8c-9b85-753cf9df6e3e" providerId="ADAL" clId="{17199980-2A41-5940-9F4F-37587A803FA9}" dt="2021-02-04T02:55:32.744" v="3862" actId="478"/>
          <ac:spMkLst>
            <pc:docMk/>
            <pc:sldMk cId="2801703246" sldId="1771"/>
            <ac:spMk id="22" creationId="{B2AD07A3-1406-8941-8678-64921A120B7A}"/>
          </ac:spMkLst>
        </pc:spChg>
        <pc:graphicFrameChg chg="del">
          <ac:chgData name="Jonathan Gomes Selman" userId="d55fa43d-401b-4e8c-9b85-753cf9df6e3e" providerId="ADAL" clId="{17199980-2A41-5940-9F4F-37587A803FA9}" dt="2021-02-04T02:55:26.451" v="3859" actId="478"/>
          <ac:graphicFrameMkLst>
            <pc:docMk/>
            <pc:sldMk cId="2801703246" sldId="1771"/>
            <ac:graphicFrameMk id="18" creationId="{5B9B6B16-3A23-844C-9634-B76486721199}"/>
          </ac:graphicFrameMkLst>
        </pc:graphicFrameChg>
        <pc:graphicFrameChg chg="del">
          <ac:chgData name="Jonathan Gomes Selman" userId="d55fa43d-401b-4e8c-9b85-753cf9df6e3e" providerId="ADAL" clId="{17199980-2A41-5940-9F4F-37587A803FA9}" dt="2021-02-04T02:55:30.593" v="3861" actId="478"/>
          <ac:graphicFrameMkLst>
            <pc:docMk/>
            <pc:sldMk cId="2801703246" sldId="1771"/>
            <ac:graphicFrameMk id="20" creationId="{3AA23C95-F62F-7841-8C98-69358AE718E1}"/>
          </ac:graphicFrameMkLst>
        </pc:graphicFrameChg>
      </pc:sldChg>
      <pc:sldChg chg="modSp">
        <pc:chgData name="Jonathan Gomes Selman" userId="d55fa43d-401b-4e8c-9b85-753cf9df6e3e" providerId="ADAL" clId="{17199980-2A41-5940-9F4F-37587A803FA9}" dt="2021-02-04T03:59:32.735" v="4222" actId="1037"/>
        <pc:sldMkLst>
          <pc:docMk/>
          <pc:sldMk cId="2753157790" sldId="1775"/>
        </pc:sldMkLst>
        <pc:spChg chg="mod">
          <ac:chgData name="Jonathan Gomes Selman" userId="d55fa43d-401b-4e8c-9b85-753cf9df6e3e" providerId="ADAL" clId="{17199980-2A41-5940-9F4F-37587A803FA9}" dt="2021-02-04T03:59:28.535" v="4220" actId="1035"/>
          <ac:spMkLst>
            <pc:docMk/>
            <pc:sldMk cId="2753157790" sldId="1775"/>
            <ac:spMk id="19" creationId="{B10C1CE3-D071-3141-9770-7A49C5C09984}"/>
          </ac:spMkLst>
        </pc:spChg>
        <pc:graphicFrameChg chg="mod">
          <ac:chgData name="Jonathan Gomes Selman" userId="d55fa43d-401b-4e8c-9b85-753cf9df6e3e" providerId="ADAL" clId="{17199980-2A41-5940-9F4F-37587A803FA9}" dt="2021-02-04T03:59:23.127" v="4218" actId="1035"/>
          <ac:graphicFrameMkLst>
            <pc:docMk/>
            <pc:sldMk cId="2753157790" sldId="1775"/>
            <ac:graphicFrameMk id="17" creationId="{088ABC30-39E3-CE4B-AF21-7FFCB1EFE1D5}"/>
          </ac:graphicFrameMkLst>
        </pc:graphicFrameChg>
        <pc:graphicFrameChg chg="mod">
          <ac:chgData name="Jonathan Gomes Selman" userId="d55fa43d-401b-4e8c-9b85-753cf9df6e3e" providerId="ADAL" clId="{17199980-2A41-5940-9F4F-37587A803FA9}" dt="2021-02-04T03:59:32.735" v="4222" actId="1037"/>
          <ac:graphicFrameMkLst>
            <pc:docMk/>
            <pc:sldMk cId="2753157790" sldId="1775"/>
            <ac:graphicFrameMk id="18" creationId="{3C8266EC-3F50-864D-8EAA-0727A5FC54E7}"/>
          </ac:graphicFrameMkLst>
        </pc:graphicFrameChg>
      </pc:sldChg>
      <pc:sldChg chg="modSp">
        <pc:chgData name="Jonathan Gomes Selman" userId="d55fa43d-401b-4e8c-9b85-753cf9df6e3e" providerId="ADAL" clId="{17199980-2A41-5940-9F4F-37587A803FA9}" dt="2021-02-04T06:17:59.556" v="4441" actId="20577"/>
        <pc:sldMkLst>
          <pc:docMk/>
          <pc:sldMk cId="3468667252" sldId="1777"/>
        </pc:sldMkLst>
        <pc:spChg chg="mod">
          <ac:chgData name="Jonathan Gomes Selman" userId="d55fa43d-401b-4e8c-9b85-753cf9df6e3e" providerId="ADAL" clId="{17199980-2A41-5940-9F4F-37587A803FA9}" dt="2021-02-04T06:17:59.556" v="4441" actId="20577"/>
          <ac:spMkLst>
            <pc:docMk/>
            <pc:sldMk cId="3468667252" sldId="1777"/>
            <ac:spMk id="3" creationId="{D8C84BA1-D83E-3146-BA86-91F732ABE562}"/>
          </ac:spMkLst>
        </pc:spChg>
      </pc:sldChg>
      <pc:sldChg chg="modSp">
        <pc:chgData name="Jonathan Gomes Selman" userId="d55fa43d-401b-4e8c-9b85-753cf9df6e3e" providerId="ADAL" clId="{17199980-2A41-5940-9F4F-37587A803FA9}" dt="2021-02-04T06:14:41.354" v="4362" actId="20577"/>
        <pc:sldMkLst>
          <pc:docMk/>
          <pc:sldMk cId="3556671148" sldId="1784"/>
        </pc:sldMkLst>
        <pc:spChg chg="mod">
          <ac:chgData name="Jonathan Gomes Selman" userId="d55fa43d-401b-4e8c-9b85-753cf9df6e3e" providerId="ADAL" clId="{17199980-2A41-5940-9F4F-37587A803FA9}" dt="2021-02-04T06:14:41.354" v="4362" actId="20577"/>
          <ac:spMkLst>
            <pc:docMk/>
            <pc:sldMk cId="3556671148" sldId="1784"/>
            <ac:spMk id="3" creationId="{A52C8611-63D8-4942-97B3-1F19B9A4FB70}"/>
          </ac:spMkLst>
        </pc:spChg>
      </pc:sldChg>
      <pc:sldChg chg="modSp">
        <pc:chgData name="Jonathan Gomes Selman" userId="d55fa43d-401b-4e8c-9b85-753cf9df6e3e" providerId="ADAL" clId="{17199980-2A41-5940-9F4F-37587A803FA9}" dt="2021-02-04T06:14:35.756" v="4358" actId="20577"/>
        <pc:sldMkLst>
          <pc:docMk/>
          <pc:sldMk cId="2082168175" sldId="1785"/>
        </pc:sldMkLst>
        <pc:spChg chg="mod">
          <ac:chgData name="Jonathan Gomes Selman" userId="d55fa43d-401b-4e8c-9b85-753cf9df6e3e" providerId="ADAL" clId="{17199980-2A41-5940-9F4F-37587A803FA9}" dt="2021-02-04T06:14:35.756" v="4358" actId="20577"/>
          <ac:spMkLst>
            <pc:docMk/>
            <pc:sldMk cId="2082168175" sldId="1785"/>
            <ac:spMk id="3" creationId="{A52C8611-63D8-4942-97B3-1F19B9A4FB70}"/>
          </ac:spMkLst>
        </pc:spChg>
      </pc:sldChg>
    </pc:docChg>
  </pc:docChgLst>
  <pc:docChgLst>
    <pc:chgData name="Charilaos I. Kanatsoulis" userId="S::harilaos@stanford.edu::030ec4ea-53c0-4988-b931-860f83415eb2" providerId="AD" clId="Web-{0D8A35E9-F15E-9F74-6F34-36E8020E8499}"/>
    <pc:docChg chg="modSld">
      <pc:chgData name="Charilaos I. Kanatsoulis" userId="S::harilaos@stanford.edu::030ec4ea-53c0-4988-b931-860f83415eb2" providerId="AD" clId="Web-{0D8A35E9-F15E-9F74-6F34-36E8020E8499}" dt="2024-10-08T17:25:35.230" v="88"/>
      <pc:docMkLst>
        <pc:docMk/>
      </pc:docMkLst>
      <pc:sldChg chg="modNotes">
        <pc:chgData name="Charilaos I. Kanatsoulis" userId="S::harilaos@stanford.edu::030ec4ea-53c0-4988-b931-860f83415eb2" providerId="AD" clId="Web-{0D8A35E9-F15E-9F74-6F34-36E8020E8499}" dt="2024-10-08T16:01:36.194" v="21"/>
        <pc:sldMkLst>
          <pc:docMk/>
          <pc:sldMk cId="3909085199" sldId="1720"/>
        </pc:sldMkLst>
      </pc:sldChg>
      <pc:sldChg chg="modNotes">
        <pc:chgData name="Charilaos I. Kanatsoulis" userId="S::harilaos@stanford.edu::030ec4ea-53c0-4988-b931-860f83415eb2" providerId="AD" clId="Web-{0D8A35E9-F15E-9F74-6F34-36E8020E8499}" dt="2024-10-08T16:07:40.473" v="61"/>
        <pc:sldMkLst>
          <pc:docMk/>
          <pc:sldMk cId="1770283269" sldId="1733"/>
        </pc:sldMkLst>
      </pc:sldChg>
      <pc:sldChg chg="modNotes">
        <pc:chgData name="Charilaos I. Kanatsoulis" userId="S::harilaos@stanford.edu::030ec4ea-53c0-4988-b931-860f83415eb2" providerId="AD" clId="Web-{0D8A35E9-F15E-9F74-6F34-36E8020E8499}" dt="2024-10-08T16:04:12.231" v="26"/>
        <pc:sldMkLst>
          <pc:docMk/>
          <pc:sldMk cId="3400398831" sldId="1734"/>
        </pc:sldMkLst>
      </pc:sldChg>
      <pc:sldChg chg="modNotes">
        <pc:chgData name="Charilaos I. Kanatsoulis" userId="S::harilaos@stanford.edu::030ec4ea-53c0-4988-b931-860f83415eb2" providerId="AD" clId="Web-{0D8A35E9-F15E-9F74-6F34-36E8020E8499}" dt="2024-10-08T16:11:06.340" v="64"/>
        <pc:sldMkLst>
          <pc:docMk/>
          <pc:sldMk cId="2650828267" sldId="1741"/>
        </pc:sldMkLst>
      </pc:sldChg>
      <pc:sldChg chg="modNotes">
        <pc:chgData name="Charilaos I. Kanatsoulis" userId="S::harilaos@stanford.edu::030ec4ea-53c0-4988-b931-860f83415eb2" providerId="AD" clId="Web-{0D8A35E9-F15E-9F74-6F34-36E8020E8499}" dt="2024-10-08T16:21:55.379" v="76"/>
        <pc:sldMkLst>
          <pc:docMk/>
          <pc:sldMk cId="1560297948" sldId="1742"/>
        </pc:sldMkLst>
      </pc:sldChg>
      <pc:sldChg chg="modNotes">
        <pc:chgData name="Charilaos I. Kanatsoulis" userId="S::harilaos@stanford.edu::030ec4ea-53c0-4988-b931-860f83415eb2" providerId="AD" clId="Web-{0D8A35E9-F15E-9F74-6F34-36E8020E8499}" dt="2024-10-08T16:26:29.856" v="79"/>
        <pc:sldMkLst>
          <pc:docMk/>
          <pc:sldMk cId="2432865307" sldId="1748"/>
        </pc:sldMkLst>
      </pc:sldChg>
      <pc:sldChg chg="modNotes">
        <pc:chgData name="Charilaos I. Kanatsoulis" userId="S::harilaos@stanford.edu::030ec4ea-53c0-4988-b931-860f83415eb2" providerId="AD" clId="Web-{0D8A35E9-F15E-9F74-6F34-36E8020E8499}" dt="2024-10-08T16:54:18.481" v="80"/>
        <pc:sldMkLst>
          <pc:docMk/>
          <pc:sldMk cId="1060009147" sldId="1749"/>
        </pc:sldMkLst>
      </pc:sldChg>
      <pc:sldChg chg="modNotes">
        <pc:chgData name="Charilaos I. Kanatsoulis" userId="S::harilaos@stanford.edu::030ec4ea-53c0-4988-b931-860f83415eb2" providerId="AD" clId="Web-{0D8A35E9-F15E-9F74-6F34-36E8020E8499}" dt="2024-10-08T17:18:04.651" v="86"/>
        <pc:sldMkLst>
          <pc:docMk/>
          <pc:sldMk cId="1175996388" sldId="1753"/>
        </pc:sldMkLst>
      </pc:sldChg>
      <pc:sldChg chg="modNotes">
        <pc:chgData name="Charilaos I. Kanatsoulis" userId="S::harilaos@stanford.edu::030ec4ea-53c0-4988-b931-860f83415eb2" providerId="AD" clId="Web-{0D8A35E9-F15E-9F74-6F34-36E8020E8499}" dt="2024-10-08T17:25:35.230" v="88"/>
        <pc:sldMkLst>
          <pc:docMk/>
          <pc:sldMk cId="218720300" sldId="1755"/>
        </pc:sldMkLst>
      </pc:sldChg>
      <pc:sldChg chg="mod modShow">
        <pc:chgData name="Charilaos I. Kanatsoulis" userId="S::harilaos@stanford.edu::030ec4ea-53c0-4988-b931-860f83415eb2" providerId="AD" clId="Web-{0D8A35E9-F15E-9F74-6F34-36E8020E8499}" dt="2024-10-08T15:53:40.567" v="0"/>
        <pc:sldMkLst>
          <pc:docMk/>
          <pc:sldMk cId="1618004025" sldId="1817"/>
        </pc:sldMkLst>
      </pc:sldChg>
    </pc:docChg>
  </pc:docChgLst>
  <pc:docChgLst>
    <pc:chgData name="Charilaos I. Kanatsoulis" userId="S::harilaos@stanford.edu::030ec4ea-53c0-4988-b931-860f83415eb2" providerId="AD" clId="Web-{C10E8BA4-C8C5-A5A6-8713-EC5ACEB81BFE}"/>
    <pc:docChg chg="modSld">
      <pc:chgData name="Charilaos I. Kanatsoulis" userId="S::harilaos@stanford.edu::030ec4ea-53c0-4988-b931-860f83415eb2" providerId="AD" clId="Web-{C10E8BA4-C8C5-A5A6-8713-EC5ACEB81BFE}" dt="2024-10-08T14:50:04.481" v="25"/>
      <pc:docMkLst>
        <pc:docMk/>
      </pc:docMkLst>
      <pc:sldChg chg="modNotes">
        <pc:chgData name="Charilaos I. Kanatsoulis" userId="S::harilaos@stanford.edu::030ec4ea-53c0-4988-b931-860f83415eb2" providerId="AD" clId="Web-{C10E8BA4-C8C5-A5A6-8713-EC5ACEB81BFE}" dt="2024-10-08T14:41:14.134" v="8"/>
        <pc:sldMkLst>
          <pc:docMk/>
          <pc:sldMk cId="543088264" sldId="1806"/>
        </pc:sldMkLst>
      </pc:sldChg>
      <pc:sldChg chg="modNotes">
        <pc:chgData name="Charilaos I. Kanatsoulis" userId="S::harilaos@stanford.edu::030ec4ea-53c0-4988-b931-860f83415eb2" providerId="AD" clId="Web-{C10E8BA4-C8C5-A5A6-8713-EC5ACEB81BFE}" dt="2024-10-08T14:43:04.372" v="19"/>
        <pc:sldMkLst>
          <pc:docMk/>
          <pc:sldMk cId="2265270465" sldId="1807"/>
        </pc:sldMkLst>
      </pc:sldChg>
      <pc:sldChg chg="modNotes">
        <pc:chgData name="Charilaos I. Kanatsoulis" userId="S::harilaos@stanford.edu::030ec4ea-53c0-4988-b931-860f83415eb2" providerId="AD" clId="Web-{C10E8BA4-C8C5-A5A6-8713-EC5ACEB81BFE}" dt="2024-10-08T14:45:00.267" v="21"/>
        <pc:sldMkLst>
          <pc:docMk/>
          <pc:sldMk cId="3852506095" sldId="1808"/>
        </pc:sldMkLst>
      </pc:sldChg>
      <pc:sldChg chg="modNotes">
        <pc:chgData name="Charilaos I. Kanatsoulis" userId="S::harilaos@stanford.edu::030ec4ea-53c0-4988-b931-860f83415eb2" providerId="AD" clId="Web-{C10E8BA4-C8C5-A5A6-8713-EC5ACEB81BFE}" dt="2024-10-08T14:50:04.481" v="25"/>
        <pc:sldMkLst>
          <pc:docMk/>
          <pc:sldMk cId="685432887" sldId="1809"/>
        </pc:sldMkLst>
      </pc:sldChg>
    </pc:docChg>
  </pc:docChgLst>
  <pc:docChgLst>
    <pc:chgData name="Jiaxuan You" userId="4673b616-39e0-47ed-898d-4786d243effe" providerId="ADAL" clId="{20A89E92-15A7-DF49-90C7-6383E43D4082}"/>
    <pc:docChg chg="undo redo custSel addSld delSld modSld sldOrd">
      <pc:chgData name="Jiaxuan You" userId="4673b616-39e0-47ed-898d-4786d243effe" providerId="ADAL" clId="{20A89E92-15A7-DF49-90C7-6383E43D4082}" dt="2021-02-04T10:24:04.304" v="26328"/>
      <pc:docMkLst>
        <pc:docMk/>
      </pc:docMkLst>
      <pc:sldChg chg="add mod modShow">
        <pc:chgData name="Jiaxuan You" userId="4673b616-39e0-47ed-898d-4786d243effe" providerId="ADAL" clId="{20A89E92-15A7-DF49-90C7-6383E43D4082}" dt="2021-02-03T05:43:10.724" v="1086" actId="729"/>
        <pc:sldMkLst>
          <pc:docMk/>
          <pc:sldMk cId="2224095312" sldId="275"/>
        </pc:sldMkLst>
      </pc:sldChg>
      <pc:sldChg chg="add mod modShow">
        <pc:chgData name="Jiaxuan You" userId="4673b616-39e0-47ed-898d-4786d243effe" providerId="ADAL" clId="{20A89E92-15A7-DF49-90C7-6383E43D4082}" dt="2021-02-03T05:43:10.724" v="1086" actId="729"/>
        <pc:sldMkLst>
          <pc:docMk/>
          <pc:sldMk cId="217278187" sldId="276"/>
        </pc:sldMkLst>
      </pc:sldChg>
      <pc:sldChg chg="add del">
        <pc:chgData name="Jiaxuan You" userId="4673b616-39e0-47ed-898d-4786d243effe" providerId="ADAL" clId="{20A89E92-15A7-DF49-90C7-6383E43D4082}" dt="2021-02-03T05:42:50.117" v="1084" actId="2696"/>
        <pc:sldMkLst>
          <pc:docMk/>
          <pc:sldMk cId="4165596715" sldId="316"/>
        </pc:sldMkLst>
      </pc:sldChg>
      <pc:sldChg chg="add mod modShow">
        <pc:chgData name="Jiaxuan You" userId="4673b616-39e0-47ed-898d-4786d243effe" providerId="ADAL" clId="{20A89E92-15A7-DF49-90C7-6383E43D4082}" dt="2021-02-03T05:43:10.724" v="1086" actId="729"/>
        <pc:sldMkLst>
          <pc:docMk/>
          <pc:sldMk cId="140232527" sldId="322"/>
        </pc:sldMkLst>
      </pc:sldChg>
      <pc:sldChg chg="del">
        <pc:chgData name="Jiaxuan You" userId="4673b616-39e0-47ed-898d-4786d243effe" providerId="ADAL" clId="{20A89E92-15A7-DF49-90C7-6383E43D4082}" dt="2021-02-03T00:35:14.949" v="81" actId="2696"/>
        <pc:sldMkLst>
          <pc:docMk/>
          <pc:sldMk cId="2029139914" sldId="323"/>
        </pc:sldMkLst>
      </pc:sldChg>
      <pc:sldChg chg="ord">
        <pc:chgData name="Jiaxuan You" userId="4673b616-39e0-47ed-898d-4786d243effe" providerId="ADAL" clId="{20A89E92-15A7-DF49-90C7-6383E43D4082}" dt="2021-02-02T22:31:06.780" v="14" actId="20578"/>
        <pc:sldMkLst>
          <pc:docMk/>
          <pc:sldMk cId="2076218383" sldId="336"/>
        </pc:sldMkLst>
      </pc:sldChg>
      <pc:sldChg chg="add mod modShow">
        <pc:chgData name="Jiaxuan You" userId="4673b616-39e0-47ed-898d-4786d243effe" providerId="ADAL" clId="{20A89E92-15A7-DF49-90C7-6383E43D4082}" dt="2021-02-03T05:43:10.724" v="1086" actId="729"/>
        <pc:sldMkLst>
          <pc:docMk/>
          <pc:sldMk cId="359567543" sldId="342"/>
        </pc:sldMkLst>
      </pc:sldChg>
      <pc:sldChg chg="add mod modShow">
        <pc:chgData name="Jiaxuan You" userId="4673b616-39e0-47ed-898d-4786d243effe" providerId="ADAL" clId="{20A89E92-15A7-DF49-90C7-6383E43D4082}" dt="2021-02-03T05:43:10.724" v="1086" actId="729"/>
        <pc:sldMkLst>
          <pc:docMk/>
          <pc:sldMk cId="1071776175" sldId="343"/>
        </pc:sldMkLst>
      </pc:sldChg>
      <pc:sldChg chg="del ord">
        <pc:chgData name="Jiaxuan You" userId="4673b616-39e0-47ed-898d-4786d243effe" providerId="ADAL" clId="{20A89E92-15A7-DF49-90C7-6383E43D4082}" dt="2021-02-02T22:31:11.309" v="15" actId="2696"/>
        <pc:sldMkLst>
          <pc:docMk/>
          <pc:sldMk cId="280451610" sldId="346"/>
        </pc:sldMkLst>
      </pc:sldChg>
      <pc:sldChg chg="del">
        <pc:chgData name="Jiaxuan You" userId="4673b616-39e0-47ed-898d-4786d243effe" providerId="ADAL" clId="{20A89E92-15A7-DF49-90C7-6383E43D4082}" dt="2021-02-02T22:31:14.475" v="16" actId="2696"/>
        <pc:sldMkLst>
          <pc:docMk/>
          <pc:sldMk cId="1824319683" sldId="348"/>
        </pc:sldMkLst>
      </pc:sldChg>
      <pc:sldChg chg="del">
        <pc:chgData name="Jiaxuan You" userId="4673b616-39e0-47ed-898d-4786d243effe" providerId="ADAL" clId="{20A89E92-15A7-DF49-90C7-6383E43D4082}" dt="2021-02-02T22:31:14.475" v="16" actId="2696"/>
        <pc:sldMkLst>
          <pc:docMk/>
          <pc:sldMk cId="719381536" sldId="349"/>
        </pc:sldMkLst>
      </pc:sldChg>
      <pc:sldChg chg="modSp mod">
        <pc:chgData name="Jiaxuan You" userId="4673b616-39e0-47ed-898d-4786d243effe" providerId="ADAL" clId="{20A89E92-15A7-DF49-90C7-6383E43D4082}" dt="2021-02-04T02:09:22.949" v="16738" actId="207"/>
        <pc:sldMkLst>
          <pc:docMk/>
          <pc:sldMk cId="1208785210" sldId="362"/>
        </pc:sldMkLst>
        <pc:spChg chg="mod">
          <ac:chgData name="Jiaxuan You" userId="4673b616-39e0-47ed-898d-4786d243effe" providerId="ADAL" clId="{20A89E92-15A7-DF49-90C7-6383E43D4082}" dt="2021-02-04T01:16:10.852" v="15544" actId="20577"/>
          <ac:spMkLst>
            <pc:docMk/>
            <pc:sldMk cId="1208785210" sldId="362"/>
            <ac:spMk id="2" creationId="{00000000-0000-0000-0000-000000000000}"/>
          </ac:spMkLst>
        </pc:spChg>
        <pc:spChg chg="mod">
          <ac:chgData name="Jiaxuan You" userId="4673b616-39e0-47ed-898d-4786d243effe" providerId="ADAL" clId="{20A89E92-15A7-DF49-90C7-6383E43D4082}" dt="2021-02-04T02:09:22.949" v="16738" actId="207"/>
          <ac:spMkLst>
            <pc:docMk/>
            <pc:sldMk cId="1208785210" sldId="362"/>
            <ac:spMk id="3" creationId="{00000000-0000-0000-0000-000000000000}"/>
          </ac:spMkLst>
        </pc:spChg>
      </pc:sldChg>
      <pc:sldChg chg="add mod ord modShow">
        <pc:chgData name="Jiaxuan You" userId="4673b616-39e0-47ed-898d-4786d243effe" providerId="ADAL" clId="{20A89E92-15A7-DF49-90C7-6383E43D4082}" dt="2021-02-04T01:23:54.937" v="15610" actId="20578"/>
        <pc:sldMkLst>
          <pc:docMk/>
          <pc:sldMk cId="830475657" sldId="377"/>
        </pc:sldMkLst>
      </pc:sldChg>
      <pc:sldChg chg="add mod modShow">
        <pc:chgData name="Jiaxuan You" userId="4673b616-39e0-47ed-898d-4786d243effe" providerId="ADAL" clId="{20A89E92-15A7-DF49-90C7-6383E43D4082}" dt="2021-02-03T05:43:10.724" v="1086" actId="729"/>
        <pc:sldMkLst>
          <pc:docMk/>
          <pc:sldMk cId="3047874171" sldId="378"/>
        </pc:sldMkLst>
      </pc:sldChg>
      <pc:sldChg chg="add mod modShow">
        <pc:chgData name="Jiaxuan You" userId="4673b616-39e0-47ed-898d-4786d243effe" providerId="ADAL" clId="{20A89E92-15A7-DF49-90C7-6383E43D4082}" dt="2021-02-03T05:43:10.724" v="1086" actId="729"/>
        <pc:sldMkLst>
          <pc:docMk/>
          <pc:sldMk cId="3004747897" sldId="381"/>
        </pc:sldMkLst>
      </pc:sldChg>
      <pc:sldChg chg="add mod modShow">
        <pc:chgData name="Jiaxuan You" userId="4673b616-39e0-47ed-898d-4786d243effe" providerId="ADAL" clId="{20A89E92-15A7-DF49-90C7-6383E43D4082}" dt="2021-02-03T05:43:10.724" v="1086" actId="729"/>
        <pc:sldMkLst>
          <pc:docMk/>
          <pc:sldMk cId="3693722952" sldId="382"/>
        </pc:sldMkLst>
      </pc:sldChg>
      <pc:sldChg chg="add mod modShow">
        <pc:chgData name="Jiaxuan You" userId="4673b616-39e0-47ed-898d-4786d243effe" providerId="ADAL" clId="{20A89E92-15A7-DF49-90C7-6383E43D4082}" dt="2021-02-03T05:43:10.724" v="1086" actId="729"/>
        <pc:sldMkLst>
          <pc:docMk/>
          <pc:sldMk cId="982986143" sldId="383"/>
        </pc:sldMkLst>
      </pc:sldChg>
      <pc:sldChg chg="add mod modShow">
        <pc:chgData name="Jiaxuan You" userId="4673b616-39e0-47ed-898d-4786d243effe" providerId="ADAL" clId="{20A89E92-15A7-DF49-90C7-6383E43D4082}" dt="2021-02-03T05:43:10.724" v="1086" actId="729"/>
        <pc:sldMkLst>
          <pc:docMk/>
          <pc:sldMk cId="4091104715" sldId="384"/>
        </pc:sldMkLst>
      </pc:sldChg>
      <pc:sldChg chg="add mod modShow">
        <pc:chgData name="Jiaxuan You" userId="4673b616-39e0-47ed-898d-4786d243effe" providerId="ADAL" clId="{20A89E92-15A7-DF49-90C7-6383E43D4082}" dt="2021-02-03T05:43:10.724" v="1086" actId="729"/>
        <pc:sldMkLst>
          <pc:docMk/>
          <pc:sldMk cId="1508615824" sldId="385"/>
        </pc:sldMkLst>
      </pc:sldChg>
      <pc:sldChg chg="del">
        <pc:chgData name="Jiaxuan You" userId="4673b616-39e0-47ed-898d-4786d243effe" providerId="ADAL" clId="{20A89E92-15A7-DF49-90C7-6383E43D4082}" dt="2021-02-03T05:43:33.631" v="1087" actId="2696"/>
        <pc:sldMkLst>
          <pc:docMk/>
          <pc:sldMk cId="893936805" sldId="387"/>
        </pc:sldMkLst>
      </pc:sldChg>
      <pc:sldChg chg="del">
        <pc:chgData name="Jiaxuan You" userId="4673b616-39e0-47ed-898d-4786d243effe" providerId="ADAL" clId="{20A89E92-15A7-DF49-90C7-6383E43D4082}" dt="2021-02-03T05:43:33.631" v="1087" actId="2696"/>
        <pc:sldMkLst>
          <pc:docMk/>
          <pc:sldMk cId="600287223" sldId="388"/>
        </pc:sldMkLst>
      </pc:sldChg>
      <pc:sldChg chg="del">
        <pc:chgData name="Jiaxuan You" userId="4673b616-39e0-47ed-898d-4786d243effe" providerId="ADAL" clId="{20A89E92-15A7-DF49-90C7-6383E43D4082}" dt="2021-02-03T05:43:33.631" v="1087" actId="2696"/>
        <pc:sldMkLst>
          <pc:docMk/>
          <pc:sldMk cId="1878176516" sldId="393"/>
        </pc:sldMkLst>
      </pc:sldChg>
      <pc:sldChg chg="add mod modShow">
        <pc:chgData name="Jiaxuan You" userId="4673b616-39e0-47ed-898d-4786d243effe" providerId="ADAL" clId="{20A89E92-15A7-DF49-90C7-6383E43D4082}" dt="2021-02-03T05:43:10.724" v="1086" actId="729"/>
        <pc:sldMkLst>
          <pc:docMk/>
          <pc:sldMk cId="2370851364" sldId="897"/>
        </pc:sldMkLst>
      </pc:sldChg>
      <pc:sldChg chg="add mod modShow">
        <pc:chgData name="Jiaxuan You" userId="4673b616-39e0-47ed-898d-4786d243effe" providerId="ADAL" clId="{20A89E92-15A7-DF49-90C7-6383E43D4082}" dt="2021-02-03T05:43:10.724" v="1086" actId="729"/>
        <pc:sldMkLst>
          <pc:docMk/>
          <pc:sldMk cId="2442400459" sldId="1536"/>
        </pc:sldMkLst>
      </pc:sldChg>
      <pc:sldChg chg="add mod modShow">
        <pc:chgData name="Jiaxuan You" userId="4673b616-39e0-47ed-898d-4786d243effe" providerId="ADAL" clId="{20A89E92-15A7-DF49-90C7-6383E43D4082}" dt="2021-02-03T05:43:10.724" v="1086" actId="729"/>
        <pc:sldMkLst>
          <pc:docMk/>
          <pc:sldMk cId="3601843349" sldId="1583"/>
        </pc:sldMkLst>
      </pc:sldChg>
      <pc:sldChg chg="add mod modShow">
        <pc:chgData name="Jiaxuan You" userId="4673b616-39e0-47ed-898d-4786d243effe" providerId="ADAL" clId="{20A89E92-15A7-DF49-90C7-6383E43D4082}" dt="2021-02-03T05:43:10.724" v="1086" actId="729"/>
        <pc:sldMkLst>
          <pc:docMk/>
          <pc:sldMk cId="2691964092" sldId="1592"/>
        </pc:sldMkLst>
      </pc:sldChg>
      <pc:sldChg chg="add mod modShow">
        <pc:chgData name="Jiaxuan You" userId="4673b616-39e0-47ed-898d-4786d243effe" providerId="ADAL" clId="{20A89E92-15A7-DF49-90C7-6383E43D4082}" dt="2021-02-03T05:43:10.724" v="1086" actId="729"/>
        <pc:sldMkLst>
          <pc:docMk/>
          <pc:sldMk cId="2782094757" sldId="1593"/>
        </pc:sldMkLst>
      </pc:sldChg>
      <pc:sldChg chg="add mod modShow">
        <pc:chgData name="Jiaxuan You" userId="4673b616-39e0-47ed-898d-4786d243effe" providerId="ADAL" clId="{20A89E92-15A7-DF49-90C7-6383E43D4082}" dt="2021-02-03T05:43:10.724" v="1086" actId="729"/>
        <pc:sldMkLst>
          <pc:docMk/>
          <pc:sldMk cId="1089337081" sldId="1594"/>
        </pc:sldMkLst>
      </pc:sldChg>
      <pc:sldChg chg="add mod modShow">
        <pc:chgData name="Jiaxuan You" userId="4673b616-39e0-47ed-898d-4786d243effe" providerId="ADAL" clId="{20A89E92-15A7-DF49-90C7-6383E43D4082}" dt="2021-02-03T05:43:10.724" v="1086" actId="729"/>
        <pc:sldMkLst>
          <pc:docMk/>
          <pc:sldMk cId="3557353432" sldId="1595"/>
        </pc:sldMkLst>
      </pc:sldChg>
      <pc:sldChg chg="add mod modShow">
        <pc:chgData name="Jiaxuan You" userId="4673b616-39e0-47ed-898d-4786d243effe" providerId="ADAL" clId="{20A89E92-15A7-DF49-90C7-6383E43D4082}" dt="2021-02-03T05:43:10.724" v="1086" actId="729"/>
        <pc:sldMkLst>
          <pc:docMk/>
          <pc:sldMk cId="2239951608" sldId="1614"/>
        </pc:sldMkLst>
      </pc:sldChg>
      <pc:sldChg chg="add mod modShow">
        <pc:chgData name="Jiaxuan You" userId="4673b616-39e0-47ed-898d-4786d243effe" providerId="ADAL" clId="{20A89E92-15A7-DF49-90C7-6383E43D4082}" dt="2021-02-03T05:43:10.724" v="1086" actId="729"/>
        <pc:sldMkLst>
          <pc:docMk/>
          <pc:sldMk cId="1512342245" sldId="1616"/>
        </pc:sldMkLst>
      </pc:sldChg>
      <pc:sldChg chg="del">
        <pc:chgData name="Jiaxuan You" userId="4673b616-39e0-47ed-898d-4786d243effe" providerId="ADAL" clId="{20A89E92-15A7-DF49-90C7-6383E43D4082}" dt="2021-02-03T05:43:33.631" v="1087" actId="2696"/>
        <pc:sldMkLst>
          <pc:docMk/>
          <pc:sldMk cId="4234775350" sldId="1618"/>
        </pc:sldMkLst>
      </pc:sldChg>
      <pc:sldChg chg="del">
        <pc:chgData name="Jiaxuan You" userId="4673b616-39e0-47ed-898d-4786d243effe" providerId="ADAL" clId="{20A89E92-15A7-DF49-90C7-6383E43D4082}" dt="2021-02-03T05:43:33.631" v="1087" actId="2696"/>
        <pc:sldMkLst>
          <pc:docMk/>
          <pc:sldMk cId="1682833047" sldId="1620"/>
        </pc:sldMkLst>
      </pc:sldChg>
      <pc:sldChg chg="del">
        <pc:chgData name="Jiaxuan You" userId="4673b616-39e0-47ed-898d-4786d243effe" providerId="ADAL" clId="{20A89E92-15A7-DF49-90C7-6383E43D4082}" dt="2021-02-03T05:43:33.631" v="1087" actId="2696"/>
        <pc:sldMkLst>
          <pc:docMk/>
          <pc:sldMk cId="3620083656" sldId="1621"/>
        </pc:sldMkLst>
      </pc:sldChg>
      <pc:sldChg chg="del">
        <pc:chgData name="Jiaxuan You" userId="4673b616-39e0-47ed-898d-4786d243effe" providerId="ADAL" clId="{20A89E92-15A7-DF49-90C7-6383E43D4082}" dt="2021-02-03T05:43:01.202" v="1085" actId="2696"/>
        <pc:sldMkLst>
          <pc:docMk/>
          <pc:sldMk cId="894932059" sldId="1628"/>
        </pc:sldMkLst>
      </pc:sldChg>
      <pc:sldChg chg="del">
        <pc:chgData name="Jiaxuan You" userId="4673b616-39e0-47ed-898d-4786d243effe" providerId="ADAL" clId="{20A89E92-15A7-DF49-90C7-6383E43D4082}" dt="2021-02-03T05:43:33.631" v="1087" actId="2696"/>
        <pc:sldMkLst>
          <pc:docMk/>
          <pc:sldMk cId="984335226" sldId="1637"/>
        </pc:sldMkLst>
      </pc:sldChg>
      <pc:sldChg chg="del">
        <pc:chgData name="Jiaxuan You" userId="4673b616-39e0-47ed-898d-4786d243effe" providerId="ADAL" clId="{20A89E92-15A7-DF49-90C7-6383E43D4082}" dt="2021-02-03T05:43:33.631" v="1087" actId="2696"/>
        <pc:sldMkLst>
          <pc:docMk/>
          <pc:sldMk cId="3310041544" sldId="1639"/>
        </pc:sldMkLst>
      </pc:sldChg>
      <pc:sldChg chg="del">
        <pc:chgData name="Jiaxuan You" userId="4673b616-39e0-47ed-898d-4786d243effe" providerId="ADAL" clId="{20A89E92-15A7-DF49-90C7-6383E43D4082}" dt="2021-02-03T05:43:33.631" v="1087" actId="2696"/>
        <pc:sldMkLst>
          <pc:docMk/>
          <pc:sldMk cId="3752356865" sldId="1643"/>
        </pc:sldMkLst>
      </pc:sldChg>
      <pc:sldChg chg="del">
        <pc:chgData name="Jiaxuan You" userId="4673b616-39e0-47ed-898d-4786d243effe" providerId="ADAL" clId="{20A89E92-15A7-DF49-90C7-6383E43D4082}" dt="2021-02-03T05:43:33.631" v="1087" actId="2696"/>
        <pc:sldMkLst>
          <pc:docMk/>
          <pc:sldMk cId="3878395666" sldId="1644"/>
        </pc:sldMkLst>
      </pc:sldChg>
      <pc:sldChg chg="del">
        <pc:chgData name="Jiaxuan You" userId="4673b616-39e0-47ed-898d-4786d243effe" providerId="ADAL" clId="{20A89E92-15A7-DF49-90C7-6383E43D4082}" dt="2021-02-03T05:43:33.631" v="1087" actId="2696"/>
        <pc:sldMkLst>
          <pc:docMk/>
          <pc:sldMk cId="3577137295" sldId="1645"/>
        </pc:sldMkLst>
      </pc:sldChg>
      <pc:sldChg chg="del">
        <pc:chgData name="Jiaxuan You" userId="4673b616-39e0-47ed-898d-4786d243effe" providerId="ADAL" clId="{20A89E92-15A7-DF49-90C7-6383E43D4082}" dt="2021-02-03T05:43:33.631" v="1087" actId="2696"/>
        <pc:sldMkLst>
          <pc:docMk/>
          <pc:sldMk cId="4214537162" sldId="1646"/>
        </pc:sldMkLst>
      </pc:sldChg>
      <pc:sldChg chg="del">
        <pc:chgData name="Jiaxuan You" userId="4673b616-39e0-47ed-898d-4786d243effe" providerId="ADAL" clId="{20A89E92-15A7-DF49-90C7-6383E43D4082}" dt="2021-02-03T05:43:33.631" v="1087" actId="2696"/>
        <pc:sldMkLst>
          <pc:docMk/>
          <pc:sldMk cId="2924101735" sldId="1649"/>
        </pc:sldMkLst>
      </pc:sldChg>
      <pc:sldChg chg="del">
        <pc:chgData name="Jiaxuan You" userId="4673b616-39e0-47ed-898d-4786d243effe" providerId="ADAL" clId="{20A89E92-15A7-DF49-90C7-6383E43D4082}" dt="2021-02-03T05:43:33.631" v="1087" actId="2696"/>
        <pc:sldMkLst>
          <pc:docMk/>
          <pc:sldMk cId="2995569370" sldId="1650"/>
        </pc:sldMkLst>
      </pc:sldChg>
      <pc:sldChg chg="del">
        <pc:chgData name="Jiaxuan You" userId="4673b616-39e0-47ed-898d-4786d243effe" providerId="ADAL" clId="{20A89E92-15A7-DF49-90C7-6383E43D4082}" dt="2021-02-03T05:43:33.631" v="1087" actId="2696"/>
        <pc:sldMkLst>
          <pc:docMk/>
          <pc:sldMk cId="1006390148" sldId="1654"/>
        </pc:sldMkLst>
      </pc:sldChg>
      <pc:sldChg chg="del">
        <pc:chgData name="Jiaxuan You" userId="4673b616-39e0-47ed-898d-4786d243effe" providerId="ADAL" clId="{20A89E92-15A7-DF49-90C7-6383E43D4082}" dt="2021-02-03T05:43:33.631" v="1087" actId="2696"/>
        <pc:sldMkLst>
          <pc:docMk/>
          <pc:sldMk cId="3211060899" sldId="1655"/>
        </pc:sldMkLst>
      </pc:sldChg>
      <pc:sldChg chg="del">
        <pc:chgData name="Jiaxuan You" userId="4673b616-39e0-47ed-898d-4786d243effe" providerId="ADAL" clId="{20A89E92-15A7-DF49-90C7-6383E43D4082}" dt="2021-02-03T05:43:33.631" v="1087" actId="2696"/>
        <pc:sldMkLst>
          <pc:docMk/>
          <pc:sldMk cId="2831105637" sldId="1656"/>
        </pc:sldMkLst>
      </pc:sldChg>
      <pc:sldChg chg="modSp mod ord">
        <pc:chgData name="Jiaxuan You" userId="4673b616-39e0-47ed-898d-4786d243effe" providerId="ADAL" clId="{20A89E92-15A7-DF49-90C7-6383E43D4082}" dt="2021-02-02T22:32:13.619" v="51" actId="20577"/>
        <pc:sldMkLst>
          <pc:docMk/>
          <pc:sldMk cId="2777702276" sldId="1658"/>
        </pc:sldMkLst>
        <pc:spChg chg="mod">
          <ac:chgData name="Jiaxuan You" userId="4673b616-39e0-47ed-898d-4786d243effe" providerId="ADAL" clId="{20A89E92-15A7-DF49-90C7-6383E43D4082}" dt="2021-02-02T22:32:13.619" v="51" actId="20577"/>
          <ac:spMkLst>
            <pc:docMk/>
            <pc:sldMk cId="2777702276" sldId="1658"/>
            <ac:spMk id="18" creationId="{51FCAAAE-F529-B842-A2FB-956AE7D5E4E7}"/>
          </ac:spMkLst>
        </pc:spChg>
        <pc:spChg chg="mod">
          <ac:chgData name="Jiaxuan You" userId="4673b616-39e0-47ed-898d-4786d243effe" providerId="ADAL" clId="{20A89E92-15A7-DF49-90C7-6383E43D4082}" dt="2021-02-02T22:30:23.467" v="12" actId="20577"/>
          <ac:spMkLst>
            <pc:docMk/>
            <pc:sldMk cId="2777702276" sldId="1658"/>
            <ac:spMk id="22" creationId="{E691C8B2-AAE2-234A-A081-A475EBEC756A}"/>
          </ac:spMkLst>
        </pc:spChg>
      </pc:sldChg>
      <pc:sldChg chg="del">
        <pc:chgData name="Jiaxuan You" userId="4673b616-39e0-47ed-898d-4786d243effe" providerId="ADAL" clId="{20A89E92-15A7-DF49-90C7-6383E43D4082}" dt="2021-02-03T05:43:33.631" v="1087" actId="2696"/>
        <pc:sldMkLst>
          <pc:docMk/>
          <pc:sldMk cId="3415013332" sldId="1659"/>
        </pc:sldMkLst>
      </pc:sldChg>
      <pc:sldChg chg="del">
        <pc:chgData name="Jiaxuan You" userId="4673b616-39e0-47ed-898d-4786d243effe" providerId="ADAL" clId="{20A89E92-15A7-DF49-90C7-6383E43D4082}" dt="2021-02-03T00:35:14.949" v="81" actId="2696"/>
        <pc:sldMkLst>
          <pc:docMk/>
          <pc:sldMk cId="2059173514" sldId="1660"/>
        </pc:sldMkLst>
      </pc:sldChg>
      <pc:sldChg chg="del">
        <pc:chgData name="Jiaxuan You" userId="4673b616-39e0-47ed-898d-4786d243effe" providerId="ADAL" clId="{20A89E92-15A7-DF49-90C7-6383E43D4082}" dt="2021-02-03T00:35:14.949" v="81" actId="2696"/>
        <pc:sldMkLst>
          <pc:docMk/>
          <pc:sldMk cId="1863142850" sldId="1661"/>
        </pc:sldMkLst>
      </pc:sldChg>
      <pc:sldChg chg="del">
        <pc:chgData name="Jiaxuan You" userId="4673b616-39e0-47ed-898d-4786d243effe" providerId="ADAL" clId="{20A89E92-15A7-DF49-90C7-6383E43D4082}" dt="2021-02-03T00:35:14.949" v="81" actId="2696"/>
        <pc:sldMkLst>
          <pc:docMk/>
          <pc:sldMk cId="1298416648" sldId="1662"/>
        </pc:sldMkLst>
      </pc:sldChg>
      <pc:sldChg chg="del">
        <pc:chgData name="Jiaxuan You" userId="4673b616-39e0-47ed-898d-4786d243effe" providerId="ADAL" clId="{20A89E92-15A7-DF49-90C7-6383E43D4082}" dt="2021-02-03T00:35:14.949" v="81" actId="2696"/>
        <pc:sldMkLst>
          <pc:docMk/>
          <pc:sldMk cId="1347911513" sldId="1663"/>
        </pc:sldMkLst>
      </pc:sldChg>
      <pc:sldChg chg="modSp mod ord">
        <pc:chgData name="Jiaxuan You" userId="4673b616-39e0-47ed-898d-4786d243effe" providerId="ADAL" clId="{20A89E92-15A7-DF49-90C7-6383E43D4082}" dt="2021-02-02T22:31:58.575" v="37" actId="20578"/>
        <pc:sldMkLst>
          <pc:docMk/>
          <pc:sldMk cId="2088079696" sldId="1664"/>
        </pc:sldMkLst>
        <pc:spChg chg="mod">
          <ac:chgData name="Jiaxuan You" userId="4673b616-39e0-47ed-898d-4786d243effe" providerId="ADAL" clId="{20A89E92-15A7-DF49-90C7-6383E43D4082}" dt="2021-02-02T22:31:37.282" v="36" actId="20577"/>
          <ac:spMkLst>
            <pc:docMk/>
            <pc:sldMk cId="2088079696" sldId="1664"/>
            <ac:spMk id="7" creationId="{00000000-0000-0000-0000-000000000000}"/>
          </ac:spMkLst>
        </pc:spChg>
      </pc:sldChg>
      <pc:sldChg chg="del">
        <pc:chgData name="Jiaxuan You" userId="4673b616-39e0-47ed-898d-4786d243effe" providerId="ADAL" clId="{20A89E92-15A7-DF49-90C7-6383E43D4082}" dt="2021-02-03T05:43:01.202" v="1085" actId="2696"/>
        <pc:sldMkLst>
          <pc:docMk/>
          <pc:sldMk cId="1321434954" sldId="1665"/>
        </pc:sldMkLst>
      </pc:sldChg>
      <pc:sldChg chg="del">
        <pc:chgData name="Jiaxuan You" userId="4673b616-39e0-47ed-898d-4786d243effe" providerId="ADAL" clId="{20A89E92-15A7-DF49-90C7-6383E43D4082}" dt="2021-02-03T05:43:33.631" v="1087" actId="2696"/>
        <pc:sldMkLst>
          <pc:docMk/>
          <pc:sldMk cId="774811429" sldId="1666"/>
        </pc:sldMkLst>
      </pc:sldChg>
      <pc:sldChg chg="del">
        <pc:chgData name="Jiaxuan You" userId="4673b616-39e0-47ed-898d-4786d243effe" providerId="ADAL" clId="{20A89E92-15A7-DF49-90C7-6383E43D4082}" dt="2021-02-03T05:43:33.631" v="1087" actId="2696"/>
        <pc:sldMkLst>
          <pc:docMk/>
          <pc:sldMk cId="25556076" sldId="1667"/>
        </pc:sldMkLst>
      </pc:sldChg>
      <pc:sldChg chg="del">
        <pc:chgData name="Jiaxuan You" userId="4673b616-39e0-47ed-898d-4786d243effe" providerId="ADAL" clId="{20A89E92-15A7-DF49-90C7-6383E43D4082}" dt="2021-02-03T05:43:33.631" v="1087" actId="2696"/>
        <pc:sldMkLst>
          <pc:docMk/>
          <pc:sldMk cId="2154398995" sldId="1668"/>
        </pc:sldMkLst>
      </pc:sldChg>
      <pc:sldChg chg="del">
        <pc:chgData name="Jiaxuan You" userId="4673b616-39e0-47ed-898d-4786d243effe" providerId="ADAL" clId="{20A89E92-15A7-DF49-90C7-6383E43D4082}" dt="2021-02-03T05:43:33.631" v="1087" actId="2696"/>
        <pc:sldMkLst>
          <pc:docMk/>
          <pc:sldMk cId="1591693991" sldId="1669"/>
        </pc:sldMkLst>
      </pc:sldChg>
      <pc:sldChg chg="del">
        <pc:chgData name="Jiaxuan You" userId="4673b616-39e0-47ed-898d-4786d243effe" providerId="ADAL" clId="{20A89E92-15A7-DF49-90C7-6383E43D4082}" dt="2021-02-03T05:43:33.631" v="1087" actId="2696"/>
        <pc:sldMkLst>
          <pc:docMk/>
          <pc:sldMk cId="2847492546" sldId="1670"/>
        </pc:sldMkLst>
      </pc:sldChg>
      <pc:sldChg chg="del">
        <pc:chgData name="Jiaxuan You" userId="4673b616-39e0-47ed-898d-4786d243effe" providerId="ADAL" clId="{20A89E92-15A7-DF49-90C7-6383E43D4082}" dt="2021-02-03T05:43:33.631" v="1087" actId="2696"/>
        <pc:sldMkLst>
          <pc:docMk/>
          <pc:sldMk cId="2632173928" sldId="1671"/>
        </pc:sldMkLst>
      </pc:sldChg>
      <pc:sldChg chg="del">
        <pc:chgData name="Jiaxuan You" userId="4673b616-39e0-47ed-898d-4786d243effe" providerId="ADAL" clId="{20A89E92-15A7-DF49-90C7-6383E43D4082}" dt="2021-02-03T05:43:33.631" v="1087" actId="2696"/>
        <pc:sldMkLst>
          <pc:docMk/>
          <pc:sldMk cId="4190931234" sldId="1672"/>
        </pc:sldMkLst>
      </pc:sldChg>
      <pc:sldChg chg="del">
        <pc:chgData name="Jiaxuan You" userId="4673b616-39e0-47ed-898d-4786d243effe" providerId="ADAL" clId="{20A89E92-15A7-DF49-90C7-6383E43D4082}" dt="2021-02-03T05:43:33.631" v="1087" actId="2696"/>
        <pc:sldMkLst>
          <pc:docMk/>
          <pc:sldMk cId="3239006512" sldId="1673"/>
        </pc:sldMkLst>
      </pc:sldChg>
      <pc:sldChg chg="del">
        <pc:chgData name="Jiaxuan You" userId="4673b616-39e0-47ed-898d-4786d243effe" providerId="ADAL" clId="{20A89E92-15A7-DF49-90C7-6383E43D4082}" dt="2021-02-03T05:43:33.631" v="1087" actId="2696"/>
        <pc:sldMkLst>
          <pc:docMk/>
          <pc:sldMk cId="623281429" sldId="1674"/>
        </pc:sldMkLst>
      </pc:sldChg>
      <pc:sldChg chg="del">
        <pc:chgData name="Jiaxuan You" userId="4673b616-39e0-47ed-898d-4786d243effe" providerId="ADAL" clId="{20A89E92-15A7-DF49-90C7-6383E43D4082}" dt="2021-02-03T05:43:33.631" v="1087" actId="2696"/>
        <pc:sldMkLst>
          <pc:docMk/>
          <pc:sldMk cId="3317364540" sldId="1676"/>
        </pc:sldMkLst>
      </pc:sldChg>
      <pc:sldChg chg="del">
        <pc:chgData name="Jiaxuan You" userId="4673b616-39e0-47ed-898d-4786d243effe" providerId="ADAL" clId="{20A89E92-15A7-DF49-90C7-6383E43D4082}" dt="2021-02-03T05:43:33.631" v="1087" actId="2696"/>
        <pc:sldMkLst>
          <pc:docMk/>
          <pc:sldMk cId="3264944489" sldId="1677"/>
        </pc:sldMkLst>
      </pc:sldChg>
      <pc:sldChg chg="del">
        <pc:chgData name="Jiaxuan You" userId="4673b616-39e0-47ed-898d-4786d243effe" providerId="ADAL" clId="{20A89E92-15A7-DF49-90C7-6383E43D4082}" dt="2021-02-03T05:43:33.631" v="1087" actId="2696"/>
        <pc:sldMkLst>
          <pc:docMk/>
          <pc:sldMk cId="3266795418" sldId="1680"/>
        </pc:sldMkLst>
      </pc:sldChg>
      <pc:sldChg chg="del">
        <pc:chgData name="Jiaxuan You" userId="4673b616-39e0-47ed-898d-4786d243effe" providerId="ADAL" clId="{20A89E92-15A7-DF49-90C7-6383E43D4082}" dt="2021-02-03T05:43:33.631" v="1087" actId="2696"/>
        <pc:sldMkLst>
          <pc:docMk/>
          <pc:sldMk cId="3831591417" sldId="1682"/>
        </pc:sldMkLst>
      </pc:sldChg>
      <pc:sldChg chg="del">
        <pc:chgData name="Jiaxuan You" userId="4673b616-39e0-47ed-898d-4786d243effe" providerId="ADAL" clId="{20A89E92-15A7-DF49-90C7-6383E43D4082}" dt="2021-02-03T05:43:33.631" v="1087" actId="2696"/>
        <pc:sldMkLst>
          <pc:docMk/>
          <pc:sldMk cId="305528475" sldId="1683"/>
        </pc:sldMkLst>
      </pc:sldChg>
      <pc:sldChg chg="modSp mod ord">
        <pc:chgData name="Jiaxuan You" userId="4673b616-39e0-47ed-898d-4786d243effe" providerId="ADAL" clId="{20A89E92-15A7-DF49-90C7-6383E43D4082}" dt="2021-02-03T17:54:12.469" v="4505" actId="20577"/>
        <pc:sldMkLst>
          <pc:docMk/>
          <pc:sldMk cId="2950336216" sldId="1684"/>
        </pc:sldMkLst>
        <pc:spChg chg="mod">
          <ac:chgData name="Jiaxuan You" userId="4673b616-39e0-47ed-898d-4786d243effe" providerId="ADAL" clId="{20A89E92-15A7-DF49-90C7-6383E43D4082}" dt="2021-02-03T17:54:12.469" v="4505" actId="20577"/>
          <ac:spMkLst>
            <pc:docMk/>
            <pc:sldMk cId="2950336216" sldId="1684"/>
            <ac:spMk id="2" creationId="{01ADB2E2-9F48-FF42-B75B-0A4EC59CBF52}"/>
          </ac:spMkLst>
        </pc:spChg>
      </pc:sldChg>
      <pc:sldChg chg="modSp mod ord">
        <pc:chgData name="Jiaxuan You" userId="4673b616-39e0-47ed-898d-4786d243effe" providerId="ADAL" clId="{20A89E92-15A7-DF49-90C7-6383E43D4082}" dt="2021-02-03T17:54:56.559" v="4551" actId="27636"/>
        <pc:sldMkLst>
          <pc:docMk/>
          <pc:sldMk cId="2835718025" sldId="1685"/>
        </pc:sldMkLst>
        <pc:spChg chg="mod">
          <ac:chgData name="Jiaxuan You" userId="4673b616-39e0-47ed-898d-4786d243effe" providerId="ADAL" clId="{20A89E92-15A7-DF49-90C7-6383E43D4082}" dt="2021-02-03T17:54:56.559" v="4551" actId="27636"/>
          <ac:spMkLst>
            <pc:docMk/>
            <pc:sldMk cId="2835718025" sldId="1685"/>
            <ac:spMk id="2" creationId="{5E8DB508-7684-0D4A-B2A6-3EE175F132BD}"/>
          </ac:spMkLst>
        </pc:spChg>
        <pc:spChg chg="mod">
          <ac:chgData name="Jiaxuan You" userId="4673b616-39e0-47ed-898d-4786d243effe" providerId="ADAL" clId="{20A89E92-15A7-DF49-90C7-6383E43D4082}" dt="2021-02-03T17:54:48.880" v="4524"/>
          <ac:spMkLst>
            <pc:docMk/>
            <pc:sldMk cId="2835718025" sldId="1685"/>
            <ac:spMk id="3" creationId="{EC3CA250-0D5D-784B-BA6B-ED77985037EE}"/>
          </ac:spMkLst>
        </pc:spChg>
      </pc:sldChg>
      <pc:sldChg chg="modSp mod ord">
        <pc:chgData name="Jiaxuan You" userId="4673b616-39e0-47ed-898d-4786d243effe" providerId="ADAL" clId="{20A89E92-15A7-DF49-90C7-6383E43D4082}" dt="2021-02-03T00:34:17.821" v="75" actId="20577"/>
        <pc:sldMkLst>
          <pc:docMk/>
          <pc:sldMk cId="1628507958" sldId="1686"/>
        </pc:sldMkLst>
        <pc:spChg chg="mod">
          <ac:chgData name="Jiaxuan You" userId="4673b616-39e0-47ed-898d-4786d243effe" providerId="ADAL" clId="{20A89E92-15A7-DF49-90C7-6383E43D4082}" dt="2021-02-03T00:34:17.821" v="75" actId="20577"/>
          <ac:spMkLst>
            <pc:docMk/>
            <pc:sldMk cId="1628507958" sldId="1686"/>
            <ac:spMk id="18" creationId="{51FCAAAE-F529-B842-A2FB-956AE7D5E4E7}"/>
          </ac:spMkLst>
        </pc:spChg>
        <pc:spChg chg="mod">
          <ac:chgData name="Jiaxuan You" userId="4673b616-39e0-47ed-898d-4786d243effe" providerId="ADAL" clId="{20A89E92-15A7-DF49-90C7-6383E43D4082}" dt="2021-02-03T00:34:13.374" v="63" actId="20577"/>
          <ac:spMkLst>
            <pc:docMk/>
            <pc:sldMk cId="1628507958" sldId="1686"/>
            <ac:spMk id="21" creationId="{EDB4D2B2-59B7-2C42-B8FC-A158EADECE70}"/>
          </ac:spMkLst>
        </pc:spChg>
      </pc:sldChg>
      <pc:sldChg chg="ord">
        <pc:chgData name="Jiaxuan You" userId="4673b616-39e0-47ed-898d-4786d243effe" providerId="ADAL" clId="{20A89E92-15A7-DF49-90C7-6383E43D4082}" dt="2021-02-02T22:31:58.575" v="37" actId="20578"/>
        <pc:sldMkLst>
          <pc:docMk/>
          <pc:sldMk cId="2794169628" sldId="1687"/>
        </pc:sldMkLst>
      </pc:sldChg>
      <pc:sldChg chg="ord">
        <pc:chgData name="Jiaxuan You" userId="4673b616-39e0-47ed-898d-4786d243effe" providerId="ADAL" clId="{20A89E92-15A7-DF49-90C7-6383E43D4082}" dt="2021-02-02T22:31:58.575" v="37" actId="20578"/>
        <pc:sldMkLst>
          <pc:docMk/>
          <pc:sldMk cId="2546427684" sldId="1688"/>
        </pc:sldMkLst>
      </pc:sldChg>
      <pc:sldChg chg="ord">
        <pc:chgData name="Jiaxuan You" userId="4673b616-39e0-47ed-898d-4786d243effe" providerId="ADAL" clId="{20A89E92-15A7-DF49-90C7-6383E43D4082}" dt="2021-02-02T22:31:58.575" v="37" actId="20578"/>
        <pc:sldMkLst>
          <pc:docMk/>
          <pc:sldMk cId="488841437" sldId="1689"/>
        </pc:sldMkLst>
      </pc:sldChg>
      <pc:sldChg chg="ord">
        <pc:chgData name="Jiaxuan You" userId="4673b616-39e0-47ed-898d-4786d243effe" providerId="ADAL" clId="{20A89E92-15A7-DF49-90C7-6383E43D4082}" dt="2021-02-02T22:31:58.575" v="37" actId="20578"/>
        <pc:sldMkLst>
          <pc:docMk/>
          <pc:sldMk cId="3976953362" sldId="1690"/>
        </pc:sldMkLst>
      </pc:sldChg>
      <pc:sldChg chg="modSp mod ord">
        <pc:chgData name="Jiaxuan You" userId="4673b616-39e0-47ed-898d-4786d243effe" providerId="ADAL" clId="{20A89E92-15A7-DF49-90C7-6383E43D4082}" dt="2021-02-03T17:59:54.912" v="4581" actId="113"/>
        <pc:sldMkLst>
          <pc:docMk/>
          <pc:sldMk cId="3250457436" sldId="1691"/>
        </pc:sldMkLst>
        <pc:graphicFrameChg chg="modGraphic">
          <ac:chgData name="Jiaxuan You" userId="4673b616-39e0-47ed-898d-4786d243effe" providerId="ADAL" clId="{20A89E92-15A7-DF49-90C7-6383E43D4082}" dt="2021-02-03T17:59:54.912" v="4581" actId="113"/>
          <ac:graphicFrameMkLst>
            <pc:docMk/>
            <pc:sldMk cId="3250457436" sldId="1691"/>
            <ac:graphicFrameMk id="7" creationId="{FB22D72E-BF81-554E-A835-F5B6FA7D8373}"/>
          </ac:graphicFrameMkLst>
        </pc:graphicFrameChg>
      </pc:sldChg>
      <pc:sldChg chg="modSp mod ord">
        <pc:chgData name="Jiaxuan You" userId="4673b616-39e0-47ed-898d-4786d243effe" providerId="ADAL" clId="{20A89E92-15A7-DF49-90C7-6383E43D4082}" dt="2021-02-04T08:07:28.964" v="23692" actId="1076"/>
        <pc:sldMkLst>
          <pc:docMk/>
          <pc:sldMk cId="1684815533" sldId="1692"/>
        </pc:sldMkLst>
        <pc:cxnChg chg="mod">
          <ac:chgData name="Jiaxuan You" userId="4673b616-39e0-47ed-898d-4786d243effe" providerId="ADAL" clId="{20A89E92-15A7-DF49-90C7-6383E43D4082}" dt="2021-02-04T08:07:28.964" v="23692" actId="1076"/>
          <ac:cxnSpMkLst>
            <pc:docMk/>
            <pc:sldMk cId="1684815533" sldId="1692"/>
            <ac:cxnSpMk id="8" creationId="{6ECD60CE-88F9-0647-982C-4A167B91EDB8}"/>
          </ac:cxnSpMkLst>
        </pc:cxnChg>
        <pc:cxnChg chg="mod">
          <ac:chgData name="Jiaxuan You" userId="4673b616-39e0-47ed-898d-4786d243effe" providerId="ADAL" clId="{20A89E92-15A7-DF49-90C7-6383E43D4082}" dt="2021-02-04T08:07:23.594" v="23691" actId="1076"/>
          <ac:cxnSpMkLst>
            <pc:docMk/>
            <pc:sldMk cId="1684815533" sldId="1692"/>
            <ac:cxnSpMk id="18" creationId="{C2DEFBDE-16BC-3F4E-A495-E303B81962D5}"/>
          </ac:cxnSpMkLst>
        </pc:cxnChg>
      </pc:sldChg>
      <pc:sldChg chg="addSp delSp modSp mod ord">
        <pc:chgData name="Jiaxuan You" userId="4673b616-39e0-47ed-898d-4786d243effe" providerId="ADAL" clId="{20A89E92-15A7-DF49-90C7-6383E43D4082}" dt="2021-02-03T18:02:00.407" v="4634" actId="14100"/>
        <pc:sldMkLst>
          <pc:docMk/>
          <pc:sldMk cId="1150764225" sldId="1694"/>
        </pc:sldMkLst>
        <pc:spChg chg="mod">
          <ac:chgData name="Jiaxuan You" userId="4673b616-39e0-47ed-898d-4786d243effe" providerId="ADAL" clId="{20A89E92-15A7-DF49-90C7-6383E43D4082}" dt="2021-02-03T17:56:05.942" v="4555" actId="207"/>
          <ac:spMkLst>
            <pc:docMk/>
            <pc:sldMk cId="1150764225" sldId="1694"/>
            <ac:spMk id="3" creationId="{BC64CE17-AC5F-ED40-9059-9654170EB025}"/>
          </ac:spMkLst>
        </pc:spChg>
        <pc:spChg chg="add del mod">
          <ac:chgData name="Jiaxuan You" userId="4673b616-39e0-47ed-898d-4786d243effe" providerId="ADAL" clId="{20A89E92-15A7-DF49-90C7-6383E43D4082}" dt="2021-02-03T17:55:54.207" v="4554"/>
          <ac:spMkLst>
            <pc:docMk/>
            <pc:sldMk cId="1150764225" sldId="1694"/>
            <ac:spMk id="7" creationId="{06E99FC3-538F-CA42-BFB2-C4D159ADEDCB}"/>
          </ac:spMkLst>
        </pc:spChg>
        <pc:spChg chg="add del mod">
          <ac:chgData name="Jiaxuan You" userId="4673b616-39e0-47ed-898d-4786d243effe" providerId="ADAL" clId="{20A89E92-15A7-DF49-90C7-6383E43D4082}" dt="2021-02-03T17:56:16.627" v="4558" actId="478"/>
          <ac:spMkLst>
            <pc:docMk/>
            <pc:sldMk cId="1150764225" sldId="1694"/>
            <ac:spMk id="9" creationId="{7AE0BAFA-AFAF-5648-BB14-AC36B6429B76}"/>
          </ac:spMkLst>
        </pc:spChg>
        <pc:spChg chg="add mod">
          <ac:chgData name="Jiaxuan You" userId="4673b616-39e0-47ed-898d-4786d243effe" providerId="ADAL" clId="{20A89E92-15A7-DF49-90C7-6383E43D4082}" dt="2021-02-03T18:02:00.407" v="4634" actId="14100"/>
          <ac:spMkLst>
            <pc:docMk/>
            <pc:sldMk cId="1150764225" sldId="1694"/>
            <ac:spMk id="25" creationId="{7B2AFA08-71D2-CD45-B0A1-D0332886FE79}"/>
          </ac:spMkLst>
        </pc:spChg>
      </pc:sldChg>
      <pc:sldChg chg="ord">
        <pc:chgData name="Jiaxuan You" userId="4673b616-39e0-47ed-898d-4786d243effe" providerId="ADAL" clId="{20A89E92-15A7-DF49-90C7-6383E43D4082}" dt="2021-02-02T22:31:58.575" v="37" actId="20578"/>
        <pc:sldMkLst>
          <pc:docMk/>
          <pc:sldMk cId="1802117219" sldId="1695"/>
        </pc:sldMkLst>
      </pc:sldChg>
      <pc:sldChg chg="ord">
        <pc:chgData name="Jiaxuan You" userId="4673b616-39e0-47ed-898d-4786d243effe" providerId="ADAL" clId="{20A89E92-15A7-DF49-90C7-6383E43D4082}" dt="2021-02-02T22:31:58.575" v="37" actId="20578"/>
        <pc:sldMkLst>
          <pc:docMk/>
          <pc:sldMk cId="2929999290" sldId="1697"/>
        </pc:sldMkLst>
      </pc:sldChg>
      <pc:sldChg chg="ord">
        <pc:chgData name="Jiaxuan You" userId="4673b616-39e0-47ed-898d-4786d243effe" providerId="ADAL" clId="{20A89E92-15A7-DF49-90C7-6383E43D4082}" dt="2021-02-02T22:31:58.575" v="37" actId="20578"/>
        <pc:sldMkLst>
          <pc:docMk/>
          <pc:sldMk cId="3256022629" sldId="1698"/>
        </pc:sldMkLst>
      </pc:sldChg>
      <pc:sldChg chg="ord">
        <pc:chgData name="Jiaxuan You" userId="4673b616-39e0-47ed-898d-4786d243effe" providerId="ADAL" clId="{20A89E92-15A7-DF49-90C7-6383E43D4082}" dt="2021-02-02T22:31:58.575" v="37" actId="20578"/>
        <pc:sldMkLst>
          <pc:docMk/>
          <pc:sldMk cId="152983791" sldId="1699"/>
        </pc:sldMkLst>
      </pc:sldChg>
      <pc:sldChg chg="modSp mod ord">
        <pc:chgData name="Jiaxuan You" userId="4673b616-39e0-47ed-898d-4786d243effe" providerId="ADAL" clId="{20A89E92-15A7-DF49-90C7-6383E43D4082}" dt="2021-02-04T08:07:53.006" v="23693" actId="1076"/>
        <pc:sldMkLst>
          <pc:docMk/>
          <pc:sldMk cId="4137581729" sldId="1701"/>
        </pc:sldMkLst>
        <pc:spChg chg="mod">
          <ac:chgData name="Jiaxuan You" userId="4673b616-39e0-47ed-898d-4786d243effe" providerId="ADAL" clId="{20A89E92-15A7-DF49-90C7-6383E43D4082}" dt="2021-02-04T08:07:53.006" v="23693" actId="1076"/>
          <ac:spMkLst>
            <pc:docMk/>
            <pc:sldMk cId="4137581729" sldId="1701"/>
            <ac:spMk id="20" creationId="{0983EF4C-7B5C-4A43-9D75-83D135845D3F}"/>
          </ac:spMkLst>
        </pc:spChg>
      </pc:sldChg>
      <pc:sldChg chg="modSp mod ord">
        <pc:chgData name="Jiaxuan You" userId="4673b616-39e0-47ed-898d-4786d243effe" providerId="ADAL" clId="{20A89E92-15A7-DF49-90C7-6383E43D4082}" dt="2021-02-04T01:24:21.502" v="15611" actId="113"/>
        <pc:sldMkLst>
          <pc:docMk/>
          <pc:sldMk cId="2868760816" sldId="1702"/>
        </pc:sldMkLst>
        <pc:spChg chg="mod">
          <ac:chgData name="Jiaxuan You" userId="4673b616-39e0-47ed-898d-4786d243effe" providerId="ADAL" clId="{20A89E92-15A7-DF49-90C7-6383E43D4082}" dt="2021-02-04T01:24:21.502" v="15611" actId="113"/>
          <ac:spMkLst>
            <pc:docMk/>
            <pc:sldMk cId="2868760816" sldId="1702"/>
            <ac:spMk id="3" creationId="{704DF40B-FD31-144B-8015-1D741C706E89}"/>
          </ac:spMkLst>
        </pc:spChg>
      </pc:sldChg>
      <pc:sldChg chg="del">
        <pc:chgData name="Jiaxuan You" userId="4673b616-39e0-47ed-898d-4786d243effe" providerId="ADAL" clId="{20A89E92-15A7-DF49-90C7-6383E43D4082}" dt="2021-02-03T05:43:33.631" v="1087" actId="2696"/>
        <pc:sldMkLst>
          <pc:docMk/>
          <pc:sldMk cId="3425718522" sldId="1703"/>
        </pc:sldMkLst>
      </pc:sldChg>
      <pc:sldChg chg="del">
        <pc:chgData name="Jiaxuan You" userId="4673b616-39e0-47ed-898d-4786d243effe" providerId="ADAL" clId="{20A89E92-15A7-DF49-90C7-6383E43D4082}" dt="2021-02-03T05:43:33.631" v="1087" actId="2696"/>
        <pc:sldMkLst>
          <pc:docMk/>
          <pc:sldMk cId="1595319029" sldId="1704"/>
        </pc:sldMkLst>
      </pc:sldChg>
      <pc:sldChg chg="del">
        <pc:chgData name="Jiaxuan You" userId="4673b616-39e0-47ed-898d-4786d243effe" providerId="ADAL" clId="{20A89E92-15A7-DF49-90C7-6383E43D4082}" dt="2021-02-03T05:43:33.631" v="1087" actId="2696"/>
        <pc:sldMkLst>
          <pc:docMk/>
          <pc:sldMk cId="3609521925" sldId="1705"/>
        </pc:sldMkLst>
      </pc:sldChg>
      <pc:sldChg chg="del">
        <pc:chgData name="Jiaxuan You" userId="4673b616-39e0-47ed-898d-4786d243effe" providerId="ADAL" clId="{20A89E92-15A7-DF49-90C7-6383E43D4082}" dt="2021-02-03T05:43:33.631" v="1087" actId="2696"/>
        <pc:sldMkLst>
          <pc:docMk/>
          <pc:sldMk cId="3963660160" sldId="1706"/>
        </pc:sldMkLst>
      </pc:sldChg>
      <pc:sldChg chg="del">
        <pc:chgData name="Jiaxuan You" userId="4673b616-39e0-47ed-898d-4786d243effe" providerId="ADAL" clId="{20A89E92-15A7-DF49-90C7-6383E43D4082}" dt="2021-02-03T05:43:33.631" v="1087" actId="2696"/>
        <pc:sldMkLst>
          <pc:docMk/>
          <pc:sldMk cId="1682393168" sldId="1707"/>
        </pc:sldMkLst>
      </pc:sldChg>
      <pc:sldChg chg="del">
        <pc:chgData name="Jiaxuan You" userId="4673b616-39e0-47ed-898d-4786d243effe" providerId="ADAL" clId="{20A89E92-15A7-DF49-90C7-6383E43D4082}" dt="2021-02-03T05:43:33.631" v="1087" actId="2696"/>
        <pc:sldMkLst>
          <pc:docMk/>
          <pc:sldMk cId="1562625861" sldId="1708"/>
        </pc:sldMkLst>
      </pc:sldChg>
      <pc:sldChg chg="del">
        <pc:chgData name="Jiaxuan You" userId="4673b616-39e0-47ed-898d-4786d243effe" providerId="ADAL" clId="{20A89E92-15A7-DF49-90C7-6383E43D4082}" dt="2021-02-03T05:43:33.631" v="1087" actId="2696"/>
        <pc:sldMkLst>
          <pc:docMk/>
          <pc:sldMk cId="2423019336" sldId="1709"/>
        </pc:sldMkLst>
      </pc:sldChg>
      <pc:sldChg chg="del">
        <pc:chgData name="Jiaxuan You" userId="4673b616-39e0-47ed-898d-4786d243effe" providerId="ADAL" clId="{20A89E92-15A7-DF49-90C7-6383E43D4082}" dt="2021-02-03T05:43:33.631" v="1087" actId="2696"/>
        <pc:sldMkLst>
          <pc:docMk/>
          <pc:sldMk cId="3656991159" sldId="1710"/>
        </pc:sldMkLst>
      </pc:sldChg>
      <pc:sldChg chg="del">
        <pc:chgData name="Jiaxuan You" userId="4673b616-39e0-47ed-898d-4786d243effe" providerId="ADAL" clId="{20A89E92-15A7-DF49-90C7-6383E43D4082}" dt="2021-02-03T05:43:33.631" v="1087" actId="2696"/>
        <pc:sldMkLst>
          <pc:docMk/>
          <pc:sldMk cId="3096998245" sldId="1712"/>
        </pc:sldMkLst>
      </pc:sldChg>
      <pc:sldChg chg="del">
        <pc:chgData name="Jiaxuan You" userId="4673b616-39e0-47ed-898d-4786d243effe" providerId="ADAL" clId="{20A89E92-15A7-DF49-90C7-6383E43D4082}" dt="2021-02-03T05:43:33.631" v="1087" actId="2696"/>
        <pc:sldMkLst>
          <pc:docMk/>
          <pc:sldMk cId="1140562422" sldId="1715"/>
        </pc:sldMkLst>
      </pc:sldChg>
      <pc:sldChg chg="modSp add mod">
        <pc:chgData name="Jiaxuan You" userId="4673b616-39e0-47ed-898d-4786d243effe" providerId="ADAL" clId="{20A89E92-15A7-DF49-90C7-6383E43D4082}" dt="2021-02-04T01:25:40.084" v="15654" actId="1076"/>
        <pc:sldMkLst>
          <pc:docMk/>
          <pc:sldMk cId="2626661421" sldId="1716"/>
        </pc:sldMkLst>
        <pc:spChg chg="mod">
          <ac:chgData name="Jiaxuan You" userId="4673b616-39e0-47ed-898d-4786d243effe" providerId="ADAL" clId="{20A89E92-15A7-DF49-90C7-6383E43D4082}" dt="2021-02-04T01:25:40.084" v="15654" actId="1076"/>
          <ac:spMkLst>
            <pc:docMk/>
            <pc:sldMk cId="2626661421" sldId="1716"/>
            <ac:spMk id="7" creationId="{00000000-0000-0000-0000-000000000000}"/>
          </ac:spMkLst>
        </pc:spChg>
      </pc:sldChg>
      <pc:sldChg chg="addSp delSp modSp new del mod ord">
        <pc:chgData name="Jiaxuan You" userId="4673b616-39e0-47ed-898d-4786d243effe" providerId="ADAL" clId="{20A89E92-15A7-DF49-90C7-6383E43D4082}" dt="2021-02-03T17:49:03.301" v="4397" actId="2696"/>
        <pc:sldMkLst>
          <pc:docMk/>
          <pc:sldMk cId="4123545202" sldId="1717"/>
        </pc:sldMkLst>
        <pc:spChg chg="mod">
          <ac:chgData name="Jiaxuan You" userId="4673b616-39e0-47ed-898d-4786d243effe" providerId="ADAL" clId="{20A89E92-15A7-DF49-90C7-6383E43D4082}" dt="2021-02-03T06:17:34.460" v="1633" actId="20577"/>
          <ac:spMkLst>
            <pc:docMk/>
            <pc:sldMk cId="4123545202" sldId="1717"/>
            <ac:spMk id="2" creationId="{4713C43D-8F39-6F48-8FD4-F0C0F24FE0A4}"/>
          </ac:spMkLst>
        </pc:spChg>
        <pc:spChg chg="add mod">
          <ac:chgData name="Jiaxuan You" userId="4673b616-39e0-47ed-898d-4786d243effe" providerId="ADAL" clId="{20A89E92-15A7-DF49-90C7-6383E43D4082}" dt="2021-02-03T17:46:57.441" v="4338" actId="14100"/>
          <ac:spMkLst>
            <pc:docMk/>
            <pc:sldMk cId="4123545202" sldId="1717"/>
            <ac:spMk id="8" creationId="{5A383104-946E-3241-B931-FA8A7E431D78}"/>
          </ac:spMkLst>
        </pc:spChg>
        <pc:spChg chg="add mod">
          <ac:chgData name="Jiaxuan You" userId="4673b616-39e0-47ed-898d-4786d243effe" providerId="ADAL" clId="{20A89E92-15A7-DF49-90C7-6383E43D4082}" dt="2021-02-03T17:47:10.473" v="4351" actId="1076"/>
          <ac:spMkLst>
            <pc:docMk/>
            <pc:sldMk cId="4123545202" sldId="1717"/>
            <ac:spMk id="9" creationId="{818A38D5-DC8E-394C-9E58-1BB96C309CEE}"/>
          </ac:spMkLst>
        </pc:spChg>
        <pc:spChg chg="add del mod">
          <ac:chgData name="Jiaxuan You" userId="4673b616-39e0-47ed-898d-4786d243effe" providerId="ADAL" clId="{20A89E92-15A7-DF49-90C7-6383E43D4082}" dt="2021-02-03T17:46:42.647" v="4323" actId="478"/>
          <ac:spMkLst>
            <pc:docMk/>
            <pc:sldMk cId="4123545202" sldId="1717"/>
            <ac:spMk id="12" creationId="{30408293-4C18-7942-A4F5-B4061B678628}"/>
          </ac:spMkLst>
        </pc:spChg>
        <pc:spChg chg="add del mod">
          <ac:chgData name="Jiaxuan You" userId="4673b616-39e0-47ed-898d-4786d243effe" providerId="ADAL" clId="{20A89E92-15A7-DF49-90C7-6383E43D4082}" dt="2021-02-03T17:46:42.647" v="4323" actId="478"/>
          <ac:spMkLst>
            <pc:docMk/>
            <pc:sldMk cId="4123545202" sldId="1717"/>
            <ac:spMk id="13" creationId="{E3BA12D5-349C-B446-B2F0-9D78062DE82D}"/>
          </ac:spMkLst>
        </pc:spChg>
        <pc:spChg chg="add mod">
          <ac:chgData name="Jiaxuan You" userId="4673b616-39e0-47ed-898d-4786d243effe" providerId="ADAL" clId="{20A89E92-15A7-DF49-90C7-6383E43D4082}" dt="2021-02-03T00:37:36.583" v="162"/>
          <ac:spMkLst>
            <pc:docMk/>
            <pc:sldMk cId="4123545202" sldId="1717"/>
            <ac:spMk id="14" creationId="{8D3981CB-3991-AD47-9EBA-6F16BCC845BC}"/>
          </ac:spMkLst>
        </pc:spChg>
        <pc:spChg chg="add mod">
          <ac:chgData name="Jiaxuan You" userId="4673b616-39e0-47ed-898d-4786d243effe" providerId="ADAL" clId="{20A89E92-15A7-DF49-90C7-6383E43D4082}" dt="2021-02-03T17:46:48.743" v="4324" actId="20577"/>
          <ac:spMkLst>
            <pc:docMk/>
            <pc:sldMk cId="4123545202" sldId="1717"/>
            <ac:spMk id="17" creationId="{ECCBCA4F-3B6A-1E49-B22D-D3467C0FC2B8}"/>
          </ac:spMkLst>
        </pc:spChg>
        <pc:picChg chg="add mod">
          <ac:chgData name="Jiaxuan You" userId="4673b616-39e0-47ed-898d-4786d243effe" providerId="ADAL" clId="{20A89E92-15A7-DF49-90C7-6383E43D4082}" dt="2021-02-03T00:37:36.583" v="162"/>
          <ac:picMkLst>
            <pc:docMk/>
            <pc:sldMk cId="4123545202" sldId="1717"/>
            <ac:picMk id="7" creationId="{1110E2EE-3F67-D042-807B-CAE6B78E4BE3}"/>
          </ac:picMkLst>
        </pc:picChg>
        <pc:cxnChg chg="add mod">
          <ac:chgData name="Jiaxuan You" userId="4673b616-39e0-47ed-898d-4786d243effe" providerId="ADAL" clId="{20A89E92-15A7-DF49-90C7-6383E43D4082}" dt="2021-02-03T00:37:36.583" v="162"/>
          <ac:cxnSpMkLst>
            <pc:docMk/>
            <pc:sldMk cId="4123545202" sldId="1717"/>
            <ac:cxnSpMk id="10" creationId="{6857FC02-44B1-D843-A788-A736FD2747EF}"/>
          </ac:cxnSpMkLst>
        </pc:cxnChg>
        <pc:cxnChg chg="add mod">
          <ac:chgData name="Jiaxuan You" userId="4673b616-39e0-47ed-898d-4786d243effe" providerId="ADAL" clId="{20A89E92-15A7-DF49-90C7-6383E43D4082}" dt="2021-02-03T00:37:36.583" v="162"/>
          <ac:cxnSpMkLst>
            <pc:docMk/>
            <pc:sldMk cId="4123545202" sldId="1717"/>
            <ac:cxnSpMk id="11" creationId="{A8797950-E7F6-6048-BE1F-8EF25684EB11}"/>
          </ac:cxnSpMkLst>
        </pc:cxnChg>
        <pc:cxnChg chg="add del mod">
          <ac:chgData name="Jiaxuan You" userId="4673b616-39e0-47ed-898d-4786d243effe" providerId="ADAL" clId="{20A89E92-15A7-DF49-90C7-6383E43D4082}" dt="2021-02-03T17:46:42.647" v="4323" actId="478"/>
          <ac:cxnSpMkLst>
            <pc:docMk/>
            <pc:sldMk cId="4123545202" sldId="1717"/>
            <ac:cxnSpMk id="15" creationId="{B06BBB43-1889-3449-8A13-815D25570075}"/>
          </ac:cxnSpMkLst>
        </pc:cxnChg>
        <pc:cxnChg chg="add mod">
          <ac:chgData name="Jiaxuan You" userId="4673b616-39e0-47ed-898d-4786d243effe" providerId="ADAL" clId="{20A89E92-15A7-DF49-90C7-6383E43D4082}" dt="2021-02-03T00:37:36.583" v="162"/>
          <ac:cxnSpMkLst>
            <pc:docMk/>
            <pc:sldMk cId="4123545202" sldId="1717"/>
            <ac:cxnSpMk id="16" creationId="{D15F1395-0574-2F48-B5A3-D8FE696B8440}"/>
          </ac:cxnSpMkLst>
        </pc:cxnChg>
      </pc:sldChg>
      <pc:sldChg chg="modSp new del mod">
        <pc:chgData name="Jiaxuan You" userId="4673b616-39e0-47ed-898d-4786d243effe" providerId="ADAL" clId="{20A89E92-15A7-DF49-90C7-6383E43D4082}" dt="2021-02-04T00:46:02.032" v="13808" actId="2696"/>
        <pc:sldMkLst>
          <pc:docMk/>
          <pc:sldMk cId="1910520674" sldId="1718"/>
        </pc:sldMkLst>
        <pc:spChg chg="mod">
          <ac:chgData name="Jiaxuan You" userId="4673b616-39e0-47ed-898d-4786d243effe" providerId="ADAL" clId="{20A89E92-15A7-DF49-90C7-6383E43D4082}" dt="2021-02-03T00:38:03.632" v="191" actId="20577"/>
          <ac:spMkLst>
            <pc:docMk/>
            <pc:sldMk cId="1910520674" sldId="1718"/>
            <ac:spMk id="2" creationId="{4472B796-C885-1644-8EF0-A133FF0711E9}"/>
          </ac:spMkLst>
        </pc:spChg>
        <pc:spChg chg="mod">
          <ac:chgData name="Jiaxuan You" userId="4673b616-39e0-47ed-898d-4786d243effe" providerId="ADAL" clId="{20A89E92-15A7-DF49-90C7-6383E43D4082}" dt="2021-02-03T18:03:44.539" v="4638" actId="21"/>
          <ac:spMkLst>
            <pc:docMk/>
            <pc:sldMk cId="1910520674" sldId="1718"/>
            <ac:spMk id="3" creationId="{2DF118C7-56F5-7049-9A88-26C03B858CE3}"/>
          </ac:spMkLst>
        </pc:spChg>
      </pc:sldChg>
      <pc:sldChg chg="addSp delSp modSp new del mod">
        <pc:chgData name="Jiaxuan You" userId="4673b616-39e0-47ed-898d-4786d243effe" providerId="ADAL" clId="{20A89E92-15A7-DF49-90C7-6383E43D4082}" dt="2021-02-04T05:55:16.204" v="23105" actId="2696"/>
        <pc:sldMkLst>
          <pc:docMk/>
          <pc:sldMk cId="2524639090" sldId="1719"/>
        </pc:sldMkLst>
        <pc:spChg chg="mod">
          <ac:chgData name="Jiaxuan You" userId="4673b616-39e0-47ed-898d-4786d243effe" providerId="ADAL" clId="{20A89E92-15A7-DF49-90C7-6383E43D4082}" dt="2021-02-04T02:01:55.735" v="16464" actId="20577"/>
          <ac:spMkLst>
            <pc:docMk/>
            <pc:sldMk cId="2524639090" sldId="1719"/>
            <ac:spMk id="2" creationId="{4927A5E2-BF07-364B-94F2-F850BA0A8099}"/>
          </ac:spMkLst>
        </pc:spChg>
        <pc:spChg chg="mod">
          <ac:chgData name="Jiaxuan You" userId="4673b616-39e0-47ed-898d-4786d243effe" providerId="ADAL" clId="{20A89E92-15A7-DF49-90C7-6383E43D4082}" dt="2021-02-04T04:52:08.608" v="21142" actId="27636"/>
          <ac:spMkLst>
            <pc:docMk/>
            <pc:sldMk cId="2524639090" sldId="1719"/>
            <ac:spMk id="3" creationId="{D8C84BA1-D83E-3146-BA86-91F732ABE562}"/>
          </ac:spMkLst>
        </pc:spChg>
        <pc:spChg chg="add del mod">
          <ac:chgData name="Jiaxuan You" userId="4673b616-39e0-47ed-898d-4786d243effe" providerId="ADAL" clId="{20A89E92-15A7-DF49-90C7-6383E43D4082}" dt="2021-02-04T01:06:02.303" v="15218" actId="478"/>
          <ac:spMkLst>
            <pc:docMk/>
            <pc:sldMk cId="2524639090" sldId="1719"/>
            <ac:spMk id="15" creationId="{669558FF-ED82-B140-B949-B5F336964972}"/>
          </ac:spMkLst>
        </pc:spChg>
        <pc:spChg chg="add del mod">
          <ac:chgData name="Jiaxuan You" userId="4673b616-39e0-47ed-898d-4786d243effe" providerId="ADAL" clId="{20A89E92-15A7-DF49-90C7-6383E43D4082}" dt="2021-02-04T04:22:53.655" v="20540" actId="478"/>
          <ac:spMkLst>
            <pc:docMk/>
            <pc:sldMk cId="2524639090" sldId="1719"/>
            <ac:spMk id="16" creationId="{E5B6544B-3680-DC42-95A1-E1440B4E53BC}"/>
          </ac:spMkLst>
        </pc:spChg>
        <pc:spChg chg="add del mod">
          <ac:chgData name="Jiaxuan You" userId="4673b616-39e0-47ed-898d-4786d243effe" providerId="ADAL" clId="{20A89E92-15A7-DF49-90C7-6383E43D4082}" dt="2021-02-04T04:50:23.696" v="21121" actId="478"/>
          <ac:spMkLst>
            <pc:docMk/>
            <pc:sldMk cId="2524639090" sldId="1719"/>
            <ac:spMk id="17" creationId="{A0F59FBB-AE5B-6249-ACA4-3BC383D7DBB6}"/>
          </ac:spMkLst>
        </pc:spChg>
        <pc:spChg chg="add del mod">
          <ac:chgData name="Jiaxuan You" userId="4673b616-39e0-47ed-898d-4786d243effe" providerId="ADAL" clId="{20A89E92-15A7-DF49-90C7-6383E43D4082}" dt="2021-02-04T04:22:53.655" v="20540" actId="478"/>
          <ac:spMkLst>
            <pc:docMk/>
            <pc:sldMk cId="2524639090" sldId="1719"/>
            <ac:spMk id="18" creationId="{CB1C7E55-5501-A942-A9D7-0603539A9F71}"/>
          </ac:spMkLst>
        </pc:spChg>
        <pc:spChg chg="add del mod">
          <ac:chgData name="Jiaxuan You" userId="4673b616-39e0-47ed-898d-4786d243effe" providerId="ADAL" clId="{20A89E92-15A7-DF49-90C7-6383E43D4082}" dt="2021-02-04T04:51:49.214" v="21133" actId="478"/>
          <ac:spMkLst>
            <pc:docMk/>
            <pc:sldMk cId="2524639090" sldId="1719"/>
            <ac:spMk id="19" creationId="{B536DD19-0E7F-3A41-826F-E5BF9F227E5C}"/>
          </ac:spMkLst>
        </pc:spChg>
        <pc:spChg chg="add del mod">
          <ac:chgData name="Jiaxuan You" userId="4673b616-39e0-47ed-898d-4786d243effe" providerId="ADAL" clId="{20A89E92-15A7-DF49-90C7-6383E43D4082}" dt="2021-02-04T04:51:23.118" v="21128" actId="478"/>
          <ac:spMkLst>
            <pc:docMk/>
            <pc:sldMk cId="2524639090" sldId="1719"/>
            <ac:spMk id="20" creationId="{644E16A8-8425-0046-A9A8-A1A88D6CDC9B}"/>
          </ac:spMkLst>
        </pc:spChg>
        <pc:spChg chg="add del mod">
          <ac:chgData name="Jiaxuan You" userId="4673b616-39e0-47ed-898d-4786d243effe" providerId="ADAL" clId="{20A89E92-15A7-DF49-90C7-6383E43D4082}" dt="2021-02-04T04:22:53.655" v="20540" actId="478"/>
          <ac:spMkLst>
            <pc:docMk/>
            <pc:sldMk cId="2524639090" sldId="1719"/>
            <ac:spMk id="21" creationId="{4E88BE5D-D4AE-1749-B526-08BB095EB1FD}"/>
          </ac:spMkLst>
        </pc:spChg>
        <pc:spChg chg="add del mod">
          <ac:chgData name="Jiaxuan You" userId="4673b616-39e0-47ed-898d-4786d243effe" providerId="ADAL" clId="{20A89E92-15A7-DF49-90C7-6383E43D4082}" dt="2021-02-04T04:22:53.655" v="20540" actId="478"/>
          <ac:spMkLst>
            <pc:docMk/>
            <pc:sldMk cId="2524639090" sldId="1719"/>
            <ac:spMk id="22" creationId="{352863DD-8736-5949-A09D-8D4BD4F66A0F}"/>
          </ac:spMkLst>
        </pc:spChg>
        <pc:spChg chg="add del mod">
          <ac:chgData name="Jiaxuan You" userId="4673b616-39e0-47ed-898d-4786d243effe" providerId="ADAL" clId="{20A89E92-15A7-DF49-90C7-6383E43D4082}" dt="2021-02-04T04:22:53.655" v="20540" actId="478"/>
          <ac:spMkLst>
            <pc:docMk/>
            <pc:sldMk cId="2524639090" sldId="1719"/>
            <ac:spMk id="23" creationId="{D73DD764-9EFC-2C41-8503-EE4B7D99A61B}"/>
          </ac:spMkLst>
        </pc:spChg>
        <pc:spChg chg="add del mod">
          <ac:chgData name="Jiaxuan You" userId="4673b616-39e0-47ed-898d-4786d243effe" providerId="ADAL" clId="{20A89E92-15A7-DF49-90C7-6383E43D4082}" dt="2021-02-04T04:22:53.655" v="20540" actId="478"/>
          <ac:spMkLst>
            <pc:docMk/>
            <pc:sldMk cId="2524639090" sldId="1719"/>
            <ac:spMk id="24" creationId="{7735B24E-D562-1546-809E-52EF2D179293}"/>
          </ac:spMkLst>
        </pc:spChg>
        <pc:spChg chg="add mod">
          <ac:chgData name="Jiaxuan You" userId="4673b616-39e0-47ed-898d-4786d243effe" providerId="ADAL" clId="{20A89E92-15A7-DF49-90C7-6383E43D4082}" dt="2021-02-04T04:42:07.220" v="20817" actId="1076"/>
          <ac:spMkLst>
            <pc:docMk/>
            <pc:sldMk cId="2524639090" sldId="1719"/>
            <ac:spMk id="25" creationId="{354B563B-AC98-F64D-85F3-78D280556CD3}"/>
          </ac:spMkLst>
        </pc:spChg>
        <pc:spChg chg="add del mod">
          <ac:chgData name="Jiaxuan You" userId="4673b616-39e0-47ed-898d-4786d243effe" providerId="ADAL" clId="{20A89E92-15A7-DF49-90C7-6383E43D4082}" dt="2021-02-04T01:09:59.430" v="15313"/>
          <ac:spMkLst>
            <pc:docMk/>
            <pc:sldMk cId="2524639090" sldId="1719"/>
            <ac:spMk id="26" creationId="{31C12195-3B4D-8847-8FBD-A8CF8F93BA70}"/>
          </ac:spMkLst>
        </pc:spChg>
        <pc:spChg chg="add del mod">
          <ac:chgData name="Jiaxuan You" userId="4673b616-39e0-47ed-898d-4786d243effe" providerId="ADAL" clId="{20A89E92-15A7-DF49-90C7-6383E43D4082}" dt="2021-02-04T01:10:59.715" v="15372" actId="478"/>
          <ac:spMkLst>
            <pc:docMk/>
            <pc:sldMk cId="2524639090" sldId="1719"/>
            <ac:spMk id="30" creationId="{48E2A5A7-9C6A-BF43-9FE3-6B001B0BCFD8}"/>
          </ac:spMkLst>
        </pc:spChg>
        <pc:spChg chg="add del mod">
          <ac:chgData name="Jiaxuan You" userId="4673b616-39e0-47ed-898d-4786d243effe" providerId="ADAL" clId="{20A89E92-15A7-DF49-90C7-6383E43D4082}" dt="2021-02-04T01:11:01.248" v="15373" actId="478"/>
          <ac:spMkLst>
            <pc:docMk/>
            <pc:sldMk cId="2524639090" sldId="1719"/>
            <ac:spMk id="31" creationId="{1829574D-0676-3340-9E56-F595C8281641}"/>
          </ac:spMkLst>
        </pc:spChg>
        <pc:spChg chg="add del mod">
          <ac:chgData name="Jiaxuan You" userId="4673b616-39e0-47ed-898d-4786d243effe" providerId="ADAL" clId="{20A89E92-15A7-DF49-90C7-6383E43D4082}" dt="2021-02-04T01:10:56.375" v="15369" actId="478"/>
          <ac:spMkLst>
            <pc:docMk/>
            <pc:sldMk cId="2524639090" sldId="1719"/>
            <ac:spMk id="32" creationId="{C34C5F47-CC82-264C-B889-A2FDC5201ED0}"/>
          </ac:spMkLst>
        </pc:spChg>
        <pc:spChg chg="add del mod">
          <ac:chgData name="Jiaxuan You" userId="4673b616-39e0-47ed-898d-4786d243effe" providerId="ADAL" clId="{20A89E92-15A7-DF49-90C7-6383E43D4082}" dt="2021-02-04T01:11:03.069" v="15375" actId="478"/>
          <ac:spMkLst>
            <pc:docMk/>
            <pc:sldMk cId="2524639090" sldId="1719"/>
            <ac:spMk id="33" creationId="{12657B6C-58E9-0845-9910-BCBF1357B329}"/>
          </ac:spMkLst>
        </pc:spChg>
        <pc:spChg chg="add del mod">
          <ac:chgData name="Jiaxuan You" userId="4673b616-39e0-47ed-898d-4786d243effe" providerId="ADAL" clId="{20A89E92-15A7-DF49-90C7-6383E43D4082}" dt="2021-02-04T01:11:02.116" v="15374" actId="478"/>
          <ac:spMkLst>
            <pc:docMk/>
            <pc:sldMk cId="2524639090" sldId="1719"/>
            <ac:spMk id="34" creationId="{34DE808D-F67E-0F4A-9903-9A411B0D6AB0}"/>
          </ac:spMkLst>
        </pc:spChg>
        <pc:spChg chg="add del mod">
          <ac:chgData name="Jiaxuan You" userId="4673b616-39e0-47ed-898d-4786d243effe" providerId="ADAL" clId="{20A89E92-15A7-DF49-90C7-6383E43D4082}" dt="2021-02-04T01:10:51.368" v="15367" actId="478"/>
          <ac:spMkLst>
            <pc:docMk/>
            <pc:sldMk cId="2524639090" sldId="1719"/>
            <ac:spMk id="35" creationId="{E6423226-849F-FA46-94BB-EF6B8A7593E0}"/>
          </ac:spMkLst>
        </pc:spChg>
        <pc:spChg chg="add del mod">
          <ac:chgData name="Jiaxuan You" userId="4673b616-39e0-47ed-898d-4786d243effe" providerId="ADAL" clId="{20A89E92-15A7-DF49-90C7-6383E43D4082}" dt="2021-02-04T01:10:54.197" v="15368" actId="478"/>
          <ac:spMkLst>
            <pc:docMk/>
            <pc:sldMk cId="2524639090" sldId="1719"/>
            <ac:spMk id="36" creationId="{DFA8185D-C06B-BC4C-BB83-BE8473BD0E94}"/>
          </ac:spMkLst>
        </pc:spChg>
        <pc:spChg chg="add del mod">
          <ac:chgData name="Jiaxuan You" userId="4673b616-39e0-47ed-898d-4786d243effe" providerId="ADAL" clId="{20A89E92-15A7-DF49-90C7-6383E43D4082}" dt="2021-02-04T01:10:57.222" v="15370" actId="478"/>
          <ac:spMkLst>
            <pc:docMk/>
            <pc:sldMk cId="2524639090" sldId="1719"/>
            <ac:spMk id="37" creationId="{4BB8F6B4-4AD7-F941-9BEB-42472BF098D3}"/>
          </ac:spMkLst>
        </pc:spChg>
        <pc:spChg chg="add del mod">
          <ac:chgData name="Jiaxuan You" userId="4673b616-39e0-47ed-898d-4786d243effe" providerId="ADAL" clId="{20A89E92-15A7-DF49-90C7-6383E43D4082}" dt="2021-02-04T01:10:58.101" v="15371" actId="478"/>
          <ac:spMkLst>
            <pc:docMk/>
            <pc:sldMk cId="2524639090" sldId="1719"/>
            <ac:spMk id="38" creationId="{A6E8323C-52B9-484A-984F-A0CEB301BB85}"/>
          </ac:spMkLst>
        </pc:spChg>
        <pc:spChg chg="add del mod">
          <ac:chgData name="Jiaxuan You" userId="4673b616-39e0-47ed-898d-4786d243effe" providerId="ADAL" clId="{20A89E92-15A7-DF49-90C7-6383E43D4082}" dt="2021-02-04T04:42:01.574" v="20816" actId="478"/>
          <ac:spMkLst>
            <pc:docMk/>
            <pc:sldMk cId="2524639090" sldId="1719"/>
            <ac:spMk id="39" creationId="{25C8201E-838C-F946-96E5-CB9CFBD3DF17}"/>
          </ac:spMkLst>
        </pc:spChg>
        <pc:spChg chg="add del mod">
          <ac:chgData name="Jiaxuan You" userId="4673b616-39e0-47ed-898d-4786d243effe" providerId="ADAL" clId="{20A89E92-15A7-DF49-90C7-6383E43D4082}" dt="2021-02-04T04:42:01.574" v="20816" actId="478"/>
          <ac:spMkLst>
            <pc:docMk/>
            <pc:sldMk cId="2524639090" sldId="1719"/>
            <ac:spMk id="40" creationId="{6CA71150-DEDE-294F-B05B-BF70D66320F9}"/>
          </ac:spMkLst>
        </pc:spChg>
        <pc:spChg chg="add del mod">
          <ac:chgData name="Jiaxuan You" userId="4673b616-39e0-47ed-898d-4786d243effe" providerId="ADAL" clId="{20A89E92-15A7-DF49-90C7-6383E43D4082}" dt="2021-02-04T04:42:01.574" v="20816" actId="478"/>
          <ac:spMkLst>
            <pc:docMk/>
            <pc:sldMk cId="2524639090" sldId="1719"/>
            <ac:spMk id="41" creationId="{4DAEE173-045E-2343-A32B-07427743C8A8}"/>
          </ac:spMkLst>
        </pc:spChg>
        <pc:spChg chg="add del mod">
          <ac:chgData name="Jiaxuan You" userId="4673b616-39e0-47ed-898d-4786d243effe" providerId="ADAL" clId="{20A89E92-15A7-DF49-90C7-6383E43D4082}" dt="2021-02-04T04:42:01.574" v="20816" actId="478"/>
          <ac:spMkLst>
            <pc:docMk/>
            <pc:sldMk cId="2524639090" sldId="1719"/>
            <ac:spMk id="42" creationId="{8CB48E1B-45FB-234B-893C-6B5F111765B1}"/>
          </ac:spMkLst>
        </pc:spChg>
        <pc:spChg chg="add del mod">
          <ac:chgData name="Jiaxuan You" userId="4673b616-39e0-47ed-898d-4786d243effe" providerId="ADAL" clId="{20A89E92-15A7-DF49-90C7-6383E43D4082}" dt="2021-02-04T02:03:45.758" v="16597" actId="21"/>
          <ac:spMkLst>
            <pc:docMk/>
            <pc:sldMk cId="2524639090" sldId="1719"/>
            <ac:spMk id="43" creationId="{B26C8420-8BF0-4A4E-9499-D779F248FD18}"/>
          </ac:spMkLst>
        </pc:spChg>
        <pc:spChg chg="add del mod">
          <ac:chgData name="Jiaxuan You" userId="4673b616-39e0-47ed-898d-4786d243effe" providerId="ADAL" clId="{20A89E92-15A7-DF49-90C7-6383E43D4082}" dt="2021-02-04T02:03:45.758" v="16597" actId="21"/>
          <ac:spMkLst>
            <pc:docMk/>
            <pc:sldMk cId="2524639090" sldId="1719"/>
            <ac:spMk id="44" creationId="{A69B140D-0D37-FF41-9674-1FCF3DC986D2}"/>
          </ac:spMkLst>
        </pc:spChg>
        <pc:spChg chg="add del mod">
          <ac:chgData name="Jiaxuan You" userId="4673b616-39e0-47ed-898d-4786d243effe" providerId="ADAL" clId="{20A89E92-15A7-DF49-90C7-6383E43D4082}" dt="2021-02-04T02:03:45.758" v="16597" actId="21"/>
          <ac:spMkLst>
            <pc:docMk/>
            <pc:sldMk cId="2524639090" sldId="1719"/>
            <ac:spMk id="45" creationId="{D245B01F-15EE-4D4B-917B-4EACCE3FD838}"/>
          </ac:spMkLst>
        </pc:spChg>
        <pc:spChg chg="add del mod">
          <ac:chgData name="Jiaxuan You" userId="4673b616-39e0-47ed-898d-4786d243effe" providerId="ADAL" clId="{20A89E92-15A7-DF49-90C7-6383E43D4082}" dt="2021-02-04T04:19:53.996" v="20353"/>
          <ac:spMkLst>
            <pc:docMk/>
            <pc:sldMk cId="2524639090" sldId="1719"/>
            <ac:spMk id="46" creationId="{D9542C96-6B75-6F40-81D2-FFCE4CD6E8B2}"/>
          </ac:spMkLst>
        </pc:spChg>
        <pc:spChg chg="add mod">
          <ac:chgData name="Jiaxuan You" userId="4673b616-39e0-47ed-898d-4786d243effe" providerId="ADAL" clId="{20A89E92-15A7-DF49-90C7-6383E43D4082}" dt="2021-02-04T04:50:27.197" v="21122" actId="1076"/>
          <ac:spMkLst>
            <pc:docMk/>
            <pc:sldMk cId="2524639090" sldId="1719"/>
            <ac:spMk id="47" creationId="{B61BDD43-ED4F-E248-A5D9-04490BD5CCFC}"/>
          </ac:spMkLst>
        </pc:spChg>
        <pc:spChg chg="add mod">
          <ac:chgData name="Jiaxuan You" userId="4673b616-39e0-47ed-898d-4786d243effe" providerId="ADAL" clId="{20A89E92-15A7-DF49-90C7-6383E43D4082}" dt="2021-02-04T04:51:27.693" v="21130" actId="1076"/>
          <ac:spMkLst>
            <pc:docMk/>
            <pc:sldMk cId="2524639090" sldId="1719"/>
            <ac:spMk id="48" creationId="{2F301D09-1210-9C43-8E40-D471502FB039}"/>
          </ac:spMkLst>
        </pc:spChg>
        <pc:spChg chg="add mod">
          <ac:chgData name="Jiaxuan You" userId="4673b616-39e0-47ed-898d-4786d243effe" providerId="ADAL" clId="{20A89E92-15A7-DF49-90C7-6383E43D4082}" dt="2021-02-04T04:52:01.708" v="21140" actId="1076"/>
          <ac:spMkLst>
            <pc:docMk/>
            <pc:sldMk cId="2524639090" sldId="1719"/>
            <ac:spMk id="49" creationId="{FC109CF9-EF1D-D74A-9AF7-C3758C1ECF19}"/>
          </ac:spMkLst>
        </pc:spChg>
        <pc:picChg chg="add mod modCrop">
          <ac:chgData name="Jiaxuan You" userId="4673b616-39e0-47ed-898d-4786d243effe" providerId="ADAL" clId="{20A89E92-15A7-DF49-90C7-6383E43D4082}" dt="2021-02-04T04:42:07.220" v="20817" actId="1076"/>
          <ac:picMkLst>
            <pc:docMk/>
            <pc:sldMk cId="2524639090" sldId="1719"/>
            <ac:picMk id="7" creationId="{D1694920-3DA8-0345-A0A4-1463FF0F38D1}"/>
          </ac:picMkLst>
        </pc:picChg>
        <pc:picChg chg="add del mod">
          <ac:chgData name="Jiaxuan You" userId="4673b616-39e0-47ed-898d-4786d243effe" providerId="ADAL" clId="{20A89E92-15A7-DF49-90C7-6383E43D4082}" dt="2021-02-04T01:03:15.129" v="15179" actId="478"/>
          <ac:picMkLst>
            <pc:docMk/>
            <pc:sldMk cId="2524639090" sldId="1719"/>
            <ac:picMk id="8" creationId="{FADA5532-F77D-1549-BF57-9AC6C27F8D7C}"/>
          </ac:picMkLst>
        </pc:picChg>
        <pc:picChg chg="add del mod">
          <ac:chgData name="Jiaxuan You" userId="4673b616-39e0-47ed-898d-4786d243effe" providerId="ADAL" clId="{20A89E92-15A7-DF49-90C7-6383E43D4082}" dt="2021-02-04T01:03:15.129" v="15179" actId="478"/>
          <ac:picMkLst>
            <pc:docMk/>
            <pc:sldMk cId="2524639090" sldId="1719"/>
            <ac:picMk id="9" creationId="{D6A3D8AC-EBCF-4543-ABF8-7FDC139D68C3}"/>
          </ac:picMkLst>
        </pc:picChg>
        <pc:picChg chg="add mod">
          <ac:chgData name="Jiaxuan You" userId="4673b616-39e0-47ed-898d-4786d243effe" providerId="ADAL" clId="{20A89E92-15A7-DF49-90C7-6383E43D4082}" dt="2021-02-04T01:03:33.984" v="15190"/>
          <ac:picMkLst>
            <pc:docMk/>
            <pc:sldMk cId="2524639090" sldId="1719"/>
            <ac:picMk id="10" creationId="{0BC008F1-8995-024F-A2D9-42B40FAB7F65}"/>
          </ac:picMkLst>
        </pc:picChg>
        <pc:picChg chg="add mod">
          <ac:chgData name="Jiaxuan You" userId="4673b616-39e0-47ed-898d-4786d243effe" providerId="ADAL" clId="{20A89E92-15A7-DF49-90C7-6383E43D4082}" dt="2021-02-04T01:03:32.933" v="15188"/>
          <ac:picMkLst>
            <pc:docMk/>
            <pc:sldMk cId="2524639090" sldId="1719"/>
            <ac:picMk id="11" creationId="{7B6F6920-3902-6544-A0D3-6EBFEB00612C}"/>
          </ac:picMkLst>
        </pc:picChg>
        <pc:picChg chg="add del mod">
          <ac:chgData name="Jiaxuan You" userId="4673b616-39e0-47ed-898d-4786d243effe" providerId="ADAL" clId="{20A89E92-15A7-DF49-90C7-6383E43D4082}" dt="2021-02-04T04:22:53.655" v="20540" actId="478"/>
          <ac:picMkLst>
            <pc:docMk/>
            <pc:sldMk cId="2524639090" sldId="1719"/>
            <ac:picMk id="12" creationId="{CA860A9D-EBA9-7943-9426-7FCFA1CC4E13}"/>
          </ac:picMkLst>
        </pc:picChg>
        <pc:picChg chg="add del mod">
          <ac:chgData name="Jiaxuan You" userId="4673b616-39e0-47ed-898d-4786d243effe" providerId="ADAL" clId="{20A89E92-15A7-DF49-90C7-6383E43D4082}" dt="2021-02-04T04:22:53.655" v="20540" actId="478"/>
          <ac:picMkLst>
            <pc:docMk/>
            <pc:sldMk cId="2524639090" sldId="1719"/>
            <ac:picMk id="13" creationId="{91C6E20A-737B-5B4D-B3E6-87BE451FC032}"/>
          </ac:picMkLst>
        </pc:picChg>
        <pc:picChg chg="add del mod">
          <ac:chgData name="Jiaxuan You" userId="4673b616-39e0-47ed-898d-4786d243effe" providerId="ADAL" clId="{20A89E92-15A7-DF49-90C7-6383E43D4082}" dt="2021-02-04T04:42:01.574" v="20816" actId="478"/>
          <ac:picMkLst>
            <pc:docMk/>
            <pc:sldMk cId="2524639090" sldId="1719"/>
            <ac:picMk id="27" creationId="{79CD0321-8765-4E46-A47B-5488069F74C2}"/>
          </ac:picMkLst>
        </pc:picChg>
        <pc:picChg chg="add del mod">
          <ac:chgData name="Jiaxuan You" userId="4673b616-39e0-47ed-898d-4786d243effe" providerId="ADAL" clId="{20A89E92-15A7-DF49-90C7-6383E43D4082}" dt="2021-02-04T04:42:01.574" v="20816" actId="478"/>
          <ac:picMkLst>
            <pc:docMk/>
            <pc:sldMk cId="2524639090" sldId="1719"/>
            <ac:picMk id="28" creationId="{B5CE1AF0-D9C8-4D4A-8DBE-E42340ED9C4C}"/>
          </ac:picMkLst>
        </pc:picChg>
        <pc:picChg chg="add del mod">
          <ac:chgData name="Jiaxuan You" userId="4673b616-39e0-47ed-898d-4786d243effe" providerId="ADAL" clId="{20A89E92-15A7-DF49-90C7-6383E43D4082}" dt="2021-02-04T04:42:01.574" v="20816" actId="478"/>
          <ac:picMkLst>
            <pc:docMk/>
            <pc:sldMk cId="2524639090" sldId="1719"/>
            <ac:picMk id="29" creationId="{87A52154-EF3D-044C-A25E-1C94307B8790}"/>
          </ac:picMkLst>
        </pc:picChg>
        <pc:inkChg chg="add del">
          <ac:chgData name="Jiaxuan You" userId="4673b616-39e0-47ed-898d-4786d243effe" providerId="ADAL" clId="{20A89E92-15A7-DF49-90C7-6383E43D4082}" dt="2021-02-04T01:04:11.190" v="15200" actId="9405"/>
          <ac:inkMkLst>
            <pc:docMk/>
            <pc:sldMk cId="2524639090" sldId="1719"/>
            <ac:inkMk id="14" creationId="{6DE4B4A6-BC45-C648-9B5E-97F3266DF410}"/>
          </ac:inkMkLst>
        </pc:inkChg>
      </pc:sldChg>
      <pc:sldChg chg="modSp add mod">
        <pc:chgData name="Jiaxuan You" userId="4673b616-39e0-47ed-898d-4786d243effe" providerId="ADAL" clId="{20A89E92-15A7-DF49-90C7-6383E43D4082}" dt="2021-02-04T01:26:10.283" v="15657" actId="1076"/>
        <pc:sldMkLst>
          <pc:docMk/>
          <pc:sldMk cId="3909085199" sldId="1720"/>
        </pc:sldMkLst>
        <pc:spChg chg="mod">
          <ac:chgData name="Jiaxuan You" userId="4673b616-39e0-47ed-898d-4786d243effe" providerId="ADAL" clId="{20A89E92-15A7-DF49-90C7-6383E43D4082}" dt="2021-02-04T01:26:10.283" v="15657" actId="1076"/>
          <ac:spMkLst>
            <pc:docMk/>
            <pc:sldMk cId="3909085199" sldId="1720"/>
            <ac:spMk id="21" creationId="{EE7F8C70-EF21-1445-B436-A3842DA3A4C1}"/>
          </ac:spMkLst>
        </pc:spChg>
      </pc:sldChg>
      <pc:sldChg chg="addSp delSp modSp add del mod">
        <pc:chgData name="Jiaxuan You" userId="4673b616-39e0-47ed-898d-4786d243effe" providerId="ADAL" clId="{20A89E92-15A7-DF49-90C7-6383E43D4082}" dt="2021-02-03T17:49:06.110" v="4398" actId="2696"/>
        <pc:sldMkLst>
          <pc:docMk/>
          <pc:sldMk cId="4266114583" sldId="1721"/>
        </pc:sldMkLst>
        <pc:spChg chg="mod">
          <ac:chgData name="Jiaxuan You" userId="4673b616-39e0-47ed-898d-4786d243effe" providerId="ADAL" clId="{20A89E92-15A7-DF49-90C7-6383E43D4082}" dt="2021-02-03T00:45:55.644" v="361" actId="20577"/>
          <ac:spMkLst>
            <pc:docMk/>
            <pc:sldMk cId="4266114583" sldId="1721"/>
            <ac:spMk id="2" creationId="{8412AF86-A497-D34A-A358-3D50D61228DB}"/>
          </ac:spMkLst>
        </pc:spChg>
        <pc:spChg chg="add del mod">
          <ac:chgData name="Jiaxuan You" userId="4673b616-39e0-47ed-898d-4786d243effe" providerId="ADAL" clId="{20A89E92-15A7-DF49-90C7-6383E43D4082}" dt="2021-02-03T00:43:14.330" v="263"/>
          <ac:spMkLst>
            <pc:docMk/>
            <pc:sldMk cId="4266114583" sldId="1721"/>
            <ac:spMk id="3" creationId="{71CDB092-FA7B-3840-A2E7-87EB464D0A82}"/>
          </ac:spMkLst>
        </pc:spChg>
        <pc:spChg chg="add del mod">
          <ac:chgData name="Jiaxuan You" userId="4673b616-39e0-47ed-898d-4786d243effe" providerId="ADAL" clId="{20A89E92-15A7-DF49-90C7-6383E43D4082}" dt="2021-02-03T00:43:56.170" v="274"/>
          <ac:spMkLst>
            <pc:docMk/>
            <pc:sldMk cId="4266114583" sldId="1721"/>
            <ac:spMk id="7" creationId="{4C281E62-A1DD-DA4C-8339-8D5DFFAC0783}"/>
          </ac:spMkLst>
        </pc:spChg>
        <pc:spChg chg="add mod">
          <ac:chgData name="Jiaxuan You" userId="4673b616-39e0-47ed-898d-4786d243effe" providerId="ADAL" clId="{20A89E92-15A7-DF49-90C7-6383E43D4082}" dt="2021-02-03T00:46:30.555" v="363" actId="1076"/>
          <ac:spMkLst>
            <pc:docMk/>
            <pc:sldMk cId="4266114583" sldId="1721"/>
            <ac:spMk id="10" creationId="{30CB7015-6952-8D43-8D2F-93117EB3F252}"/>
          </ac:spMkLst>
        </pc:spChg>
        <pc:spChg chg="add mod">
          <ac:chgData name="Jiaxuan You" userId="4673b616-39e0-47ed-898d-4786d243effe" providerId="ADAL" clId="{20A89E92-15A7-DF49-90C7-6383E43D4082}" dt="2021-02-03T00:46:30.555" v="363" actId="1076"/>
          <ac:spMkLst>
            <pc:docMk/>
            <pc:sldMk cId="4266114583" sldId="1721"/>
            <ac:spMk id="12" creationId="{C70F418D-5FE7-854B-B58F-2C313A16F0DB}"/>
          </ac:spMkLst>
        </pc:spChg>
        <pc:spChg chg="del">
          <ac:chgData name="Jiaxuan You" userId="4673b616-39e0-47ed-898d-4786d243effe" providerId="ADAL" clId="{20A89E92-15A7-DF49-90C7-6383E43D4082}" dt="2021-02-03T00:45:46.764" v="322" actId="478"/>
          <ac:spMkLst>
            <pc:docMk/>
            <pc:sldMk cId="4266114583" sldId="1721"/>
            <ac:spMk id="17" creationId="{877706EC-7B09-DE43-9F40-10F320733828}"/>
          </ac:spMkLst>
        </pc:spChg>
        <pc:spChg chg="add mod">
          <ac:chgData name="Jiaxuan You" userId="4673b616-39e0-47ed-898d-4786d243effe" providerId="ADAL" clId="{20A89E92-15A7-DF49-90C7-6383E43D4082}" dt="2021-02-03T00:46:30.555" v="363" actId="1076"/>
          <ac:spMkLst>
            <pc:docMk/>
            <pc:sldMk cId="4266114583" sldId="1721"/>
            <ac:spMk id="18" creationId="{551678B1-57E7-084E-9FEA-672EACBE936E}"/>
          </ac:spMkLst>
        </pc:spChg>
        <pc:spChg chg="add mod">
          <ac:chgData name="Jiaxuan You" userId="4673b616-39e0-47ed-898d-4786d243effe" providerId="ADAL" clId="{20A89E92-15A7-DF49-90C7-6383E43D4082}" dt="2021-02-03T00:46:30.555" v="363" actId="1076"/>
          <ac:spMkLst>
            <pc:docMk/>
            <pc:sldMk cId="4266114583" sldId="1721"/>
            <ac:spMk id="19" creationId="{615B983A-BEC0-BA47-867C-C49399370066}"/>
          </ac:spMkLst>
        </pc:spChg>
        <pc:spChg chg="del">
          <ac:chgData name="Jiaxuan You" userId="4673b616-39e0-47ed-898d-4786d243effe" providerId="ADAL" clId="{20A89E92-15A7-DF49-90C7-6383E43D4082}" dt="2021-02-03T00:42:52.581" v="254" actId="478"/>
          <ac:spMkLst>
            <pc:docMk/>
            <pc:sldMk cId="4266114583" sldId="1721"/>
            <ac:spMk id="20" creationId="{436A9E83-7E28-DD42-B6EC-0E2D0FB230B2}"/>
          </ac:spMkLst>
        </pc:spChg>
        <pc:spChg chg="del">
          <ac:chgData name="Jiaxuan You" userId="4673b616-39e0-47ed-898d-4786d243effe" providerId="ADAL" clId="{20A89E92-15A7-DF49-90C7-6383E43D4082}" dt="2021-02-03T00:42:49.913" v="253" actId="478"/>
          <ac:spMkLst>
            <pc:docMk/>
            <pc:sldMk cId="4266114583" sldId="1721"/>
            <ac:spMk id="21" creationId="{EE7F8C70-EF21-1445-B436-A3842DA3A4C1}"/>
          </ac:spMkLst>
        </pc:spChg>
        <pc:spChg chg="add mod">
          <ac:chgData name="Jiaxuan You" userId="4673b616-39e0-47ed-898d-4786d243effe" providerId="ADAL" clId="{20A89E92-15A7-DF49-90C7-6383E43D4082}" dt="2021-02-03T00:46:30.555" v="363" actId="1076"/>
          <ac:spMkLst>
            <pc:docMk/>
            <pc:sldMk cId="4266114583" sldId="1721"/>
            <ac:spMk id="22" creationId="{A2907C9B-80A1-B542-9362-AD386DDB82C0}"/>
          </ac:spMkLst>
        </pc:spChg>
        <pc:spChg chg="add mod">
          <ac:chgData name="Jiaxuan You" userId="4673b616-39e0-47ed-898d-4786d243effe" providerId="ADAL" clId="{20A89E92-15A7-DF49-90C7-6383E43D4082}" dt="2021-02-03T00:46:30.555" v="363" actId="1076"/>
          <ac:spMkLst>
            <pc:docMk/>
            <pc:sldMk cId="4266114583" sldId="1721"/>
            <ac:spMk id="23" creationId="{2BC7F2AC-69E7-284F-A4D5-2A0E672A082B}"/>
          </ac:spMkLst>
        </pc:spChg>
        <pc:spChg chg="add mod">
          <ac:chgData name="Jiaxuan You" userId="4673b616-39e0-47ed-898d-4786d243effe" providerId="ADAL" clId="{20A89E92-15A7-DF49-90C7-6383E43D4082}" dt="2021-02-03T00:46:30.555" v="363" actId="1076"/>
          <ac:spMkLst>
            <pc:docMk/>
            <pc:sldMk cId="4266114583" sldId="1721"/>
            <ac:spMk id="24" creationId="{5EBF0702-C95C-DC4F-B3D6-C991780349E1}"/>
          </ac:spMkLst>
        </pc:spChg>
        <pc:picChg chg="del mod">
          <ac:chgData name="Jiaxuan You" userId="4673b616-39e0-47ed-898d-4786d243effe" providerId="ADAL" clId="{20A89E92-15A7-DF49-90C7-6383E43D4082}" dt="2021-02-03T00:43:26.430" v="264" actId="478"/>
          <ac:picMkLst>
            <pc:docMk/>
            <pc:sldMk cId="4266114583" sldId="1721"/>
            <ac:picMk id="8" creationId="{5C8A0D8C-52FA-6A4E-9B31-DF1BF3692E3C}"/>
          </ac:picMkLst>
        </pc:picChg>
        <pc:picChg chg="mod">
          <ac:chgData name="Jiaxuan You" userId="4673b616-39e0-47ed-898d-4786d243effe" providerId="ADAL" clId="{20A89E92-15A7-DF49-90C7-6383E43D4082}" dt="2021-02-03T00:46:30.555" v="363" actId="1076"/>
          <ac:picMkLst>
            <pc:docMk/>
            <pc:sldMk cId="4266114583" sldId="1721"/>
            <ac:picMk id="9" creationId="{9163D583-A7F5-1345-BCEF-A98B96BD92D9}"/>
          </ac:picMkLst>
        </pc:picChg>
        <pc:picChg chg="add del mod">
          <ac:chgData name="Jiaxuan You" userId="4673b616-39e0-47ed-898d-4786d243effe" providerId="ADAL" clId="{20A89E92-15A7-DF49-90C7-6383E43D4082}" dt="2021-02-03T00:43:34.821" v="269" actId="478"/>
          <ac:picMkLst>
            <pc:docMk/>
            <pc:sldMk cId="4266114583" sldId="1721"/>
            <ac:picMk id="11" creationId="{77953342-889A-EC49-87FC-5E3024084A5A}"/>
          </ac:picMkLst>
        </pc:picChg>
        <pc:picChg chg="add mod">
          <ac:chgData name="Jiaxuan You" userId="4673b616-39e0-47ed-898d-4786d243effe" providerId="ADAL" clId="{20A89E92-15A7-DF49-90C7-6383E43D4082}" dt="2021-02-03T06:41:35.741" v="2571" actId="1076"/>
          <ac:picMkLst>
            <pc:docMk/>
            <pc:sldMk cId="4266114583" sldId="1721"/>
            <ac:picMk id="13" creationId="{26D877F2-FB93-7A45-A408-986986D95CD5}"/>
          </ac:picMkLst>
        </pc:picChg>
        <pc:picChg chg="add mod">
          <ac:chgData name="Jiaxuan You" userId="4673b616-39e0-47ed-898d-4786d243effe" providerId="ADAL" clId="{20A89E92-15A7-DF49-90C7-6383E43D4082}" dt="2021-02-03T00:46:30.555" v="363" actId="1076"/>
          <ac:picMkLst>
            <pc:docMk/>
            <pc:sldMk cId="4266114583" sldId="1721"/>
            <ac:picMk id="14" creationId="{D9DA67EA-6E12-2D44-870B-8D3D594A7140}"/>
          </ac:picMkLst>
        </pc:picChg>
      </pc:sldChg>
      <pc:sldChg chg="modSp new del mod ord modShow">
        <pc:chgData name="Jiaxuan You" userId="4673b616-39e0-47ed-898d-4786d243effe" providerId="ADAL" clId="{20A89E92-15A7-DF49-90C7-6383E43D4082}" dt="2021-02-04T01:26:40.954" v="15658" actId="2696"/>
        <pc:sldMkLst>
          <pc:docMk/>
          <pc:sldMk cId="249092567" sldId="1722"/>
        </pc:sldMkLst>
        <pc:spChg chg="mod">
          <ac:chgData name="Jiaxuan You" userId="4673b616-39e0-47ed-898d-4786d243effe" providerId="ADAL" clId="{20A89E92-15A7-DF49-90C7-6383E43D4082}" dt="2021-02-03T00:47:04.682" v="422"/>
          <ac:spMkLst>
            <pc:docMk/>
            <pc:sldMk cId="249092567" sldId="1722"/>
            <ac:spMk id="2" creationId="{6AC4465F-6BCE-5342-B593-471481261BA2}"/>
          </ac:spMkLst>
        </pc:spChg>
        <pc:spChg chg="mod">
          <ac:chgData name="Jiaxuan You" userId="4673b616-39e0-47ed-898d-4786d243effe" providerId="ADAL" clId="{20A89E92-15A7-DF49-90C7-6383E43D4082}" dt="2021-02-03T06:34:39.126" v="2569" actId="207"/>
          <ac:spMkLst>
            <pc:docMk/>
            <pc:sldMk cId="249092567" sldId="1722"/>
            <ac:spMk id="3" creationId="{FCD7F118-62B9-094B-AC56-FEE819737CCD}"/>
          </ac:spMkLst>
        </pc:spChg>
      </pc:sldChg>
      <pc:sldChg chg="modSp new mod ord">
        <pc:chgData name="Jiaxuan You" userId="4673b616-39e0-47ed-898d-4786d243effe" providerId="ADAL" clId="{20A89E92-15A7-DF49-90C7-6383E43D4082}" dt="2021-02-04T05:51:32.983" v="23066" actId="207"/>
        <pc:sldMkLst>
          <pc:docMk/>
          <pc:sldMk cId="1512569499" sldId="1723"/>
        </pc:sldMkLst>
        <pc:spChg chg="mod">
          <ac:chgData name="Jiaxuan You" userId="4673b616-39e0-47ed-898d-4786d243effe" providerId="ADAL" clId="{20A89E92-15A7-DF49-90C7-6383E43D4082}" dt="2021-02-04T00:51:50.839" v="14210" actId="20577"/>
          <ac:spMkLst>
            <pc:docMk/>
            <pc:sldMk cId="1512569499" sldId="1723"/>
            <ac:spMk id="2" creationId="{74DD1F66-0F57-4B4A-9AD1-E317513AFBFE}"/>
          </ac:spMkLst>
        </pc:spChg>
        <pc:spChg chg="mod">
          <ac:chgData name="Jiaxuan You" userId="4673b616-39e0-47ed-898d-4786d243effe" providerId="ADAL" clId="{20A89E92-15A7-DF49-90C7-6383E43D4082}" dt="2021-02-04T05:51:32.983" v="23066" actId="207"/>
          <ac:spMkLst>
            <pc:docMk/>
            <pc:sldMk cId="1512569499" sldId="1723"/>
            <ac:spMk id="3" creationId="{A52C8611-63D8-4942-97B3-1F19B9A4FB70}"/>
          </ac:spMkLst>
        </pc:spChg>
      </pc:sldChg>
      <pc:sldChg chg="modSp new mod">
        <pc:chgData name="Jiaxuan You" userId="4673b616-39e0-47ed-898d-4786d243effe" providerId="ADAL" clId="{20A89E92-15A7-DF49-90C7-6383E43D4082}" dt="2021-02-04T02:10:38.308" v="16796" actId="113"/>
        <pc:sldMkLst>
          <pc:docMk/>
          <pc:sldMk cId="4010465831" sldId="1724"/>
        </pc:sldMkLst>
        <pc:spChg chg="mod">
          <ac:chgData name="Jiaxuan You" userId="4673b616-39e0-47ed-898d-4786d243effe" providerId="ADAL" clId="{20A89E92-15A7-DF49-90C7-6383E43D4082}" dt="2021-02-04T02:10:38.308" v="16796" actId="113"/>
          <ac:spMkLst>
            <pc:docMk/>
            <pc:sldMk cId="4010465831" sldId="1724"/>
            <ac:spMk id="3" creationId="{7F8E9F75-C0A3-6843-9FB0-AC7171568F77}"/>
          </ac:spMkLst>
        </pc:spChg>
      </pc:sldChg>
      <pc:sldChg chg="modSp add del mod">
        <pc:chgData name="Jiaxuan You" userId="4673b616-39e0-47ed-898d-4786d243effe" providerId="ADAL" clId="{20A89E92-15A7-DF49-90C7-6383E43D4082}" dt="2021-02-03T22:04:33.763" v="7779" actId="2696"/>
        <pc:sldMkLst>
          <pc:docMk/>
          <pc:sldMk cId="3794698287" sldId="1725"/>
        </pc:sldMkLst>
        <pc:spChg chg="mod">
          <ac:chgData name="Jiaxuan You" userId="4673b616-39e0-47ed-898d-4786d243effe" providerId="ADAL" clId="{20A89E92-15A7-DF49-90C7-6383E43D4082}" dt="2021-02-03T05:44:02.483" v="1092" actId="20577"/>
          <ac:spMkLst>
            <pc:docMk/>
            <pc:sldMk cId="3794698287" sldId="1725"/>
            <ac:spMk id="2" creationId="{4472B796-C885-1644-8EF0-A133FF0711E9}"/>
          </ac:spMkLst>
        </pc:spChg>
      </pc:sldChg>
      <pc:sldChg chg="modSp add del mod">
        <pc:chgData name="Jiaxuan You" userId="4673b616-39e0-47ed-898d-4786d243effe" providerId="ADAL" clId="{20A89E92-15A7-DF49-90C7-6383E43D4082}" dt="2021-02-03T22:04:33.763" v="7779" actId="2696"/>
        <pc:sldMkLst>
          <pc:docMk/>
          <pc:sldMk cId="3456889840" sldId="1726"/>
        </pc:sldMkLst>
        <pc:spChg chg="mod">
          <ac:chgData name="Jiaxuan You" userId="4673b616-39e0-47ed-898d-4786d243effe" providerId="ADAL" clId="{20A89E92-15A7-DF49-90C7-6383E43D4082}" dt="2021-02-03T05:44:07.971" v="1098" actId="20577"/>
          <ac:spMkLst>
            <pc:docMk/>
            <pc:sldMk cId="3456889840" sldId="1726"/>
            <ac:spMk id="2" creationId="{4472B796-C885-1644-8EF0-A133FF0711E9}"/>
          </ac:spMkLst>
        </pc:spChg>
      </pc:sldChg>
      <pc:sldChg chg="addSp delSp modSp new mod">
        <pc:chgData name="Jiaxuan You" userId="4673b616-39e0-47ed-898d-4786d243effe" providerId="ADAL" clId="{20A89E92-15A7-DF49-90C7-6383E43D4082}" dt="2021-02-04T08:51:49.197" v="24010" actId="207"/>
        <pc:sldMkLst>
          <pc:docMk/>
          <pc:sldMk cId="1177498267" sldId="1727"/>
        </pc:sldMkLst>
        <pc:spChg chg="mod">
          <ac:chgData name="Jiaxuan You" userId="4673b616-39e0-47ed-898d-4786d243effe" providerId="ADAL" clId="{20A89E92-15A7-DF49-90C7-6383E43D4082}" dt="2021-02-04T03:00:08.113" v="19246" actId="20577"/>
          <ac:spMkLst>
            <pc:docMk/>
            <pc:sldMk cId="1177498267" sldId="1727"/>
            <ac:spMk id="2" creationId="{98B005DB-9BFD-104A-B391-29A10F3081C2}"/>
          </ac:spMkLst>
        </pc:spChg>
        <pc:spChg chg="mod">
          <ac:chgData name="Jiaxuan You" userId="4673b616-39e0-47ed-898d-4786d243effe" providerId="ADAL" clId="{20A89E92-15A7-DF49-90C7-6383E43D4082}" dt="2021-02-04T04:26:52.663" v="20573" actId="27636"/>
          <ac:spMkLst>
            <pc:docMk/>
            <pc:sldMk cId="1177498267" sldId="1727"/>
            <ac:spMk id="3" creationId="{6E80C400-DD78-0049-9396-9B205A61BC26}"/>
          </ac:spMkLst>
        </pc:spChg>
        <pc:spChg chg="mod topLvl">
          <ac:chgData name="Jiaxuan You" userId="4673b616-39e0-47ed-898d-4786d243effe" providerId="ADAL" clId="{20A89E92-15A7-DF49-90C7-6383E43D4082}" dt="2021-02-04T02:23:06.788" v="17317" actId="165"/>
          <ac:spMkLst>
            <pc:docMk/>
            <pc:sldMk cId="1177498267" sldId="1727"/>
            <ac:spMk id="13" creationId="{623B068F-4908-1943-B85D-3930089A264E}"/>
          </ac:spMkLst>
        </pc:spChg>
        <pc:spChg chg="mod topLvl">
          <ac:chgData name="Jiaxuan You" userId="4673b616-39e0-47ed-898d-4786d243effe" providerId="ADAL" clId="{20A89E92-15A7-DF49-90C7-6383E43D4082}" dt="2021-02-04T02:23:06.788" v="17317" actId="165"/>
          <ac:spMkLst>
            <pc:docMk/>
            <pc:sldMk cId="1177498267" sldId="1727"/>
            <ac:spMk id="14" creationId="{AA6C3A01-2DB9-D049-9F70-085AF5F38B64}"/>
          </ac:spMkLst>
        </pc:spChg>
        <pc:spChg chg="mod topLvl">
          <ac:chgData name="Jiaxuan You" userId="4673b616-39e0-47ed-898d-4786d243effe" providerId="ADAL" clId="{20A89E92-15A7-DF49-90C7-6383E43D4082}" dt="2021-02-04T02:23:06.788" v="17317" actId="165"/>
          <ac:spMkLst>
            <pc:docMk/>
            <pc:sldMk cId="1177498267" sldId="1727"/>
            <ac:spMk id="15" creationId="{ECB2FA9F-32E7-614F-93B8-15F7A59CFB12}"/>
          </ac:spMkLst>
        </pc:spChg>
        <pc:spChg chg="mod topLvl">
          <ac:chgData name="Jiaxuan You" userId="4673b616-39e0-47ed-898d-4786d243effe" providerId="ADAL" clId="{20A89E92-15A7-DF49-90C7-6383E43D4082}" dt="2021-02-04T02:23:06.788" v="17317" actId="165"/>
          <ac:spMkLst>
            <pc:docMk/>
            <pc:sldMk cId="1177498267" sldId="1727"/>
            <ac:spMk id="16" creationId="{9852AFE6-FF1F-BA45-B8BE-CA05EC36538C}"/>
          </ac:spMkLst>
        </pc:spChg>
        <pc:spChg chg="mod topLvl">
          <ac:chgData name="Jiaxuan You" userId="4673b616-39e0-47ed-898d-4786d243effe" providerId="ADAL" clId="{20A89E92-15A7-DF49-90C7-6383E43D4082}" dt="2021-02-04T02:23:06.788" v="17317" actId="165"/>
          <ac:spMkLst>
            <pc:docMk/>
            <pc:sldMk cId="1177498267" sldId="1727"/>
            <ac:spMk id="17" creationId="{EA715CB6-4A56-5A49-B43A-15D480397F73}"/>
          </ac:spMkLst>
        </pc:spChg>
        <pc:spChg chg="mod topLvl">
          <ac:chgData name="Jiaxuan You" userId="4673b616-39e0-47ed-898d-4786d243effe" providerId="ADAL" clId="{20A89E92-15A7-DF49-90C7-6383E43D4082}" dt="2021-02-04T02:23:34.795" v="17320" actId="1076"/>
          <ac:spMkLst>
            <pc:docMk/>
            <pc:sldMk cId="1177498267" sldId="1727"/>
            <ac:spMk id="18" creationId="{630F31B0-2465-5444-A1BA-D8014137E0AC}"/>
          </ac:spMkLst>
        </pc:spChg>
        <pc:spChg chg="mod topLvl">
          <ac:chgData name="Jiaxuan You" userId="4673b616-39e0-47ed-898d-4786d243effe" providerId="ADAL" clId="{20A89E92-15A7-DF49-90C7-6383E43D4082}" dt="2021-02-04T02:23:32.205" v="17319" actId="1076"/>
          <ac:spMkLst>
            <pc:docMk/>
            <pc:sldMk cId="1177498267" sldId="1727"/>
            <ac:spMk id="19" creationId="{32DD8933-90CF-B741-8215-E4BF289365D9}"/>
          </ac:spMkLst>
        </pc:spChg>
        <pc:spChg chg="mod topLvl">
          <ac:chgData name="Jiaxuan You" userId="4673b616-39e0-47ed-898d-4786d243effe" providerId="ADAL" clId="{20A89E92-15A7-DF49-90C7-6383E43D4082}" dt="2021-02-04T02:23:37.337" v="17321" actId="1076"/>
          <ac:spMkLst>
            <pc:docMk/>
            <pc:sldMk cId="1177498267" sldId="1727"/>
            <ac:spMk id="20" creationId="{299B2F49-EF27-854D-88F4-4B592B0C367E}"/>
          </ac:spMkLst>
        </pc:spChg>
        <pc:spChg chg="mod topLvl">
          <ac:chgData name="Jiaxuan You" userId="4673b616-39e0-47ed-898d-4786d243effe" providerId="ADAL" clId="{20A89E92-15A7-DF49-90C7-6383E43D4082}" dt="2021-02-04T02:23:06.788" v="17317" actId="165"/>
          <ac:spMkLst>
            <pc:docMk/>
            <pc:sldMk cId="1177498267" sldId="1727"/>
            <ac:spMk id="21" creationId="{3BD7A437-DF89-174A-BA15-6271819A1293}"/>
          </ac:spMkLst>
        </pc:spChg>
        <pc:spChg chg="mod topLvl">
          <ac:chgData name="Jiaxuan You" userId="4673b616-39e0-47ed-898d-4786d243effe" providerId="ADAL" clId="{20A89E92-15A7-DF49-90C7-6383E43D4082}" dt="2021-02-04T02:23:29.643" v="17318" actId="1076"/>
          <ac:spMkLst>
            <pc:docMk/>
            <pc:sldMk cId="1177498267" sldId="1727"/>
            <ac:spMk id="22" creationId="{92BD83DF-E12D-414E-BB87-8BB570EF9A19}"/>
          </ac:spMkLst>
        </pc:spChg>
        <pc:spChg chg="add mod">
          <ac:chgData name="Jiaxuan You" userId="4673b616-39e0-47ed-898d-4786d243effe" providerId="ADAL" clId="{20A89E92-15A7-DF49-90C7-6383E43D4082}" dt="2021-02-04T02:23:52.965" v="17323" actId="1076"/>
          <ac:spMkLst>
            <pc:docMk/>
            <pc:sldMk cId="1177498267" sldId="1727"/>
            <ac:spMk id="26" creationId="{9D999DA5-04D3-C348-9893-4D07E192C4F0}"/>
          </ac:spMkLst>
        </pc:spChg>
        <pc:spChg chg="add del mod">
          <ac:chgData name="Jiaxuan You" userId="4673b616-39e0-47ed-898d-4786d243effe" providerId="ADAL" clId="{20A89E92-15A7-DF49-90C7-6383E43D4082}" dt="2021-02-04T02:23:43.880" v="17322" actId="478"/>
          <ac:spMkLst>
            <pc:docMk/>
            <pc:sldMk cId="1177498267" sldId="1727"/>
            <ac:spMk id="32" creationId="{64BFFF80-36F7-BD44-8465-C1A74326D0C1}"/>
          </ac:spMkLst>
        </pc:spChg>
        <pc:spChg chg="add del mod">
          <ac:chgData name="Jiaxuan You" userId="4673b616-39e0-47ed-898d-4786d243effe" providerId="ADAL" clId="{20A89E92-15A7-DF49-90C7-6383E43D4082}" dt="2021-02-04T02:23:43.880" v="17322" actId="478"/>
          <ac:spMkLst>
            <pc:docMk/>
            <pc:sldMk cId="1177498267" sldId="1727"/>
            <ac:spMk id="33" creationId="{C015624B-C21D-EE41-8B7E-33494A502324}"/>
          </ac:spMkLst>
        </pc:spChg>
        <pc:spChg chg="add del mod">
          <ac:chgData name="Jiaxuan You" userId="4673b616-39e0-47ed-898d-4786d243effe" providerId="ADAL" clId="{20A89E92-15A7-DF49-90C7-6383E43D4082}" dt="2021-02-04T02:23:43.880" v="17322" actId="478"/>
          <ac:spMkLst>
            <pc:docMk/>
            <pc:sldMk cId="1177498267" sldId="1727"/>
            <ac:spMk id="34" creationId="{038214DC-DFB7-1149-BC21-4B09D6C6FF3C}"/>
          </ac:spMkLst>
        </pc:spChg>
        <pc:spChg chg="add del mod">
          <ac:chgData name="Jiaxuan You" userId="4673b616-39e0-47ed-898d-4786d243effe" providerId="ADAL" clId="{20A89E92-15A7-DF49-90C7-6383E43D4082}" dt="2021-02-04T02:23:43.880" v="17322" actId="478"/>
          <ac:spMkLst>
            <pc:docMk/>
            <pc:sldMk cId="1177498267" sldId="1727"/>
            <ac:spMk id="35" creationId="{AC2D4955-32DD-0347-8A1C-9825BAEDA471}"/>
          </ac:spMkLst>
        </pc:spChg>
        <pc:spChg chg="add del mod">
          <ac:chgData name="Jiaxuan You" userId="4673b616-39e0-47ed-898d-4786d243effe" providerId="ADAL" clId="{20A89E92-15A7-DF49-90C7-6383E43D4082}" dt="2021-02-04T02:23:43.880" v="17322" actId="478"/>
          <ac:spMkLst>
            <pc:docMk/>
            <pc:sldMk cId="1177498267" sldId="1727"/>
            <ac:spMk id="36" creationId="{B403983A-7401-F94D-BD14-B0D9431601BC}"/>
          </ac:spMkLst>
        </pc:spChg>
        <pc:spChg chg="add del mod">
          <ac:chgData name="Jiaxuan You" userId="4673b616-39e0-47ed-898d-4786d243effe" providerId="ADAL" clId="{20A89E92-15A7-DF49-90C7-6383E43D4082}" dt="2021-02-04T02:23:43.880" v="17322" actId="478"/>
          <ac:spMkLst>
            <pc:docMk/>
            <pc:sldMk cId="1177498267" sldId="1727"/>
            <ac:spMk id="37" creationId="{FB3099A0-6138-BB42-A925-0A1C995550AF}"/>
          </ac:spMkLst>
        </pc:spChg>
        <pc:spChg chg="add del mod">
          <ac:chgData name="Jiaxuan You" userId="4673b616-39e0-47ed-898d-4786d243effe" providerId="ADAL" clId="{20A89E92-15A7-DF49-90C7-6383E43D4082}" dt="2021-02-04T02:23:43.880" v="17322" actId="478"/>
          <ac:spMkLst>
            <pc:docMk/>
            <pc:sldMk cId="1177498267" sldId="1727"/>
            <ac:spMk id="38" creationId="{C061E2CB-91DB-0948-9AF1-0401ED9C2302}"/>
          </ac:spMkLst>
        </pc:spChg>
        <pc:spChg chg="add del mod">
          <ac:chgData name="Jiaxuan You" userId="4673b616-39e0-47ed-898d-4786d243effe" providerId="ADAL" clId="{20A89E92-15A7-DF49-90C7-6383E43D4082}" dt="2021-02-04T02:23:43.880" v="17322" actId="478"/>
          <ac:spMkLst>
            <pc:docMk/>
            <pc:sldMk cId="1177498267" sldId="1727"/>
            <ac:spMk id="39" creationId="{4665452C-08C4-ED44-8CF2-856088EB96A9}"/>
          </ac:spMkLst>
        </pc:spChg>
        <pc:spChg chg="add del mod">
          <ac:chgData name="Jiaxuan You" userId="4673b616-39e0-47ed-898d-4786d243effe" providerId="ADAL" clId="{20A89E92-15A7-DF49-90C7-6383E43D4082}" dt="2021-02-04T02:23:43.880" v="17322" actId="478"/>
          <ac:spMkLst>
            <pc:docMk/>
            <pc:sldMk cId="1177498267" sldId="1727"/>
            <ac:spMk id="40" creationId="{BE791FAF-FE67-FC43-AE1F-D2FABED149D1}"/>
          </ac:spMkLst>
        </pc:spChg>
        <pc:spChg chg="add del mod">
          <ac:chgData name="Jiaxuan You" userId="4673b616-39e0-47ed-898d-4786d243effe" providerId="ADAL" clId="{20A89E92-15A7-DF49-90C7-6383E43D4082}" dt="2021-02-04T02:23:43.880" v="17322" actId="478"/>
          <ac:spMkLst>
            <pc:docMk/>
            <pc:sldMk cId="1177498267" sldId="1727"/>
            <ac:spMk id="41" creationId="{39F00B25-0AB9-CE43-BB19-472CECF1BCA7}"/>
          </ac:spMkLst>
        </pc:spChg>
        <pc:spChg chg="add mod">
          <ac:chgData name="Jiaxuan You" userId="4673b616-39e0-47ed-898d-4786d243effe" providerId="ADAL" clId="{20A89E92-15A7-DF49-90C7-6383E43D4082}" dt="2021-02-04T02:24:05.312" v="17326" actId="1076"/>
          <ac:spMkLst>
            <pc:docMk/>
            <pc:sldMk cId="1177498267" sldId="1727"/>
            <ac:spMk id="43" creationId="{3ACB4430-4445-FB4C-B658-3276799920B4}"/>
          </ac:spMkLst>
        </pc:spChg>
        <pc:spChg chg="add mod">
          <ac:chgData name="Jiaxuan You" userId="4673b616-39e0-47ed-898d-4786d243effe" providerId="ADAL" clId="{20A89E92-15A7-DF49-90C7-6383E43D4082}" dt="2021-02-04T02:24:00.318" v="17325" actId="1076"/>
          <ac:spMkLst>
            <pc:docMk/>
            <pc:sldMk cId="1177498267" sldId="1727"/>
            <ac:spMk id="50" creationId="{F0EAC61A-B82F-0C40-A373-A07756F9434F}"/>
          </ac:spMkLst>
        </pc:spChg>
        <pc:spChg chg="add mod">
          <ac:chgData name="Jiaxuan You" userId="4673b616-39e0-47ed-898d-4786d243effe" providerId="ADAL" clId="{20A89E92-15A7-DF49-90C7-6383E43D4082}" dt="2021-02-04T02:24:00.318" v="17325" actId="1076"/>
          <ac:spMkLst>
            <pc:docMk/>
            <pc:sldMk cId="1177498267" sldId="1727"/>
            <ac:spMk id="51" creationId="{72965415-A843-EF44-B210-D82797E0E842}"/>
          </ac:spMkLst>
        </pc:spChg>
        <pc:spChg chg="add mod">
          <ac:chgData name="Jiaxuan You" userId="4673b616-39e0-47ed-898d-4786d243effe" providerId="ADAL" clId="{20A89E92-15A7-DF49-90C7-6383E43D4082}" dt="2021-02-04T02:24:00.318" v="17325" actId="1076"/>
          <ac:spMkLst>
            <pc:docMk/>
            <pc:sldMk cId="1177498267" sldId="1727"/>
            <ac:spMk id="52" creationId="{B7F3A99F-E97E-8D48-84BB-D63EA3718EB6}"/>
          </ac:spMkLst>
        </pc:spChg>
        <pc:spChg chg="add mod">
          <ac:chgData name="Jiaxuan You" userId="4673b616-39e0-47ed-898d-4786d243effe" providerId="ADAL" clId="{20A89E92-15A7-DF49-90C7-6383E43D4082}" dt="2021-02-04T02:24:00.318" v="17325" actId="1076"/>
          <ac:spMkLst>
            <pc:docMk/>
            <pc:sldMk cId="1177498267" sldId="1727"/>
            <ac:spMk id="53" creationId="{D45392F2-8DCE-7949-AE48-BE447E5269A2}"/>
          </ac:spMkLst>
        </pc:spChg>
        <pc:spChg chg="add mod">
          <ac:chgData name="Jiaxuan You" userId="4673b616-39e0-47ed-898d-4786d243effe" providerId="ADAL" clId="{20A89E92-15A7-DF49-90C7-6383E43D4082}" dt="2021-02-04T02:24:00.318" v="17325" actId="1076"/>
          <ac:spMkLst>
            <pc:docMk/>
            <pc:sldMk cId="1177498267" sldId="1727"/>
            <ac:spMk id="54" creationId="{494119B2-8B91-AC4D-AF8A-6AB529694BD4}"/>
          </ac:spMkLst>
        </pc:spChg>
        <pc:spChg chg="add mod">
          <ac:chgData name="Jiaxuan You" userId="4673b616-39e0-47ed-898d-4786d243effe" providerId="ADAL" clId="{20A89E92-15A7-DF49-90C7-6383E43D4082}" dt="2021-02-04T02:24:00.318" v="17325" actId="1076"/>
          <ac:spMkLst>
            <pc:docMk/>
            <pc:sldMk cId="1177498267" sldId="1727"/>
            <ac:spMk id="55" creationId="{8FA511E6-3A32-B645-9839-890722B36108}"/>
          </ac:spMkLst>
        </pc:spChg>
        <pc:spChg chg="add mod">
          <ac:chgData name="Jiaxuan You" userId="4673b616-39e0-47ed-898d-4786d243effe" providerId="ADAL" clId="{20A89E92-15A7-DF49-90C7-6383E43D4082}" dt="2021-02-04T02:24:00.318" v="17325" actId="1076"/>
          <ac:spMkLst>
            <pc:docMk/>
            <pc:sldMk cId="1177498267" sldId="1727"/>
            <ac:spMk id="56" creationId="{6F0FDB01-F26A-E84B-98C7-876C9FC194B3}"/>
          </ac:spMkLst>
        </pc:spChg>
        <pc:spChg chg="add mod">
          <ac:chgData name="Jiaxuan You" userId="4673b616-39e0-47ed-898d-4786d243effe" providerId="ADAL" clId="{20A89E92-15A7-DF49-90C7-6383E43D4082}" dt="2021-02-04T02:24:00.318" v="17325" actId="1076"/>
          <ac:spMkLst>
            <pc:docMk/>
            <pc:sldMk cId="1177498267" sldId="1727"/>
            <ac:spMk id="57" creationId="{9E9FB48B-318C-CF41-BC40-5324A7CCAD0B}"/>
          </ac:spMkLst>
        </pc:spChg>
        <pc:spChg chg="add mod">
          <ac:chgData name="Jiaxuan You" userId="4673b616-39e0-47ed-898d-4786d243effe" providerId="ADAL" clId="{20A89E92-15A7-DF49-90C7-6383E43D4082}" dt="2021-02-04T02:24:00.318" v="17325" actId="1076"/>
          <ac:spMkLst>
            <pc:docMk/>
            <pc:sldMk cId="1177498267" sldId="1727"/>
            <ac:spMk id="58" creationId="{C0C47181-1242-9141-A001-30CE03454212}"/>
          </ac:spMkLst>
        </pc:spChg>
        <pc:spChg chg="add mod">
          <ac:chgData name="Jiaxuan You" userId="4673b616-39e0-47ed-898d-4786d243effe" providerId="ADAL" clId="{20A89E92-15A7-DF49-90C7-6383E43D4082}" dt="2021-02-04T02:24:00.318" v="17325" actId="1076"/>
          <ac:spMkLst>
            <pc:docMk/>
            <pc:sldMk cId="1177498267" sldId="1727"/>
            <ac:spMk id="59" creationId="{106462BC-3CBF-204F-BAD8-E92C8CFCE32E}"/>
          </ac:spMkLst>
        </pc:spChg>
        <pc:spChg chg="add mod">
          <ac:chgData name="Jiaxuan You" userId="4673b616-39e0-47ed-898d-4786d243effe" providerId="ADAL" clId="{20A89E92-15A7-DF49-90C7-6383E43D4082}" dt="2021-02-04T02:24:28.547" v="17331"/>
          <ac:spMkLst>
            <pc:docMk/>
            <pc:sldMk cId="1177498267" sldId="1727"/>
            <ac:spMk id="66" creationId="{E2F3488E-9494-FE4F-8C05-2BE7D54CF0CF}"/>
          </ac:spMkLst>
        </pc:spChg>
        <pc:spChg chg="add mod">
          <ac:chgData name="Jiaxuan You" userId="4673b616-39e0-47ed-898d-4786d243effe" providerId="ADAL" clId="{20A89E92-15A7-DF49-90C7-6383E43D4082}" dt="2021-02-04T02:24:28.547" v="17331"/>
          <ac:spMkLst>
            <pc:docMk/>
            <pc:sldMk cId="1177498267" sldId="1727"/>
            <ac:spMk id="67" creationId="{EFCC5628-F769-A046-AF8E-17810A9F34F4}"/>
          </ac:spMkLst>
        </pc:spChg>
        <pc:spChg chg="add mod">
          <ac:chgData name="Jiaxuan You" userId="4673b616-39e0-47ed-898d-4786d243effe" providerId="ADAL" clId="{20A89E92-15A7-DF49-90C7-6383E43D4082}" dt="2021-02-04T02:24:28.547" v="17331"/>
          <ac:spMkLst>
            <pc:docMk/>
            <pc:sldMk cId="1177498267" sldId="1727"/>
            <ac:spMk id="68" creationId="{84E83C32-8E65-1745-B7CE-CC0092C06F88}"/>
          </ac:spMkLst>
        </pc:spChg>
        <pc:spChg chg="add mod">
          <ac:chgData name="Jiaxuan You" userId="4673b616-39e0-47ed-898d-4786d243effe" providerId="ADAL" clId="{20A89E92-15A7-DF49-90C7-6383E43D4082}" dt="2021-02-04T02:24:28.547" v="17331"/>
          <ac:spMkLst>
            <pc:docMk/>
            <pc:sldMk cId="1177498267" sldId="1727"/>
            <ac:spMk id="69" creationId="{612D010C-0F13-6141-8334-BE2D35BEF03E}"/>
          </ac:spMkLst>
        </pc:spChg>
        <pc:spChg chg="add mod">
          <ac:chgData name="Jiaxuan You" userId="4673b616-39e0-47ed-898d-4786d243effe" providerId="ADAL" clId="{20A89E92-15A7-DF49-90C7-6383E43D4082}" dt="2021-02-04T02:24:28.547" v="17331"/>
          <ac:spMkLst>
            <pc:docMk/>
            <pc:sldMk cId="1177498267" sldId="1727"/>
            <ac:spMk id="70" creationId="{7CC1B763-585E-9D49-B19B-2681E063E08D}"/>
          </ac:spMkLst>
        </pc:spChg>
        <pc:spChg chg="add mod">
          <ac:chgData name="Jiaxuan You" userId="4673b616-39e0-47ed-898d-4786d243effe" providerId="ADAL" clId="{20A89E92-15A7-DF49-90C7-6383E43D4082}" dt="2021-02-04T02:24:28.547" v="17331"/>
          <ac:spMkLst>
            <pc:docMk/>
            <pc:sldMk cId="1177498267" sldId="1727"/>
            <ac:spMk id="71" creationId="{3FC688F2-8391-2042-83F6-AB2DFA512D15}"/>
          </ac:spMkLst>
        </pc:spChg>
        <pc:spChg chg="add mod">
          <ac:chgData name="Jiaxuan You" userId="4673b616-39e0-47ed-898d-4786d243effe" providerId="ADAL" clId="{20A89E92-15A7-DF49-90C7-6383E43D4082}" dt="2021-02-04T02:24:28.547" v="17331"/>
          <ac:spMkLst>
            <pc:docMk/>
            <pc:sldMk cId="1177498267" sldId="1727"/>
            <ac:spMk id="72" creationId="{C6D87B29-5DAF-9D4D-9E6F-DD557C11AE80}"/>
          </ac:spMkLst>
        </pc:spChg>
        <pc:spChg chg="add mod">
          <ac:chgData name="Jiaxuan You" userId="4673b616-39e0-47ed-898d-4786d243effe" providerId="ADAL" clId="{20A89E92-15A7-DF49-90C7-6383E43D4082}" dt="2021-02-04T02:24:28.547" v="17331"/>
          <ac:spMkLst>
            <pc:docMk/>
            <pc:sldMk cId="1177498267" sldId="1727"/>
            <ac:spMk id="73" creationId="{5B477994-1D83-FB44-A1FE-F7253E3850FE}"/>
          </ac:spMkLst>
        </pc:spChg>
        <pc:spChg chg="add mod">
          <ac:chgData name="Jiaxuan You" userId="4673b616-39e0-47ed-898d-4786d243effe" providerId="ADAL" clId="{20A89E92-15A7-DF49-90C7-6383E43D4082}" dt="2021-02-04T02:24:28.547" v="17331"/>
          <ac:spMkLst>
            <pc:docMk/>
            <pc:sldMk cId="1177498267" sldId="1727"/>
            <ac:spMk id="75" creationId="{30D6D588-A316-C84A-A22E-293E2C3DA8DD}"/>
          </ac:spMkLst>
        </pc:spChg>
        <pc:spChg chg="add mod">
          <ac:chgData name="Jiaxuan You" userId="4673b616-39e0-47ed-898d-4786d243effe" providerId="ADAL" clId="{20A89E92-15A7-DF49-90C7-6383E43D4082}" dt="2021-02-04T02:24:37.544" v="17333" actId="1076"/>
          <ac:spMkLst>
            <pc:docMk/>
            <pc:sldMk cId="1177498267" sldId="1727"/>
            <ac:spMk id="81" creationId="{99A09D53-3401-B44E-93C6-CE48C72D1FB0}"/>
          </ac:spMkLst>
        </pc:spChg>
        <pc:spChg chg="add mod">
          <ac:chgData name="Jiaxuan You" userId="4673b616-39e0-47ed-898d-4786d243effe" providerId="ADAL" clId="{20A89E92-15A7-DF49-90C7-6383E43D4082}" dt="2021-02-04T02:24:37.544" v="17333" actId="1076"/>
          <ac:spMkLst>
            <pc:docMk/>
            <pc:sldMk cId="1177498267" sldId="1727"/>
            <ac:spMk id="82" creationId="{524D2359-2B47-2444-9F26-549D24B34555}"/>
          </ac:spMkLst>
        </pc:spChg>
        <pc:spChg chg="add mod">
          <ac:chgData name="Jiaxuan You" userId="4673b616-39e0-47ed-898d-4786d243effe" providerId="ADAL" clId="{20A89E92-15A7-DF49-90C7-6383E43D4082}" dt="2021-02-04T02:24:37.544" v="17333" actId="1076"/>
          <ac:spMkLst>
            <pc:docMk/>
            <pc:sldMk cId="1177498267" sldId="1727"/>
            <ac:spMk id="83" creationId="{4F01556B-6CC4-174D-BA05-F6A8252C023A}"/>
          </ac:spMkLst>
        </pc:spChg>
        <pc:spChg chg="add mod">
          <ac:chgData name="Jiaxuan You" userId="4673b616-39e0-47ed-898d-4786d243effe" providerId="ADAL" clId="{20A89E92-15A7-DF49-90C7-6383E43D4082}" dt="2021-02-04T02:24:37.544" v="17333" actId="1076"/>
          <ac:spMkLst>
            <pc:docMk/>
            <pc:sldMk cId="1177498267" sldId="1727"/>
            <ac:spMk id="84" creationId="{0FD6EA0B-D601-9540-B989-13A03D0B5D26}"/>
          </ac:spMkLst>
        </pc:spChg>
        <pc:spChg chg="add mod">
          <ac:chgData name="Jiaxuan You" userId="4673b616-39e0-47ed-898d-4786d243effe" providerId="ADAL" clId="{20A89E92-15A7-DF49-90C7-6383E43D4082}" dt="2021-02-04T02:24:37.544" v="17333" actId="1076"/>
          <ac:spMkLst>
            <pc:docMk/>
            <pc:sldMk cId="1177498267" sldId="1727"/>
            <ac:spMk id="85" creationId="{B8586BCD-81B8-BE47-8834-C08E542EDB62}"/>
          </ac:spMkLst>
        </pc:spChg>
        <pc:spChg chg="add mod">
          <ac:chgData name="Jiaxuan You" userId="4673b616-39e0-47ed-898d-4786d243effe" providerId="ADAL" clId="{20A89E92-15A7-DF49-90C7-6383E43D4082}" dt="2021-02-04T02:24:37.544" v="17333" actId="1076"/>
          <ac:spMkLst>
            <pc:docMk/>
            <pc:sldMk cId="1177498267" sldId="1727"/>
            <ac:spMk id="86" creationId="{103EF180-42CD-2E40-87D9-929890BB9EAE}"/>
          </ac:spMkLst>
        </pc:spChg>
        <pc:spChg chg="add mod">
          <ac:chgData name="Jiaxuan You" userId="4673b616-39e0-47ed-898d-4786d243effe" providerId="ADAL" clId="{20A89E92-15A7-DF49-90C7-6383E43D4082}" dt="2021-02-04T02:24:37.544" v="17333" actId="1076"/>
          <ac:spMkLst>
            <pc:docMk/>
            <pc:sldMk cId="1177498267" sldId="1727"/>
            <ac:spMk id="87" creationId="{E4664C3F-06AA-D047-A1E1-38F5EF0595B5}"/>
          </ac:spMkLst>
        </pc:spChg>
        <pc:spChg chg="add mod">
          <ac:chgData name="Jiaxuan You" userId="4673b616-39e0-47ed-898d-4786d243effe" providerId="ADAL" clId="{20A89E92-15A7-DF49-90C7-6383E43D4082}" dt="2021-02-04T02:24:37.544" v="17333" actId="1076"/>
          <ac:spMkLst>
            <pc:docMk/>
            <pc:sldMk cId="1177498267" sldId="1727"/>
            <ac:spMk id="88" creationId="{442CE23D-D0EA-9645-9948-4F9E1ADC24D0}"/>
          </ac:spMkLst>
        </pc:spChg>
        <pc:spChg chg="add mod">
          <ac:chgData name="Jiaxuan You" userId="4673b616-39e0-47ed-898d-4786d243effe" providerId="ADAL" clId="{20A89E92-15A7-DF49-90C7-6383E43D4082}" dt="2021-02-04T02:24:37.544" v="17333" actId="1076"/>
          <ac:spMkLst>
            <pc:docMk/>
            <pc:sldMk cId="1177498267" sldId="1727"/>
            <ac:spMk id="89" creationId="{290143FA-56C3-6946-8568-2B213C782EDC}"/>
          </ac:spMkLst>
        </pc:spChg>
        <pc:spChg chg="add mod">
          <ac:chgData name="Jiaxuan You" userId="4673b616-39e0-47ed-898d-4786d243effe" providerId="ADAL" clId="{20A89E92-15A7-DF49-90C7-6383E43D4082}" dt="2021-02-04T02:24:37.544" v="17333" actId="1076"/>
          <ac:spMkLst>
            <pc:docMk/>
            <pc:sldMk cId="1177498267" sldId="1727"/>
            <ac:spMk id="90" creationId="{D93144EB-4AB9-FE43-A6CF-1A571B8E47C1}"/>
          </ac:spMkLst>
        </pc:spChg>
        <pc:spChg chg="add mod">
          <ac:chgData name="Jiaxuan You" userId="4673b616-39e0-47ed-898d-4786d243effe" providerId="ADAL" clId="{20A89E92-15A7-DF49-90C7-6383E43D4082}" dt="2021-02-04T02:24:48.159" v="17363" actId="1076"/>
          <ac:spMkLst>
            <pc:docMk/>
            <pc:sldMk cId="1177498267" sldId="1727"/>
            <ac:spMk id="92" creationId="{25391193-9647-904C-B34D-A5EAA45A18C9}"/>
          </ac:spMkLst>
        </pc:spChg>
        <pc:spChg chg="add mod">
          <ac:chgData name="Jiaxuan You" userId="4673b616-39e0-47ed-898d-4786d243effe" providerId="ADAL" clId="{20A89E92-15A7-DF49-90C7-6383E43D4082}" dt="2021-02-04T08:51:49.197" v="24010" actId="207"/>
          <ac:spMkLst>
            <pc:docMk/>
            <pc:sldMk cId="1177498267" sldId="1727"/>
            <ac:spMk id="93" creationId="{90F09B85-D865-5749-AF4D-BE036B139C8B}"/>
          </ac:spMkLst>
        </pc:spChg>
        <pc:grpChg chg="add del mod">
          <ac:chgData name="Jiaxuan You" userId="4673b616-39e0-47ed-898d-4786d243effe" providerId="ADAL" clId="{20A89E92-15A7-DF49-90C7-6383E43D4082}" dt="2021-02-04T02:14:27.227" v="17015" actId="165"/>
          <ac:grpSpMkLst>
            <pc:docMk/>
            <pc:sldMk cId="1177498267" sldId="1727"/>
            <ac:grpSpMk id="7" creationId="{3411F9FF-632E-FB4A-A7B0-DE3E9E395CB6}"/>
          </ac:grpSpMkLst>
        </pc:grpChg>
        <pc:grpChg chg="add del mod">
          <ac:chgData name="Jiaxuan You" userId="4673b616-39e0-47ed-898d-4786d243effe" providerId="ADAL" clId="{20A89E92-15A7-DF49-90C7-6383E43D4082}" dt="2021-02-04T02:23:06.788" v="17317" actId="165"/>
          <ac:grpSpMkLst>
            <pc:docMk/>
            <pc:sldMk cId="1177498267" sldId="1727"/>
            <ac:grpSpMk id="44" creationId="{A703F0EA-A40B-6949-B8BE-155B6745DF49}"/>
          </ac:grpSpMkLst>
        </pc:grpChg>
        <pc:cxnChg chg="mod topLvl">
          <ac:chgData name="Jiaxuan You" userId="4673b616-39e0-47ed-898d-4786d243effe" providerId="ADAL" clId="{20A89E92-15A7-DF49-90C7-6383E43D4082}" dt="2021-02-04T02:23:06.788" v="17317" actId="165"/>
          <ac:cxnSpMkLst>
            <pc:docMk/>
            <pc:sldMk cId="1177498267" sldId="1727"/>
            <ac:cxnSpMk id="8" creationId="{88D5C3AE-A18C-0547-9AB7-7CE1CF8A63EC}"/>
          </ac:cxnSpMkLst>
        </pc:cxnChg>
        <pc:cxnChg chg="mod topLvl">
          <ac:chgData name="Jiaxuan You" userId="4673b616-39e0-47ed-898d-4786d243effe" providerId="ADAL" clId="{20A89E92-15A7-DF49-90C7-6383E43D4082}" dt="2021-02-04T02:23:06.788" v="17317" actId="165"/>
          <ac:cxnSpMkLst>
            <pc:docMk/>
            <pc:sldMk cId="1177498267" sldId="1727"/>
            <ac:cxnSpMk id="9" creationId="{4FC384A6-E428-4447-8287-39DDEECE386A}"/>
          </ac:cxnSpMkLst>
        </pc:cxnChg>
        <pc:cxnChg chg="mod topLvl">
          <ac:chgData name="Jiaxuan You" userId="4673b616-39e0-47ed-898d-4786d243effe" providerId="ADAL" clId="{20A89E92-15A7-DF49-90C7-6383E43D4082}" dt="2021-02-04T02:23:06.788" v="17317" actId="165"/>
          <ac:cxnSpMkLst>
            <pc:docMk/>
            <pc:sldMk cId="1177498267" sldId="1727"/>
            <ac:cxnSpMk id="10" creationId="{83FA3457-3F10-F247-9964-F9F08E9F5707}"/>
          </ac:cxnSpMkLst>
        </pc:cxnChg>
        <pc:cxnChg chg="mod topLvl">
          <ac:chgData name="Jiaxuan You" userId="4673b616-39e0-47ed-898d-4786d243effe" providerId="ADAL" clId="{20A89E92-15A7-DF49-90C7-6383E43D4082}" dt="2021-02-04T08:51:43.515" v="24009" actId="692"/>
          <ac:cxnSpMkLst>
            <pc:docMk/>
            <pc:sldMk cId="1177498267" sldId="1727"/>
            <ac:cxnSpMk id="11" creationId="{5C59A55E-6714-A145-986A-8D9A12429383}"/>
          </ac:cxnSpMkLst>
        </pc:cxnChg>
        <pc:cxnChg chg="mod topLvl">
          <ac:chgData name="Jiaxuan You" userId="4673b616-39e0-47ed-898d-4786d243effe" providerId="ADAL" clId="{20A89E92-15A7-DF49-90C7-6383E43D4082}" dt="2021-02-04T08:51:43.515" v="24009" actId="692"/>
          <ac:cxnSpMkLst>
            <pc:docMk/>
            <pc:sldMk cId="1177498267" sldId="1727"/>
            <ac:cxnSpMk id="12" creationId="{373AB801-555D-7944-BD0D-1725CACB1A1B}"/>
          </ac:cxnSpMkLst>
        </pc:cxnChg>
        <pc:cxnChg chg="mod topLvl">
          <ac:chgData name="Jiaxuan You" userId="4673b616-39e0-47ed-898d-4786d243effe" providerId="ADAL" clId="{20A89E92-15A7-DF49-90C7-6383E43D4082}" dt="2021-02-04T02:23:06.788" v="17317" actId="165"/>
          <ac:cxnSpMkLst>
            <pc:docMk/>
            <pc:sldMk cId="1177498267" sldId="1727"/>
            <ac:cxnSpMk id="23" creationId="{F0224924-D481-1A49-A024-7D53A43C73F1}"/>
          </ac:cxnSpMkLst>
        </pc:cxnChg>
        <pc:cxnChg chg="add del mod">
          <ac:chgData name="Jiaxuan You" userId="4673b616-39e0-47ed-898d-4786d243effe" providerId="ADAL" clId="{20A89E92-15A7-DF49-90C7-6383E43D4082}" dt="2021-02-04T02:23:43.880" v="17322" actId="478"/>
          <ac:cxnSpMkLst>
            <pc:docMk/>
            <pc:sldMk cId="1177498267" sldId="1727"/>
            <ac:cxnSpMk id="27" creationId="{74BB5FE7-6844-5C42-8003-B6874EDF7E11}"/>
          </ac:cxnSpMkLst>
        </pc:cxnChg>
        <pc:cxnChg chg="add del mod">
          <ac:chgData name="Jiaxuan You" userId="4673b616-39e0-47ed-898d-4786d243effe" providerId="ADAL" clId="{20A89E92-15A7-DF49-90C7-6383E43D4082}" dt="2021-02-04T02:23:43.880" v="17322" actId="478"/>
          <ac:cxnSpMkLst>
            <pc:docMk/>
            <pc:sldMk cId="1177498267" sldId="1727"/>
            <ac:cxnSpMk id="28" creationId="{2DEE27E3-09A8-2048-92C0-C5193ECC0A1C}"/>
          </ac:cxnSpMkLst>
        </pc:cxnChg>
        <pc:cxnChg chg="add del mod">
          <ac:chgData name="Jiaxuan You" userId="4673b616-39e0-47ed-898d-4786d243effe" providerId="ADAL" clId="{20A89E92-15A7-DF49-90C7-6383E43D4082}" dt="2021-02-04T02:23:43.880" v="17322" actId="478"/>
          <ac:cxnSpMkLst>
            <pc:docMk/>
            <pc:sldMk cId="1177498267" sldId="1727"/>
            <ac:cxnSpMk id="29" creationId="{899CCBB9-04DF-E34F-8356-005AE112B5AA}"/>
          </ac:cxnSpMkLst>
        </pc:cxnChg>
        <pc:cxnChg chg="add del mod">
          <ac:chgData name="Jiaxuan You" userId="4673b616-39e0-47ed-898d-4786d243effe" providerId="ADAL" clId="{20A89E92-15A7-DF49-90C7-6383E43D4082}" dt="2021-02-04T02:23:43.880" v="17322" actId="478"/>
          <ac:cxnSpMkLst>
            <pc:docMk/>
            <pc:sldMk cId="1177498267" sldId="1727"/>
            <ac:cxnSpMk id="30" creationId="{303AEABC-6E01-6B41-A13E-B12105089548}"/>
          </ac:cxnSpMkLst>
        </pc:cxnChg>
        <pc:cxnChg chg="add del mod">
          <ac:chgData name="Jiaxuan You" userId="4673b616-39e0-47ed-898d-4786d243effe" providerId="ADAL" clId="{20A89E92-15A7-DF49-90C7-6383E43D4082}" dt="2021-02-04T02:23:43.880" v="17322" actId="478"/>
          <ac:cxnSpMkLst>
            <pc:docMk/>
            <pc:sldMk cId="1177498267" sldId="1727"/>
            <ac:cxnSpMk id="31" creationId="{2509188B-3F67-454C-A805-129DEAB5FB27}"/>
          </ac:cxnSpMkLst>
        </pc:cxnChg>
        <pc:cxnChg chg="add del mod">
          <ac:chgData name="Jiaxuan You" userId="4673b616-39e0-47ed-898d-4786d243effe" providerId="ADAL" clId="{20A89E92-15A7-DF49-90C7-6383E43D4082}" dt="2021-02-04T02:23:43.880" v="17322" actId="478"/>
          <ac:cxnSpMkLst>
            <pc:docMk/>
            <pc:sldMk cId="1177498267" sldId="1727"/>
            <ac:cxnSpMk id="42" creationId="{1D7757BB-41B2-0C4E-92D7-B128B56FF86A}"/>
          </ac:cxnSpMkLst>
        </pc:cxnChg>
        <pc:cxnChg chg="add mod">
          <ac:chgData name="Jiaxuan You" userId="4673b616-39e0-47ed-898d-4786d243effe" providerId="ADAL" clId="{20A89E92-15A7-DF49-90C7-6383E43D4082}" dt="2021-02-04T02:24:00.318" v="17325" actId="1076"/>
          <ac:cxnSpMkLst>
            <pc:docMk/>
            <pc:sldMk cId="1177498267" sldId="1727"/>
            <ac:cxnSpMk id="45" creationId="{72260D1D-9496-7346-AE97-C322CB9BDDC6}"/>
          </ac:cxnSpMkLst>
        </pc:cxnChg>
        <pc:cxnChg chg="add mod">
          <ac:chgData name="Jiaxuan You" userId="4673b616-39e0-47ed-898d-4786d243effe" providerId="ADAL" clId="{20A89E92-15A7-DF49-90C7-6383E43D4082}" dt="2021-02-04T02:24:00.318" v="17325" actId="1076"/>
          <ac:cxnSpMkLst>
            <pc:docMk/>
            <pc:sldMk cId="1177498267" sldId="1727"/>
            <ac:cxnSpMk id="46" creationId="{179EBAD7-6230-F84B-B2F8-4FC1242AE11D}"/>
          </ac:cxnSpMkLst>
        </pc:cxnChg>
        <pc:cxnChg chg="add mod">
          <ac:chgData name="Jiaxuan You" userId="4673b616-39e0-47ed-898d-4786d243effe" providerId="ADAL" clId="{20A89E92-15A7-DF49-90C7-6383E43D4082}" dt="2021-02-04T02:24:00.318" v="17325" actId="1076"/>
          <ac:cxnSpMkLst>
            <pc:docMk/>
            <pc:sldMk cId="1177498267" sldId="1727"/>
            <ac:cxnSpMk id="47" creationId="{B547DDA6-BA32-2F4B-B008-9ED83B64BACB}"/>
          </ac:cxnSpMkLst>
        </pc:cxnChg>
        <pc:cxnChg chg="add del mod">
          <ac:chgData name="Jiaxuan You" userId="4673b616-39e0-47ed-898d-4786d243effe" providerId="ADAL" clId="{20A89E92-15A7-DF49-90C7-6383E43D4082}" dt="2021-02-04T02:24:12.795" v="17327" actId="478"/>
          <ac:cxnSpMkLst>
            <pc:docMk/>
            <pc:sldMk cId="1177498267" sldId="1727"/>
            <ac:cxnSpMk id="48" creationId="{44A15580-FCC0-F14D-B911-8CFC717E3CC8}"/>
          </ac:cxnSpMkLst>
        </pc:cxnChg>
        <pc:cxnChg chg="add del mod">
          <ac:chgData name="Jiaxuan You" userId="4673b616-39e0-47ed-898d-4786d243effe" providerId="ADAL" clId="{20A89E92-15A7-DF49-90C7-6383E43D4082}" dt="2021-02-04T02:24:12.795" v="17327" actId="478"/>
          <ac:cxnSpMkLst>
            <pc:docMk/>
            <pc:sldMk cId="1177498267" sldId="1727"/>
            <ac:cxnSpMk id="49" creationId="{50DB9B68-E529-6C4A-AAD1-21E8B2258CAC}"/>
          </ac:cxnSpMkLst>
        </pc:cxnChg>
        <pc:cxnChg chg="add mod">
          <ac:chgData name="Jiaxuan You" userId="4673b616-39e0-47ed-898d-4786d243effe" providerId="ADAL" clId="{20A89E92-15A7-DF49-90C7-6383E43D4082}" dt="2021-02-04T02:24:00.318" v="17325" actId="1076"/>
          <ac:cxnSpMkLst>
            <pc:docMk/>
            <pc:sldMk cId="1177498267" sldId="1727"/>
            <ac:cxnSpMk id="60" creationId="{F6A66A48-2C4C-2548-8367-BE7C11EE60F3}"/>
          </ac:cxnSpMkLst>
        </pc:cxnChg>
        <pc:cxnChg chg="add mod">
          <ac:chgData name="Jiaxuan You" userId="4673b616-39e0-47ed-898d-4786d243effe" providerId="ADAL" clId="{20A89E92-15A7-DF49-90C7-6383E43D4082}" dt="2021-02-04T02:24:28.547" v="17331"/>
          <ac:cxnSpMkLst>
            <pc:docMk/>
            <pc:sldMk cId="1177498267" sldId="1727"/>
            <ac:cxnSpMk id="61" creationId="{C3017EA9-4D66-854D-8CFD-23B8C553C8C9}"/>
          </ac:cxnSpMkLst>
        </pc:cxnChg>
        <pc:cxnChg chg="add mod">
          <ac:chgData name="Jiaxuan You" userId="4673b616-39e0-47ed-898d-4786d243effe" providerId="ADAL" clId="{20A89E92-15A7-DF49-90C7-6383E43D4082}" dt="2021-02-04T02:24:28.547" v="17331"/>
          <ac:cxnSpMkLst>
            <pc:docMk/>
            <pc:sldMk cId="1177498267" sldId="1727"/>
            <ac:cxnSpMk id="62" creationId="{C88C3DBE-93F5-3243-AEB3-EF1E0EE4B21C}"/>
          </ac:cxnSpMkLst>
        </pc:cxnChg>
        <pc:cxnChg chg="add mod">
          <ac:chgData name="Jiaxuan You" userId="4673b616-39e0-47ed-898d-4786d243effe" providerId="ADAL" clId="{20A89E92-15A7-DF49-90C7-6383E43D4082}" dt="2021-02-04T02:24:28.547" v="17331"/>
          <ac:cxnSpMkLst>
            <pc:docMk/>
            <pc:sldMk cId="1177498267" sldId="1727"/>
            <ac:cxnSpMk id="63" creationId="{27DD5BC4-BC9E-EA4B-A8E2-B13AA0495FAF}"/>
          </ac:cxnSpMkLst>
        </pc:cxnChg>
        <pc:cxnChg chg="add mod">
          <ac:chgData name="Jiaxuan You" userId="4673b616-39e0-47ed-898d-4786d243effe" providerId="ADAL" clId="{20A89E92-15A7-DF49-90C7-6383E43D4082}" dt="2021-02-04T02:24:28.547" v="17331"/>
          <ac:cxnSpMkLst>
            <pc:docMk/>
            <pc:sldMk cId="1177498267" sldId="1727"/>
            <ac:cxnSpMk id="64" creationId="{D8FD72DF-5956-D84A-AAAE-FD5DFD2C096E}"/>
          </ac:cxnSpMkLst>
        </pc:cxnChg>
        <pc:cxnChg chg="add mod">
          <ac:chgData name="Jiaxuan You" userId="4673b616-39e0-47ed-898d-4786d243effe" providerId="ADAL" clId="{20A89E92-15A7-DF49-90C7-6383E43D4082}" dt="2021-02-04T02:24:28.547" v="17331"/>
          <ac:cxnSpMkLst>
            <pc:docMk/>
            <pc:sldMk cId="1177498267" sldId="1727"/>
            <ac:cxnSpMk id="65" creationId="{9919809B-5C87-0148-B423-0D634376EB6F}"/>
          </ac:cxnSpMkLst>
        </pc:cxnChg>
        <pc:cxnChg chg="add mod">
          <ac:chgData name="Jiaxuan You" userId="4673b616-39e0-47ed-898d-4786d243effe" providerId="ADAL" clId="{20A89E92-15A7-DF49-90C7-6383E43D4082}" dt="2021-02-04T02:24:28.547" v="17331"/>
          <ac:cxnSpMkLst>
            <pc:docMk/>
            <pc:sldMk cId="1177498267" sldId="1727"/>
            <ac:cxnSpMk id="74" creationId="{D862982F-EC09-BD43-A6E4-1702B7BBC519}"/>
          </ac:cxnSpMkLst>
        </pc:cxnChg>
        <pc:cxnChg chg="add mod">
          <ac:chgData name="Jiaxuan You" userId="4673b616-39e0-47ed-898d-4786d243effe" providerId="ADAL" clId="{20A89E92-15A7-DF49-90C7-6383E43D4082}" dt="2021-02-04T02:24:37.544" v="17333" actId="1076"/>
          <ac:cxnSpMkLst>
            <pc:docMk/>
            <pc:sldMk cId="1177498267" sldId="1727"/>
            <ac:cxnSpMk id="76" creationId="{AC88DE79-BB6A-2044-AA76-2692954789A5}"/>
          </ac:cxnSpMkLst>
        </pc:cxnChg>
        <pc:cxnChg chg="add mod">
          <ac:chgData name="Jiaxuan You" userId="4673b616-39e0-47ed-898d-4786d243effe" providerId="ADAL" clId="{20A89E92-15A7-DF49-90C7-6383E43D4082}" dt="2021-02-04T02:24:37.544" v="17333" actId="1076"/>
          <ac:cxnSpMkLst>
            <pc:docMk/>
            <pc:sldMk cId="1177498267" sldId="1727"/>
            <ac:cxnSpMk id="77" creationId="{CEDFCD19-2E11-2246-90FB-38EBFA508D2E}"/>
          </ac:cxnSpMkLst>
        </pc:cxnChg>
        <pc:cxnChg chg="add mod">
          <ac:chgData name="Jiaxuan You" userId="4673b616-39e0-47ed-898d-4786d243effe" providerId="ADAL" clId="{20A89E92-15A7-DF49-90C7-6383E43D4082}" dt="2021-02-04T02:24:37.544" v="17333" actId="1076"/>
          <ac:cxnSpMkLst>
            <pc:docMk/>
            <pc:sldMk cId="1177498267" sldId="1727"/>
            <ac:cxnSpMk id="78" creationId="{09E99C9A-49C4-A84D-8DD3-7324B963AC31}"/>
          </ac:cxnSpMkLst>
        </pc:cxnChg>
        <pc:cxnChg chg="add mod">
          <ac:chgData name="Jiaxuan You" userId="4673b616-39e0-47ed-898d-4786d243effe" providerId="ADAL" clId="{20A89E92-15A7-DF49-90C7-6383E43D4082}" dt="2021-02-04T08:51:43.515" v="24009" actId="692"/>
          <ac:cxnSpMkLst>
            <pc:docMk/>
            <pc:sldMk cId="1177498267" sldId="1727"/>
            <ac:cxnSpMk id="79" creationId="{C69F9F43-E19D-CB40-A2EB-6EEE3BD61CEE}"/>
          </ac:cxnSpMkLst>
        </pc:cxnChg>
        <pc:cxnChg chg="add mod">
          <ac:chgData name="Jiaxuan You" userId="4673b616-39e0-47ed-898d-4786d243effe" providerId="ADAL" clId="{20A89E92-15A7-DF49-90C7-6383E43D4082}" dt="2021-02-04T08:51:43.515" v="24009" actId="692"/>
          <ac:cxnSpMkLst>
            <pc:docMk/>
            <pc:sldMk cId="1177498267" sldId="1727"/>
            <ac:cxnSpMk id="80" creationId="{82B6DA65-FB49-E94B-B8E1-92933B1980D4}"/>
          </ac:cxnSpMkLst>
        </pc:cxnChg>
        <pc:cxnChg chg="add mod">
          <ac:chgData name="Jiaxuan You" userId="4673b616-39e0-47ed-898d-4786d243effe" providerId="ADAL" clId="{20A89E92-15A7-DF49-90C7-6383E43D4082}" dt="2021-02-04T02:24:37.544" v="17333" actId="1076"/>
          <ac:cxnSpMkLst>
            <pc:docMk/>
            <pc:sldMk cId="1177498267" sldId="1727"/>
            <ac:cxnSpMk id="91" creationId="{91AB9D82-26C9-CB41-A747-BE52D8D4BA07}"/>
          </ac:cxnSpMkLst>
        </pc:cxnChg>
      </pc:sldChg>
      <pc:sldChg chg="modSp new del mod">
        <pc:chgData name="Jiaxuan You" userId="4673b616-39e0-47ed-898d-4786d243effe" providerId="ADAL" clId="{20A89E92-15A7-DF49-90C7-6383E43D4082}" dt="2021-02-04T08:46:51.782" v="23987" actId="2696"/>
        <pc:sldMkLst>
          <pc:docMk/>
          <pc:sldMk cId="478997702" sldId="1728"/>
        </pc:sldMkLst>
        <pc:spChg chg="mod">
          <ac:chgData name="Jiaxuan You" userId="4673b616-39e0-47ed-898d-4786d243effe" providerId="ADAL" clId="{20A89E92-15A7-DF49-90C7-6383E43D4082}" dt="2021-02-03T05:47:44.496" v="1144" actId="20577"/>
          <ac:spMkLst>
            <pc:docMk/>
            <pc:sldMk cId="478997702" sldId="1728"/>
            <ac:spMk id="2" creationId="{920786FF-4AEA-244C-AF67-B29482889259}"/>
          </ac:spMkLst>
        </pc:spChg>
        <pc:spChg chg="mod">
          <ac:chgData name="Jiaxuan You" userId="4673b616-39e0-47ed-898d-4786d243effe" providerId="ADAL" clId="{20A89E92-15A7-DF49-90C7-6383E43D4082}" dt="2021-02-03T06:16:39.187" v="1586" actId="20577"/>
          <ac:spMkLst>
            <pc:docMk/>
            <pc:sldMk cId="478997702" sldId="1728"/>
            <ac:spMk id="3" creationId="{638F8BD2-E7BB-784A-9A70-E737A9917D37}"/>
          </ac:spMkLst>
        </pc:spChg>
      </pc:sldChg>
      <pc:sldChg chg="modSp new mod ord">
        <pc:chgData name="Jiaxuan You" userId="4673b616-39e0-47ed-898d-4786d243effe" providerId="ADAL" clId="{20A89E92-15A7-DF49-90C7-6383E43D4082}" dt="2021-02-04T03:41:44.830" v="19855" actId="14"/>
        <pc:sldMkLst>
          <pc:docMk/>
          <pc:sldMk cId="89463776" sldId="1729"/>
        </pc:sldMkLst>
        <pc:spChg chg="mod">
          <ac:chgData name="Jiaxuan You" userId="4673b616-39e0-47ed-898d-4786d243effe" providerId="ADAL" clId="{20A89E92-15A7-DF49-90C7-6383E43D4082}" dt="2021-02-03T06:17:00.751" v="1631" actId="20577"/>
          <ac:spMkLst>
            <pc:docMk/>
            <pc:sldMk cId="89463776" sldId="1729"/>
            <ac:spMk id="2" creationId="{207635A5-BB19-4943-A1D2-72DC91F83972}"/>
          </ac:spMkLst>
        </pc:spChg>
        <pc:spChg chg="mod">
          <ac:chgData name="Jiaxuan You" userId="4673b616-39e0-47ed-898d-4786d243effe" providerId="ADAL" clId="{20A89E92-15A7-DF49-90C7-6383E43D4082}" dt="2021-02-04T03:41:44.830" v="19855" actId="14"/>
          <ac:spMkLst>
            <pc:docMk/>
            <pc:sldMk cId="89463776" sldId="1729"/>
            <ac:spMk id="3" creationId="{B068EDC7-D6E7-AE4A-AD6B-04C71B9604B0}"/>
          </ac:spMkLst>
        </pc:spChg>
      </pc:sldChg>
      <pc:sldChg chg="modSp new del mod">
        <pc:chgData name="Jiaxuan You" userId="4673b616-39e0-47ed-898d-4786d243effe" providerId="ADAL" clId="{20A89E92-15A7-DF49-90C7-6383E43D4082}" dt="2021-02-04T01:58:07.380" v="16355" actId="2696"/>
        <pc:sldMkLst>
          <pc:docMk/>
          <pc:sldMk cId="684604397" sldId="1730"/>
        </pc:sldMkLst>
        <pc:spChg chg="mod">
          <ac:chgData name="Jiaxuan You" userId="4673b616-39e0-47ed-898d-4786d243effe" providerId="ADAL" clId="{20A89E92-15A7-DF49-90C7-6383E43D4082}" dt="2021-02-03T06:26:30.455" v="2451" actId="20577"/>
          <ac:spMkLst>
            <pc:docMk/>
            <pc:sldMk cId="684604397" sldId="1730"/>
            <ac:spMk id="2" creationId="{7960B8E5-8618-BB43-959A-7F1715B7885F}"/>
          </ac:spMkLst>
        </pc:spChg>
        <pc:spChg chg="mod">
          <ac:chgData name="Jiaxuan You" userId="4673b616-39e0-47ed-898d-4786d243effe" providerId="ADAL" clId="{20A89E92-15A7-DF49-90C7-6383E43D4082}" dt="2021-02-03T06:26:08.175" v="2430" actId="20577"/>
          <ac:spMkLst>
            <pc:docMk/>
            <pc:sldMk cId="684604397" sldId="1730"/>
            <ac:spMk id="3" creationId="{9B360B85-D30E-BD48-8AA7-E43BC5C37A25}"/>
          </ac:spMkLst>
        </pc:spChg>
      </pc:sldChg>
      <pc:sldChg chg="modSp new del mod">
        <pc:chgData name="Jiaxuan You" userId="4673b616-39e0-47ed-898d-4786d243effe" providerId="ADAL" clId="{20A89E92-15A7-DF49-90C7-6383E43D4082}" dt="2021-02-04T00:46:01.202" v="13807" actId="2696"/>
        <pc:sldMkLst>
          <pc:docMk/>
          <pc:sldMk cId="631043273" sldId="1731"/>
        </pc:sldMkLst>
        <pc:spChg chg="mod">
          <ac:chgData name="Jiaxuan You" userId="4673b616-39e0-47ed-898d-4786d243effe" providerId="ADAL" clId="{20A89E92-15A7-DF49-90C7-6383E43D4082}" dt="2021-02-03T06:26:39.412" v="2462" actId="20577"/>
          <ac:spMkLst>
            <pc:docMk/>
            <pc:sldMk cId="631043273" sldId="1731"/>
            <ac:spMk id="2" creationId="{708DB65B-F039-0343-BC48-05E2958A21F1}"/>
          </ac:spMkLst>
        </pc:spChg>
      </pc:sldChg>
      <pc:sldChg chg="addSp delSp modSp add del mod">
        <pc:chgData name="Jiaxuan You" userId="4673b616-39e0-47ed-898d-4786d243effe" providerId="ADAL" clId="{20A89E92-15A7-DF49-90C7-6383E43D4082}" dt="2021-02-03T17:49:07.154" v="4399" actId="2696"/>
        <pc:sldMkLst>
          <pc:docMk/>
          <pc:sldMk cId="2005324235" sldId="1732"/>
        </pc:sldMkLst>
        <pc:spChg chg="add mod">
          <ac:chgData name="Jiaxuan You" userId="4673b616-39e0-47ed-898d-4786d243effe" providerId="ADAL" clId="{20A89E92-15A7-DF49-90C7-6383E43D4082}" dt="2021-02-03T06:43:28.427" v="2697" actId="1076"/>
          <ac:spMkLst>
            <pc:docMk/>
            <pc:sldMk cId="2005324235" sldId="1732"/>
            <ac:spMk id="3" creationId="{39925474-B4D9-C246-BEC1-FD597C319987}"/>
          </ac:spMkLst>
        </pc:spChg>
        <pc:spChg chg="add del mod">
          <ac:chgData name="Jiaxuan You" userId="4673b616-39e0-47ed-898d-4786d243effe" providerId="ADAL" clId="{20A89E92-15A7-DF49-90C7-6383E43D4082}" dt="2021-02-03T06:43:44.130" v="2702"/>
          <ac:spMkLst>
            <pc:docMk/>
            <pc:sldMk cId="2005324235" sldId="1732"/>
            <ac:spMk id="7" creationId="{88D2718F-59C1-C74E-A1C4-F5DB9E336E72}"/>
          </ac:spMkLst>
        </pc:spChg>
        <pc:spChg chg="add mod">
          <ac:chgData name="Jiaxuan You" userId="4673b616-39e0-47ed-898d-4786d243effe" providerId="ADAL" clId="{20A89E92-15A7-DF49-90C7-6383E43D4082}" dt="2021-02-03T06:46:08.003" v="2734" actId="692"/>
          <ac:spMkLst>
            <pc:docMk/>
            <pc:sldMk cId="2005324235" sldId="1732"/>
            <ac:spMk id="8" creationId="{776B3A78-9CB6-834A-A32C-5FA9DCD51360}"/>
          </ac:spMkLst>
        </pc:spChg>
        <pc:spChg chg="mod">
          <ac:chgData name="Jiaxuan You" userId="4673b616-39e0-47ed-898d-4786d243effe" providerId="ADAL" clId="{20A89E92-15A7-DF49-90C7-6383E43D4082}" dt="2021-02-03T06:43:39.646" v="2699" actId="1076"/>
          <ac:spMkLst>
            <pc:docMk/>
            <pc:sldMk cId="2005324235" sldId="1732"/>
            <ac:spMk id="10" creationId="{30CB7015-6952-8D43-8D2F-93117EB3F252}"/>
          </ac:spMkLst>
        </pc:spChg>
        <pc:spChg chg="add del mod">
          <ac:chgData name="Jiaxuan You" userId="4673b616-39e0-47ed-898d-4786d243effe" providerId="ADAL" clId="{20A89E92-15A7-DF49-90C7-6383E43D4082}" dt="2021-02-03T06:46:01.207" v="2732"/>
          <ac:spMkLst>
            <pc:docMk/>
            <pc:sldMk cId="2005324235" sldId="1732"/>
            <ac:spMk id="11" creationId="{9E3CD724-75DC-2246-BC1C-87F9D675F118}"/>
          </ac:spMkLst>
        </pc:spChg>
        <pc:spChg chg="del">
          <ac:chgData name="Jiaxuan You" userId="4673b616-39e0-47ed-898d-4786d243effe" providerId="ADAL" clId="{20A89E92-15A7-DF49-90C7-6383E43D4082}" dt="2021-02-03T06:42:51.590" v="2626" actId="478"/>
          <ac:spMkLst>
            <pc:docMk/>
            <pc:sldMk cId="2005324235" sldId="1732"/>
            <ac:spMk id="12" creationId="{C70F418D-5FE7-854B-B58F-2C313A16F0DB}"/>
          </ac:spMkLst>
        </pc:spChg>
        <pc:spChg chg="add mod">
          <ac:chgData name="Jiaxuan You" userId="4673b616-39e0-47ed-898d-4786d243effe" providerId="ADAL" clId="{20A89E92-15A7-DF49-90C7-6383E43D4082}" dt="2021-02-03T06:43:31.052" v="2698" actId="1076"/>
          <ac:spMkLst>
            <pc:docMk/>
            <pc:sldMk cId="2005324235" sldId="1732"/>
            <ac:spMk id="17" creationId="{53947DF7-31DB-5948-92AE-755DB4FB713D}"/>
          </ac:spMkLst>
        </pc:spChg>
        <pc:spChg chg="mod">
          <ac:chgData name="Jiaxuan You" userId="4673b616-39e0-47ed-898d-4786d243effe" providerId="ADAL" clId="{20A89E92-15A7-DF49-90C7-6383E43D4082}" dt="2021-02-03T06:43:39.646" v="2699" actId="1076"/>
          <ac:spMkLst>
            <pc:docMk/>
            <pc:sldMk cId="2005324235" sldId="1732"/>
            <ac:spMk id="18" creationId="{551678B1-57E7-084E-9FEA-672EACBE936E}"/>
          </ac:spMkLst>
        </pc:spChg>
        <pc:spChg chg="mod">
          <ac:chgData name="Jiaxuan You" userId="4673b616-39e0-47ed-898d-4786d243effe" providerId="ADAL" clId="{20A89E92-15A7-DF49-90C7-6383E43D4082}" dt="2021-02-03T06:43:39.646" v="2699" actId="1076"/>
          <ac:spMkLst>
            <pc:docMk/>
            <pc:sldMk cId="2005324235" sldId="1732"/>
            <ac:spMk id="19" creationId="{615B983A-BEC0-BA47-867C-C49399370066}"/>
          </ac:spMkLst>
        </pc:spChg>
        <pc:spChg chg="mod">
          <ac:chgData name="Jiaxuan You" userId="4673b616-39e0-47ed-898d-4786d243effe" providerId="ADAL" clId="{20A89E92-15A7-DF49-90C7-6383E43D4082}" dt="2021-02-03T06:43:39.646" v="2699" actId="1076"/>
          <ac:spMkLst>
            <pc:docMk/>
            <pc:sldMk cId="2005324235" sldId="1732"/>
            <ac:spMk id="22" creationId="{A2907C9B-80A1-B542-9362-AD386DDB82C0}"/>
          </ac:spMkLst>
        </pc:spChg>
        <pc:spChg chg="mod">
          <ac:chgData name="Jiaxuan You" userId="4673b616-39e0-47ed-898d-4786d243effe" providerId="ADAL" clId="{20A89E92-15A7-DF49-90C7-6383E43D4082}" dt="2021-02-03T06:43:39.646" v="2699" actId="1076"/>
          <ac:spMkLst>
            <pc:docMk/>
            <pc:sldMk cId="2005324235" sldId="1732"/>
            <ac:spMk id="23" creationId="{2BC7F2AC-69E7-284F-A4D5-2A0E672A082B}"/>
          </ac:spMkLst>
        </pc:spChg>
        <pc:spChg chg="mod">
          <ac:chgData name="Jiaxuan You" userId="4673b616-39e0-47ed-898d-4786d243effe" providerId="ADAL" clId="{20A89E92-15A7-DF49-90C7-6383E43D4082}" dt="2021-02-03T06:43:39.646" v="2699" actId="1076"/>
          <ac:spMkLst>
            <pc:docMk/>
            <pc:sldMk cId="2005324235" sldId="1732"/>
            <ac:spMk id="24" creationId="{5EBF0702-C95C-DC4F-B3D6-C991780349E1}"/>
          </ac:spMkLst>
        </pc:spChg>
        <pc:picChg chg="mod">
          <ac:chgData name="Jiaxuan You" userId="4673b616-39e0-47ed-898d-4786d243effe" providerId="ADAL" clId="{20A89E92-15A7-DF49-90C7-6383E43D4082}" dt="2021-02-03T06:42:24.545" v="2610" actId="1076"/>
          <ac:picMkLst>
            <pc:docMk/>
            <pc:sldMk cId="2005324235" sldId="1732"/>
            <ac:picMk id="9" creationId="{9163D583-A7F5-1345-BCEF-A98B96BD92D9}"/>
          </ac:picMkLst>
        </pc:picChg>
        <pc:picChg chg="mod">
          <ac:chgData name="Jiaxuan You" userId="4673b616-39e0-47ed-898d-4786d243effe" providerId="ADAL" clId="{20A89E92-15A7-DF49-90C7-6383E43D4082}" dt="2021-02-03T06:42:42.603" v="2623" actId="1076"/>
          <ac:picMkLst>
            <pc:docMk/>
            <pc:sldMk cId="2005324235" sldId="1732"/>
            <ac:picMk id="13" creationId="{26D877F2-FB93-7A45-A408-986986D95CD5}"/>
          </ac:picMkLst>
        </pc:picChg>
        <pc:picChg chg="mod">
          <ac:chgData name="Jiaxuan You" userId="4673b616-39e0-47ed-898d-4786d243effe" providerId="ADAL" clId="{20A89E92-15A7-DF49-90C7-6383E43D4082}" dt="2021-02-03T06:43:39.646" v="2699" actId="1076"/>
          <ac:picMkLst>
            <pc:docMk/>
            <pc:sldMk cId="2005324235" sldId="1732"/>
            <ac:picMk id="14" creationId="{D9DA67EA-6E12-2D44-870B-8D3D594A7140}"/>
          </ac:picMkLst>
        </pc:picChg>
      </pc:sldChg>
      <pc:sldChg chg="addSp delSp modSp add mod">
        <pc:chgData name="Jiaxuan You" userId="4673b616-39e0-47ed-898d-4786d243effe" providerId="ADAL" clId="{20A89E92-15A7-DF49-90C7-6383E43D4082}" dt="2021-02-03T17:52:36.026" v="4496" actId="20577"/>
        <pc:sldMkLst>
          <pc:docMk/>
          <pc:sldMk cId="1770283269" sldId="1733"/>
        </pc:sldMkLst>
        <pc:spChg chg="mod">
          <ac:chgData name="Jiaxuan You" userId="4673b616-39e0-47ed-898d-4786d243effe" providerId="ADAL" clId="{20A89E92-15A7-DF49-90C7-6383E43D4082}" dt="2021-02-03T06:59:27.348" v="2907" actId="20577"/>
          <ac:spMkLst>
            <pc:docMk/>
            <pc:sldMk cId="1770283269" sldId="1733"/>
            <ac:spMk id="2" creationId="{8412AF86-A497-D34A-A358-3D50D61228DB}"/>
          </ac:spMkLst>
        </pc:spChg>
        <pc:spChg chg="del">
          <ac:chgData name="Jiaxuan You" userId="4673b616-39e0-47ed-898d-4786d243effe" providerId="ADAL" clId="{20A89E92-15A7-DF49-90C7-6383E43D4082}" dt="2021-02-03T06:46:26.308" v="2736" actId="478"/>
          <ac:spMkLst>
            <pc:docMk/>
            <pc:sldMk cId="1770283269" sldId="1733"/>
            <ac:spMk id="3" creationId="{39925474-B4D9-C246-BEC1-FD597C319987}"/>
          </ac:spMkLst>
        </pc:spChg>
        <pc:spChg chg="add del mod">
          <ac:chgData name="Jiaxuan You" userId="4673b616-39e0-47ed-898d-4786d243effe" providerId="ADAL" clId="{20A89E92-15A7-DF49-90C7-6383E43D4082}" dt="2021-02-03T06:49:32.347" v="2839"/>
          <ac:spMkLst>
            <pc:docMk/>
            <pc:sldMk cId="1770283269" sldId="1733"/>
            <ac:spMk id="7" creationId="{3A06B04D-865D-6648-BE47-81C1D7348924}"/>
          </ac:spMkLst>
        </pc:spChg>
        <pc:spChg chg="mod">
          <ac:chgData name="Jiaxuan You" userId="4673b616-39e0-47ed-898d-4786d243effe" providerId="ADAL" clId="{20A89E92-15A7-DF49-90C7-6383E43D4082}" dt="2021-02-03T08:19:36.018" v="3431" actId="1035"/>
          <ac:spMkLst>
            <pc:docMk/>
            <pc:sldMk cId="1770283269" sldId="1733"/>
            <ac:spMk id="8" creationId="{776B3A78-9CB6-834A-A32C-5FA9DCD51360}"/>
          </ac:spMkLst>
        </pc:spChg>
        <pc:spChg chg="del mod">
          <ac:chgData name="Jiaxuan You" userId="4673b616-39e0-47ed-898d-4786d243effe" providerId="ADAL" clId="{20A89E92-15A7-DF49-90C7-6383E43D4082}" dt="2021-02-03T07:00:15.282" v="2915" actId="478"/>
          <ac:spMkLst>
            <pc:docMk/>
            <pc:sldMk cId="1770283269" sldId="1733"/>
            <ac:spMk id="10" creationId="{30CB7015-6952-8D43-8D2F-93117EB3F252}"/>
          </ac:spMkLst>
        </pc:spChg>
        <pc:spChg chg="add mod">
          <ac:chgData name="Jiaxuan You" userId="4673b616-39e0-47ed-898d-4786d243effe" providerId="ADAL" clId="{20A89E92-15A7-DF49-90C7-6383E43D4082}" dt="2021-02-03T08:19:36.018" v="3431" actId="1035"/>
          <ac:spMkLst>
            <pc:docMk/>
            <pc:sldMk cId="1770283269" sldId="1733"/>
            <ac:spMk id="11" creationId="{3BB9FC8F-66DF-944E-A186-3C520E025BF5}"/>
          </ac:spMkLst>
        </pc:spChg>
        <pc:spChg chg="add del mod">
          <ac:chgData name="Jiaxuan You" userId="4673b616-39e0-47ed-898d-4786d243effe" providerId="ADAL" clId="{20A89E92-15A7-DF49-90C7-6383E43D4082}" dt="2021-02-03T07:05:00.128" v="3033" actId="478"/>
          <ac:spMkLst>
            <pc:docMk/>
            <pc:sldMk cId="1770283269" sldId="1733"/>
            <ac:spMk id="12" creationId="{45A28697-9795-B649-8C69-EEDAEF9B80BD}"/>
          </ac:spMkLst>
        </pc:spChg>
        <pc:spChg chg="del">
          <ac:chgData name="Jiaxuan You" userId="4673b616-39e0-47ed-898d-4786d243effe" providerId="ADAL" clId="{20A89E92-15A7-DF49-90C7-6383E43D4082}" dt="2021-02-03T06:46:26.308" v="2736" actId="478"/>
          <ac:spMkLst>
            <pc:docMk/>
            <pc:sldMk cId="1770283269" sldId="1733"/>
            <ac:spMk id="17" creationId="{53947DF7-31DB-5948-92AE-755DB4FB713D}"/>
          </ac:spMkLst>
        </pc:spChg>
        <pc:spChg chg="mod">
          <ac:chgData name="Jiaxuan You" userId="4673b616-39e0-47ed-898d-4786d243effe" providerId="ADAL" clId="{20A89E92-15A7-DF49-90C7-6383E43D4082}" dt="2021-02-03T08:19:36.018" v="3431" actId="1035"/>
          <ac:spMkLst>
            <pc:docMk/>
            <pc:sldMk cId="1770283269" sldId="1733"/>
            <ac:spMk id="18" creationId="{551678B1-57E7-084E-9FEA-672EACBE936E}"/>
          </ac:spMkLst>
        </pc:spChg>
        <pc:spChg chg="del mod">
          <ac:chgData name="Jiaxuan You" userId="4673b616-39e0-47ed-898d-4786d243effe" providerId="ADAL" clId="{20A89E92-15A7-DF49-90C7-6383E43D4082}" dt="2021-02-03T07:00:15.282" v="2915" actId="478"/>
          <ac:spMkLst>
            <pc:docMk/>
            <pc:sldMk cId="1770283269" sldId="1733"/>
            <ac:spMk id="19" creationId="{615B983A-BEC0-BA47-867C-C49399370066}"/>
          </ac:spMkLst>
        </pc:spChg>
        <pc:spChg chg="add del mod">
          <ac:chgData name="Jiaxuan You" userId="4673b616-39e0-47ed-898d-4786d243effe" providerId="ADAL" clId="{20A89E92-15A7-DF49-90C7-6383E43D4082}" dt="2021-02-03T06:50:09.862" v="2851" actId="478"/>
          <ac:spMkLst>
            <pc:docMk/>
            <pc:sldMk cId="1770283269" sldId="1733"/>
            <ac:spMk id="20" creationId="{4FDC71D9-E85B-BE43-A22A-BA025E5D1D7A}"/>
          </ac:spMkLst>
        </pc:spChg>
        <pc:spChg chg="add mod">
          <ac:chgData name="Jiaxuan You" userId="4673b616-39e0-47ed-898d-4786d243effe" providerId="ADAL" clId="{20A89E92-15A7-DF49-90C7-6383E43D4082}" dt="2021-02-03T08:19:36.018" v="3431" actId="1035"/>
          <ac:spMkLst>
            <pc:docMk/>
            <pc:sldMk cId="1770283269" sldId="1733"/>
            <ac:spMk id="21" creationId="{C73AC6EA-4299-0A49-8C60-DD57DC15A264}"/>
          </ac:spMkLst>
        </pc:spChg>
        <pc:spChg chg="del mod">
          <ac:chgData name="Jiaxuan You" userId="4673b616-39e0-47ed-898d-4786d243effe" providerId="ADAL" clId="{20A89E92-15A7-DF49-90C7-6383E43D4082}" dt="2021-02-03T07:00:15.282" v="2915" actId="478"/>
          <ac:spMkLst>
            <pc:docMk/>
            <pc:sldMk cId="1770283269" sldId="1733"/>
            <ac:spMk id="22" creationId="{A2907C9B-80A1-B542-9362-AD386DDB82C0}"/>
          </ac:spMkLst>
        </pc:spChg>
        <pc:spChg chg="del mod">
          <ac:chgData name="Jiaxuan You" userId="4673b616-39e0-47ed-898d-4786d243effe" providerId="ADAL" clId="{20A89E92-15A7-DF49-90C7-6383E43D4082}" dt="2021-02-03T07:00:15.282" v="2915" actId="478"/>
          <ac:spMkLst>
            <pc:docMk/>
            <pc:sldMk cId="1770283269" sldId="1733"/>
            <ac:spMk id="23" creationId="{2BC7F2AC-69E7-284F-A4D5-2A0E672A082B}"/>
          </ac:spMkLst>
        </pc:spChg>
        <pc:spChg chg="del mod">
          <ac:chgData name="Jiaxuan You" userId="4673b616-39e0-47ed-898d-4786d243effe" providerId="ADAL" clId="{20A89E92-15A7-DF49-90C7-6383E43D4082}" dt="2021-02-03T07:00:15.282" v="2915" actId="478"/>
          <ac:spMkLst>
            <pc:docMk/>
            <pc:sldMk cId="1770283269" sldId="1733"/>
            <ac:spMk id="24" creationId="{5EBF0702-C95C-DC4F-B3D6-C991780349E1}"/>
          </ac:spMkLst>
        </pc:spChg>
        <pc:spChg chg="add mod">
          <ac:chgData name="Jiaxuan You" userId="4673b616-39e0-47ed-898d-4786d243effe" providerId="ADAL" clId="{20A89E92-15A7-DF49-90C7-6383E43D4082}" dt="2021-02-03T08:19:36.018" v="3431" actId="1035"/>
          <ac:spMkLst>
            <pc:docMk/>
            <pc:sldMk cId="1770283269" sldId="1733"/>
            <ac:spMk id="25" creationId="{EEA62A6B-BF63-214E-9EA1-B85BE6B0312A}"/>
          </ac:spMkLst>
        </pc:spChg>
        <pc:spChg chg="add mod">
          <ac:chgData name="Jiaxuan You" userId="4673b616-39e0-47ed-898d-4786d243effe" providerId="ADAL" clId="{20A89E92-15A7-DF49-90C7-6383E43D4082}" dt="2021-02-03T08:19:36.018" v="3431" actId="1035"/>
          <ac:spMkLst>
            <pc:docMk/>
            <pc:sldMk cId="1770283269" sldId="1733"/>
            <ac:spMk id="26" creationId="{AC34E548-5FE3-FE4F-B69B-400A3F12E44D}"/>
          </ac:spMkLst>
        </pc:spChg>
        <pc:spChg chg="add del mod">
          <ac:chgData name="Jiaxuan You" userId="4673b616-39e0-47ed-898d-4786d243effe" providerId="ADAL" clId="{20A89E92-15A7-DF49-90C7-6383E43D4082}" dt="2021-02-03T08:14:48.918" v="3166" actId="478"/>
          <ac:spMkLst>
            <pc:docMk/>
            <pc:sldMk cId="1770283269" sldId="1733"/>
            <ac:spMk id="27" creationId="{63B73941-7BF9-904F-BD6E-8E32EA4F3313}"/>
          </ac:spMkLst>
        </pc:spChg>
        <pc:spChg chg="add mod">
          <ac:chgData name="Jiaxuan You" userId="4673b616-39e0-47ed-898d-4786d243effe" providerId="ADAL" clId="{20A89E92-15A7-DF49-90C7-6383E43D4082}" dt="2021-02-03T08:19:36.018" v="3431" actId="1035"/>
          <ac:spMkLst>
            <pc:docMk/>
            <pc:sldMk cId="1770283269" sldId="1733"/>
            <ac:spMk id="28" creationId="{FCD8C504-1BE1-B242-AC5C-1FA8B012149D}"/>
          </ac:spMkLst>
        </pc:spChg>
        <pc:spChg chg="add mod">
          <ac:chgData name="Jiaxuan You" userId="4673b616-39e0-47ed-898d-4786d243effe" providerId="ADAL" clId="{20A89E92-15A7-DF49-90C7-6383E43D4082}" dt="2021-02-03T08:19:36.018" v="3431" actId="1035"/>
          <ac:spMkLst>
            <pc:docMk/>
            <pc:sldMk cId="1770283269" sldId="1733"/>
            <ac:spMk id="30" creationId="{36F14DEF-4855-8441-9ED8-65EA14AF89B8}"/>
          </ac:spMkLst>
        </pc:spChg>
        <pc:spChg chg="add mod">
          <ac:chgData name="Jiaxuan You" userId="4673b616-39e0-47ed-898d-4786d243effe" providerId="ADAL" clId="{20A89E92-15A7-DF49-90C7-6383E43D4082}" dt="2021-02-03T08:19:36.018" v="3431" actId="1035"/>
          <ac:spMkLst>
            <pc:docMk/>
            <pc:sldMk cId="1770283269" sldId="1733"/>
            <ac:spMk id="31" creationId="{A5DCBA5C-6220-0F48-B6AC-10A79FE1C3BF}"/>
          </ac:spMkLst>
        </pc:spChg>
        <pc:spChg chg="add mod">
          <ac:chgData name="Jiaxuan You" userId="4673b616-39e0-47ed-898d-4786d243effe" providerId="ADAL" clId="{20A89E92-15A7-DF49-90C7-6383E43D4082}" dt="2021-02-03T08:19:36.018" v="3431" actId="1035"/>
          <ac:spMkLst>
            <pc:docMk/>
            <pc:sldMk cId="1770283269" sldId="1733"/>
            <ac:spMk id="32" creationId="{26BF35E7-62DD-714E-91AD-A1556F8901F8}"/>
          </ac:spMkLst>
        </pc:spChg>
        <pc:spChg chg="add mod">
          <ac:chgData name="Jiaxuan You" userId="4673b616-39e0-47ed-898d-4786d243effe" providerId="ADAL" clId="{20A89E92-15A7-DF49-90C7-6383E43D4082}" dt="2021-02-03T08:19:36.018" v="3431" actId="1035"/>
          <ac:spMkLst>
            <pc:docMk/>
            <pc:sldMk cId="1770283269" sldId="1733"/>
            <ac:spMk id="33" creationId="{7531605F-1703-734F-853A-8C29ACD0A899}"/>
          </ac:spMkLst>
        </pc:spChg>
        <pc:spChg chg="add mod">
          <ac:chgData name="Jiaxuan You" userId="4673b616-39e0-47ed-898d-4786d243effe" providerId="ADAL" clId="{20A89E92-15A7-DF49-90C7-6383E43D4082}" dt="2021-02-03T08:19:36.018" v="3431" actId="1035"/>
          <ac:spMkLst>
            <pc:docMk/>
            <pc:sldMk cId="1770283269" sldId="1733"/>
            <ac:spMk id="34" creationId="{1E19E197-BBE8-AF49-A644-243EC5D2E2F5}"/>
          </ac:spMkLst>
        </pc:spChg>
        <pc:spChg chg="add mod">
          <ac:chgData name="Jiaxuan You" userId="4673b616-39e0-47ed-898d-4786d243effe" providerId="ADAL" clId="{20A89E92-15A7-DF49-90C7-6383E43D4082}" dt="2021-02-03T08:19:36.018" v="3431" actId="1035"/>
          <ac:spMkLst>
            <pc:docMk/>
            <pc:sldMk cId="1770283269" sldId="1733"/>
            <ac:spMk id="35" creationId="{3859F00C-2CCB-3443-AB9C-DDBD870E979E}"/>
          </ac:spMkLst>
        </pc:spChg>
        <pc:spChg chg="add mod">
          <ac:chgData name="Jiaxuan You" userId="4673b616-39e0-47ed-898d-4786d243effe" providerId="ADAL" clId="{20A89E92-15A7-DF49-90C7-6383E43D4082}" dt="2021-02-03T08:19:36.018" v="3431" actId="1035"/>
          <ac:spMkLst>
            <pc:docMk/>
            <pc:sldMk cId="1770283269" sldId="1733"/>
            <ac:spMk id="36" creationId="{748ABAEF-CB0E-4F4B-94CB-5DF431C6765B}"/>
          </ac:spMkLst>
        </pc:spChg>
        <pc:spChg chg="add mod">
          <ac:chgData name="Jiaxuan You" userId="4673b616-39e0-47ed-898d-4786d243effe" providerId="ADAL" clId="{20A89E92-15A7-DF49-90C7-6383E43D4082}" dt="2021-02-03T08:19:36.018" v="3431" actId="1035"/>
          <ac:spMkLst>
            <pc:docMk/>
            <pc:sldMk cId="1770283269" sldId="1733"/>
            <ac:spMk id="37" creationId="{2F6249A0-27C4-144D-BEA0-5244206F01CE}"/>
          </ac:spMkLst>
        </pc:spChg>
        <pc:spChg chg="add mod">
          <ac:chgData name="Jiaxuan You" userId="4673b616-39e0-47ed-898d-4786d243effe" providerId="ADAL" clId="{20A89E92-15A7-DF49-90C7-6383E43D4082}" dt="2021-02-03T08:19:36.018" v="3431" actId="1035"/>
          <ac:spMkLst>
            <pc:docMk/>
            <pc:sldMk cId="1770283269" sldId="1733"/>
            <ac:spMk id="68" creationId="{DAB3A328-2F55-3C46-A1B4-1F03CB7BA8E3}"/>
          </ac:spMkLst>
        </pc:spChg>
        <pc:spChg chg="add mod">
          <ac:chgData name="Jiaxuan You" userId="4673b616-39e0-47ed-898d-4786d243effe" providerId="ADAL" clId="{20A89E92-15A7-DF49-90C7-6383E43D4082}" dt="2021-02-03T08:19:36.018" v="3431" actId="1035"/>
          <ac:spMkLst>
            <pc:docMk/>
            <pc:sldMk cId="1770283269" sldId="1733"/>
            <ac:spMk id="69" creationId="{D40F4BF0-62EB-C848-8CAD-F5355CE5FA49}"/>
          </ac:spMkLst>
        </pc:spChg>
        <pc:spChg chg="add mod">
          <ac:chgData name="Jiaxuan You" userId="4673b616-39e0-47ed-898d-4786d243effe" providerId="ADAL" clId="{20A89E92-15A7-DF49-90C7-6383E43D4082}" dt="2021-02-03T08:19:36.018" v="3431" actId="1035"/>
          <ac:spMkLst>
            <pc:docMk/>
            <pc:sldMk cId="1770283269" sldId="1733"/>
            <ac:spMk id="78" creationId="{97D2F253-E182-6F44-80D7-F4D89C911F03}"/>
          </ac:spMkLst>
        </pc:spChg>
        <pc:spChg chg="add mod">
          <ac:chgData name="Jiaxuan You" userId="4673b616-39e0-47ed-898d-4786d243effe" providerId="ADAL" clId="{20A89E92-15A7-DF49-90C7-6383E43D4082}" dt="2021-02-03T08:27:51.961" v="3912" actId="1076"/>
          <ac:spMkLst>
            <pc:docMk/>
            <pc:sldMk cId="1770283269" sldId="1733"/>
            <ac:spMk id="79" creationId="{77240375-349F-3F44-A9AE-1C4522487109}"/>
          </ac:spMkLst>
        </pc:spChg>
        <pc:spChg chg="add del mod">
          <ac:chgData name="Jiaxuan You" userId="4673b616-39e0-47ed-898d-4786d243effe" providerId="ADAL" clId="{20A89E92-15A7-DF49-90C7-6383E43D4082}" dt="2021-02-03T17:49:26.343" v="4402"/>
          <ac:spMkLst>
            <pc:docMk/>
            <pc:sldMk cId="1770283269" sldId="1733"/>
            <ac:spMk id="80" creationId="{B64B0199-56FF-E84A-B035-D140DC3254FD}"/>
          </ac:spMkLst>
        </pc:spChg>
        <pc:spChg chg="add mod">
          <ac:chgData name="Jiaxuan You" userId="4673b616-39e0-47ed-898d-4786d243effe" providerId="ADAL" clId="{20A89E92-15A7-DF49-90C7-6383E43D4082}" dt="2021-02-03T17:52:36.026" v="4496" actId="20577"/>
          <ac:spMkLst>
            <pc:docMk/>
            <pc:sldMk cId="1770283269" sldId="1733"/>
            <ac:spMk id="81" creationId="{9158BF76-E74B-C44A-B584-3DDF42D674A5}"/>
          </ac:spMkLst>
        </pc:spChg>
        <pc:picChg chg="del">
          <ac:chgData name="Jiaxuan You" userId="4673b616-39e0-47ed-898d-4786d243effe" providerId="ADAL" clId="{20A89E92-15A7-DF49-90C7-6383E43D4082}" dt="2021-02-03T06:46:26.308" v="2736" actId="478"/>
          <ac:picMkLst>
            <pc:docMk/>
            <pc:sldMk cId="1770283269" sldId="1733"/>
            <ac:picMk id="9" creationId="{9163D583-A7F5-1345-BCEF-A98B96BD92D9}"/>
          </ac:picMkLst>
        </pc:picChg>
        <pc:picChg chg="del">
          <ac:chgData name="Jiaxuan You" userId="4673b616-39e0-47ed-898d-4786d243effe" providerId="ADAL" clId="{20A89E92-15A7-DF49-90C7-6383E43D4082}" dt="2021-02-03T06:46:26.308" v="2736" actId="478"/>
          <ac:picMkLst>
            <pc:docMk/>
            <pc:sldMk cId="1770283269" sldId="1733"/>
            <ac:picMk id="13" creationId="{26D877F2-FB93-7A45-A408-986986D95CD5}"/>
          </ac:picMkLst>
        </pc:picChg>
        <pc:picChg chg="mod modCrop">
          <ac:chgData name="Jiaxuan You" userId="4673b616-39e0-47ed-898d-4786d243effe" providerId="ADAL" clId="{20A89E92-15A7-DF49-90C7-6383E43D4082}" dt="2021-02-03T08:19:36.018" v="3431" actId="1035"/>
          <ac:picMkLst>
            <pc:docMk/>
            <pc:sldMk cId="1770283269" sldId="1733"/>
            <ac:picMk id="14" creationId="{D9DA67EA-6E12-2D44-870B-8D3D594A7140}"/>
          </ac:picMkLst>
        </pc:picChg>
        <pc:picChg chg="add mod">
          <ac:chgData name="Jiaxuan You" userId="4673b616-39e0-47ed-898d-4786d243effe" providerId="ADAL" clId="{20A89E92-15A7-DF49-90C7-6383E43D4082}" dt="2021-02-03T08:19:36.018" v="3431" actId="1035"/>
          <ac:picMkLst>
            <pc:docMk/>
            <pc:sldMk cId="1770283269" sldId="1733"/>
            <ac:picMk id="29" creationId="{5FDBD9DA-0FC1-024B-88AF-13D63C2B537B}"/>
          </ac:picMkLst>
        </pc:picChg>
        <pc:picChg chg="add mod">
          <ac:chgData name="Jiaxuan You" userId="4673b616-39e0-47ed-898d-4786d243effe" providerId="ADAL" clId="{20A89E92-15A7-DF49-90C7-6383E43D4082}" dt="2021-02-03T08:19:36.018" v="3431" actId="1035"/>
          <ac:picMkLst>
            <pc:docMk/>
            <pc:sldMk cId="1770283269" sldId="1733"/>
            <ac:picMk id="63" creationId="{A71C0705-DDF0-E940-B04C-FA87B72DDF1B}"/>
          </ac:picMkLst>
        </pc:picChg>
        <pc:cxnChg chg="add mod">
          <ac:chgData name="Jiaxuan You" userId="4673b616-39e0-47ed-898d-4786d243effe" providerId="ADAL" clId="{20A89E92-15A7-DF49-90C7-6383E43D4082}" dt="2021-02-03T08:19:36.018" v="3431" actId="1035"/>
          <ac:cxnSpMkLst>
            <pc:docMk/>
            <pc:sldMk cId="1770283269" sldId="1733"/>
            <ac:cxnSpMk id="16" creationId="{45B9D590-69AD-274B-A626-84F684CA5496}"/>
          </ac:cxnSpMkLst>
        </pc:cxnChg>
        <pc:cxnChg chg="add mod">
          <ac:chgData name="Jiaxuan You" userId="4673b616-39e0-47ed-898d-4786d243effe" providerId="ADAL" clId="{20A89E92-15A7-DF49-90C7-6383E43D4082}" dt="2021-02-03T08:19:36.018" v="3431" actId="1035"/>
          <ac:cxnSpMkLst>
            <pc:docMk/>
            <pc:sldMk cId="1770283269" sldId="1733"/>
            <ac:cxnSpMk id="38" creationId="{BF42D22B-A092-6947-A005-BD86C6AC2448}"/>
          </ac:cxnSpMkLst>
        </pc:cxnChg>
        <pc:cxnChg chg="add mod">
          <ac:chgData name="Jiaxuan You" userId="4673b616-39e0-47ed-898d-4786d243effe" providerId="ADAL" clId="{20A89E92-15A7-DF49-90C7-6383E43D4082}" dt="2021-02-03T08:19:36.018" v="3431" actId="1035"/>
          <ac:cxnSpMkLst>
            <pc:docMk/>
            <pc:sldMk cId="1770283269" sldId="1733"/>
            <ac:cxnSpMk id="42" creationId="{37500329-32B1-FC41-B9D9-644ED6413C33}"/>
          </ac:cxnSpMkLst>
        </pc:cxnChg>
        <pc:cxnChg chg="add mod">
          <ac:chgData name="Jiaxuan You" userId="4673b616-39e0-47ed-898d-4786d243effe" providerId="ADAL" clId="{20A89E92-15A7-DF49-90C7-6383E43D4082}" dt="2021-02-03T08:19:36.018" v="3431" actId="1035"/>
          <ac:cxnSpMkLst>
            <pc:docMk/>
            <pc:sldMk cId="1770283269" sldId="1733"/>
            <ac:cxnSpMk id="46" creationId="{E01F2C31-510D-B847-B0BB-DA7AFA60978A}"/>
          </ac:cxnSpMkLst>
        </pc:cxnChg>
        <pc:cxnChg chg="add mod">
          <ac:chgData name="Jiaxuan You" userId="4673b616-39e0-47ed-898d-4786d243effe" providerId="ADAL" clId="{20A89E92-15A7-DF49-90C7-6383E43D4082}" dt="2021-02-03T08:19:36.018" v="3431" actId="1035"/>
          <ac:cxnSpMkLst>
            <pc:docMk/>
            <pc:sldMk cId="1770283269" sldId="1733"/>
            <ac:cxnSpMk id="51" creationId="{763D0F14-2A90-DA48-AD75-AB097EFEA70C}"/>
          </ac:cxnSpMkLst>
        </pc:cxnChg>
        <pc:cxnChg chg="add mod">
          <ac:chgData name="Jiaxuan You" userId="4673b616-39e0-47ed-898d-4786d243effe" providerId="ADAL" clId="{20A89E92-15A7-DF49-90C7-6383E43D4082}" dt="2021-02-03T08:19:36.018" v="3431" actId="1035"/>
          <ac:cxnSpMkLst>
            <pc:docMk/>
            <pc:sldMk cId="1770283269" sldId="1733"/>
            <ac:cxnSpMk id="54" creationId="{D66A72DA-0D32-5848-96A0-3FDC9D0C534B}"/>
          </ac:cxnSpMkLst>
        </pc:cxnChg>
        <pc:cxnChg chg="add mod">
          <ac:chgData name="Jiaxuan You" userId="4673b616-39e0-47ed-898d-4786d243effe" providerId="ADAL" clId="{20A89E92-15A7-DF49-90C7-6383E43D4082}" dt="2021-02-03T07:30:58.084" v="3154"/>
          <ac:cxnSpMkLst>
            <pc:docMk/>
            <pc:sldMk cId="1770283269" sldId="1733"/>
            <ac:cxnSpMk id="57" creationId="{9089B135-96F7-634A-A0B2-C235F2DE0D9F}"/>
          </ac:cxnSpMkLst>
        </pc:cxnChg>
        <pc:cxnChg chg="add mod">
          <ac:chgData name="Jiaxuan You" userId="4673b616-39e0-47ed-898d-4786d243effe" providerId="ADAL" clId="{20A89E92-15A7-DF49-90C7-6383E43D4082}" dt="2021-02-03T08:19:36.018" v="3431" actId="1035"/>
          <ac:cxnSpMkLst>
            <pc:docMk/>
            <pc:sldMk cId="1770283269" sldId="1733"/>
            <ac:cxnSpMk id="60" creationId="{AB9889D4-3DA4-AA44-9F49-8520ECFEB130}"/>
          </ac:cxnSpMkLst>
        </pc:cxnChg>
        <pc:cxnChg chg="add mod">
          <ac:chgData name="Jiaxuan You" userId="4673b616-39e0-47ed-898d-4786d243effe" providerId="ADAL" clId="{20A89E92-15A7-DF49-90C7-6383E43D4082}" dt="2021-02-03T08:19:36.018" v="3431" actId="1035"/>
          <ac:cxnSpMkLst>
            <pc:docMk/>
            <pc:sldMk cId="1770283269" sldId="1733"/>
            <ac:cxnSpMk id="74" creationId="{55A89EA0-3C65-A348-9D69-208AFC6241D7}"/>
          </ac:cxnSpMkLst>
        </pc:cxnChg>
      </pc:sldChg>
      <pc:sldChg chg="addSp delSp modSp add mod ord">
        <pc:chgData name="Jiaxuan You" userId="4673b616-39e0-47ed-898d-4786d243effe" providerId="ADAL" clId="{20A89E92-15A7-DF49-90C7-6383E43D4082}" dt="2021-02-03T17:53:26.806" v="4497" actId="20578"/>
        <pc:sldMkLst>
          <pc:docMk/>
          <pc:sldMk cId="3400398831" sldId="1734"/>
        </pc:sldMkLst>
        <pc:spChg chg="mod">
          <ac:chgData name="Jiaxuan You" userId="4673b616-39e0-47ed-898d-4786d243effe" providerId="ADAL" clId="{20A89E92-15A7-DF49-90C7-6383E43D4082}" dt="2021-02-03T08:29:42.825" v="3976" actId="20577"/>
          <ac:spMkLst>
            <pc:docMk/>
            <pc:sldMk cId="3400398831" sldId="1734"/>
            <ac:spMk id="2" creationId="{8412AF86-A497-D34A-A358-3D50D61228DB}"/>
          </ac:spMkLst>
        </pc:spChg>
        <pc:spChg chg="add del mod">
          <ac:chgData name="Jiaxuan You" userId="4673b616-39e0-47ed-898d-4786d243effe" providerId="ADAL" clId="{20A89E92-15A7-DF49-90C7-6383E43D4082}" dt="2021-02-03T08:21:59.932" v="3434"/>
          <ac:spMkLst>
            <pc:docMk/>
            <pc:sldMk cId="3400398831" sldId="1734"/>
            <ac:spMk id="3" creationId="{D02DBBB8-04B1-AC42-9606-5CE2E985C480}"/>
          </ac:spMkLst>
        </pc:spChg>
        <pc:spChg chg="mod">
          <ac:chgData name="Jiaxuan You" userId="4673b616-39e0-47ed-898d-4786d243effe" providerId="ADAL" clId="{20A89E92-15A7-DF49-90C7-6383E43D4082}" dt="2021-02-03T08:19:15.078" v="3387" actId="14100"/>
          <ac:spMkLst>
            <pc:docMk/>
            <pc:sldMk cId="3400398831" sldId="1734"/>
            <ac:spMk id="78" creationId="{97D2F253-E182-6F44-80D7-F4D89C911F03}"/>
          </ac:spMkLst>
        </pc:spChg>
        <pc:spChg chg="mod">
          <ac:chgData name="Jiaxuan You" userId="4673b616-39e0-47ed-898d-4786d243effe" providerId="ADAL" clId="{20A89E92-15A7-DF49-90C7-6383E43D4082}" dt="2021-02-03T08:29:49.440" v="3981" actId="1076"/>
          <ac:spMkLst>
            <pc:docMk/>
            <pc:sldMk cId="3400398831" sldId="1734"/>
            <ac:spMk id="79" creationId="{77240375-349F-3F44-A9AE-1C4522487109}"/>
          </ac:spMkLst>
        </pc:spChg>
      </pc:sldChg>
      <pc:sldChg chg="modSp add mod ord">
        <pc:chgData name="Jiaxuan You" userId="4673b616-39e0-47ed-898d-4786d243effe" providerId="ADAL" clId="{20A89E92-15A7-DF49-90C7-6383E43D4082}" dt="2021-02-03T22:52:25.312" v="9863" actId="20577"/>
        <pc:sldMkLst>
          <pc:docMk/>
          <pc:sldMk cId="3172606616" sldId="1735"/>
        </pc:sldMkLst>
        <pc:spChg chg="mod">
          <ac:chgData name="Jiaxuan You" userId="4673b616-39e0-47ed-898d-4786d243effe" providerId="ADAL" clId="{20A89E92-15A7-DF49-90C7-6383E43D4082}" dt="2021-02-03T08:30:01.838" v="3990" actId="20577"/>
          <ac:spMkLst>
            <pc:docMk/>
            <pc:sldMk cId="3172606616" sldId="1735"/>
            <ac:spMk id="2" creationId="{8412AF86-A497-D34A-A358-3D50D61228DB}"/>
          </ac:spMkLst>
        </pc:spChg>
        <pc:spChg chg="mod">
          <ac:chgData name="Jiaxuan You" userId="4673b616-39e0-47ed-898d-4786d243effe" providerId="ADAL" clId="{20A89E92-15A7-DF49-90C7-6383E43D4082}" dt="2021-02-03T08:24:17.087" v="3641" actId="14100"/>
          <ac:spMkLst>
            <pc:docMk/>
            <pc:sldMk cId="3172606616" sldId="1735"/>
            <ac:spMk id="78" creationId="{97D2F253-E182-6F44-80D7-F4D89C911F03}"/>
          </ac:spMkLst>
        </pc:spChg>
        <pc:spChg chg="mod">
          <ac:chgData name="Jiaxuan You" userId="4673b616-39e0-47ed-898d-4786d243effe" providerId="ADAL" clId="{20A89E92-15A7-DF49-90C7-6383E43D4082}" dt="2021-02-03T22:52:25.312" v="9863" actId="20577"/>
          <ac:spMkLst>
            <pc:docMk/>
            <pc:sldMk cId="3172606616" sldId="1735"/>
            <ac:spMk id="79" creationId="{77240375-349F-3F44-A9AE-1C4522487109}"/>
          </ac:spMkLst>
        </pc:spChg>
      </pc:sldChg>
      <pc:sldChg chg="modSp add mod ord">
        <pc:chgData name="Jiaxuan You" userId="4673b616-39e0-47ed-898d-4786d243effe" providerId="ADAL" clId="{20A89E92-15A7-DF49-90C7-6383E43D4082}" dt="2021-02-03T18:03:35.840" v="4637" actId="20578"/>
        <pc:sldMkLst>
          <pc:docMk/>
          <pc:sldMk cId="1302358665" sldId="1736"/>
        </pc:sldMkLst>
        <pc:spChg chg="mod">
          <ac:chgData name="Jiaxuan You" userId="4673b616-39e0-47ed-898d-4786d243effe" providerId="ADAL" clId="{20A89E92-15A7-DF49-90C7-6383E43D4082}" dt="2021-02-03T08:30:07.708" v="3994" actId="20577"/>
          <ac:spMkLst>
            <pc:docMk/>
            <pc:sldMk cId="1302358665" sldId="1736"/>
            <ac:spMk id="2" creationId="{8412AF86-A497-D34A-A358-3D50D61228DB}"/>
          </ac:spMkLst>
        </pc:spChg>
        <pc:spChg chg="mod">
          <ac:chgData name="Jiaxuan You" userId="4673b616-39e0-47ed-898d-4786d243effe" providerId="ADAL" clId="{20A89E92-15A7-DF49-90C7-6383E43D4082}" dt="2021-02-03T08:25:52.216" v="3725" actId="14100"/>
          <ac:spMkLst>
            <pc:docMk/>
            <pc:sldMk cId="1302358665" sldId="1736"/>
            <ac:spMk id="78" creationId="{97D2F253-E182-6F44-80D7-F4D89C911F03}"/>
          </ac:spMkLst>
        </pc:spChg>
        <pc:spChg chg="mod">
          <ac:chgData name="Jiaxuan You" userId="4673b616-39e0-47ed-898d-4786d243effe" providerId="ADAL" clId="{20A89E92-15A7-DF49-90C7-6383E43D4082}" dt="2021-02-03T08:30:14.836" v="3999" actId="14100"/>
          <ac:spMkLst>
            <pc:docMk/>
            <pc:sldMk cId="1302358665" sldId="1736"/>
            <ac:spMk id="79" creationId="{77240375-349F-3F44-A9AE-1C4522487109}"/>
          </ac:spMkLst>
        </pc:spChg>
      </pc:sldChg>
      <pc:sldChg chg="modSp add del mod">
        <pc:chgData name="Jiaxuan You" userId="4673b616-39e0-47ed-898d-4786d243effe" providerId="ADAL" clId="{20A89E92-15A7-DF49-90C7-6383E43D4082}" dt="2021-02-03T17:41:34.296" v="4014" actId="2696"/>
        <pc:sldMkLst>
          <pc:docMk/>
          <pc:sldMk cId="1889090522" sldId="1737"/>
        </pc:sldMkLst>
        <pc:spChg chg="mod">
          <ac:chgData name="Jiaxuan You" userId="4673b616-39e0-47ed-898d-4786d243effe" providerId="ADAL" clId="{20A89E92-15A7-DF49-90C7-6383E43D4082}" dt="2021-02-03T08:30:33.153" v="4003" actId="20577"/>
          <ac:spMkLst>
            <pc:docMk/>
            <pc:sldMk cId="1889090522" sldId="1737"/>
            <ac:spMk id="2" creationId="{8412AF86-A497-D34A-A358-3D50D61228DB}"/>
          </ac:spMkLst>
        </pc:spChg>
        <pc:spChg chg="mod">
          <ac:chgData name="Jiaxuan You" userId="4673b616-39e0-47ed-898d-4786d243effe" providerId="ADAL" clId="{20A89E92-15A7-DF49-90C7-6383E43D4082}" dt="2021-02-03T08:30:42.682" v="4009" actId="14100"/>
          <ac:spMkLst>
            <pc:docMk/>
            <pc:sldMk cId="1889090522" sldId="1737"/>
            <ac:spMk id="79" creationId="{77240375-349F-3F44-A9AE-1C4522487109}"/>
          </ac:spMkLst>
        </pc:spChg>
      </pc:sldChg>
      <pc:sldChg chg="modSp add mod ord">
        <pc:chgData name="Jiaxuan You" userId="4673b616-39e0-47ed-898d-4786d243effe" providerId="ADAL" clId="{20A89E92-15A7-DF49-90C7-6383E43D4082}" dt="2021-02-03T18:03:35.840" v="4637" actId="20578"/>
        <pc:sldMkLst>
          <pc:docMk/>
          <pc:sldMk cId="4157019274" sldId="1738"/>
        </pc:sldMkLst>
        <pc:spChg chg="mod">
          <ac:chgData name="Jiaxuan You" userId="4673b616-39e0-47ed-898d-4786d243effe" providerId="ADAL" clId="{20A89E92-15A7-DF49-90C7-6383E43D4082}" dt="2021-02-03T17:41:30.858" v="4013" actId="20577"/>
          <ac:spMkLst>
            <pc:docMk/>
            <pc:sldMk cId="4157019274" sldId="1738"/>
            <ac:spMk id="2" creationId="{8412AF86-A497-D34A-A358-3D50D61228DB}"/>
          </ac:spMkLst>
        </pc:spChg>
        <pc:spChg chg="mod">
          <ac:chgData name="Jiaxuan You" userId="4673b616-39e0-47ed-898d-4786d243effe" providerId="ADAL" clId="{20A89E92-15A7-DF49-90C7-6383E43D4082}" dt="2021-02-03T08:28:04.271" v="3914" actId="1076"/>
          <ac:spMkLst>
            <pc:docMk/>
            <pc:sldMk cId="4157019274" sldId="1738"/>
            <ac:spMk id="78" creationId="{97D2F253-E182-6F44-80D7-F4D89C911F03}"/>
          </ac:spMkLst>
        </pc:spChg>
        <pc:spChg chg="mod">
          <ac:chgData name="Jiaxuan You" userId="4673b616-39e0-47ed-898d-4786d243effe" providerId="ADAL" clId="{20A89E92-15A7-DF49-90C7-6383E43D4082}" dt="2021-02-03T17:41:47.053" v="4019" actId="14100"/>
          <ac:spMkLst>
            <pc:docMk/>
            <pc:sldMk cId="4157019274" sldId="1738"/>
            <ac:spMk id="79" creationId="{77240375-349F-3F44-A9AE-1C4522487109}"/>
          </ac:spMkLst>
        </pc:spChg>
      </pc:sldChg>
      <pc:sldChg chg="addSp delSp modSp add mod ord">
        <pc:chgData name="Jiaxuan You" userId="4673b616-39e0-47ed-898d-4786d243effe" providerId="ADAL" clId="{20A89E92-15A7-DF49-90C7-6383E43D4082}" dt="2021-02-04T02:05:17.568" v="16635" actId="1076"/>
        <pc:sldMkLst>
          <pc:docMk/>
          <pc:sldMk cId="1830296114" sldId="1739"/>
        </pc:sldMkLst>
        <pc:spChg chg="mod">
          <ac:chgData name="Jiaxuan You" userId="4673b616-39e0-47ed-898d-4786d243effe" providerId="ADAL" clId="{20A89E92-15A7-DF49-90C7-6383E43D4082}" dt="2021-02-03T17:41:58.108" v="4024" actId="20577"/>
          <ac:spMkLst>
            <pc:docMk/>
            <pc:sldMk cId="1830296114" sldId="1739"/>
            <ac:spMk id="2" creationId="{8412AF86-A497-D34A-A358-3D50D61228DB}"/>
          </ac:spMkLst>
        </pc:spChg>
        <pc:spChg chg="mod">
          <ac:chgData name="Jiaxuan You" userId="4673b616-39e0-47ed-898d-4786d243effe" providerId="ADAL" clId="{20A89E92-15A7-DF49-90C7-6383E43D4082}" dt="2021-02-03T17:44:28.435" v="4156" actId="1036"/>
          <ac:spMkLst>
            <pc:docMk/>
            <pc:sldMk cId="1830296114" sldId="1739"/>
            <ac:spMk id="8" creationId="{776B3A78-9CB6-834A-A32C-5FA9DCD51360}"/>
          </ac:spMkLst>
        </pc:spChg>
        <pc:spChg chg="mod">
          <ac:chgData name="Jiaxuan You" userId="4673b616-39e0-47ed-898d-4786d243effe" providerId="ADAL" clId="{20A89E92-15A7-DF49-90C7-6383E43D4082}" dt="2021-02-03T17:44:28.435" v="4156" actId="1036"/>
          <ac:spMkLst>
            <pc:docMk/>
            <pc:sldMk cId="1830296114" sldId="1739"/>
            <ac:spMk id="11" creationId="{3BB9FC8F-66DF-944E-A186-3C520E025BF5}"/>
          </ac:spMkLst>
        </pc:spChg>
        <pc:spChg chg="add mod">
          <ac:chgData name="Jiaxuan You" userId="4673b616-39e0-47ed-898d-4786d243effe" providerId="ADAL" clId="{20A89E92-15A7-DF49-90C7-6383E43D4082}" dt="2021-02-04T02:05:17.568" v="16635" actId="1076"/>
          <ac:spMkLst>
            <pc:docMk/>
            <pc:sldMk cId="1830296114" sldId="1739"/>
            <ac:spMk id="12" creationId="{12F6F746-FDCA-704A-86DA-146DF5E2FEC4}"/>
          </ac:spMkLst>
        </pc:spChg>
        <pc:spChg chg="mod">
          <ac:chgData name="Jiaxuan You" userId="4673b616-39e0-47ed-898d-4786d243effe" providerId="ADAL" clId="{20A89E92-15A7-DF49-90C7-6383E43D4082}" dt="2021-02-03T17:44:28.435" v="4156" actId="1036"/>
          <ac:spMkLst>
            <pc:docMk/>
            <pc:sldMk cId="1830296114" sldId="1739"/>
            <ac:spMk id="18" creationId="{551678B1-57E7-084E-9FEA-672EACBE936E}"/>
          </ac:spMkLst>
        </pc:spChg>
        <pc:spChg chg="mod">
          <ac:chgData name="Jiaxuan You" userId="4673b616-39e0-47ed-898d-4786d243effe" providerId="ADAL" clId="{20A89E92-15A7-DF49-90C7-6383E43D4082}" dt="2021-02-03T17:44:28.435" v="4156" actId="1036"/>
          <ac:spMkLst>
            <pc:docMk/>
            <pc:sldMk cId="1830296114" sldId="1739"/>
            <ac:spMk id="21" creationId="{C73AC6EA-4299-0A49-8C60-DD57DC15A264}"/>
          </ac:spMkLst>
        </pc:spChg>
        <pc:spChg chg="mod">
          <ac:chgData name="Jiaxuan You" userId="4673b616-39e0-47ed-898d-4786d243effe" providerId="ADAL" clId="{20A89E92-15A7-DF49-90C7-6383E43D4082}" dt="2021-02-03T17:44:28.435" v="4156" actId="1036"/>
          <ac:spMkLst>
            <pc:docMk/>
            <pc:sldMk cId="1830296114" sldId="1739"/>
            <ac:spMk id="25" creationId="{EEA62A6B-BF63-214E-9EA1-B85BE6B0312A}"/>
          </ac:spMkLst>
        </pc:spChg>
        <pc:spChg chg="mod">
          <ac:chgData name="Jiaxuan You" userId="4673b616-39e0-47ed-898d-4786d243effe" providerId="ADAL" clId="{20A89E92-15A7-DF49-90C7-6383E43D4082}" dt="2021-02-03T17:44:28.435" v="4156" actId="1036"/>
          <ac:spMkLst>
            <pc:docMk/>
            <pc:sldMk cId="1830296114" sldId="1739"/>
            <ac:spMk id="26" creationId="{AC34E548-5FE3-FE4F-B69B-400A3F12E44D}"/>
          </ac:spMkLst>
        </pc:spChg>
        <pc:spChg chg="mod">
          <ac:chgData name="Jiaxuan You" userId="4673b616-39e0-47ed-898d-4786d243effe" providerId="ADAL" clId="{20A89E92-15A7-DF49-90C7-6383E43D4082}" dt="2021-02-03T17:44:28.435" v="4156" actId="1036"/>
          <ac:spMkLst>
            <pc:docMk/>
            <pc:sldMk cId="1830296114" sldId="1739"/>
            <ac:spMk id="28" creationId="{FCD8C504-1BE1-B242-AC5C-1FA8B012149D}"/>
          </ac:spMkLst>
        </pc:spChg>
        <pc:spChg chg="mod">
          <ac:chgData name="Jiaxuan You" userId="4673b616-39e0-47ed-898d-4786d243effe" providerId="ADAL" clId="{20A89E92-15A7-DF49-90C7-6383E43D4082}" dt="2021-02-03T17:44:28.435" v="4156" actId="1036"/>
          <ac:spMkLst>
            <pc:docMk/>
            <pc:sldMk cId="1830296114" sldId="1739"/>
            <ac:spMk id="30" creationId="{36F14DEF-4855-8441-9ED8-65EA14AF89B8}"/>
          </ac:spMkLst>
        </pc:spChg>
        <pc:spChg chg="mod">
          <ac:chgData name="Jiaxuan You" userId="4673b616-39e0-47ed-898d-4786d243effe" providerId="ADAL" clId="{20A89E92-15A7-DF49-90C7-6383E43D4082}" dt="2021-02-03T17:44:28.435" v="4156" actId="1036"/>
          <ac:spMkLst>
            <pc:docMk/>
            <pc:sldMk cId="1830296114" sldId="1739"/>
            <ac:spMk id="31" creationId="{A5DCBA5C-6220-0F48-B6AC-10A79FE1C3BF}"/>
          </ac:spMkLst>
        </pc:spChg>
        <pc:spChg chg="mod">
          <ac:chgData name="Jiaxuan You" userId="4673b616-39e0-47ed-898d-4786d243effe" providerId="ADAL" clId="{20A89E92-15A7-DF49-90C7-6383E43D4082}" dt="2021-02-03T17:44:28.435" v="4156" actId="1036"/>
          <ac:spMkLst>
            <pc:docMk/>
            <pc:sldMk cId="1830296114" sldId="1739"/>
            <ac:spMk id="32" creationId="{26BF35E7-62DD-714E-91AD-A1556F8901F8}"/>
          </ac:spMkLst>
        </pc:spChg>
        <pc:spChg chg="mod">
          <ac:chgData name="Jiaxuan You" userId="4673b616-39e0-47ed-898d-4786d243effe" providerId="ADAL" clId="{20A89E92-15A7-DF49-90C7-6383E43D4082}" dt="2021-02-03T17:44:28.435" v="4156" actId="1036"/>
          <ac:spMkLst>
            <pc:docMk/>
            <pc:sldMk cId="1830296114" sldId="1739"/>
            <ac:spMk id="33" creationId="{7531605F-1703-734F-853A-8C29ACD0A899}"/>
          </ac:spMkLst>
        </pc:spChg>
        <pc:spChg chg="mod">
          <ac:chgData name="Jiaxuan You" userId="4673b616-39e0-47ed-898d-4786d243effe" providerId="ADAL" clId="{20A89E92-15A7-DF49-90C7-6383E43D4082}" dt="2021-02-03T17:44:28.435" v="4156" actId="1036"/>
          <ac:spMkLst>
            <pc:docMk/>
            <pc:sldMk cId="1830296114" sldId="1739"/>
            <ac:spMk id="34" creationId="{1E19E197-BBE8-AF49-A644-243EC5D2E2F5}"/>
          </ac:spMkLst>
        </pc:spChg>
        <pc:spChg chg="mod">
          <ac:chgData name="Jiaxuan You" userId="4673b616-39e0-47ed-898d-4786d243effe" providerId="ADAL" clId="{20A89E92-15A7-DF49-90C7-6383E43D4082}" dt="2021-02-03T17:44:28.435" v="4156" actId="1036"/>
          <ac:spMkLst>
            <pc:docMk/>
            <pc:sldMk cId="1830296114" sldId="1739"/>
            <ac:spMk id="35" creationId="{3859F00C-2CCB-3443-AB9C-DDBD870E979E}"/>
          </ac:spMkLst>
        </pc:spChg>
        <pc:spChg chg="mod">
          <ac:chgData name="Jiaxuan You" userId="4673b616-39e0-47ed-898d-4786d243effe" providerId="ADAL" clId="{20A89E92-15A7-DF49-90C7-6383E43D4082}" dt="2021-02-03T17:44:28.435" v="4156" actId="1036"/>
          <ac:spMkLst>
            <pc:docMk/>
            <pc:sldMk cId="1830296114" sldId="1739"/>
            <ac:spMk id="36" creationId="{748ABAEF-CB0E-4F4B-94CB-5DF431C6765B}"/>
          </ac:spMkLst>
        </pc:spChg>
        <pc:spChg chg="mod">
          <ac:chgData name="Jiaxuan You" userId="4673b616-39e0-47ed-898d-4786d243effe" providerId="ADAL" clId="{20A89E92-15A7-DF49-90C7-6383E43D4082}" dt="2021-02-03T17:44:28.435" v="4156" actId="1036"/>
          <ac:spMkLst>
            <pc:docMk/>
            <pc:sldMk cId="1830296114" sldId="1739"/>
            <ac:spMk id="37" creationId="{2F6249A0-27C4-144D-BEA0-5244206F01CE}"/>
          </ac:spMkLst>
        </pc:spChg>
        <pc:spChg chg="add mod">
          <ac:chgData name="Jiaxuan You" userId="4673b616-39e0-47ed-898d-4786d243effe" providerId="ADAL" clId="{20A89E92-15A7-DF49-90C7-6383E43D4082}" dt="2021-02-03T17:45:16.653" v="4180" actId="1076"/>
          <ac:spMkLst>
            <pc:docMk/>
            <pc:sldMk cId="1830296114" sldId="1739"/>
            <ac:spMk id="45" creationId="{99207408-1F1F-874C-AFA1-C92ED09005F0}"/>
          </ac:spMkLst>
        </pc:spChg>
        <pc:spChg chg="add mod">
          <ac:chgData name="Jiaxuan You" userId="4673b616-39e0-47ed-898d-4786d243effe" providerId="ADAL" clId="{20A89E92-15A7-DF49-90C7-6383E43D4082}" dt="2021-02-04T02:04:50.317" v="16615" actId="1076"/>
          <ac:spMkLst>
            <pc:docMk/>
            <pc:sldMk cId="1830296114" sldId="1739"/>
            <ac:spMk id="55" creationId="{2687143F-9C14-0B44-B4E2-271494EB58F6}"/>
          </ac:spMkLst>
        </pc:spChg>
        <pc:spChg chg="add mod">
          <ac:chgData name="Jiaxuan You" userId="4673b616-39e0-47ed-898d-4786d243effe" providerId="ADAL" clId="{20A89E92-15A7-DF49-90C7-6383E43D4082}" dt="2021-02-04T02:04:50.317" v="16615" actId="1076"/>
          <ac:spMkLst>
            <pc:docMk/>
            <pc:sldMk cId="1830296114" sldId="1739"/>
            <ac:spMk id="56" creationId="{685B60AB-6405-DC4D-A5BD-FB3DD18C7C1A}"/>
          </ac:spMkLst>
        </pc:spChg>
        <pc:spChg chg="add mod">
          <ac:chgData name="Jiaxuan You" userId="4673b616-39e0-47ed-898d-4786d243effe" providerId="ADAL" clId="{20A89E92-15A7-DF49-90C7-6383E43D4082}" dt="2021-02-04T02:04:50.317" v="16615" actId="1076"/>
          <ac:spMkLst>
            <pc:docMk/>
            <pc:sldMk cId="1830296114" sldId="1739"/>
            <ac:spMk id="57" creationId="{90E0F2A9-913A-CF45-9FDC-2F558C9F1916}"/>
          </ac:spMkLst>
        </pc:spChg>
        <pc:spChg chg="mod">
          <ac:chgData name="Jiaxuan You" userId="4673b616-39e0-47ed-898d-4786d243effe" providerId="ADAL" clId="{20A89E92-15A7-DF49-90C7-6383E43D4082}" dt="2021-02-03T17:44:28.435" v="4156" actId="1036"/>
          <ac:spMkLst>
            <pc:docMk/>
            <pc:sldMk cId="1830296114" sldId="1739"/>
            <ac:spMk id="68" creationId="{DAB3A328-2F55-3C46-A1B4-1F03CB7BA8E3}"/>
          </ac:spMkLst>
        </pc:spChg>
        <pc:spChg chg="mod">
          <ac:chgData name="Jiaxuan You" userId="4673b616-39e0-47ed-898d-4786d243effe" providerId="ADAL" clId="{20A89E92-15A7-DF49-90C7-6383E43D4082}" dt="2021-02-03T17:44:28.435" v="4156" actId="1036"/>
          <ac:spMkLst>
            <pc:docMk/>
            <pc:sldMk cId="1830296114" sldId="1739"/>
            <ac:spMk id="69" creationId="{D40F4BF0-62EB-C848-8CAD-F5355CE5FA49}"/>
          </ac:spMkLst>
        </pc:spChg>
        <pc:spChg chg="del mod">
          <ac:chgData name="Jiaxuan You" userId="4673b616-39e0-47ed-898d-4786d243effe" providerId="ADAL" clId="{20A89E92-15A7-DF49-90C7-6383E43D4082}" dt="2021-02-04T02:04:42.540" v="16613" actId="478"/>
          <ac:spMkLst>
            <pc:docMk/>
            <pc:sldMk cId="1830296114" sldId="1739"/>
            <ac:spMk id="78" creationId="{97D2F253-E182-6F44-80D7-F4D89C911F03}"/>
          </ac:spMkLst>
        </pc:spChg>
        <pc:spChg chg="del">
          <ac:chgData name="Jiaxuan You" userId="4673b616-39e0-47ed-898d-4786d243effe" providerId="ADAL" clId="{20A89E92-15A7-DF49-90C7-6383E43D4082}" dt="2021-02-03T17:41:54.449" v="4020" actId="478"/>
          <ac:spMkLst>
            <pc:docMk/>
            <pc:sldMk cId="1830296114" sldId="1739"/>
            <ac:spMk id="79" creationId="{77240375-349F-3F44-A9AE-1C4522487109}"/>
          </ac:spMkLst>
        </pc:spChg>
        <pc:picChg chg="mod">
          <ac:chgData name="Jiaxuan You" userId="4673b616-39e0-47ed-898d-4786d243effe" providerId="ADAL" clId="{20A89E92-15A7-DF49-90C7-6383E43D4082}" dt="2021-02-03T17:44:28.435" v="4156" actId="1036"/>
          <ac:picMkLst>
            <pc:docMk/>
            <pc:sldMk cId="1830296114" sldId="1739"/>
            <ac:picMk id="14" creationId="{D9DA67EA-6E12-2D44-870B-8D3D594A7140}"/>
          </ac:picMkLst>
        </pc:picChg>
        <pc:picChg chg="mod">
          <ac:chgData name="Jiaxuan You" userId="4673b616-39e0-47ed-898d-4786d243effe" providerId="ADAL" clId="{20A89E92-15A7-DF49-90C7-6383E43D4082}" dt="2021-02-03T17:44:28.435" v="4156" actId="1036"/>
          <ac:picMkLst>
            <pc:docMk/>
            <pc:sldMk cId="1830296114" sldId="1739"/>
            <ac:picMk id="29" creationId="{5FDBD9DA-0FC1-024B-88AF-13D63C2B537B}"/>
          </ac:picMkLst>
        </pc:picChg>
        <pc:picChg chg="add del mod">
          <ac:chgData name="Jiaxuan You" userId="4673b616-39e0-47ed-898d-4786d243effe" providerId="ADAL" clId="{20A89E92-15A7-DF49-90C7-6383E43D4082}" dt="2021-02-04T02:04:42.540" v="16613" actId="478"/>
          <ac:picMkLst>
            <pc:docMk/>
            <pc:sldMk cId="1830296114" sldId="1739"/>
            <ac:picMk id="39" creationId="{F092D69E-C104-7C43-9155-65E90CF2C7F7}"/>
          </ac:picMkLst>
        </pc:picChg>
        <pc:picChg chg="add del mod">
          <ac:chgData name="Jiaxuan You" userId="4673b616-39e0-47ed-898d-4786d243effe" providerId="ADAL" clId="{20A89E92-15A7-DF49-90C7-6383E43D4082}" dt="2021-02-04T02:04:42.540" v="16613" actId="478"/>
          <ac:picMkLst>
            <pc:docMk/>
            <pc:sldMk cId="1830296114" sldId="1739"/>
            <ac:picMk id="40" creationId="{72968D8E-C2DE-AF44-9C0D-5369CF6216C2}"/>
          </ac:picMkLst>
        </pc:picChg>
        <pc:picChg chg="add del mod">
          <ac:chgData name="Jiaxuan You" userId="4673b616-39e0-47ed-898d-4786d243effe" providerId="ADAL" clId="{20A89E92-15A7-DF49-90C7-6383E43D4082}" dt="2021-02-04T02:04:42.540" v="16613" actId="478"/>
          <ac:picMkLst>
            <pc:docMk/>
            <pc:sldMk cId="1830296114" sldId="1739"/>
            <ac:picMk id="41" creationId="{22643310-7255-5F4E-869D-C87DBB1B4EE2}"/>
          </ac:picMkLst>
        </pc:picChg>
        <pc:picChg chg="add del mod">
          <ac:chgData name="Jiaxuan You" userId="4673b616-39e0-47ed-898d-4786d243effe" providerId="ADAL" clId="{20A89E92-15A7-DF49-90C7-6383E43D4082}" dt="2021-02-04T02:04:42.540" v="16613" actId="478"/>
          <ac:picMkLst>
            <pc:docMk/>
            <pc:sldMk cId="1830296114" sldId="1739"/>
            <ac:picMk id="43" creationId="{8B15B02D-D58C-0544-AF2D-8E356A6818FE}"/>
          </ac:picMkLst>
        </pc:picChg>
        <pc:picChg chg="add del mod">
          <ac:chgData name="Jiaxuan You" userId="4673b616-39e0-47ed-898d-4786d243effe" providerId="ADAL" clId="{20A89E92-15A7-DF49-90C7-6383E43D4082}" dt="2021-02-04T02:04:42.540" v="16613" actId="478"/>
          <ac:picMkLst>
            <pc:docMk/>
            <pc:sldMk cId="1830296114" sldId="1739"/>
            <ac:picMk id="44" creationId="{AEDD0FBB-FF84-4B43-80BA-8DB34A5E1A88}"/>
          </ac:picMkLst>
        </pc:picChg>
        <pc:picChg chg="add mod">
          <ac:chgData name="Jiaxuan You" userId="4673b616-39e0-47ed-898d-4786d243effe" providerId="ADAL" clId="{20A89E92-15A7-DF49-90C7-6383E43D4082}" dt="2021-02-04T02:04:50.317" v="16615" actId="1076"/>
          <ac:picMkLst>
            <pc:docMk/>
            <pc:sldMk cId="1830296114" sldId="1739"/>
            <ac:picMk id="48" creationId="{791018F9-4CBE-B342-8378-5366B47994C9}"/>
          </ac:picMkLst>
        </pc:picChg>
        <pc:picChg chg="add mod">
          <ac:chgData name="Jiaxuan You" userId="4673b616-39e0-47ed-898d-4786d243effe" providerId="ADAL" clId="{20A89E92-15A7-DF49-90C7-6383E43D4082}" dt="2021-02-04T02:04:50.317" v="16615" actId="1076"/>
          <ac:picMkLst>
            <pc:docMk/>
            <pc:sldMk cId="1830296114" sldId="1739"/>
            <ac:picMk id="49" creationId="{879D5D8D-12E5-334A-B6E8-4F50327F4D51}"/>
          </ac:picMkLst>
        </pc:picChg>
        <pc:picChg chg="add mod">
          <ac:chgData name="Jiaxuan You" userId="4673b616-39e0-47ed-898d-4786d243effe" providerId="ADAL" clId="{20A89E92-15A7-DF49-90C7-6383E43D4082}" dt="2021-02-04T02:04:50.317" v="16615" actId="1076"/>
          <ac:picMkLst>
            <pc:docMk/>
            <pc:sldMk cId="1830296114" sldId="1739"/>
            <ac:picMk id="50" creationId="{14D80B31-10B3-6745-8FF0-9B0A946E6F93}"/>
          </ac:picMkLst>
        </pc:picChg>
        <pc:picChg chg="add mod">
          <ac:chgData name="Jiaxuan You" userId="4673b616-39e0-47ed-898d-4786d243effe" providerId="ADAL" clId="{20A89E92-15A7-DF49-90C7-6383E43D4082}" dt="2021-02-04T02:04:50.317" v="16615" actId="1076"/>
          <ac:picMkLst>
            <pc:docMk/>
            <pc:sldMk cId="1830296114" sldId="1739"/>
            <ac:picMk id="52" creationId="{877D5177-2459-D04A-A44B-C8871289565A}"/>
          </ac:picMkLst>
        </pc:picChg>
        <pc:picChg chg="add mod">
          <ac:chgData name="Jiaxuan You" userId="4673b616-39e0-47ed-898d-4786d243effe" providerId="ADAL" clId="{20A89E92-15A7-DF49-90C7-6383E43D4082}" dt="2021-02-04T02:04:50.317" v="16615" actId="1076"/>
          <ac:picMkLst>
            <pc:docMk/>
            <pc:sldMk cId="1830296114" sldId="1739"/>
            <ac:picMk id="53" creationId="{BB889493-521A-6E40-B0BC-976075B51BF0}"/>
          </ac:picMkLst>
        </pc:picChg>
        <pc:picChg chg="mod">
          <ac:chgData name="Jiaxuan You" userId="4673b616-39e0-47ed-898d-4786d243effe" providerId="ADAL" clId="{20A89E92-15A7-DF49-90C7-6383E43D4082}" dt="2021-02-03T17:44:28.435" v="4156" actId="1036"/>
          <ac:picMkLst>
            <pc:docMk/>
            <pc:sldMk cId="1830296114" sldId="1739"/>
            <ac:picMk id="63" creationId="{A71C0705-DDF0-E940-B04C-FA87B72DDF1B}"/>
          </ac:picMkLst>
        </pc:picChg>
        <pc:cxnChg chg="add del mod">
          <ac:chgData name="Jiaxuan You" userId="4673b616-39e0-47ed-898d-4786d243effe" providerId="ADAL" clId="{20A89E92-15A7-DF49-90C7-6383E43D4082}" dt="2021-02-04T02:04:42.540" v="16613" actId="478"/>
          <ac:cxnSpMkLst>
            <pc:docMk/>
            <pc:sldMk cId="1830296114" sldId="1739"/>
            <ac:cxnSpMk id="7" creationId="{64A8F7DB-788D-5641-8F70-0F15750941BE}"/>
          </ac:cxnSpMkLst>
        </pc:cxnChg>
        <pc:cxnChg chg="mod">
          <ac:chgData name="Jiaxuan You" userId="4673b616-39e0-47ed-898d-4786d243effe" providerId="ADAL" clId="{20A89E92-15A7-DF49-90C7-6383E43D4082}" dt="2021-02-03T17:44:28.435" v="4156" actId="1036"/>
          <ac:cxnSpMkLst>
            <pc:docMk/>
            <pc:sldMk cId="1830296114" sldId="1739"/>
            <ac:cxnSpMk id="16" creationId="{45B9D590-69AD-274B-A626-84F684CA5496}"/>
          </ac:cxnSpMkLst>
        </pc:cxnChg>
        <pc:cxnChg chg="mod">
          <ac:chgData name="Jiaxuan You" userId="4673b616-39e0-47ed-898d-4786d243effe" providerId="ADAL" clId="{20A89E92-15A7-DF49-90C7-6383E43D4082}" dt="2021-02-03T17:44:28.435" v="4156" actId="1036"/>
          <ac:cxnSpMkLst>
            <pc:docMk/>
            <pc:sldMk cId="1830296114" sldId="1739"/>
            <ac:cxnSpMk id="38" creationId="{BF42D22B-A092-6947-A005-BD86C6AC2448}"/>
          </ac:cxnSpMkLst>
        </pc:cxnChg>
        <pc:cxnChg chg="mod">
          <ac:chgData name="Jiaxuan You" userId="4673b616-39e0-47ed-898d-4786d243effe" providerId="ADAL" clId="{20A89E92-15A7-DF49-90C7-6383E43D4082}" dt="2021-02-03T17:44:28.435" v="4156" actId="1036"/>
          <ac:cxnSpMkLst>
            <pc:docMk/>
            <pc:sldMk cId="1830296114" sldId="1739"/>
            <ac:cxnSpMk id="42" creationId="{37500329-32B1-FC41-B9D9-644ED6413C33}"/>
          </ac:cxnSpMkLst>
        </pc:cxnChg>
        <pc:cxnChg chg="mod">
          <ac:chgData name="Jiaxuan You" userId="4673b616-39e0-47ed-898d-4786d243effe" providerId="ADAL" clId="{20A89E92-15A7-DF49-90C7-6383E43D4082}" dt="2021-02-03T17:44:28.435" v="4156" actId="1036"/>
          <ac:cxnSpMkLst>
            <pc:docMk/>
            <pc:sldMk cId="1830296114" sldId="1739"/>
            <ac:cxnSpMk id="46" creationId="{E01F2C31-510D-B847-B0BB-DA7AFA60978A}"/>
          </ac:cxnSpMkLst>
        </pc:cxnChg>
        <pc:cxnChg chg="add del mod">
          <ac:chgData name="Jiaxuan You" userId="4673b616-39e0-47ed-898d-4786d243effe" providerId="ADAL" clId="{20A89E92-15A7-DF49-90C7-6383E43D4082}" dt="2021-02-04T02:04:42.540" v="16613" actId="478"/>
          <ac:cxnSpMkLst>
            <pc:docMk/>
            <pc:sldMk cId="1830296114" sldId="1739"/>
            <ac:cxnSpMk id="47" creationId="{D5C21DCE-28F8-AC44-A3D0-7B19BC2C082B}"/>
          </ac:cxnSpMkLst>
        </pc:cxnChg>
        <pc:cxnChg chg="mod">
          <ac:chgData name="Jiaxuan You" userId="4673b616-39e0-47ed-898d-4786d243effe" providerId="ADAL" clId="{20A89E92-15A7-DF49-90C7-6383E43D4082}" dt="2021-02-03T17:44:28.435" v="4156" actId="1036"/>
          <ac:cxnSpMkLst>
            <pc:docMk/>
            <pc:sldMk cId="1830296114" sldId="1739"/>
            <ac:cxnSpMk id="51" creationId="{763D0F14-2A90-DA48-AD75-AB097EFEA70C}"/>
          </ac:cxnSpMkLst>
        </pc:cxnChg>
        <pc:cxnChg chg="mod">
          <ac:chgData name="Jiaxuan You" userId="4673b616-39e0-47ed-898d-4786d243effe" providerId="ADAL" clId="{20A89E92-15A7-DF49-90C7-6383E43D4082}" dt="2021-02-03T17:44:28.435" v="4156" actId="1036"/>
          <ac:cxnSpMkLst>
            <pc:docMk/>
            <pc:sldMk cId="1830296114" sldId="1739"/>
            <ac:cxnSpMk id="54" creationId="{D66A72DA-0D32-5848-96A0-3FDC9D0C534B}"/>
          </ac:cxnSpMkLst>
        </pc:cxnChg>
        <pc:cxnChg chg="mod">
          <ac:chgData name="Jiaxuan You" userId="4673b616-39e0-47ed-898d-4786d243effe" providerId="ADAL" clId="{20A89E92-15A7-DF49-90C7-6383E43D4082}" dt="2021-02-03T17:44:28.435" v="4156" actId="1036"/>
          <ac:cxnSpMkLst>
            <pc:docMk/>
            <pc:sldMk cId="1830296114" sldId="1739"/>
            <ac:cxnSpMk id="60" creationId="{AB9889D4-3DA4-AA44-9F49-8520ECFEB130}"/>
          </ac:cxnSpMkLst>
        </pc:cxnChg>
        <pc:cxnChg chg="mod">
          <ac:chgData name="Jiaxuan You" userId="4673b616-39e0-47ed-898d-4786d243effe" providerId="ADAL" clId="{20A89E92-15A7-DF49-90C7-6383E43D4082}" dt="2021-02-03T17:44:28.435" v="4156" actId="1036"/>
          <ac:cxnSpMkLst>
            <pc:docMk/>
            <pc:sldMk cId="1830296114" sldId="1739"/>
            <ac:cxnSpMk id="74" creationId="{55A89EA0-3C65-A348-9D69-208AFC6241D7}"/>
          </ac:cxnSpMkLst>
        </pc:cxnChg>
      </pc:sldChg>
      <pc:sldChg chg="add del">
        <pc:chgData name="Jiaxuan You" userId="4673b616-39e0-47ed-898d-4786d243effe" providerId="ADAL" clId="{20A89E92-15A7-DF49-90C7-6383E43D4082}" dt="2021-02-03T17:45:06.216" v="4179" actId="2696"/>
        <pc:sldMkLst>
          <pc:docMk/>
          <pc:sldMk cId="52701006" sldId="1740"/>
        </pc:sldMkLst>
      </pc:sldChg>
      <pc:sldChg chg="addSp modSp new mod">
        <pc:chgData name="Jiaxuan You" userId="4673b616-39e0-47ed-898d-4786d243effe" providerId="ADAL" clId="{20A89E92-15A7-DF49-90C7-6383E43D4082}" dt="2021-02-04T00:31:39.807" v="13507" actId="20577"/>
        <pc:sldMkLst>
          <pc:docMk/>
          <pc:sldMk cId="2825167244" sldId="1740"/>
        </pc:sldMkLst>
        <pc:spChg chg="mod">
          <ac:chgData name="Jiaxuan You" userId="4673b616-39e0-47ed-898d-4786d243effe" providerId="ADAL" clId="{20A89E92-15A7-DF49-90C7-6383E43D4082}" dt="2021-02-04T00:31:39.807" v="13507" actId="20577"/>
          <ac:spMkLst>
            <pc:docMk/>
            <pc:sldMk cId="2825167244" sldId="1740"/>
            <ac:spMk id="2" creationId="{76ABDC8B-A691-1A4D-9905-76C4CC521A25}"/>
          </ac:spMkLst>
        </pc:spChg>
        <pc:spChg chg="mod">
          <ac:chgData name="Jiaxuan You" userId="4673b616-39e0-47ed-898d-4786d243effe" providerId="ADAL" clId="{20A89E92-15A7-DF49-90C7-6383E43D4082}" dt="2021-02-03T17:46:32.559" v="4322" actId="20577"/>
          <ac:spMkLst>
            <pc:docMk/>
            <pc:sldMk cId="2825167244" sldId="1740"/>
            <ac:spMk id="3" creationId="{C0BB3AF9-919A-9840-B292-18E3B28451E5}"/>
          </ac:spMkLst>
        </pc:spChg>
        <pc:spChg chg="add mod">
          <ac:chgData name="Jiaxuan You" userId="4673b616-39e0-47ed-898d-4786d243effe" providerId="ADAL" clId="{20A89E92-15A7-DF49-90C7-6383E43D4082}" dt="2021-02-03T17:48:00.763" v="4363" actId="1076"/>
          <ac:spMkLst>
            <pc:docMk/>
            <pc:sldMk cId="2825167244" sldId="1740"/>
            <ac:spMk id="8" creationId="{637E9D20-3761-584B-B83B-B83EE3C5E09C}"/>
          </ac:spMkLst>
        </pc:spChg>
        <pc:spChg chg="add mod">
          <ac:chgData name="Jiaxuan You" userId="4673b616-39e0-47ed-898d-4786d243effe" providerId="ADAL" clId="{20A89E92-15A7-DF49-90C7-6383E43D4082}" dt="2021-02-03T17:47:45.407" v="4359" actId="14100"/>
          <ac:spMkLst>
            <pc:docMk/>
            <pc:sldMk cId="2825167244" sldId="1740"/>
            <ac:spMk id="9" creationId="{97B9C475-A936-C747-AA86-5B41398DA669}"/>
          </ac:spMkLst>
        </pc:spChg>
        <pc:spChg chg="add mod">
          <ac:chgData name="Jiaxuan You" userId="4673b616-39e0-47ed-898d-4786d243effe" providerId="ADAL" clId="{20A89E92-15A7-DF49-90C7-6383E43D4082}" dt="2021-02-03T17:47:20.127" v="4353" actId="1076"/>
          <ac:spMkLst>
            <pc:docMk/>
            <pc:sldMk cId="2825167244" sldId="1740"/>
            <ac:spMk id="12" creationId="{DF440662-610F-A542-8583-CB048FAF6862}"/>
          </ac:spMkLst>
        </pc:spChg>
        <pc:spChg chg="add mod">
          <ac:chgData name="Jiaxuan You" userId="4673b616-39e0-47ed-898d-4786d243effe" providerId="ADAL" clId="{20A89E92-15A7-DF49-90C7-6383E43D4082}" dt="2021-02-03T17:47:57.363" v="4362" actId="1076"/>
          <ac:spMkLst>
            <pc:docMk/>
            <pc:sldMk cId="2825167244" sldId="1740"/>
            <ac:spMk id="14" creationId="{483B9366-9BF0-6B4E-BAF2-70F570A0AEF0}"/>
          </ac:spMkLst>
        </pc:spChg>
        <pc:grpChg chg="add mod">
          <ac:chgData name="Jiaxuan You" userId="4673b616-39e0-47ed-898d-4786d243effe" providerId="ADAL" clId="{20A89E92-15A7-DF49-90C7-6383E43D4082}" dt="2021-02-03T17:47:32.820" v="4356" actId="1076"/>
          <ac:grpSpMkLst>
            <pc:docMk/>
            <pc:sldMk cId="2825167244" sldId="1740"/>
            <ac:grpSpMk id="15" creationId="{7C38B4E1-660A-3E4A-A9E6-29A9764CE12F}"/>
          </ac:grpSpMkLst>
        </pc:grpChg>
        <pc:picChg chg="add mod">
          <ac:chgData name="Jiaxuan You" userId="4673b616-39e0-47ed-898d-4786d243effe" providerId="ADAL" clId="{20A89E92-15A7-DF49-90C7-6383E43D4082}" dt="2021-02-03T17:47:20.127" v="4353" actId="1076"/>
          <ac:picMkLst>
            <pc:docMk/>
            <pc:sldMk cId="2825167244" sldId="1740"/>
            <ac:picMk id="7" creationId="{269CAA59-C567-9248-9C18-F2B032945D2C}"/>
          </ac:picMkLst>
        </pc:picChg>
        <pc:cxnChg chg="add mod">
          <ac:chgData name="Jiaxuan You" userId="4673b616-39e0-47ed-898d-4786d243effe" providerId="ADAL" clId="{20A89E92-15A7-DF49-90C7-6383E43D4082}" dt="2021-02-03T17:47:20.127" v="4353" actId="1076"/>
          <ac:cxnSpMkLst>
            <pc:docMk/>
            <pc:sldMk cId="2825167244" sldId="1740"/>
            <ac:cxnSpMk id="10" creationId="{99A4301A-3378-374D-88E5-AF73CC4B388C}"/>
          </ac:cxnSpMkLst>
        </pc:cxnChg>
        <pc:cxnChg chg="add mod">
          <ac:chgData name="Jiaxuan You" userId="4673b616-39e0-47ed-898d-4786d243effe" providerId="ADAL" clId="{20A89E92-15A7-DF49-90C7-6383E43D4082}" dt="2021-02-03T17:47:20.127" v="4353" actId="1076"/>
          <ac:cxnSpMkLst>
            <pc:docMk/>
            <pc:sldMk cId="2825167244" sldId="1740"/>
            <ac:cxnSpMk id="11" creationId="{434C085F-1E60-174B-BF0B-F9C85BCF1D8F}"/>
          </ac:cxnSpMkLst>
        </pc:cxnChg>
        <pc:cxnChg chg="add mod">
          <ac:chgData name="Jiaxuan You" userId="4673b616-39e0-47ed-898d-4786d243effe" providerId="ADAL" clId="{20A89E92-15A7-DF49-90C7-6383E43D4082}" dt="2021-02-03T17:47:20.127" v="4353" actId="1076"/>
          <ac:cxnSpMkLst>
            <pc:docMk/>
            <pc:sldMk cId="2825167244" sldId="1740"/>
            <ac:cxnSpMk id="13" creationId="{8C3AEC0C-13BD-D245-8394-0348AF2D0B4B}"/>
          </ac:cxnSpMkLst>
        </pc:cxnChg>
      </pc:sldChg>
      <pc:sldChg chg="modSp new mod">
        <pc:chgData name="Jiaxuan You" userId="4673b616-39e0-47ed-898d-4786d243effe" providerId="ADAL" clId="{20A89E92-15A7-DF49-90C7-6383E43D4082}" dt="2021-02-04T08:39:21.977" v="23909" actId="113"/>
        <pc:sldMkLst>
          <pc:docMk/>
          <pc:sldMk cId="2650828267" sldId="1741"/>
        </pc:sldMkLst>
        <pc:spChg chg="mod">
          <ac:chgData name="Jiaxuan You" userId="4673b616-39e0-47ed-898d-4786d243effe" providerId="ADAL" clId="{20A89E92-15A7-DF49-90C7-6383E43D4082}" dt="2021-02-03T17:48:18.949" v="4396" actId="20577"/>
          <ac:spMkLst>
            <pc:docMk/>
            <pc:sldMk cId="2650828267" sldId="1741"/>
            <ac:spMk id="2" creationId="{18BACB1E-936D-EA42-9A3F-6FD91119979B}"/>
          </ac:spMkLst>
        </pc:spChg>
        <pc:spChg chg="mod">
          <ac:chgData name="Jiaxuan You" userId="4673b616-39e0-47ed-898d-4786d243effe" providerId="ADAL" clId="{20A89E92-15A7-DF49-90C7-6383E43D4082}" dt="2021-02-04T08:39:21.977" v="23909" actId="113"/>
          <ac:spMkLst>
            <pc:docMk/>
            <pc:sldMk cId="2650828267" sldId="1741"/>
            <ac:spMk id="3" creationId="{65648EBC-C60C-FC40-A37D-4E8AF83B59B2}"/>
          </ac:spMkLst>
        </pc:spChg>
      </pc:sldChg>
      <pc:sldChg chg="addSp delSp modSp add mod">
        <pc:chgData name="Jiaxuan You" userId="4673b616-39e0-47ed-898d-4786d243effe" providerId="ADAL" clId="{20A89E92-15A7-DF49-90C7-6383E43D4082}" dt="2021-02-03T23:46:32.026" v="11901"/>
        <pc:sldMkLst>
          <pc:docMk/>
          <pc:sldMk cId="1560297948" sldId="1742"/>
        </pc:sldMkLst>
        <pc:spChg chg="mod">
          <ac:chgData name="Jiaxuan You" userId="4673b616-39e0-47ed-898d-4786d243effe" providerId="ADAL" clId="{20A89E92-15A7-DF49-90C7-6383E43D4082}" dt="2021-02-03T18:14:58.410" v="5158" actId="20577"/>
          <ac:spMkLst>
            <pc:docMk/>
            <pc:sldMk cId="1560297948" sldId="1742"/>
            <ac:spMk id="2" creationId="{18BACB1E-936D-EA42-9A3F-6FD91119979B}"/>
          </ac:spMkLst>
        </pc:spChg>
        <pc:spChg chg="mod">
          <ac:chgData name="Jiaxuan You" userId="4673b616-39e0-47ed-898d-4786d243effe" providerId="ADAL" clId="{20A89E92-15A7-DF49-90C7-6383E43D4082}" dt="2021-02-03T23:46:32.026" v="11901"/>
          <ac:spMkLst>
            <pc:docMk/>
            <pc:sldMk cId="1560297948" sldId="1742"/>
            <ac:spMk id="3" creationId="{65648EBC-C60C-FC40-A37D-4E8AF83B59B2}"/>
          </ac:spMkLst>
        </pc:spChg>
        <pc:spChg chg="add mod">
          <ac:chgData name="Jiaxuan You" userId="4673b616-39e0-47ed-898d-4786d243effe" providerId="ADAL" clId="{20A89E92-15A7-DF49-90C7-6383E43D4082}" dt="2021-02-03T18:29:39.319" v="5367" actId="1035"/>
          <ac:spMkLst>
            <pc:docMk/>
            <pc:sldMk cId="1560297948" sldId="1742"/>
            <ac:spMk id="9" creationId="{52C5CBF1-57F0-F342-A573-07D503460F16}"/>
          </ac:spMkLst>
        </pc:spChg>
        <pc:spChg chg="add mod">
          <ac:chgData name="Jiaxuan You" userId="4673b616-39e0-47ed-898d-4786d243effe" providerId="ADAL" clId="{20A89E92-15A7-DF49-90C7-6383E43D4082}" dt="2021-02-03T18:29:39.319" v="5367" actId="1035"/>
          <ac:spMkLst>
            <pc:docMk/>
            <pc:sldMk cId="1560297948" sldId="1742"/>
            <ac:spMk id="10" creationId="{FBED339A-214D-3649-AEC3-AC7946D43F7D}"/>
          </ac:spMkLst>
        </pc:spChg>
        <pc:spChg chg="add mod">
          <ac:chgData name="Jiaxuan You" userId="4673b616-39e0-47ed-898d-4786d243effe" providerId="ADAL" clId="{20A89E92-15A7-DF49-90C7-6383E43D4082}" dt="2021-02-03T18:29:39.319" v="5367" actId="1035"/>
          <ac:spMkLst>
            <pc:docMk/>
            <pc:sldMk cId="1560297948" sldId="1742"/>
            <ac:spMk id="14" creationId="{A48AE6AC-D9D3-3F4A-8C67-5F5810D8FF04}"/>
          </ac:spMkLst>
        </pc:spChg>
        <pc:spChg chg="add mod">
          <ac:chgData name="Jiaxuan You" userId="4673b616-39e0-47ed-898d-4786d243effe" providerId="ADAL" clId="{20A89E92-15A7-DF49-90C7-6383E43D4082}" dt="2021-02-03T18:29:42.949" v="5368" actId="207"/>
          <ac:spMkLst>
            <pc:docMk/>
            <pc:sldMk cId="1560297948" sldId="1742"/>
            <ac:spMk id="15" creationId="{72126022-A397-D749-A125-3663C8B0F843}"/>
          </ac:spMkLst>
        </pc:spChg>
        <pc:spChg chg="add mod">
          <ac:chgData name="Jiaxuan You" userId="4673b616-39e0-47ed-898d-4786d243effe" providerId="ADAL" clId="{20A89E92-15A7-DF49-90C7-6383E43D4082}" dt="2021-02-03T18:29:45.946" v="5369" actId="207"/>
          <ac:spMkLst>
            <pc:docMk/>
            <pc:sldMk cId="1560297948" sldId="1742"/>
            <ac:spMk id="16" creationId="{D83F570A-BCF6-D443-9FC0-52AB3CD91A6E}"/>
          </ac:spMkLst>
        </pc:spChg>
        <pc:picChg chg="add del mod">
          <ac:chgData name="Jiaxuan You" userId="4673b616-39e0-47ed-898d-4786d243effe" providerId="ADAL" clId="{20A89E92-15A7-DF49-90C7-6383E43D4082}" dt="2021-02-03T18:16:11.783" v="5190"/>
          <ac:picMkLst>
            <pc:docMk/>
            <pc:sldMk cId="1560297948" sldId="1742"/>
            <ac:picMk id="7" creationId="{A93D0E48-8092-094B-AA25-8AE506F7732F}"/>
          </ac:picMkLst>
        </pc:picChg>
        <pc:picChg chg="add mod modCrop">
          <ac:chgData name="Jiaxuan You" userId="4673b616-39e0-47ed-898d-4786d243effe" providerId="ADAL" clId="{20A89E92-15A7-DF49-90C7-6383E43D4082}" dt="2021-02-03T18:29:39.319" v="5367" actId="1035"/>
          <ac:picMkLst>
            <pc:docMk/>
            <pc:sldMk cId="1560297948" sldId="1742"/>
            <ac:picMk id="8" creationId="{0B95D251-E8E4-DB42-A766-AFE74CE410CD}"/>
          </ac:picMkLst>
        </pc:picChg>
        <pc:cxnChg chg="add mod">
          <ac:chgData name="Jiaxuan You" userId="4673b616-39e0-47ed-898d-4786d243effe" providerId="ADAL" clId="{20A89E92-15A7-DF49-90C7-6383E43D4082}" dt="2021-02-03T18:29:39.319" v="5367" actId="1035"/>
          <ac:cxnSpMkLst>
            <pc:docMk/>
            <pc:sldMk cId="1560297948" sldId="1742"/>
            <ac:cxnSpMk id="12" creationId="{1ABDF9D2-634A-7E41-BF7B-B34860631699}"/>
          </ac:cxnSpMkLst>
        </pc:cxnChg>
      </pc:sldChg>
      <pc:sldChg chg="addSp delSp modSp mod ord">
        <pc:chgData name="Jiaxuan You" userId="4673b616-39e0-47ed-898d-4786d243effe" providerId="ADAL" clId="{20A89E92-15A7-DF49-90C7-6383E43D4082}" dt="2021-02-04T08:46:07.667" v="23986" actId="1076"/>
        <pc:sldMkLst>
          <pc:docMk/>
          <pc:sldMk cId="3009006086" sldId="1743"/>
        </pc:sldMkLst>
        <pc:spChg chg="mod">
          <ac:chgData name="Jiaxuan You" userId="4673b616-39e0-47ed-898d-4786d243effe" providerId="ADAL" clId="{20A89E92-15A7-DF49-90C7-6383E43D4082}" dt="2021-02-04T00:32:27.221" v="13578" actId="20577"/>
          <ac:spMkLst>
            <pc:docMk/>
            <pc:sldMk cId="3009006086" sldId="1743"/>
            <ac:spMk id="2" creationId="{E1474DF9-B8AD-8547-BF65-491A658B8E51}"/>
          </ac:spMkLst>
        </pc:spChg>
        <pc:spChg chg="mod">
          <ac:chgData name="Jiaxuan You" userId="4673b616-39e0-47ed-898d-4786d243effe" providerId="ADAL" clId="{20A89E92-15A7-DF49-90C7-6383E43D4082}" dt="2021-02-04T08:45:35.418" v="23954" actId="114"/>
          <ac:spMkLst>
            <pc:docMk/>
            <pc:sldMk cId="3009006086" sldId="1743"/>
            <ac:spMk id="3" creationId="{1964A6A4-36F9-644A-A147-5143BDB37721}"/>
          </ac:spMkLst>
        </pc:spChg>
        <pc:spChg chg="add mod">
          <ac:chgData name="Jiaxuan You" userId="4673b616-39e0-47ed-898d-4786d243effe" providerId="ADAL" clId="{20A89E92-15A7-DF49-90C7-6383E43D4082}" dt="2021-02-04T08:46:07.667" v="23986" actId="1076"/>
          <ac:spMkLst>
            <pc:docMk/>
            <pc:sldMk cId="3009006086" sldId="1743"/>
            <ac:spMk id="7" creationId="{69F3B111-5FB1-EC48-9202-161A97B67F77}"/>
          </ac:spMkLst>
        </pc:spChg>
        <pc:spChg chg="mod">
          <ac:chgData name="Jiaxuan You" userId="4673b616-39e0-47ed-898d-4786d243effe" providerId="ADAL" clId="{20A89E92-15A7-DF49-90C7-6383E43D4082}" dt="2021-02-04T00:06:21.345" v="12153" actId="20577"/>
          <ac:spMkLst>
            <pc:docMk/>
            <pc:sldMk cId="3009006086" sldId="1743"/>
            <ac:spMk id="8" creationId="{C1BAD4BD-43F6-6844-8ACC-8B2F53A59929}"/>
          </ac:spMkLst>
        </pc:spChg>
        <pc:spChg chg="del mod">
          <ac:chgData name="Jiaxuan You" userId="4673b616-39e0-47ed-898d-4786d243effe" providerId="ADAL" clId="{20A89E92-15A7-DF49-90C7-6383E43D4082}" dt="2021-02-04T08:45:25.646" v="23952" actId="478"/>
          <ac:spMkLst>
            <pc:docMk/>
            <pc:sldMk cId="3009006086" sldId="1743"/>
            <ac:spMk id="9" creationId="{F0E4AF4A-D7A1-8A4E-9E86-3F785468376B}"/>
          </ac:spMkLst>
        </pc:spChg>
        <pc:picChg chg="mod">
          <ac:chgData name="Jiaxuan You" userId="4673b616-39e0-47ed-898d-4786d243effe" providerId="ADAL" clId="{20A89E92-15A7-DF49-90C7-6383E43D4082}" dt="2021-02-04T08:45:52.986" v="23956" actId="732"/>
          <ac:picMkLst>
            <pc:docMk/>
            <pc:sldMk cId="3009006086" sldId="1743"/>
            <ac:picMk id="1026" creationId="{8457A1F3-6AF5-2348-A8A9-D135BA4D1E6C}"/>
          </ac:picMkLst>
        </pc:picChg>
      </pc:sldChg>
      <pc:sldChg chg="addSp delSp modSp new mod ord">
        <pc:chgData name="Jiaxuan You" userId="4673b616-39e0-47ed-898d-4786d243effe" providerId="ADAL" clId="{20A89E92-15A7-DF49-90C7-6383E43D4082}" dt="2021-02-04T08:20:29.407" v="23791" actId="20577"/>
        <pc:sldMkLst>
          <pc:docMk/>
          <pc:sldMk cId="1365164045" sldId="1744"/>
        </pc:sldMkLst>
        <pc:spChg chg="mod">
          <ac:chgData name="Jiaxuan You" userId="4673b616-39e0-47ed-898d-4786d243effe" providerId="ADAL" clId="{20A89E92-15A7-DF49-90C7-6383E43D4082}" dt="2021-02-03T18:30:02" v="5372"/>
          <ac:spMkLst>
            <pc:docMk/>
            <pc:sldMk cId="1365164045" sldId="1744"/>
            <ac:spMk id="2" creationId="{4552B8E4-559A-6744-A20F-AD5C4D6D056E}"/>
          </ac:spMkLst>
        </pc:spChg>
        <pc:spChg chg="mod">
          <ac:chgData name="Jiaxuan You" userId="4673b616-39e0-47ed-898d-4786d243effe" providerId="ADAL" clId="{20A89E92-15A7-DF49-90C7-6383E43D4082}" dt="2021-02-04T08:20:29.407" v="23791" actId="20577"/>
          <ac:spMkLst>
            <pc:docMk/>
            <pc:sldMk cId="1365164045" sldId="1744"/>
            <ac:spMk id="3" creationId="{BFE14579-AA9E-9D41-B782-7159E55B071E}"/>
          </ac:spMkLst>
        </pc:spChg>
        <pc:spChg chg="add del mod">
          <ac:chgData name="Jiaxuan You" userId="4673b616-39e0-47ed-898d-4786d243effe" providerId="ADAL" clId="{20A89E92-15A7-DF49-90C7-6383E43D4082}" dt="2021-02-03T18:44:55.048" v="5792" actId="478"/>
          <ac:spMkLst>
            <pc:docMk/>
            <pc:sldMk cId="1365164045" sldId="1744"/>
            <ac:spMk id="7" creationId="{DF9FA439-5BE8-1D43-8D4C-8C5093A996AA}"/>
          </ac:spMkLst>
        </pc:spChg>
        <pc:spChg chg="add del mod">
          <ac:chgData name="Jiaxuan You" userId="4673b616-39e0-47ed-898d-4786d243effe" providerId="ADAL" clId="{20A89E92-15A7-DF49-90C7-6383E43D4082}" dt="2021-02-03T18:44:55.048" v="5792" actId="478"/>
          <ac:spMkLst>
            <pc:docMk/>
            <pc:sldMk cId="1365164045" sldId="1744"/>
            <ac:spMk id="8" creationId="{015EA746-E810-C94D-A3D4-4BF613EE52B8}"/>
          </ac:spMkLst>
        </pc:spChg>
        <pc:spChg chg="add del mod">
          <ac:chgData name="Jiaxuan You" userId="4673b616-39e0-47ed-898d-4786d243effe" providerId="ADAL" clId="{20A89E92-15A7-DF49-90C7-6383E43D4082}" dt="2021-02-03T18:44:55.048" v="5792" actId="478"/>
          <ac:spMkLst>
            <pc:docMk/>
            <pc:sldMk cId="1365164045" sldId="1744"/>
            <ac:spMk id="10" creationId="{0635105A-15C8-0E4B-AACE-07B2D8C68648}"/>
          </ac:spMkLst>
        </pc:spChg>
        <pc:spChg chg="add del mod">
          <ac:chgData name="Jiaxuan You" userId="4673b616-39e0-47ed-898d-4786d243effe" providerId="ADAL" clId="{20A89E92-15A7-DF49-90C7-6383E43D4082}" dt="2021-02-03T18:44:55.048" v="5792" actId="478"/>
          <ac:spMkLst>
            <pc:docMk/>
            <pc:sldMk cId="1365164045" sldId="1744"/>
            <ac:spMk id="11" creationId="{25B5FD81-D9C8-A441-AB86-752295FD01AB}"/>
          </ac:spMkLst>
        </pc:spChg>
        <pc:spChg chg="add del mod">
          <ac:chgData name="Jiaxuan You" userId="4673b616-39e0-47ed-898d-4786d243effe" providerId="ADAL" clId="{20A89E92-15A7-DF49-90C7-6383E43D4082}" dt="2021-02-03T18:44:55.048" v="5792" actId="478"/>
          <ac:spMkLst>
            <pc:docMk/>
            <pc:sldMk cId="1365164045" sldId="1744"/>
            <ac:spMk id="12" creationId="{9B47785F-D6D8-0346-8398-EEB045E25DB2}"/>
          </ac:spMkLst>
        </pc:spChg>
        <pc:spChg chg="add del mod">
          <ac:chgData name="Jiaxuan You" userId="4673b616-39e0-47ed-898d-4786d243effe" providerId="ADAL" clId="{20A89E92-15A7-DF49-90C7-6383E43D4082}" dt="2021-02-03T18:44:55.048" v="5792" actId="478"/>
          <ac:spMkLst>
            <pc:docMk/>
            <pc:sldMk cId="1365164045" sldId="1744"/>
            <ac:spMk id="13" creationId="{2658622B-95DE-CC47-921F-AC246F1F9948}"/>
          </ac:spMkLst>
        </pc:spChg>
        <pc:spChg chg="add del mod">
          <ac:chgData name="Jiaxuan You" userId="4673b616-39e0-47ed-898d-4786d243effe" providerId="ADAL" clId="{20A89E92-15A7-DF49-90C7-6383E43D4082}" dt="2021-02-03T18:44:55.048" v="5792" actId="478"/>
          <ac:spMkLst>
            <pc:docMk/>
            <pc:sldMk cId="1365164045" sldId="1744"/>
            <ac:spMk id="14" creationId="{7BA9528D-48DD-7A40-90FC-46219734CA3E}"/>
          </ac:spMkLst>
        </pc:spChg>
        <pc:spChg chg="add del mod">
          <ac:chgData name="Jiaxuan You" userId="4673b616-39e0-47ed-898d-4786d243effe" providerId="ADAL" clId="{20A89E92-15A7-DF49-90C7-6383E43D4082}" dt="2021-02-03T18:44:55.048" v="5792" actId="478"/>
          <ac:spMkLst>
            <pc:docMk/>
            <pc:sldMk cId="1365164045" sldId="1744"/>
            <ac:spMk id="16" creationId="{F637BF5C-59E0-2842-86C8-FC1DE033D09C}"/>
          </ac:spMkLst>
        </pc:spChg>
        <pc:spChg chg="add del mod">
          <ac:chgData name="Jiaxuan You" userId="4673b616-39e0-47ed-898d-4786d243effe" providerId="ADAL" clId="{20A89E92-15A7-DF49-90C7-6383E43D4082}" dt="2021-02-03T18:44:55.048" v="5792" actId="478"/>
          <ac:spMkLst>
            <pc:docMk/>
            <pc:sldMk cId="1365164045" sldId="1744"/>
            <ac:spMk id="17" creationId="{FB4B1D37-1F77-664A-874F-0FF959035E78}"/>
          </ac:spMkLst>
        </pc:spChg>
        <pc:cxnChg chg="add del mod">
          <ac:chgData name="Jiaxuan You" userId="4673b616-39e0-47ed-898d-4786d243effe" providerId="ADAL" clId="{20A89E92-15A7-DF49-90C7-6383E43D4082}" dt="2021-02-03T18:44:55.048" v="5792" actId="478"/>
          <ac:cxnSpMkLst>
            <pc:docMk/>
            <pc:sldMk cId="1365164045" sldId="1744"/>
            <ac:cxnSpMk id="9" creationId="{C2F59C1B-F2A0-2E4D-9F37-63D3139AF6FE}"/>
          </ac:cxnSpMkLst>
        </pc:cxnChg>
        <pc:cxnChg chg="add del mod">
          <ac:chgData name="Jiaxuan You" userId="4673b616-39e0-47ed-898d-4786d243effe" providerId="ADAL" clId="{20A89E92-15A7-DF49-90C7-6383E43D4082}" dt="2021-02-03T18:44:55.048" v="5792" actId="478"/>
          <ac:cxnSpMkLst>
            <pc:docMk/>
            <pc:sldMk cId="1365164045" sldId="1744"/>
            <ac:cxnSpMk id="15" creationId="{1425FBF3-87F0-894F-9CFA-962D43DEC535}"/>
          </ac:cxnSpMkLst>
        </pc:cxnChg>
      </pc:sldChg>
      <pc:sldChg chg="modSp mod">
        <pc:chgData name="Jiaxuan You" userId="4673b616-39e0-47ed-898d-4786d243effe" providerId="ADAL" clId="{20A89E92-15A7-DF49-90C7-6383E43D4082}" dt="2021-02-04T00:44:53.042" v="13806" actId="113"/>
        <pc:sldMkLst>
          <pc:docMk/>
          <pc:sldMk cId="295786156" sldId="1745"/>
        </pc:sldMkLst>
        <pc:spChg chg="mod">
          <ac:chgData name="Jiaxuan You" userId="4673b616-39e0-47ed-898d-4786d243effe" providerId="ADAL" clId="{20A89E92-15A7-DF49-90C7-6383E43D4082}" dt="2021-02-04T00:44:53.042" v="13806" actId="113"/>
          <ac:spMkLst>
            <pc:docMk/>
            <pc:sldMk cId="295786156" sldId="1745"/>
            <ac:spMk id="3" creationId="{5BDDE677-2ED9-BF43-9E62-F48811168200}"/>
          </ac:spMkLst>
        </pc:spChg>
        <pc:spChg chg="mod">
          <ac:chgData name="Jiaxuan You" userId="4673b616-39e0-47ed-898d-4786d243effe" providerId="ADAL" clId="{20A89E92-15A7-DF49-90C7-6383E43D4082}" dt="2021-02-04T00:33:10.892" v="13587" actId="1076"/>
          <ac:spMkLst>
            <pc:docMk/>
            <pc:sldMk cId="295786156" sldId="1745"/>
            <ac:spMk id="10" creationId="{DA69FD7D-A212-4E41-BF18-F214B9852FB9}"/>
          </ac:spMkLst>
        </pc:spChg>
      </pc:sldChg>
      <pc:sldChg chg="modSp add mod">
        <pc:chgData name="Jiaxuan You" userId="4673b616-39e0-47ed-898d-4786d243effe" providerId="ADAL" clId="{20A89E92-15A7-DF49-90C7-6383E43D4082}" dt="2021-02-04T01:27:57.493" v="15670" actId="20577"/>
        <pc:sldMkLst>
          <pc:docMk/>
          <pc:sldMk cId="2071647986" sldId="1746"/>
        </pc:sldMkLst>
        <pc:spChg chg="mod">
          <ac:chgData name="Jiaxuan You" userId="4673b616-39e0-47ed-898d-4786d243effe" providerId="ADAL" clId="{20A89E92-15A7-DF49-90C7-6383E43D4082}" dt="2021-02-04T01:27:57.493" v="15670" actId="20577"/>
          <ac:spMkLst>
            <pc:docMk/>
            <pc:sldMk cId="2071647986" sldId="1746"/>
            <ac:spMk id="3" creationId="{BFE14579-AA9E-9D41-B782-7159E55B071E}"/>
          </ac:spMkLst>
        </pc:spChg>
        <pc:spChg chg="mod">
          <ac:chgData name="Jiaxuan You" userId="4673b616-39e0-47ed-898d-4786d243effe" providerId="ADAL" clId="{20A89E92-15A7-DF49-90C7-6383E43D4082}" dt="2021-02-03T23:46:57.654" v="11910"/>
          <ac:spMkLst>
            <pc:docMk/>
            <pc:sldMk cId="2071647986" sldId="1746"/>
            <ac:spMk id="17" creationId="{FB4B1D37-1F77-664A-874F-0FF959035E78}"/>
          </ac:spMkLst>
        </pc:spChg>
      </pc:sldChg>
      <pc:sldChg chg="addSp modSp mod">
        <pc:chgData name="Jiaxuan You" userId="4673b616-39e0-47ed-898d-4786d243effe" providerId="ADAL" clId="{20A89E92-15A7-DF49-90C7-6383E43D4082}" dt="2021-02-04T00:43:27.388" v="13766" actId="207"/>
        <pc:sldMkLst>
          <pc:docMk/>
          <pc:sldMk cId="1699976448" sldId="1747"/>
        </pc:sldMkLst>
        <pc:spChg chg="mod">
          <ac:chgData name="Jiaxuan You" userId="4673b616-39e0-47ed-898d-4786d243effe" providerId="ADAL" clId="{20A89E92-15A7-DF49-90C7-6383E43D4082}" dt="2021-02-04T00:43:27.388" v="13766" actId="207"/>
          <ac:spMkLst>
            <pc:docMk/>
            <pc:sldMk cId="1699976448" sldId="1747"/>
            <ac:spMk id="3" creationId="{5BDDE677-2ED9-BF43-9E62-F48811168200}"/>
          </ac:spMkLst>
        </pc:spChg>
        <pc:spChg chg="mod">
          <ac:chgData name="Jiaxuan You" userId="4673b616-39e0-47ed-898d-4786d243effe" providerId="ADAL" clId="{20A89E92-15A7-DF49-90C7-6383E43D4082}" dt="2021-02-04T00:42:10.468" v="13751" actId="1076"/>
          <ac:spMkLst>
            <pc:docMk/>
            <pc:sldMk cId="1699976448" sldId="1747"/>
            <ac:spMk id="8" creationId="{B7D4C3C4-A97C-C345-AC6C-903F2FC474E7}"/>
          </ac:spMkLst>
        </pc:spChg>
        <pc:spChg chg="mod">
          <ac:chgData name="Jiaxuan You" userId="4673b616-39e0-47ed-898d-4786d243effe" providerId="ADAL" clId="{20A89E92-15A7-DF49-90C7-6383E43D4082}" dt="2021-02-04T00:41:53.226" v="13749" actId="114"/>
          <ac:spMkLst>
            <pc:docMk/>
            <pc:sldMk cId="1699976448" sldId="1747"/>
            <ac:spMk id="9" creationId="{086D739A-B374-E047-AB36-422D77D4305E}"/>
          </ac:spMkLst>
        </pc:spChg>
        <pc:spChg chg="add mod">
          <ac:chgData name="Jiaxuan You" userId="4673b616-39e0-47ed-898d-4786d243effe" providerId="ADAL" clId="{20A89E92-15A7-DF49-90C7-6383E43D4082}" dt="2021-02-04T00:42:29.332" v="13759" actId="1076"/>
          <ac:spMkLst>
            <pc:docMk/>
            <pc:sldMk cId="1699976448" sldId="1747"/>
            <ac:spMk id="10" creationId="{DEE1E1AB-1156-2F4B-86C3-C9A66359FFD2}"/>
          </ac:spMkLst>
        </pc:spChg>
        <pc:spChg chg="mod">
          <ac:chgData name="Jiaxuan You" userId="4673b616-39e0-47ed-898d-4786d243effe" providerId="ADAL" clId="{20A89E92-15A7-DF49-90C7-6383E43D4082}" dt="2021-02-04T00:42:45.916" v="13763" actId="113"/>
          <ac:spMkLst>
            <pc:docMk/>
            <pc:sldMk cId="1699976448" sldId="1747"/>
            <ac:spMk id="11" creationId="{DD74F48B-C9D4-9547-86CE-12FDA91C9E90}"/>
          </ac:spMkLst>
        </pc:spChg>
        <pc:spChg chg="add mod">
          <ac:chgData name="Jiaxuan You" userId="4673b616-39e0-47ed-898d-4786d243effe" providerId="ADAL" clId="{20A89E92-15A7-DF49-90C7-6383E43D4082}" dt="2021-02-04T00:42:25.803" v="13758" actId="1076"/>
          <ac:spMkLst>
            <pc:docMk/>
            <pc:sldMk cId="1699976448" sldId="1747"/>
            <ac:spMk id="12" creationId="{A786CDEE-F31A-634A-8E96-C9825A844472}"/>
          </ac:spMkLst>
        </pc:spChg>
        <pc:spChg chg="mod">
          <ac:chgData name="Jiaxuan You" userId="4673b616-39e0-47ed-898d-4786d243effe" providerId="ADAL" clId="{20A89E92-15A7-DF49-90C7-6383E43D4082}" dt="2021-02-04T00:41:14.951" v="13742" actId="1076"/>
          <ac:spMkLst>
            <pc:docMk/>
            <pc:sldMk cId="1699976448" sldId="1747"/>
            <ac:spMk id="14" creationId="{CDA0F7D5-1FC1-AF4B-A347-79E2A19037A7}"/>
          </ac:spMkLst>
        </pc:spChg>
      </pc:sldChg>
      <pc:sldChg chg="addSp delSp modSp add mod">
        <pc:chgData name="Jiaxuan You" userId="4673b616-39e0-47ed-898d-4786d243effe" providerId="ADAL" clId="{20A89E92-15A7-DF49-90C7-6383E43D4082}" dt="2021-02-04T00:01:29.215" v="11954" actId="20577"/>
        <pc:sldMkLst>
          <pc:docMk/>
          <pc:sldMk cId="2432865307" sldId="1748"/>
        </pc:sldMkLst>
        <pc:spChg chg="mod">
          <ac:chgData name="Jiaxuan You" userId="4673b616-39e0-47ed-898d-4786d243effe" providerId="ADAL" clId="{20A89E92-15A7-DF49-90C7-6383E43D4082}" dt="2021-02-03T18:56:59.535" v="6300" actId="20577"/>
          <ac:spMkLst>
            <pc:docMk/>
            <pc:sldMk cId="2432865307" sldId="1748"/>
            <ac:spMk id="2" creationId="{18BACB1E-936D-EA42-9A3F-6FD91119979B}"/>
          </ac:spMkLst>
        </pc:spChg>
        <pc:spChg chg="mod">
          <ac:chgData name="Jiaxuan You" userId="4673b616-39e0-47ed-898d-4786d243effe" providerId="ADAL" clId="{20A89E92-15A7-DF49-90C7-6383E43D4082}" dt="2021-02-04T00:01:29.215" v="11954" actId="20577"/>
          <ac:spMkLst>
            <pc:docMk/>
            <pc:sldMk cId="2432865307" sldId="1748"/>
            <ac:spMk id="3" creationId="{65648EBC-C60C-FC40-A37D-4E8AF83B59B2}"/>
          </ac:spMkLst>
        </pc:spChg>
        <pc:spChg chg="add mod">
          <ac:chgData name="Jiaxuan You" userId="4673b616-39e0-47ed-898d-4786d243effe" providerId="ADAL" clId="{20A89E92-15A7-DF49-90C7-6383E43D4082}" dt="2021-02-03T21:44:40.734" v="6654" actId="1076"/>
          <ac:spMkLst>
            <pc:docMk/>
            <pc:sldMk cId="2432865307" sldId="1748"/>
            <ac:spMk id="7" creationId="{8BC67694-6C6A-1443-B0D1-12FB90DDB5C0}"/>
          </ac:spMkLst>
        </pc:spChg>
        <pc:spChg chg="mod">
          <ac:chgData name="Jiaxuan You" userId="4673b616-39e0-47ed-898d-4786d243effe" providerId="ADAL" clId="{20A89E92-15A7-DF49-90C7-6383E43D4082}" dt="2021-02-03T21:34:02.976" v="6359" actId="1076"/>
          <ac:spMkLst>
            <pc:docMk/>
            <pc:sldMk cId="2432865307" sldId="1748"/>
            <ac:spMk id="9" creationId="{52C5CBF1-57F0-F342-A573-07D503460F16}"/>
          </ac:spMkLst>
        </pc:spChg>
        <pc:spChg chg="mod">
          <ac:chgData name="Jiaxuan You" userId="4673b616-39e0-47ed-898d-4786d243effe" providerId="ADAL" clId="{20A89E92-15A7-DF49-90C7-6383E43D4082}" dt="2021-02-03T21:34:02.976" v="6359" actId="1076"/>
          <ac:spMkLst>
            <pc:docMk/>
            <pc:sldMk cId="2432865307" sldId="1748"/>
            <ac:spMk id="10" creationId="{FBED339A-214D-3649-AEC3-AC7946D43F7D}"/>
          </ac:spMkLst>
        </pc:spChg>
        <pc:spChg chg="del">
          <ac:chgData name="Jiaxuan You" userId="4673b616-39e0-47ed-898d-4786d243effe" providerId="ADAL" clId="{20A89E92-15A7-DF49-90C7-6383E43D4082}" dt="2021-02-03T21:33:33.476" v="6347" actId="478"/>
          <ac:spMkLst>
            <pc:docMk/>
            <pc:sldMk cId="2432865307" sldId="1748"/>
            <ac:spMk id="14" creationId="{A48AE6AC-D9D3-3F4A-8C67-5F5810D8FF04}"/>
          </ac:spMkLst>
        </pc:spChg>
        <pc:spChg chg="del">
          <ac:chgData name="Jiaxuan You" userId="4673b616-39e0-47ed-898d-4786d243effe" providerId="ADAL" clId="{20A89E92-15A7-DF49-90C7-6383E43D4082}" dt="2021-02-03T21:33:56.764" v="6358" actId="478"/>
          <ac:spMkLst>
            <pc:docMk/>
            <pc:sldMk cId="2432865307" sldId="1748"/>
            <ac:spMk id="15" creationId="{72126022-A397-D749-A125-3663C8B0F843}"/>
          </ac:spMkLst>
        </pc:spChg>
        <pc:spChg chg="del">
          <ac:chgData name="Jiaxuan You" userId="4673b616-39e0-47ed-898d-4786d243effe" providerId="ADAL" clId="{20A89E92-15A7-DF49-90C7-6383E43D4082}" dt="2021-02-03T21:33:53.990" v="6357" actId="478"/>
          <ac:spMkLst>
            <pc:docMk/>
            <pc:sldMk cId="2432865307" sldId="1748"/>
            <ac:spMk id="16" creationId="{D83F570A-BCF6-D443-9FC0-52AB3CD91A6E}"/>
          </ac:spMkLst>
        </pc:spChg>
        <pc:spChg chg="add mod">
          <ac:chgData name="Jiaxuan You" userId="4673b616-39e0-47ed-898d-4786d243effe" providerId="ADAL" clId="{20A89E92-15A7-DF49-90C7-6383E43D4082}" dt="2021-02-03T21:34:02.976" v="6359" actId="1076"/>
          <ac:spMkLst>
            <pc:docMk/>
            <pc:sldMk cId="2432865307" sldId="1748"/>
            <ac:spMk id="17" creationId="{494F43C0-5916-BC41-96ED-0DDD1E272C5C}"/>
          </ac:spMkLst>
        </pc:spChg>
        <pc:spChg chg="add mod">
          <ac:chgData name="Jiaxuan You" userId="4673b616-39e0-47ed-898d-4786d243effe" providerId="ADAL" clId="{20A89E92-15A7-DF49-90C7-6383E43D4082}" dt="2021-02-03T21:34:02.976" v="6359" actId="1076"/>
          <ac:spMkLst>
            <pc:docMk/>
            <pc:sldMk cId="2432865307" sldId="1748"/>
            <ac:spMk id="18" creationId="{7721E1FE-90D7-1A4A-A03A-FAF46FF17A8F}"/>
          </ac:spMkLst>
        </pc:spChg>
        <pc:spChg chg="add mod">
          <ac:chgData name="Jiaxuan You" userId="4673b616-39e0-47ed-898d-4786d243effe" providerId="ADAL" clId="{20A89E92-15A7-DF49-90C7-6383E43D4082}" dt="2021-02-03T21:34:02.976" v="6359" actId="1076"/>
          <ac:spMkLst>
            <pc:docMk/>
            <pc:sldMk cId="2432865307" sldId="1748"/>
            <ac:spMk id="19" creationId="{B904CA5F-4CBF-AF4C-808E-93A103CB12B9}"/>
          </ac:spMkLst>
        </pc:spChg>
        <pc:spChg chg="add mod">
          <ac:chgData name="Jiaxuan You" userId="4673b616-39e0-47ed-898d-4786d243effe" providerId="ADAL" clId="{20A89E92-15A7-DF49-90C7-6383E43D4082}" dt="2021-02-03T21:34:02.976" v="6359" actId="1076"/>
          <ac:spMkLst>
            <pc:docMk/>
            <pc:sldMk cId="2432865307" sldId="1748"/>
            <ac:spMk id="20" creationId="{A95CC55F-73F0-1D46-A916-6984EE19FA78}"/>
          </ac:spMkLst>
        </pc:spChg>
        <pc:spChg chg="add mod">
          <ac:chgData name="Jiaxuan You" userId="4673b616-39e0-47ed-898d-4786d243effe" providerId="ADAL" clId="{20A89E92-15A7-DF49-90C7-6383E43D4082}" dt="2021-02-03T21:36:24.526" v="6365" actId="1076"/>
          <ac:spMkLst>
            <pc:docMk/>
            <pc:sldMk cId="2432865307" sldId="1748"/>
            <ac:spMk id="22" creationId="{80D53F72-FA7E-B74F-A4E4-44482C3EEC67}"/>
          </ac:spMkLst>
        </pc:spChg>
        <pc:spChg chg="add mod">
          <ac:chgData name="Jiaxuan You" userId="4673b616-39e0-47ed-898d-4786d243effe" providerId="ADAL" clId="{20A89E92-15A7-DF49-90C7-6383E43D4082}" dt="2021-02-03T21:47:41.397" v="6687" actId="20577"/>
          <ac:spMkLst>
            <pc:docMk/>
            <pc:sldMk cId="2432865307" sldId="1748"/>
            <ac:spMk id="23" creationId="{3BECDE49-D417-9445-AB56-69381A3D00C2}"/>
          </ac:spMkLst>
        </pc:spChg>
        <pc:picChg chg="mod">
          <ac:chgData name="Jiaxuan You" userId="4673b616-39e0-47ed-898d-4786d243effe" providerId="ADAL" clId="{20A89E92-15A7-DF49-90C7-6383E43D4082}" dt="2021-02-03T21:34:02.976" v="6359" actId="1076"/>
          <ac:picMkLst>
            <pc:docMk/>
            <pc:sldMk cId="2432865307" sldId="1748"/>
            <ac:picMk id="8" creationId="{0B95D251-E8E4-DB42-A766-AFE74CE410CD}"/>
          </ac:picMkLst>
        </pc:picChg>
        <pc:picChg chg="add mod">
          <ac:chgData name="Jiaxuan You" userId="4673b616-39e0-47ed-898d-4786d243effe" providerId="ADAL" clId="{20A89E92-15A7-DF49-90C7-6383E43D4082}" dt="2021-02-03T21:44:44.772" v="6656" actId="1076"/>
          <ac:picMkLst>
            <pc:docMk/>
            <pc:sldMk cId="2432865307" sldId="1748"/>
            <ac:picMk id="11" creationId="{37DD4A24-CBD0-3D48-B5CD-A4FCCB2A5981}"/>
          </ac:picMkLst>
        </pc:picChg>
        <pc:cxnChg chg="del">
          <ac:chgData name="Jiaxuan You" userId="4673b616-39e0-47ed-898d-4786d243effe" providerId="ADAL" clId="{20A89E92-15A7-DF49-90C7-6383E43D4082}" dt="2021-02-03T21:33:35.372" v="6348" actId="478"/>
          <ac:cxnSpMkLst>
            <pc:docMk/>
            <pc:sldMk cId="2432865307" sldId="1748"/>
            <ac:cxnSpMk id="12" creationId="{1ABDF9D2-634A-7E41-BF7B-B34860631699}"/>
          </ac:cxnSpMkLst>
        </pc:cxnChg>
        <pc:cxnChg chg="add mod">
          <ac:chgData name="Jiaxuan You" userId="4673b616-39e0-47ed-898d-4786d243effe" providerId="ADAL" clId="{20A89E92-15A7-DF49-90C7-6383E43D4082}" dt="2021-02-03T21:34:19.214" v="6361" actId="1076"/>
          <ac:cxnSpMkLst>
            <pc:docMk/>
            <pc:sldMk cId="2432865307" sldId="1748"/>
            <ac:cxnSpMk id="21" creationId="{063750F5-3AD2-9743-9AB2-D1EF689A9BF8}"/>
          </ac:cxnSpMkLst>
        </pc:cxnChg>
      </pc:sldChg>
      <pc:sldChg chg="addSp delSp modSp new mod">
        <pc:chgData name="Jiaxuan You" userId="4673b616-39e0-47ed-898d-4786d243effe" providerId="ADAL" clId="{20A89E92-15A7-DF49-90C7-6383E43D4082}" dt="2021-02-04T00:02:27.206" v="11982" actId="20577"/>
        <pc:sldMkLst>
          <pc:docMk/>
          <pc:sldMk cId="1060009147" sldId="1749"/>
        </pc:sldMkLst>
        <pc:spChg chg="mod">
          <ac:chgData name="Jiaxuan You" userId="4673b616-39e0-47ed-898d-4786d243effe" providerId="ADAL" clId="{20A89E92-15A7-DF49-90C7-6383E43D4082}" dt="2021-02-03T22:02:56.744" v="7683" actId="20577"/>
          <ac:spMkLst>
            <pc:docMk/>
            <pc:sldMk cId="1060009147" sldId="1749"/>
            <ac:spMk id="2" creationId="{387981DE-0AC8-7343-B9B2-51EB79E2D606}"/>
          </ac:spMkLst>
        </pc:spChg>
        <pc:spChg chg="mod">
          <ac:chgData name="Jiaxuan You" userId="4673b616-39e0-47ed-898d-4786d243effe" providerId="ADAL" clId="{20A89E92-15A7-DF49-90C7-6383E43D4082}" dt="2021-02-04T00:02:27.206" v="11982" actId="20577"/>
          <ac:spMkLst>
            <pc:docMk/>
            <pc:sldMk cId="1060009147" sldId="1749"/>
            <ac:spMk id="3" creationId="{D3B14AC8-1101-4147-B3FE-05E9E7FBB488}"/>
          </ac:spMkLst>
        </pc:spChg>
        <pc:spChg chg="add del mod">
          <ac:chgData name="Jiaxuan You" userId="4673b616-39e0-47ed-898d-4786d243effe" providerId="ADAL" clId="{20A89E92-15A7-DF49-90C7-6383E43D4082}" dt="2021-02-03T22:03:54.106" v="7775" actId="478"/>
          <ac:spMkLst>
            <pc:docMk/>
            <pc:sldMk cId="1060009147" sldId="1749"/>
            <ac:spMk id="7" creationId="{29F1DFC2-DEF8-D248-84E1-B4C38C62FBAC}"/>
          </ac:spMkLst>
        </pc:spChg>
        <pc:spChg chg="add mod">
          <ac:chgData name="Jiaxuan You" userId="4673b616-39e0-47ed-898d-4786d243effe" providerId="ADAL" clId="{20A89E92-15A7-DF49-90C7-6383E43D4082}" dt="2021-02-03T22:16:03.475" v="8370" actId="1076"/>
          <ac:spMkLst>
            <pc:docMk/>
            <pc:sldMk cId="1060009147" sldId="1749"/>
            <ac:spMk id="8" creationId="{95E75FEF-716B-A04D-A86E-078A7E208476}"/>
          </ac:spMkLst>
        </pc:spChg>
      </pc:sldChg>
      <pc:sldChg chg="addSp delSp modSp new mod">
        <pc:chgData name="Jiaxuan You" userId="4673b616-39e0-47ed-898d-4786d243effe" providerId="ADAL" clId="{20A89E92-15A7-DF49-90C7-6383E43D4082}" dt="2021-02-04T00:01:55.772" v="11968" actId="20577"/>
        <pc:sldMkLst>
          <pc:docMk/>
          <pc:sldMk cId="2432945557" sldId="1750"/>
        </pc:sldMkLst>
        <pc:spChg chg="mod">
          <ac:chgData name="Jiaxuan You" userId="4673b616-39e0-47ed-898d-4786d243effe" providerId="ADAL" clId="{20A89E92-15A7-DF49-90C7-6383E43D4082}" dt="2021-02-03T21:44:56.695" v="6659"/>
          <ac:spMkLst>
            <pc:docMk/>
            <pc:sldMk cId="2432945557" sldId="1750"/>
            <ac:spMk id="2" creationId="{36406357-7F72-C447-A443-0EFD94D29C6A}"/>
          </ac:spMkLst>
        </pc:spChg>
        <pc:spChg chg="mod">
          <ac:chgData name="Jiaxuan You" userId="4673b616-39e0-47ed-898d-4786d243effe" providerId="ADAL" clId="{20A89E92-15A7-DF49-90C7-6383E43D4082}" dt="2021-02-04T00:01:55.772" v="11968" actId="20577"/>
          <ac:spMkLst>
            <pc:docMk/>
            <pc:sldMk cId="2432945557" sldId="1750"/>
            <ac:spMk id="3" creationId="{90B077D4-2B54-A146-96BD-F251919C47B0}"/>
          </ac:spMkLst>
        </pc:spChg>
        <pc:spChg chg="add del mod">
          <ac:chgData name="Jiaxuan You" userId="4673b616-39e0-47ed-898d-4786d243effe" providerId="ADAL" clId="{20A89E92-15A7-DF49-90C7-6383E43D4082}" dt="2021-02-03T22:18:10.861" v="8426" actId="767"/>
          <ac:spMkLst>
            <pc:docMk/>
            <pc:sldMk cId="2432945557" sldId="1750"/>
            <ac:spMk id="7" creationId="{5561C4DC-B491-DE45-8AC1-ECFAC606CC58}"/>
          </ac:spMkLst>
        </pc:spChg>
        <pc:spChg chg="add mod">
          <ac:chgData name="Jiaxuan You" userId="4673b616-39e0-47ed-898d-4786d243effe" providerId="ADAL" clId="{20A89E92-15A7-DF49-90C7-6383E43D4082}" dt="2021-02-03T22:19:35.551" v="8526" actId="14100"/>
          <ac:spMkLst>
            <pc:docMk/>
            <pc:sldMk cId="2432945557" sldId="1750"/>
            <ac:spMk id="8" creationId="{0EC67E41-4211-1043-88DE-37636F2B584A}"/>
          </ac:spMkLst>
        </pc:spChg>
      </pc:sldChg>
      <pc:sldChg chg="modSp new mod">
        <pc:chgData name="Jiaxuan You" userId="4673b616-39e0-47ed-898d-4786d243effe" providerId="ADAL" clId="{20A89E92-15A7-DF49-90C7-6383E43D4082}" dt="2021-02-04T00:02:12.886" v="11976" actId="27636"/>
        <pc:sldMkLst>
          <pc:docMk/>
          <pc:sldMk cId="4131153202" sldId="1751"/>
        </pc:sldMkLst>
        <pc:spChg chg="mod">
          <ac:chgData name="Jiaxuan You" userId="4673b616-39e0-47ed-898d-4786d243effe" providerId="ADAL" clId="{20A89E92-15A7-DF49-90C7-6383E43D4082}" dt="2021-02-03T21:56:37.044" v="7200" actId="20577"/>
          <ac:spMkLst>
            <pc:docMk/>
            <pc:sldMk cId="4131153202" sldId="1751"/>
            <ac:spMk id="2" creationId="{3AE4C53F-F3AF-674B-BC93-87437ACA5352}"/>
          </ac:spMkLst>
        </pc:spChg>
        <pc:spChg chg="mod">
          <ac:chgData name="Jiaxuan You" userId="4673b616-39e0-47ed-898d-4786d243effe" providerId="ADAL" clId="{20A89E92-15A7-DF49-90C7-6383E43D4082}" dt="2021-02-04T00:02:12.886" v="11976" actId="27636"/>
          <ac:spMkLst>
            <pc:docMk/>
            <pc:sldMk cId="4131153202" sldId="1751"/>
            <ac:spMk id="3" creationId="{8E99554B-F7F7-E843-BA57-C5144B5B6CB7}"/>
          </ac:spMkLst>
        </pc:spChg>
      </pc:sldChg>
      <pc:sldChg chg="addSp delSp modSp new mod">
        <pc:chgData name="Jiaxuan You" userId="4673b616-39e0-47ed-898d-4786d243effe" providerId="ADAL" clId="{20A89E92-15A7-DF49-90C7-6383E43D4082}" dt="2021-02-04T01:33:18.617" v="15727" actId="27636"/>
        <pc:sldMkLst>
          <pc:docMk/>
          <pc:sldMk cId="2146679995" sldId="1752"/>
        </pc:sldMkLst>
        <pc:spChg chg="mod">
          <ac:chgData name="Jiaxuan You" userId="4673b616-39e0-47ed-898d-4786d243effe" providerId="ADAL" clId="{20A89E92-15A7-DF49-90C7-6383E43D4082}" dt="2021-02-03T22:16:17.983" v="8384" actId="20577"/>
          <ac:spMkLst>
            <pc:docMk/>
            <pc:sldMk cId="2146679995" sldId="1752"/>
            <ac:spMk id="2" creationId="{3E7779E5-6D55-784C-B0DC-B0760234533F}"/>
          </ac:spMkLst>
        </pc:spChg>
        <pc:spChg chg="mod">
          <ac:chgData name="Jiaxuan You" userId="4673b616-39e0-47ed-898d-4786d243effe" providerId="ADAL" clId="{20A89E92-15A7-DF49-90C7-6383E43D4082}" dt="2021-02-04T01:33:18.617" v="15727" actId="27636"/>
          <ac:spMkLst>
            <pc:docMk/>
            <pc:sldMk cId="2146679995" sldId="1752"/>
            <ac:spMk id="3" creationId="{AFF22B44-D52C-4A4F-AE51-0559D3CFFF03}"/>
          </ac:spMkLst>
        </pc:spChg>
        <pc:spChg chg="add del mod">
          <ac:chgData name="Jiaxuan You" userId="4673b616-39e0-47ed-898d-4786d243effe" providerId="ADAL" clId="{20A89E92-15A7-DF49-90C7-6383E43D4082}" dt="2021-02-03T22:16:26.315" v="8387"/>
          <ac:spMkLst>
            <pc:docMk/>
            <pc:sldMk cId="2146679995" sldId="1752"/>
            <ac:spMk id="7" creationId="{4B1CE2BB-2553-5F44-AED5-927CA278FF31}"/>
          </ac:spMkLst>
        </pc:spChg>
        <pc:spChg chg="add mod">
          <ac:chgData name="Jiaxuan You" userId="4673b616-39e0-47ed-898d-4786d243effe" providerId="ADAL" clId="{20A89E92-15A7-DF49-90C7-6383E43D4082}" dt="2021-02-03T22:26:15.357" v="8648" actId="14100"/>
          <ac:spMkLst>
            <pc:docMk/>
            <pc:sldMk cId="2146679995" sldId="1752"/>
            <ac:spMk id="8" creationId="{EAE52977-EA05-3147-B669-4CE58C49E3E8}"/>
          </ac:spMkLst>
        </pc:spChg>
        <pc:spChg chg="add del mod">
          <ac:chgData name="Jiaxuan You" userId="4673b616-39e0-47ed-898d-4786d243effe" providerId="ADAL" clId="{20A89E92-15A7-DF49-90C7-6383E43D4082}" dt="2021-02-03T22:27:09.177" v="8667"/>
          <ac:spMkLst>
            <pc:docMk/>
            <pc:sldMk cId="2146679995" sldId="1752"/>
            <ac:spMk id="9" creationId="{C9B2A4A4-F2AE-274E-8AA6-9E44F22CB1DC}"/>
          </ac:spMkLst>
        </pc:spChg>
        <pc:picChg chg="add mod">
          <ac:chgData name="Jiaxuan You" userId="4673b616-39e0-47ed-898d-4786d243effe" providerId="ADAL" clId="{20A89E92-15A7-DF49-90C7-6383E43D4082}" dt="2021-02-04T00:03:42.400" v="12038" actId="1035"/>
          <ac:picMkLst>
            <pc:docMk/>
            <pc:sldMk cId="2146679995" sldId="1752"/>
            <ac:picMk id="10" creationId="{E7D26B2C-F637-BE46-8F0A-D4B96FB277C7}"/>
          </ac:picMkLst>
        </pc:picChg>
      </pc:sldChg>
      <pc:sldChg chg="modSp new mod">
        <pc:chgData name="Jiaxuan You" userId="4673b616-39e0-47ed-898d-4786d243effe" providerId="ADAL" clId="{20A89E92-15A7-DF49-90C7-6383E43D4082}" dt="2021-02-03T22:52:58.369" v="9883" actId="20577"/>
        <pc:sldMkLst>
          <pc:docMk/>
          <pc:sldMk cId="1175996388" sldId="1753"/>
        </pc:sldMkLst>
        <pc:spChg chg="mod">
          <ac:chgData name="Jiaxuan You" userId="4673b616-39e0-47ed-898d-4786d243effe" providerId="ADAL" clId="{20A89E92-15A7-DF49-90C7-6383E43D4082}" dt="2021-02-03T22:52:11.293" v="9856" actId="27636"/>
          <ac:spMkLst>
            <pc:docMk/>
            <pc:sldMk cId="1175996388" sldId="1753"/>
            <ac:spMk id="2" creationId="{436977CA-9CA0-E043-A703-AC559EECCEBD}"/>
          </ac:spMkLst>
        </pc:spChg>
        <pc:spChg chg="mod">
          <ac:chgData name="Jiaxuan You" userId="4673b616-39e0-47ed-898d-4786d243effe" providerId="ADAL" clId="{20A89E92-15A7-DF49-90C7-6383E43D4082}" dt="2021-02-03T22:52:58.369" v="9883" actId="20577"/>
          <ac:spMkLst>
            <pc:docMk/>
            <pc:sldMk cId="1175996388" sldId="1753"/>
            <ac:spMk id="3" creationId="{19A1C9CF-3961-E041-B3B2-2AB346F34517}"/>
          </ac:spMkLst>
        </pc:spChg>
      </pc:sldChg>
      <pc:sldChg chg="new del">
        <pc:chgData name="Jiaxuan You" userId="4673b616-39e0-47ed-898d-4786d243effe" providerId="ADAL" clId="{20A89E92-15A7-DF49-90C7-6383E43D4082}" dt="2021-02-03T22:31:49.143" v="9016" actId="2696"/>
        <pc:sldMkLst>
          <pc:docMk/>
          <pc:sldMk cId="1889287627" sldId="1753"/>
        </pc:sldMkLst>
      </pc:sldChg>
      <pc:sldChg chg="modSp new mod">
        <pc:chgData name="Jiaxuan You" userId="4673b616-39e0-47ed-898d-4786d243effe" providerId="ADAL" clId="{20A89E92-15A7-DF49-90C7-6383E43D4082}" dt="2021-02-04T03:37:08.163" v="19683" actId="20577"/>
        <pc:sldMkLst>
          <pc:docMk/>
          <pc:sldMk cId="2318468688" sldId="1754"/>
        </pc:sldMkLst>
        <pc:spChg chg="mod">
          <ac:chgData name="Jiaxuan You" userId="4673b616-39e0-47ed-898d-4786d243effe" providerId="ADAL" clId="{20A89E92-15A7-DF49-90C7-6383E43D4082}" dt="2021-02-03T22:54:06.520" v="9918" actId="20577"/>
          <ac:spMkLst>
            <pc:docMk/>
            <pc:sldMk cId="2318468688" sldId="1754"/>
            <ac:spMk id="2" creationId="{2D1FD841-5585-3C41-B366-90D5F61B29AE}"/>
          </ac:spMkLst>
        </pc:spChg>
        <pc:spChg chg="mod">
          <ac:chgData name="Jiaxuan You" userId="4673b616-39e0-47ed-898d-4786d243effe" providerId="ADAL" clId="{20A89E92-15A7-DF49-90C7-6383E43D4082}" dt="2021-02-04T03:37:08.163" v="19683" actId="20577"/>
          <ac:spMkLst>
            <pc:docMk/>
            <pc:sldMk cId="2318468688" sldId="1754"/>
            <ac:spMk id="3" creationId="{3A13CCE0-A285-6443-9BA7-44D13496D96D}"/>
          </ac:spMkLst>
        </pc:spChg>
      </pc:sldChg>
      <pc:sldChg chg="modSp new mod">
        <pc:chgData name="Jiaxuan You" userId="4673b616-39e0-47ed-898d-4786d243effe" providerId="ADAL" clId="{20A89E92-15A7-DF49-90C7-6383E43D4082}" dt="2021-02-04T00:04:31.329" v="12070" actId="207"/>
        <pc:sldMkLst>
          <pc:docMk/>
          <pc:sldMk cId="218720300" sldId="1755"/>
        </pc:sldMkLst>
        <pc:spChg chg="mod">
          <ac:chgData name="Jiaxuan You" userId="4673b616-39e0-47ed-898d-4786d243effe" providerId="ADAL" clId="{20A89E92-15A7-DF49-90C7-6383E43D4082}" dt="2021-02-03T23:08:41.688" v="10867" actId="20577"/>
          <ac:spMkLst>
            <pc:docMk/>
            <pc:sldMk cId="218720300" sldId="1755"/>
            <ac:spMk id="2" creationId="{F5459FD0-9F6D-1940-BF93-B55D74755D02}"/>
          </ac:spMkLst>
        </pc:spChg>
        <pc:spChg chg="mod">
          <ac:chgData name="Jiaxuan You" userId="4673b616-39e0-47ed-898d-4786d243effe" providerId="ADAL" clId="{20A89E92-15A7-DF49-90C7-6383E43D4082}" dt="2021-02-04T00:04:31.329" v="12070" actId="207"/>
          <ac:spMkLst>
            <pc:docMk/>
            <pc:sldMk cId="218720300" sldId="1755"/>
            <ac:spMk id="3" creationId="{3A5EF248-29A4-1D47-A975-8EAB9E454141}"/>
          </ac:spMkLst>
        </pc:spChg>
      </pc:sldChg>
      <pc:sldChg chg="addSp delSp modSp mod ord modShow">
        <pc:chgData name="Jiaxuan You" userId="4673b616-39e0-47ed-898d-4786d243effe" providerId="ADAL" clId="{20A89E92-15A7-DF49-90C7-6383E43D4082}" dt="2021-02-04T03:47:37.390" v="19977" actId="20578"/>
        <pc:sldMkLst>
          <pc:docMk/>
          <pc:sldMk cId="2944143903" sldId="1756"/>
        </pc:sldMkLst>
        <pc:spChg chg="mod">
          <ac:chgData name="Jiaxuan You" userId="4673b616-39e0-47ed-898d-4786d243effe" providerId="ADAL" clId="{20A89E92-15A7-DF49-90C7-6383E43D4082}" dt="2021-02-04T01:36:09.822" v="15744" actId="20577"/>
          <ac:spMkLst>
            <pc:docMk/>
            <pc:sldMk cId="2944143903" sldId="1756"/>
            <ac:spMk id="2" creationId="{145C8CFB-9DB6-1942-BF48-DF1DFAFC2227}"/>
          </ac:spMkLst>
        </pc:spChg>
        <pc:spChg chg="mod">
          <ac:chgData name="Jiaxuan You" userId="4673b616-39e0-47ed-898d-4786d243effe" providerId="ADAL" clId="{20A89E92-15A7-DF49-90C7-6383E43D4082}" dt="2021-02-04T01:48:07.675" v="15989" actId="1035"/>
          <ac:spMkLst>
            <pc:docMk/>
            <pc:sldMk cId="2944143903" sldId="1756"/>
            <ac:spMk id="3" creationId="{BD85B5A9-802D-A142-8943-C29634A4206C}"/>
          </ac:spMkLst>
        </pc:spChg>
        <pc:spChg chg="add del mod">
          <ac:chgData name="Jiaxuan You" userId="4673b616-39e0-47ed-898d-4786d243effe" providerId="ADAL" clId="{20A89E92-15A7-DF49-90C7-6383E43D4082}" dt="2021-02-04T01:19:04.054" v="15547"/>
          <ac:spMkLst>
            <pc:docMk/>
            <pc:sldMk cId="2944143903" sldId="1756"/>
            <ac:spMk id="7" creationId="{B7598B1F-264C-2745-9F97-3886AA6DCCB4}"/>
          </ac:spMkLst>
        </pc:spChg>
        <pc:spChg chg="add del mod">
          <ac:chgData name="Jiaxuan You" userId="4673b616-39e0-47ed-898d-4786d243effe" providerId="ADAL" clId="{20A89E92-15A7-DF49-90C7-6383E43D4082}" dt="2021-02-04T01:42:05.782" v="15826" actId="478"/>
          <ac:spMkLst>
            <pc:docMk/>
            <pc:sldMk cId="2944143903" sldId="1756"/>
            <ac:spMk id="8" creationId="{35FDF467-1CB3-7D40-A3AF-A3CAF1CD36FF}"/>
          </ac:spMkLst>
        </pc:spChg>
        <pc:spChg chg="add mod">
          <ac:chgData name="Jiaxuan You" userId="4673b616-39e0-47ed-898d-4786d243effe" providerId="ADAL" clId="{20A89E92-15A7-DF49-90C7-6383E43D4082}" dt="2021-02-04T01:48:07.675" v="15989" actId="1035"/>
          <ac:spMkLst>
            <pc:docMk/>
            <pc:sldMk cId="2944143903" sldId="1756"/>
            <ac:spMk id="9" creationId="{565A4035-949A-5645-89CB-A8318A266D50}"/>
          </ac:spMkLst>
        </pc:spChg>
        <pc:spChg chg="add mod">
          <ac:chgData name="Jiaxuan You" userId="4673b616-39e0-47ed-898d-4786d243effe" providerId="ADAL" clId="{20A89E92-15A7-DF49-90C7-6383E43D4082}" dt="2021-02-04T01:48:07.675" v="15989" actId="1035"/>
          <ac:spMkLst>
            <pc:docMk/>
            <pc:sldMk cId="2944143903" sldId="1756"/>
            <ac:spMk id="10" creationId="{EA2DFFCB-05E6-D74F-B187-6F2715031B7A}"/>
          </ac:spMkLst>
        </pc:spChg>
        <pc:spChg chg="add mod">
          <ac:chgData name="Jiaxuan You" userId="4673b616-39e0-47ed-898d-4786d243effe" providerId="ADAL" clId="{20A89E92-15A7-DF49-90C7-6383E43D4082}" dt="2021-02-04T01:48:07.675" v="15989" actId="1035"/>
          <ac:spMkLst>
            <pc:docMk/>
            <pc:sldMk cId="2944143903" sldId="1756"/>
            <ac:spMk id="11" creationId="{4FD334EC-AD63-FD4E-BAE6-2DF64424ACD9}"/>
          </ac:spMkLst>
        </pc:spChg>
        <pc:spChg chg="add mod">
          <ac:chgData name="Jiaxuan You" userId="4673b616-39e0-47ed-898d-4786d243effe" providerId="ADAL" clId="{20A89E92-15A7-DF49-90C7-6383E43D4082}" dt="2021-02-04T01:48:07.675" v="15989" actId="1035"/>
          <ac:spMkLst>
            <pc:docMk/>
            <pc:sldMk cId="2944143903" sldId="1756"/>
            <ac:spMk id="12" creationId="{8E29C5C9-CB96-AC42-B456-4320D73CAD33}"/>
          </ac:spMkLst>
        </pc:spChg>
        <pc:spChg chg="add mod">
          <ac:chgData name="Jiaxuan You" userId="4673b616-39e0-47ed-898d-4786d243effe" providerId="ADAL" clId="{20A89E92-15A7-DF49-90C7-6383E43D4082}" dt="2021-02-04T01:48:07.675" v="15989" actId="1035"/>
          <ac:spMkLst>
            <pc:docMk/>
            <pc:sldMk cId="2944143903" sldId="1756"/>
            <ac:spMk id="13" creationId="{5BF8E581-E74D-3442-8BD1-DFCA3715524B}"/>
          </ac:spMkLst>
        </pc:spChg>
        <pc:spChg chg="add mod">
          <ac:chgData name="Jiaxuan You" userId="4673b616-39e0-47ed-898d-4786d243effe" providerId="ADAL" clId="{20A89E92-15A7-DF49-90C7-6383E43D4082}" dt="2021-02-04T01:48:07.675" v="15989" actId="1035"/>
          <ac:spMkLst>
            <pc:docMk/>
            <pc:sldMk cId="2944143903" sldId="1756"/>
            <ac:spMk id="14" creationId="{4BCD19D0-6014-F642-888A-5A7BBF5B6021}"/>
          </ac:spMkLst>
        </pc:spChg>
        <pc:spChg chg="add mod">
          <ac:chgData name="Jiaxuan You" userId="4673b616-39e0-47ed-898d-4786d243effe" providerId="ADAL" clId="{20A89E92-15A7-DF49-90C7-6383E43D4082}" dt="2021-02-04T01:48:07.675" v="15989" actId="1035"/>
          <ac:spMkLst>
            <pc:docMk/>
            <pc:sldMk cId="2944143903" sldId="1756"/>
            <ac:spMk id="15" creationId="{DC2CCD97-60ED-964B-8E9D-C250BDF1672D}"/>
          </ac:spMkLst>
        </pc:spChg>
        <pc:spChg chg="add mod">
          <ac:chgData name="Jiaxuan You" userId="4673b616-39e0-47ed-898d-4786d243effe" providerId="ADAL" clId="{20A89E92-15A7-DF49-90C7-6383E43D4082}" dt="2021-02-04T01:48:07.675" v="15989" actId="1035"/>
          <ac:spMkLst>
            <pc:docMk/>
            <pc:sldMk cId="2944143903" sldId="1756"/>
            <ac:spMk id="16" creationId="{249E0680-2553-C54A-B013-884D81408CA9}"/>
          </ac:spMkLst>
        </pc:spChg>
        <pc:spChg chg="add del mod">
          <ac:chgData name="Jiaxuan You" userId="4673b616-39e0-47ed-898d-4786d243effe" providerId="ADAL" clId="{20A89E92-15A7-DF49-90C7-6383E43D4082}" dt="2021-02-04T01:46:36.680" v="15961"/>
          <ac:spMkLst>
            <pc:docMk/>
            <pc:sldMk cId="2944143903" sldId="1756"/>
            <ac:spMk id="17" creationId="{3BBF6659-C470-6F41-A20A-69B6DDFF5171}"/>
          </ac:spMkLst>
        </pc:spChg>
        <pc:spChg chg="add mod">
          <ac:chgData name="Jiaxuan You" userId="4673b616-39e0-47ed-898d-4786d243effe" providerId="ADAL" clId="{20A89E92-15A7-DF49-90C7-6383E43D4082}" dt="2021-02-04T01:48:41.848" v="15999" actId="1076"/>
          <ac:spMkLst>
            <pc:docMk/>
            <pc:sldMk cId="2944143903" sldId="1756"/>
            <ac:spMk id="19" creationId="{956FE263-19E5-7C41-BD4C-24E3DB650733}"/>
          </ac:spMkLst>
        </pc:spChg>
        <pc:spChg chg="add mod">
          <ac:chgData name="Jiaxuan You" userId="4673b616-39e0-47ed-898d-4786d243effe" providerId="ADAL" clId="{20A89E92-15A7-DF49-90C7-6383E43D4082}" dt="2021-02-04T01:48:57.652" v="16009" actId="1076"/>
          <ac:spMkLst>
            <pc:docMk/>
            <pc:sldMk cId="2944143903" sldId="1756"/>
            <ac:spMk id="21" creationId="{F682874D-CFD7-2343-B802-F4D4C48DF86C}"/>
          </ac:spMkLst>
        </pc:spChg>
        <pc:spChg chg="add mod">
          <ac:chgData name="Jiaxuan You" userId="4673b616-39e0-47ed-898d-4786d243effe" providerId="ADAL" clId="{20A89E92-15A7-DF49-90C7-6383E43D4082}" dt="2021-02-04T01:49:00.767" v="16011" actId="1076"/>
          <ac:spMkLst>
            <pc:docMk/>
            <pc:sldMk cId="2944143903" sldId="1756"/>
            <ac:spMk id="22" creationId="{B2AD07A3-1406-8941-8678-64921A120B7A}"/>
          </ac:spMkLst>
        </pc:spChg>
        <pc:graphicFrameChg chg="add mod modGraphic">
          <ac:chgData name="Jiaxuan You" userId="4673b616-39e0-47ed-898d-4786d243effe" providerId="ADAL" clId="{20A89E92-15A7-DF49-90C7-6383E43D4082}" dt="2021-02-04T01:48:24.177" v="15995" actId="1076"/>
          <ac:graphicFrameMkLst>
            <pc:docMk/>
            <pc:sldMk cId="2944143903" sldId="1756"/>
            <ac:graphicFrameMk id="18" creationId="{5B9B6B16-3A23-844C-9634-B76486721199}"/>
          </ac:graphicFrameMkLst>
        </pc:graphicFrameChg>
        <pc:graphicFrameChg chg="add mod">
          <ac:chgData name="Jiaxuan You" userId="4673b616-39e0-47ed-898d-4786d243effe" providerId="ADAL" clId="{20A89E92-15A7-DF49-90C7-6383E43D4082}" dt="2021-02-04T01:48:38.136" v="15997" actId="1076"/>
          <ac:graphicFrameMkLst>
            <pc:docMk/>
            <pc:sldMk cId="2944143903" sldId="1756"/>
            <ac:graphicFrameMk id="20" creationId="{3AA23C95-F62F-7841-8C98-69358AE718E1}"/>
          </ac:graphicFrameMkLst>
        </pc:graphicFrameChg>
      </pc:sldChg>
      <pc:sldChg chg="modSp new mod">
        <pc:chgData name="Jiaxuan You" userId="4673b616-39e0-47ed-898d-4786d243effe" providerId="ADAL" clId="{20A89E92-15A7-DF49-90C7-6383E43D4082}" dt="2021-02-04T08:44:27.259" v="23939"/>
        <pc:sldMkLst>
          <pc:docMk/>
          <pc:sldMk cId="4173707124" sldId="1757"/>
        </pc:sldMkLst>
        <pc:spChg chg="mod">
          <ac:chgData name="Jiaxuan You" userId="4673b616-39e0-47ed-898d-4786d243effe" providerId="ADAL" clId="{20A89E92-15A7-DF49-90C7-6383E43D4082}" dt="2021-02-04T00:31:59.871" v="13515" actId="20577"/>
          <ac:spMkLst>
            <pc:docMk/>
            <pc:sldMk cId="4173707124" sldId="1757"/>
            <ac:spMk id="2" creationId="{59D0057E-4789-284B-8404-37BD441D3B5D}"/>
          </ac:spMkLst>
        </pc:spChg>
        <pc:spChg chg="mod">
          <ac:chgData name="Jiaxuan You" userId="4673b616-39e0-47ed-898d-4786d243effe" providerId="ADAL" clId="{20A89E92-15A7-DF49-90C7-6383E43D4082}" dt="2021-02-04T08:44:27.259" v="23939"/>
          <ac:spMkLst>
            <pc:docMk/>
            <pc:sldMk cId="4173707124" sldId="1757"/>
            <ac:spMk id="3" creationId="{E8ED143E-1507-6A40-B081-AACD31E2F65C}"/>
          </ac:spMkLst>
        </pc:spChg>
      </pc:sldChg>
      <pc:sldChg chg="modSp add mod">
        <pc:chgData name="Jiaxuan You" userId="4673b616-39e0-47ed-898d-4786d243effe" providerId="ADAL" clId="{20A89E92-15A7-DF49-90C7-6383E43D4082}" dt="2021-02-04T08:44:55.396" v="23944"/>
        <pc:sldMkLst>
          <pc:docMk/>
          <pc:sldMk cId="4141085948" sldId="1758"/>
        </pc:sldMkLst>
        <pc:spChg chg="mod">
          <ac:chgData name="Jiaxuan You" userId="4673b616-39e0-47ed-898d-4786d243effe" providerId="ADAL" clId="{20A89E92-15A7-DF49-90C7-6383E43D4082}" dt="2021-02-04T00:32:09.572" v="13541" actId="27636"/>
          <ac:spMkLst>
            <pc:docMk/>
            <pc:sldMk cId="4141085948" sldId="1758"/>
            <ac:spMk id="2" creationId="{59D0057E-4789-284B-8404-37BD441D3B5D}"/>
          </ac:spMkLst>
        </pc:spChg>
        <pc:spChg chg="mod">
          <ac:chgData name="Jiaxuan You" userId="4673b616-39e0-47ed-898d-4786d243effe" providerId="ADAL" clId="{20A89E92-15A7-DF49-90C7-6383E43D4082}" dt="2021-02-04T08:44:55.396" v="23944"/>
          <ac:spMkLst>
            <pc:docMk/>
            <pc:sldMk cId="4141085948" sldId="1758"/>
            <ac:spMk id="3" creationId="{E8ED143E-1507-6A40-B081-AACD31E2F65C}"/>
          </ac:spMkLst>
        </pc:spChg>
      </pc:sldChg>
      <pc:sldChg chg="delSp modSp mod">
        <pc:chgData name="Jiaxuan You" userId="4673b616-39e0-47ed-898d-4786d243effe" providerId="ADAL" clId="{20A89E92-15A7-DF49-90C7-6383E43D4082}" dt="2021-02-04T01:33:55.373" v="15733" actId="478"/>
        <pc:sldMkLst>
          <pc:docMk/>
          <pc:sldMk cId="1679493551" sldId="1759"/>
        </pc:sldMkLst>
        <pc:spChg chg="mod">
          <ac:chgData name="Jiaxuan You" userId="4673b616-39e0-47ed-898d-4786d243effe" providerId="ADAL" clId="{20A89E92-15A7-DF49-90C7-6383E43D4082}" dt="2021-02-04T01:33:41.881" v="15732" actId="20577"/>
          <ac:spMkLst>
            <pc:docMk/>
            <pc:sldMk cId="1679493551" sldId="1759"/>
            <ac:spMk id="3" creationId="{AFF22B44-D52C-4A4F-AE51-0559D3CFFF03}"/>
          </ac:spMkLst>
        </pc:spChg>
        <pc:spChg chg="del">
          <ac:chgData name="Jiaxuan You" userId="4673b616-39e0-47ed-898d-4786d243effe" providerId="ADAL" clId="{20A89E92-15A7-DF49-90C7-6383E43D4082}" dt="2021-02-04T01:33:55.373" v="15733" actId="478"/>
          <ac:spMkLst>
            <pc:docMk/>
            <pc:sldMk cId="1679493551" sldId="1759"/>
            <ac:spMk id="8" creationId="{EAE52977-EA05-3147-B669-4CE58C49E3E8}"/>
          </ac:spMkLst>
        </pc:spChg>
        <pc:picChg chg="mod">
          <ac:chgData name="Jiaxuan You" userId="4673b616-39e0-47ed-898d-4786d243effe" providerId="ADAL" clId="{20A89E92-15A7-DF49-90C7-6383E43D4082}" dt="2021-02-04T01:32:12.778" v="15711" actId="1035"/>
          <ac:picMkLst>
            <pc:docMk/>
            <pc:sldMk cId="1679493551" sldId="1759"/>
            <ac:picMk id="10" creationId="{E7D26B2C-F637-BE46-8F0A-D4B96FB277C7}"/>
          </ac:picMkLst>
        </pc:picChg>
      </pc:sldChg>
      <pc:sldChg chg="modSp add mod">
        <pc:chgData name="Jiaxuan You" userId="4673b616-39e0-47ed-898d-4786d243effe" providerId="ADAL" clId="{20A89E92-15A7-DF49-90C7-6383E43D4082}" dt="2021-02-04T05:58:45.744" v="23147" actId="20577"/>
        <pc:sldMkLst>
          <pc:docMk/>
          <pc:sldMk cId="1700883887" sldId="1762"/>
        </pc:sldMkLst>
        <pc:spChg chg="mod">
          <ac:chgData name="Jiaxuan You" userId="4673b616-39e0-47ed-898d-4786d243effe" providerId="ADAL" clId="{20A89E92-15A7-DF49-90C7-6383E43D4082}" dt="2021-02-04T04:37:41.907" v="20795" actId="20577"/>
          <ac:spMkLst>
            <pc:docMk/>
            <pc:sldMk cId="1700883887" sldId="1762"/>
            <ac:spMk id="2" creationId="{74DD1F66-0F57-4B4A-9AD1-E317513AFBFE}"/>
          </ac:spMkLst>
        </pc:spChg>
        <pc:spChg chg="mod">
          <ac:chgData name="Jiaxuan You" userId="4673b616-39e0-47ed-898d-4786d243effe" providerId="ADAL" clId="{20A89E92-15A7-DF49-90C7-6383E43D4082}" dt="2021-02-04T05:58:45.744" v="23147" actId="20577"/>
          <ac:spMkLst>
            <pc:docMk/>
            <pc:sldMk cId="1700883887" sldId="1762"/>
            <ac:spMk id="3" creationId="{A52C8611-63D8-4942-97B3-1F19B9A4FB70}"/>
          </ac:spMkLst>
        </pc:spChg>
      </pc:sldChg>
      <pc:sldChg chg="addSp delSp modSp mod">
        <pc:chgData name="Jiaxuan You" userId="4673b616-39e0-47ed-898d-4786d243effe" providerId="ADAL" clId="{20A89E92-15A7-DF49-90C7-6383E43D4082}" dt="2021-02-04T08:42:49.537" v="23935" actId="207"/>
        <pc:sldMkLst>
          <pc:docMk/>
          <pc:sldMk cId="395968381" sldId="1763"/>
        </pc:sldMkLst>
        <pc:spChg chg="mod">
          <ac:chgData name="Jiaxuan You" userId="4673b616-39e0-47ed-898d-4786d243effe" providerId="ADAL" clId="{20A89E92-15A7-DF49-90C7-6383E43D4082}" dt="2021-02-04T01:36:20.629" v="15746" actId="20577"/>
          <ac:spMkLst>
            <pc:docMk/>
            <pc:sldMk cId="395968381" sldId="1763"/>
            <ac:spMk id="2" creationId="{145C8CFB-9DB6-1942-BF48-DF1DFAFC2227}"/>
          </ac:spMkLst>
        </pc:spChg>
        <pc:spChg chg="mod">
          <ac:chgData name="Jiaxuan You" userId="4673b616-39e0-47ed-898d-4786d243effe" providerId="ADAL" clId="{20A89E92-15A7-DF49-90C7-6383E43D4082}" dt="2021-02-04T08:42:49.537" v="23935" actId="207"/>
          <ac:spMkLst>
            <pc:docMk/>
            <pc:sldMk cId="395968381" sldId="1763"/>
            <ac:spMk id="3" creationId="{BD85B5A9-802D-A142-8943-C29634A4206C}"/>
          </ac:spMkLst>
        </pc:spChg>
        <pc:spChg chg="add mod">
          <ac:chgData name="Jiaxuan You" userId="4673b616-39e0-47ed-898d-4786d243effe" providerId="ADAL" clId="{20A89E92-15A7-DF49-90C7-6383E43D4082}" dt="2021-02-04T08:10:42.735" v="23775" actId="1036"/>
          <ac:spMkLst>
            <pc:docMk/>
            <pc:sldMk cId="395968381" sldId="1763"/>
            <ac:spMk id="9" creationId="{63981754-9E33-3747-BEEE-E39DAE15B1D1}"/>
          </ac:spMkLst>
        </pc:spChg>
        <pc:spChg chg="add mod">
          <ac:chgData name="Jiaxuan You" userId="4673b616-39e0-47ed-898d-4786d243effe" providerId="ADAL" clId="{20A89E92-15A7-DF49-90C7-6383E43D4082}" dt="2021-02-04T08:27:51.230" v="23857" actId="1076"/>
          <ac:spMkLst>
            <pc:docMk/>
            <pc:sldMk cId="395968381" sldId="1763"/>
            <ac:spMk id="10" creationId="{BC360D01-B666-BA4E-87F8-06D9304626B7}"/>
          </ac:spMkLst>
        </pc:spChg>
        <pc:spChg chg="add del mod">
          <ac:chgData name="Jiaxuan You" userId="4673b616-39e0-47ed-898d-4786d243effe" providerId="ADAL" clId="{20A89E92-15A7-DF49-90C7-6383E43D4082}" dt="2021-02-04T08:25:14.588" v="23815"/>
          <ac:spMkLst>
            <pc:docMk/>
            <pc:sldMk cId="395968381" sldId="1763"/>
            <ac:spMk id="12" creationId="{333483F2-E8A1-DD48-A026-B42F76EDDEBE}"/>
          </ac:spMkLst>
        </pc:spChg>
        <pc:spChg chg="add mod">
          <ac:chgData name="Jiaxuan You" userId="4673b616-39e0-47ed-898d-4786d243effe" providerId="ADAL" clId="{20A89E92-15A7-DF49-90C7-6383E43D4082}" dt="2021-02-04T08:41:20.800" v="23914" actId="1076"/>
          <ac:spMkLst>
            <pc:docMk/>
            <pc:sldMk cId="395968381" sldId="1763"/>
            <ac:spMk id="13" creationId="{BFDE636F-7C62-3347-8915-9D7C342368FB}"/>
          </ac:spMkLst>
        </pc:spChg>
        <pc:spChg chg="add mod">
          <ac:chgData name="Jiaxuan You" userId="4673b616-39e0-47ed-898d-4786d243effe" providerId="ADAL" clId="{20A89E92-15A7-DF49-90C7-6383E43D4082}" dt="2021-02-04T08:41:26.739" v="23916" actId="1076"/>
          <ac:spMkLst>
            <pc:docMk/>
            <pc:sldMk cId="395968381" sldId="1763"/>
            <ac:spMk id="14" creationId="{98CE487E-4CD2-7642-9604-E8BBB60CB594}"/>
          </ac:spMkLst>
        </pc:spChg>
        <pc:spChg chg="add mod">
          <ac:chgData name="Jiaxuan You" userId="4673b616-39e0-47ed-898d-4786d243effe" providerId="ADAL" clId="{20A89E92-15A7-DF49-90C7-6383E43D4082}" dt="2021-02-04T08:41:20.800" v="23914" actId="1076"/>
          <ac:spMkLst>
            <pc:docMk/>
            <pc:sldMk cId="395968381" sldId="1763"/>
            <ac:spMk id="15" creationId="{291FF505-5CA3-4C42-BDAC-06E953C4EBF6}"/>
          </ac:spMkLst>
        </pc:spChg>
        <pc:spChg chg="add mod">
          <ac:chgData name="Jiaxuan You" userId="4673b616-39e0-47ed-898d-4786d243effe" providerId="ADAL" clId="{20A89E92-15A7-DF49-90C7-6383E43D4082}" dt="2021-02-04T08:41:29.306" v="23922" actId="20577"/>
          <ac:spMkLst>
            <pc:docMk/>
            <pc:sldMk cId="395968381" sldId="1763"/>
            <ac:spMk id="16" creationId="{5A00DB4F-7DD2-E34D-91AE-72B60A1868F9}"/>
          </ac:spMkLst>
        </pc:spChg>
        <pc:graphicFrameChg chg="add mod modGraphic">
          <ac:chgData name="Jiaxuan You" userId="4673b616-39e0-47ed-898d-4786d243effe" providerId="ADAL" clId="{20A89E92-15A7-DF49-90C7-6383E43D4082}" dt="2021-02-04T08:10:42.735" v="23775" actId="1036"/>
          <ac:graphicFrameMkLst>
            <pc:docMk/>
            <pc:sldMk cId="395968381" sldId="1763"/>
            <ac:graphicFrameMk id="7" creationId="{D01FE818-6B0D-D044-A7C8-61327FDA5C2B}"/>
          </ac:graphicFrameMkLst>
        </pc:graphicFrameChg>
        <pc:graphicFrameChg chg="add mod modGraphic">
          <ac:chgData name="Jiaxuan You" userId="4673b616-39e0-47ed-898d-4786d243effe" providerId="ADAL" clId="{20A89E92-15A7-DF49-90C7-6383E43D4082}" dt="2021-02-04T08:27:51.230" v="23857" actId="1076"/>
          <ac:graphicFrameMkLst>
            <pc:docMk/>
            <pc:sldMk cId="395968381" sldId="1763"/>
            <ac:graphicFrameMk id="8" creationId="{6B335D77-4B8D-7C40-88D5-4DA948F8EE94}"/>
          </ac:graphicFrameMkLst>
        </pc:graphicFrameChg>
        <pc:picChg chg="add del">
          <ac:chgData name="Jiaxuan You" userId="4673b616-39e0-47ed-898d-4786d243effe" providerId="ADAL" clId="{20A89E92-15A7-DF49-90C7-6383E43D4082}" dt="2021-02-04T08:23:21.031" v="23793"/>
          <ac:picMkLst>
            <pc:docMk/>
            <pc:sldMk cId="395968381" sldId="1763"/>
            <ac:picMk id="11" creationId="{EB2573D9-27CD-4946-A77E-B3A0D05646C0}"/>
          </ac:picMkLst>
        </pc:picChg>
      </pc:sldChg>
      <pc:sldChg chg="modSp add del mod">
        <pc:chgData name="Jiaxuan You" userId="4673b616-39e0-47ed-898d-4786d243effe" providerId="ADAL" clId="{20A89E92-15A7-DF49-90C7-6383E43D4082}" dt="2021-02-04T01:16:06.672" v="15542" actId="2696"/>
        <pc:sldMkLst>
          <pc:docMk/>
          <pc:sldMk cId="1628733182" sldId="1763"/>
        </pc:sldMkLst>
        <pc:spChg chg="mod">
          <ac:chgData name="Jiaxuan You" userId="4673b616-39e0-47ed-898d-4786d243effe" providerId="ADAL" clId="{20A89E92-15A7-DF49-90C7-6383E43D4082}" dt="2021-02-04T01:14:51.256" v="15536" actId="15"/>
          <ac:spMkLst>
            <pc:docMk/>
            <pc:sldMk cId="1628733182" sldId="1763"/>
            <ac:spMk id="3" creationId="{00000000-0000-0000-0000-000000000000}"/>
          </ac:spMkLst>
        </pc:spChg>
      </pc:sldChg>
      <pc:sldChg chg="addSp delSp modSp add mod">
        <pc:chgData name="Jiaxuan You" userId="4673b616-39e0-47ed-898d-4786d243effe" providerId="ADAL" clId="{20A89E92-15A7-DF49-90C7-6383E43D4082}" dt="2021-02-04T10:09:54.845" v="26251" actId="20577"/>
        <pc:sldMkLst>
          <pc:docMk/>
          <pc:sldMk cId="1796785591" sldId="1764"/>
        </pc:sldMkLst>
        <pc:spChg chg="mod">
          <ac:chgData name="Jiaxuan You" userId="4673b616-39e0-47ed-898d-4786d243effe" providerId="ADAL" clId="{20A89E92-15A7-DF49-90C7-6383E43D4082}" dt="2021-02-04T01:53:38.591" v="16269" actId="20577"/>
          <ac:spMkLst>
            <pc:docMk/>
            <pc:sldMk cId="1796785591" sldId="1764"/>
            <ac:spMk id="2" creationId="{8412AF86-A497-D34A-A358-3D50D61228DB}"/>
          </ac:spMkLst>
        </pc:spChg>
        <pc:spChg chg="add mod">
          <ac:chgData name="Jiaxuan You" userId="4673b616-39e0-47ed-898d-4786d243effe" providerId="ADAL" clId="{20A89E92-15A7-DF49-90C7-6383E43D4082}" dt="2021-02-04T02:01:02.043" v="16454" actId="1076"/>
          <ac:spMkLst>
            <pc:docMk/>
            <pc:sldMk cId="1796785591" sldId="1764"/>
            <ac:spMk id="3" creationId="{26BEDF21-4232-0447-B548-1507BC2372A9}"/>
          </ac:spMkLst>
        </pc:spChg>
        <pc:spChg chg="mod">
          <ac:chgData name="Jiaxuan You" userId="4673b616-39e0-47ed-898d-4786d243effe" providerId="ADAL" clId="{20A89E92-15A7-DF49-90C7-6383E43D4082}" dt="2021-02-04T01:51:14.015" v="16083" actId="1036"/>
          <ac:spMkLst>
            <pc:docMk/>
            <pc:sldMk cId="1796785591" sldId="1764"/>
            <ac:spMk id="8" creationId="{776B3A78-9CB6-834A-A32C-5FA9DCD51360}"/>
          </ac:spMkLst>
        </pc:spChg>
        <pc:spChg chg="add mod">
          <ac:chgData name="Jiaxuan You" userId="4673b616-39e0-47ed-898d-4786d243effe" providerId="ADAL" clId="{20A89E92-15A7-DF49-90C7-6383E43D4082}" dt="2021-02-04T10:09:54.845" v="26251" actId="20577"/>
          <ac:spMkLst>
            <pc:docMk/>
            <pc:sldMk cId="1796785591" sldId="1764"/>
            <ac:spMk id="9" creationId="{BD200023-2DDF-654F-A77A-69C9976E54CA}"/>
          </ac:spMkLst>
        </pc:spChg>
        <pc:spChg chg="mod">
          <ac:chgData name="Jiaxuan You" userId="4673b616-39e0-47ed-898d-4786d243effe" providerId="ADAL" clId="{20A89E92-15A7-DF49-90C7-6383E43D4082}" dt="2021-02-04T01:51:14.015" v="16083" actId="1036"/>
          <ac:spMkLst>
            <pc:docMk/>
            <pc:sldMk cId="1796785591" sldId="1764"/>
            <ac:spMk id="11" creationId="{3BB9FC8F-66DF-944E-A186-3C520E025BF5}"/>
          </ac:spMkLst>
        </pc:spChg>
        <pc:spChg chg="mod">
          <ac:chgData name="Jiaxuan You" userId="4673b616-39e0-47ed-898d-4786d243effe" providerId="ADAL" clId="{20A89E92-15A7-DF49-90C7-6383E43D4082}" dt="2021-02-04T01:51:14.015" v="16083" actId="1036"/>
          <ac:spMkLst>
            <pc:docMk/>
            <pc:sldMk cId="1796785591" sldId="1764"/>
            <ac:spMk id="18" creationId="{551678B1-57E7-084E-9FEA-672EACBE936E}"/>
          </ac:spMkLst>
        </pc:spChg>
        <pc:spChg chg="mod">
          <ac:chgData name="Jiaxuan You" userId="4673b616-39e0-47ed-898d-4786d243effe" providerId="ADAL" clId="{20A89E92-15A7-DF49-90C7-6383E43D4082}" dt="2021-02-04T01:51:14.015" v="16083" actId="1036"/>
          <ac:spMkLst>
            <pc:docMk/>
            <pc:sldMk cId="1796785591" sldId="1764"/>
            <ac:spMk id="21" creationId="{C73AC6EA-4299-0A49-8C60-DD57DC15A264}"/>
          </ac:spMkLst>
        </pc:spChg>
        <pc:spChg chg="mod">
          <ac:chgData name="Jiaxuan You" userId="4673b616-39e0-47ed-898d-4786d243effe" providerId="ADAL" clId="{20A89E92-15A7-DF49-90C7-6383E43D4082}" dt="2021-02-04T01:51:14.015" v="16083" actId="1036"/>
          <ac:spMkLst>
            <pc:docMk/>
            <pc:sldMk cId="1796785591" sldId="1764"/>
            <ac:spMk id="25" creationId="{EEA62A6B-BF63-214E-9EA1-B85BE6B0312A}"/>
          </ac:spMkLst>
        </pc:spChg>
        <pc:spChg chg="mod">
          <ac:chgData name="Jiaxuan You" userId="4673b616-39e0-47ed-898d-4786d243effe" providerId="ADAL" clId="{20A89E92-15A7-DF49-90C7-6383E43D4082}" dt="2021-02-04T01:51:14.015" v="16083" actId="1036"/>
          <ac:spMkLst>
            <pc:docMk/>
            <pc:sldMk cId="1796785591" sldId="1764"/>
            <ac:spMk id="26" creationId="{AC34E548-5FE3-FE4F-B69B-400A3F12E44D}"/>
          </ac:spMkLst>
        </pc:spChg>
        <pc:spChg chg="mod">
          <ac:chgData name="Jiaxuan You" userId="4673b616-39e0-47ed-898d-4786d243effe" providerId="ADAL" clId="{20A89E92-15A7-DF49-90C7-6383E43D4082}" dt="2021-02-04T01:51:14.015" v="16083" actId="1036"/>
          <ac:spMkLst>
            <pc:docMk/>
            <pc:sldMk cId="1796785591" sldId="1764"/>
            <ac:spMk id="28" creationId="{FCD8C504-1BE1-B242-AC5C-1FA8B012149D}"/>
          </ac:spMkLst>
        </pc:spChg>
        <pc:spChg chg="mod">
          <ac:chgData name="Jiaxuan You" userId="4673b616-39e0-47ed-898d-4786d243effe" providerId="ADAL" clId="{20A89E92-15A7-DF49-90C7-6383E43D4082}" dt="2021-02-04T01:51:14.015" v="16083" actId="1036"/>
          <ac:spMkLst>
            <pc:docMk/>
            <pc:sldMk cId="1796785591" sldId="1764"/>
            <ac:spMk id="30" creationId="{36F14DEF-4855-8441-9ED8-65EA14AF89B8}"/>
          </ac:spMkLst>
        </pc:spChg>
        <pc:spChg chg="mod">
          <ac:chgData name="Jiaxuan You" userId="4673b616-39e0-47ed-898d-4786d243effe" providerId="ADAL" clId="{20A89E92-15A7-DF49-90C7-6383E43D4082}" dt="2021-02-04T01:51:14.015" v="16083" actId="1036"/>
          <ac:spMkLst>
            <pc:docMk/>
            <pc:sldMk cId="1796785591" sldId="1764"/>
            <ac:spMk id="31" creationId="{A5DCBA5C-6220-0F48-B6AC-10A79FE1C3BF}"/>
          </ac:spMkLst>
        </pc:spChg>
        <pc:spChg chg="mod">
          <ac:chgData name="Jiaxuan You" userId="4673b616-39e0-47ed-898d-4786d243effe" providerId="ADAL" clId="{20A89E92-15A7-DF49-90C7-6383E43D4082}" dt="2021-02-04T01:51:14.015" v="16083" actId="1036"/>
          <ac:spMkLst>
            <pc:docMk/>
            <pc:sldMk cId="1796785591" sldId="1764"/>
            <ac:spMk id="32" creationId="{26BF35E7-62DD-714E-91AD-A1556F8901F8}"/>
          </ac:spMkLst>
        </pc:spChg>
        <pc:spChg chg="mod">
          <ac:chgData name="Jiaxuan You" userId="4673b616-39e0-47ed-898d-4786d243effe" providerId="ADAL" clId="{20A89E92-15A7-DF49-90C7-6383E43D4082}" dt="2021-02-04T01:51:14.015" v="16083" actId="1036"/>
          <ac:spMkLst>
            <pc:docMk/>
            <pc:sldMk cId="1796785591" sldId="1764"/>
            <ac:spMk id="33" creationId="{7531605F-1703-734F-853A-8C29ACD0A899}"/>
          </ac:spMkLst>
        </pc:spChg>
        <pc:spChg chg="mod">
          <ac:chgData name="Jiaxuan You" userId="4673b616-39e0-47ed-898d-4786d243effe" providerId="ADAL" clId="{20A89E92-15A7-DF49-90C7-6383E43D4082}" dt="2021-02-04T01:51:14.015" v="16083" actId="1036"/>
          <ac:spMkLst>
            <pc:docMk/>
            <pc:sldMk cId="1796785591" sldId="1764"/>
            <ac:spMk id="34" creationId="{1E19E197-BBE8-AF49-A644-243EC5D2E2F5}"/>
          </ac:spMkLst>
        </pc:spChg>
        <pc:spChg chg="mod">
          <ac:chgData name="Jiaxuan You" userId="4673b616-39e0-47ed-898d-4786d243effe" providerId="ADAL" clId="{20A89E92-15A7-DF49-90C7-6383E43D4082}" dt="2021-02-04T01:51:14.015" v="16083" actId="1036"/>
          <ac:spMkLst>
            <pc:docMk/>
            <pc:sldMk cId="1796785591" sldId="1764"/>
            <ac:spMk id="35" creationId="{3859F00C-2CCB-3443-AB9C-DDBD870E979E}"/>
          </ac:spMkLst>
        </pc:spChg>
        <pc:spChg chg="mod">
          <ac:chgData name="Jiaxuan You" userId="4673b616-39e0-47ed-898d-4786d243effe" providerId="ADAL" clId="{20A89E92-15A7-DF49-90C7-6383E43D4082}" dt="2021-02-04T01:51:14.015" v="16083" actId="1036"/>
          <ac:spMkLst>
            <pc:docMk/>
            <pc:sldMk cId="1796785591" sldId="1764"/>
            <ac:spMk id="36" creationId="{748ABAEF-CB0E-4F4B-94CB-5DF431C6765B}"/>
          </ac:spMkLst>
        </pc:spChg>
        <pc:spChg chg="mod">
          <ac:chgData name="Jiaxuan You" userId="4673b616-39e0-47ed-898d-4786d243effe" providerId="ADAL" clId="{20A89E92-15A7-DF49-90C7-6383E43D4082}" dt="2021-02-04T01:51:14.015" v="16083" actId="1036"/>
          <ac:spMkLst>
            <pc:docMk/>
            <pc:sldMk cId="1796785591" sldId="1764"/>
            <ac:spMk id="37" creationId="{2F6249A0-27C4-144D-BEA0-5244206F01CE}"/>
          </ac:spMkLst>
        </pc:spChg>
        <pc:spChg chg="del">
          <ac:chgData name="Jiaxuan You" userId="4673b616-39e0-47ed-898d-4786d243effe" providerId="ADAL" clId="{20A89E92-15A7-DF49-90C7-6383E43D4082}" dt="2021-02-04T01:50:38.890" v="16012" actId="478"/>
          <ac:spMkLst>
            <pc:docMk/>
            <pc:sldMk cId="1796785591" sldId="1764"/>
            <ac:spMk id="45" creationId="{99207408-1F1F-874C-AFA1-C92ED09005F0}"/>
          </ac:spMkLst>
        </pc:spChg>
        <pc:spChg chg="add mod">
          <ac:chgData name="Jiaxuan You" userId="4673b616-39e0-47ed-898d-4786d243effe" providerId="ADAL" clId="{20A89E92-15A7-DF49-90C7-6383E43D4082}" dt="2021-02-04T02:05:33.795" v="16638" actId="1076"/>
          <ac:spMkLst>
            <pc:docMk/>
            <pc:sldMk cId="1796785591" sldId="1764"/>
            <ac:spMk id="55" creationId="{B8F14B8B-9D5E-A940-B4B2-4A153A928E72}"/>
          </ac:spMkLst>
        </pc:spChg>
        <pc:spChg chg="add mod">
          <ac:chgData name="Jiaxuan You" userId="4673b616-39e0-47ed-898d-4786d243effe" providerId="ADAL" clId="{20A89E92-15A7-DF49-90C7-6383E43D4082}" dt="2021-02-04T02:05:33.795" v="16638" actId="1076"/>
          <ac:spMkLst>
            <pc:docMk/>
            <pc:sldMk cId="1796785591" sldId="1764"/>
            <ac:spMk id="56" creationId="{4E35AB67-9B72-EA4A-A04B-B28F3A7D0714}"/>
          </ac:spMkLst>
        </pc:spChg>
        <pc:spChg chg="add mod">
          <ac:chgData name="Jiaxuan You" userId="4673b616-39e0-47ed-898d-4786d243effe" providerId="ADAL" clId="{20A89E92-15A7-DF49-90C7-6383E43D4082}" dt="2021-02-04T02:05:33.795" v="16638" actId="1076"/>
          <ac:spMkLst>
            <pc:docMk/>
            <pc:sldMk cId="1796785591" sldId="1764"/>
            <ac:spMk id="57" creationId="{D207F8C7-89AC-5940-BED1-A11DFD49433C}"/>
          </ac:spMkLst>
        </pc:spChg>
        <pc:spChg chg="mod">
          <ac:chgData name="Jiaxuan You" userId="4673b616-39e0-47ed-898d-4786d243effe" providerId="ADAL" clId="{20A89E92-15A7-DF49-90C7-6383E43D4082}" dt="2021-02-04T01:51:14.015" v="16083" actId="1036"/>
          <ac:spMkLst>
            <pc:docMk/>
            <pc:sldMk cId="1796785591" sldId="1764"/>
            <ac:spMk id="68" creationId="{DAB3A328-2F55-3C46-A1B4-1F03CB7BA8E3}"/>
          </ac:spMkLst>
        </pc:spChg>
        <pc:spChg chg="mod">
          <ac:chgData name="Jiaxuan You" userId="4673b616-39e0-47ed-898d-4786d243effe" providerId="ADAL" clId="{20A89E92-15A7-DF49-90C7-6383E43D4082}" dt="2021-02-04T01:51:14.015" v="16083" actId="1036"/>
          <ac:spMkLst>
            <pc:docMk/>
            <pc:sldMk cId="1796785591" sldId="1764"/>
            <ac:spMk id="69" creationId="{D40F4BF0-62EB-C848-8CAD-F5355CE5FA49}"/>
          </ac:spMkLst>
        </pc:spChg>
        <pc:spChg chg="del mod">
          <ac:chgData name="Jiaxuan You" userId="4673b616-39e0-47ed-898d-4786d243effe" providerId="ADAL" clId="{20A89E92-15A7-DF49-90C7-6383E43D4082}" dt="2021-02-04T02:05:28.833" v="16636" actId="478"/>
          <ac:spMkLst>
            <pc:docMk/>
            <pc:sldMk cId="1796785591" sldId="1764"/>
            <ac:spMk id="78" creationId="{97D2F253-E182-6F44-80D7-F4D89C911F03}"/>
          </ac:spMkLst>
        </pc:spChg>
        <pc:picChg chg="mod">
          <ac:chgData name="Jiaxuan You" userId="4673b616-39e0-47ed-898d-4786d243effe" providerId="ADAL" clId="{20A89E92-15A7-DF49-90C7-6383E43D4082}" dt="2021-02-04T01:51:14.015" v="16083" actId="1036"/>
          <ac:picMkLst>
            <pc:docMk/>
            <pc:sldMk cId="1796785591" sldId="1764"/>
            <ac:picMk id="14" creationId="{D9DA67EA-6E12-2D44-870B-8D3D594A7140}"/>
          </ac:picMkLst>
        </pc:picChg>
        <pc:picChg chg="mod">
          <ac:chgData name="Jiaxuan You" userId="4673b616-39e0-47ed-898d-4786d243effe" providerId="ADAL" clId="{20A89E92-15A7-DF49-90C7-6383E43D4082}" dt="2021-02-04T01:51:14.015" v="16083" actId="1036"/>
          <ac:picMkLst>
            <pc:docMk/>
            <pc:sldMk cId="1796785591" sldId="1764"/>
            <ac:picMk id="29" creationId="{5FDBD9DA-0FC1-024B-88AF-13D63C2B537B}"/>
          </ac:picMkLst>
        </pc:picChg>
        <pc:picChg chg="del mod">
          <ac:chgData name="Jiaxuan You" userId="4673b616-39e0-47ed-898d-4786d243effe" providerId="ADAL" clId="{20A89E92-15A7-DF49-90C7-6383E43D4082}" dt="2021-02-04T02:05:28.833" v="16636" actId="478"/>
          <ac:picMkLst>
            <pc:docMk/>
            <pc:sldMk cId="1796785591" sldId="1764"/>
            <ac:picMk id="39" creationId="{F092D69E-C104-7C43-9155-65E90CF2C7F7}"/>
          </ac:picMkLst>
        </pc:picChg>
        <pc:picChg chg="del mod">
          <ac:chgData name="Jiaxuan You" userId="4673b616-39e0-47ed-898d-4786d243effe" providerId="ADAL" clId="{20A89E92-15A7-DF49-90C7-6383E43D4082}" dt="2021-02-04T02:05:28.833" v="16636" actId="478"/>
          <ac:picMkLst>
            <pc:docMk/>
            <pc:sldMk cId="1796785591" sldId="1764"/>
            <ac:picMk id="40" creationId="{72968D8E-C2DE-AF44-9C0D-5369CF6216C2}"/>
          </ac:picMkLst>
        </pc:picChg>
        <pc:picChg chg="del mod">
          <ac:chgData name="Jiaxuan You" userId="4673b616-39e0-47ed-898d-4786d243effe" providerId="ADAL" clId="{20A89E92-15A7-DF49-90C7-6383E43D4082}" dt="2021-02-04T02:05:28.833" v="16636" actId="478"/>
          <ac:picMkLst>
            <pc:docMk/>
            <pc:sldMk cId="1796785591" sldId="1764"/>
            <ac:picMk id="41" creationId="{22643310-7255-5F4E-869D-C87DBB1B4EE2}"/>
          </ac:picMkLst>
        </pc:picChg>
        <pc:picChg chg="del mod">
          <ac:chgData name="Jiaxuan You" userId="4673b616-39e0-47ed-898d-4786d243effe" providerId="ADAL" clId="{20A89E92-15A7-DF49-90C7-6383E43D4082}" dt="2021-02-04T02:05:28.833" v="16636" actId="478"/>
          <ac:picMkLst>
            <pc:docMk/>
            <pc:sldMk cId="1796785591" sldId="1764"/>
            <ac:picMk id="43" creationId="{8B15B02D-D58C-0544-AF2D-8E356A6818FE}"/>
          </ac:picMkLst>
        </pc:picChg>
        <pc:picChg chg="del mod">
          <ac:chgData name="Jiaxuan You" userId="4673b616-39e0-47ed-898d-4786d243effe" providerId="ADAL" clId="{20A89E92-15A7-DF49-90C7-6383E43D4082}" dt="2021-02-04T02:05:28.833" v="16636" actId="478"/>
          <ac:picMkLst>
            <pc:docMk/>
            <pc:sldMk cId="1796785591" sldId="1764"/>
            <ac:picMk id="44" creationId="{AEDD0FBB-FF84-4B43-80BA-8DB34A5E1A88}"/>
          </ac:picMkLst>
        </pc:picChg>
        <pc:picChg chg="add mod">
          <ac:chgData name="Jiaxuan You" userId="4673b616-39e0-47ed-898d-4786d243effe" providerId="ADAL" clId="{20A89E92-15A7-DF49-90C7-6383E43D4082}" dt="2021-02-04T02:05:33.795" v="16638" actId="1076"/>
          <ac:picMkLst>
            <pc:docMk/>
            <pc:sldMk cId="1796785591" sldId="1764"/>
            <ac:picMk id="48" creationId="{7E83315F-1E4F-F846-AECE-7A6CC1138CAF}"/>
          </ac:picMkLst>
        </pc:picChg>
        <pc:picChg chg="add mod">
          <ac:chgData name="Jiaxuan You" userId="4673b616-39e0-47ed-898d-4786d243effe" providerId="ADAL" clId="{20A89E92-15A7-DF49-90C7-6383E43D4082}" dt="2021-02-04T02:05:33.795" v="16638" actId="1076"/>
          <ac:picMkLst>
            <pc:docMk/>
            <pc:sldMk cId="1796785591" sldId="1764"/>
            <ac:picMk id="49" creationId="{BD22C10D-833E-B04E-8610-2079BA72D7BA}"/>
          </ac:picMkLst>
        </pc:picChg>
        <pc:picChg chg="add mod">
          <ac:chgData name="Jiaxuan You" userId="4673b616-39e0-47ed-898d-4786d243effe" providerId="ADAL" clId="{20A89E92-15A7-DF49-90C7-6383E43D4082}" dt="2021-02-04T02:05:33.795" v="16638" actId="1076"/>
          <ac:picMkLst>
            <pc:docMk/>
            <pc:sldMk cId="1796785591" sldId="1764"/>
            <ac:picMk id="50" creationId="{62FC63CE-8972-0D4D-B282-178253BAD913}"/>
          </ac:picMkLst>
        </pc:picChg>
        <pc:picChg chg="add mod">
          <ac:chgData name="Jiaxuan You" userId="4673b616-39e0-47ed-898d-4786d243effe" providerId="ADAL" clId="{20A89E92-15A7-DF49-90C7-6383E43D4082}" dt="2021-02-04T02:05:33.795" v="16638" actId="1076"/>
          <ac:picMkLst>
            <pc:docMk/>
            <pc:sldMk cId="1796785591" sldId="1764"/>
            <ac:picMk id="52" creationId="{AF8157F9-F1F4-0F41-8C5D-C195224B8D55}"/>
          </ac:picMkLst>
        </pc:picChg>
        <pc:picChg chg="add mod">
          <ac:chgData name="Jiaxuan You" userId="4673b616-39e0-47ed-898d-4786d243effe" providerId="ADAL" clId="{20A89E92-15A7-DF49-90C7-6383E43D4082}" dt="2021-02-04T02:05:33.795" v="16638" actId="1076"/>
          <ac:picMkLst>
            <pc:docMk/>
            <pc:sldMk cId="1796785591" sldId="1764"/>
            <ac:picMk id="53" creationId="{60A5644E-58BE-BB44-879F-C9224FF53595}"/>
          </ac:picMkLst>
        </pc:picChg>
        <pc:picChg chg="mod">
          <ac:chgData name="Jiaxuan You" userId="4673b616-39e0-47ed-898d-4786d243effe" providerId="ADAL" clId="{20A89E92-15A7-DF49-90C7-6383E43D4082}" dt="2021-02-04T01:51:14.015" v="16083" actId="1036"/>
          <ac:picMkLst>
            <pc:docMk/>
            <pc:sldMk cId="1796785591" sldId="1764"/>
            <ac:picMk id="63" creationId="{A71C0705-DDF0-E940-B04C-FA87B72DDF1B}"/>
          </ac:picMkLst>
        </pc:picChg>
        <pc:cxnChg chg="del mod">
          <ac:chgData name="Jiaxuan You" userId="4673b616-39e0-47ed-898d-4786d243effe" providerId="ADAL" clId="{20A89E92-15A7-DF49-90C7-6383E43D4082}" dt="2021-02-04T02:05:28.833" v="16636" actId="478"/>
          <ac:cxnSpMkLst>
            <pc:docMk/>
            <pc:sldMk cId="1796785591" sldId="1764"/>
            <ac:cxnSpMk id="7" creationId="{64A8F7DB-788D-5641-8F70-0F15750941BE}"/>
          </ac:cxnSpMkLst>
        </pc:cxnChg>
        <pc:cxnChg chg="mod">
          <ac:chgData name="Jiaxuan You" userId="4673b616-39e0-47ed-898d-4786d243effe" providerId="ADAL" clId="{20A89E92-15A7-DF49-90C7-6383E43D4082}" dt="2021-02-04T01:51:14.015" v="16083" actId="1036"/>
          <ac:cxnSpMkLst>
            <pc:docMk/>
            <pc:sldMk cId="1796785591" sldId="1764"/>
            <ac:cxnSpMk id="16" creationId="{45B9D590-69AD-274B-A626-84F684CA5496}"/>
          </ac:cxnSpMkLst>
        </pc:cxnChg>
        <pc:cxnChg chg="mod">
          <ac:chgData name="Jiaxuan You" userId="4673b616-39e0-47ed-898d-4786d243effe" providerId="ADAL" clId="{20A89E92-15A7-DF49-90C7-6383E43D4082}" dt="2021-02-04T01:51:14.015" v="16083" actId="1036"/>
          <ac:cxnSpMkLst>
            <pc:docMk/>
            <pc:sldMk cId="1796785591" sldId="1764"/>
            <ac:cxnSpMk id="38" creationId="{BF42D22B-A092-6947-A005-BD86C6AC2448}"/>
          </ac:cxnSpMkLst>
        </pc:cxnChg>
        <pc:cxnChg chg="mod">
          <ac:chgData name="Jiaxuan You" userId="4673b616-39e0-47ed-898d-4786d243effe" providerId="ADAL" clId="{20A89E92-15A7-DF49-90C7-6383E43D4082}" dt="2021-02-04T01:51:14.015" v="16083" actId="1036"/>
          <ac:cxnSpMkLst>
            <pc:docMk/>
            <pc:sldMk cId="1796785591" sldId="1764"/>
            <ac:cxnSpMk id="42" creationId="{37500329-32B1-FC41-B9D9-644ED6413C33}"/>
          </ac:cxnSpMkLst>
        </pc:cxnChg>
        <pc:cxnChg chg="mod">
          <ac:chgData name="Jiaxuan You" userId="4673b616-39e0-47ed-898d-4786d243effe" providerId="ADAL" clId="{20A89E92-15A7-DF49-90C7-6383E43D4082}" dt="2021-02-04T01:51:14.015" v="16083" actId="1036"/>
          <ac:cxnSpMkLst>
            <pc:docMk/>
            <pc:sldMk cId="1796785591" sldId="1764"/>
            <ac:cxnSpMk id="46" creationId="{E01F2C31-510D-B847-B0BB-DA7AFA60978A}"/>
          </ac:cxnSpMkLst>
        </pc:cxnChg>
        <pc:cxnChg chg="del mod">
          <ac:chgData name="Jiaxuan You" userId="4673b616-39e0-47ed-898d-4786d243effe" providerId="ADAL" clId="{20A89E92-15A7-DF49-90C7-6383E43D4082}" dt="2021-02-04T02:05:28.833" v="16636" actId="478"/>
          <ac:cxnSpMkLst>
            <pc:docMk/>
            <pc:sldMk cId="1796785591" sldId="1764"/>
            <ac:cxnSpMk id="47" creationId="{D5C21DCE-28F8-AC44-A3D0-7B19BC2C082B}"/>
          </ac:cxnSpMkLst>
        </pc:cxnChg>
        <pc:cxnChg chg="mod">
          <ac:chgData name="Jiaxuan You" userId="4673b616-39e0-47ed-898d-4786d243effe" providerId="ADAL" clId="{20A89E92-15A7-DF49-90C7-6383E43D4082}" dt="2021-02-04T01:51:14.015" v="16083" actId="1036"/>
          <ac:cxnSpMkLst>
            <pc:docMk/>
            <pc:sldMk cId="1796785591" sldId="1764"/>
            <ac:cxnSpMk id="51" creationId="{763D0F14-2A90-DA48-AD75-AB097EFEA70C}"/>
          </ac:cxnSpMkLst>
        </pc:cxnChg>
        <pc:cxnChg chg="mod">
          <ac:chgData name="Jiaxuan You" userId="4673b616-39e0-47ed-898d-4786d243effe" providerId="ADAL" clId="{20A89E92-15A7-DF49-90C7-6383E43D4082}" dt="2021-02-04T01:51:14.015" v="16083" actId="1036"/>
          <ac:cxnSpMkLst>
            <pc:docMk/>
            <pc:sldMk cId="1796785591" sldId="1764"/>
            <ac:cxnSpMk id="54" creationId="{D66A72DA-0D32-5848-96A0-3FDC9D0C534B}"/>
          </ac:cxnSpMkLst>
        </pc:cxnChg>
        <pc:cxnChg chg="mod">
          <ac:chgData name="Jiaxuan You" userId="4673b616-39e0-47ed-898d-4786d243effe" providerId="ADAL" clId="{20A89E92-15A7-DF49-90C7-6383E43D4082}" dt="2021-02-04T01:51:14.015" v="16083" actId="1036"/>
          <ac:cxnSpMkLst>
            <pc:docMk/>
            <pc:sldMk cId="1796785591" sldId="1764"/>
            <ac:cxnSpMk id="60" creationId="{AB9889D4-3DA4-AA44-9F49-8520ECFEB130}"/>
          </ac:cxnSpMkLst>
        </pc:cxnChg>
        <pc:cxnChg chg="mod">
          <ac:chgData name="Jiaxuan You" userId="4673b616-39e0-47ed-898d-4786d243effe" providerId="ADAL" clId="{20A89E92-15A7-DF49-90C7-6383E43D4082}" dt="2021-02-04T01:51:14.015" v="16083" actId="1036"/>
          <ac:cxnSpMkLst>
            <pc:docMk/>
            <pc:sldMk cId="1796785591" sldId="1764"/>
            <ac:cxnSpMk id="74" creationId="{55A89EA0-3C65-A348-9D69-208AFC6241D7}"/>
          </ac:cxnSpMkLst>
        </pc:cxnChg>
      </pc:sldChg>
      <pc:sldChg chg="modSp mod ord modShow">
        <pc:chgData name="Jiaxuan You" userId="4673b616-39e0-47ed-898d-4786d243effe" providerId="ADAL" clId="{20A89E92-15A7-DF49-90C7-6383E43D4082}" dt="2021-02-04T03:47:37.390" v="19977" actId="20578"/>
        <pc:sldMkLst>
          <pc:docMk/>
          <pc:sldMk cId="2817815735" sldId="1765"/>
        </pc:sldMkLst>
        <pc:spChg chg="mod">
          <ac:chgData name="Jiaxuan You" userId="4673b616-39e0-47ed-898d-4786d243effe" providerId="ADAL" clId="{20A89E92-15A7-DF49-90C7-6383E43D4082}" dt="2021-02-04T01:36:14.867" v="15745" actId="20577"/>
          <ac:spMkLst>
            <pc:docMk/>
            <pc:sldMk cId="2817815735" sldId="1765"/>
            <ac:spMk id="2" creationId="{145C8CFB-9DB6-1942-BF48-DF1DFAFC2227}"/>
          </ac:spMkLst>
        </pc:spChg>
        <pc:spChg chg="mod">
          <ac:chgData name="Jiaxuan You" userId="4673b616-39e0-47ed-898d-4786d243effe" providerId="ADAL" clId="{20A89E92-15A7-DF49-90C7-6383E43D4082}" dt="2021-02-04T03:04:19.857" v="19285"/>
          <ac:spMkLst>
            <pc:docMk/>
            <pc:sldMk cId="2817815735" sldId="1765"/>
            <ac:spMk id="3" creationId="{BD85B5A9-802D-A142-8943-C29634A4206C}"/>
          </ac:spMkLst>
        </pc:spChg>
      </pc:sldChg>
      <pc:sldChg chg="addSp delSp modSp add mod">
        <pc:chgData name="Jiaxuan You" userId="4673b616-39e0-47ed-898d-4786d243effe" providerId="ADAL" clId="{20A89E92-15A7-DF49-90C7-6383E43D4082}" dt="2021-02-04T06:11:02.953" v="23626" actId="20577"/>
        <pc:sldMkLst>
          <pc:docMk/>
          <pc:sldMk cId="3459096520" sldId="1766"/>
        </pc:sldMkLst>
        <pc:spChg chg="mod">
          <ac:chgData name="Jiaxuan You" userId="4673b616-39e0-47ed-898d-4786d243effe" providerId="ADAL" clId="{20A89E92-15A7-DF49-90C7-6383E43D4082}" dt="2021-02-04T02:01:51.291" v="16462" actId="20577"/>
          <ac:spMkLst>
            <pc:docMk/>
            <pc:sldMk cId="3459096520" sldId="1766"/>
            <ac:spMk id="2" creationId="{4927A5E2-BF07-364B-94F2-F850BA0A8099}"/>
          </ac:spMkLst>
        </pc:spChg>
        <pc:spChg chg="mod">
          <ac:chgData name="Jiaxuan You" userId="4673b616-39e0-47ed-898d-4786d243effe" providerId="ADAL" clId="{20A89E92-15A7-DF49-90C7-6383E43D4082}" dt="2021-02-04T06:11:02.953" v="23626" actId="20577"/>
          <ac:spMkLst>
            <pc:docMk/>
            <pc:sldMk cId="3459096520" sldId="1766"/>
            <ac:spMk id="3" creationId="{D8C84BA1-D83E-3146-BA86-91F732ABE562}"/>
          </ac:spMkLst>
        </pc:spChg>
        <pc:spChg chg="mod">
          <ac:chgData name="Jiaxuan You" userId="4673b616-39e0-47ed-898d-4786d243effe" providerId="ADAL" clId="{20A89E92-15A7-DF49-90C7-6383E43D4082}" dt="2021-02-04T06:10:24.024" v="23564" actId="1076"/>
          <ac:spMkLst>
            <pc:docMk/>
            <pc:sldMk cId="3459096520" sldId="1766"/>
            <ac:spMk id="16" creationId="{B6D4E5CB-1ED3-3748-8ADC-847C3CE8A160}"/>
          </ac:spMkLst>
        </pc:spChg>
        <pc:spChg chg="del">
          <ac:chgData name="Jiaxuan You" userId="4673b616-39e0-47ed-898d-4786d243effe" providerId="ADAL" clId="{20A89E92-15A7-DF49-90C7-6383E43D4082}" dt="2021-02-04T02:02:19.673" v="16465" actId="478"/>
          <ac:spMkLst>
            <pc:docMk/>
            <pc:sldMk cId="3459096520" sldId="1766"/>
            <ac:spMk id="16" creationId="{E5B6544B-3680-DC42-95A1-E1440B4E53BC}"/>
          </ac:spMkLst>
        </pc:spChg>
        <pc:spChg chg="del">
          <ac:chgData name="Jiaxuan You" userId="4673b616-39e0-47ed-898d-4786d243effe" providerId="ADAL" clId="{20A89E92-15A7-DF49-90C7-6383E43D4082}" dt="2021-02-04T02:02:19.673" v="16465" actId="478"/>
          <ac:spMkLst>
            <pc:docMk/>
            <pc:sldMk cId="3459096520" sldId="1766"/>
            <ac:spMk id="17" creationId="{A0F59FBB-AE5B-6249-ACA4-3BC383D7DBB6}"/>
          </ac:spMkLst>
        </pc:spChg>
        <pc:spChg chg="del">
          <ac:chgData name="Jiaxuan You" userId="4673b616-39e0-47ed-898d-4786d243effe" providerId="ADAL" clId="{20A89E92-15A7-DF49-90C7-6383E43D4082}" dt="2021-02-04T02:02:19.673" v="16465" actId="478"/>
          <ac:spMkLst>
            <pc:docMk/>
            <pc:sldMk cId="3459096520" sldId="1766"/>
            <ac:spMk id="18" creationId="{CB1C7E55-5501-A942-A9D7-0603539A9F71}"/>
          </ac:spMkLst>
        </pc:spChg>
        <pc:spChg chg="del">
          <ac:chgData name="Jiaxuan You" userId="4673b616-39e0-47ed-898d-4786d243effe" providerId="ADAL" clId="{20A89E92-15A7-DF49-90C7-6383E43D4082}" dt="2021-02-04T02:02:19.673" v="16465" actId="478"/>
          <ac:spMkLst>
            <pc:docMk/>
            <pc:sldMk cId="3459096520" sldId="1766"/>
            <ac:spMk id="19" creationId="{B536DD19-0E7F-3A41-826F-E5BF9F227E5C}"/>
          </ac:spMkLst>
        </pc:spChg>
        <pc:spChg chg="del">
          <ac:chgData name="Jiaxuan You" userId="4673b616-39e0-47ed-898d-4786d243effe" providerId="ADAL" clId="{20A89E92-15A7-DF49-90C7-6383E43D4082}" dt="2021-02-04T02:02:19.673" v="16465" actId="478"/>
          <ac:spMkLst>
            <pc:docMk/>
            <pc:sldMk cId="3459096520" sldId="1766"/>
            <ac:spMk id="20" creationId="{644E16A8-8425-0046-A9A8-A1A88D6CDC9B}"/>
          </ac:spMkLst>
        </pc:spChg>
        <pc:spChg chg="del">
          <ac:chgData name="Jiaxuan You" userId="4673b616-39e0-47ed-898d-4786d243effe" providerId="ADAL" clId="{20A89E92-15A7-DF49-90C7-6383E43D4082}" dt="2021-02-04T02:02:19.673" v="16465" actId="478"/>
          <ac:spMkLst>
            <pc:docMk/>
            <pc:sldMk cId="3459096520" sldId="1766"/>
            <ac:spMk id="21" creationId="{4E88BE5D-D4AE-1749-B526-08BB095EB1FD}"/>
          </ac:spMkLst>
        </pc:spChg>
        <pc:spChg chg="del">
          <ac:chgData name="Jiaxuan You" userId="4673b616-39e0-47ed-898d-4786d243effe" providerId="ADAL" clId="{20A89E92-15A7-DF49-90C7-6383E43D4082}" dt="2021-02-04T02:02:19.673" v="16465" actId="478"/>
          <ac:spMkLst>
            <pc:docMk/>
            <pc:sldMk cId="3459096520" sldId="1766"/>
            <ac:spMk id="22" creationId="{352863DD-8736-5949-A09D-8D4BD4F66A0F}"/>
          </ac:spMkLst>
        </pc:spChg>
        <pc:spChg chg="del">
          <ac:chgData name="Jiaxuan You" userId="4673b616-39e0-47ed-898d-4786d243effe" providerId="ADAL" clId="{20A89E92-15A7-DF49-90C7-6383E43D4082}" dt="2021-02-04T02:02:19.673" v="16465" actId="478"/>
          <ac:spMkLst>
            <pc:docMk/>
            <pc:sldMk cId="3459096520" sldId="1766"/>
            <ac:spMk id="23" creationId="{D73DD764-9EFC-2C41-8503-EE4B7D99A61B}"/>
          </ac:spMkLst>
        </pc:spChg>
        <pc:spChg chg="del">
          <ac:chgData name="Jiaxuan You" userId="4673b616-39e0-47ed-898d-4786d243effe" providerId="ADAL" clId="{20A89E92-15A7-DF49-90C7-6383E43D4082}" dt="2021-02-04T02:02:19.673" v="16465" actId="478"/>
          <ac:spMkLst>
            <pc:docMk/>
            <pc:sldMk cId="3459096520" sldId="1766"/>
            <ac:spMk id="24" creationId="{7735B24E-D562-1546-809E-52EF2D179293}"/>
          </ac:spMkLst>
        </pc:spChg>
        <pc:spChg chg="del">
          <ac:chgData name="Jiaxuan You" userId="4673b616-39e0-47ed-898d-4786d243effe" providerId="ADAL" clId="{20A89E92-15A7-DF49-90C7-6383E43D4082}" dt="2021-02-04T02:02:19.673" v="16465" actId="478"/>
          <ac:spMkLst>
            <pc:docMk/>
            <pc:sldMk cId="3459096520" sldId="1766"/>
            <ac:spMk id="25" creationId="{354B563B-AC98-F64D-85F3-78D280556CD3}"/>
          </ac:spMkLst>
        </pc:spChg>
        <pc:spChg chg="add del mod">
          <ac:chgData name="Jiaxuan You" userId="4673b616-39e0-47ed-898d-4786d243effe" providerId="ADAL" clId="{20A89E92-15A7-DF49-90C7-6383E43D4082}" dt="2021-02-04T02:03:49.189" v="16598" actId="478"/>
          <ac:spMkLst>
            <pc:docMk/>
            <pc:sldMk cId="3459096520" sldId="1766"/>
            <ac:spMk id="30" creationId="{77A843DC-7467-3A41-AA25-08F804B77120}"/>
          </ac:spMkLst>
        </pc:spChg>
        <pc:spChg chg="add mod topLvl">
          <ac:chgData name="Jiaxuan You" userId="4673b616-39e0-47ed-898d-4786d243effe" providerId="ADAL" clId="{20A89E92-15A7-DF49-90C7-6383E43D4082}" dt="2021-02-04T06:10:24.024" v="23564" actId="1076"/>
          <ac:spMkLst>
            <pc:docMk/>
            <pc:sldMk cId="3459096520" sldId="1766"/>
            <ac:spMk id="38" creationId="{DEC9070D-68F2-A04A-863B-515C400896FD}"/>
          </ac:spMkLst>
        </pc:spChg>
        <pc:spChg chg="del">
          <ac:chgData name="Jiaxuan You" userId="4673b616-39e0-47ed-898d-4786d243effe" providerId="ADAL" clId="{20A89E92-15A7-DF49-90C7-6383E43D4082}" dt="2021-02-04T02:02:19.673" v="16465" actId="478"/>
          <ac:spMkLst>
            <pc:docMk/>
            <pc:sldMk cId="3459096520" sldId="1766"/>
            <ac:spMk id="39" creationId="{25C8201E-838C-F946-96E5-CB9CFBD3DF17}"/>
          </ac:spMkLst>
        </pc:spChg>
        <pc:spChg chg="del">
          <ac:chgData name="Jiaxuan You" userId="4673b616-39e0-47ed-898d-4786d243effe" providerId="ADAL" clId="{20A89E92-15A7-DF49-90C7-6383E43D4082}" dt="2021-02-04T02:02:19.673" v="16465" actId="478"/>
          <ac:spMkLst>
            <pc:docMk/>
            <pc:sldMk cId="3459096520" sldId="1766"/>
            <ac:spMk id="40" creationId="{6CA71150-DEDE-294F-B05B-BF70D66320F9}"/>
          </ac:spMkLst>
        </pc:spChg>
        <pc:spChg chg="del">
          <ac:chgData name="Jiaxuan You" userId="4673b616-39e0-47ed-898d-4786d243effe" providerId="ADAL" clId="{20A89E92-15A7-DF49-90C7-6383E43D4082}" dt="2021-02-04T02:02:19.673" v="16465" actId="478"/>
          <ac:spMkLst>
            <pc:docMk/>
            <pc:sldMk cId="3459096520" sldId="1766"/>
            <ac:spMk id="41" creationId="{4DAEE173-045E-2343-A32B-07427743C8A8}"/>
          </ac:spMkLst>
        </pc:spChg>
        <pc:spChg chg="del">
          <ac:chgData name="Jiaxuan You" userId="4673b616-39e0-47ed-898d-4786d243effe" providerId="ADAL" clId="{20A89E92-15A7-DF49-90C7-6383E43D4082}" dt="2021-02-04T02:02:19.673" v="16465" actId="478"/>
          <ac:spMkLst>
            <pc:docMk/>
            <pc:sldMk cId="3459096520" sldId="1766"/>
            <ac:spMk id="42" creationId="{8CB48E1B-45FB-234B-893C-6B5F111765B1}"/>
          </ac:spMkLst>
        </pc:spChg>
        <pc:spChg chg="add mod topLvl">
          <ac:chgData name="Jiaxuan You" userId="4673b616-39e0-47ed-898d-4786d243effe" providerId="ADAL" clId="{20A89E92-15A7-DF49-90C7-6383E43D4082}" dt="2021-02-04T06:10:24.024" v="23564" actId="1076"/>
          <ac:spMkLst>
            <pc:docMk/>
            <pc:sldMk cId="3459096520" sldId="1766"/>
            <ac:spMk id="43" creationId="{CEF97648-3E86-F146-A84F-B6275E257A1F}"/>
          </ac:spMkLst>
        </pc:spChg>
        <pc:spChg chg="add mod topLvl">
          <ac:chgData name="Jiaxuan You" userId="4673b616-39e0-47ed-898d-4786d243effe" providerId="ADAL" clId="{20A89E92-15A7-DF49-90C7-6383E43D4082}" dt="2021-02-04T06:10:24.024" v="23564" actId="1076"/>
          <ac:spMkLst>
            <pc:docMk/>
            <pc:sldMk cId="3459096520" sldId="1766"/>
            <ac:spMk id="44" creationId="{1699E538-CD04-8E4A-86AD-1DC5198D3B63}"/>
          </ac:spMkLst>
        </pc:spChg>
        <pc:grpChg chg="add del mod">
          <ac:chgData name="Jiaxuan You" userId="4673b616-39e0-47ed-898d-4786d243effe" providerId="ADAL" clId="{20A89E92-15A7-DF49-90C7-6383E43D4082}" dt="2021-02-04T06:03:25.650" v="23200" actId="165"/>
          <ac:grpSpMkLst>
            <pc:docMk/>
            <pc:sldMk cId="3459096520" sldId="1766"/>
            <ac:grpSpMk id="8" creationId="{4139A962-3307-7C4B-A6DB-56E11C640E8B}"/>
          </ac:grpSpMkLst>
        </pc:grpChg>
        <pc:picChg chg="del">
          <ac:chgData name="Jiaxuan You" userId="4673b616-39e0-47ed-898d-4786d243effe" providerId="ADAL" clId="{20A89E92-15A7-DF49-90C7-6383E43D4082}" dt="2021-02-04T02:02:19.673" v="16465" actId="478"/>
          <ac:picMkLst>
            <pc:docMk/>
            <pc:sldMk cId="3459096520" sldId="1766"/>
            <ac:picMk id="7" creationId="{D1694920-3DA8-0345-A0A4-1463FF0F38D1}"/>
          </ac:picMkLst>
        </pc:picChg>
        <pc:picChg chg="del">
          <ac:chgData name="Jiaxuan You" userId="4673b616-39e0-47ed-898d-4786d243effe" providerId="ADAL" clId="{20A89E92-15A7-DF49-90C7-6383E43D4082}" dt="2021-02-04T02:02:19.673" v="16465" actId="478"/>
          <ac:picMkLst>
            <pc:docMk/>
            <pc:sldMk cId="3459096520" sldId="1766"/>
            <ac:picMk id="12" creationId="{CA860A9D-EBA9-7943-9426-7FCFA1CC4E13}"/>
          </ac:picMkLst>
        </pc:picChg>
        <pc:picChg chg="del">
          <ac:chgData name="Jiaxuan You" userId="4673b616-39e0-47ed-898d-4786d243effe" providerId="ADAL" clId="{20A89E92-15A7-DF49-90C7-6383E43D4082}" dt="2021-02-04T02:02:19.673" v="16465" actId="478"/>
          <ac:picMkLst>
            <pc:docMk/>
            <pc:sldMk cId="3459096520" sldId="1766"/>
            <ac:picMk id="13" creationId="{91C6E20A-737B-5B4D-B3E6-87BE451FC032}"/>
          </ac:picMkLst>
        </pc:picChg>
        <pc:picChg chg="del">
          <ac:chgData name="Jiaxuan You" userId="4673b616-39e0-47ed-898d-4786d243effe" providerId="ADAL" clId="{20A89E92-15A7-DF49-90C7-6383E43D4082}" dt="2021-02-04T02:02:19.673" v="16465" actId="478"/>
          <ac:picMkLst>
            <pc:docMk/>
            <pc:sldMk cId="3459096520" sldId="1766"/>
            <ac:picMk id="27" creationId="{79CD0321-8765-4E46-A47B-5488069F74C2}"/>
          </ac:picMkLst>
        </pc:picChg>
        <pc:picChg chg="del">
          <ac:chgData name="Jiaxuan You" userId="4673b616-39e0-47ed-898d-4786d243effe" providerId="ADAL" clId="{20A89E92-15A7-DF49-90C7-6383E43D4082}" dt="2021-02-04T02:02:19.673" v="16465" actId="478"/>
          <ac:picMkLst>
            <pc:docMk/>
            <pc:sldMk cId="3459096520" sldId="1766"/>
            <ac:picMk id="28" creationId="{B5CE1AF0-D9C8-4D4A-8DBE-E42340ED9C4C}"/>
          </ac:picMkLst>
        </pc:picChg>
        <pc:picChg chg="del">
          <ac:chgData name="Jiaxuan You" userId="4673b616-39e0-47ed-898d-4786d243effe" providerId="ADAL" clId="{20A89E92-15A7-DF49-90C7-6383E43D4082}" dt="2021-02-04T02:02:19.673" v="16465" actId="478"/>
          <ac:picMkLst>
            <pc:docMk/>
            <pc:sldMk cId="3459096520" sldId="1766"/>
            <ac:picMk id="29" creationId="{87A52154-EF3D-044C-A25E-1C94307B8790}"/>
          </ac:picMkLst>
        </pc:picChg>
        <pc:picChg chg="add mod topLvl">
          <ac:chgData name="Jiaxuan You" userId="4673b616-39e0-47ed-898d-4786d243effe" providerId="ADAL" clId="{20A89E92-15A7-DF49-90C7-6383E43D4082}" dt="2021-02-04T06:10:24.024" v="23564" actId="1076"/>
          <ac:picMkLst>
            <pc:docMk/>
            <pc:sldMk cId="3459096520" sldId="1766"/>
            <ac:picMk id="31" creationId="{0471D13F-A3BF-DE40-B234-40F0757C7A77}"/>
          </ac:picMkLst>
        </pc:picChg>
        <pc:picChg chg="add mod topLvl">
          <ac:chgData name="Jiaxuan You" userId="4673b616-39e0-47ed-898d-4786d243effe" providerId="ADAL" clId="{20A89E92-15A7-DF49-90C7-6383E43D4082}" dt="2021-02-04T06:10:24.024" v="23564" actId="1076"/>
          <ac:picMkLst>
            <pc:docMk/>
            <pc:sldMk cId="3459096520" sldId="1766"/>
            <ac:picMk id="32" creationId="{F42A8DE0-1C30-CD44-A18C-D414F04BFA14}"/>
          </ac:picMkLst>
        </pc:picChg>
        <pc:picChg chg="add mod topLvl">
          <ac:chgData name="Jiaxuan You" userId="4673b616-39e0-47ed-898d-4786d243effe" providerId="ADAL" clId="{20A89E92-15A7-DF49-90C7-6383E43D4082}" dt="2021-02-04T06:10:24.024" v="23564" actId="1076"/>
          <ac:picMkLst>
            <pc:docMk/>
            <pc:sldMk cId="3459096520" sldId="1766"/>
            <ac:picMk id="33" creationId="{13C998E6-27A3-C74C-893A-81F43F0A18D6}"/>
          </ac:picMkLst>
        </pc:picChg>
        <pc:picChg chg="add mod topLvl">
          <ac:chgData name="Jiaxuan You" userId="4673b616-39e0-47ed-898d-4786d243effe" providerId="ADAL" clId="{20A89E92-15A7-DF49-90C7-6383E43D4082}" dt="2021-02-04T06:10:24.024" v="23564" actId="1076"/>
          <ac:picMkLst>
            <pc:docMk/>
            <pc:sldMk cId="3459096520" sldId="1766"/>
            <ac:picMk id="34" creationId="{2FB3899B-27A4-654C-B271-F587B7868D5C}"/>
          </ac:picMkLst>
        </pc:picChg>
        <pc:picChg chg="add mod topLvl">
          <ac:chgData name="Jiaxuan You" userId="4673b616-39e0-47ed-898d-4786d243effe" providerId="ADAL" clId="{20A89E92-15A7-DF49-90C7-6383E43D4082}" dt="2021-02-04T06:10:24.024" v="23564" actId="1076"/>
          <ac:picMkLst>
            <pc:docMk/>
            <pc:sldMk cId="3459096520" sldId="1766"/>
            <ac:picMk id="35" creationId="{3FBD84AB-FB20-8144-986D-D666B58F9022}"/>
          </ac:picMkLst>
        </pc:picChg>
        <pc:cxnChg chg="add del mod">
          <ac:chgData name="Jiaxuan You" userId="4673b616-39e0-47ed-898d-4786d243effe" providerId="ADAL" clId="{20A89E92-15A7-DF49-90C7-6383E43D4082}" dt="2021-02-04T02:03:51.264" v="16599" actId="478"/>
          <ac:cxnSpMkLst>
            <pc:docMk/>
            <pc:sldMk cId="3459096520" sldId="1766"/>
            <ac:cxnSpMk id="36" creationId="{FA0675E6-79CC-3C42-99D9-A33B4E14EB39}"/>
          </ac:cxnSpMkLst>
        </pc:cxnChg>
        <pc:cxnChg chg="add del mod">
          <ac:chgData name="Jiaxuan You" userId="4673b616-39e0-47ed-898d-4786d243effe" providerId="ADAL" clId="{20A89E92-15A7-DF49-90C7-6383E43D4082}" dt="2021-02-04T02:03:54.092" v="16600" actId="478"/>
          <ac:cxnSpMkLst>
            <pc:docMk/>
            <pc:sldMk cId="3459096520" sldId="1766"/>
            <ac:cxnSpMk id="37" creationId="{D3EE5B1E-4DE9-1F46-BFFD-089B069C22A0}"/>
          </ac:cxnSpMkLst>
        </pc:cxnChg>
      </pc:sldChg>
      <pc:sldChg chg="new">
        <pc:chgData name="Jiaxuan You" userId="4673b616-39e0-47ed-898d-4786d243effe" providerId="ADAL" clId="{20A89E92-15A7-DF49-90C7-6383E43D4082}" dt="2021-02-04T02:10:43.753" v="16797" actId="680"/>
        <pc:sldMkLst>
          <pc:docMk/>
          <pc:sldMk cId="4230093755" sldId="1767"/>
        </pc:sldMkLst>
      </pc:sldChg>
      <pc:sldChg chg="addSp delSp modSp new mod">
        <pc:chgData name="Jiaxuan You" userId="4673b616-39e0-47ed-898d-4786d243effe" providerId="ADAL" clId="{20A89E92-15A7-DF49-90C7-6383E43D4082}" dt="2021-02-04T08:52:05.224" v="24014" actId="207"/>
        <pc:sldMkLst>
          <pc:docMk/>
          <pc:sldMk cId="2645966715" sldId="1768"/>
        </pc:sldMkLst>
        <pc:spChg chg="mod">
          <ac:chgData name="Jiaxuan You" userId="4673b616-39e0-47ed-898d-4786d243effe" providerId="ADAL" clId="{20A89E92-15A7-DF49-90C7-6383E43D4082}" dt="2021-02-04T02:25:31.443" v="17374"/>
          <ac:spMkLst>
            <pc:docMk/>
            <pc:sldMk cId="2645966715" sldId="1768"/>
            <ac:spMk id="2" creationId="{C91C1310-8463-9441-90F2-8CB5DEF42589}"/>
          </ac:spMkLst>
        </pc:spChg>
        <pc:spChg chg="mod">
          <ac:chgData name="Jiaxuan You" userId="4673b616-39e0-47ed-898d-4786d243effe" providerId="ADAL" clId="{20A89E92-15A7-DF49-90C7-6383E43D4082}" dt="2021-02-04T08:52:05.224" v="24014" actId="207"/>
          <ac:spMkLst>
            <pc:docMk/>
            <pc:sldMk cId="2645966715" sldId="1768"/>
            <ac:spMk id="3" creationId="{86496B1D-4577-5C45-9F5C-3F8CCC980EF4}"/>
          </ac:spMkLst>
        </pc:spChg>
        <pc:spChg chg="add mod">
          <ac:chgData name="Jiaxuan You" userId="4673b616-39e0-47ed-898d-4786d243effe" providerId="ADAL" clId="{20A89E92-15A7-DF49-90C7-6383E43D4082}" dt="2021-02-04T04:30:09.150" v="20648" actId="1076"/>
          <ac:spMkLst>
            <pc:docMk/>
            <pc:sldMk cId="2645966715" sldId="1768"/>
            <ac:spMk id="12" creationId="{B36C5402-89BF-9448-BFF7-B08B08A7AD84}"/>
          </ac:spMkLst>
        </pc:spChg>
        <pc:spChg chg="add mod">
          <ac:chgData name="Jiaxuan You" userId="4673b616-39e0-47ed-898d-4786d243effe" providerId="ADAL" clId="{20A89E92-15A7-DF49-90C7-6383E43D4082}" dt="2021-02-04T04:30:09.150" v="20648" actId="1076"/>
          <ac:spMkLst>
            <pc:docMk/>
            <pc:sldMk cId="2645966715" sldId="1768"/>
            <ac:spMk id="13" creationId="{F0CFE218-D315-C945-AD86-A2CADB4F8FF7}"/>
          </ac:spMkLst>
        </pc:spChg>
        <pc:spChg chg="add mod">
          <ac:chgData name="Jiaxuan You" userId="4673b616-39e0-47ed-898d-4786d243effe" providerId="ADAL" clId="{20A89E92-15A7-DF49-90C7-6383E43D4082}" dt="2021-02-04T04:30:09.150" v="20648" actId="1076"/>
          <ac:spMkLst>
            <pc:docMk/>
            <pc:sldMk cId="2645966715" sldId="1768"/>
            <ac:spMk id="14" creationId="{E4E27BDF-A188-3648-B703-380F51097FB2}"/>
          </ac:spMkLst>
        </pc:spChg>
        <pc:spChg chg="add mod">
          <ac:chgData name="Jiaxuan You" userId="4673b616-39e0-47ed-898d-4786d243effe" providerId="ADAL" clId="{20A89E92-15A7-DF49-90C7-6383E43D4082}" dt="2021-02-04T04:30:09.150" v="20648" actId="1076"/>
          <ac:spMkLst>
            <pc:docMk/>
            <pc:sldMk cId="2645966715" sldId="1768"/>
            <ac:spMk id="15" creationId="{EFBD4DCF-FFE3-A147-8FE3-CA57BFA2EF35}"/>
          </ac:spMkLst>
        </pc:spChg>
        <pc:spChg chg="add mod">
          <ac:chgData name="Jiaxuan You" userId="4673b616-39e0-47ed-898d-4786d243effe" providerId="ADAL" clId="{20A89E92-15A7-DF49-90C7-6383E43D4082}" dt="2021-02-04T04:30:09.150" v="20648" actId="1076"/>
          <ac:spMkLst>
            <pc:docMk/>
            <pc:sldMk cId="2645966715" sldId="1768"/>
            <ac:spMk id="16" creationId="{82F7DCED-B31C-7046-B0D4-103BDC3E5050}"/>
          </ac:spMkLst>
        </pc:spChg>
        <pc:spChg chg="add mod">
          <ac:chgData name="Jiaxuan You" userId="4673b616-39e0-47ed-898d-4786d243effe" providerId="ADAL" clId="{20A89E92-15A7-DF49-90C7-6383E43D4082}" dt="2021-02-04T04:30:09.150" v="20648" actId="1076"/>
          <ac:spMkLst>
            <pc:docMk/>
            <pc:sldMk cId="2645966715" sldId="1768"/>
            <ac:spMk id="17" creationId="{5791684F-9783-CF43-AFF9-C64BF2848C43}"/>
          </ac:spMkLst>
        </pc:spChg>
        <pc:spChg chg="add mod">
          <ac:chgData name="Jiaxuan You" userId="4673b616-39e0-47ed-898d-4786d243effe" providerId="ADAL" clId="{20A89E92-15A7-DF49-90C7-6383E43D4082}" dt="2021-02-04T04:30:09.150" v="20648" actId="1076"/>
          <ac:spMkLst>
            <pc:docMk/>
            <pc:sldMk cId="2645966715" sldId="1768"/>
            <ac:spMk id="18" creationId="{D086727F-B9CA-4F4C-8480-39B8937D13E6}"/>
          </ac:spMkLst>
        </pc:spChg>
        <pc:spChg chg="add mod">
          <ac:chgData name="Jiaxuan You" userId="4673b616-39e0-47ed-898d-4786d243effe" providerId="ADAL" clId="{20A89E92-15A7-DF49-90C7-6383E43D4082}" dt="2021-02-04T04:30:09.150" v="20648" actId="1076"/>
          <ac:spMkLst>
            <pc:docMk/>
            <pc:sldMk cId="2645966715" sldId="1768"/>
            <ac:spMk id="19" creationId="{2E853D37-2C0C-2649-BEFF-8B667D340300}"/>
          </ac:spMkLst>
        </pc:spChg>
        <pc:spChg chg="add mod">
          <ac:chgData name="Jiaxuan You" userId="4673b616-39e0-47ed-898d-4786d243effe" providerId="ADAL" clId="{20A89E92-15A7-DF49-90C7-6383E43D4082}" dt="2021-02-04T04:30:09.150" v="20648" actId="1076"/>
          <ac:spMkLst>
            <pc:docMk/>
            <pc:sldMk cId="2645966715" sldId="1768"/>
            <ac:spMk id="20" creationId="{63B8F62B-146B-F141-9A4B-5D0717566AE5}"/>
          </ac:spMkLst>
        </pc:spChg>
        <pc:spChg chg="add mod">
          <ac:chgData name="Jiaxuan You" userId="4673b616-39e0-47ed-898d-4786d243effe" providerId="ADAL" clId="{20A89E92-15A7-DF49-90C7-6383E43D4082}" dt="2021-02-04T04:30:09.150" v="20648" actId="1076"/>
          <ac:spMkLst>
            <pc:docMk/>
            <pc:sldMk cId="2645966715" sldId="1768"/>
            <ac:spMk id="21" creationId="{011E14F5-E67F-3346-9884-B03F3757AA3F}"/>
          </ac:spMkLst>
        </pc:spChg>
        <pc:spChg chg="add mod">
          <ac:chgData name="Jiaxuan You" userId="4673b616-39e0-47ed-898d-4786d243effe" providerId="ADAL" clId="{20A89E92-15A7-DF49-90C7-6383E43D4082}" dt="2021-02-04T04:30:09.150" v="20648" actId="1076"/>
          <ac:spMkLst>
            <pc:docMk/>
            <pc:sldMk cId="2645966715" sldId="1768"/>
            <ac:spMk id="23" creationId="{2E09149D-9A4B-854B-9023-EA95F82FA23C}"/>
          </ac:spMkLst>
        </pc:spChg>
        <pc:spChg chg="add del mod">
          <ac:chgData name="Jiaxuan You" userId="4673b616-39e0-47ed-898d-4786d243effe" providerId="ADAL" clId="{20A89E92-15A7-DF49-90C7-6383E43D4082}" dt="2021-02-04T04:30:04.291" v="20647" actId="478"/>
          <ac:spMkLst>
            <pc:docMk/>
            <pc:sldMk cId="2645966715" sldId="1768"/>
            <ac:spMk id="24" creationId="{41144167-49B9-1F4C-82F3-DE8AF60F63EA}"/>
          </ac:spMkLst>
        </pc:spChg>
        <pc:spChg chg="add del mod">
          <ac:chgData name="Jiaxuan You" userId="4673b616-39e0-47ed-898d-4786d243effe" providerId="ADAL" clId="{20A89E92-15A7-DF49-90C7-6383E43D4082}" dt="2021-02-04T04:30:04.291" v="20647" actId="478"/>
          <ac:spMkLst>
            <pc:docMk/>
            <pc:sldMk cId="2645966715" sldId="1768"/>
            <ac:spMk id="28" creationId="{A4550F66-4931-4542-9B45-4555D670A2F2}"/>
          </ac:spMkLst>
        </pc:spChg>
        <pc:spChg chg="add del mod">
          <ac:chgData name="Jiaxuan You" userId="4673b616-39e0-47ed-898d-4786d243effe" providerId="ADAL" clId="{20A89E92-15A7-DF49-90C7-6383E43D4082}" dt="2021-02-04T04:30:04.291" v="20647" actId="478"/>
          <ac:spMkLst>
            <pc:docMk/>
            <pc:sldMk cId="2645966715" sldId="1768"/>
            <ac:spMk id="29" creationId="{1DBE98A7-9C13-3547-B182-25E840A0819B}"/>
          </ac:spMkLst>
        </pc:spChg>
        <pc:spChg chg="add del mod">
          <ac:chgData name="Jiaxuan You" userId="4673b616-39e0-47ed-898d-4786d243effe" providerId="ADAL" clId="{20A89E92-15A7-DF49-90C7-6383E43D4082}" dt="2021-02-04T04:30:04.291" v="20647" actId="478"/>
          <ac:spMkLst>
            <pc:docMk/>
            <pc:sldMk cId="2645966715" sldId="1768"/>
            <ac:spMk id="30" creationId="{E2F8CF08-DF15-5341-879E-179395CA9830}"/>
          </ac:spMkLst>
        </pc:spChg>
        <pc:spChg chg="add del mod">
          <ac:chgData name="Jiaxuan You" userId="4673b616-39e0-47ed-898d-4786d243effe" providerId="ADAL" clId="{20A89E92-15A7-DF49-90C7-6383E43D4082}" dt="2021-02-04T04:30:04.291" v="20647" actId="478"/>
          <ac:spMkLst>
            <pc:docMk/>
            <pc:sldMk cId="2645966715" sldId="1768"/>
            <ac:spMk id="31" creationId="{ABBBAC7A-2A5D-1A40-B685-E97938079144}"/>
          </ac:spMkLst>
        </pc:spChg>
        <pc:spChg chg="add del mod">
          <ac:chgData name="Jiaxuan You" userId="4673b616-39e0-47ed-898d-4786d243effe" providerId="ADAL" clId="{20A89E92-15A7-DF49-90C7-6383E43D4082}" dt="2021-02-04T04:30:04.291" v="20647" actId="478"/>
          <ac:spMkLst>
            <pc:docMk/>
            <pc:sldMk cId="2645966715" sldId="1768"/>
            <ac:spMk id="32" creationId="{2D114A96-938B-954B-B458-28828FDD408E}"/>
          </ac:spMkLst>
        </pc:spChg>
        <pc:spChg chg="add del mod">
          <ac:chgData name="Jiaxuan You" userId="4673b616-39e0-47ed-898d-4786d243effe" providerId="ADAL" clId="{20A89E92-15A7-DF49-90C7-6383E43D4082}" dt="2021-02-04T04:30:04.291" v="20647" actId="478"/>
          <ac:spMkLst>
            <pc:docMk/>
            <pc:sldMk cId="2645966715" sldId="1768"/>
            <ac:spMk id="33" creationId="{8CD6488A-D41B-D94C-A28B-EDD872BFE834}"/>
          </ac:spMkLst>
        </pc:spChg>
        <pc:spChg chg="add del mod">
          <ac:chgData name="Jiaxuan You" userId="4673b616-39e0-47ed-898d-4786d243effe" providerId="ADAL" clId="{20A89E92-15A7-DF49-90C7-6383E43D4082}" dt="2021-02-04T04:30:04.291" v="20647" actId="478"/>
          <ac:spMkLst>
            <pc:docMk/>
            <pc:sldMk cId="2645966715" sldId="1768"/>
            <ac:spMk id="34" creationId="{DA82F699-0721-EF4D-A034-83EC9BDB7577}"/>
          </ac:spMkLst>
        </pc:spChg>
        <pc:spChg chg="add del mod">
          <ac:chgData name="Jiaxuan You" userId="4673b616-39e0-47ed-898d-4786d243effe" providerId="ADAL" clId="{20A89E92-15A7-DF49-90C7-6383E43D4082}" dt="2021-02-04T04:30:04.291" v="20647" actId="478"/>
          <ac:spMkLst>
            <pc:docMk/>
            <pc:sldMk cId="2645966715" sldId="1768"/>
            <ac:spMk id="35" creationId="{5EFABFFE-4659-6749-ABAD-9FB1FC41BEC8}"/>
          </ac:spMkLst>
        </pc:spChg>
        <pc:spChg chg="add del mod">
          <ac:chgData name="Jiaxuan You" userId="4673b616-39e0-47ed-898d-4786d243effe" providerId="ADAL" clId="{20A89E92-15A7-DF49-90C7-6383E43D4082}" dt="2021-02-04T04:30:04.291" v="20647" actId="478"/>
          <ac:spMkLst>
            <pc:docMk/>
            <pc:sldMk cId="2645966715" sldId="1768"/>
            <ac:spMk id="36" creationId="{9F87BEFC-10BB-3940-8D64-56170F1F755A}"/>
          </ac:spMkLst>
        </pc:spChg>
        <pc:spChg chg="add del mod">
          <ac:chgData name="Jiaxuan You" userId="4673b616-39e0-47ed-898d-4786d243effe" providerId="ADAL" clId="{20A89E92-15A7-DF49-90C7-6383E43D4082}" dt="2021-02-04T04:30:04.291" v="20647" actId="478"/>
          <ac:spMkLst>
            <pc:docMk/>
            <pc:sldMk cId="2645966715" sldId="1768"/>
            <ac:spMk id="37" creationId="{C866DADE-FB3A-BF46-8F76-1471AAB55D05}"/>
          </ac:spMkLst>
        </pc:spChg>
        <pc:spChg chg="add del mod">
          <ac:chgData name="Jiaxuan You" userId="4673b616-39e0-47ed-898d-4786d243effe" providerId="ADAL" clId="{20A89E92-15A7-DF49-90C7-6383E43D4082}" dt="2021-02-04T04:30:04.291" v="20647" actId="478"/>
          <ac:spMkLst>
            <pc:docMk/>
            <pc:sldMk cId="2645966715" sldId="1768"/>
            <ac:spMk id="44" creationId="{9A12CB16-AE6B-1848-85FB-63C64C88355C}"/>
          </ac:spMkLst>
        </pc:spChg>
        <pc:spChg chg="add del mod">
          <ac:chgData name="Jiaxuan You" userId="4673b616-39e0-47ed-898d-4786d243effe" providerId="ADAL" clId="{20A89E92-15A7-DF49-90C7-6383E43D4082}" dt="2021-02-04T04:30:04.291" v="20647" actId="478"/>
          <ac:spMkLst>
            <pc:docMk/>
            <pc:sldMk cId="2645966715" sldId="1768"/>
            <ac:spMk id="45" creationId="{5656F5F2-D0D4-FB4E-B890-B7975D07D7D7}"/>
          </ac:spMkLst>
        </pc:spChg>
        <pc:spChg chg="add del mod">
          <ac:chgData name="Jiaxuan You" userId="4673b616-39e0-47ed-898d-4786d243effe" providerId="ADAL" clId="{20A89E92-15A7-DF49-90C7-6383E43D4082}" dt="2021-02-04T04:30:04.291" v="20647" actId="478"/>
          <ac:spMkLst>
            <pc:docMk/>
            <pc:sldMk cId="2645966715" sldId="1768"/>
            <ac:spMk id="46" creationId="{8E3DB4C6-92E4-D845-99F2-24BB0BA1A75D}"/>
          </ac:spMkLst>
        </pc:spChg>
        <pc:spChg chg="add del mod">
          <ac:chgData name="Jiaxuan You" userId="4673b616-39e0-47ed-898d-4786d243effe" providerId="ADAL" clId="{20A89E92-15A7-DF49-90C7-6383E43D4082}" dt="2021-02-04T04:30:04.291" v="20647" actId="478"/>
          <ac:spMkLst>
            <pc:docMk/>
            <pc:sldMk cId="2645966715" sldId="1768"/>
            <ac:spMk id="47" creationId="{3B2B67BA-F690-3944-9001-F0F1CD7C633E}"/>
          </ac:spMkLst>
        </pc:spChg>
        <pc:spChg chg="add del mod">
          <ac:chgData name="Jiaxuan You" userId="4673b616-39e0-47ed-898d-4786d243effe" providerId="ADAL" clId="{20A89E92-15A7-DF49-90C7-6383E43D4082}" dt="2021-02-04T04:30:04.291" v="20647" actId="478"/>
          <ac:spMkLst>
            <pc:docMk/>
            <pc:sldMk cId="2645966715" sldId="1768"/>
            <ac:spMk id="48" creationId="{063FBA3B-2773-E743-9926-ABE6FEF5A755}"/>
          </ac:spMkLst>
        </pc:spChg>
        <pc:spChg chg="add del mod">
          <ac:chgData name="Jiaxuan You" userId="4673b616-39e0-47ed-898d-4786d243effe" providerId="ADAL" clId="{20A89E92-15A7-DF49-90C7-6383E43D4082}" dt="2021-02-04T04:30:04.291" v="20647" actId="478"/>
          <ac:spMkLst>
            <pc:docMk/>
            <pc:sldMk cId="2645966715" sldId="1768"/>
            <ac:spMk id="49" creationId="{B8C91AA3-0640-2E40-807E-3A4A2B0C917E}"/>
          </ac:spMkLst>
        </pc:spChg>
        <pc:spChg chg="add del mod">
          <ac:chgData name="Jiaxuan You" userId="4673b616-39e0-47ed-898d-4786d243effe" providerId="ADAL" clId="{20A89E92-15A7-DF49-90C7-6383E43D4082}" dt="2021-02-04T04:30:04.291" v="20647" actId="478"/>
          <ac:spMkLst>
            <pc:docMk/>
            <pc:sldMk cId="2645966715" sldId="1768"/>
            <ac:spMk id="50" creationId="{096BF8E2-5951-5148-AD83-6F55B900D3C5}"/>
          </ac:spMkLst>
        </pc:spChg>
        <pc:spChg chg="add del mod">
          <ac:chgData name="Jiaxuan You" userId="4673b616-39e0-47ed-898d-4786d243effe" providerId="ADAL" clId="{20A89E92-15A7-DF49-90C7-6383E43D4082}" dt="2021-02-04T04:30:04.291" v="20647" actId="478"/>
          <ac:spMkLst>
            <pc:docMk/>
            <pc:sldMk cId="2645966715" sldId="1768"/>
            <ac:spMk id="51" creationId="{9C3403F4-0444-4142-A705-7740EDFB4798}"/>
          </ac:spMkLst>
        </pc:spChg>
        <pc:spChg chg="add del mod">
          <ac:chgData name="Jiaxuan You" userId="4673b616-39e0-47ed-898d-4786d243effe" providerId="ADAL" clId="{20A89E92-15A7-DF49-90C7-6383E43D4082}" dt="2021-02-04T04:30:04.291" v="20647" actId="478"/>
          <ac:spMkLst>
            <pc:docMk/>
            <pc:sldMk cId="2645966715" sldId="1768"/>
            <ac:spMk id="52" creationId="{88000038-8143-D44B-B01B-658C0FFCD127}"/>
          </ac:spMkLst>
        </pc:spChg>
        <pc:spChg chg="add del mod">
          <ac:chgData name="Jiaxuan You" userId="4673b616-39e0-47ed-898d-4786d243effe" providerId="ADAL" clId="{20A89E92-15A7-DF49-90C7-6383E43D4082}" dt="2021-02-04T04:30:04.291" v="20647" actId="478"/>
          <ac:spMkLst>
            <pc:docMk/>
            <pc:sldMk cId="2645966715" sldId="1768"/>
            <ac:spMk id="53" creationId="{4F0E2805-54CE-BF46-B9DA-06AC5CE7190F}"/>
          </ac:spMkLst>
        </pc:spChg>
        <pc:spChg chg="add del mod">
          <ac:chgData name="Jiaxuan You" userId="4673b616-39e0-47ed-898d-4786d243effe" providerId="ADAL" clId="{20A89E92-15A7-DF49-90C7-6383E43D4082}" dt="2021-02-04T04:30:04.291" v="20647" actId="478"/>
          <ac:spMkLst>
            <pc:docMk/>
            <pc:sldMk cId="2645966715" sldId="1768"/>
            <ac:spMk id="55" creationId="{32DD25C1-DDD6-8144-84FE-F0A1854FCB21}"/>
          </ac:spMkLst>
        </pc:spChg>
        <pc:spChg chg="add del mod">
          <ac:chgData name="Jiaxuan You" userId="4673b616-39e0-47ed-898d-4786d243effe" providerId="ADAL" clId="{20A89E92-15A7-DF49-90C7-6383E43D4082}" dt="2021-02-04T04:30:04.291" v="20647" actId="478"/>
          <ac:spMkLst>
            <pc:docMk/>
            <pc:sldMk cId="2645966715" sldId="1768"/>
            <ac:spMk id="56" creationId="{B87C281F-BF59-974D-A334-6AF60A15DDE1}"/>
          </ac:spMkLst>
        </pc:spChg>
        <pc:spChg chg="add del mod">
          <ac:chgData name="Jiaxuan You" userId="4673b616-39e0-47ed-898d-4786d243effe" providerId="ADAL" clId="{20A89E92-15A7-DF49-90C7-6383E43D4082}" dt="2021-02-04T02:39:34.383" v="17947" actId="478"/>
          <ac:spMkLst>
            <pc:docMk/>
            <pc:sldMk cId="2645966715" sldId="1768"/>
            <ac:spMk id="61" creationId="{416A572A-3E1F-FD49-BA43-3CC4391C0429}"/>
          </ac:spMkLst>
        </pc:spChg>
        <pc:spChg chg="add del mod">
          <ac:chgData name="Jiaxuan You" userId="4673b616-39e0-47ed-898d-4786d243effe" providerId="ADAL" clId="{20A89E92-15A7-DF49-90C7-6383E43D4082}" dt="2021-02-04T02:39:31.366" v="17946" actId="478"/>
          <ac:spMkLst>
            <pc:docMk/>
            <pc:sldMk cId="2645966715" sldId="1768"/>
            <ac:spMk id="62" creationId="{60EC8A08-8BE5-C449-8D44-33021E22AA13}"/>
          </ac:spMkLst>
        </pc:spChg>
        <pc:spChg chg="add mod">
          <ac:chgData name="Jiaxuan You" userId="4673b616-39e0-47ed-898d-4786d243effe" providerId="ADAL" clId="{20A89E92-15A7-DF49-90C7-6383E43D4082}" dt="2021-02-04T06:00:17.808" v="23169" actId="1076"/>
          <ac:spMkLst>
            <pc:docMk/>
            <pc:sldMk cId="2645966715" sldId="1768"/>
            <ac:spMk id="63" creationId="{8EFD6EF2-306D-B443-8228-C9D2BB799B17}"/>
          </ac:spMkLst>
        </pc:spChg>
        <pc:spChg chg="add mod">
          <ac:chgData name="Jiaxuan You" userId="4673b616-39e0-47ed-898d-4786d243effe" providerId="ADAL" clId="{20A89E92-15A7-DF49-90C7-6383E43D4082}" dt="2021-02-04T08:51:59.042" v="24012" actId="207"/>
          <ac:spMkLst>
            <pc:docMk/>
            <pc:sldMk cId="2645966715" sldId="1768"/>
            <ac:spMk id="69" creationId="{E26A07AF-8DDB-1B4B-B3DB-229F3F564A02}"/>
          </ac:spMkLst>
        </pc:spChg>
        <pc:cxnChg chg="add mod">
          <ac:chgData name="Jiaxuan You" userId="4673b616-39e0-47ed-898d-4786d243effe" providerId="ADAL" clId="{20A89E92-15A7-DF49-90C7-6383E43D4082}" dt="2021-02-04T04:30:09.150" v="20648" actId="1076"/>
          <ac:cxnSpMkLst>
            <pc:docMk/>
            <pc:sldMk cId="2645966715" sldId="1768"/>
            <ac:cxnSpMk id="7" creationId="{C835F224-061B-4A48-AA42-5420530DEB77}"/>
          </ac:cxnSpMkLst>
        </pc:cxnChg>
        <pc:cxnChg chg="add mod">
          <ac:chgData name="Jiaxuan You" userId="4673b616-39e0-47ed-898d-4786d243effe" providerId="ADAL" clId="{20A89E92-15A7-DF49-90C7-6383E43D4082}" dt="2021-02-04T04:30:09.150" v="20648" actId="1076"/>
          <ac:cxnSpMkLst>
            <pc:docMk/>
            <pc:sldMk cId="2645966715" sldId="1768"/>
            <ac:cxnSpMk id="8" creationId="{1FA11702-2946-6D4B-AAC5-A46C1953ABAF}"/>
          </ac:cxnSpMkLst>
        </pc:cxnChg>
        <pc:cxnChg chg="add mod">
          <ac:chgData name="Jiaxuan You" userId="4673b616-39e0-47ed-898d-4786d243effe" providerId="ADAL" clId="{20A89E92-15A7-DF49-90C7-6383E43D4082}" dt="2021-02-04T04:30:09.150" v="20648" actId="1076"/>
          <ac:cxnSpMkLst>
            <pc:docMk/>
            <pc:sldMk cId="2645966715" sldId="1768"/>
            <ac:cxnSpMk id="9" creationId="{4978D0AD-679B-2245-8A79-456FC4F56834}"/>
          </ac:cxnSpMkLst>
        </pc:cxnChg>
        <pc:cxnChg chg="add mod">
          <ac:chgData name="Jiaxuan You" userId="4673b616-39e0-47ed-898d-4786d243effe" providerId="ADAL" clId="{20A89E92-15A7-DF49-90C7-6383E43D4082}" dt="2021-02-04T08:51:56.711" v="24011" actId="692"/>
          <ac:cxnSpMkLst>
            <pc:docMk/>
            <pc:sldMk cId="2645966715" sldId="1768"/>
            <ac:cxnSpMk id="10" creationId="{0908B2D7-4BB3-6347-9DF3-EE8B253FEBB3}"/>
          </ac:cxnSpMkLst>
        </pc:cxnChg>
        <pc:cxnChg chg="add mod">
          <ac:chgData name="Jiaxuan You" userId="4673b616-39e0-47ed-898d-4786d243effe" providerId="ADAL" clId="{20A89E92-15A7-DF49-90C7-6383E43D4082}" dt="2021-02-04T08:51:56.711" v="24011" actId="692"/>
          <ac:cxnSpMkLst>
            <pc:docMk/>
            <pc:sldMk cId="2645966715" sldId="1768"/>
            <ac:cxnSpMk id="11" creationId="{DA86FF25-CBBA-B74B-89BC-32C397223ADE}"/>
          </ac:cxnSpMkLst>
        </pc:cxnChg>
        <pc:cxnChg chg="add mod">
          <ac:chgData name="Jiaxuan You" userId="4673b616-39e0-47ed-898d-4786d243effe" providerId="ADAL" clId="{20A89E92-15A7-DF49-90C7-6383E43D4082}" dt="2021-02-04T04:30:09.150" v="20648" actId="1076"/>
          <ac:cxnSpMkLst>
            <pc:docMk/>
            <pc:sldMk cId="2645966715" sldId="1768"/>
            <ac:cxnSpMk id="22" creationId="{0E3A0603-E1BD-2D4F-85AC-C4BA95DB6395}"/>
          </ac:cxnSpMkLst>
        </pc:cxnChg>
        <pc:cxnChg chg="add del mod">
          <ac:chgData name="Jiaxuan You" userId="4673b616-39e0-47ed-898d-4786d243effe" providerId="ADAL" clId="{20A89E92-15A7-DF49-90C7-6383E43D4082}" dt="2021-02-04T04:30:04.291" v="20647" actId="478"/>
          <ac:cxnSpMkLst>
            <pc:docMk/>
            <pc:sldMk cId="2645966715" sldId="1768"/>
            <ac:cxnSpMk id="25" creationId="{710BA5D7-CAA0-C04A-99E4-BF7F5680EF13}"/>
          </ac:cxnSpMkLst>
        </pc:cxnChg>
        <pc:cxnChg chg="add del mod">
          <ac:chgData name="Jiaxuan You" userId="4673b616-39e0-47ed-898d-4786d243effe" providerId="ADAL" clId="{20A89E92-15A7-DF49-90C7-6383E43D4082}" dt="2021-02-04T04:30:04.291" v="20647" actId="478"/>
          <ac:cxnSpMkLst>
            <pc:docMk/>
            <pc:sldMk cId="2645966715" sldId="1768"/>
            <ac:cxnSpMk id="26" creationId="{FD13D4E6-F1BB-5244-BD56-95E7EDB9D105}"/>
          </ac:cxnSpMkLst>
        </pc:cxnChg>
        <pc:cxnChg chg="add del mod">
          <ac:chgData name="Jiaxuan You" userId="4673b616-39e0-47ed-898d-4786d243effe" providerId="ADAL" clId="{20A89E92-15A7-DF49-90C7-6383E43D4082}" dt="2021-02-04T04:30:04.291" v="20647" actId="478"/>
          <ac:cxnSpMkLst>
            <pc:docMk/>
            <pc:sldMk cId="2645966715" sldId="1768"/>
            <ac:cxnSpMk id="27" creationId="{210FFA1D-DD8B-AF4D-BE15-20A75F4E5A1F}"/>
          </ac:cxnSpMkLst>
        </pc:cxnChg>
        <pc:cxnChg chg="add del mod">
          <ac:chgData name="Jiaxuan You" userId="4673b616-39e0-47ed-898d-4786d243effe" providerId="ADAL" clId="{20A89E92-15A7-DF49-90C7-6383E43D4082}" dt="2021-02-04T04:30:04.291" v="20647" actId="478"/>
          <ac:cxnSpMkLst>
            <pc:docMk/>
            <pc:sldMk cId="2645966715" sldId="1768"/>
            <ac:cxnSpMk id="38" creationId="{A64838CB-BEDB-C348-B6FC-371B557AD343}"/>
          </ac:cxnSpMkLst>
        </pc:cxnChg>
        <pc:cxnChg chg="add del mod">
          <ac:chgData name="Jiaxuan You" userId="4673b616-39e0-47ed-898d-4786d243effe" providerId="ADAL" clId="{20A89E92-15A7-DF49-90C7-6383E43D4082}" dt="2021-02-04T04:30:04.291" v="20647" actId="478"/>
          <ac:cxnSpMkLst>
            <pc:docMk/>
            <pc:sldMk cId="2645966715" sldId="1768"/>
            <ac:cxnSpMk id="39" creationId="{9DFD4259-DB07-3D4D-95F1-3299B548FF4F}"/>
          </ac:cxnSpMkLst>
        </pc:cxnChg>
        <pc:cxnChg chg="add del mod">
          <ac:chgData name="Jiaxuan You" userId="4673b616-39e0-47ed-898d-4786d243effe" providerId="ADAL" clId="{20A89E92-15A7-DF49-90C7-6383E43D4082}" dt="2021-02-04T04:30:04.291" v="20647" actId="478"/>
          <ac:cxnSpMkLst>
            <pc:docMk/>
            <pc:sldMk cId="2645966715" sldId="1768"/>
            <ac:cxnSpMk id="40" creationId="{4ECD57D9-62E2-D245-84F0-E2CE960B1ADC}"/>
          </ac:cxnSpMkLst>
        </pc:cxnChg>
        <pc:cxnChg chg="add del mod">
          <ac:chgData name="Jiaxuan You" userId="4673b616-39e0-47ed-898d-4786d243effe" providerId="ADAL" clId="{20A89E92-15A7-DF49-90C7-6383E43D4082}" dt="2021-02-04T04:30:04.291" v="20647" actId="478"/>
          <ac:cxnSpMkLst>
            <pc:docMk/>
            <pc:sldMk cId="2645966715" sldId="1768"/>
            <ac:cxnSpMk id="41" creationId="{70EF23F9-8364-7843-8132-BA39B2601C82}"/>
          </ac:cxnSpMkLst>
        </pc:cxnChg>
        <pc:cxnChg chg="add del mod">
          <ac:chgData name="Jiaxuan You" userId="4673b616-39e0-47ed-898d-4786d243effe" providerId="ADAL" clId="{20A89E92-15A7-DF49-90C7-6383E43D4082}" dt="2021-02-04T04:30:04.291" v="20647" actId="478"/>
          <ac:cxnSpMkLst>
            <pc:docMk/>
            <pc:sldMk cId="2645966715" sldId="1768"/>
            <ac:cxnSpMk id="42" creationId="{049C1F6E-D53A-354E-A1A0-9BD1B618E7A6}"/>
          </ac:cxnSpMkLst>
        </pc:cxnChg>
        <pc:cxnChg chg="add del mod">
          <ac:chgData name="Jiaxuan You" userId="4673b616-39e0-47ed-898d-4786d243effe" providerId="ADAL" clId="{20A89E92-15A7-DF49-90C7-6383E43D4082}" dt="2021-02-04T04:30:04.291" v="20647" actId="478"/>
          <ac:cxnSpMkLst>
            <pc:docMk/>
            <pc:sldMk cId="2645966715" sldId="1768"/>
            <ac:cxnSpMk id="43" creationId="{000DFBE4-3BF5-2645-A999-958EE59A4116}"/>
          </ac:cxnSpMkLst>
        </pc:cxnChg>
        <pc:cxnChg chg="add del mod">
          <ac:chgData name="Jiaxuan You" userId="4673b616-39e0-47ed-898d-4786d243effe" providerId="ADAL" clId="{20A89E92-15A7-DF49-90C7-6383E43D4082}" dt="2021-02-04T04:30:04.291" v="20647" actId="478"/>
          <ac:cxnSpMkLst>
            <pc:docMk/>
            <pc:sldMk cId="2645966715" sldId="1768"/>
            <ac:cxnSpMk id="54" creationId="{E5F1446A-38C7-EA4D-982D-F9BE0B8C5AA5}"/>
          </ac:cxnSpMkLst>
        </pc:cxnChg>
        <pc:cxnChg chg="add del mod">
          <ac:chgData name="Jiaxuan You" userId="4673b616-39e0-47ed-898d-4786d243effe" providerId="ADAL" clId="{20A89E92-15A7-DF49-90C7-6383E43D4082}" dt="2021-02-04T04:31:01.443" v="20670" actId="478"/>
          <ac:cxnSpMkLst>
            <pc:docMk/>
            <pc:sldMk cId="2645966715" sldId="1768"/>
            <ac:cxnSpMk id="57" creationId="{57EB2F4C-EA08-3D43-8D75-E0F4561DBEFC}"/>
          </ac:cxnSpMkLst>
        </pc:cxnChg>
        <pc:cxnChg chg="add del mod">
          <ac:chgData name="Jiaxuan You" userId="4673b616-39e0-47ed-898d-4786d243effe" providerId="ADAL" clId="{20A89E92-15A7-DF49-90C7-6383E43D4082}" dt="2021-02-04T04:31:01.443" v="20670" actId="478"/>
          <ac:cxnSpMkLst>
            <pc:docMk/>
            <pc:sldMk cId="2645966715" sldId="1768"/>
            <ac:cxnSpMk id="59" creationId="{09A97AB9-86C2-D246-8A94-D847CBEEFD74}"/>
          </ac:cxnSpMkLst>
        </pc:cxnChg>
        <pc:cxnChg chg="add del mod">
          <ac:chgData name="Jiaxuan You" userId="4673b616-39e0-47ed-898d-4786d243effe" providerId="ADAL" clId="{20A89E92-15A7-DF49-90C7-6383E43D4082}" dt="2021-02-04T04:30:37.729" v="20655" actId="478"/>
          <ac:cxnSpMkLst>
            <pc:docMk/>
            <pc:sldMk cId="2645966715" sldId="1768"/>
            <ac:cxnSpMk id="65" creationId="{C0BEB9A5-1C60-A24A-88EE-D7CCC234F874}"/>
          </ac:cxnSpMkLst>
        </pc:cxnChg>
        <pc:cxnChg chg="add del mod">
          <ac:chgData name="Jiaxuan You" userId="4673b616-39e0-47ed-898d-4786d243effe" providerId="ADAL" clId="{20A89E92-15A7-DF49-90C7-6383E43D4082}" dt="2021-02-04T04:30:37.729" v="20655" actId="478"/>
          <ac:cxnSpMkLst>
            <pc:docMk/>
            <pc:sldMk cId="2645966715" sldId="1768"/>
            <ac:cxnSpMk id="66" creationId="{BBB08915-D652-9543-9BCD-4EE12657FC8E}"/>
          </ac:cxnSpMkLst>
        </pc:cxnChg>
        <pc:cxnChg chg="add mod">
          <ac:chgData name="Jiaxuan You" userId="4673b616-39e0-47ed-898d-4786d243effe" providerId="ADAL" clId="{20A89E92-15A7-DF49-90C7-6383E43D4082}" dt="2021-02-04T06:00:36.429" v="23173" actId="14100"/>
          <ac:cxnSpMkLst>
            <pc:docMk/>
            <pc:sldMk cId="2645966715" sldId="1768"/>
            <ac:cxnSpMk id="71" creationId="{F142579E-3FDF-6941-96FE-3C753D4262AB}"/>
          </ac:cxnSpMkLst>
        </pc:cxnChg>
        <pc:cxnChg chg="add mod">
          <ac:chgData name="Jiaxuan You" userId="4673b616-39e0-47ed-898d-4786d243effe" providerId="ADAL" clId="{20A89E92-15A7-DF49-90C7-6383E43D4082}" dt="2021-02-04T08:51:56.711" v="24011" actId="692"/>
          <ac:cxnSpMkLst>
            <pc:docMk/>
            <pc:sldMk cId="2645966715" sldId="1768"/>
            <ac:cxnSpMk id="75" creationId="{4B3912DB-516D-C04C-8653-60B582DBB781}"/>
          </ac:cxnSpMkLst>
        </pc:cxnChg>
      </pc:sldChg>
      <pc:sldChg chg="addSp delSp modSp add mod">
        <pc:chgData name="Jiaxuan You" userId="4673b616-39e0-47ed-898d-4786d243effe" providerId="ADAL" clId="{20A89E92-15A7-DF49-90C7-6383E43D4082}" dt="2021-02-04T09:31:15.185" v="24754"/>
        <pc:sldMkLst>
          <pc:docMk/>
          <pc:sldMk cId="104775715" sldId="1769"/>
        </pc:sldMkLst>
        <pc:spChg chg="mod">
          <ac:chgData name="Jiaxuan You" userId="4673b616-39e0-47ed-898d-4786d243effe" providerId="ADAL" clId="{20A89E92-15A7-DF49-90C7-6383E43D4082}" dt="2021-02-04T09:24:36.221" v="24623" actId="20577"/>
          <ac:spMkLst>
            <pc:docMk/>
            <pc:sldMk cId="104775715" sldId="1769"/>
            <ac:spMk id="3" creationId="{86496B1D-4577-5C45-9F5C-3F8CCC980EF4}"/>
          </ac:spMkLst>
        </pc:spChg>
        <pc:spChg chg="del">
          <ac:chgData name="Jiaxuan You" userId="4673b616-39e0-47ed-898d-4786d243effe" providerId="ADAL" clId="{20A89E92-15A7-DF49-90C7-6383E43D4082}" dt="2021-02-04T02:31:29.018" v="17803" actId="478"/>
          <ac:spMkLst>
            <pc:docMk/>
            <pc:sldMk cId="104775715" sldId="1769"/>
            <ac:spMk id="12" creationId="{B36C5402-89BF-9448-BFF7-B08B08A7AD84}"/>
          </ac:spMkLst>
        </pc:spChg>
        <pc:spChg chg="del">
          <ac:chgData name="Jiaxuan You" userId="4673b616-39e0-47ed-898d-4786d243effe" providerId="ADAL" clId="{20A89E92-15A7-DF49-90C7-6383E43D4082}" dt="2021-02-04T02:31:29.018" v="17803" actId="478"/>
          <ac:spMkLst>
            <pc:docMk/>
            <pc:sldMk cId="104775715" sldId="1769"/>
            <ac:spMk id="13" creationId="{F0CFE218-D315-C945-AD86-A2CADB4F8FF7}"/>
          </ac:spMkLst>
        </pc:spChg>
        <pc:spChg chg="del">
          <ac:chgData name="Jiaxuan You" userId="4673b616-39e0-47ed-898d-4786d243effe" providerId="ADAL" clId="{20A89E92-15A7-DF49-90C7-6383E43D4082}" dt="2021-02-04T02:31:29.018" v="17803" actId="478"/>
          <ac:spMkLst>
            <pc:docMk/>
            <pc:sldMk cId="104775715" sldId="1769"/>
            <ac:spMk id="14" creationId="{E4E27BDF-A188-3648-B703-380F51097FB2}"/>
          </ac:spMkLst>
        </pc:spChg>
        <pc:spChg chg="del">
          <ac:chgData name="Jiaxuan You" userId="4673b616-39e0-47ed-898d-4786d243effe" providerId="ADAL" clId="{20A89E92-15A7-DF49-90C7-6383E43D4082}" dt="2021-02-04T02:31:29.018" v="17803" actId="478"/>
          <ac:spMkLst>
            <pc:docMk/>
            <pc:sldMk cId="104775715" sldId="1769"/>
            <ac:spMk id="15" creationId="{EFBD4DCF-FFE3-A147-8FE3-CA57BFA2EF35}"/>
          </ac:spMkLst>
        </pc:spChg>
        <pc:spChg chg="del">
          <ac:chgData name="Jiaxuan You" userId="4673b616-39e0-47ed-898d-4786d243effe" providerId="ADAL" clId="{20A89E92-15A7-DF49-90C7-6383E43D4082}" dt="2021-02-04T02:31:29.018" v="17803" actId="478"/>
          <ac:spMkLst>
            <pc:docMk/>
            <pc:sldMk cId="104775715" sldId="1769"/>
            <ac:spMk id="16" creationId="{82F7DCED-B31C-7046-B0D4-103BDC3E5050}"/>
          </ac:spMkLst>
        </pc:spChg>
        <pc:spChg chg="del">
          <ac:chgData name="Jiaxuan You" userId="4673b616-39e0-47ed-898d-4786d243effe" providerId="ADAL" clId="{20A89E92-15A7-DF49-90C7-6383E43D4082}" dt="2021-02-04T02:31:29.018" v="17803" actId="478"/>
          <ac:spMkLst>
            <pc:docMk/>
            <pc:sldMk cId="104775715" sldId="1769"/>
            <ac:spMk id="17" creationId="{5791684F-9783-CF43-AFF9-C64BF2848C43}"/>
          </ac:spMkLst>
        </pc:spChg>
        <pc:spChg chg="del">
          <ac:chgData name="Jiaxuan You" userId="4673b616-39e0-47ed-898d-4786d243effe" providerId="ADAL" clId="{20A89E92-15A7-DF49-90C7-6383E43D4082}" dt="2021-02-04T02:31:29.018" v="17803" actId="478"/>
          <ac:spMkLst>
            <pc:docMk/>
            <pc:sldMk cId="104775715" sldId="1769"/>
            <ac:spMk id="18" creationId="{D086727F-B9CA-4F4C-8480-39B8937D13E6}"/>
          </ac:spMkLst>
        </pc:spChg>
        <pc:spChg chg="del">
          <ac:chgData name="Jiaxuan You" userId="4673b616-39e0-47ed-898d-4786d243effe" providerId="ADAL" clId="{20A89E92-15A7-DF49-90C7-6383E43D4082}" dt="2021-02-04T02:31:29.018" v="17803" actId="478"/>
          <ac:spMkLst>
            <pc:docMk/>
            <pc:sldMk cId="104775715" sldId="1769"/>
            <ac:spMk id="19" creationId="{2E853D37-2C0C-2649-BEFF-8B667D340300}"/>
          </ac:spMkLst>
        </pc:spChg>
        <pc:spChg chg="del">
          <ac:chgData name="Jiaxuan You" userId="4673b616-39e0-47ed-898d-4786d243effe" providerId="ADAL" clId="{20A89E92-15A7-DF49-90C7-6383E43D4082}" dt="2021-02-04T02:31:29.018" v="17803" actId="478"/>
          <ac:spMkLst>
            <pc:docMk/>
            <pc:sldMk cId="104775715" sldId="1769"/>
            <ac:spMk id="20" creationId="{63B8F62B-146B-F141-9A4B-5D0717566AE5}"/>
          </ac:spMkLst>
        </pc:spChg>
        <pc:spChg chg="del">
          <ac:chgData name="Jiaxuan You" userId="4673b616-39e0-47ed-898d-4786d243effe" providerId="ADAL" clId="{20A89E92-15A7-DF49-90C7-6383E43D4082}" dt="2021-02-04T02:31:29.018" v="17803" actId="478"/>
          <ac:spMkLst>
            <pc:docMk/>
            <pc:sldMk cId="104775715" sldId="1769"/>
            <ac:spMk id="21" creationId="{011E14F5-E67F-3346-9884-B03F3757AA3F}"/>
          </ac:spMkLst>
        </pc:spChg>
        <pc:spChg chg="del">
          <ac:chgData name="Jiaxuan You" userId="4673b616-39e0-47ed-898d-4786d243effe" providerId="ADAL" clId="{20A89E92-15A7-DF49-90C7-6383E43D4082}" dt="2021-02-04T02:31:29.018" v="17803" actId="478"/>
          <ac:spMkLst>
            <pc:docMk/>
            <pc:sldMk cId="104775715" sldId="1769"/>
            <ac:spMk id="23" creationId="{2E09149D-9A4B-854B-9023-EA95F82FA23C}"/>
          </ac:spMkLst>
        </pc:spChg>
        <pc:spChg chg="del">
          <ac:chgData name="Jiaxuan You" userId="4673b616-39e0-47ed-898d-4786d243effe" providerId="ADAL" clId="{20A89E92-15A7-DF49-90C7-6383E43D4082}" dt="2021-02-04T02:31:29.018" v="17803" actId="478"/>
          <ac:spMkLst>
            <pc:docMk/>
            <pc:sldMk cId="104775715" sldId="1769"/>
            <ac:spMk id="24" creationId="{41144167-49B9-1F4C-82F3-DE8AF60F63EA}"/>
          </ac:spMkLst>
        </pc:spChg>
        <pc:spChg chg="del">
          <ac:chgData name="Jiaxuan You" userId="4673b616-39e0-47ed-898d-4786d243effe" providerId="ADAL" clId="{20A89E92-15A7-DF49-90C7-6383E43D4082}" dt="2021-02-04T02:31:29.018" v="17803" actId="478"/>
          <ac:spMkLst>
            <pc:docMk/>
            <pc:sldMk cId="104775715" sldId="1769"/>
            <ac:spMk id="28" creationId="{A4550F66-4931-4542-9B45-4555D670A2F2}"/>
          </ac:spMkLst>
        </pc:spChg>
        <pc:spChg chg="del">
          <ac:chgData name="Jiaxuan You" userId="4673b616-39e0-47ed-898d-4786d243effe" providerId="ADAL" clId="{20A89E92-15A7-DF49-90C7-6383E43D4082}" dt="2021-02-04T02:31:29.018" v="17803" actId="478"/>
          <ac:spMkLst>
            <pc:docMk/>
            <pc:sldMk cId="104775715" sldId="1769"/>
            <ac:spMk id="29" creationId="{1DBE98A7-9C13-3547-B182-25E840A0819B}"/>
          </ac:spMkLst>
        </pc:spChg>
        <pc:spChg chg="del">
          <ac:chgData name="Jiaxuan You" userId="4673b616-39e0-47ed-898d-4786d243effe" providerId="ADAL" clId="{20A89E92-15A7-DF49-90C7-6383E43D4082}" dt="2021-02-04T02:31:29.018" v="17803" actId="478"/>
          <ac:spMkLst>
            <pc:docMk/>
            <pc:sldMk cId="104775715" sldId="1769"/>
            <ac:spMk id="30" creationId="{E2F8CF08-DF15-5341-879E-179395CA9830}"/>
          </ac:spMkLst>
        </pc:spChg>
        <pc:spChg chg="del">
          <ac:chgData name="Jiaxuan You" userId="4673b616-39e0-47ed-898d-4786d243effe" providerId="ADAL" clId="{20A89E92-15A7-DF49-90C7-6383E43D4082}" dt="2021-02-04T02:31:29.018" v="17803" actId="478"/>
          <ac:spMkLst>
            <pc:docMk/>
            <pc:sldMk cId="104775715" sldId="1769"/>
            <ac:spMk id="31" creationId="{ABBBAC7A-2A5D-1A40-B685-E97938079144}"/>
          </ac:spMkLst>
        </pc:spChg>
        <pc:spChg chg="del">
          <ac:chgData name="Jiaxuan You" userId="4673b616-39e0-47ed-898d-4786d243effe" providerId="ADAL" clId="{20A89E92-15A7-DF49-90C7-6383E43D4082}" dt="2021-02-04T02:31:29.018" v="17803" actId="478"/>
          <ac:spMkLst>
            <pc:docMk/>
            <pc:sldMk cId="104775715" sldId="1769"/>
            <ac:spMk id="32" creationId="{2D114A96-938B-954B-B458-28828FDD408E}"/>
          </ac:spMkLst>
        </pc:spChg>
        <pc:spChg chg="del">
          <ac:chgData name="Jiaxuan You" userId="4673b616-39e0-47ed-898d-4786d243effe" providerId="ADAL" clId="{20A89E92-15A7-DF49-90C7-6383E43D4082}" dt="2021-02-04T02:31:29.018" v="17803" actId="478"/>
          <ac:spMkLst>
            <pc:docMk/>
            <pc:sldMk cId="104775715" sldId="1769"/>
            <ac:spMk id="33" creationId="{8CD6488A-D41B-D94C-A28B-EDD872BFE834}"/>
          </ac:spMkLst>
        </pc:spChg>
        <pc:spChg chg="del">
          <ac:chgData name="Jiaxuan You" userId="4673b616-39e0-47ed-898d-4786d243effe" providerId="ADAL" clId="{20A89E92-15A7-DF49-90C7-6383E43D4082}" dt="2021-02-04T02:31:29.018" v="17803" actId="478"/>
          <ac:spMkLst>
            <pc:docMk/>
            <pc:sldMk cId="104775715" sldId="1769"/>
            <ac:spMk id="34" creationId="{DA82F699-0721-EF4D-A034-83EC9BDB7577}"/>
          </ac:spMkLst>
        </pc:spChg>
        <pc:spChg chg="del">
          <ac:chgData name="Jiaxuan You" userId="4673b616-39e0-47ed-898d-4786d243effe" providerId="ADAL" clId="{20A89E92-15A7-DF49-90C7-6383E43D4082}" dt="2021-02-04T02:31:29.018" v="17803" actId="478"/>
          <ac:spMkLst>
            <pc:docMk/>
            <pc:sldMk cId="104775715" sldId="1769"/>
            <ac:spMk id="35" creationId="{5EFABFFE-4659-6749-ABAD-9FB1FC41BEC8}"/>
          </ac:spMkLst>
        </pc:spChg>
        <pc:spChg chg="del">
          <ac:chgData name="Jiaxuan You" userId="4673b616-39e0-47ed-898d-4786d243effe" providerId="ADAL" clId="{20A89E92-15A7-DF49-90C7-6383E43D4082}" dt="2021-02-04T02:31:29.018" v="17803" actId="478"/>
          <ac:spMkLst>
            <pc:docMk/>
            <pc:sldMk cId="104775715" sldId="1769"/>
            <ac:spMk id="36" creationId="{9F87BEFC-10BB-3940-8D64-56170F1F755A}"/>
          </ac:spMkLst>
        </pc:spChg>
        <pc:spChg chg="del">
          <ac:chgData name="Jiaxuan You" userId="4673b616-39e0-47ed-898d-4786d243effe" providerId="ADAL" clId="{20A89E92-15A7-DF49-90C7-6383E43D4082}" dt="2021-02-04T02:31:29.018" v="17803" actId="478"/>
          <ac:spMkLst>
            <pc:docMk/>
            <pc:sldMk cId="104775715" sldId="1769"/>
            <ac:spMk id="37" creationId="{C866DADE-FB3A-BF46-8F76-1471AAB55D05}"/>
          </ac:spMkLst>
        </pc:spChg>
        <pc:spChg chg="del">
          <ac:chgData name="Jiaxuan You" userId="4673b616-39e0-47ed-898d-4786d243effe" providerId="ADAL" clId="{20A89E92-15A7-DF49-90C7-6383E43D4082}" dt="2021-02-04T02:31:29.018" v="17803" actId="478"/>
          <ac:spMkLst>
            <pc:docMk/>
            <pc:sldMk cId="104775715" sldId="1769"/>
            <ac:spMk id="44" creationId="{9A12CB16-AE6B-1848-85FB-63C64C88355C}"/>
          </ac:spMkLst>
        </pc:spChg>
        <pc:spChg chg="del">
          <ac:chgData name="Jiaxuan You" userId="4673b616-39e0-47ed-898d-4786d243effe" providerId="ADAL" clId="{20A89E92-15A7-DF49-90C7-6383E43D4082}" dt="2021-02-04T02:31:29.018" v="17803" actId="478"/>
          <ac:spMkLst>
            <pc:docMk/>
            <pc:sldMk cId="104775715" sldId="1769"/>
            <ac:spMk id="45" creationId="{5656F5F2-D0D4-FB4E-B890-B7975D07D7D7}"/>
          </ac:spMkLst>
        </pc:spChg>
        <pc:spChg chg="del">
          <ac:chgData name="Jiaxuan You" userId="4673b616-39e0-47ed-898d-4786d243effe" providerId="ADAL" clId="{20A89E92-15A7-DF49-90C7-6383E43D4082}" dt="2021-02-04T02:31:29.018" v="17803" actId="478"/>
          <ac:spMkLst>
            <pc:docMk/>
            <pc:sldMk cId="104775715" sldId="1769"/>
            <ac:spMk id="46" creationId="{8E3DB4C6-92E4-D845-99F2-24BB0BA1A75D}"/>
          </ac:spMkLst>
        </pc:spChg>
        <pc:spChg chg="del">
          <ac:chgData name="Jiaxuan You" userId="4673b616-39e0-47ed-898d-4786d243effe" providerId="ADAL" clId="{20A89E92-15A7-DF49-90C7-6383E43D4082}" dt="2021-02-04T02:31:29.018" v="17803" actId="478"/>
          <ac:spMkLst>
            <pc:docMk/>
            <pc:sldMk cId="104775715" sldId="1769"/>
            <ac:spMk id="47" creationId="{3B2B67BA-F690-3944-9001-F0F1CD7C633E}"/>
          </ac:spMkLst>
        </pc:spChg>
        <pc:spChg chg="del">
          <ac:chgData name="Jiaxuan You" userId="4673b616-39e0-47ed-898d-4786d243effe" providerId="ADAL" clId="{20A89E92-15A7-DF49-90C7-6383E43D4082}" dt="2021-02-04T02:31:29.018" v="17803" actId="478"/>
          <ac:spMkLst>
            <pc:docMk/>
            <pc:sldMk cId="104775715" sldId="1769"/>
            <ac:spMk id="48" creationId="{063FBA3B-2773-E743-9926-ABE6FEF5A755}"/>
          </ac:spMkLst>
        </pc:spChg>
        <pc:spChg chg="del">
          <ac:chgData name="Jiaxuan You" userId="4673b616-39e0-47ed-898d-4786d243effe" providerId="ADAL" clId="{20A89E92-15A7-DF49-90C7-6383E43D4082}" dt="2021-02-04T02:31:29.018" v="17803" actId="478"/>
          <ac:spMkLst>
            <pc:docMk/>
            <pc:sldMk cId="104775715" sldId="1769"/>
            <ac:spMk id="49" creationId="{B8C91AA3-0640-2E40-807E-3A4A2B0C917E}"/>
          </ac:spMkLst>
        </pc:spChg>
        <pc:spChg chg="del">
          <ac:chgData name="Jiaxuan You" userId="4673b616-39e0-47ed-898d-4786d243effe" providerId="ADAL" clId="{20A89E92-15A7-DF49-90C7-6383E43D4082}" dt="2021-02-04T02:31:29.018" v="17803" actId="478"/>
          <ac:spMkLst>
            <pc:docMk/>
            <pc:sldMk cId="104775715" sldId="1769"/>
            <ac:spMk id="50" creationId="{096BF8E2-5951-5148-AD83-6F55B900D3C5}"/>
          </ac:spMkLst>
        </pc:spChg>
        <pc:spChg chg="del">
          <ac:chgData name="Jiaxuan You" userId="4673b616-39e0-47ed-898d-4786d243effe" providerId="ADAL" clId="{20A89E92-15A7-DF49-90C7-6383E43D4082}" dt="2021-02-04T02:31:29.018" v="17803" actId="478"/>
          <ac:spMkLst>
            <pc:docMk/>
            <pc:sldMk cId="104775715" sldId="1769"/>
            <ac:spMk id="51" creationId="{9C3403F4-0444-4142-A705-7740EDFB4798}"/>
          </ac:spMkLst>
        </pc:spChg>
        <pc:spChg chg="del">
          <ac:chgData name="Jiaxuan You" userId="4673b616-39e0-47ed-898d-4786d243effe" providerId="ADAL" clId="{20A89E92-15A7-DF49-90C7-6383E43D4082}" dt="2021-02-04T02:31:29.018" v="17803" actId="478"/>
          <ac:spMkLst>
            <pc:docMk/>
            <pc:sldMk cId="104775715" sldId="1769"/>
            <ac:spMk id="52" creationId="{88000038-8143-D44B-B01B-658C0FFCD127}"/>
          </ac:spMkLst>
        </pc:spChg>
        <pc:spChg chg="del">
          <ac:chgData name="Jiaxuan You" userId="4673b616-39e0-47ed-898d-4786d243effe" providerId="ADAL" clId="{20A89E92-15A7-DF49-90C7-6383E43D4082}" dt="2021-02-04T02:31:29.018" v="17803" actId="478"/>
          <ac:spMkLst>
            <pc:docMk/>
            <pc:sldMk cId="104775715" sldId="1769"/>
            <ac:spMk id="53" creationId="{4F0E2805-54CE-BF46-B9DA-06AC5CE7190F}"/>
          </ac:spMkLst>
        </pc:spChg>
        <pc:spChg chg="del">
          <ac:chgData name="Jiaxuan You" userId="4673b616-39e0-47ed-898d-4786d243effe" providerId="ADAL" clId="{20A89E92-15A7-DF49-90C7-6383E43D4082}" dt="2021-02-04T02:31:29.018" v="17803" actId="478"/>
          <ac:spMkLst>
            <pc:docMk/>
            <pc:sldMk cId="104775715" sldId="1769"/>
            <ac:spMk id="55" creationId="{32DD25C1-DDD6-8144-84FE-F0A1854FCB21}"/>
          </ac:spMkLst>
        </pc:spChg>
        <pc:spChg chg="del">
          <ac:chgData name="Jiaxuan You" userId="4673b616-39e0-47ed-898d-4786d243effe" providerId="ADAL" clId="{20A89E92-15A7-DF49-90C7-6383E43D4082}" dt="2021-02-04T02:31:29.018" v="17803" actId="478"/>
          <ac:spMkLst>
            <pc:docMk/>
            <pc:sldMk cId="104775715" sldId="1769"/>
            <ac:spMk id="56" creationId="{B87C281F-BF59-974D-A334-6AF60A15DDE1}"/>
          </ac:spMkLst>
        </pc:spChg>
        <pc:spChg chg="add mod">
          <ac:chgData name="Jiaxuan You" userId="4673b616-39e0-47ed-898d-4786d243effe" providerId="ADAL" clId="{20A89E92-15A7-DF49-90C7-6383E43D4082}" dt="2021-02-04T09:09:22.237" v="24324" actId="207"/>
          <ac:spMkLst>
            <pc:docMk/>
            <pc:sldMk cId="104775715" sldId="1769"/>
            <ac:spMk id="58" creationId="{5DF5047B-39DA-9940-B915-55C802336072}"/>
          </ac:spMkLst>
        </pc:spChg>
        <pc:spChg chg="add mod">
          <ac:chgData name="Jiaxuan You" userId="4673b616-39e0-47ed-898d-4786d243effe" providerId="ADAL" clId="{20A89E92-15A7-DF49-90C7-6383E43D4082}" dt="2021-02-04T06:12:00.896" v="23690" actId="1036"/>
          <ac:spMkLst>
            <pc:docMk/>
            <pc:sldMk cId="104775715" sldId="1769"/>
            <ac:spMk id="65" creationId="{DDA16143-5CED-5942-BACF-E88A19DBE7A9}"/>
          </ac:spMkLst>
        </pc:spChg>
        <pc:spChg chg="add mod">
          <ac:chgData name="Jiaxuan You" userId="4673b616-39e0-47ed-898d-4786d243effe" providerId="ADAL" clId="{20A89E92-15A7-DF49-90C7-6383E43D4082}" dt="2021-02-04T06:12:00.896" v="23690" actId="1036"/>
          <ac:spMkLst>
            <pc:docMk/>
            <pc:sldMk cId="104775715" sldId="1769"/>
            <ac:spMk id="66" creationId="{162C9390-E79B-4D48-8F66-0A61FF6D4A36}"/>
          </ac:spMkLst>
        </pc:spChg>
        <pc:spChg chg="add mod">
          <ac:chgData name="Jiaxuan You" userId="4673b616-39e0-47ed-898d-4786d243effe" providerId="ADAL" clId="{20A89E92-15A7-DF49-90C7-6383E43D4082}" dt="2021-02-04T06:12:00.896" v="23690" actId="1036"/>
          <ac:spMkLst>
            <pc:docMk/>
            <pc:sldMk cId="104775715" sldId="1769"/>
            <ac:spMk id="67" creationId="{2AA70019-727E-CE4D-B15E-F9D8296F5BB3}"/>
          </ac:spMkLst>
        </pc:spChg>
        <pc:spChg chg="add mod">
          <ac:chgData name="Jiaxuan You" userId="4673b616-39e0-47ed-898d-4786d243effe" providerId="ADAL" clId="{20A89E92-15A7-DF49-90C7-6383E43D4082}" dt="2021-02-04T06:12:00.896" v="23690" actId="1036"/>
          <ac:spMkLst>
            <pc:docMk/>
            <pc:sldMk cId="104775715" sldId="1769"/>
            <ac:spMk id="68" creationId="{7F149CB0-8AF7-AC4A-9E22-863FED2B6720}"/>
          </ac:spMkLst>
        </pc:spChg>
        <pc:spChg chg="add mod">
          <ac:chgData name="Jiaxuan You" userId="4673b616-39e0-47ed-898d-4786d243effe" providerId="ADAL" clId="{20A89E92-15A7-DF49-90C7-6383E43D4082}" dt="2021-02-04T06:12:00.896" v="23690" actId="1036"/>
          <ac:spMkLst>
            <pc:docMk/>
            <pc:sldMk cId="104775715" sldId="1769"/>
            <ac:spMk id="69" creationId="{3C49BD7F-DAF7-994C-9384-1B82DB37C163}"/>
          </ac:spMkLst>
        </pc:spChg>
        <pc:spChg chg="add del mod">
          <ac:chgData name="Jiaxuan You" userId="4673b616-39e0-47ed-898d-4786d243effe" providerId="ADAL" clId="{20A89E92-15A7-DF49-90C7-6383E43D4082}" dt="2021-02-04T09:31:13.494" v="24753" actId="478"/>
          <ac:spMkLst>
            <pc:docMk/>
            <pc:sldMk cId="104775715" sldId="1769"/>
            <ac:spMk id="70" creationId="{4D52326C-4BD7-CF4B-B41A-AC5601C57DF5}"/>
          </ac:spMkLst>
        </pc:spChg>
        <pc:spChg chg="add del mod">
          <ac:chgData name="Jiaxuan You" userId="4673b616-39e0-47ed-898d-4786d243effe" providerId="ADAL" clId="{20A89E92-15A7-DF49-90C7-6383E43D4082}" dt="2021-02-04T09:31:13.494" v="24753" actId="478"/>
          <ac:spMkLst>
            <pc:docMk/>
            <pc:sldMk cId="104775715" sldId="1769"/>
            <ac:spMk id="71" creationId="{2A47EA86-52E1-394B-8883-474251254947}"/>
          </ac:spMkLst>
        </pc:spChg>
        <pc:spChg chg="add del mod">
          <ac:chgData name="Jiaxuan You" userId="4673b616-39e0-47ed-898d-4786d243effe" providerId="ADAL" clId="{20A89E92-15A7-DF49-90C7-6383E43D4082}" dt="2021-02-04T09:31:13.494" v="24753" actId="478"/>
          <ac:spMkLst>
            <pc:docMk/>
            <pc:sldMk cId="104775715" sldId="1769"/>
            <ac:spMk id="72" creationId="{4C1F7BC2-3172-1341-8674-DB345A487E38}"/>
          </ac:spMkLst>
        </pc:spChg>
        <pc:spChg chg="add del mod">
          <ac:chgData name="Jiaxuan You" userId="4673b616-39e0-47ed-898d-4786d243effe" providerId="ADAL" clId="{20A89E92-15A7-DF49-90C7-6383E43D4082}" dt="2021-02-04T09:31:13.494" v="24753" actId="478"/>
          <ac:spMkLst>
            <pc:docMk/>
            <pc:sldMk cId="104775715" sldId="1769"/>
            <ac:spMk id="73" creationId="{CDF5C488-4685-FF4B-9775-DFA370AD5714}"/>
          </ac:spMkLst>
        </pc:spChg>
        <pc:spChg chg="add del mod">
          <ac:chgData name="Jiaxuan You" userId="4673b616-39e0-47ed-898d-4786d243effe" providerId="ADAL" clId="{20A89E92-15A7-DF49-90C7-6383E43D4082}" dt="2021-02-04T09:31:13.494" v="24753" actId="478"/>
          <ac:spMkLst>
            <pc:docMk/>
            <pc:sldMk cId="104775715" sldId="1769"/>
            <ac:spMk id="74" creationId="{6EDAB4B1-9836-864D-822A-F49C82F27041}"/>
          </ac:spMkLst>
        </pc:spChg>
        <pc:spChg chg="add mod">
          <ac:chgData name="Jiaxuan You" userId="4673b616-39e0-47ed-898d-4786d243effe" providerId="ADAL" clId="{20A89E92-15A7-DF49-90C7-6383E43D4082}" dt="2021-02-04T06:12:00.896" v="23690" actId="1036"/>
          <ac:spMkLst>
            <pc:docMk/>
            <pc:sldMk cId="104775715" sldId="1769"/>
            <ac:spMk id="81" creationId="{E4364EE0-5F9D-6041-B133-7742D7612DB7}"/>
          </ac:spMkLst>
        </pc:spChg>
        <pc:spChg chg="add mod">
          <ac:chgData name="Jiaxuan You" userId="4673b616-39e0-47ed-898d-4786d243effe" providerId="ADAL" clId="{20A89E92-15A7-DF49-90C7-6383E43D4082}" dt="2021-02-04T06:12:00.896" v="23690" actId="1036"/>
          <ac:spMkLst>
            <pc:docMk/>
            <pc:sldMk cId="104775715" sldId="1769"/>
            <ac:spMk id="82" creationId="{3B78A781-B7A1-144F-B9FE-BC8AE2DEB960}"/>
          </ac:spMkLst>
        </pc:spChg>
        <pc:spChg chg="add mod">
          <ac:chgData name="Jiaxuan You" userId="4673b616-39e0-47ed-898d-4786d243effe" providerId="ADAL" clId="{20A89E92-15A7-DF49-90C7-6383E43D4082}" dt="2021-02-04T06:12:00.896" v="23690" actId="1036"/>
          <ac:spMkLst>
            <pc:docMk/>
            <pc:sldMk cId="104775715" sldId="1769"/>
            <ac:spMk id="83" creationId="{D889E241-0082-0447-8E57-EF6F14E13EFB}"/>
          </ac:spMkLst>
        </pc:spChg>
        <pc:spChg chg="add mod">
          <ac:chgData name="Jiaxuan You" userId="4673b616-39e0-47ed-898d-4786d243effe" providerId="ADAL" clId="{20A89E92-15A7-DF49-90C7-6383E43D4082}" dt="2021-02-04T06:12:00.896" v="23690" actId="1036"/>
          <ac:spMkLst>
            <pc:docMk/>
            <pc:sldMk cId="104775715" sldId="1769"/>
            <ac:spMk id="84" creationId="{4BEB5182-F889-9047-B98C-F252CF9B8BD8}"/>
          </ac:spMkLst>
        </pc:spChg>
        <pc:spChg chg="add mod">
          <ac:chgData name="Jiaxuan You" userId="4673b616-39e0-47ed-898d-4786d243effe" providerId="ADAL" clId="{20A89E92-15A7-DF49-90C7-6383E43D4082}" dt="2021-02-04T06:12:00.896" v="23690" actId="1036"/>
          <ac:spMkLst>
            <pc:docMk/>
            <pc:sldMk cId="104775715" sldId="1769"/>
            <ac:spMk id="85" creationId="{1AE11F11-A302-CB4B-85AE-AF05B153F504}"/>
          </ac:spMkLst>
        </pc:spChg>
        <pc:spChg chg="add del mod">
          <ac:chgData name="Jiaxuan You" userId="4673b616-39e0-47ed-898d-4786d243effe" providerId="ADAL" clId="{20A89E92-15A7-DF49-90C7-6383E43D4082}" dt="2021-02-04T09:31:13.494" v="24753" actId="478"/>
          <ac:spMkLst>
            <pc:docMk/>
            <pc:sldMk cId="104775715" sldId="1769"/>
            <ac:spMk id="86" creationId="{891139FA-7151-E94A-B5AD-385797FA449D}"/>
          </ac:spMkLst>
        </pc:spChg>
        <pc:spChg chg="add del mod">
          <ac:chgData name="Jiaxuan You" userId="4673b616-39e0-47ed-898d-4786d243effe" providerId="ADAL" clId="{20A89E92-15A7-DF49-90C7-6383E43D4082}" dt="2021-02-04T09:31:13.494" v="24753" actId="478"/>
          <ac:spMkLst>
            <pc:docMk/>
            <pc:sldMk cId="104775715" sldId="1769"/>
            <ac:spMk id="87" creationId="{E4547AA2-916B-7547-A155-951535E89D51}"/>
          </ac:spMkLst>
        </pc:spChg>
        <pc:spChg chg="add del mod">
          <ac:chgData name="Jiaxuan You" userId="4673b616-39e0-47ed-898d-4786d243effe" providerId="ADAL" clId="{20A89E92-15A7-DF49-90C7-6383E43D4082}" dt="2021-02-04T09:31:13.494" v="24753" actId="478"/>
          <ac:spMkLst>
            <pc:docMk/>
            <pc:sldMk cId="104775715" sldId="1769"/>
            <ac:spMk id="88" creationId="{48E4AD8E-AFD1-3A4D-90B7-D945A73CA451}"/>
          </ac:spMkLst>
        </pc:spChg>
        <pc:spChg chg="add del mod">
          <ac:chgData name="Jiaxuan You" userId="4673b616-39e0-47ed-898d-4786d243effe" providerId="ADAL" clId="{20A89E92-15A7-DF49-90C7-6383E43D4082}" dt="2021-02-04T09:31:13.494" v="24753" actId="478"/>
          <ac:spMkLst>
            <pc:docMk/>
            <pc:sldMk cId="104775715" sldId="1769"/>
            <ac:spMk id="89" creationId="{C8B56679-D059-6043-B24B-4381C5BDFACB}"/>
          </ac:spMkLst>
        </pc:spChg>
        <pc:spChg chg="add del mod">
          <ac:chgData name="Jiaxuan You" userId="4673b616-39e0-47ed-898d-4786d243effe" providerId="ADAL" clId="{20A89E92-15A7-DF49-90C7-6383E43D4082}" dt="2021-02-04T09:31:13.494" v="24753" actId="478"/>
          <ac:spMkLst>
            <pc:docMk/>
            <pc:sldMk cId="104775715" sldId="1769"/>
            <ac:spMk id="90" creationId="{813095AD-C502-804E-B48F-396EB3369D40}"/>
          </ac:spMkLst>
        </pc:spChg>
        <pc:spChg chg="add mod">
          <ac:chgData name="Jiaxuan You" userId="4673b616-39e0-47ed-898d-4786d243effe" providerId="ADAL" clId="{20A89E92-15A7-DF49-90C7-6383E43D4082}" dt="2021-02-04T06:12:00.896" v="23690" actId="1036"/>
          <ac:spMkLst>
            <pc:docMk/>
            <pc:sldMk cId="104775715" sldId="1769"/>
            <ac:spMk id="97" creationId="{2B0F3FDC-F97E-2C4E-9CB9-8E1A2266F075}"/>
          </ac:spMkLst>
        </pc:spChg>
        <pc:spChg chg="add mod">
          <ac:chgData name="Jiaxuan You" userId="4673b616-39e0-47ed-898d-4786d243effe" providerId="ADAL" clId="{20A89E92-15A7-DF49-90C7-6383E43D4082}" dt="2021-02-04T06:12:00.896" v="23690" actId="1036"/>
          <ac:spMkLst>
            <pc:docMk/>
            <pc:sldMk cId="104775715" sldId="1769"/>
            <ac:spMk id="98" creationId="{22562853-9B76-9F41-AC91-4445154D0738}"/>
          </ac:spMkLst>
        </pc:spChg>
        <pc:spChg chg="add mod">
          <ac:chgData name="Jiaxuan You" userId="4673b616-39e0-47ed-898d-4786d243effe" providerId="ADAL" clId="{20A89E92-15A7-DF49-90C7-6383E43D4082}" dt="2021-02-04T06:12:00.896" v="23690" actId="1036"/>
          <ac:spMkLst>
            <pc:docMk/>
            <pc:sldMk cId="104775715" sldId="1769"/>
            <ac:spMk id="99" creationId="{1C5271C3-40C4-494A-B29F-F336D3F56A74}"/>
          </ac:spMkLst>
        </pc:spChg>
        <pc:spChg chg="add mod">
          <ac:chgData name="Jiaxuan You" userId="4673b616-39e0-47ed-898d-4786d243effe" providerId="ADAL" clId="{20A89E92-15A7-DF49-90C7-6383E43D4082}" dt="2021-02-04T06:12:00.896" v="23690" actId="1036"/>
          <ac:spMkLst>
            <pc:docMk/>
            <pc:sldMk cId="104775715" sldId="1769"/>
            <ac:spMk id="100" creationId="{FFE3B940-BEF7-FF4B-B2C6-6DEFD8FE229B}"/>
          </ac:spMkLst>
        </pc:spChg>
        <pc:spChg chg="add mod">
          <ac:chgData name="Jiaxuan You" userId="4673b616-39e0-47ed-898d-4786d243effe" providerId="ADAL" clId="{20A89E92-15A7-DF49-90C7-6383E43D4082}" dt="2021-02-04T06:12:00.896" v="23690" actId="1036"/>
          <ac:spMkLst>
            <pc:docMk/>
            <pc:sldMk cId="104775715" sldId="1769"/>
            <ac:spMk id="101" creationId="{B2793249-D208-4841-AAE1-5590A774580C}"/>
          </ac:spMkLst>
        </pc:spChg>
        <pc:spChg chg="add del mod">
          <ac:chgData name="Jiaxuan You" userId="4673b616-39e0-47ed-898d-4786d243effe" providerId="ADAL" clId="{20A89E92-15A7-DF49-90C7-6383E43D4082}" dt="2021-02-04T09:31:13.494" v="24753" actId="478"/>
          <ac:spMkLst>
            <pc:docMk/>
            <pc:sldMk cId="104775715" sldId="1769"/>
            <ac:spMk id="102" creationId="{D58A586D-066E-2044-94E5-999E1960050C}"/>
          </ac:spMkLst>
        </pc:spChg>
        <pc:spChg chg="add del mod">
          <ac:chgData name="Jiaxuan You" userId="4673b616-39e0-47ed-898d-4786d243effe" providerId="ADAL" clId="{20A89E92-15A7-DF49-90C7-6383E43D4082}" dt="2021-02-04T09:31:13.494" v="24753" actId="478"/>
          <ac:spMkLst>
            <pc:docMk/>
            <pc:sldMk cId="104775715" sldId="1769"/>
            <ac:spMk id="103" creationId="{86CD4E75-3D55-0D48-A1D8-69955F782915}"/>
          </ac:spMkLst>
        </pc:spChg>
        <pc:spChg chg="add del mod">
          <ac:chgData name="Jiaxuan You" userId="4673b616-39e0-47ed-898d-4786d243effe" providerId="ADAL" clId="{20A89E92-15A7-DF49-90C7-6383E43D4082}" dt="2021-02-04T09:31:13.494" v="24753" actId="478"/>
          <ac:spMkLst>
            <pc:docMk/>
            <pc:sldMk cId="104775715" sldId="1769"/>
            <ac:spMk id="104" creationId="{01F722EC-1F27-4249-A1D9-15B521EB3B55}"/>
          </ac:spMkLst>
        </pc:spChg>
        <pc:spChg chg="add del mod">
          <ac:chgData name="Jiaxuan You" userId="4673b616-39e0-47ed-898d-4786d243effe" providerId="ADAL" clId="{20A89E92-15A7-DF49-90C7-6383E43D4082}" dt="2021-02-04T09:31:13.494" v="24753" actId="478"/>
          <ac:spMkLst>
            <pc:docMk/>
            <pc:sldMk cId="104775715" sldId="1769"/>
            <ac:spMk id="105" creationId="{99737F61-A49B-8743-A98A-5E60578AD1F4}"/>
          </ac:spMkLst>
        </pc:spChg>
        <pc:spChg chg="add del mod">
          <ac:chgData name="Jiaxuan You" userId="4673b616-39e0-47ed-898d-4786d243effe" providerId="ADAL" clId="{20A89E92-15A7-DF49-90C7-6383E43D4082}" dt="2021-02-04T09:31:13.494" v="24753" actId="478"/>
          <ac:spMkLst>
            <pc:docMk/>
            <pc:sldMk cId="104775715" sldId="1769"/>
            <ac:spMk id="106" creationId="{F914ECF6-6EAF-4748-9E22-DF7CD34D5656}"/>
          </ac:spMkLst>
        </pc:spChg>
        <pc:spChg chg="add mod">
          <ac:chgData name="Jiaxuan You" userId="4673b616-39e0-47ed-898d-4786d243effe" providerId="ADAL" clId="{20A89E92-15A7-DF49-90C7-6383E43D4082}" dt="2021-02-04T09:08:51.935" v="24299" actId="1076"/>
          <ac:spMkLst>
            <pc:docMk/>
            <pc:sldMk cId="104775715" sldId="1769"/>
            <ac:spMk id="108" creationId="{57ADD922-5A86-194C-8A0A-372E62903E43}"/>
          </ac:spMkLst>
        </pc:spChg>
        <pc:spChg chg="add del mod">
          <ac:chgData name="Jiaxuan You" userId="4673b616-39e0-47ed-898d-4786d243effe" providerId="ADAL" clId="{20A89E92-15A7-DF49-90C7-6383E43D4082}" dt="2021-02-04T04:29:30.186" v="20642" actId="478"/>
          <ac:spMkLst>
            <pc:docMk/>
            <pc:sldMk cId="104775715" sldId="1769"/>
            <ac:spMk id="109" creationId="{5FC94C61-697B-CC47-9D3C-E67E63BA20A8}"/>
          </ac:spMkLst>
        </pc:spChg>
        <pc:spChg chg="add mod">
          <ac:chgData name="Jiaxuan You" userId="4673b616-39e0-47ed-898d-4786d243effe" providerId="ADAL" clId="{20A89E92-15A7-DF49-90C7-6383E43D4082}" dt="2021-02-04T09:09:53.044" v="24347" actId="207"/>
          <ac:spMkLst>
            <pc:docMk/>
            <pc:sldMk cId="104775715" sldId="1769"/>
            <ac:spMk id="110" creationId="{02A2288E-5229-EF4E-847F-186034830B03}"/>
          </ac:spMkLst>
        </pc:spChg>
        <pc:spChg chg="del mod">
          <ac:chgData name="Jiaxuan You" userId="4673b616-39e0-47ed-898d-4786d243effe" providerId="ADAL" clId="{20A89E92-15A7-DF49-90C7-6383E43D4082}" dt="2021-02-04T04:24:47.512" v="20568" actId="478"/>
          <ac:spMkLst>
            <pc:docMk/>
            <pc:sldMk cId="104775715" sldId="1769"/>
            <ac:spMk id="111" creationId="{2FD38381-5D74-6E45-991D-C308BA3BB88F}"/>
          </ac:spMkLst>
        </pc:spChg>
        <pc:spChg chg="add mod">
          <ac:chgData name="Jiaxuan You" userId="4673b616-39e0-47ed-898d-4786d243effe" providerId="ADAL" clId="{20A89E92-15A7-DF49-90C7-6383E43D4082}" dt="2021-02-04T09:09:11.156" v="24323" actId="207"/>
          <ac:spMkLst>
            <pc:docMk/>
            <pc:sldMk cId="104775715" sldId="1769"/>
            <ac:spMk id="112" creationId="{0094FA5F-A93C-8140-AE89-798703497348}"/>
          </ac:spMkLst>
        </pc:spChg>
        <pc:spChg chg="add mod">
          <ac:chgData name="Jiaxuan You" userId="4673b616-39e0-47ed-898d-4786d243effe" providerId="ADAL" clId="{20A89E92-15A7-DF49-90C7-6383E43D4082}" dt="2021-02-04T09:09:26.155" v="24325" actId="692"/>
          <ac:spMkLst>
            <pc:docMk/>
            <pc:sldMk cId="104775715" sldId="1769"/>
            <ac:spMk id="113" creationId="{C98CEF2A-8DFD-6D4D-B6CC-7D55B4398487}"/>
          </ac:spMkLst>
        </pc:spChg>
        <pc:spChg chg="add mod">
          <ac:chgData name="Jiaxuan You" userId="4673b616-39e0-47ed-898d-4786d243effe" providerId="ADAL" clId="{20A89E92-15A7-DF49-90C7-6383E43D4082}" dt="2021-02-04T06:12:00.896" v="23690" actId="1036"/>
          <ac:spMkLst>
            <pc:docMk/>
            <pc:sldMk cId="104775715" sldId="1769"/>
            <ac:spMk id="114" creationId="{A945C591-91C7-654C-88AE-302CEF511A1D}"/>
          </ac:spMkLst>
        </pc:spChg>
        <pc:spChg chg="add mod">
          <ac:chgData name="Jiaxuan You" userId="4673b616-39e0-47ed-898d-4786d243effe" providerId="ADAL" clId="{20A89E92-15A7-DF49-90C7-6383E43D4082}" dt="2021-02-04T06:12:00.896" v="23690" actId="1036"/>
          <ac:spMkLst>
            <pc:docMk/>
            <pc:sldMk cId="104775715" sldId="1769"/>
            <ac:spMk id="115" creationId="{E89A62DB-85FB-754E-BF7F-8A0730BC58D1}"/>
          </ac:spMkLst>
        </pc:spChg>
        <pc:spChg chg="add mod">
          <ac:chgData name="Jiaxuan You" userId="4673b616-39e0-47ed-898d-4786d243effe" providerId="ADAL" clId="{20A89E92-15A7-DF49-90C7-6383E43D4082}" dt="2021-02-04T09:29:07.174" v="24729"/>
          <ac:spMkLst>
            <pc:docMk/>
            <pc:sldMk cId="104775715" sldId="1769"/>
            <ac:spMk id="121" creationId="{E094A69A-90D6-C94C-9527-A7E58CF9ED8C}"/>
          </ac:spMkLst>
        </pc:spChg>
        <pc:spChg chg="add mod">
          <ac:chgData name="Jiaxuan You" userId="4673b616-39e0-47ed-898d-4786d243effe" providerId="ADAL" clId="{20A89E92-15A7-DF49-90C7-6383E43D4082}" dt="2021-02-04T09:29:07.174" v="24729"/>
          <ac:spMkLst>
            <pc:docMk/>
            <pc:sldMk cId="104775715" sldId="1769"/>
            <ac:spMk id="122" creationId="{2E488C7C-ABDD-E745-921F-7E12F3ACC7D0}"/>
          </ac:spMkLst>
        </pc:spChg>
        <pc:spChg chg="add mod">
          <ac:chgData name="Jiaxuan You" userId="4673b616-39e0-47ed-898d-4786d243effe" providerId="ADAL" clId="{20A89E92-15A7-DF49-90C7-6383E43D4082}" dt="2021-02-04T09:29:07.174" v="24729"/>
          <ac:spMkLst>
            <pc:docMk/>
            <pc:sldMk cId="104775715" sldId="1769"/>
            <ac:spMk id="123" creationId="{2C50A7B4-E9D4-FA44-A828-0D39B3A30504}"/>
          </ac:spMkLst>
        </pc:spChg>
        <pc:spChg chg="add mod">
          <ac:chgData name="Jiaxuan You" userId="4673b616-39e0-47ed-898d-4786d243effe" providerId="ADAL" clId="{20A89E92-15A7-DF49-90C7-6383E43D4082}" dt="2021-02-04T09:31:15.185" v="24754"/>
          <ac:spMkLst>
            <pc:docMk/>
            <pc:sldMk cId="104775715" sldId="1769"/>
            <ac:spMk id="124" creationId="{3163BFD0-7E6A-7043-89EF-E56DE752CC38}"/>
          </ac:spMkLst>
        </pc:spChg>
        <pc:spChg chg="add mod">
          <ac:chgData name="Jiaxuan You" userId="4673b616-39e0-47ed-898d-4786d243effe" providerId="ADAL" clId="{20A89E92-15A7-DF49-90C7-6383E43D4082}" dt="2021-02-04T09:31:15.185" v="24754"/>
          <ac:spMkLst>
            <pc:docMk/>
            <pc:sldMk cId="104775715" sldId="1769"/>
            <ac:spMk id="125" creationId="{B6A559D3-7B95-7541-9103-D473C935C237}"/>
          </ac:spMkLst>
        </pc:spChg>
        <pc:spChg chg="add mod">
          <ac:chgData name="Jiaxuan You" userId="4673b616-39e0-47ed-898d-4786d243effe" providerId="ADAL" clId="{20A89E92-15A7-DF49-90C7-6383E43D4082}" dt="2021-02-04T09:31:15.185" v="24754"/>
          <ac:spMkLst>
            <pc:docMk/>
            <pc:sldMk cId="104775715" sldId="1769"/>
            <ac:spMk id="126" creationId="{98EA614D-33B7-9C40-89DC-CC2EBF1AB2A2}"/>
          </ac:spMkLst>
        </pc:spChg>
        <pc:spChg chg="add mod">
          <ac:chgData name="Jiaxuan You" userId="4673b616-39e0-47ed-898d-4786d243effe" providerId="ADAL" clId="{20A89E92-15A7-DF49-90C7-6383E43D4082}" dt="2021-02-04T09:31:15.185" v="24754"/>
          <ac:spMkLst>
            <pc:docMk/>
            <pc:sldMk cId="104775715" sldId="1769"/>
            <ac:spMk id="127" creationId="{D2689ED4-1A6E-D241-B5AC-E8868AA77D06}"/>
          </ac:spMkLst>
        </pc:spChg>
        <pc:spChg chg="add mod">
          <ac:chgData name="Jiaxuan You" userId="4673b616-39e0-47ed-898d-4786d243effe" providerId="ADAL" clId="{20A89E92-15A7-DF49-90C7-6383E43D4082}" dt="2021-02-04T09:31:15.185" v="24754"/>
          <ac:spMkLst>
            <pc:docMk/>
            <pc:sldMk cId="104775715" sldId="1769"/>
            <ac:spMk id="128" creationId="{28F361B5-5CB4-644F-BC7D-81ED19D81719}"/>
          </ac:spMkLst>
        </pc:spChg>
        <pc:spChg chg="add mod">
          <ac:chgData name="Jiaxuan You" userId="4673b616-39e0-47ed-898d-4786d243effe" providerId="ADAL" clId="{20A89E92-15A7-DF49-90C7-6383E43D4082}" dt="2021-02-04T09:31:15.185" v="24754"/>
          <ac:spMkLst>
            <pc:docMk/>
            <pc:sldMk cId="104775715" sldId="1769"/>
            <ac:spMk id="129" creationId="{A5886F89-C09E-6749-8DCB-48EA29CCC893}"/>
          </ac:spMkLst>
        </pc:spChg>
        <pc:spChg chg="add mod">
          <ac:chgData name="Jiaxuan You" userId="4673b616-39e0-47ed-898d-4786d243effe" providerId="ADAL" clId="{20A89E92-15A7-DF49-90C7-6383E43D4082}" dt="2021-02-04T09:31:15.185" v="24754"/>
          <ac:spMkLst>
            <pc:docMk/>
            <pc:sldMk cId="104775715" sldId="1769"/>
            <ac:spMk id="130" creationId="{C74E7A12-3475-7B45-9A8E-78C4A57BB2A8}"/>
          </ac:spMkLst>
        </pc:spChg>
        <pc:spChg chg="add mod">
          <ac:chgData name="Jiaxuan You" userId="4673b616-39e0-47ed-898d-4786d243effe" providerId="ADAL" clId="{20A89E92-15A7-DF49-90C7-6383E43D4082}" dt="2021-02-04T09:31:15.185" v="24754"/>
          <ac:spMkLst>
            <pc:docMk/>
            <pc:sldMk cId="104775715" sldId="1769"/>
            <ac:spMk id="131" creationId="{CA227758-11F7-F24D-8B86-520A1FAE7772}"/>
          </ac:spMkLst>
        </pc:spChg>
        <pc:spChg chg="add mod">
          <ac:chgData name="Jiaxuan You" userId="4673b616-39e0-47ed-898d-4786d243effe" providerId="ADAL" clId="{20A89E92-15A7-DF49-90C7-6383E43D4082}" dt="2021-02-04T09:31:15.185" v="24754"/>
          <ac:spMkLst>
            <pc:docMk/>
            <pc:sldMk cId="104775715" sldId="1769"/>
            <ac:spMk id="132" creationId="{A0B7130E-FAD3-0B46-BA34-BBEE48B6B7A4}"/>
          </ac:spMkLst>
        </pc:spChg>
        <pc:spChg chg="add mod">
          <ac:chgData name="Jiaxuan You" userId="4673b616-39e0-47ed-898d-4786d243effe" providerId="ADAL" clId="{20A89E92-15A7-DF49-90C7-6383E43D4082}" dt="2021-02-04T09:31:15.185" v="24754"/>
          <ac:spMkLst>
            <pc:docMk/>
            <pc:sldMk cId="104775715" sldId="1769"/>
            <ac:spMk id="133" creationId="{3F697C2E-8AB7-C041-A8EE-41149C223CFF}"/>
          </ac:spMkLst>
        </pc:spChg>
        <pc:spChg chg="add mod">
          <ac:chgData name="Jiaxuan You" userId="4673b616-39e0-47ed-898d-4786d243effe" providerId="ADAL" clId="{20A89E92-15A7-DF49-90C7-6383E43D4082}" dt="2021-02-04T09:31:15.185" v="24754"/>
          <ac:spMkLst>
            <pc:docMk/>
            <pc:sldMk cId="104775715" sldId="1769"/>
            <ac:spMk id="134" creationId="{59C2DD8F-0BF0-B946-B5B4-C6C7A4214902}"/>
          </ac:spMkLst>
        </pc:spChg>
        <pc:spChg chg="add mod">
          <ac:chgData name="Jiaxuan You" userId="4673b616-39e0-47ed-898d-4786d243effe" providerId="ADAL" clId="{20A89E92-15A7-DF49-90C7-6383E43D4082}" dt="2021-02-04T09:31:15.185" v="24754"/>
          <ac:spMkLst>
            <pc:docMk/>
            <pc:sldMk cId="104775715" sldId="1769"/>
            <ac:spMk id="135" creationId="{7CC62853-493B-2F40-802D-C6A4DE0E6DA2}"/>
          </ac:spMkLst>
        </pc:spChg>
        <pc:spChg chg="add mod">
          <ac:chgData name="Jiaxuan You" userId="4673b616-39e0-47ed-898d-4786d243effe" providerId="ADAL" clId="{20A89E92-15A7-DF49-90C7-6383E43D4082}" dt="2021-02-04T09:31:15.185" v="24754"/>
          <ac:spMkLst>
            <pc:docMk/>
            <pc:sldMk cId="104775715" sldId="1769"/>
            <ac:spMk id="136" creationId="{EE417E5C-717E-9445-A8A0-FB35566124DB}"/>
          </ac:spMkLst>
        </pc:spChg>
        <pc:spChg chg="add mod">
          <ac:chgData name="Jiaxuan You" userId="4673b616-39e0-47ed-898d-4786d243effe" providerId="ADAL" clId="{20A89E92-15A7-DF49-90C7-6383E43D4082}" dt="2021-02-04T09:31:15.185" v="24754"/>
          <ac:spMkLst>
            <pc:docMk/>
            <pc:sldMk cId="104775715" sldId="1769"/>
            <ac:spMk id="137" creationId="{98BC58EE-53B9-974D-A0AF-0623AF5B13E9}"/>
          </ac:spMkLst>
        </pc:spChg>
        <pc:spChg chg="add mod">
          <ac:chgData name="Jiaxuan You" userId="4673b616-39e0-47ed-898d-4786d243effe" providerId="ADAL" clId="{20A89E92-15A7-DF49-90C7-6383E43D4082}" dt="2021-02-04T09:31:15.185" v="24754"/>
          <ac:spMkLst>
            <pc:docMk/>
            <pc:sldMk cId="104775715" sldId="1769"/>
            <ac:spMk id="138" creationId="{ED7A46D3-D9EF-9547-98E1-1BC8BE00BB9E}"/>
          </ac:spMkLst>
        </pc:spChg>
        <pc:cxnChg chg="del">
          <ac:chgData name="Jiaxuan You" userId="4673b616-39e0-47ed-898d-4786d243effe" providerId="ADAL" clId="{20A89E92-15A7-DF49-90C7-6383E43D4082}" dt="2021-02-04T02:31:29.018" v="17803" actId="478"/>
          <ac:cxnSpMkLst>
            <pc:docMk/>
            <pc:sldMk cId="104775715" sldId="1769"/>
            <ac:cxnSpMk id="7" creationId="{C835F224-061B-4A48-AA42-5420530DEB77}"/>
          </ac:cxnSpMkLst>
        </pc:cxnChg>
        <pc:cxnChg chg="del">
          <ac:chgData name="Jiaxuan You" userId="4673b616-39e0-47ed-898d-4786d243effe" providerId="ADAL" clId="{20A89E92-15A7-DF49-90C7-6383E43D4082}" dt="2021-02-04T02:31:29.018" v="17803" actId="478"/>
          <ac:cxnSpMkLst>
            <pc:docMk/>
            <pc:sldMk cId="104775715" sldId="1769"/>
            <ac:cxnSpMk id="8" creationId="{1FA11702-2946-6D4B-AAC5-A46C1953ABAF}"/>
          </ac:cxnSpMkLst>
        </pc:cxnChg>
        <pc:cxnChg chg="del">
          <ac:chgData name="Jiaxuan You" userId="4673b616-39e0-47ed-898d-4786d243effe" providerId="ADAL" clId="{20A89E92-15A7-DF49-90C7-6383E43D4082}" dt="2021-02-04T02:31:29.018" v="17803" actId="478"/>
          <ac:cxnSpMkLst>
            <pc:docMk/>
            <pc:sldMk cId="104775715" sldId="1769"/>
            <ac:cxnSpMk id="9" creationId="{4978D0AD-679B-2245-8A79-456FC4F56834}"/>
          </ac:cxnSpMkLst>
        </pc:cxnChg>
        <pc:cxnChg chg="del">
          <ac:chgData name="Jiaxuan You" userId="4673b616-39e0-47ed-898d-4786d243effe" providerId="ADAL" clId="{20A89E92-15A7-DF49-90C7-6383E43D4082}" dt="2021-02-04T02:31:29.018" v="17803" actId="478"/>
          <ac:cxnSpMkLst>
            <pc:docMk/>
            <pc:sldMk cId="104775715" sldId="1769"/>
            <ac:cxnSpMk id="10" creationId="{0908B2D7-4BB3-6347-9DF3-EE8B253FEBB3}"/>
          </ac:cxnSpMkLst>
        </pc:cxnChg>
        <pc:cxnChg chg="del">
          <ac:chgData name="Jiaxuan You" userId="4673b616-39e0-47ed-898d-4786d243effe" providerId="ADAL" clId="{20A89E92-15A7-DF49-90C7-6383E43D4082}" dt="2021-02-04T02:31:29.018" v="17803" actId="478"/>
          <ac:cxnSpMkLst>
            <pc:docMk/>
            <pc:sldMk cId="104775715" sldId="1769"/>
            <ac:cxnSpMk id="11" creationId="{DA86FF25-CBBA-B74B-89BC-32C397223ADE}"/>
          </ac:cxnSpMkLst>
        </pc:cxnChg>
        <pc:cxnChg chg="del">
          <ac:chgData name="Jiaxuan You" userId="4673b616-39e0-47ed-898d-4786d243effe" providerId="ADAL" clId="{20A89E92-15A7-DF49-90C7-6383E43D4082}" dt="2021-02-04T02:31:29.018" v="17803" actId="478"/>
          <ac:cxnSpMkLst>
            <pc:docMk/>
            <pc:sldMk cId="104775715" sldId="1769"/>
            <ac:cxnSpMk id="22" creationId="{0E3A0603-E1BD-2D4F-85AC-C4BA95DB6395}"/>
          </ac:cxnSpMkLst>
        </pc:cxnChg>
        <pc:cxnChg chg="del">
          <ac:chgData name="Jiaxuan You" userId="4673b616-39e0-47ed-898d-4786d243effe" providerId="ADAL" clId="{20A89E92-15A7-DF49-90C7-6383E43D4082}" dt="2021-02-04T02:31:29.018" v="17803" actId="478"/>
          <ac:cxnSpMkLst>
            <pc:docMk/>
            <pc:sldMk cId="104775715" sldId="1769"/>
            <ac:cxnSpMk id="25" creationId="{710BA5D7-CAA0-C04A-99E4-BF7F5680EF13}"/>
          </ac:cxnSpMkLst>
        </pc:cxnChg>
        <pc:cxnChg chg="del">
          <ac:chgData name="Jiaxuan You" userId="4673b616-39e0-47ed-898d-4786d243effe" providerId="ADAL" clId="{20A89E92-15A7-DF49-90C7-6383E43D4082}" dt="2021-02-04T02:31:29.018" v="17803" actId="478"/>
          <ac:cxnSpMkLst>
            <pc:docMk/>
            <pc:sldMk cId="104775715" sldId="1769"/>
            <ac:cxnSpMk id="26" creationId="{FD13D4E6-F1BB-5244-BD56-95E7EDB9D105}"/>
          </ac:cxnSpMkLst>
        </pc:cxnChg>
        <pc:cxnChg chg="del">
          <ac:chgData name="Jiaxuan You" userId="4673b616-39e0-47ed-898d-4786d243effe" providerId="ADAL" clId="{20A89E92-15A7-DF49-90C7-6383E43D4082}" dt="2021-02-04T02:31:29.018" v="17803" actId="478"/>
          <ac:cxnSpMkLst>
            <pc:docMk/>
            <pc:sldMk cId="104775715" sldId="1769"/>
            <ac:cxnSpMk id="27" creationId="{210FFA1D-DD8B-AF4D-BE15-20A75F4E5A1F}"/>
          </ac:cxnSpMkLst>
        </pc:cxnChg>
        <pc:cxnChg chg="del">
          <ac:chgData name="Jiaxuan You" userId="4673b616-39e0-47ed-898d-4786d243effe" providerId="ADAL" clId="{20A89E92-15A7-DF49-90C7-6383E43D4082}" dt="2021-02-04T02:31:29.018" v="17803" actId="478"/>
          <ac:cxnSpMkLst>
            <pc:docMk/>
            <pc:sldMk cId="104775715" sldId="1769"/>
            <ac:cxnSpMk id="38" creationId="{A64838CB-BEDB-C348-B6FC-371B557AD343}"/>
          </ac:cxnSpMkLst>
        </pc:cxnChg>
        <pc:cxnChg chg="del">
          <ac:chgData name="Jiaxuan You" userId="4673b616-39e0-47ed-898d-4786d243effe" providerId="ADAL" clId="{20A89E92-15A7-DF49-90C7-6383E43D4082}" dt="2021-02-04T02:31:29.018" v="17803" actId="478"/>
          <ac:cxnSpMkLst>
            <pc:docMk/>
            <pc:sldMk cId="104775715" sldId="1769"/>
            <ac:cxnSpMk id="39" creationId="{9DFD4259-DB07-3D4D-95F1-3299B548FF4F}"/>
          </ac:cxnSpMkLst>
        </pc:cxnChg>
        <pc:cxnChg chg="del">
          <ac:chgData name="Jiaxuan You" userId="4673b616-39e0-47ed-898d-4786d243effe" providerId="ADAL" clId="{20A89E92-15A7-DF49-90C7-6383E43D4082}" dt="2021-02-04T02:31:29.018" v="17803" actId="478"/>
          <ac:cxnSpMkLst>
            <pc:docMk/>
            <pc:sldMk cId="104775715" sldId="1769"/>
            <ac:cxnSpMk id="40" creationId="{4ECD57D9-62E2-D245-84F0-E2CE960B1ADC}"/>
          </ac:cxnSpMkLst>
        </pc:cxnChg>
        <pc:cxnChg chg="del">
          <ac:chgData name="Jiaxuan You" userId="4673b616-39e0-47ed-898d-4786d243effe" providerId="ADAL" clId="{20A89E92-15A7-DF49-90C7-6383E43D4082}" dt="2021-02-04T02:31:29.018" v="17803" actId="478"/>
          <ac:cxnSpMkLst>
            <pc:docMk/>
            <pc:sldMk cId="104775715" sldId="1769"/>
            <ac:cxnSpMk id="41" creationId="{70EF23F9-8364-7843-8132-BA39B2601C82}"/>
          </ac:cxnSpMkLst>
        </pc:cxnChg>
        <pc:cxnChg chg="del">
          <ac:chgData name="Jiaxuan You" userId="4673b616-39e0-47ed-898d-4786d243effe" providerId="ADAL" clId="{20A89E92-15A7-DF49-90C7-6383E43D4082}" dt="2021-02-04T02:31:29.018" v="17803" actId="478"/>
          <ac:cxnSpMkLst>
            <pc:docMk/>
            <pc:sldMk cId="104775715" sldId="1769"/>
            <ac:cxnSpMk id="42" creationId="{049C1F6E-D53A-354E-A1A0-9BD1B618E7A6}"/>
          </ac:cxnSpMkLst>
        </pc:cxnChg>
        <pc:cxnChg chg="del">
          <ac:chgData name="Jiaxuan You" userId="4673b616-39e0-47ed-898d-4786d243effe" providerId="ADAL" clId="{20A89E92-15A7-DF49-90C7-6383E43D4082}" dt="2021-02-04T02:31:29.018" v="17803" actId="478"/>
          <ac:cxnSpMkLst>
            <pc:docMk/>
            <pc:sldMk cId="104775715" sldId="1769"/>
            <ac:cxnSpMk id="43" creationId="{000DFBE4-3BF5-2645-A999-958EE59A4116}"/>
          </ac:cxnSpMkLst>
        </pc:cxnChg>
        <pc:cxnChg chg="del">
          <ac:chgData name="Jiaxuan You" userId="4673b616-39e0-47ed-898d-4786d243effe" providerId="ADAL" clId="{20A89E92-15A7-DF49-90C7-6383E43D4082}" dt="2021-02-04T02:31:29.018" v="17803" actId="478"/>
          <ac:cxnSpMkLst>
            <pc:docMk/>
            <pc:sldMk cId="104775715" sldId="1769"/>
            <ac:cxnSpMk id="54" creationId="{E5F1446A-38C7-EA4D-982D-F9BE0B8C5AA5}"/>
          </ac:cxnSpMkLst>
        </pc:cxnChg>
        <pc:cxnChg chg="del">
          <ac:chgData name="Jiaxuan You" userId="4673b616-39e0-47ed-898d-4786d243effe" providerId="ADAL" clId="{20A89E92-15A7-DF49-90C7-6383E43D4082}" dt="2021-02-04T02:31:34.739" v="17805" actId="478"/>
          <ac:cxnSpMkLst>
            <pc:docMk/>
            <pc:sldMk cId="104775715" sldId="1769"/>
            <ac:cxnSpMk id="57" creationId="{57EB2F4C-EA08-3D43-8D75-E0F4561DBEFC}"/>
          </ac:cxnSpMkLst>
        </pc:cxnChg>
        <pc:cxnChg chg="del">
          <ac:chgData name="Jiaxuan You" userId="4673b616-39e0-47ed-898d-4786d243effe" providerId="ADAL" clId="{20A89E92-15A7-DF49-90C7-6383E43D4082}" dt="2021-02-04T02:31:34.739" v="17805" actId="478"/>
          <ac:cxnSpMkLst>
            <pc:docMk/>
            <pc:sldMk cId="104775715" sldId="1769"/>
            <ac:cxnSpMk id="59" creationId="{09A97AB9-86C2-D246-8A94-D847CBEEFD74}"/>
          </ac:cxnSpMkLst>
        </pc:cxnChg>
        <pc:cxnChg chg="add mod">
          <ac:chgData name="Jiaxuan You" userId="4673b616-39e0-47ed-898d-4786d243effe" providerId="ADAL" clId="{20A89E92-15A7-DF49-90C7-6383E43D4082}" dt="2021-02-04T09:06:36.497" v="24213" actId="692"/>
          <ac:cxnSpMkLst>
            <pc:docMk/>
            <pc:sldMk cId="104775715" sldId="1769"/>
            <ac:cxnSpMk id="60" creationId="{D39B843E-F38A-294C-8652-559E4BEB6901}"/>
          </ac:cxnSpMkLst>
        </pc:cxnChg>
        <pc:cxnChg chg="add del mod">
          <ac:chgData name="Jiaxuan You" userId="4673b616-39e0-47ed-898d-4786d243effe" providerId="ADAL" clId="{20A89E92-15A7-DF49-90C7-6383E43D4082}" dt="2021-02-04T09:20:32.733" v="24520" actId="478"/>
          <ac:cxnSpMkLst>
            <pc:docMk/>
            <pc:sldMk cId="104775715" sldId="1769"/>
            <ac:cxnSpMk id="61" creationId="{4C3700B3-C6D2-FA47-8414-137D694FEE6C}"/>
          </ac:cxnSpMkLst>
        </pc:cxnChg>
        <pc:cxnChg chg="add mod">
          <ac:chgData name="Jiaxuan You" userId="4673b616-39e0-47ed-898d-4786d243effe" providerId="ADAL" clId="{20A89E92-15A7-DF49-90C7-6383E43D4082}" dt="2021-02-04T09:06:36.497" v="24213" actId="692"/>
          <ac:cxnSpMkLst>
            <pc:docMk/>
            <pc:sldMk cId="104775715" sldId="1769"/>
            <ac:cxnSpMk id="62" creationId="{1A9DE1C4-F2DB-234E-BABB-A50F600E16AB}"/>
          </ac:cxnSpMkLst>
        </pc:cxnChg>
        <pc:cxnChg chg="add mod">
          <ac:chgData name="Jiaxuan You" userId="4673b616-39e0-47ed-898d-4786d243effe" providerId="ADAL" clId="{20A89E92-15A7-DF49-90C7-6383E43D4082}" dt="2021-02-04T08:52:32.101" v="24018" actId="692"/>
          <ac:cxnSpMkLst>
            <pc:docMk/>
            <pc:sldMk cId="104775715" sldId="1769"/>
            <ac:cxnSpMk id="63" creationId="{AAEAE6EB-5F0A-5747-92F3-13B9A9E74655}"/>
          </ac:cxnSpMkLst>
        </pc:cxnChg>
        <pc:cxnChg chg="add del mod">
          <ac:chgData name="Jiaxuan You" userId="4673b616-39e0-47ed-898d-4786d243effe" providerId="ADAL" clId="{20A89E92-15A7-DF49-90C7-6383E43D4082}" dt="2021-02-04T08:52:32.101" v="24018" actId="692"/>
          <ac:cxnSpMkLst>
            <pc:docMk/>
            <pc:sldMk cId="104775715" sldId="1769"/>
            <ac:cxnSpMk id="64" creationId="{D18E1EB0-4447-3040-A5A5-C1823559D7E1}"/>
          </ac:cxnSpMkLst>
        </pc:cxnChg>
        <pc:cxnChg chg="add mod">
          <ac:chgData name="Jiaxuan You" userId="4673b616-39e0-47ed-898d-4786d243effe" providerId="ADAL" clId="{20A89E92-15A7-DF49-90C7-6383E43D4082}" dt="2021-02-04T09:06:36.497" v="24213" actId="692"/>
          <ac:cxnSpMkLst>
            <pc:docMk/>
            <pc:sldMk cId="104775715" sldId="1769"/>
            <ac:cxnSpMk id="75" creationId="{EB21914C-735D-4245-966F-8B83EF02DA9C}"/>
          </ac:cxnSpMkLst>
        </pc:cxnChg>
        <pc:cxnChg chg="add mod">
          <ac:chgData name="Jiaxuan You" userId="4673b616-39e0-47ed-898d-4786d243effe" providerId="ADAL" clId="{20A89E92-15A7-DF49-90C7-6383E43D4082}" dt="2021-02-04T09:06:36.497" v="24213" actId="692"/>
          <ac:cxnSpMkLst>
            <pc:docMk/>
            <pc:sldMk cId="104775715" sldId="1769"/>
            <ac:cxnSpMk id="76" creationId="{64A3A8AF-697C-BC41-A870-9C7390AAF022}"/>
          </ac:cxnSpMkLst>
        </pc:cxnChg>
        <pc:cxnChg chg="add mod">
          <ac:chgData name="Jiaxuan You" userId="4673b616-39e0-47ed-898d-4786d243effe" providerId="ADAL" clId="{20A89E92-15A7-DF49-90C7-6383E43D4082}" dt="2021-02-04T08:52:32.101" v="24018" actId="692"/>
          <ac:cxnSpMkLst>
            <pc:docMk/>
            <pc:sldMk cId="104775715" sldId="1769"/>
            <ac:cxnSpMk id="77" creationId="{E9AF8DC3-E403-6E4E-BC18-9BBECF57CF9F}"/>
          </ac:cxnSpMkLst>
        </pc:cxnChg>
        <pc:cxnChg chg="add mod">
          <ac:chgData name="Jiaxuan You" userId="4673b616-39e0-47ed-898d-4786d243effe" providerId="ADAL" clId="{20A89E92-15A7-DF49-90C7-6383E43D4082}" dt="2021-02-04T08:52:32.101" v="24018" actId="692"/>
          <ac:cxnSpMkLst>
            <pc:docMk/>
            <pc:sldMk cId="104775715" sldId="1769"/>
            <ac:cxnSpMk id="78" creationId="{5DD39E01-61AD-164D-8B0C-EA7808C44C23}"/>
          </ac:cxnSpMkLst>
        </pc:cxnChg>
        <pc:cxnChg chg="add mod">
          <ac:chgData name="Jiaxuan You" userId="4673b616-39e0-47ed-898d-4786d243effe" providerId="ADAL" clId="{20A89E92-15A7-DF49-90C7-6383E43D4082}" dt="2021-02-04T09:06:36.497" v="24213" actId="692"/>
          <ac:cxnSpMkLst>
            <pc:docMk/>
            <pc:sldMk cId="104775715" sldId="1769"/>
            <ac:cxnSpMk id="79" creationId="{45754D40-CBB6-784A-AD4A-043DCFBD7244}"/>
          </ac:cxnSpMkLst>
        </pc:cxnChg>
        <pc:cxnChg chg="add mod">
          <ac:chgData name="Jiaxuan You" userId="4673b616-39e0-47ed-898d-4786d243effe" providerId="ADAL" clId="{20A89E92-15A7-DF49-90C7-6383E43D4082}" dt="2021-02-04T09:06:36.497" v="24213" actId="692"/>
          <ac:cxnSpMkLst>
            <pc:docMk/>
            <pc:sldMk cId="104775715" sldId="1769"/>
            <ac:cxnSpMk id="80" creationId="{2330E16F-D054-BC4B-B84A-EE05C38B18A7}"/>
          </ac:cxnSpMkLst>
        </pc:cxnChg>
        <pc:cxnChg chg="add del mod">
          <ac:chgData name="Jiaxuan You" userId="4673b616-39e0-47ed-898d-4786d243effe" providerId="ADAL" clId="{20A89E92-15A7-DF49-90C7-6383E43D4082}" dt="2021-02-04T09:20:35.611" v="24521" actId="478"/>
          <ac:cxnSpMkLst>
            <pc:docMk/>
            <pc:sldMk cId="104775715" sldId="1769"/>
            <ac:cxnSpMk id="91" creationId="{82AFB58F-022A-E646-97E7-7183C4AED7D5}"/>
          </ac:cxnSpMkLst>
        </pc:cxnChg>
        <pc:cxnChg chg="add mod">
          <ac:chgData name="Jiaxuan You" userId="4673b616-39e0-47ed-898d-4786d243effe" providerId="ADAL" clId="{20A89E92-15A7-DF49-90C7-6383E43D4082}" dt="2021-02-04T08:52:32.101" v="24018" actId="692"/>
          <ac:cxnSpMkLst>
            <pc:docMk/>
            <pc:sldMk cId="104775715" sldId="1769"/>
            <ac:cxnSpMk id="92" creationId="{3F7A0E52-2190-9E48-B781-F69EA1DC152C}"/>
          </ac:cxnSpMkLst>
        </pc:cxnChg>
        <pc:cxnChg chg="add mod">
          <ac:chgData name="Jiaxuan You" userId="4673b616-39e0-47ed-898d-4786d243effe" providerId="ADAL" clId="{20A89E92-15A7-DF49-90C7-6383E43D4082}" dt="2021-02-04T08:52:32.101" v="24018" actId="692"/>
          <ac:cxnSpMkLst>
            <pc:docMk/>
            <pc:sldMk cId="104775715" sldId="1769"/>
            <ac:cxnSpMk id="93" creationId="{3A4BC383-A62B-6942-884E-BFA77BCB1C22}"/>
          </ac:cxnSpMkLst>
        </pc:cxnChg>
        <pc:cxnChg chg="add del mod">
          <ac:chgData name="Jiaxuan You" userId="4673b616-39e0-47ed-898d-4786d243effe" providerId="ADAL" clId="{20A89E92-15A7-DF49-90C7-6383E43D4082}" dt="2021-02-04T09:20:37.189" v="24522" actId="478"/>
          <ac:cxnSpMkLst>
            <pc:docMk/>
            <pc:sldMk cId="104775715" sldId="1769"/>
            <ac:cxnSpMk id="94" creationId="{8E2E8645-5291-7E40-9787-3CF970E73950}"/>
          </ac:cxnSpMkLst>
        </pc:cxnChg>
        <pc:cxnChg chg="add mod">
          <ac:chgData name="Jiaxuan You" userId="4673b616-39e0-47ed-898d-4786d243effe" providerId="ADAL" clId="{20A89E92-15A7-DF49-90C7-6383E43D4082}" dt="2021-02-04T09:06:36.497" v="24213" actId="692"/>
          <ac:cxnSpMkLst>
            <pc:docMk/>
            <pc:sldMk cId="104775715" sldId="1769"/>
            <ac:cxnSpMk id="95" creationId="{45BBA1E5-FEE1-C840-94AB-DE18BEC5E9C8}"/>
          </ac:cxnSpMkLst>
        </pc:cxnChg>
        <pc:cxnChg chg="add mod">
          <ac:chgData name="Jiaxuan You" userId="4673b616-39e0-47ed-898d-4786d243effe" providerId="ADAL" clId="{20A89E92-15A7-DF49-90C7-6383E43D4082}" dt="2021-02-04T09:06:36.497" v="24213" actId="692"/>
          <ac:cxnSpMkLst>
            <pc:docMk/>
            <pc:sldMk cId="104775715" sldId="1769"/>
            <ac:cxnSpMk id="96" creationId="{882FDCE0-D703-404B-9864-EC018CB80370}"/>
          </ac:cxnSpMkLst>
        </pc:cxnChg>
        <pc:cxnChg chg="add mod">
          <ac:chgData name="Jiaxuan You" userId="4673b616-39e0-47ed-898d-4786d243effe" providerId="ADAL" clId="{20A89E92-15A7-DF49-90C7-6383E43D4082}" dt="2021-02-04T09:06:36.497" v="24213" actId="692"/>
          <ac:cxnSpMkLst>
            <pc:docMk/>
            <pc:sldMk cId="104775715" sldId="1769"/>
            <ac:cxnSpMk id="107" creationId="{187E021F-323D-A14C-B8E8-6FC58736242D}"/>
          </ac:cxnSpMkLst>
        </pc:cxnChg>
        <pc:cxnChg chg="add mod">
          <ac:chgData name="Jiaxuan You" userId="4673b616-39e0-47ed-898d-4786d243effe" providerId="ADAL" clId="{20A89E92-15A7-DF49-90C7-6383E43D4082}" dt="2021-02-04T09:10:01.888" v="24352" actId="1076"/>
          <ac:cxnSpMkLst>
            <pc:docMk/>
            <pc:sldMk cId="104775715" sldId="1769"/>
            <ac:cxnSpMk id="116" creationId="{C6CE95CF-1E3D-3B42-A2C6-104B8ADE2CA5}"/>
          </ac:cxnSpMkLst>
        </pc:cxnChg>
        <pc:cxnChg chg="add mod">
          <ac:chgData name="Jiaxuan You" userId="4673b616-39e0-47ed-898d-4786d243effe" providerId="ADAL" clId="{20A89E92-15A7-DF49-90C7-6383E43D4082}" dt="2021-02-04T09:10:10.930" v="24358" actId="1076"/>
          <ac:cxnSpMkLst>
            <pc:docMk/>
            <pc:sldMk cId="104775715" sldId="1769"/>
            <ac:cxnSpMk id="118" creationId="{C26AEB20-B9E3-BD4F-8131-B9DFA09CB95A}"/>
          </ac:cxnSpMkLst>
        </pc:cxnChg>
      </pc:sldChg>
      <pc:sldChg chg="addSp delSp modSp add mod">
        <pc:chgData name="Jiaxuan You" userId="4673b616-39e0-47ed-898d-4786d243effe" providerId="ADAL" clId="{20A89E92-15A7-DF49-90C7-6383E43D4082}" dt="2021-02-04T10:11:07.335" v="26324" actId="20577"/>
        <pc:sldMkLst>
          <pc:docMk/>
          <pc:sldMk cId="526432873" sldId="1770"/>
        </pc:sldMkLst>
        <pc:spChg chg="mod">
          <ac:chgData name="Jiaxuan You" userId="4673b616-39e0-47ed-898d-4786d243effe" providerId="ADAL" clId="{20A89E92-15A7-DF49-90C7-6383E43D4082}" dt="2021-02-04T10:11:07.335" v="26324" actId="20577"/>
          <ac:spMkLst>
            <pc:docMk/>
            <pc:sldMk cId="526432873" sldId="1770"/>
            <ac:spMk id="3" creationId="{86496B1D-4577-5C45-9F5C-3F8CCC980EF4}"/>
          </ac:spMkLst>
        </pc:spChg>
        <pc:spChg chg="add mod">
          <ac:chgData name="Jiaxuan You" userId="4673b616-39e0-47ed-898d-4786d243effe" providerId="ADAL" clId="{20A89E92-15A7-DF49-90C7-6383E43D4082}" dt="2021-02-04T10:07:30.182" v="26192" actId="113"/>
          <ac:spMkLst>
            <pc:docMk/>
            <pc:sldMk cId="526432873" sldId="1770"/>
            <ac:spMk id="7" creationId="{8C07A1A7-4650-E74F-9ACA-64856977F3AF}"/>
          </ac:spMkLst>
        </pc:spChg>
        <pc:spChg chg="add mod">
          <ac:chgData name="Jiaxuan You" userId="4673b616-39e0-47ed-898d-4786d243effe" providerId="ADAL" clId="{20A89E92-15A7-DF49-90C7-6383E43D4082}" dt="2021-02-04T10:06:29.875" v="26102" actId="1037"/>
          <ac:spMkLst>
            <pc:docMk/>
            <pc:sldMk cId="526432873" sldId="1770"/>
            <ac:spMk id="9" creationId="{2D8A08E7-CBEB-8F46-9C40-563F0B1D1322}"/>
          </ac:spMkLst>
        </pc:spChg>
        <pc:spChg chg="del mod">
          <ac:chgData name="Jiaxuan You" userId="4673b616-39e0-47ed-898d-4786d243effe" providerId="ADAL" clId="{20A89E92-15A7-DF49-90C7-6383E43D4082}" dt="2021-02-04T04:24:20.457" v="20565" actId="478"/>
          <ac:spMkLst>
            <pc:docMk/>
            <pc:sldMk cId="526432873" sldId="1770"/>
            <ac:spMk id="58" creationId="{5DF5047B-39DA-9940-B915-55C802336072}"/>
          </ac:spMkLst>
        </pc:spChg>
        <pc:spChg chg="del">
          <ac:chgData name="Jiaxuan You" userId="4673b616-39e0-47ed-898d-4786d243effe" providerId="ADAL" clId="{20A89E92-15A7-DF49-90C7-6383E43D4082}" dt="2021-02-04T04:24:41.600" v="20566" actId="478"/>
          <ac:spMkLst>
            <pc:docMk/>
            <pc:sldMk cId="526432873" sldId="1770"/>
            <ac:spMk id="59" creationId="{E798F398-610A-7B4C-BC66-9C5BBEECE7F0}"/>
          </ac:spMkLst>
        </pc:spChg>
        <pc:spChg chg="del mod">
          <ac:chgData name="Jiaxuan You" userId="4673b616-39e0-47ed-898d-4786d243effe" providerId="ADAL" clId="{20A89E92-15A7-DF49-90C7-6383E43D4082}" dt="2021-02-04T10:03:15.099" v="25933" actId="478"/>
          <ac:spMkLst>
            <pc:docMk/>
            <pc:sldMk cId="526432873" sldId="1770"/>
            <ac:spMk id="65" creationId="{DDA16143-5CED-5942-BACF-E88A19DBE7A9}"/>
          </ac:spMkLst>
        </pc:spChg>
        <pc:spChg chg="del mod">
          <ac:chgData name="Jiaxuan You" userId="4673b616-39e0-47ed-898d-4786d243effe" providerId="ADAL" clId="{20A89E92-15A7-DF49-90C7-6383E43D4082}" dt="2021-02-04T10:03:15.099" v="25933" actId="478"/>
          <ac:spMkLst>
            <pc:docMk/>
            <pc:sldMk cId="526432873" sldId="1770"/>
            <ac:spMk id="66" creationId="{162C9390-E79B-4D48-8F66-0A61FF6D4A36}"/>
          </ac:spMkLst>
        </pc:spChg>
        <pc:spChg chg="del mod">
          <ac:chgData name="Jiaxuan You" userId="4673b616-39e0-47ed-898d-4786d243effe" providerId="ADAL" clId="{20A89E92-15A7-DF49-90C7-6383E43D4082}" dt="2021-02-04T10:03:15.099" v="25933" actId="478"/>
          <ac:spMkLst>
            <pc:docMk/>
            <pc:sldMk cId="526432873" sldId="1770"/>
            <ac:spMk id="67" creationId="{2AA70019-727E-CE4D-B15E-F9D8296F5BB3}"/>
          </ac:spMkLst>
        </pc:spChg>
        <pc:spChg chg="del mod">
          <ac:chgData name="Jiaxuan You" userId="4673b616-39e0-47ed-898d-4786d243effe" providerId="ADAL" clId="{20A89E92-15A7-DF49-90C7-6383E43D4082}" dt="2021-02-04T10:03:15.099" v="25933" actId="478"/>
          <ac:spMkLst>
            <pc:docMk/>
            <pc:sldMk cId="526432873" sldId="1770"/>
            <ac:spMk id="68" creationId="{7F149CB0-8AF7-AC4A-9E22-863FED2B6720}"/>
          </ac:spMkLst>
        </pc:spChg>
        <pc:spChg chg="del mod">
          <ac:chgData name="Jiaxuan You" userId="4673b616-39e0-47ed-898d-4786d243effe" providerId="ADAL" clId="{20A89E92-15A7-DF49-90C7-6383E43D4082}" dt="2021-02-04T10:03:15.099" v="25933" actId="478"/>
          <ac:spMkLst>
            <pc:docMk/>
            <pc:sldMk cId="526432873" sldId="1770"/>
            <ac:spMk id="69" creationId="{3C49BD7F-DAF7-994C-9384-1B82DB37C163}"/>
          </ac:spMkLst>
        </pc:spChg>
        <pc:spChg chg="del mod">
          <ac:chgData name="Jiaxuan You" userId="4673b616-39e0-47ed-898d-4786d243effe" providerId="ADAL" clId="{20A89E92-15A7-DF49-90C7-6383E43D4082}" dt="2021-02-04T10:03:15.099" v="25933" actId="478"/>
          <ac:spMkLst>
            <pc:docMk/>
            <pc:sldMk cId="526432873" sldId="1770"/>
            <ac:spMk id="70" creationId="{4D52326C-4BD7-CF4B-B41A-AC5601C57DF5}"/>
          </ac:spMkLst>
        </pc:spChg>
        <pc:spChg chg="del mod">
          <ac:chgData name="Jiaxuan You" userId="4673b616-39e0-47ed-898d-4786d243effe" providerId="ADAL" clId="{20A89E92-15A7-DF49-90C7-6383E43D4082}" dt="2021-02-04T10:03:15.099" v="25933" actId="478"/>
          <ac:spMkLst>
            <pc:docMk/>
            <pc:sldMk cId="526432873" sldId="1770"/>
            <ac:spMk id="71" creationId="{2A47EA86-52E1-394B-8883-474251254947}"/>
          </ac:spMkLst>
        </pc:spChg>
        <pc:spChg chg="del mod">
          <ac:chgData name="Jiaxuan You" userId="4673b616-39e0-47ed-898d-4786d243effe" providerId="ADAL" clId="{20A89E92-15A7-DF49-90C7-6383E43D4082}" dt="2021-02-04T10:03:15.099" v="25933" actId="478"/>
          <ac:spMkLst>
            <pc:docMk/>
            <pc:sldMk cId="526432873" sldId="1770"/>
            <ac:spMk id="72" creationId="{4C1F7BC2-3172-1341-8674-DB345A487E38}"/>
          </ac:spMkLst>
        </pc:spChg>
        <pc:spChg chg="del mod">
          <ac:chgData name="Jiaxuan You" userId="4673b616-39e0-47ed-898d-4786d243effe" providerId="ADAL" clId="{20A89E92-15A7-DF49-90C7-6383E43D4082}" dt="2021-02-04T10:03:15.099" v="25933" actId="478"/>
          <ac:spMkLst>
            <pc:docMk/>
            <pc:sldMk cId="526432873" sldId="1770"/>
            <ac:spMk id="73" creationId="{CDF5C488-4685-FF4B-9775-DFA370AD5714}"/>
          </ac:spMkLst>
        </pc:spChg>
        <pc:spChg chg="del mod">
          <ac:chgData name="Jiaxuan You" userId="4673b616-39e0-47ed-898d-4786d243effe" providerId="ADAL" clId="{20A89E92-15A7-DF49-90C7-6383E43D4082}" dt="2021-02-04T10:03:15.099" v="25933" actId="478"/>
          <ac:spMkLst>
            <pc:docMk/>
            <pc:sldMk cId="526432873" sldId="1770"/>
            <ac:spMk id="74" creationId="{6EDAB4B1-9836-864D-822A-F49C82F27041}"/>
          </ac:spMkLst>
        </pc:spChg>
        <pc:spChg chg="del">
          <ac:chgData name="Jiaxuan You" userId="4673b616-39e0-47ed-898d-4786d243effe" providerId="ADAL" clId="{20A89E92-15A7-DF49-90C7-6383E43D4082}" dt="2021-02-04T04:24:10.756" v="20563" actId="478"/>
          <ac:spMkLst>
            <pc:docMk/>
            <pc:sldMk cId="526432873" sldId="1770"/>
            <ac:spMk id="81" creationId="{E4364EE0-5F9D-6041-B133-7742D7612DB7}"/>
          </ac:spMkLst>
        </pc:spChg>
        <pc:spChg chg="del">
          <ac:chgData name="Jiaxuan You" userId="4673b616-39e0-47ed-898d-4786d243effe" providerId="ADAL" clId="{20A89E92-15A7-DF49-90C7-6383E43D4082}" dt="2021-02-04T04:24:10.756" v="20563" actId="478"/>
          <ac:spMkLst>
            <pc:docMk/>
            <pc:sldMk cId="526432873" sldId="1770"/>
            <ac:spMk id="82" creationId="{3B78A781-B7A1-144F-B9FE-BC8AE2DEB960}"/>
          </ac:spMkLst>
        </pc:spChg>
        <pc:spChg chg="del">
          <ac:chgData name="Jiaxuan You" userId="4673b616-39e0-47ed-898d-4786d243effe" providerId="ADAL" clId="{20A89E92-15A7-DF49-90C7-6383E43D4082}" dt="2021-02-04T04:24:10.756" v="20563" actId="478"/>
          <ac:spMkLst>
            <pc:docMk/>
            <pc:sldMk cId="526432873" sldId="1770"/>
            <ac:spMk id="83" creationId="{D889E241-0082-0447-8E57-EF6F14E13EFB}"/>
          </ac:spMkLst>
        </pc:spChg>
        <pc:spChg chg="del">
          <ac:chgData name="Jiaxuan You" userId="4673b616-39e0-47ed-898d-4786d243effe" providerId="ADAL" clId="{20A89E92-15A7-DF49-90C7-6383E43D4082}" dt="2021-02-04T04:24:10.756" v="20563" actId="478"/>
          <ac:spMkLst>
            <pc:docMk/>
            <pc:sldMk cId="526432873" sldId="1770"/>
            <ac:spMk id="84" creationId="{4BEB5182-F889-9047-B98C-F252CF9B8BD8}"/>
          </ac:spMkLst>
        </pc:spChg>
        <pc:spChg chg="del">
          <ac:chgData name="Jiaxuan You" userId="4673b616-39e0-47ed-898d-4786d243effe" providerId="ADAL" clId="{20A89E92-15A7-DF49-90C7-6383E43D4082}" dt="2021-02-04T04:24:10.756" v="20563" actId="478"/>
          <ac:spMkLst>
            <pc:docMk/>
            <pc:sldMk cId="526432873" sldId="1770"/>
            <ac:spMk id="85" creationId="{1AE11F11-A302-CB4B-85AE-AF05B153F504}"/>
          </ac:spMkLst>
        </pc:spChg>
        <pc:spChg chg="del">
          <ac:chgData name="Jiaxuan You" userId="4673b616-39e0-47ed-898d-4786d243effe" providerId="ADAL" clId="{20A89E92-15A7-DF49-90C7-6383E43D4082}" dt="2021-02-04T04:24:10.756" v="20563" actId="478"/>
          <ac:spMkLst>
            <pc:docMk/>
            <pc:sldMk cId="526432873" sldId="1770"/>
            <ac:spMk id="86" creationId="{891139FA-7151-E94A-B5AD-385797FA449D}"/>
          </ac:spMkLst>
        </pc:spChg>
        <pc:spChg chg="del">
          <ac:chgData name="Jiaxuan You" userId="4673b616-39e0-47ed-898d-4786d243effe" providerId="ADAL" clId="{20A89E92-15A7-DF49-90C7-6383E43D4082}" dt="2021-02-04T04:24:10.756" v="20563" actId="478"/>
          <ac:spMkLst>
            <pc:docMk/>
            <pc:sldMk cId="526432873" sldId="1770"/>
            <ac:spMk id="87" creationId="{E4547AA2-916B-7547-A155-951535E89D51}"/>
          </ac:spMkLst>
        </pc:spChg>
        <pc:spChg chg="del">
          <ac:chgData name="Jiaxuan You" userId="4673b616-39e0-47ed-898d-4786d243effe" providerId="ADAL" clId="{20A89E92-15A7-DF49-90C7-6383E43D4082}" dt="2021-02-04T04:24:10.756" v="20563" actId="478"/>
          <ac:spMkLst>
            <pc:docMk/>
            <pc:sldMk cId="526432873" sldId="1770"/>
            <ac:spMk id="88" creationId="{48E4AD8E-AFD1-3A4D-90B7-D945A73CA451}"/>
          </ac:spMkLst>
        </pc:spChg>
        <pc:spChg chg="del">
          <ac:chgData name="Jiaxuan You" userId="4673b616-39e0-47ed-898d-4786d243effe" providerId="ADAL" clId="{20A89E92-15A7-DF49-90C7-6383E43D4082}" dt="2021-02-04T04:24:10.756" v="20563" actId="478"/>
          <ac:spMkLst>
            <pc:docMk/>
            <pc:sldMk cId="526432873" sldId="1770"/>
            <ac:spMk id="89" creationId="{C8B56679-D059-6043-B24B-4381C5BDFACB}"/>
          </ac:spMkLst>
        </pc:spChg>
        <pc:spChg chg="del">
          <ac:chgData name="Jiaxuan You" userId="4673b616-39e0-47ed-898d-4786d243effe" providerId="ADAL" clId="{20A89E92-15A7-DF49-90C7-6383E43D4082}" dt="2021-02-04T04:24:10.756" v="20563" actId="478"/>
          <ac:spMkLst>
            <pc:docMk/>
            <pc:sldMk cId="526432873" sldId="1770"/>
            <ac:spMk id="90" creationId="{813095AD-C502-804E-B48F-396EB3369D40}"/>
          </ac:spMkLst>
        </pc:spChg>
        <pc:spChg chg="del">
          <ac:chgData name="Jiaxuan You" userId="4673b616-39e0-47ed-898d-4786d243effe" providerId="ADAL" clId="{20A89E92-15A7-DF49-90C7-6383E43D4082}" dt="2021-02-04T04:24:10.756" v="20563" actId="478"/>
          <ac:spMkLst>
            <pc:docMk/>
            <pc:sldMk cId="526432873" sldId="1770"/>
            <ac:spMk id="97" creationId="{2B0F3FDC-F97E-2C4E-9CB9-8E1A2266F075}"/>
          </ac:spMkLst>
        </pc:spChg>
        <pc:spChg chg="del">
          <ac:chgData name="Jiaxuan You" userId="4673b616-39e0-47ed-898d-4786d243effe" providerId="ADAL" clId="{20A89E92-15A7-DF49-90C7-6383E43D4082}" dt="2021-02-04T04:24:10.756" v="20563" actId="478"/>
          <ac:spMkLst>
            <pc:docMk/>
            <pc:sldMk cId="526432873" sldId="1770"/>
            <ac:spMk id="98" creationId="{22562853-9B76-9F41-AC91-4445154D0738}"/>
          </ac:spMkLst>
        </pc:spChg>
        <pc:spChg chg="del">
          <ac:chgData name="Jiaxuan You" userId="4673b616-39e0-47ed-898d-4786d243effe" providerId="ADAL" clId="{20A89E92-15A7-DF49-90C7-6383E43D4082}" dt="2021-02-04T04:24:10.756" v="20563" actId="478"/>
          <ac:spMkLst>
            <pc:docMk/>
            <pc:sldMk cId="526432873" sldId="1770"/>
            <ac:spMk id="99" creationId="{1C5271C3-40C4-494A-B29F-F336D3F56A74}"/>
          </ac:spMkLst>
        </pc:spChg>
        <pc:spChg chg="del">
          <ac:chgData name="Jiaxuan You" userId="4673b616-39e0-47ed-898d-4786d243effe" providerId="ADAL" clId="{20A89E92-15A7-DF49-90C7-6383E43D4082}" dt="2021-02-04T04:24:10.756" v="20563" actId="478"/>
          <ac:spMkLst>
            <pc:docMk/>
            <pc:sldMk cId="526432873" sldId="1770"/>
            <ac:spMk id="100" creationId="{FFE3B940-BEF7-FF4B-B2C6-6DEFD8FE229B}"/>
          </ac:spMkLst>
        </pc:spChg>
        <pc:spChg chg="del">
          <ac:chgData name="Jiaxuan You" userId="4673b616-39e0-47ed-898d-4786d243effe" providerId="ADAL" clId="{20A89E92-15A7-DF49-90C7-6383E43D4082}" dt="2021-02-04T04:24:10.756" v="20563" actId="478"/>
          <ac:spMkLst>
            <pc:docMk/>
            <pc:sldMk cId="526432873" sldId="1770"/>
            <ac:spMk id="101" creationId="{B2793249-D208-4841-AAE1-5590A774580C}"/>
          </ac:spMkLst>
        </pc:spChg>
        <pc:spChg chg="del">
          <ac:chgData name="Jiaxuan You" userId="4673b616-39e0-47ed-898d-4786d243effe" providerId="ADAL" clId="{20A89E92-15A7-DF49-90C7-6383E43D4082}" dt="2021-02-04T04:24:10.756" v="20563" actId="478"/>
          <ac:spMkLst>
            <pc:docMk/>
            <pc:sldMk cId="526432873" sldId="1770"/>
            <ac:spMk id="102" creationId="{D58A586D-066E-2044-94E5-999E1960050C}"/>
          </ac:spMkLst>
        </pc:spChg>
        <pc:spChg chg="del">
          <ac:chgData name="Jiaxuan You" userId="4673b616-39e0-47ed-898d-4786d243effe" providerId="ADAL" clId="{20A89E92-15A7-DF49-90C7-6383E43D4082}" dt="2021-02-04T04:24:10.756" v="20563" actId="478"/>
          <ac:spMkLst>
            <pc:docMk/>
            <pc:sldMk cId="526432873" sldId="1770"/>
            <ac:spMk id="103" creationId="{86CD4E75-3D55-0D48-A1D8-69955F782915}"/>
          </ac:spMkLst>
        </pc:spChg>
        <pc:spChg chg="del">
          <ac:chgData name="Jiaxuan You" userId="4673b616-39e0-47ed-898d-4786d243effe" providerId="ADAL" clId="{20A89E92-15A7-DF49-90C7-6383E43D4082}" dt="2021-02-04T04:24:10.756" v="20563" actId="478"/>
          <ac:spMkLst>
            <pc:docMk/>
            <pc:sldMk cId="526432873" sldId="1770"/>
            <ac:spMk id="104" creationId="{01F722EC-1F27-4249-A1D9-15B521EB3B55}"/>
          </ac:spMkLst>
        </pc:spChg>
        <pc:spChg chg="del">
          <ac:chgData name="Jiaxuan You" userId="4673b616-39e0-47ed-898d-4786d243effe" providerId="ADAL" clId="{20A89E92-15A7-DF49-90C7-6383E43D4082}" dt="2021-02-04T04:24:10.756" v="20563" actId="478"/>
          <ac:spMkLst>
            <pc:docMk/>
            <pc:sldMk cId="526432873" sldId="1770"/>
            <ac:spMk id="105" creationId="{99737F61-A49B-8743-A98A-5E60578AD1F4}"/>
          </ac:spMkLst>
        </pc:spChg>
        <pc:spChg chg="del">
          <ac:chgData name="Jiaxuan You" userId="4673b616-39e0-47ed-898d-4786d243effe" providerId="ADAL" clId="{20A89E92-15A7-DF49-90C7-6383E43D4082}" dt="2021-02-04T04:24:10.756" v="20563" actId="478"/>
          <ac:spMkLst>
            <pc:docMk/>
            <pc:sldMk cId="526432873" sldId="1770"/>
            <ac:spMk id="106" creationId="{F914ECF6-6EAF-4748-9E22-DF7CD34D5656}"/>
          </ac:spMkLst>
        </pc:spChg>
        <pc:spChg chg="del">
          <ac:chgData name="Jiaxuan You" userId="4673b616-39e0-47ed-898d-4786d243effe" providerId="ADAL" clId="{20A89E92-15A7-DF49-90C7-6383E43D4082}" dt="2021-02-04T04:24:10.756" v="20563" actId="478"/>
          <ac:spMkLst>
            <pc:docMk/>
            <pc:sldMk cId="526432873" sldId="1770"/>
            <ac:spMk id="108" creationId="{57ADD922-5A86-194C-8A0A-372E62903E43}"/>
          </ac:spMkLst>
        </pc:spChg>
        <pc:spChg chg="del">
          <ac:chgData name="Jiaxuan You" userId="4673b616-39e0-47ed-898d-4786d243effe" providerId="ADAL" clId="{20A89E92-15A7-DF49-90C7-6383E43D4082}" dt="2021-02-04T04:24:10.756" v="20563" actId="478"/>
          <ac:spMkLst>
            <pc:docMk/>
            <pc:sldMk cId="526432873" sldId="1770"/>
            <ac:spMk id="109" creationId="{5FC94C61-697B-CC47-9D3C-E67E63BA20A8}"/>
          </ac:spMkLst>
        </pc:spChg>
        <pc:spChg chg="del mod">
          <ac:chgData name="Jiaxuan You" userId="4673b616-39e0-47ed-898d-4786d243effe" providerId="ADAL" clId="{20A89E92-15A7-DF49-90C7-6383E43D4082}" dt="2021-02-04T10:03:15.099" v="25933" actId="478"/>
          <ac:spMkLst>
            <pc:docMk/>
            <pc:sldMk cId="526432873" sldId="1770"/>
            <ac:spMk id="110" creationId="{02A2288E-5229-EF4E-847F-186034830B03}"/>
          </ac:spMkLst>
        </pc:spChg>
        <pc:spChg chg="add mod">
          <ac:chgData name="Jiaxuan You" userId="4673b616-39e0-47ed-898d-4786d243effe" providerId="ADAL" clId="{20A89E92-15A7-DF49-90C7-6383E43D4082}" dt="2021-02-04T10:06:29.875" v="26102" actId="1037"/>
          <ac:spMkLst>
            <pc:docMk/>
            <pc:sldMk cId="526432873" sldId="1770"/>
            <ac:spMk id="116" creationId="{DACDEFE7-6124-2A43-8365-6B0E208CA54B}"/>
          </ac:spMkLst>
        </pc:spChg>
        <pc:spChg chg="add mod">
          <ac:chgData name="Jiaxuan You" userId="4673b616-39e0-47ed-898d-4786d243effe" providerId="ADAL" clId="{20A89E92-15A7-DF49-90C7-6383E43D4082}" dt="2021-02-04T10:06:29.875" v="26102" actId="1037"/>
          <ac:spMkLst>
            <pc:docMk/>
            <pc:sldMk cId="526432873" sldId="1770"/>
            <ac:spMk id="117" creationId="{EA859C96-4D11-FE40-A84E-F89BADED3FC1}"/>
          </ac:spMkLst>
        </pc:spChg>
        <pc:spChg chg="add mod">
          <ac:chgData name="Jiaxuan You" userId="4673b616-39e0-47ed-898d-4786d243effe" providerId="ADAL" clId="{20A89E92-15A7-DF49-90C7-6383E43D4082}" dt="2021-02-04T10:06:29.875" v="26102" actId="1037"/>
          <ac:spMkLst>
            <pc:docMk/>
            <pc:sldMk cId="526432873" sldId="1770"/>
            <ac:spMk id="118" creationId="{36C8B497-03EF-034F-BE90-DE068FF30646}"/>
          </ac:spMkLst>
        </pc:spChg>
        <pc:spChg chg="add mod">
          <ac:chgData name="Jiaxuan You" userId="4673b616-39e0-47ed-898d-4786d243effe" providerId="ADAL" clId="{20A89E92-15A7-DF49-90C7-6383E43D4082}" dt="2021-02-04T10:06:29.875" v="26102" actId="1037"/>
          <ac:spMkLst>
            <pc:docMk/>
            <pc:sldMk cId="526432873" sldId="1770"/>
            <ac:spMk id="119" creationId="{CB76D115-7620-4045-AB46-E12D45059EA7}"/>
          </ac:spMkLst>
        </pc:spChg>
        <pc:spChg chg="add mod">
          <ac:chgData name="Jiaxuan You" userId="4673b616-39e0-47ed-898d-4786d243effe" providerId="ADAL" clId="{20A89E92-15A7-DF49-90C7-6383E43D4082}" dt="2021-02-04T10:06:29.875" v="26102" actId="1037"/>
          <ac:spMkLst>
            <pc:docMk/>
            <pc:sldMk cId="526432873" sldId="1770"/>
            <ac:spMk id="120" creationId="{1F4508B2-93E6-9E40-A7AA-E309B3191F85}"/>
          </ac:spMkLst>
        </pc:spChg>
        <pc:spChg chg="add mod">
          <ac:chgData name="Jiaxuan You" userId="4673b616-39e0-47ed-898d-4786d243effe" providerId="ADAL" clId="{20A89E92-15A7-DF49-90C7-6383E43D4082}" dt="2021-02-04T10:06:29.875" v="26102" actId="1037"/>
          <ac:spMkLst>
            <pc:docMk/>
            <pc:sldMk cId="526432873" sldId="1770"/>
            <ac:spMk id="121" creationId="{7B8AF9D1-3CEC-E944-8771-8285312B6F78}"/>
          </ac:spMkLst>
        </pc:spChg>
        <pc:spChg chg="add mod">
          <ac:chgData name="Jiaxuan You" userId="4673b616-39e0-47ed-898d-4786d243effe" providerId="ADAL" clId="{20A89E92-15A7-DF49-90C7-6383E43D4082}" dt="2021-02-04T10:06:29.875" v="26102" actId="1037"/>
          <ac:spMkLst>
            <pc:docMk/>
            <pc:sldMk cId="526432873" sldId="1770"/>
            <ac:spMk id="122" creationId="{404CB0B1-6AC6-AC43-A326-D5EE543A9585}"/>
          </ac:spMkLst>
        </pc:spChg>
        <pc:spChg chg="add mod">
          <ac:chgData name="Jiaxuan You" userId="4673b616-39e0-47ed-898d-4786d243effe" providerId="ADAL" clId="{20A89E92-15A7-DF49-90C7-6383E43D4082}" dt="2021-02-04T10:06:29.875" v="26102" actId="1037"/>
          <ac:spMkLst>
            <pc:docMk/>
            <pc:sldMk cId="526432873" sldId="1770"/>
            <ac:spMk id="123" creationId="{C7876D91-891C-0240-95FF-4CC004758E19}"/>
          </ac:spMkLst>
        </pc:spChg>
        <pc:spChg chg="add mod">
          <ac:chgData name="Jiaxuan You" userId="4673b616-39e0-47ed-898d-4786d243effe" providerId="ADAL" clId="{20A89E92-15A7-DF49-90C7-6383E43D4082}" dt="2021-02-04T10:06:29.875" v="26102" actId="1037"/>
          <ac:spMkLst>
            <pc:docMk/>
            <pc:sldMk cId="526432873" sldId="1770"/>
            <ac:spMk id="124" creationId="{F776FE84-D68D-2144-ABCB-98758F2FA086}"/>
          </ac:spMkLst>
        </pc:spChg>
        <pc:spChg chg="add mod">
          <ac:chgData name="Jiaxuan You" userId="4673b616-39e0-47ed-898d-4786d243effe" providerId="ADAL" clId="{20A89E92-15A7-DF49-90C7-6383E43D4082}" dt="2021-02-04T10:06:29.875" v="26102" actId="1037"/>
          <ac:spMkLst>
            <pc:docMk/>
            <pc:sldMk cId="526432873" sldId="1770"/>
            <ac:spMk id="125" creationId="{32373DD0-2AF4-5145-AD5D-5EA50031F079}"/>
          </ac:spMkLst>
        </pc:spChg>
        <pc:spChg chg="add mod">
          <ac:chgData name="Jiaxuan You" userId="4673b616-39e0-47ed-898d-4786d243effe" providerId="ADAL" clId="{20A89E92-15A7-DF49-90C7-6383E43D4082}" dt="2021-02-04T10:06:29.875" v="26102" actId="1037"/>
          <ac:spMkLst>
            <pc:docMk/>
            <pc:sldMk cId="526432873" sldId="1770"/>
            <ac:spMk id="127" creationId="{2CB8D56A-5BE1-CA4A-838E-2048E6522618}"/>
          </ac:spMkLst>
        </pc:spChg>
        <pc:spChg chg="add mod">
          <ac:chgData name="Jiaxuan You" userId="4673b616-39e0-47ed-898d-4786d243effe" providerId="ADAL" clId="{20A89E92-15A7-DF49-90C7-6383E43D4082}" dt="2021-02-04T10:06:29.875" v="26102" actId="1037"/>
          <ac:spMkLst>
            <pc:docMk/>
            <pc:sldMk cId="526432873" sldId="1770"/>
            <ac:spMk id="133" creationId="{208B8F60-63A0-D34C-B362-346C58A08926}"/>
          </ac:spMkLst>
        </pc:spChg>
        <pc:spChg chg="add mod">
          <ac:chgData name="Jiaxuan You" userId="4673b616-39e0-47ed-898d-4786d243effe" providerId="ADAL" clId="{20A89E92-15A7-DF49-90C7-6383E43D4082}" dt="2021-02-04T10:06:29.875" v="26102" actId="1037"/>
          <ac:spMkLst>
            <pc:docMk/>
            <pc:sldMk cId="526432873" sldId="1770"/>
            <ac:spMk id="134" creationId="{8A8271AB-9C01-5E44-823F-B80F11A6A8B8}"/>
          </ac:spMkLst>
        </pc:spChg>
        <pc:spChg chg="add mod">
          <ac:chgData name="Jiaxuan You" userId="4673b616-39e0-47ed-898d-4786d243effe" providerId="ADAL" clId="{20A89E92-15A7-DF49-90C7-6383E43D4082}" dt="2021-02-04T10:06:29.875" v="26102" actId="1037"/>
          <ac:spMkLst>
            <pc:docMk/>
            <pc:sldMk cId="526432873" sldId="1770"/>
            <ac:spMk id="135" creationId="{89FCD7FB-6D3F-8849-83BE-CE33188EAEC9}"/>
          </ac:spMkLst>
        </pc:spChg>
        <pc:spChg chg="add mod">
          <ac:chgData name="Jiaxuan You" userId="4673b616-39e0-47ed-898d-4786d243effe" providerId="ADAL" clId="{20A89E92-15A7-DF49-90C7-6383E43D4082}" dt="2021-02-04T10:06:29.875" v="26102" actId="1037"/>
          <ac:spMkLst>
            <pc:docMk/>
            <pc:sldMk cId="526432873" sldId="1770"/>
            <ac:spMk id="136" creationId="{C34DD7B6-FB94-FC44-9810-DEBD9F046C1E}"/>
          </ac:spMkLst>
        </pc:spChg>
        <pc:spChg chg="add mod">
          <ac:chgData name="Jiaxuan You" userId="4673b616-39e0-47ed-898d-4786d243effe" providerId="ADAL" clId="{20A89E92-15A7-DF49-90C7-6383E43D4082}" dt="2021-02-04T10:06:29.875" v="26102" actId="1037"/>
          <ac:spMkLst>
            <pc:docMk/>
            <pc:sldMk cId="526432873" sldId="1770"/>
            <ac:spMk id="137" creationId="{1475A9A3-4243-2448-BE95-04D8F75C129D}"/>
          </ac:spMkLst>
        </pc:spChg>
        <pc:spChg chg="add mod">
          <ac:chgData name="Jiaxuan You" userId="4673b616-39e0-47ed-898d-4786d243effe" providerId="ADAL" clId="{20A89E92-15A7-DF49-90C7-6383E43D4082}" dt="2021-02-04T10:06:29.875" v="26102" actId="1037"/>
          <ac:spMkLst>
            <pc:docMk/>
            <pc:sldMk cId="526432873" sldId="1770"/>
            <ac:spMk id="138" creationId="{2B3D3F2F-3712-BD4A-AC70-36A8B624A35F}"/>
          </ac:spMkLst>
        </pc:spChg>
        <pc:spChg chg="add mod">
          <ac:chgData name="Jiaxuan You" userId="4673b616-39e0-47ed-898d-4786d243effe" providerId="ADAL" clId="{20A89E92-15A7-DF49-90C7-6383E43D4082}" dt="2021-02-04T10:06:29.875" v="26102" actId="1037"/>
          <ac:spMkLst>
            <pc:docMk/>
            <pc:sldMk cId="526432873" sldId="1770"/>
            <ac:spMk id="139" creationId="{21251E51-DC5D-5B44-B7A0-7934ED4340BD}"/>
          </ac:spMkLst>
        </pc:spChg>
        <pc:spChg chg="add mod">
          <ac:chgData name="Jiaxuan You" userId="4673b616-39e0-47ed-898d-4786d243effe" providerId="ADAL" clId="{20A89E92-15A7-DF49-90C7-6383E43D4082}" dt="2021-02-04T10:06:29.875" v="26102" actId="1037"/>
          <ac:spMkLst>
            <pc:docMk/>
            <pc:sldMk cId="526432873" sldId="1770"/>
            <ac:spMk id="140" creationId="{AD9F7E2B-FE0B-654B-9486-06EA7CCC05D7}"/>
          </ac:spMkLst>
        </pc:spChg>
        <pc:spChg chg="add mod">
          <ac:chgData name="Jiaxuan You" userId="4673b616-39e0-47ed-898d-4786d243effe" providerId="ADAL" clId="{20A89E92-15A7-DF49-90C7-6383E43D4082}" dt="2021-02-04T10:06:29.875" v="26102" actId="1037"/>
          <ac:spMkLst>
            <pc:docMk/>
            <pc:sldMk cId="526432873" sldId="1770"/>
            <ac:spMk id="141" creationId="{ADE0E6D7-9216-9348-A715-3257EC6A66C8}"/>
          </ac:spMkLst>
        </pc:spChg>
        <pc:spChg chg="add mod">
          <ac:chgData name="Jiaxuan You" userId="4673b616-39e0-47ed-898d-4786d243effe" providerId="ADAL" clId="{20A89E92-15A7-DF49-90C7-6383E43D4082}" dt="2021-02-04T10:06:29.875" v="26102" actId="1037"/>
          <ac:spMkLst>
            <pc:docMk/>
            <pc:sldMk cId="526432873" sldId="1770"/>
            <ac:spMk id="142" creationId="{576DAF60-0659-604F-8831-325CD1FB2170}"/>
          </ac:spMkLst>
        </pc:spChg>
        <pc:spChg chg="add mod">
          <ac:chgData name="Jiaxuan You" userId="4673b616-39e0-47ed-898d-4786d243effe" providerId="ADAL" clId="{20A89E92-15A7-DF49-90C7-6383E43D4082}" dt="2021-02-04T10:10:45.321" v="26275" actId="1076"/>
          <ac:spMkLst>
            <pc:docMk/>
            <pc:sldMk cId="526432873" sldId="1770"/>
            <ac:spMk id="145" creationId="{7CE0ABD9-E778-064D-8EC9-7BFECB27E43A}"/>
          </ac:spMkLst>
        </pc:spChg>
        <pc:cxnChg chg="del mod">
          <ac:chgData name="Jiaxuan You" userId="4673b616-39e0-47ed-898d-4786d243effe" providerId="ADAL" clId="{20A89E92-15A7-DF49-90C7-6383E43D4082}" dt="2021-02-04T10:03:15.099" v="25933" actId="478"/>
          <ac:cxnSpMkLst>
            <pc:docMk/>
            <pc:sldMk cId="526432873" sldId="1770"/>
            <ac:cxnSpMk id="60" creationId="{D39B843E-F38A-294C-8652-559E4BEB6901}"/>
          </ac:cxnSpMkLst>
        </pc:cxnChg>
        <pc:cxnChg chg="del mod">
          <ac:chgData name="Jiaxuan You" userId="4673b616-39e0-47ed-898d-4786d243effe" providerId="ADAL" clId="{20A89E92-15A7-DF49-90C7-6383E43D4082}" dt="2021-02-04T10:03:15.099" v="25933" actId="478"/>
          <ac:cxnSpMkLst>
            <pc:docMk/>
            <pc:sldMk cId="526432873" sldId="1770"/>
            <ac:cxnSpMk id="61" creationId="{4C3700B3-C6D2-FA47-8414-137D694FEE6C}"/>
          </ac:cxnSpMkLst>
        </pc:cxnChg>
        <pc:cxnChg chg="del mod">
          <ac:chgData name="Jiaxuan You" userId="4673b616-39e0-47ed-898d-4786d243effe" providerId="ADAL" clId="{20A89E92-15A7-DF49-90C7-6383E43D4082}" dt="2021-02-04T10:03:15.099" v="25933" actId="478"/>
          <ac:cxnSpMkLst>
            <pc:docMk/>
            <pc:sldMk cId="526432873" sldId="1770"/>
            <ac:cxnSpMk id="62" creationId="{1A9DE1C4-F2DB-234E-BABB-A50F600E16AB}"/>
          </ac:cxnSpMkLst>
        </pc:cxnChg>
        <pc:cxnChg chg="del mod">
          <ac:chgData name="Jiaxuan You" userId="4673b616-39e0-47ed-898d-4786d243effe" providerId="ADAL" clId="{20A89E92-15A7-DF49-90C7-6383E43D4082}" dt="2021-02-04T10:03:15.099" v="25933" actId="478"/>
          <ac:cxnSpMkLst>
            <pc:docMk/>
            <pc:sldMk cId="526432873" sldId="1770"/>
            <ac:cxnSpMk id="63" creationId="{AAEAE6EB-5F0A-5747-92F3-13B9A9E74655}"/>
          </ac:cxnSpMkLst>
        </pc:cxnChg>
        <pc:cxnChg chg="del mod">
          <ac:chgData name="Jiaxuan You" userId="4673b616-39e0-47ed-898d-4786d243effe" providerId="ADAL" clId="{20A89E92-15A7-DF49-90C7-6383E43D4082}" dt="2021-02-04T10:03:15.099" v="25933" actId="478"/>
          <ac:cxnSpMkLst>
            <pc:docMk/>
            <pc:sldMk cId="526432873" sldId="1770"/>
            <ac:cxnSpMk id="64" creationId="{D18E1EB0-4447-3040-A5A5-C1823559D7E1}"/>
          </ac:cxnSpMkLst>
        </pc:cxnChg>
        <pc:cxnChg chg="del mod">
          <ac:chgData name="Jiaxuan You" userId="4673b616-39e0-47ed-898d-4786d243effe" providerId="ADAL" clId="{20A89E92-15A7-DF49-90C7-6383E43D4082}" dt="2021-02-04T10:03:15.099" v="25933" actId="478"/>
          <ac:cxnSpMkLst>
            <pc:docMk/>
            <pc:sldMk cId="526432873" sldId="1770"/>
            <ac:cxnSpMk id="75" creationId="{EB21914C-735D-4245-966F-8B83EF02DA9C}"/>
          </ac:cxnSpMkLst>
        </pc:cxnChg>
        <pc:cxnChg chg="del mod">
          <ac:chgData name="Jiaxuan You" userId="4673b616-39e0-47ed-898d-4786d243effe" providerId="ADAL" clId="{20A89E92-15A7-DF49-90C7-6383E43D4082}" dt="2021-02-04T04:24:10.756" v="20563" actId="478"/>
          <ac:cxnSpMkLst>
            <pc:docMk/>
            <pc:sldMk cId="526432873" sldId="1770"/>
            <ac:cxnSpMk id="76" creationId="{64A3A8AF-697C-BC41-A870-9C7390AAF022}"/>
          </ac:cxnSpMkLst>
        </pc:cxnChg>
        <pc:cxnChg chg="del">
          <ac:chgData name="Jiaxuan You" userId="4673b616-39e0-47ed-898d-4786d243effe" providerId="ADAL" clId="{20A89E92-15A7-DF49-90C7-6383E43D4082}" dt="2021-02-04T04:24:10.756" v="20563" actId="478"/>
          <ac:cxnSpMkLst>
            <pc:docMk/>
            <pc:sldMk cId="526432873" sldId="1770"/>
            <ac:cxnSpMk id="77" creationId="{E9AF8DC3-E403-6E4E-BC18-9BBECF57CF9F}"/>
          </ac:cxnSpMkLst>
        </pc:cxnChg>
        <pc:cxnChg chg="del">
          <ac:chgData name="Jiaxuan You" userId="4673b616-39e0-47ed-898d-4786d243effe" providerId="ADAL" clId="{20A89E92-15A7-DF49-90C7-6383E43D4082}" dt="2021-02-04T04:24:10.756" v="20563" actId="478"/>
          <ac:cxnSpMkLst>
            <pc:docMk/>
            <pc:sldMk cId="526432873" sldId="1770"/>
            <ac:cxnSpMk id="78" creationId="{5DD39E01-61AD-164D-8B0C-EA7808C44C23}"/>
          </ac:cxnSpMkLst>
        </pc:cxnChg>
        <pc:cxnChg chg="del mod">
          <ac:chgData name="Jiaxuan You" userId="4673b616-39e0-47ed-898d-4786d243effe" providerId="ADAL" clId="{20A89E92-15A7-DF49-90C7-6383E43D4082}" dt="2021-02-04T04:24:10.756" v="20563" actId="478"/>
          <ac:cxnSpMkLst>
            <pc:docMk/>
            <pc:sldMk cId="526432873" sldId="1770"/>
            <ac:cxnSpMk id="79" creationId="{45754D40-CBB6-784A-AD4A-043DCFBD7244}"/>
          </ac:cxnSpMkLst>
        </pc:cxnChg>
        <pc:cxnChg chg="del">
          <ac:chgData name="Jiaxuan You" userId="4673b616-39e0-47ed-898d-4786d243effe" providerId="ADAL" clId="{20A89E92-15A7-DF49-90C7-6383E43D4082}" dt="2021-02-04T04:24:10.756" v="20563" actId="478"/>
          <ac:cxnSpMkLst>
            <pc:docMk/>
            <pc:sldMk cId="526432873" sldId="1770"/>
            <ac:cxnSpMk id="80" creationId="{2330E16F-D054-BC4B-B84A-EE05C38B18A7}"/>
          </ac:cxnSpMkLst>
        </pc:cxnChg>
        <pc:cxnChg chg="del mod">
          <ac:chgData name="Jiaxuan You" userId="4673b616-39e0-47ed-898d-4786d243effe" providerId="ADAL" clId="{20A89E92-15A7-DF49-90C7-6383E43D4082}" dt="2021-02-04T04:24:10.756" v="20563" actId="478"/>
          <ac:cxnSpMkLst>
            <pc:docMk/>
            <pc:sldMk cId="526432873" sldId="1770"/>
            <ac:cxnSpMk id="91" creationId="{82AFB58F-022A-E646-97E7-7183C4AED7D5}"/>
          </ac:cxnSpMkLst>
        </pc:cxnChg>
        <pc:cxnChg chg="del">
          <ac:chgData name="Jiaxuan You" userId="4673b616-39e0-47ed-898d-4786d243effe" providerId="ADAL" clId="{20A89E92-15A7-DF49-90C7-6383E43D4082}" dt="2021-02-04T04:24:10.756" v="20563" actId="478"/>
          <ac:cxnSpMkLst>
            <pc:docMk/>
            <pc:sldMk cId="526432873" sldId="1770"/>
            <ac:cxnSpMk id="92" creationId="{3F7A0E52-2190-9E48-B781-F69EA1DC152C}"/>
          </ac:cxnSpMkLst>
        </pc:cxnChg>
        <pc:cxnChg chg="del">
          <ac:chgData name="Jiaxuan You" userId="4673b616-39e0-47ed-898d-4786d243effe" providerId="ADAL" clId="{20A89E92-15A7-DF49-90C7-6383E43D4082}" dt="2021-02-04T04:24:10.756" v="20563" actId="478"/>
          <ac:cxnSpMkLst>
            <pc:docMk/>
            <pc:sldMk cId="526432873" sldId="1770"/>
            <ac:cxnSpMk id="93" creationId="{3A4BC383-A62B-6942-884E-BFA77BCB1C22}"/>
          </ac:cxnSpMkLst>
        </pc:cxnChg>
        <pc:cxnChg chg="del mod">
          <ac:chgData name="Jiaxuan You" userId="4673b616-39e0-47ed-898d-4786d243effe" providerId="ADAL" clId="{20A89E92-15A7-DF49-90C7-6383E43D4082}" dt="2021-02-04T04:24:10.756" v="20563" actId="478"/>
          <ac:cxnSpMkLst>
            <pc:docMk/>
            <pc:sldMk cId="526432873" sldId="1770"/>
            <ac:cxnSpMk id="94" creationId="{8E2E8645-5291-7E40-9787-3CF970E73950}"/>
          </ac:cxnSpMkLst>
        </pc:cxnChg>
        <pc:cxnChg chg="del mod">
          <ac:chgData name="Jiaxuan You" userId="4673b616-39e0-47ed-898d-4786d243effe" providerId="ADAL" clId="{20A89E92-15A7-DF49-90C7-6383E43D4082}" dt="2021-02-04T04:24:10.756" v="20563" actId="478"/>
          <ac:cxnSpMkLst>
            <pc:docMk/>
            <pc:sldMk cId="526432873" sldId="1770"/>
            <ac:cxnSpMk id="95" creationId="{45BBA1E5-FEE1-C840-94AB-DE18BEC5E9C8}"/>
          </ac:cxnSpMkLst>
        </pc:cxnChg>
        <pc:cxnChg chg="del">
          <ac:chgData name="Jiaxuan You" userId="4673b616-39e0-47ed-898d-4786d243effe" providerId="ADAL" clId="{20A89E92-15A7-DF49-90C7-6383E43D4082}" dt="2021-02-04T04:24:10.756" v="20563" actId="478"/>
          <ac:cxnSpMkLst>
            <pc:docMk/>
            <pc:sldMk cId="526432873" sldId="1770"/>
            <ac:cxnSpMk id="96" creationId="{882FDCE0-D703-404B-9864-EC018CB80370}"/>
          </ac:cxnSpMkLst>
        </pc:cxnChg>
        <pc:cxnChg chg="del mod">
          <ac:chgData name="Jiaxuan You" userId="4673b616-39e0-47ed-898d-4786d243effe" providerId="ADAL" clId="{20A89E92-15A7-DF49-90C7-6383E43D4082}" dt="2021-02-04T04:24:10.756" v="20563" actId="478"/>
          <ac:cxnSpMkLst>
            <pc:docMk/>
            <pc:sldMk cId="526432873" sldId="1770"/>
            <ac:cxnSpMk id="107" creationId="{187E021F-323D-A14C-B8E8-6FC58736242D}"/>
          </ac:cxnSpMkLst>
        </pc:cxnChg>
        <pc:cxnChg chg="add mod">
          <ac:chgData name="Jiaxuan You" userId="4673b616-39e0-47ed-898d-4786d243effe" providerId="ADAL" clId="{20A89E92-15A7-DF49-90C7-6383E43D4082}" dt="2021-02-04T10:06:29.875" v="26102" actId="1037"/>
          <ac:cxnSpMkLst>
            <pc:docMk/>
            <pc:sldMk cId="526432873" sldId="1770"/>
            <ac:cxnSpMk id="111" creationId="{DFF09EBA-C7D9-9448-8C79-4B2B19C2A3EE}"/>
          </ac:cxnSpMkLst>
        </pc:cxnChg>
        <pc:cxnChg chg="add mod">
          <ac:chgData name="Jiaxuan You" userId="4673b616-39e0-47ed-898d-4786d243effe" providerId="ADAL" clId="{20A89E92-15A7-DF49-90C7-6383E43D4082}" dt="2021-02-04T10:06:29.875" v="26102" actId="1037"/>
          <ac:cxnSpMkLst>
            <pc:docMk/>
            <pc:sldMk cId="526432873" sldId="1770"/>
            <ac:cxnSpMk id="112" creationId="{70F3329F-E3CB-A542-A0F7-FB503F5D9B0D}"/>
          </ac:cxnSpMkLst>
        </pc:cxnChg>
        <pc:cxnChg chg="add mod">
          <ac:chgData name="Jiaxuan You" userId="4673b616-39e0-47ed-898d-4786d243effe" providerId="ADAL" clId="{20A89E92-15A7-DF49-90C7-6383E43D4082}" dt="2021-02-04T10:06:29.875" v="26102" actId="1037"/>
          <ac:cxnSpMkLst>
            <pc:docMk/>
            <pc:sldMk cId="526432873" sldId="1770"/>
            <ac:cxnSpMk id="113" creationId="{4984029D-330B-9F47-B0A5-23569EFDEF10}"/>
          </ac:cxnSpMkLst>
        </pc:cxnChg>
        <pc:cxnChg chg="add mod">
          <ac:chgData name="Jiaxuan You" userId="4673b616-39e0-47ed-898d-4786d243effe" providerId="ADAL" clId="{20A89E92-15A7-DF49-90C7-6383E43D4082}" dt="2021-02-04T10:06:29.875" v="26102" actId="1037"/>
          <ac:cxnSpMkLst>
            <pc:docMk/>
            <pc:sldMk cId="526432873" sldId="1770"/>
            <ac:cxnSpMk id="114" creationId="{94E585B2-EA9A-ED4B-BF6F-3EB15E3A67DC}"/>
          </ac:cxnSpMkLst>
        </pc:cxnChg>
        <pc:cxnChg chg="add mod">
          <ac:chgData name="Jiaxuan You" userId="4673b616-39e0-47ed-898d-4786d243effe" providerId="ADAL" clId="{20A89E92-15A7-DF49-90C7-6383E43D4082}" dt="2021-02-04T10:06:29.875" v="26102" actId="1037"/>
          <ac:cxnSpMkLst>
            <pc:docMk/>
            <pc:sldMk cId="526432873" sldId="1770"/>
            <ac:cxnSpMk id="115" creationId="{648B1893-077D-B848-BB92-0A7F040A3A52}"/>
          </ac:cxnSpMkLst>
        </pc:cxnChg>
        <pc:cxnChg chg="add mod">
          <ac:chgData name="Jiaxuan You" userId="4673b616-39e0-47ed-898d-4786d243effe" providerId="ADAL" clId="{20A89E92-15A7-DF49-90C7-6383E43D4082}" dt="2021-02-04T10:06:29.875" v="26102" actId="1037"/>
          <ac:cxnSpMkLst>
            <pc:docMk/>
            <pc:sldMk cId="526432873" sldId="1770"/>
            <ac:cxnSpMk id="126" creationId="{E771CD79-752D-624E-9C0E-8F5D2376BFAE}"/>
          </ac:cxnSpMkLst>
        </pc:cxnChg>
        <pc:cxnChg chg="add mod">
          <ac:chgData name="Jiaxuan You" userId="4673b616-39e0-47ed-898d-4786d243effe" providerId="ADAL" clId="{20A89E92-15A7-DF49-90C7-6383E43D4082}" dt="2021-02-04T10:06:29.875" v="26102" actId="1037"/>
          <ac:cxnSpMkLst>
            <pc:docMk/>
            <pc:sldMk cId="526432873" sldId="1770"/>
            <ac:cxnSpMk id="128" creationId="{F3486291-AFE4-A746-B386-A4442F4FE1FB}"/>
          </ac:cxnSpMkLst>
        </pc:cxnChg>
        <pc:cxnChg chg="add mod">
          <ac:chgData name="Jiaxuan You" userId="4673b616-39e0-47ed-898d-4786d243effe" providerId="ADAL" clId="{20A89E92-15A7-DF49-90C7-6383E43D4082}" dt="2021-02-04T10:06:29.875" v="26102" actId="1037"/>
          <ac:cxnSpMkLst>
            <pc:docMk/>
            <pc:sldMk cId="526432873" sldId="1770"/>
            <ac:cxnSpMk id="129" creationId="{054E1922-C8BA-FB42-A767-32E7F072537B}"/>
          </ac:cxnSpMkLst>
        </pc:cxnChg>
        <pc:cxnChg chg="add mod">
          <ac:chgData name="Jiaxuan You" userId="4673b616-39e0-47ed-898d-4786d243effe" providerId="ADAL" clId="{20A89E92-15A7-DF49-90C7-6383E43D4082}" dt="2021-02-04T10:06:29.875" v="26102" actId="1037"/>
          <ac:cxnSpMkLst>
            <pc:docMk/>
            <pc:sldMk cId="526432873" sldId="1770"/>
            <ac:cxnSpMk id="130" creationId="{361FCF59-C143-9C4A-AA6B-EACB7ED9BB9A}"/>
          </ac:cxnSpMkLst>
        </pc:cxnChg>
        <pc:cxnChg chg="add mod">
          <ac:chgData name="Jiaxuan You" userId="4673b616-39e0-47ed-898d-4786d243effe" providerId="ADAL" clId="{20A89E92-15A7-DF49-90C7-6383E43D4082}" dt="2021-02-04T10:06:29.875" v="26102" actId="1037"/>
          <ac:cxnSpMkLst>
            <pc:docMk/>
            <pc:sldMk cId="526432873" sldId="1770"/>
            <ac:cxnSpMk id="131" creationId="{7E6059AA-EB06-234C-BCA3-2BEB5B218901}"/>
          </ac:cxnSpMkLst>
        </pc:cxnChg>
        <pc:cxnChg chg="add mod">
          <ac:chgData name="Jiaxuan You" userId="4673b616-39e0-47ed-898d-4786d243effe" providerId="ADAL" clId="{20A89E92-15A7-DF49-90C7-6383E43D4082}" dt="2021-02-04T10:06:29.875" v="26102" actId="1037"/>
          <ac:cxnSpMkLst>
            <pc:docMk/>
            <pc:sldMk cId="526432873" sldId="1770"/>
            <ac:cxnSpMk id="132" creationId="{FA2F55A0-3B1E-6742-8661-89800CDDAFC8}"/>
          </ac:cxnSpMkLst>
        </pc:cxnChg>
        <pc:cxnChg chg="add mod">
          <ac:chgData name="Jiaxuan You" userId="4673b616-39e0-47ed-898d-4786d243effe" providerId="ADAL" clId="{20A89E92-15A7-DF49-90C7-6383E43D4082}" dt="2021-02-04T10:06:29.875" v="26102" actId="1037"/>
          <ac:cxnSpMkLst>
            <pc:docMk/>
            <pc:sldMk cId="526432873" sldId="1770"/>
            <ac:cxnSpMk id="143" creationId="{E9113403-E143-BB48-9FA9-889C485BFBDE}"/>
          </ac:cxnSpMkLst>
        </pc:cxnChg>
        <pc:cxnChg chg="add mod">
          <ac:chgData name="Jiaxuan You" userId="4673b616-39e0-47ed-898d-4786d243effe" providerId="ADAL" clId="{20A89E92-15A7-DF49-90C7-6383E43D4082}" dt="2021-02-04T10:06:29.875" v="26102" actId="1037"/>
          <ac:cxnSpMkLst>
            <pc:docMk/>
            <pc:sldMk cId="526432873" sldId="1770"/>
            <ac:cxnSpMk id="144" creationId="{253CB158-BDF2-DE44-85F0-3A3C030C6F13}"/>
          </ac:cxnSpMkLst>
        </pc:cxnChg>
        <pc:cxnChg chg="add del mod">
          <ac:chgData name="Jiaxuan You" userId="4673b616-39e0-47ed-898d-4786d243effe" providerId="ADAL" clId="{20A89E92-15A7-DF49-90C7-6383E43D4082}" dt="2021-02-04T10:08:55.459" v="26234"/>
          <ac:cxnSpMkLst>
            <pc:docMk/>
            <pc:sldMk cId="526432873" sldId="1770"/>
            <ac:cxnSpMk id="146" creationId="{44848C31-C2CA-7A49-A91B-323A02C92DAC}"/>
          </ac:cxnSpMkLst>
        </pc:cxnChg>
      </pc:sldChg>
      <pc:sldChg chg="addSp delSp modSp mod ord modShow">
        <pc:chgData name="Jiaxuan You" userId="4673b616-39e0-47ed-898d-4786d243effe" providerId="ADAL" clId="{20A89E92-15A7-DF49-90C7-6383E43D4082}" dt="2021-02-04T03:47:37.390" v="19977" actId="20578"/>
        <pc:sldMkLst>
          <pc:docMk/>
          <pc:sldMk cId="2801703246" sldId="1771"/>
        </pc:sldMkLst>
        <pc:spChg chg="mod">
          <ac:chgData name="Jiaxuan You" userId="4673b616-39e0-47ed-898d-4786d243effe" providerId="ADAL" clId="{20A89E92-15A7-DF49-90C7-6383E43D4082}" dt="2021-02-04T03:29:20.150" v="19433" actId="20577"/>
          <ac:spMkLst>
            <pc:docMk/>
            <pc:sldMk cId="2801703246" sldId="1771"/>
            <ac:spMk id="3" creationId="{BD85B5A9-802D-A142-8943-C29634A4206C}"/>
          </ac:spMkLst>
        </pc:spChg>
        <pc:spChg chg="add del mod">
          <ac:chgData name="Jiaxuan You" userId="4673b616-39e0-47ed-898d-4786d243effe" providerId="ADAL" clId="{20A89E92-15A7-DF49-90C7-6383E43D4082}" dt="2021-02-04T03:29:48.991" v="19434" actId="478"/>
          <ac:spMkLst>
            <pc:docMk/>
            <pc:sldMk cId="2801703246" sldId="1771"/>
            <ac:spMk id="7" creationId="{8C4679F6-97D1-0F48-9519-1F36FDB1C03F}"/>
          </ac:spMkLst>
        </pc:spChg>
        <pc:spChg chg="mod">
          <ac:chgData name="Jiaxuan You" userId="4673b616-39e0-47ed-898d-4786d243effe" providerId="ADAL" clId="{20A89E92-15A7-DF49-90C7-6383E43D4082}" dt="2021-02-04T03:27:55.739" v="19394" actId="167"/>
          <ac:spMkLst>
            <pc:docMk/>
            <pc:sldMk cId="2801703246" sldId="1771"/>
            <ac:spMk id="9" creationId="{565A4035-949A-5645-89CB-A8318A266D50}"/>
          </ac:spMkLst>
        </pc:spChg>
        <pc:spChg chg="mod">
          <ac:chgData name="Jiaxuan You" userId="4673b616-39e0-47ed-898d-4786d243effe" providerId="ADAL" clId="{20A89E92-15A7-DF49-90C7-6383E43D4082}" dt="2021-02-04T03:25:39.783" v="19388" actId="1076"/>
          <ac:spMkLst>
            <pc:docMk/>
            <pc:sldMk cId="2801703246" sldId="1771"/>
            <ac:spMk id="10" creationId="{EA2DFFCB-05E6-D74F-B187-6F2715031B7A}"/>
          </ac:spMkLst>
        </pc:spChg>
        <pc:spChg chg="mod">
          <ac:chgData name="Jiaxuan You" userId="4673b616-39e0-47ed-898d-4786d243effe" providerId="ADAL" clId="{20A89E92-15A7-DF49-90C7-6383E43D4082}" dt="2021-02-04T03:27:55.739" v="19394" actId="167"/>
          <ac:spMkLst>
            <pc:docMk/>
            <pc:sldMk cId="2801703246" sldId="1771"/>
            <ac:spMk id="11" creationId="{4FD334EC-AD63-FD4E-BAE6-2DF64424ACD9}"/>
          </ac:spMkLst>
        </pc:spChg>
        <pc:spChg chg="mod">
          <ac:chgData name="Jiaxuan You" userId="4673b616-39e0-47ed-898d-4786d243effe" providerId="ADAL" clId="{20A89E92-15A7-DF49-90C7-6383E43D4082}" dt="2021-02-04T03:25:39.783" v="19388" actId="1076"/>
          <ac:spMkLst>
            <pc:docMk/>
            <pc:sldMk cId="2801703246" sldId="1771"/>
            <ac:spMk id="12" creationId="{8E29C5C9-CB96-AC42-B456-4320D73CAD33}"/>
          </ac:spMkLst>
        </pc:spChg>
        <pc:spChg chg="mod">
          <ac:chgData name="Jiaxuan You" userId="4673b616-39e0-47ed-898d-4786d243effe" providerId="ADAL" clId="{20A89E92-15A7-DF49-90C7-6383E43D4082}" dt="2021-02-04T03:25:39.783" v="19388" actId="1076"/>
          <ac:spMkLst>
            <pc:docMk/>
            <pc:sldMk cId="2801703246" sldId="1771"/>
            <ac:spMk id="13" creationId="{5BF8E581-E74D-3442-8BD1-DFCA3715524B}"/>
          </ac:spMkLst>
        </pc:spChg>
        <pc:spChg chg="mod">
          <ac:chgData name="Jiaxuan You" userId="4673b616-39e0-47ed-898d-4786d243effe" providerId="ADAL" clId="{20A89E92-15A7-DF49-90C7-6383E43D4082}" dt="2021-02-04T03:25:46.352" v="19389" actId="14100"/>
          <ac:spMkLst>
            <pc:docMk/>
            <pc:sldMk cId="2801703246" sldId="1771"/>
            <ac:spMk id="14" creationId="{4BCD19D0-6014-F642-888A-5A7BBF5B6021}"/>
          </ac:spMkLst>
        </pc:spChg>
        <pc:spChg chg="mod">
          <ac:chgData name="Jiaxuan You" userId="4673b616-39e0-47ed-898d-4786d243effe" providerId="ADAL" clId="{20A89E92-15A7-DF49-90C7-6383E43D4082}" dt="2021-02-04T03:25:39.783" v="19388" actId="1076"/>
          <ac:spMkLst>
            <pc:docMk/>
            <pc:sldMk cId="2801703246" sldId="1771"/>
            <ac:spMk id="15" creationId="{DC2CCD97-60ED-964B-8E9D-C250BDF1672D}"/>
          </ac:spMkLst>
        </pc:spChg>
        <pc:spChg chg="mod">
          <ac:chgData name="Jiaxuan You" userId="4673b616-39e0-47ed-898d-4786d243effe" providerId="ADAL" clId="{20A89E92-15A7-DF49-90C7-6383E43D4082}" dt="2021-02-04T03:25:39.783" v="19388" actId="1076"/>
          <ac:spMkLst>
            <pc:docMk/>
            <pc:sldMk cId="2801703246" sldId="1771"/>
            <ac:spMk id="16" creationId="{249E0680-2553-C54A-B013-884D81408CA9}"/>
          </ac:spMkLst>
        </pc:spChg>
      </pc:sldChg>
      <pc:sldChg chg="modSp add del mod">
        <pc:chgData name="Jiaxuan You" userId="4673b616-39e0-47ed-898d-4786d243effe" providerId="ADAL" clId="{20A89E92-15A7-DF49-90C7-6383E43D4082}" dt="2021-02-04T03:47:23.562" v="19974" actId="2696"/>
        <pc:sldMkLst>
          <pc:docMk/>
          <pc:sldMk cId="1730849287" sldId="1772"/>
        </pc:sldMkLst>
        <pc:spChg chg="mod">
          <ac:chgData name="Jiaxuan You" userId="4673b616-39e0-47ed-898d-4786d243effe" providerId="ADAL" clId="{20A89E92-15A7-DF49-90C7-6383E43D4082}" dt="2021-02-04T03:30:59.213" v="19448" actId="20577"/>
          <ac:spMkLst>
            <pc:docMk/>
            <pc:sldMk cId="1730849287" sldId="1772"/>
            <ac:spMk id="3" creationId="{BD85B5A9-802D-A142-8943-C29634A4206C}"/>
          </ac:spMkLst>
        </pc:spChg>
      </pc:sldChg>
      <pc:sldChg chg="modSp new mod">
        <pc:chgData name="Jiaxuan You" userId="4673b616-39e0-47ed-898d-4786d243effe" providerId="ADAL" clId="{20A89E92-15A7-DF49-90C7-6383E43D4082}" dt="2021-02-04T08:10:19.265" v="23761" actId="113"/>
        <pc:sldMkLst>
          <pc:docMk/>
          <pc:sldMk cId="3301473013" sldId="1773"/>
        </pc:sldMkLst>
        <pc:spChg chg="mod">
          <ac:chgData name="Jiaxuan You" userId="4673b616-39e0-47ed-898d-4786d243effe" providerId="ADAL" clId="{20A89E92-15A7-DF49-90C7-6383E43D4082}" dt="2021-02-04T03:34:01.071" v="19563" actId="20577"/>
          <ac:spMkLst>
            <pc:docMk/>
            <pc:sldMk cId="3301473013" sldId="1773"/>
            <ac:spMk id="2" creationId="{FD78E70B-24D7-6340-959D-440A2DFB145B}"/>
          </ac:spMkLst>
        </pc:spChg>
        <pc:spChg chg="mod">
          <ac:chgData name="Jiaxuan You" userId="4673b616-39e0-47ed-898d-4786d243effe" providerId="ADAL" clId="{20A89E92-15A7-DF49-90C7-6383E43D4082}" dt="2021-02-04T08:10:19.265" v="23761" actId="113"/>
          <ac:spMkLst>
            <pc:docMk/>
            <pc:sldMk cId="3301473013" sldId="1773"/>
            <ac:spMk id="3" creationId="{A89DC884-57D0-D94F-8BB6-BD7616A9CA43}"/>
          </ac:spMkLst>
        </pc:spChg>
      </pc:sldChg>
      <pc:sldChg chg="addSp delSp modSp add del mod">
        <pc:chgData name="Jiaxuan You" userId="4673b616-39e0-47ed-898d-4786d243effe" providerId="ADAL" clId="{20A89E92-15A7-DF49-90C7-6383E43D4082}" dt="2021-02-04T03:53:33.640" v="20083" actId="2696"/>
        <pc:sldMkLst>
          <pc:docMk/>
          <pc:sldMk cId="1111068481" sldId="1774"/>
        </pc:sldMkLst>
        <pc:spChg chg="mod">
          <ac:chgData name="Jiaxuan You" userId="4673b616-39e0-47ed-898d-4786d243effe" providerId="ADAL" clId="{20A89E92-15A7-DF49-90C7-6383E43D4082}" dt="2021-02-04T03:46:35.944" v="19969" actId="1076"/>
          <ac:spMkLst>
            <pc:docMk/>
            <pc:sldMk cId="1111068481" sldId="1774"/>
            <ac:spMk id="3" creationId="{BD85B5A9-802D-A142-8943-C29634A4206C}"/>
          </ac:spMkLst>
        </pc:spChg>
        <pc:spChg chg="del">
          <ac:chgData name="Jiaxuan You" userId="4673b616-39e0-47ed-898d-4786d243effe" providerId="ADAL" clId="{20A89E92-15A7-DF49-90C7-6383E43D4082}" dt="2021-02-04T03:44:24.430" v="19892" actId="478"/>
          <ac:spMkLst>
            <pc:docMk/>
            <pc:sldMk cId="1111068481" sldId="1774"/>
            <ac:spMk id="7" creationId="{8C4679F6-97D1-0F48-9519-1F36FDB1C03F}"/>
          </ac:spMkLst>
        </pc:spChg>
        <pc:spChg chg="mod">
          <ac:chgData name="Jiaxuan You" userId="4673b616-39e0-47ed-898d-4786d243effe" providerId="ADAL" clId="{20A89E92-15A7-DF49-90C7-6383E43D4082}" dt="2021-02-04T03:43:45.335" v="19862" actId="1076"/>
          <ac:spMkLst>
            <pc:docMk/>
            <pc:sldMk cId="1111068481" sldId="1774"/>
            <ac:spMk id="14" creationId="{4BCD19D0-6014-F642-888A-5A7BBF5B6021}"/>
          </ac:spMkLst>
        </pc:spChg>
        <pc:spChg chg="add mod">
          <ac:chgData name="Jiaxuan You" userId="4673b616-39e0-47ed-898d-4786d243effe" providerId="ADAL" clId="{20A89E92-15A7-DF49-90C7-6383E43D4082}" dt="2021-02-04T03:46:45.248" v="19970" actId="1076"/>
          <ac:spMkLst>
            <pc:docMk/>
            <pc:sldMk cId="1111068481" sldId="1774"/>
            <ac:spMk id="19" creationId="{B10C1CE3-D071-3141-9770-7A49C5C09984}"/>
          </ac:spMkLst>
        </pc:spChg>
        <pc:spChg chg="add mod">
          <ac:chgData name="Jiaxuan You" userId="4673b616-39e0-47ed-898d-4786d243effe" providerId="ADAL" clId="{20A89E92-15A7-DF49-90C7-6383E43D4082}" dt="2021-02-04T03:46:51.932" v="19972" actId="1076"/>
          <ac:spMkLst>
            <pc:docMk/>
            <pc:sldMk cId="1111068481" sldId="1774"/>
            <ac:spMk id="20" creationId="{CAB8B486-1491-E54D-8CA2-86138FD9E0F3}"/>
          </ac:spMkLst>
        </pc:spChg>
        <pc:graphicFrameChg chg="add mod">
          <ac:chgData name="Jiaxuan You" userId="4673b616-39e0-47ed-898d-4786d243effe" providerId="ADAL" clId="{20A89E92-15A7-DF49-90C7-6383E43D4082}" dt="2021-02-04T03:46:45.248" v="19970" actId="1076"/>
          <ac:graphicFrameMkLst>
            <pc:docMk/>
            <pc:sldMk cId="1111068481" sldId="1774"/>
            <ac:graphicFrameMk id="17" creationId="{088ABC30-39E3-CE4B-AF21-7FFCB1EFE1D5}"/>
          </ac:graphicFrameMkLst>
        </pc:graphicFrameChg>
        <pc:graphicFrameChg chg="add mod">
          <ac:chgData name="Jiaxuan You" userId="4673b616-39e0-47ed-898d-4786d243effe" providerId="ADAL" clId="{20A89E92-15A7-DF49-90C7-6383E43D4082}" dt="2021-02-04T03:46:49.494" v="19971" actId="1076"/>
          <ac:graphicFrameMkLst>
            <pc:docMk/>
            <pc:sldMk cId="1111068481" sldId="1774"/>
            <ac:graphicFrameMk id="18" creationId="{3C8266EC-3F50-864D-8EAA-0727A5FC54E7}"/>
          </ac:graphicFrameMkLst>
        </pc:graphicFrameChg>
      </pc:sldChg>
      <pc:sldChg chg="modSp add mod">
        <pc:chgData name="Jiaxuan You" userId="4673b616-39e0-47ed-898d-4786d243effe" providerId="ADAL" clId="{20A89E92-15A7-DF49-90C7-6383E43D4082}" dt="2021-02-04T08:41:12.751" v="23912" actId="1076"/>
        <pc:sldMkLst>
          <pc:docMk/>
          <pc:sldMk cId="2753157790" sldId="1775"/>
        </pc:sldMkLst>
        <pc:spChg chg="mod">
          <ac:chgData name="Jiaxuan You" userId="4673b616-39e0-47ed-898d-4786d243effe" providerId="ADAL" clId="{20A89E92-15A7-DF49-90C7-6383E43D4082}" dt="2021-02-04T03:53:45.118" v="20084" actId="114"/>
          <ac:spMkLst>
            <pc:docMk/>
            <pc:sldMk cId="2753157790" sldId="1775"/>
            <ac:spMk id="3" creationId="{BD85B5A9-802D-A142-8943-C29634A4206C}"/>
          </ac:spMkLst>
        </pc:spChg>
        <pc:spChg chg="mod">
          <ac:chgData name="Jiaxuan You" userId="4673b616-39e0-47ed-898d-4786d243effe" providerId="ADAL" clId="{20A89E92-15A7-DF49-90C7-6383E43D4082}" dt="2021-02-04T03:52:57.027" v="20079" actId="1037"/>
          <ac:spMkLst>
            <pc:docMk/>
            <pc:sldMk cId="2753157790" sldId="1775"/>
            <ac:spMk id="9" creationId="{565A4035-949A-5645-89CB-A8318A266D50}"/>
          </ac:spMkLst>
        </pc:spChg>
        <pc:spChg chg="mod">
          <ac:chgData name="Jiaxuan You" userId="4673b616-39e0-47ed-898d-4786d243effe" providerId="ADAL" clId="{20A89E92-15A7-DF49-90C7-6383E43D4082}" dt="2021-02-04T03:52:36.127" v="20035" actId="1038"/>
          <ac:spMkLst>
            <pc:docMk/>
            <pc:sldMk cId="2753157790" sldId="1775"/>
            <ac:spMk id="10" creationId="{EA2DFFCB-05E6-D74F-B187-6F2715031B7A}"/>
          </ac:spMkLst>
        </pc:spChg>
        <pc:spChg chg="mod">
          <ac:chgData name="Jiaxuan You" userId="4673b616-39e0-47ed-898d-4786d243effe" providerId="ADAL" clId="{20A89E92-15A7-DF49-90C7-6383E43D4082}" dt="2021-02-04T03:52:57.027" v="20079" actId="1037"/>
          <ac:spMkLst>
            <pc:docMk/>
            <pc:sldMk cId="2753157790" sldId="1775"/>
            <ac:spMk id="11" creationId="{4FD334EC-AD63-FD4E-BAE6-2DF64424ACD9}"/>
          </ac:spMkLst>
        </pc:spChg>
        <pc:spChg chg="mod">
          <ac:chgData name="Jiaxuan You" userId="4673b616-39e0-47ed-898d-4786d243effe" providerId="ADAL" clId="{20A89E92-15A7-DF49-90C7-6383E43D4082}" dt="2021-02-04T03:53:00.105" v="20080" actId="1076"/>
          <ac:spMkLst>
            <pc:docMk/>
            <pc:sldMk cId="2753157790" sldId="1775"/>
            <ac:spMk id="12" creationId="{8E29C5C9-CB96-AC42-B456-4320D73CAD33}"/>
          </ac:spMkLst>
        </pc:spChg>
        <pc:spChg chg="mod">
          <ac:chgData name="Jiaxuan You" userId="4673b616-39e0-47ed-898d-4786d243effe" providerId="ADAL" clId="{20A89E92-15A7-DF49-90C7-6383E43D4082}" dt="2021-02-04T03:52:44.471" v="20070" actId="1038"/>
          <ac:spMkLst>
            <pc:docMk/>
            <pc:sldMk cId="2753157790" sldId="1775"/>
            <ac:spMk id="13" creationId="{5BF8E581-E74D-3442-8BD1-DFCA3715524B}"/>
          </ac:spMkLst>
        </pc:spChg>
        <pc:spChg chg="mod">
          <ac:chgData name="Jiaxuan You" userId="4673b616-39e0-47ed-898d-4786d243effe" providerId="ADAL" clId="{20A89E92-15A7-DF49-90C7-6383E43D4082}" dt="2021-02-04T08:41:12.751" v="23912" actId="1076"/>
          <ac:spMkLst>
            <pc:docMk/>
            <pc:sldMk cId="2753157790" sldId="1775"/>
            <ac:spMk id="14" creationId="{4BCD19D0-6014-F642-888A-5A7BBF5B6021}"/>
          </ac:spMkLst>
        </pc:spChg>
        <pc:spChg chg="mod">
          <ac:chgData name="Jiaxuan You" userId="4673b616-39e0-47ed-898d-4786d243effe" providerId="ADAL" clId="{20A89E92-15A7-DF49-90C7-6383E43D4082}" dt="2021-02-04T03:52:44.471" v="20070" actId="1038"/>
          <ac:spMkLst>
            <pc:docMk/>
            <pc:sldMk cId="2753157790" sldId="1775"/>
            <ac:spMk id="15" creationId="{DC2CCD97-60ED-964B-8E9D-C250BDF1672D}"/>
          </ac:spMkLst>
        </pc:spChg>
        <pc:spChg chg="mod">
          <ac:chgData name="Jiaxuan You" userId="4673b616-39e0-47ed-898d-4786d243effe" providerId="ADAL" clId="{20A89E92-15A7-DF49-90C7-6383E43D4082}" dt="2021-02-04T03:52:44.471" v="20070" actId="1038"/>
          <ac:spMkLst>
            <pc:docMk/>
            <pc:sldMk cId="2753157790" sldId="1775"/>
            <ac:spMk id="16" creationId="{249E0680-2553-C54A-B013-884D81408CA9}"/>
          </ac:spMkLst>
        </pc:spChg>
        <pc:spChg chg="mod">
          <ac:chgData name="Jiaxuan You" userId="4673b616-39e0-47ed-898d-4786d243effe" providerId="ADAL" clId="{20A89E92-15A7-DF49-90C7-6383E43D4082}" dt="2021-02-04T03:52:23.382" v="20001" actId="1076"/>
          <ac:spMkLst>
            <pc:docMk/>
            <pc:sldMk cId="2753157790" sldId="1775"/>
            <ac:spMk id="19" creationId="{B10C1CE3-D071-3141-9770-7A49C5C09984}"/>
          </ac:spMkLst>
        </pc:spChg>
        <pc:graphicFrameChg chg="mod">
          <ac:chgData name="Jiaxuan You" userId="4673b616-39e0-47ed-898d-4786d243effe" providerId="ADAL" clId="{20A89E92-15A7-DF49-90C7-6383E43D4082}" dt="2021-02-04T03:52:21.560" v="20000" actId="1076"/>
          <ac:graphicFrameMkLst>
            <pc:docMk/>
            <pc:sldMk cId="2753157790" sldId="1775"/>
            <ac:graphicFrameMk id="17" creationId="{088ABC30-39E3-CE4B-AF21-7FFCB1EFE1D5}"/>
          </ac:graphicFrameMkLst>
        </pc:graphicFrameChg>
        <pc:graphicFrameChg chg="mod">
          <ac:chgData name="Jiaxuan You" userId="4673b616-39e0-47ed-898d-4786d243effe" providerId="ADAL" clId="{20A89E92-15A7-DF49-90C7-6383E43D4082}" dt="2021-02-04T03:52:25.785" v="20002" actId="1076"/>
          <ac:graphicFrameMkLst>
            <pc:docMk/>
            <pc:sldMk cId="2753157790" sldId="1775"/>
            <ac:graphicFrameMk id="18" creationId="{3C8266EC-3F50-864D-8EAA-0727A5FC54E7}"/>
          </ac:graphicFrameMkLst>
        </pc:graphicFrameChg>
      </pc:sldChg>
      <pc:sldChg chg="modSp add del mod">
        <pc:chgData name="Jiaxuan You" userId="4673b616-39e0-47ed-898d-4786d243effe" providerId="ADAL" clId="{20A89E92-15A7-DF49-90C7-6383E43D4082}" dt="2021-02-04T05:09:10.640" v="21901" actId="2696"/>
        <pc:sldMkLst>
          <pc:docMk/>
          <pc:sldMk cId="3862983934" sldId="1776"/>
        </pc:sldMkLst>
        <pc:spChg chg="mod">
          <ac:chgData name="Jiaxuan You" userId="4673b616-39e0-47ed-898d-4786d243effe" providerId="ADAL" clId="{20A89E92-15A7-DF49-90C7-6383E43D4082}" dt="2021-02-04T04:38:06.982" v="20810" actId="20577"/>
          <ac:spMkLst>
            <pc:docMk/>
            <pc:sldMk cId="3862983934" sldId="1776"/>
            <ac:spMk id="2" creationId="{74DD1F66-0F57-4B4A-9AD1-E317513AFBFE}"/>
          </ac:spMkLst>
        </pc:spChg>
      </pc:sldChg>
      <pc:sldChg chg="addSp delSp modSp add mod">
        <pc:chgData name="Jiaxuan You" userId="4673b616-39e0-47ed-898d-4786d243effe" providerId="ADAL" clId="{20A89E92-15A7-DF49-90C7-6383E43D4082}" dt="2021-02-04T08:48:50.956" v="23992" actId="113"/>
        <pc:sldMkLst>
          <pc:docMk/>
          <pc:sldMk cId="3468667252" sldId="1777"/>
        </pc:sldMkLst>
        <pc:spChg chg="mod">
          <ac:chgData name="Jiaxuan You" userId="4673b616-39e0-47ed-898d-4786d243effe" providerId="ADAL" clId="{20A89E92-15A7-DF49-90C7-6383E43D4082}" dt="2021-02-04T08:48:50.956" v="23992" actId="113"/>
          <ac:spMkLst>
            <pc:docMk/>
            <pc:sldMk cId="3468667252" sldId="1777"/>
            <ac:spMk id="3" creationId="{D8C84BA1-D83E-3146-BA86-91F732ABE562}"/>
          </ac:spMkLst>
        </pc:spChg>
        <pc:spChg chg="del">
          <ac:chgData name="Jiaxuan You" userId="4673b616-39e0-47ed-898d-4786d243effe" providerId="ADAL" clId="{20A89E92-15A7-DF49-90C7-6383E43D4082}" dt="2021-02-04T05:55:08.957" v="23102" actId="478"/>
          <ac:spMkLst>
            <pc:docMk/>
            <pc:sldMk cId="3468667252" sldId="1777"/>
            <ac:spMk id="17" creationId="{A0F59FBB-AE5B-6249-ACA4-3BC383D7DBB6}"/>
          </ac:spMkLst>
        </pc:spChg>
        <pc:spChg chg="del">
          <ac:chgData name="Jiaxuan You" userId="4673b616-39e0-47ed-898d-4786d243effe" providerId="ADAL" clId="{20A89E92-15A7-DF49-90C7-6383E43D4082}" dt="2021-02-04T05:55:08.957" v="23102" actId="478"/>
          <ac:spMkLst>
            <pc:docMk/>
            <pc:sldMk cId="3468667252" sldId="1777"/>
            <ac:spMk id="19" creationId="{B536DD19-0E7F-3A41-826F-E5BF9F227E5C}"/>
          </ac:spMkLst>
        </pc:spChg>
        <pc:spChg chg="del">
          <ac:chgData name="Jiaxuan You" userId="4673b616-39e0-47ed-898d-4786d243effe" providerId="ADAL" clId="{20A89E92-15A7-DF49-90C7-6383E43D4082}" dt="2021-02-04T05:55:08.957" v="23102" actId="478"/>
          <ac:spMkLst>
            <pc:docMk/>
            <pc:sldMk cId="3468667252" sldId="1777"/>
            <ac:spMk id="20" creationId="{644E16A8-8425-0046-A9A8-A1A88D6CDC9B}"/>
          </ac:spMkLst>
        </pc:spChg>
        <pc:spChg chg="add mod">
          <ac:chgData name="Jiaxuan You" userId="4673b616-39e0-47ed-898d-4786d243effe" providerId="ADAL" clId="{20A89E92-15A7-DF49-90C7-6383E43D4082}" dt="2021-02-04T06:08:55.505" v="23558" actId="1035"/>
          <ac:spMkLst>
            <pc:docMk/>
            <pc:sldMk cId="3468667252" sldId="1777"/>
            <ac:spMk id="22" creationId="{9BF501D7-25F4-D04D-8784-9F02286A6689}"/>
          </ac:spMkLst>
        </pc:spChg>
        <pc:spChg chg="add mod">
          <ac:chgData name="Jiaxuan You" userId="4673b616-39e0-47ed-898d-4786d243effe" providerId="ADAL" clId="{20A89E92-15A7-DF49-90C7-6383E43D4082}" dt="2021-02-04T06:08:55.505" v="23558" actId="1035"/>
          <ac:spMkLst>
            <pc:docMk/>
            <pc:sldMk cId="3468667252" sldId="1777"/>
            <ac:spMk id="23" creationId="{EA5C584A-55EB-0940-A2AE-3FE98B3A4604}"/>
          </ac:spMkLst>
        </pc:spChg>
        <pc:spChg chg="add mod">
          <ac:chgData name="Jiaxuan You" userId="4673b616-39e0-47ed-898d-4786d243effe" providerId="ADAL" clId="{20A89E92-15A7-DF49-90C7-6383E43D4082}" dt="2021-02-04T06:08:55.505" v="23558" actId="1035"/>
          <ac:spMkLst>
            <pc:docMk/>
            <pc:sldMk cId="3468667252" sldId="1777"/>
            <ac:spMk id="24" creationId="{CA8091A5-A31B-7C42-8C45-B5E747FBB7C1}"/>
          </ac:spMkLst>
        </pc:spChg>
        <pc:spChg chg="mod">
          <ac:chgData name="Jiaxuan You" userId="4673b616-39e0-47ed-898d-4786d243effe" providerId="ADAL" clId="{20A89E92-15A7-DF49-90C7-6383E43D4082}" dt="2021-02-04T06:08:55.505" v="23558" actId="1035"/>
          <ac:spMkLst>
            <pc:docMk/>
            <pc:sldMk cId="3468667252" sldId="1777"/>
            <ac:spMk id="25" creationId="{354B563B-AC98-F64D-85F3-78D280556CD3}"/>
          </ac:spMkLst>
        </pc:spChg>
        <pc:spChg chg="add mod">
          <ac:chgData name="Jiaxuan You" userId="4673b616-39e0-47ed-898d-4786d243effe" providerId="ADAL" clId="{20A89E92-15A7-DF49-90C7-6383E43D4082}" dt="2021-02-04T08:48:41.466" v="23991" actId="113"/>
          <ac:spMkLst>
            <pc:docMk/>
            <pc:sldMk cId="3468667252" sldId="1777"/>
            <ac:spMk id="26" creationId="{B6D5B1BE-AAFA-B74A-924F-40BCF3715353}"/>
          </ac:spMkLst>
        </pc:spChg>
        <pc:spChg chg="mod">
          <ac:chgData name="Jiaxuan You" userId="4673b616-39e0-47ed-898d-4786d243effe" providerId="ADAL" clId="{20A89E92-15A7-DF49-90C7-6383E43D4082}" dt="2021-02-04T06:07:26.257" v="23535" actId="1036"/>
          <ac:spMkLst>
            <pc:docMk/>
            <pc:sldMk cId="3468667252" sldId="1777"/>
            <ac:spMk id="39" creationId="{25C8201E-838C-F946-96E5-CB9CFBD3DF17}"/>
          </ac:spMkLst>
        </pc:spChg>
        <pc:spChg chg="mod">
          <ac:chgData name="Jiaxuan You" userId="4673b616-39e0-47ed-898d-4786d243effe" providerId="ADAL" clId="{20A89E92-15A7-DF49-90C7-6383E43D4082}" dt="2021-02-04T06:07:26.257" v="23535" actId="1036"/>
          <ac:spMkLst>
            <pc:docMk/>
            <pc:sldMk cId="3468667252" sldId="1777"/>
            <ac:spMk id="40" creationId="{6CA71150-DEDE-294F-B05B-BF70D66320F9}"/>
          </ac:spMkLst>
        </pc:spChg>
        <pc:spChg chg="mod">
          <ac:chgData name="Jiaxuan You" userId="4673b616-39e0-47ed-898d-4786d243effe" providerId="ADAL" clId="{20A89E92-15A7-DF49-90C7-6383E43D4082}" dt="2021-02-04T06:07:26.257" v="23535" actId="1036"/>
          <ac:spMkLst>
            <pc:docMk/>
            <pc:sldMk cId="3468667252" sldId="1777"/>
            <ac:spMk id="41" creationId="{4DAEE173-045E-2343-A32B-07427743C8A8}"/>
          </ac:spMkLst>
        </pc:spChg>
        <pc:spChg chg="mod">
          <ac:chgData name="Jiaxuan You" userId="4673b616-39e0-47ed-898d-4786d243effe" providerId="ADAL" clId="{20A89E92-15A7-DF49-90C7-6383E43D4082}" dt="2021-02-04T06:07:26.257" v="23535" actId="1036"/>
          <ac:spMkLst>
            <pc:docMk/>
            <pc:sldMk cId="3468667252" sldId="1777"/>
            <ac:spMk id="42" creationId="{8CB48E1B-45FB-234B-893C-6B5F111765B1}"/>
          </ac:spMkLst>
        </pc:spChg>
        <pc:picChg chg="del">
          <ac:chgData name="Jiaxuan You" userId="4673b616-39e0-47ed-898d-4786d243effe" providerId="ADAL" clId="{20A89E92-15A7-DF49-90C7-6383E43D4082}" dt="2021-02-04T05:55:08.957" v="23102" actId="478"/>
          <ac:picMkLst>
            <pc:docMk/>
            <pc:sldMk cId="3468667252" sldId="1777"/>
            <ac:picMk id="7" creationId="{D1694920-3DA8-0345-A0A4-1463FF0F38D1}"/>
          </ac:picMkLst>
        </pc:picChg>
        <pc:picChg chg="add mod">
          <ac:chgData name="Jiaxuan You" userId="4673b616-39e0-47ed-898d-4786d243effe" providerId="ADAL" clId="{20A89E92-15A7-DF49-90C7-6383E43D4082}" dt="2021-02-04T06:08:55.505" v="23558" actId="1035"/>
          <ac:picMkLst>
            <pc:docMk/>
            <pc:sldMk cId="3468667252" sldId="1777"/>
            <ac:picMk id="21" creationId="{25750EF1-BDA1-344F-8AED-10343845607D}"/>
          </ac:picMkLst>
        </pc:picChg>
        <pc:picChg chg="mod">
          <ac:chgData name="Jiaxuan You" userId="4673b616-39e0-47ed-898d-4786d243effe" providerId="ADAL" clId="{20A89E92-15A7-DF49-90C7-6383E43D4082}" dt="2021-02-04T06:07:26.257" v="23535" actId="1036"/>
          <ac:picMkLst>
            <pc:docMk/>
            <pc:sldMk cId="3468667252" sldId="1777"/>
            <ac:picMk id="27" creationId="{79CD0321-8765-4E46-A47B-5488069F74C2}"/>
          </ac:picMkLst>
        </pc:picChg>
        <pc:picChg chg="mod">
          <ac:chgData name="Jiaxuan You" userId="4673b616-39e0-47ed-898d-4786d243effe" providerId="ADAL" clId="{20A89E92-15A7-DF49-90C7-6383E43D4082}" dt="2021-02-04T06:07:26.257" v="23535" actId="1036"/>
          <ac:picMkLst>
            <pc:docMk/>
            <pc:sldMk cId="3468667252" sldId="1777"/>
            <ac:picMk id="28" creationId="{B5CE1AF0-D9C8-4D4A-8DBE-E42340ED9C4C}"/>
          </ac:picMkLst>
        </pc:picChg>
        <pc:picChg chg="mod">
          <ac:chgData name="Jiaxuan You" userId="4673b616-39e0-47ed-898d-4786d243effe" providerId="ADAL" clId="{20A89E92-15A7-DF49-90C7-6383E43D4082}" dt="2021-02-04T06:07:26.257" v="23535" actId="1036"/>
          <ac:picMkLst>
            <pc:docMk/>
            <pc:sldMk cId="3468667252" sldId="1777"/>
            <ac:picMk id="29" creationId="{87A52154-EF3D-044C-A25E-1C94307B8790}"/>
          </ac:picMkLst>
        </pc:picChg>
      </pc:sldChg>
      <pc:sldChg chg="addSp delSp modSp add del mod modShow">
        <pc:chgData name="Jiaxuan You" userId="4673b616-39e0-47ed-898d-4786d243effe" providerId="ADAL" clId="{20A89E92-15A7-DF49-90C7-6383E43D4082}" dt="2021-02-04T05:48:03.769" v="23063" actId="2696"/>
        <pc:sldMkLst>
          <pc:docMk/>
          <pc:sldMk cId="3146083379" sldId="1778"/>
        </pc:sldMkLst>
        <pc:spChg chg="mod">
          <ac:chgData name="Jiaxuan You" userId="4673b616-39e0-47ed-898d-4786d243effe" providerId="ADAL" clId="{20A89E92-15A7-DF49-90C7-6383E43D4082}" dt="2021-02-04T04:52:48.585" v="21190" actId="20577"/>
          <ac:spMkLst>
            <pc:docMk/>
            <pc:sldMk cId="3146083379" sldId="1778"/>
            <ac:spMk id="2" creationId="{74DD1F66-0F57-4B4A-9AD1-E317513AFBFE}"/>
          </ac:spMkLst>
        </pc:spChg>
        <pc:spChg chg="mod">
          <ac:chgData name="Jiaxuan You" userId="4673b616-39e0-47ed-898d-4786d243effe" providerId="ADAL" clId="{20A89E92-15A7-DF49-90C7-6383E43D4082}" dt="2021-02-04T04:55:12.184" v="21270" actId="207"/>
          <ac:spMkLst>
            <pc:docMk/>
            <pc:sldMk cId="3146083379" sldId="1778"/>
            <ac:spMk id="3" creationId="{A52C8611-63D8-4942-97B3-1F19B9A4FB70}"/>
          </ac:spMkLst>
        </pc:spChg>
        <pc:spChg chg="add del mod">
          <ac:chgData name="Jiaxuan You" userId="4673b616-39e0-47ed-898d-4786d243effe" providerId="ADAL" clId="{20A89E92-15A7-DF49-90C7-6383E43D4082}" dt="2021-02-04T04:47:17.144" v="21068" actId="478"/>
          <ac:spMkLst>
            <pc:docMk/>
            <pc:sldMk cId="3146083379" sldId="1778"/>
            <ac:spMk id="7" creationId="{417FD9EC-6083-154A-A848-3865EC507379}"/>
          </ac:spMkLst>
        </pc:spChg>
        <pc:spChg chg="add del mod">
          <ac:chgData name="Jiaxuan You" userId="4673b616-39e0-47ed-898d-4786d243effe" providerId="ADAL" clId="{20A89E92-15A7-DF49-90C7-6383E43D4082}" dt="2021-02-04T04:48:47.758" v="21099" actId="478"/>
          <ac:spMkLst>
            <pc:docMk/>
            <pc:sldMk cId="3146083379" sldId="1778"/>
            <ac:spMk id="8" creationId="{D7CCA490-7620-C74A-A484-4DA3457CA29F}"/>
          </ac:spMkLst>
        </pc:spChg>
        <pc:spChg chg="add del mod">
          <ac:chgData name="Jiaxuan You" userId="4673b616-39e0-47ed-898d-4786d243effe" providerId="ADAL" clId="{20A89E92-15A7-DF49-90C7-6383E43D4082}" dt="2021-02-04T04:47:17.144" v="21068" actId="478"/>
          <ac:spMkLst>
            <pc:docMk/>
            <pc:sldMk cId="3146083379" sldId="1778"/>
            <ac:spMk id="9" creationId="{E10DEDFA-F0E4-C445-9678-D6C8BEEA5D11}"/>
          </ac:spMkLst>
        </pc:spChg>
        <pc:spChg chg="add del mod">
          <ac:chgData name="Jiaxuan You" userId="4673b616-39e0-47ed-898d-4786d243effe" providerId="ADAL" clId="{20A89E92-15A7-DF49-90C7-6383E43D4082}" dt="2021-02-04T04:47:17.144" v="21068" actId="478"/>
          <ac:spMkLst>
            <pc:docMk/>
            <pc:sldMk cId="3146083379" sldId="1778"/>
            <ac:spMk id="10" creationId="{565568BA-4EA5-DB40-9C10-A506CBE59C26}"/>
          </ac:spMkLst>
        </pc:spChg>
        <pc:spChg chg="add del mod">
          <ac:chgData name="Jiaxuan You" userId="4673b616-39e0-47ed-898d-4786d243effe" providerId="ADAL" clId="{20A89E92-15A7-DF49-90C7-6383E43D4082}" dt="2021-02-04T04:48:47.758" v="21099" actId="478"/>
          <ac:spMkLst>
            <pc:docMk/>
            <pc:sldMk cId="3146083379" sldId="1778"/>
            <ac:spMk id="11" creationId="{157B5AF0-C0F3-1E44-BD8D-5A8C893FD22E}"/>
          </ac:spMkLst>
        </pc:spChg>
        <pc:spChg chg="add del mod">
          <ac:chgData name="Jiaxuan You" userId="4673b616-39e0-47ed-898d-4786d243effe" providerId="ADAL" clId="{20A89E92-15A7-DF49-90C7-6383E43D4082}" dt="2021-02-04T04:48:47.758" v="21099" actId="478"/>
          <ac:spMkLst>
            <pc:docMk/>
            <pc:sldMk cId="3146083379" sldId="1778"/>
            <ac:spMk id="12" creationId="{B49D2B96-997C-8F4E-9563-CFD282667A40}"/>
          </ac:spMkLst>
        </pc:spChg>
        <pc:spChg chg="add del mod">
          <ac:chgData name="Jiaxuan You" userId="4673b616-39e0-47ed-898d-4786d243effe" providerId="ADAL" clId="{20A89E92-15A7-DF49-90C7-6383E43D4082}" dt="2021-02-04T04:48:47.758" v="21099" actId="478"/>
          <ac:spMkLst>
            <pc:docMk/>
            <pc:sldMk cId="3146083379" sldId="1778"/>
            <ac:spMk id="13" creationId="{751BD4AF-7734-BA45-8C37-A3CA33341CEA}"/>
          </ac:spMkLst>
        </pc:spChg>
        <pc:spChg chg="add del mod">
          <ac:chgData name="Jiaxuan You" userId="4673b616-39e0-47ed-898d-4786d243effe" providerId="ADAL" clId="{20A89E92-15A7-DF49-90C7-6383E43D4082}" dt="2021-02-04T04:47:17.144" v="21068" actId="478"/>
          <ac:spMkLst>
            <pc:docMk/>
            <pc:sldMk cId="3146083379" sldId="1778"/>
            <ac:spMk id="14" creationId="{25E1847B-C476-5544-9411-3E0F25404AE6}"/>
          </ac:spMkLst>
        </pc:spChg>
        <pc:spChg chg="add del mod">
          <ac:chgData name="Jiaxuan You" userId="4673b616-39e0-47ed-898d-4786d243effe" providerId="ADAL" clId="{20A89E92-15A7-DF49-90C7-6383E43D4082}" dt="2021-02-04T04:48:47.758" v="21099" actId="478"/>
          <ac:spMkLst>
            <pc:docMk/>
            <pc:sldMk cId="3146083379" sldId="1778"/>
            <ac:spMk id="15" creationId="{650529B0-38C1-0440-A225-D2DE096D9C73}"/>
          </ac:spMkLst>
        </pc:spChg>
        <pc:spChg chg="add del mod">
          <ac:chgData name="Jiaxuan You" userId="4673b616-39e0-47ed-898d-4786d243effe" providerId="ADAL" clId="{20A89E92-15A7-DF49-90C7-6383E43D4082}" dt="2021-02-04T04:48:47.758" v="21099" actId="478"/>
          <ac:spMkLst>
            <pc:docMk/>
            <pc:sldMk cId="3146083379" sldId="1778"/>
            <ac:spMk id="16" creationId="{BD6D2222-662B-B046-B404-030DE669C762}"/>
          </ac:spMkLst>
        </pc:spChg>
        <pc:spChg chg="add mod">
          <ac:chgData name="Jiaxuan You" userId="4673b616-39e0-47ed-898d-4786d243effe" providerId="ADAL" clId="{20A89E92-15A7-DF49-90C7-6383E43D4082}" dt="2021-02-04T04:54:41.107" v="21269" actId="1076"/>
          <ac:spMkLst>
            <pc:docMk/>
            <pc:sldMk cId="3146083379" sldId="1778"/>
            <ac:spMk id="46" creationId="{F7042F12-DD1E-FB4E-B12C-477847B30A8B}"/>
          </ac:spMkLst>
        </pc:spChg>
        <pc:spChg chg="add mod">
          <ac:chgData name="Jiaxuan You" userId="4673b616-39e0-47ed-898d-4786d243effe" providerId="ADAL" clId="{20A89E92-15A7-DF49-90C7-6383E43D4082}" dt="2021-02-04T04:54:41.107" v="21269" actId="1076"/>
          <ac:spMkLst>
            <pc:docMk/>
            <pc:sldMk cId="3146083379" sldId="1778"/>
            <ac:spMk id="47" creationId="{1B8A4315-8562-264F-98BD-626B39655E92}"/>
          </ac:spMkLst>
        </pc:spChg>
        <pc:spChg chg="add mod">
          <ac:chgData name="Jiaxuan You" userId="4673b616-39e0-47ed-898d-4786d243effe" providerId="ADAL" clId="{20A89E92-15A7-DF49-90C7-6383E43D4082}" dt="2021-02-04T04:54:41.107" v="21269" actId="1076"/>
          <ac:spMkLst>
            <pc:docMk/>
            <pc:sldMk cId="3146083379" sldId="1778"/>
            <ac:spMk id="48" creationId="{88F37CD6-DC20-8E40-BD0D-8A5803552B51}"/>
          </ac:spMkLst>
        </pc:spChg>
        <pc:spChg chg="add mod">
          <ac:chgData name="Jiaxuan You" userId="4673b616-39e0-47ed-898d-4786d243effe" providerId="ADAL" clId="{20A89E92-15A7-DF49-90C7-6383E43D4082}" dt="2021-02-04T04:54:41.107" v="21269" actId="1076"/>
          <ac:spMkLst>
            <pc:docMk/>
            <pc:sldMk cId="3146083379" sldId="1778"/>
            <ac:spMk id="49" creationId="{7AFFEDA7-4CC7-EC46-9788-55071F89E63C}"/>
          </ac:spMkLst>
        </pc:spChg>
        <pc:spChg chg="add mod">
          <ac:chgData name="Jiaxuan You" userId="4673b616-39e0-47ed-898d-4786d243effe" providerId="ADAL" clId="{20A89E92-15A7-DF49-90C7-6383E43D4082}" dt="2021-02-04T04:54:41.107" v="21269" actId="1076"/>
          <ac:spMkLst>
            <pc:docMk/>
            <pc:sldMk cId="3146083379" sldId="1778"/>
            <ac:spMk id="50" creationId="{2310640B-BA2C-D842-BA6A-CA0377B1C6BE}"/>
          </ac:spMkLst>
        </pc:spChg>
        <pc:spChg chg="add mod">
          <ac:chgData name="Jiaxuan You" userId="4673b616-39e0-47ed-898d-4786d243effe" providerId="ADAL" clId="{20A89E92-15A7-DF49-90C7-6383E43D4082}" dt="2021-02-04T04:54:41.107" v="21269" actId="1076"/>
          <ac:spMkLst>
            <pc:docMk/>
            <pc:sldMk cId="3146083379" sldId="1778"/>
            <ac:spMk id="51" creationId="{9B8E67C7-2B78-1549-9C66-E62CD25EA33E}"/>
          </ac:spMkLst>
        </pc:spChg>
        <pc:spChg chg="add mod">
          <ac:chgData name="Jiaxuan You" userId="4673b616-39e0-47ed-898d-4786d243effe" providerId="ADAL" clId="{20A89E92-15A7-DF49-90C7-6383E43D4082}" dt="2021-02-04T04:54:41.107" v="21269" actId="1076"/>
          <ac:spMkLst>
            <pc:docMk/>
            <pc:sldMk cId="3146083379" sldId="1778"/>
            <ac:spMk id="52" creationId="{9ED2994F-E6F4-B647-B820-57176366AB82}"/>
          </ac:spMkLst>
        </pc:spChg>
        <pc:spChg chg="add mod">
          <ac:chgData name="Jiaxuan You" userId="4673b616-39e0-47ed-898d-4786d243effe" providerId="ADAL" clId="{20A89E92-15A7-DF49-90C7-6383E43D4082}" dt="2021-02-04T04:54:41.107" v="21269" actId="1076"/>
          <ac:spMkLst>
            <pc:docMk/>
            <pc:sldMk cId="3146083379" sldId="1778"/>
            <ac:spMk id="53" creationId="{6BBFA5C2-2CA7-AE42-8917-BE742DEC54E3}"/>
          </ac:spMkLst>
        </pc:spChg>
        <pc:spChg chg="add mod">
          <ac:chgData name="Jiaxuan You" userId="4673b616-39e0-47ed-898d-4786d243effe" providerId="ADAL" clId="{20A89E92-15A7-DF49-90C7-6383E43D4082}" dt="2021-02-04T04:54:41.107" v="21269" actId="1076"/>
          <ac:spMkLst>
            <pc:docMk/>
            <pc:sldMk cId="3146083379" sldId="1778"/>
            <ac:spMk id="54" creationId="{FF9CCED7-42BA-C54D-9A3E-AF5FC56EDCDF}"/>
          </ac:spMkLst>
        </pc:spChg>
        <pc:spChg chg="add mod">
          <ac:chgData name="Jiaxuan You" userId="4673b616-39e0-47ed-898d-4786d243effe" providerId="ADAL" clId="{20A89E92-15A7-DF49-90C7-6383E43D4082}" dt="2021-02-04T04:54:41.107" v="21269" actId="1076"/>
          <ac:spMkLst>
            <pc:docMk/>
            <pc:sldMk cId="3146083379" sldId="1778"/>
            <ac:spMk id="55" creationId="{D443480A-1001-344B-82FB-C7FD84D92AE8}"/>
          </ac:spMkLst>
        </pc:spChg>
        <pc:spChg chg="add mod">
          <ac:chgData name="Jiaxuan You" userId="4673b616-39e0-47ed-898d-4786d243effe" providerId="ADAL" clId="{20A89E92-15A7-DF49-90C7-6383E43D4082}" dt="2021-02-04T04:54:23.401" v="21268" actId="1076"/>
          <ac:spMkLst>
            <pc:docMk/>
            <pc:sldMk cId="3146083379" sldId="1778"/>
            <ac:spMk id="62" creationId="{1BBF7733-85F1-E14B-B792-43831F7F1BC9}"/>
          </ac:spMkLst>
        </pc:spChg>
        <pc:spChg chg="add mod">
          <ac:chgData name="Jiaxuan You" userId="4673b616-39e0-47ed-898d-4786d243effe" providerId="ADAL" clId="{20A89E92-15A7-DF49-90C7-6383E43D4082}" dt="2021-02-04T04:54:23.401" v="21268" actId="1076"/>
          <ac:spMkLst>
            <pc:docMk/>
            <pc:sldMk cId="3146083379" sldId="1778"/>
            <ac:spMk id="63" creationId="{0BFD95F8-FAF3-184F-A2DC-2E3953A1D964}"/>
          </ac:spMkLst>
        </pc:spChg>
        <pc:spChg chg="add mod">
          <ac:chgData name="Jiaxuan You" userId="4673b616-39e0-47ed-898d-4786d243effe" providerId="ADAL" clId="{20A89E92-15A7-DF49-90C7-6383E43D4082}" dt="2021-02-04T04:54:23.401" v="21268" actId="1076"/>
          <ac:spMkLst>
            <pc:docMk/>
            <pc:sldMk cId="3146083379" sldId="1778"/>
            <ac:spMk id="64" creationId="{6C7DC217-E922-AF46-964A-D53C8224F032}"/>
          </ac:spMkLst>
        </pc:spChg>
        <pc:spChg chg="add mod">
          <ac:chgData name="Jiaxuan You" userId="4673b616-39e0-47ed-898d-4786d243effe" providerId="ADAL" clId="{20A89E92-15A7-DF49-90C7-6383E43D4082}" dt="2021-02-04T04:54:23.401" v="21268" actId="1076"/>
          <ac:spMkLst>
            <pc:docMk/>
            <pc:sldMk cId="3146083379" sldId="1778"/>
            <ac:spMk id="65" creationId="{AD1CC973-9F76-994F-9137-E125C6727037}"/>
          </ac:spMkLst>
        </pc:spChg>
        <pc:spChg chg="add mod">
          <ac:chgData name="Jiaxuan You" userId="4673b616-39e0-47ed-898d-4786d243effe" providerId="ADAL" clId="{20A89E92-15A7-DF49-90C7-6383E43D4082}" dt="2021-02-04T04:54:23.401" v="21268" actId="1076"/>
          <ac:spMkLst>
            <pc:docMk/>
            <pc:sldMk cId="3146083379" sldId="1778"/>
            <ac:spMk id="66" creationId="{513CDBAD-5B1F-9F42-8ED8-2C9EB8EC8C8E}"/>
          </ac:spMkLst>
        </pc:spChg>
        <pc:spChg chg="add mod">
          <ac:chgData name="Jiaxuan You" userId="4673b616-39e0-47ed-898d-4786d243effe" providerId="ADAL" clId="{20A89E92-15A7-DF49-90C7-6383E43D4082}" dt="2021-02-04T04:54:23.401" v="21268" actId="1076"/>
          <ac:spMkLst>
            <pc:docMk/>
            <pc:sldMk cId="3146083379" sldId="1778"/>
            <ac:spMk id="67" creationId="{83985313-C1D2-2544-BA2D-ECD42970BBF6}"/>
          </ac:spMkLst>
        </pc:spChg>
        <pc:spChg chg="add mod">
          <ac:chgData name="Jiaxuan You" userId="4673b616-39e0-47ed-898d-4786d243effe" providerId="ADAL" clId="{20A89E92-15A7-DF49-90C7-6383E43D4082}" dt="2021-02-04T04:54:23.401" v="21268" actId="1076"/>
          <ac:spMkLst>
            <pc:docMk/>
            <pc:sldMk cId="3146083379" sldId="1778"/>
            <ac:spMk id="68" creationId="{946471DD-5D1F-424B-A015-16472BB8230B}"/>
          </ac:spMkLst>
        </pc:spChg>
        <pc:spChg chg="add mod">
          <ac:chgData name="Jiaxuan You" userId="4673b616-39e0-47ed-898d-4786d243effe" providerId="ADAL" clId="{20A89E92-15A7-DF49-90C7-6383E43D4082}" dt="2021-02-04T04:54:23.401" v="21268" actId="1076"/>
          <ac:spMkLst>
            <pc:docMk/>
            <pc:sldMk cId="3146083379" sldId="1778"/>
            <ac:spMk id="69" creationId="{FD52080A-BA97-8C48-A64B-3DCE8B9C8FE9}"/>
          </ac:spMkLst>
        </pc:spChg>
        <pc:spChg chg="add mod">
          <ac:chgData name="Jiaxuan You" userId="4673b616-39e0-47ed-898d-4786d243effe" providerId="ADAL" clId="{20A89E92-15A7-DF49-90C7-6383E43D4082}" dt="2021-02-04T04:54:23.401" v="21268" actId="1076"/>
          <ac:spMkLst>
            <pc:docMk/>
            <pc:sldMk cId="3146083379" sldId="1778"/>
            <ac:spMk id="70" creationId="{53074A11-B3E6-8742-8859-5A88BE33E245}"/>
          </ac:spMkLst>
        </pc:spChg>
        <pc:spChg chg="add mod">
          <ac:chgData name="Jiaxuan You" userId="4673b616-39e0-47ed-898d-4786d243effe" providerId="ADAL" clId="{20A89E92-15A7-DF49-90C7-6383E43D4082}" dt="2021-02-04T04:54:23.401" v="21268" actId="1076"/>
          <ac:spMkLst>
            <pc:docMk/>
            <pc:sldMk cId="3146083379" sldId="1778"/>
            <ac:spMk id="71" creationId="{B2E56F6F-328A-E549-8249-A24AC574230B}"/>
          </ac:spMkLst>
        </pc:spChg>
        <pc:spChg chg="add mod">
          <ac:chgData name="Jiaxuan You" userId="4673b616-39e0-47ed-898d-4786d243effe" providerId="ADAL" clId="{20A89E92-15A7-DF49-90C7-6383E43D4082}" dt="2021-02-04T04:54:41.107" v="21269" actId="1076"/>
          <ac:spMkLst>
            <pc:docMk/>
            <pc:sldMk cId="3146083379" sldId="1778"/>
            <ac:spMk id="73" creationId="{7EC9CF1B-68E1-2842-A4E9-D586C03E1091}"/>
          </ac:spMkLst>
        </pc:spChg>
        <pc:spChg chg="add mod">
          <ac:chgData name="Jiaxuan You" userId="4673b616-39e0-47ed-898d-4786d243effe" providerId="ADAL" clId="{20A89E92-15A7-DF49-90C7-6383E43D4082}" dt="2021-02-04T04:54:41.107" v="21269" actId="1076"/>
          <ac:spMkLst>
            <pc:docMk/>
            <pc:sldMk cId="3146083379" sldId="1778"/>
            <ac:spMk id="74" creationId="{F89D86DF-2A9E-364C-A422-82C5FAAC3E58}"/>
          </ac:spMkLst>
        </pc:spChg>
        <pc:spChg chg="add mod">
          <ac:chgData name="Jiaxuan You" userId="4673b616-39e0-47ed-898d-4786d243effe" providerId="ADAL" clId="{20A89E92-15A7-DF49-90C7-6383E43D4082}" dt="2021-02-04T04:54:41.107" v="21269" actId="1076"/>
          <ac:spMkLst>
            <pc:docMk/>
            <pc:sldMk cId="3146083379" sldId="1778"/>
            <ac:spMk id="75" creationId="{9E306B83-8393-484A-92E0-3DDA29FF280E}"/>
          </ac:spMkLst>
        </pc:spChg>
        <pc:spChg chg="add del mod">
          <ac:chgData name="Jiaxuan You" userId="4673b616-39e0-47ed-898d-4786d243effe" providerId="ADAL" clId="{20A89E92-15A7-DF49-90C7-6383E43D4082}" dt="2021-02-04T04:53:41.343" v="21206" actId="478"/>
          <ac:spMkLst>
            <pc:docMk/>
            <pc:sldMk cId="3146083379" sldId="1778"/>
            <ac:spMk id="76" creationId="{D4743C04-175F-034D-9A9D-3D0F844BFB61}"/>
          </ac:spMkLst>
        </pc:spChg>
        <pc:spChg chg="add mod">
          <ac:chgData name="Jiaxuan You" userId="4673b616-39e0-47ed-898d-4786d243effe" providerId="ADAL" clId="{20A89E92-15A7-DF49-90C7-6383E43D4082}" dt="2021-02-04T04:54:41.107" v="21269" actId="1076"/>
          <ac:spMkLst>
            <pc:docMk/>
            <pc:sldMk cId="3146083379" sldId="1778"/>
            <ac:spMk id="77" creationId="{527CCEE4-0C2C-1A46-AACA-2A2FAFD83A39}"/>
          </ac:spMkLst>
        </pc:spChg>
        <pc:spChg chg="add mod">
          <ac:chgData name="Jiaxuan You" userId="4673b616-39e0-47ed-898d-4786d243effe" providerId="ADAL" clId="{20A89E92-15A7-DF49-90C7-6383E43D4082}" dt="2021-02-04T04:54:23.401" v="21268" actId="1076"/>
          <ac:spMkLst>
            <pc:docMk/>
            <pc:sldMk cId="3146083379" sldId="1778"/>
            <ac:spMk id="78" creationId="{CC61212E-EFD3-CF44-ABAE-367254283E95}"/>
          </ac:spMkLst>
        </pc:spChg>
        <pc:spChg chg="add mod">
          <ac:chgData name="Jiaxuan You" userId="4673b616-39e0-47ed-898d-4786d243effe" providerId="ADAL" clId="{20A89E92-15A7-DF49-90C7-6383E43D4082}" dt="2021-02-04T04:54:23.401" v="21268" actId="1076"/>
          <ac:spMkLst>
            <pc:docMk/>
            <pc:sldMk cId="3146083379" sldId="1778"/>
            <ac:spMk id="79" creationId="{41C1F2CA-132E-7A4F-9A5B-9AC2E4414A8C}"/>
          </ac:spMkLst>
        </pc:spChg>
        <pc:spChg chg="add mod">
          <ac:chgData name="Jiaxuan You" userId="4673b616-39e0-47ed-898d-4786d243effe" providerId="ADAL" clId="{20A89E92-15A7-DF49-90C7-6383E43D4082}" dt="2021-02-04T04:54:23.401" v="21268" actId="1076"/>
          <ac:spMkLst>
            <pc:docMk/>
            <pc:sldMk cId="3146083379" sldId="1778"/>
            <ac:spMk id="80" creationId="{A6847B2B-B37E-8E4F-AEDE-427C294E7537}"/>
          </ac:spMkLst>
        </pc:spChg>
        <pc:cxnChg chg="add del mod">
          <ac:chgData name="Jiaxuan You" userId="4673b616-39e0-47ed-898d-4786d243effe" providerId="ADAL" clId="{20A89E92-15A7-DF49-90C7-6383E43D4082}" dt="2021-02-04T04:48:47.758" v="21099" actId="478"/>
          <ac:cxnSpMkLst>
            <pc:docMk/>
            <pc:sldMk cId="3146083379" sldId="1778"/>
            <ac:cxnSpMk id="18" creationId="{EBC8827F-9A43-7547-8A85-475597BD4263}"/>
          </ac:cxnSpMkLst>
        </pc:cxnChg>
        <pc:cxnChg chg="add del mod">
          <ac:chgData name="Jiaxuan You" userId="4673b616-39e0-47ed-898d-4786d243effe" providerId="ADAL" clId="{20A89E92-15A7-DF49-90C7-6383E43D4082}" dt="2021-02-04T04:48:47.758" v="21099" actId="478"/>
          <ac:cxnSpMkLst>
            <pc:docMk/>
            <pc:sldMk cId="3146083379" sldId="1778"/>
            <ac:cxnSpMk id="22" creationId="{1F545DBB-EF49-514C-952D-CC724714C01D}"/>
          </ac:cxnSpMkLst>
        </pc:cxnChg>
        <pc:cxnChg chg="add del mod">
          <ac:chgData name="Jiaxuan You" userId="4673b616-39e0-47ed-898d-4786d243effe" providerId="ADAL" clId="{20A89E92-15A7-DF49-90C7-6383E43D4082}" dt="2021-02-04T04:48:47.758" v="21099" actId="478"/>
          <ac:cxnSpMkLst>
            <pc:docMk/>
            <pc:sldMk cId="3146083379" sldId="1778"/>
            <ac:cxnSpMk id="25" creationId="{B183EDA1-7DB3-F04B-B221-06C9B5D2CEDB}"/>
          </ac:cxnSpMkLst>
        </pc:cxnChg>
        <pc:cxnChg chg="add del mod">
          <ac:chgData name="Jiaxuan You" userId="4673b616-39e0-47ed-898d-4786d243effe" providerId="ADAL" clId="{20A89E92-15A7-DF49-90C7-6383E43D4082}" dt="2021-02-04T04:48:47.758" v="21099" actId="478"/>
          <ac:cxnSpMkLst>
            <pc:docMk/>
            <pc:sldMk cId="3146083379" sldId="1778"/>
            <ac:cxnSpMk id="28" creationId="{DCC42982-6B7C-2440-A8DF-DBB382D262DF}"/>
          </ac:cxnSpMkLst>
        </pc:cxnChg>
        <pc:cxnChg chg="add del mod">
          <ac:chgData name="Jiaxuan You" userId="4673b616-39e0-47ed-898d-4786d243effe" providerId="ADAL" clId="{20A89E92-15A7-DF49-90C7-6383E43D4082}" dt="2021-02-04T04:48:47.758" v="21099" actId="478"/>
          <ac:cxnSpMkLst>
            <pc:docMk/>
            <pc:sldMk cId="3146083379" sldId="1778"/>
            <ac:cxnSpMk id="31" creationId="{D48CE730-457F-1846-ABD8-2D7A17E9123F}"/>
          </ac:cxnSpMkLst>
        </pc:cxnChg>
        <pc:cxnChg chg="add del mod">
          <ac:chgData name="Jiaxuan You" userId="4673b616-39e0-47ed-898d-4786d243effe" providerId="ADAL" clId="{20A89E92-15A7-DF49-90C7-6383E43D4082}" dt="2021-02-04T04:48:47.758" v="21099" actId="478"/>
          <ac:cxnSpMkLst>
            <pc:docMk/>
            <pc:sldMk cId="3146083379" sldId="1778"/>
            <ac:cxnSpMk id="34" creationId="{CF364FBC-F117-904E-B88F-F1700DEA5A7E}"/>
          </ac:cxnSpMkLst>
        </pc:cxnChg>
        <pc:cxnChg chg="add del mod">
          <ac:chgData name="Jiaxuan You" userId="4673b616-39e0-47ed-898d-4786d243effe" providerId="ADAL" clId="{20A89E92-15A7-DF49-90C7-6383E43D4082}" dt="2021-02-04T04:52:24.505" v="21145" actId="478"/>
          <ac:cxnSpMkLst>
            <pc:docMk/>
            <pc:sldMk cId="3146083379" sldId="1778"/>
            <ac:cxnSpMk id="41" creationId="{DE48AE61-EC82-5843-B68B-A8F6AA756AC2}"/>
          </ac:cxnSpMkLst>
        </pc:cxnChg>
        <pc:cxnChg chg="add del mod">
          <ac:chgData name="Jiaxuan You" userId="4673b616-39e0-47ed-898d-4786d243effe" providerId="ADAL" clId="{20A89E92-15A7-DF49-90C7-6383E43D4082}" dt="2021-02-04T04:52:22.001" v="21143" actId="478"/>
          <ac:cxnSpMkLst>
            <pc:docMk/>
            <pc:sldMk cId="3146083379" sldId="1778"/>
            <ac:cxnSpMk id="42" creationId="{00BB1D7C-9C3C-094C-B4D9-8B837F5C138B}"/>
          </ac:cxnSpMkLst>
        </pc:cxnChg>
        <pc:cxnChg chg="add del mod">
          <ac:chgData name="Jiaxuan You" userId="4673b616-39e0-47ed-898d-4786d243effe" providerId="ADAL" clId="{20A89E92-15A7-DF49-90C7-6383E43D4082}" dt="2021-02-04T04:52:23.284" v="21144" actId="478"/>
          <ac:cxnSpMkLst>
            <pc:docMk/>
            <pc:sldMk cId="3146083379" sldId="1778"/>
            <ac:cxnSpMk id="43" creationId="{088D918B-073D-E141-BFEA-BC0E6F4925E4}"/>
          </ac:cxnSpMkLst>
        </pc:cxnChg>
        <pc:cxnChg chg="add del mod">
          <ac:chgData name="Jiaxuan You" userId="4673b616-39e0-47ed-898d-4786d243effe" providerId="ADAL" clId="{20A89E92-15A7-DF49-90C7-6383E43D4082}" dt="2021-02-04T04:52:28.148" v="21148" actId="478"/>
          <ac:cxnSpMkLst>
            <pc:docMk/>
            <pc:sldMk cId="3146083379" sldId="1778"/>
            <ac:cxnSpMk id="44" creationId="{FB1735FD-ECC7-C345-A946-0E5FB104650B}"/>
          </ac:cxnSpMkLst>
        </pc:cxnChg>
        <pc:cxnChg chg="add del mod">
          <ac:chgData name="Jiaxuan You" userId="4673b616-39e0-47ed-898d-4786d243effe" providerId="ADAL" clId="{20A89E92-15A7-DF49-90C7-6383E43D4082}" dt="2021-02-04T04:52:25.670" v="21146" actId="478"/>
          <ac:cxnSpMkLst>
            <pc:docMk/>
            <pc:sldMk cId="3146083379" sldId="1778"/>
            <ac:cxnSpMk id="45" creationId="{D274EC4E-2FC9-0944-B9B0-24F6E8ACD60B}"/>
          </ac:cxnSpMkLst>
        </pc:cxnChg>
        <pc:cxnChg chg="add del mod">
          <ac:chgData name="Jiaxuan You" userId="4673b616-39e0-47ed-898d-4786d243effe" providerId="ADAL" clId="{20A89E92-15A7-DF49-90C7-6383E43D4082}" dt="2021-02-04T04:52:27.003" v="21147" actId="478"/>
          <ac:cxnSpMkLst>
            <pc:docMk/>
            <pc:sldMk cId="3146083379" sldId="1778"/>
            <ac:cxnSpMk id="56" creationId="{7D5236B0-7784-434E-AE01-68D8321FE204}"/>
          </ac:cxnSpMkLst>
        </pc:cxnChg>
        <pc:cxnChg chg="add mod">
          <ac:chgData name="Jiaxuan You" userId="4673b616-39e0-47ed-898d-4786d243effe" providerId="ADAL" clId="{20A89E92-15A7-DF49-90C7-6383E43D4082}" dt="2021-02-04T04:54:23.401" v="21268" actId="1076"/>
          <ac:cxnSpMkLst>
            <pc:docMk/>
            <pc:sldMk cId="3146083379" sldId="1778"/>
            <ac:cxnSpMk id="57" creationId="{EE8DB249-B8A7-EF49-9EE8-06D9A1094129}"/>
          </ac:cxnSpMkLst>
        </pc:cxnChg>
        <pc:cxnChg chg="add mod">
          <ac:chgData name="Jiaxuan You" userId="4673b616-39e0-47ed-898d-4786d243effe" providerId="ADAL" clId="{20A89E92-15A7-DF49-90C7-6383E43D4082}" dt="2021-02-04T04:54:23.401" v="21268" actId="1076"/>
          <ac:cxnSpMkLst>
            <pc:docMk/>
            <pc:sldMk cId="3146083379" sldId="1778"/>
            <ac:cxnSpMk id="58" creationId="{24330F52-7670-6741-B2F4-9B3107631F41}"/>
          </ac:cxnSpMkLst>
        </pc:cxnChg>
        <pc:cxnChg chg="add mod">
          <ac:chgData name="Jiaxuan You" userId="4673b616-39e0-47ed-898d-4786d243effe" providerId="ADAL" clId="{20A89E92-15A7-DF49-90C7-6383E43D4082}" dt="2021-02-04T04:54:23.401" v="21268" actId="1076"/>
          <ac:cxnSpMkLst>
            <pc:docMk/>
            <pc:sldMk cId="3146083379" sldId="1778"/>
            <ac:cxnSpMk id="59" creationId="{44220397-C316-8340-80B6-C32532987649}"/>
          </ac:cxnSpMkLst>
        </pc:cxnChg>
        <pc:cxnChg chg="add mod">
          <ac:chgData name="Jiaxuan You" userId="4673b616-39e0-47ed-898d-4786d243effe" providerId="ADAL" clId="{20A89E92-15A7-DF49-90C7-6383E43D4082}" dt="2021-02-04T04:54:23.401" v="21268" actId="1076"/>
          <ac:cxnSpMkLst>
            <pc:docMk/>
            <pc:sldMk cId="3146083379" sldId="1778"/>
            <ac:cxnSpMk id="60" creationId="{5D6B2D35-0B20-DA43-9184-03A64B154240}"/>
          </ac:cxnSpMkLst>
        </pc:cxnChg>
        <pc:cxnChg chg="add mod">
          <ac:chgData name="Jiaxuan You" userId="4673b616-39e0-47ed-898d-4786d243effe" providerId="ADAL" clId="{20A89E92-15A7-DF49-90C7-6383E43D4082}" dt="2021-02-04T04:54:23.401" v="21268" actId="1076"/>
          <ac:cxnSpMkLst>
            <pc:docMk/>
            <pc:sldMk cId="3146083379" sldId="1778"/>
            <ac:cxnSpMk id="61" creationId="{22C2D08A-1835-1240-8E1C-DAE3C2647FE2}"/>
          </ac:cxnSpMkLst>
        </pc:cxnChg>
        <pc:cxnChg chg="add mod">
          <ac:chgData name="Jiaxuan You" userId="4673b616-39e0-47ed-898d-4786d243effe" providerId="ADAL" clId="{20A89E92-15A7-DF49-90C7-6383E43D4082}" dt="2021-02-04T04:54:23.401" v="21268" actId="1076"/>
          <ac:cxnSpMkLst>
            <pc:docMk/>
            <pc:sldMk cId="3146083379" sldId="1778"/>
            <ac:cxnSpMk id="72" creationId="{67E7EA3D-BE9D-DA4A-9642-86F13890A62A}"/>
          </ac:cxnSpMkLst>
        </pc:cxnChg>
      </pc:sldChg>
      <pc:sldChg chg="addSp delSp modSp add del mod modShow">
        <pc:chgData name="Jiaxuan You" userId="4673b616-39e0-47ed-898d-4786d243effe" providerId="ADAL" clId="{20A89E92-15A7-DF49-90C7-6383E43D4082}" dt="2021-02-04T05:48:03.769" v="23063" actId="2696"/>
        <pc:sldMkLst>
          <pc:docMk/>
          <pc:sldMk cId="607284405" sldId="1779"/>
        </pc:sldMkLst>
        <pc:spChg chg="del mod">
          <ac:chgData name="Jiaxuan You" userId="4673b616-39e0-47ed-898d-4786d243effe" providerId="ADAL" clId="{20A89E92-15A7-DF49-90C7-6383E43D4082}" dt="2021-02-04T05:19:42.201" v="22254" actId="478"/>
          <ac:spMkLst>
            <pc:docMk/>
            <pc:sldMk cId="607284405" sldId="1779"/>
            <ac:spMk id="3" creationId="{A52C8611-63D8-4942-97B3-1F19B9A4FB70}"/>
          </ac:spMkLst>
        </pc:spChg>
        <pc:spChg chg="add del mod">
          <ac:chgData name="Jiaxuan You" userId="4673b616-39e0-47ed-898d-4786d243effe" providerId="ADAL" clId="{20A89E92-15A7-DF49-90C7-6383E43D4082}" dt="2021-02-04T05:19:44.015" v="22255" actId="478"/>
          <ac:spMkLst>
            <pc:docMk/>
            <pc:sldMk cId="607284405" sldId="1779"/>
            <ac:spMk id="11" creationId="{FCB8E289-7424-814B-B7C8-ECE3E636CC2E}"/>
          </ac:spMkLst>
        </pc:spChg>
        <pc:spChg chg="add mod">
          <ac:chgData name="Jiaxuan You" userId="4673b616-39e0-47ed-898d-4786d243effe" providerId="ADAL" clId="{20A89E92-15A7-DF49-90C7-6383E43D4082}" dt="2021-02-04T05:15:46.706" v="22158"/>
          <ac:spMkLst>
            <pc:docMk/>
            <pc:sldMk cId="607284405" sldId="1779"/>
            <ac:spMk id="40" creationId="{977E2BDE-F3AA-9B45-9D21-949C6E96B220}"/>
          </ac:spMkLst>
        </pc:spChg>
        <pc:spChg chg="add mod">
          <ac:chgData name="Jiaxuan You" userId="4673b616-39e0-47ed-898d-4786d243effe" providerId="ADAL" clId="{20A89E92-15A7-DF49-90C7-6383E43D4082}" dt="2021-02-04T05:17:39.551" v="22210" actId="1076"/>
          <ac:spMkLst>
            <pc:docMk/>
            <pc:sldMk cId="607284405" sldId="1779"/>
            <ac:spMk id="41" creationId="{2174E064-ECE3-E241-9CAB-9E35CF07FAA7}"/>
          </ac:spMkLst>
        </pc:spChg>
        <pc:spChg chg="add mod">
          <ac:chgData name="Jiaxuan You" userId="4673b616-39e0-47ed-898d-4786d243effe" providerId="ADAL" clId="{20A89E92-15A7-DF49-90C7-6383E43D4082}" dt="2021-02-04T05:17:39.551" v="22210" actId="1076"/>
          <ac:spMkLst>
            <pc:docMk/>
            <pc:sldMk cId="607284405" sldId="1779"/>
            <ac:spMk id="42" creationId="{0517ED02-D29C-8146-9035-E4151A74B662}"/>
          </ac:spMkLst>
        </pc:spChg>
        <pc:spChg chg="add mod">
          <ac:chgData name="Jiaxuan You" userId="4673b616-39e0-47ed-898d-4786d243effe" providerId="ADAL" clId="{20A89E92-15A7-DF49-90C7-6383E43D4082}" dt="2021-02-04T05:19:49.417" v="22256" actId="108"/>
          <ac:spMkLst>
            <pc:docMk/>
            <pc:sldMk cId="607284405" sldId="1779"/>
            <ac:spMk id="43" creationId="{4C5887F4-B6FF-BD40-AF7A-442423CF4580}"/>
          </ac:spMkLst>
        </pc:spChg>
        <pc:spChg chg="add del mod">
          <ac:chgData name="Jiaxuan You" userId="4673b616-39e0-47ed-898d-4786d243effe" providerId="ADAL" clId="{20A89E92-15A7-DF49-90C7-6383E43D4082}" dt="2021-02-04T05:17:42.208" v="22211" actId="478"/>
          <ac:spMkLst>
            <pc:docMk/>
            <pc:sldMk cId="607284405" sldId="1779"/>
            <ac:spMk id="46" creationId="{F7042F12-DD1E-FB4E-B12C-477847B30A8B}"/>
          </ac:spMkLst>
        </pc:spChg>
        <pc:spChg chg="add del mod">
          <ac:chgData name="Jiaxuan You" userId="4673b616-39e0-47ed-898d-4786d243effe" providerId="ADAL" clId="{20A89E92-15A7-DF49-90C7-6383E43D4082}" dt="2021-02-04T05:17:42.208" v="22211" actId="478"/>
          <ac:spMkLst>
            <pc:docMk/>
            <pc:sldMk cId="607284405" sldId="1779"/>
            <ac:spMk id="47" creationId="{1B8A4315-8562-264F-98BD-626B39655E92}"/>
          </ac:spMkLst>
        </pc:spChg>
        <pc:spChg chg="add del mod">
          <ac:chgData name="Jiaxuan You" userId="4673b616-39e0-47ed-898d-4786d243effe" providerId="ADAL" clId="{20A89E92-15A7-DF49-90C7-6383E43D4082}" dt="2021-02-04T05:17:42.208" v="22211" actId="478"/>
          <ac:spMkLst>
            <pc:docMk/>
            <pc:sldMk cId="607284405" sldId="1779"/>
            <ac:spMk id="48" creationId="{88F37CD6-DC20-8E40-BD0D-8A5803552B51}"/>
          </ac:spMkLst>
        </pc:spChg>
        <pc:spChg chg="add del mod">
          <ac:chgData name="Jiaxuan You" userId="4673b616-39e0-47ed-898d-4786d243effe" providerId="ADAL" clId="{20A89E92-15A7-DF49-90C7-6383E43D4082}" dt="2021-02-04T05:17:42.208" v="22211" actId="478"/>
          <ac:spMkLst>
            <pc:docMk/>
            <pc:sldMk cId="607284405" sldId="1779"/>
            <ac:spMk id="49" creationId="{7AFFEDA7-4CC7-EC46-9788-55071F89E63C}"/>
          </ac:spMkLst>
        </pc:spChg>
        <pc:spChg chg="add del mod">
          <ac:chgData name="Jiaxuan You" userId="4673b616-39e0-47ed-898d-4786d243effe" providerId="ADAL" clId="{20A89E92-15A7-DF49-90C7-6383E43D4082}" dt="2021-02-04T05:17:42.208" v="22211" actId="478"/>
          <ac:spMkLst>
            <pc:docMk/>
            <pc:sldMk cId="607284405" sldId="1779"/>
            <ac:spMk id="50" creationId="{2310640B-BA2C-D842-BA6A-CA0377B1C6BE}"/>
          </ac:spMkLst>
        </pc:spChg>
        <pc:spChg chg="add del mod">
          <ac:chgData name="Jiaxuan You" userId="4673b616-39e0-47ed-898d-4786d243effe" providerId="ADAL" clId="{20A89E92-15A7-DF49-90C7-6383E43D4082}" dt="2021-02-04T05:17:42.208" v="22211" actId="478"/>
          <ac:spMkLst>
            <pc:docMk/>
            <pc:sldMk cId="607284405" sldId="1779"/>
            <ac:spMk id="51" creationId="{9B8E67C7-2B78-1549-9C66-E62CD25EA33E}"/>
          </ac:spMkLst>
        </pc:spChg>
        <pc:spChg chg="add del mod">
          <ac:chgData name="Jiaxuan You" userId="4673b616-39e0-47ed-898d-4786d243effe" providerId="ADAL" clId="{20A89E92-15A7-DF49-90C7-6383E43D4082}" dt="2021-02-04T05:17:42.208" v="22211" actId="478"/>
          <ac:spMkLst>
            <pc:docMk/>
            <pc:sldMk cId="607284405" sldId="1779"/>
            <ac:spMk id="52" creationId="{9ED2994F-E6F4-B647-B820-57176366AB82}"/>
          </ac:spMkLst>
        </pc:spChg>
        <pc:spChg chg="add del mod">
          <ac:chgData name="Jiaxuan You" userId="4673b616-39e0-47ed-898d-4786d243effe" providerId="ADAL" clId="{20A89E92-15A7-DF49-90C7-6383E43D4082}" dt="2021-02-04T05:17:42.208" v="22211" actId="478"/>
          <ac:spMkLst>
            <pc:docMk/>
            <pc:sldMk cId="607284405" sldId="1779"/>
            <ac:spMk id="53" creationId="{6BBFA5C2-2CA7-AE42-8917-BE742DEC54E3}"/>
          </ac:spMkLst>
        </pc:spChg>
        <pc:spChg chg="add del mod">
          <ac:chgData name="Jiaxuan You" userId="4673b616-39e0-47ed-898d-4786d243effe" providerId="ADAL" clId="{20A89E92-15A7-DF49-90C7-6383E43D4082}" dt="2021-02-04T05:17:42.208" v="22211" actId="478"/>
          <ac:spMkLst>
            <pc:docMk/>
            <pc:sldMk cId="607284405" sldId="1779"/>
            <ac:spMk id="54" creationId="{FF9CCED7-42BA-C54D-9A3E-AF5FC56EDCDF}"/>
          </ac:spMkLst>
        </pc:spChg>
        <pc:spChg chg="add del mod">
          <ac:chgData name="Jiaxuan You" userId="4673b616-39e0-47ed-898d-4786d243effe" providerId="ADAL" clId="{20A89E92-15A7-DF49-90C7-6383E43D4082}" dt="2021-02-04T05:17:42.208" v="22211" actId="478"/>
          <ac:spMkLst>
            <pc:docMk/>
            <pc:sldMk cId="607284405" sldId="1779"/>
            <ac:spMk id="55" creationId="{D443480A-1001-344B-82FB-C7FD84D92AE8}"/>
          </ac:spMkLst>
        </pc:spChg>
        <pc:spChg chg="mod">
          <ac:chgData name="Jiaxuan You" userId="4673b616-39e0-47ed-898d-4786d243effe" providerId="ADAL" clId="{20A89E92-15A7-DF49-90C7-6383E43D4082}" dt="2021-02-04T05:17:39.551" v="22210" actId="1076"/>
          <ac:spMkLst>
            <pc:docMk/>
            <pc:sldMk cId="607284405" sldId="1779"/>
            <ac:spMk id="62" creationId="{1BBF7733-85F1-E14B-B792-43831F7F1BC9}"/>
          </ac:spMkLst>
        </pc:spChg>
        <pc:spChg chg="mod">
          <ac:chgData name="Jiaxuan You" userId="4673b616-39e0-47ed-898d-4786d243effe" providerId="ADAL" clId="{20A89E92-15A7-DF49-90C7-6383E43D4082}" dt="2021-02-04T05:17:39.551" v="22210" actId="1076"/>
          <ac:spMkLst>
            <pc:docMk/>
            <pc:sldMk cId="607284405" sldId="1779"/>
            <ac:spMk id="63" creationId="{0BFD95F8-FAF3-184F-A2DC-2E3953A1D964}"/>
          </ac:spMkLst>
        </pc:spChg>
        <pc:spChg chg="mod">
          <ac:chgData name="Jiaxuan You" userId="4673b616-39e0-47ed-898d-4786d243effe" providerId="ADAL" clId="{20A89E92-15A7-DF49-90C7-6383E43D4082}" dt="2021-02-04T05:17:39.551" v="22210" actId="1076"/>
          <ac:spMkLst>
            <pc:docMk/>
            <pc:sldMk cId="607284405" sldId="1779"/>
            <ac:spMk id="64" creationId="{6C7DC217-E922-AF46-964A-D53C8224F032}"/>
          </ac:spMkLst>
        </pc:spChg>
        <pc:spChg chg="mod">
          <ac:chgData name="Jiaxuan You" userId="4673b616-39e0-47ed-898d-4786d243effe" providerId="ADAL" clId="{20A89E92-15A7-DF49-90C7-6383E43D4082}" dt="2021-02-04T05:17:39.551" v="22210" actId="1076"/>
          <ac:spMkLst>
            <pc:docMk/>
            <pc:sldMk cId="607284405" sldId="1779"/>
            <ac:spMk id="65" creationId="{AD1CC973-9F76-994F-9137-E125C6727037}"/>
          </ac:spMkLst>
        </pc:spChg>
        <pc:spChg chg="mod">
          <ac:chgData name="Jiaxuan You" userId="4673b616-39e0-47ed-898d-4786d243effe" providerId="ADAL" clId="{20A89E92-15A7-DF49-90C7-6383E43D4082}" dt="2021-02-04T05:17:39.551" v="22210" actId="1076"/>
          <ac:spMkLst>
            <pc:docMk/>
            <pc:sldMk cId="607284405" sldId="1779"/>
            <ac:spMk id="66" creationId="{513CDBAD-5B1F-9F42-8ED8-2C9EB8EC8C8E}"/>
          </ac:spMkLst>
        </pc:spChg>
        <pc:spChg chg="mod">
          <ac:chgData name="Jiaxuan You" userId="4673b616-39e0-47ed-898d-4786d243effe" providerId="ADAL" clId="{20A89E92-15A7-DF49-90C7-6383E43D4082}" dt="2021-02-04T05:17:39.551" v="22210" actId="1076"/>
          <ac:spMkLst>
            <pc:docMk/>
            <pc:sldMk cId="607284405" sldId="1779"/>
            <ac:spMk id="67" creationId="{83985313-C1D2-2544-BA2D-ECD42970BBF6}"/>
          </ac:spMkLst>
        </pc:spChg>
        <pc:spChg chg="mod">
          <ac:chgData name="Jiaxuan You" userId="4673b616-39e0-47ed-898d-4786d243effe" providerId="ADAL" clId="{20A89E92-15A7-DF49-90C7-6383E43D4082}" dt="2021-02-04T05:17:39.551" v="22210" actId="1076"/>
          <ac:spMkLst>
            <pc:docMk/>
            <pc:sldMk cId="607284405" sldId="1779"/>
            <ac:spMk id="68" creationId="{946471DD-5D1F-424B-A015-16472BB8230B}"/>
          </ac:spMkLst>
        </pc:spChg>
        <pc:spChg chg="mod">
          <ac:chgData name="Jiaxuan You" userId="4673b616-39e0-47ed-898d-4786d243effe" providerId="ADAL" clId="{20A89E92-15A7-DF49-90C7-6383E43D4082}" dt="2021-02-04T05:17:39.551" v="22210" actId="1076"/>
          <ac:spMkLst>
            <pc:docMk/>
            <pc:sldMk cId="607284405" sldId="1779"/>
            <ac:spMk id="69" creationId="{FD52080A-BA97-8C48-A64B-3DCE8B9C8FE9}"/>
          </ac:spMkLst>
        </pc:spChg>
        <pc:spChg chg="mod">
          <ac:chgData name="Jiaxuan You" userId="4673b616-39e0-47ed-898d-4786d243effe" providerId="ADAL" clId="{20A89E92-15A7-DF49-90C7-6383E43D4082}" dt="2021-02-04T05:17:39.551" v="22210" actId="1076"/>
          <ac:spMkLst>
            <pc:docMk/>
            <pc:sldMk cId="607284405" sldId="1779"/>
            <ac:spMk id="70" creationId="{53074A11-B3E6-8742-8859-5A88BE33E245}"/>
          </ac:spMkLst>
        </pc:spChg>
        <pc:spChg chg="mod">
          <ac:chgData name="Jiaxuan You" userId="4673b616-39e0-47ed-898d-4786d243effe" providerId="ADAL" clId="{20A89E92-15A7-DF49-90C7-6383E43D4082}" dt="2021-02-04T05:17:39.551" v="22210" actId="1076"/>
          <ac:spMkLst>
            <pc:docMk/>
            <pc:sldMk cId="607284405" sldId="1779"/>
            <ac:spMk id="71" creationId="{B2E56F6F-328A-E549-8249-A24AC574230B}"/>
          </ac:spMkLst>
        </pc:spChg>
        <pc:spChg chg="mod">
          <ac:chgData name="Jiaxuan You" userId="4673b616-39e0-47ed-898d-4786d243effe" providerId="ADAL" clId="{20A89E92-15A7-DF49-90C7-6383E43D4082}" dt="2021-02-04T04:55:56.041" v="21273" actId="1076"/>
          <ac:spMkLst>
            <pc:docMk/>
            <pc:sldMk cId="607284405" sldId="1779"/>
            <ac:spMk id="73" creationId="{7EC9CF1B-68E1-2842-A4E9-D586C03E1091}"/>
          </ac:spMkLst>
        </pc:spChg>
        <pc:spChg chg="add del mod">
          <ac:chgData name="Jiaxuan You" userId="4673b616-39e0-47ed-898d-4786d243effe" providerId="ADAL" clId="{20A89E92-15A7-DF49-90C7-6383E43D4082}" dt="2021-02-04T05:17:42.208" v="22211" actId="478"/>
          <ac:spMkLst>
            <pc:docMk/>
            <pc:sldMk cId="607284405" sldId="1779"/>
            <ac:spMk id="74" creationId="{F89D86DF-2A9E-364C-A422-82C5FAAC3E58}"/>
          </ac:spMkLst>
        </pc:spChg>
        <pc:spChg chg="add del mod">
          <ac:chgData name="Jiaxuan You" userId="4673b616-39e0-47ed-898d-4786d243effe" providerId="ADAL" clId="{20A89E92-15A7-DF49-90C7-6383E43D4082}" dt="2021-02-04T05:17:42.208" v="22211" actId="478"/>
          <ac:spMkLst>
            <pc:docMk/>
            <pc:sldMk cId="607284405" sldId="1779"/>
            <ac:spMk id="75" creationId="{9E306B83-8393-484A-92E0-3DDA29FF280E}"/>
          </ac:spMkLst>
        </pc:spChg>
        <pc:spChg chg="add del mod">
          <ac:chgData name="Jiaxuan You" userId="4673b616-39e0-47ed-898d-4786d243effe" providerId="ADAL" clId="{20A89E92-15A7-DF49-90C7-6383E43D4082}" dt="2021-02-04T05:17:42.208" v="22211" actId="478"/>
          <ac:spMkLst>
            <pc:docMk/>
            <pc:sldMk cId="607284405" sldId="1779"/>
            <ac:spMk id="77" creationId="{527CCEE4-0C2C-1A46-AACA-2A2FAFD83A39}"/>
          </ac:spMkLst>
        </pc:spChg>
        <pc:spChg chg="mod">
          <ac:chgData name="Jiaxuan You" userId="4673b616-39e0-47ed-898d-4786d243effe" providerId="ADAL" clId="{20A89E92-15A7-DF49-90C7-6383E43D4082}" dt="2021-02-04T05:17:39.551" v="22210" actId="1076"/>
          <ac:spMkLst>
            <pc:docMk/>
            <pc:sldMk cId="607284405" sldId="1779"/>
            <ac:spMk id="78" creationId="{CC61212E-EFD3-CF44-ABAE-367254283E95}"/>
          </ac:spMkLst>
        </pc:spChg>
        <pc:spChg chg="mod">
          <ac:chgData name="Jiaxuan You" userId="4673b616-39e0-47ed-898d-4786d243effe" providerId="ADAL" clId="{20A89E92-15A7-DF49-90C7-6383E43D4082}" dt="2021-02-04T05:19:23.789" v="22249" actId="108"/>
          <ac:spMkLst>
            <pc:docMk/>
            <pc:sldMk cId="607284405" sldId="1779"/>
            <ac:spMk id="79" creationId="{41C1F2CA-132E-7A4F-9A5B-9AC2E4414A8C}"/>
          </ac:spMkLst>
        </pc:spChg>
        <pc:spChg chg="del">
          <ac:chgData name="Jiaxuan You" userId="4673b616-39e0-47ed-898d-4786d243effe" providerId="ADAL" clId="{20A89E92-15A7-DF49-90C7-6383E43D4082}" dt="2021-02-04T05:15:58.604" v="22162" actId="478"/>
          <ac:spMkLst>
            <pc:docMk/>
            <pc:sldMk cId="607284405" sldId="1779"/>
            <ac:spMk id="80" creationId="{A6847B2B-B37E-8E4F-AEDE-427C294E7537}"/>
          </ac:spMkLst>
        </pc:spChg>
        <pc:spChg chg="add mod">
          <ac:chgData name="Jiaxuan You" userId="4673b616-39e0-47ed-898d-4786d243effe" providerId="ADAL" clId="{20A89E92-15A7-DF49-90C7-6383E43D4082}" dt="2021-02-04T05:17:21.789" v="22205"/>
          <ac:spMkLst>
            <pc:docMk/>
            <pc:sldMk cId="607284405" sldId="1779"/>
            <ac:spMk id="85" creationId="{737845EE-4DF6-F946-B830-39E3CAB29E62}"/>
          </ac:spMkLst>
        </pc:spChg>
        <pc:spChg chg="add mod">
          <ac:chgData name="Jiaxuan You" userId="4673b616-39e0-47ed-898d-4786d243effe" providerId="ADAL" clId="{20A89E92-15A7-DF49-90C7-6383E43D4082}" dt="2021-02-04T05:17:21.789" v="22205"/>
          <ac:spMkLst>
            <pc:docMk/>
            <pc:sldMk cId="607284405" sldId="1779"/>
            <ac:spMk id="86" creationId="{DE2975B0-CA89-CE45-AA02-71004177D525}"/>
          </ac:spMkLst>
        </pc:spChg>
        <pc:spChg chg="add mod">
          <ac:chgData name="Jiaxuan You" userId="4673b616-39e0-47ed-898d-4786d243effe" providerId="ADAL" clId="{20A89E92-15A7-DF49-90C7-6383E43D4082}" dt="2021-02-04T05:17:21.789" v="22205"/>
          <ac:spMkLst>
            <pc:docMk/>
            <pc:sldMk cId="607284405" sldId="1779"/>
            <ac:spMk id="87" creationId="{FC321F6A-6012-FA4D-B9F9-E79BC2F87139}"/>
          </ac:spMkLst>
        </pc:spChg>
        <pc:spChg chg="add mod">
          <ac:chgData name="Jiaxuan You" userId="4673b616-39e0-47ed-898d-4786d243effe" providerId="ADAL" clId="{20A89E92-15A7-DF49-90C7-6383E43D4082}" dt="2021-02-04T05:17:21.789" v="22205"/>
          <ac:spMkLst>
            <pc:docMk/>
            <pc:sldMk cId="607284405" sldId="1779"/>
            <ac:spMk id="88" creationId="{82868E4F-B1B5-6E4D-882C-B96DBC84BBAA}"/>
          </ac:spMkLst>
        </pc:spChg>
        <pc:spChg chg="add mod">
          <ac:chgData name="Jiaxuan You" userId="4673b616-39e0-47ed-898d-4786d243effe" providerId="ADAL" clId="{20A89E92-15A7-DF49-90C7-6383E43D4082}" dt="2021-02-04T05:17:21.789" v="22205"/>
          <ac:spMkLst>
            <pc:docMk/>
            <pc:sldMk cId="607284405" sldId="1779"/>
            <ac:spMk id="89" creationId="{6A38D924-F452-7F49-8935-C241E286C03B}"/>
          </ac:spMkLst>
        </pc:spChg>
        <pc:spChg chg="add mod">
          <ac:chgData name="Jiaxuan You" userId="4673b616-39e0-47ed-898d-4786d243effe" providerId="ADAL" clId="{20A89E92-15A7-DF49-90C7-6383E43D4082}" dt="2021-02-04T05:17:21.789" v="22205"/>
          <ac:spMkLst>
            <pc:docMk/>
            <pc:sldMk cId="607284405" sldId="1779"/>
            <ac:spMk id="90" creationId="{CEFCB4C0-C937-8543-9DDA-594618FF1455}"/>
          </ac:spMkLst>
        </pc:spChg>
        <pc:spChg chg="add mod">
          <ac:chgData name="Jiaxuan You" userId="4673b616-39e0-47ed-898d-4786d243effe" providerId="ADAL" clId="{20A89E92-15A7-DF49-90C7-6383E43D4082}" dt="2021-02-04T05:17:21.789" v="22205"/>
          <ac:spMkLst>
            <pc:docMk/>
            <pc:sldMk cId="607284405" sldId="1779"/>
            <ac:spMk id="91" creationId="{157814AA-5728-264F-B4BD-AE5F160F49D8}"/>
          </ac:spMkLst>
        </pc:spChg>
        <pc:spChg chg="add mod">
          <ac:chgData name="Jiaxuan You" userId="4673b616-39e0-47ed-898d-4786d243effe" providerId="ADAL" clId="{20A89E92-15A7-DF49-90C7-6383E43D4082}" dt="2021-02-04T05:17:21.789" v="22205"/>
          <ac:spMkLst>
            <pc:docMk/>
            <pc:sldMk cId="607284405" sldId="1779"/>
            <ac:spMk id="92" creationId="{97E29076-3A14-BB4F-8C40-F9A4C00BB6ED}"/>
          </ac:spMkLst>
        </pc:spChg>
        <pc:spChg chg="add mod">
          <ac:chgData name="Jiaxuan You" userId="4673b616-39e0-47ed-898d-4786d243effe" providerId="ADAL" clId="{20A89E92-15A7-DF49-90C7-6383E43D4082}" dt="2021-02-04T05:17:21.789" v="22205"/>
          <ac:spMkLst>
            <pc:docMk/>
            <pc:sldMk cId="607284405" sldId="1779"/>
            <ac:spMk id="93" creationId="{3322520E-4EC4-5242-844A-233C15FF6A4F}"/>
          </ac:spMkLst>
        </pc:spChg>
        <pc:spChg chg="add mod">
          <ac:chgData name="Jiaxuan You" userId="4673b616-39e0-47ed-898d-4786d243effe" providerId="ADAL" clId="{20A89E92-15A7-DF49-90C7-6383E43D4082}" dt="2021-02-04T05:17:21.789" v="22205"/>
          <ac:spMkLst>
            <pc:docMk/>
            <pc:sldMk cId="607284405" sldId="1779"/>
            <ac:spMk id="94" creationId="{741FFD21-5DC8-9E4D-8077-17446424E28F}"/>
          </ac:spMkLst>
        </pc:spChg>
        <pc:spChg chg="add mod">
          <ac:chgData name="Jiaxuan You" userId="4673b616-39e0-47ed-898d-4786d243effe" providerId="ADAL" clId="{20A89E92-15A7-DF49-90C7-6383E43D4082}" dt="2021-02-04T05:17:21.789" v="22205"/>
          <ac:spMkLst>
            <pc:docMk/>
            <pc:sldMk cId="607284405" sldId="1779"/>
            <ac:spMk id="96" creationId="{9BF5061F-7BD1-9542-B01F-AF496C24A2B0}"/>
          </ac:spMkLst>
        </pc:spChg>
        <pc:spChg chg="add mod">
          <ac:chgData name="Jiaxuan You" userId="4673b616-39e0-47ed-898d-4786d243effe" providerId="ADAL" clId="{20A89E92-15A7-DF49-90C7-6383E43D4082}" dt="2021-02-04T05:17:21.789" v="22205"/>
          <ac:spMkLst>
            <pc:docMk/>
            <pc:sldMk cId="607284405" sldId="1779"/>
            <ac:spMk id="97" creationId="{EFAC96C7-074B-6F4B-A350-A97816D99DB4}"/>
          </ac:spMkLst>
        </pc:spChg>
        <pc:spChg chg="add mod">
          <ac:chgData name="Jiaxuan You" userId="4673b616-39e0-47ed-898d-4786d243effe" providerId="ADAL" clId="{20A89E92-15A7-DF49-90C7-6383E43D4082}" dt="2021-02-04T05:17:21.789" v="22205"/>
          <ac:spMkLst>
            <pc:docMk/>
            <pc:sldMk cId="607284405" sldId="1779"/>
            <ac:spMk id="98" creationId="{B83FC9BA-CC8B-7941-B1FC-274C7A94D48A}"/>
          </ac:spMkLst>
        </pc:spChg>
        <pc:spChg chg="add mod">
          <ac:chgData name="Jiaxuan You" userId="4673b616-39e0-47ed-898d-4786d243effe" providerId="ADAL" clId="{20A89E92-15A7-DF49-90C7-6383E43D4082}" dt="2021-02-04T05:17:21.789" v="22205"/>
          <ac:spMkLst>
            <pc:docMk/>
            <pc:sldMk cId="607284405" sldId="1779"/>
            <ac:spMk id="99" creationId="{62C1ADA5-A3E3-2347-9228-331C3AF480C7}"/>
          </ac:spMkLst>
        </pc:spChg>
        <pc:spChg chg="add mod">
          <ac:chgData name="Jiaxuan You" userId="4673b616-39e0-47ed-898d-4786d243effe" providerId="ADAL" clId="{20A89E92-15A7-DF49-90C7-6383E43D4082}" dt="2021-02-04T05:17:21.789" v="22205"/>
          <ac:spMkLst>
            <pc:docMk/>
            <pc:sldMk cId="607284405" sldId="1779"/>
            <ac:spMk id="100" creationId="{6152FB8D-4BA3-F04A-A259-40C7450DDE66}"/>
          </ac:spMkLst>
        </pc:spChg>
        <pc:spChg chg="add mod">
          <ac:chgData name="Jiaxuan You" userId="4673b616-39e0-47ed-898d-4786d243effe" providerId="ADAL" clId="{20A89E92-15A7-DF49-90C7-6383E43D4082}" dt="2021-02-04T05:17:48.874" v="22215"/>
          <ac:spMkLst>
            <pc:docMk/>
            <pc:sldMk cId="607284405" sldId="1779"/>
            <ac:spMk id="109" creationId="{0FDC6D8F-3CE5-1C45-8BB7-409E6942B138}"/>
          </ac:spMkLst>
        </pc:spChg>
        <pc:spChg chg="add mod">
          <ac:chgData name="Jiaxuan You" userId="4673b616-39e0-47ed-898d-4786d243effe" providerId="ADAL" clId="{20A89E92-15A7-DF49-90C7-6383E43D4082}" dt="2021-02-04T05:17:48.874" v="22215"/>
          <ac:spMkLst>
            <pc:docMk/>
            <pc:sldMk cId="607284405" sldId="1779"/>
            <ac:spMk id="110" creationId="{5FDFB771-85D5-564A-95E3-CB3A044DCA0E}"/>
          </ac:spMkLst>
        </pc:spChg>
        <pc:spChg chg="add mod">
          <ac:chgData name="Jiaxuan You" userId="4673b616-39e0-47ed-898d-4786d243effe" providerId="ADAL" clId="{20A89E92-15A7-DF49-90C7-6383E43D4082}" dt="2021-02-04T05:17:48.874" v="22215"/>
          <ac:spMkLst>
            <pc:docMk/>
            <pc:sldMk cId="607284405" sldId="1779"/>
            <ac:spMk id="111" creationId="{AC875970-1E11-3C41-9C95-639D69F39E95}"/>
          </ac:spMkLst>
        </pc:spChg>
        <pc:spChg chg="add mod">
          <ac:chgData name="Jiaxuan You" userId="4673b616-39e0-47ed-898d-4786d243effe" providerId="ADAL" clId="{20A89E92-15A7-DF49-90C7-6383E43D4082}" dt="2021-02-04T05:17:48.874" v="22215"/>
          <ac:spMkLst>
            <pc:docMk/>
            <pc:sldMk cId="607284405" sldId="1779"/>
            <ac:spMk id="112" creationId="{D466E66C-61D1-1848-A623-FCBA2268E977}"/>
          </ac:spMkLst>
        </pc:spChg>
        <pc:spChg chg="add mod">
          <ac:chgData name="Jiaxuan You" userId="4673b616-39e0-47ed-898d-4786d243effe" providerId="ADAL" clId="{20A89E92-15A7-DF49-90C7-6383E43D4082}" dt="2021-02-04T05:17:48.874" v="22215"/>
          <ac:spMkLst>
            <pc:docMk/>
            <pc:sldMk cId="607284405" sldId="1779"/>
            <ac:spMk id="113" creationId="{52EEAD02-3C5A-6A4D-B29F-2DB8437ED119}"/>
          </ac:spMkLst>
        </pc:spChg>
        <pc:spChg chg="add mod">
          <ac:chgData name="Jiaxuan You" userId="4673b616-39e0-47ed-898d-4786d243effe" providerId="ADAL" clId="{20A89E92-15A7-DF49-90C7-6383E43D4082}" dt="2021-02-04T05:17:48.874" v="22215"/>
          <ac:spMkLst>
            <pc:docMk/>
            <pc:sldMk cId="607284405" sldId="1779"/>
            <ac:spMk id="114" creationId="{D3B74412-CEF6-FF4E-B1A4-B2EE2EB25993}"/>
          </ac:spMkLst>
        </pc:spChg>
        <pc:spChg chg="add mod">
          <ac:chgData name="Jiaxuan You" userId="4673b616-39e0-47ed-898d-4786d243effe" providerId="ADAL" clId="{20A89E92-15A7-DF49-90C7-6383E43D4082}" dt="2021-02-04T05:17:48.874" v="22215"/>
          <ac:spMkLst>
            <pc:docMk/>
            <pc:sldMk cId="607284405" sldId="1779"/>
            <ac:spMk id="115" creationId="{4098A563-D810-4E4D-87F8-6D7ABDD6599C}"/>
          </ac:spMkLst>
        </pc:spChg>
        <pc:spChg chg="add mod">
          <ac:chgData name="Jiaxuan You" userId="4673b616-39e0-47ed-898d-4786d243effe" providerId="ADAL" clId="{20A89E92-15A7-DF49-90C7-6383E43D4082}" dt="2021-02-04T05:17:48.874" v="22215"/>
          <ac:spMkLst>
            <pc:docMk/>
            <pc:sldMk cId="607284405" sldId="1779"/>
            <ac:spMk id="116" creationId="{8507E09E-7E71-8541-AFC0-F1A9D88C9547}"/>
          </ac:spMkLst>
        </pc:spChg>
        <pc:spChg chg="add mod">
          <ac:chgData name="Jiaxuan You" userId="4673b616-39e0-47ed-898d-4786d243effe" providerId="ADAL" clId="{20A89E92-15A7-DF49-90C7-6383E43D4082}" dt="2021-02-04T05:17:48.874" v="22215"/>
          <ac:spMkLst>
            <pc:docMk/>
            <pc:sldMk cId="607284405" sldId="1779"/>
            <ac:spMk id="117" creationId="{9EEA4E1A-B6F4-1D49-A1E6-BCD71363CC52}"/>
          </ac:spMkLst>
        </pc:spChg>
        <pc:spChg chg="add mod">
          <ac:chgData name="Jiaxuan You" userId="4673b616-39e0-47ed-898d-4786d243effe" providerId="ADAL" clId="{20A89E92-15A7-DF49-90C7-6383E43D4082}" dt="2021-02-04T05:17:48.874" v="22215"/>
          <ac:spMkLst>
            <pc:docMk/>
            <pc:sldMk cId="607284405" sldId="1779"/>
            <ac:spMk id="118" creationId="{C23595A7-FEC9-F44D-B426-AEFD8D266470}"/>
          </ac:spMkLst>
        </pc:spChg>
        <pc:spChg chg="add mod">
          <ac:chgData name="Jiaxuan You" userId="4673b616-39e0-47ed-898d-4786d243effe" providerId="ADAL" clId="{20A89E92-15A7-DF49-90C7-6383E43D4082}" dt="2021-02-04T05:17:48.874" v="22215"/>
          <ac:spMkLst>
            <pc:docMk/>
            <pc:sldMk cId="607284405" sldId="1779"/>
            <ac:spMk id="120" creationId="{30AC4479-96EE-6743-8E69-7CC8686C4D91}"/>
          </ac:spMkLst>
        </pc:spChg>
        <pc:spChg chg="add mod">
          <ac:chgData name="Jiaxuan You" userId="4673b616-39e0-47ed-898d-4786d243effe" providerId="ADAL" clId="{20A89E92-15A7-DF49-90C7-6383E43D4082}" dt="2021-02-04T05:17:48.874" v="22215"/>
          <ac:spMkLst>
            <pc:docMk/>
            <pc:sldMk cId="607284405" sldId="1779"/>
            <ac:spMk id="121" creationId="{4AF1926E-EB09-464D-9F8E-9F7EBEA234E3}"/>
          </ac:spMkLst>
        </pc:spChg>
        <pc:spChg chg="add mod">
          <ac:chgData name="Jiaxuan You" userId="4673b616-39e0-47ed-898d-4786d243effe" providerId="ADAL" clId="{20A89E92-15A7-DF49-90C7-6383E43D4082}" dt="2021-02-04T05:17:48.874" v="22215"/>
          <ac:spMkLst>
            <pc:docMk/>
            <pc:sldMk cId="607284405" sldId="1779"/>
            <ac:spMk id="122" creationId="{195EA725-A5EA-D144-9ACF-E8084F481716}"/>
          </ac:spMkLst>
        </pc:spChg>
        <pc:spChg chg="add del mod">
          <ac:chgData name="Jiaxuan You" userId="4673b616-39e0-47ed-898d-4786d243effe" providerId="ADAL" clId="{20A89E92-15A7-DF49-90C7-6383E43D4082}" dt="2021-02-04T05:18:14.556" v="22227" actId="478"/>
          <ac:spMkLst>
            <pc:docMk/>
            <pc:sldMk cId="607284405" sldId="1779"/>
            <ac:spMk id="130" creationId="{ABA1F944-7D7B-1445-A4C7-FC4FA71A1408}"/>
          </ac:spMkLst>
        </pc:spChg>
        <pc:spChg chg="add del mod">
          <ac:chgData name="Jiaxuan You" userId="4673b616-39e0-47ed-898d-4786d243effe" providerId="ADAL" clId="{20A89E92-15A7-DF49-90C7-6383E43D4082}" dt="2021-02-04T05:18:14.556" v="22227" actId="478"/>
          <ac:spMkLst>
            <pc:docMk/>
            <pc:sldMk cId="607284405" sldId="1779"/>
            <ac:spMk id="131" creationId="{67DD5E67-DC76-6549-A40F-CEFABC8E781F}"/>
          </ac:spMkLst>
        </pc:spChg>
        <pc:spChg chg="add del mod">
          <ac:chgData name="Jiaxuan You" userId="4673b616-39e0-47ed-898d-4786d243effe" providerId="ADAL" clId="{20A89E92-15A7-DF49-90C7-6383E43D4082}" dt="2021-02-04T05:18:14.556" v="22227" actId="478"/>
          <ac:spMkLst>
            <pc:docMk/>
            <pc:sldMk cId="607284405" sldId="1779"/>
            <ac:spMk id="132" creationId="{38A556DD-2D77-5F4E-80AB-3DB99D3D0D4F}"/>
          </ac:spMkLst>
        </pc:spChg>
        <pc:spChg chg="add del mod">
          <ac:chgData name="Jiaxuan You" userId="4673b616-39e0-47ed-898d-4786d243effe" providerId="ADAL" clId="{20A89E92-15A7-DF49-90C7-6383E43D4082}" dt="2021-02-04T05:18:14.556" v="22227" actId="478"/>
          <ac:spMkLst>
            <pc:docMk/>
            <pc:sldMk cId="607284405" sldId="1779"/>
            <ac:spMk id="133" creationId="{984C681A-C52F-D24F-A146-E722F7EBBCA8}"/>
          </ac:spMkLst>
        </pc:spChg>
        <pc:spChg chg="add del mod">
          <ac:chgData name="Jiaxuan You" userId="4673b616-39e0-47ed-898d-4786d243effe" providerId="ADAL" clId="{20A89E92-15A7-DF49-90C7-6383E43D4082}" dt="2021-02-04T05:18:14.556" v="22227" actId="478"/>
          <ac:spMkLst>
            <pc:docMk/>
            <pc:sldMk cId="607284405" sldId="1779"/>
            <ac:spMk id="134" creationId="{A119B856-F440-D040-BB6A-888933A33E6C}"/>
          </ac:spMkLst>
        </pc:spChg>
        <pc:spChg chg="add del mod">
          <ac:chgData name="Jiaxuan You" userId="4673b616-39e0-47ed-898d-4786d243effe" providerId="ADAL" clId="{20A89E92-15A7-DF49-90C7-6383E43D4082}" dt="2021-02-04T05:18:14.556" v="22227" actId="478"/>
          <ac:spMkLst>
            <pc:docMk/>
            <pc:sldMk cId="607284405" sldId="1779"/>
            <ac:spMk id="135" creationId="{419EBAE9-CD02-D146-BF83-19FC72F15C60}"/>
          </ac:spMkLst>
        </pc:spChg>
        <pc:spChg chg="add del mod">
          <ac:chgData name="Jiaxuan You" userId="4673b616-39e0-47ed-898d-4786d243effe" providerId="ADAL" clId="{20A89E92-15A7-DF49-90C7-6383E43D4082}" dt="2021-02-04T05:18:14.556" v="22227" actId="478"/>
          <ac:spMkLst>
            <pc:docMk/>
            <pc:sldMk cId="607284405" sldId="1779"/>
            <ac:spMk id="136" creationId="{64D9D42D-B314-5541-BF13-F21A77789416}"/>
          </ac:spMkLst>
        </pc:spChg>
        <pc:spChg chg="add del mod">
          <ac:chgData name="Jiaxuan You" userId="4673b616-39e0-47ed-898d-4786d243effe" providerId="ADAL" clId="{20A89E92-15A7-DF49-90C7-6383E43D4082}" dt="2021-02-04T05:18:14.556" v="22227" actId="478"/>
          <ac:spMkLst>
            <pc:docMk/>
            <pc:sldMk cId="607284405" sldId="1779"/>
            <ac:spMk id="137" creationId="{D1C67A71-2334-E946-BDC7-F76A172B6100}"/>
          </ac:spMkLst>
        </pc:spChg>
        <pc:spChg chg="add del mod">
          <ac:chgData name="Jiaxuan You" userId="4673b616-39e0-47ed-898d-4786d243effe" providerId="ADAL" clId="{20A89E92-15A7-DF49-90C7-6383E43D4082}" dt="2021-02-04T05:18:14.556" v="22227" actId="478"/>
          <ac:spMkLst>
            <pc:docMk/>
            <pc:sldMk cId="607284405" sldId="1779"/>
            <ac:spMk id="138" creationId="{6135D660-22AF-FC46-BC82-D5F2C311CFAF}"/>
          </ac:spMkLst>
        </pc:spChg>
        <pc:spChg chg="add del mod">
          <ac:chgData name="Jiaxuan You" userId="4673b616-39e0-47ed-898d-4786d243effe" providerId="ADAL" clId="{20A89E92-15A7-DF49-90C7-6383E43D4082}" dt="2021-02-04T05:18:14.556" v="22227" actId="478"/>
          <ac:spMkLst>
            <pc:docMk/>
            <pc:sldMk cId="607284405" sldId="1779"/>
            <ac:spMk id="139" creationId="{D889F216-8973-204C-A481-4FC0252BA0C7}"/>
          </ac:spMkLst>
        </pc:spChg>
        <pc:spChg chg="add del mod">
          <ac:chgData name="Jiaxuan You" userId="4673b616-39e0-47ed-898d-4786d243effe" providerId="ADAL" clId="{20A89E92-15A7-DF49-90C7-6383E43D4082}" dt="2021-02-04T05:18:14.556" v="22227" actId="478"/>
          <ac:spMkLst>
            <pc:docMk/>
            <pc:sldMk cId="607284405" sldId="1779"/>
            <ac:spMk id="141" creationId="{15881C4F-09D1-F449-A4F3-C05D6DB4AA55}"/>
          </ac:spMkLst>
        </pc:spChg>
        <pc:spChg chg="add del mod">
          <ac:chgData name="Jiaxuan You" userId="4673b616-39e0-47ed-898d-4786d243effe" providerId="ADAL" clId="{20A89E92-15A7-DF49-90C7-6383E43D4082}" dt="2021-02-04T05:18:16.474" v="22228" actId="478"/>
          <ac:spMkLst>
            <pc:docMk/>
            <pc:sldMk cId="607284405" sldId="1779"/>
            <ac:spMk id="142" creationId="{F63046A1-EF6A-FA4E-A564-F9318ACF932A}"/>
          </ac:spMkLst>
        </pc:spChg>
        <pc:spChg chg="add del mod">
          <ac:chgData name="Jiaxuan You" userId="4673b616-39e0-47ed-898d-4786d243effe" providerId="ADAL" clId="{20A89E92-15A7-DF49-90C7-6383E43D4082}" dt="2021-02-04T05:18:14.556" v="22227" actId="478"/>
          <ac:spMkLst>
            <pc:docMk/>
            <pc:sldMk cId="607284405" sldId="1779"/>
            <ac:spMk id="143" creationId="{4A13DD99-B6B9-E341-97A1-7220A7A7D352}"/>
          </ac:spMkLst>
        </pc:spChg>
        <pc:spChg chg="add del mod">
          <ac:chgData name="Jiaxuan You" userId="4673b616-39e0-47ed-898d-4786d243effe" providerId="ADAL" clId="{20A89E92-15A7-DF49-90C7-6383E43D4082}" dt="2021-02-04T05:18:14.556" v="22227" actId="478"/>
          <ac:spMkLst>
            <pc:docMk/>
            <pc:sldMk cId="607284405" sldId="1779"/>
            <ac:spMk id="144" creationId="{DDB86719-FD8D-134F-B450-D1A8F01DD81F}"/>
          </ac:spMkLst>
        </pc:spChg>
        <pc:spChg chg="add mod">
          <ac:chgData name="Jiaxuan You" userId="4673b616-39e0-47ed-898d-4786d243effe" providerId="ADAL" clId="{20A89E92-15A7-DF49-90C7-6383E43D4082}" dt="2021-02-04T05:18:23.514" v="22232"/>
          <ac:spMkLst>
            <pc:docMk/>
            <pc:sldMk cId="607284405" sldId="1779"/>
            <ac:spMk id="152" creationId="{A585C2BE-75FD-7C4B-AA33-909E925DC90E}"/>
          </ac:spMkLst>
        </pc:spChg>
        <pc:spChg chg="add mod">
          <ac:chgData name="Jiaxuan You" userId="4673b616-39e0-47ed-898d-4786d243effe" providerId="ADAL" clId="{20A89E92-15A7-DF49-90C7-6383E43D4082}" dt="2021-02-04T05:18:23.514" v="22232"/>
          <ac:spMkLst>
            <pc:docMk/>
            <pc:sldMk cId="607284405" sldId="1779"/>
            <ac:spMk id="153" creationId="{97B0110F-49D0-7B47-A88D-42D811887B95}"/>
          </ac:spMkLst>
        </pc:spChg>
        <pc:spChg chg="add mod">
          <ac:chgData name="Jiaxuan You" userId="4673b616-39e0-47ed-898d-4786d243effe" providerId="ADAL" clId="{20A89E92-15A7-DF49-90C7-6383E43D4082}" dt="2021-02-04T05:18:23.514" v="22232"/>
          <ac:spMkLst>
            <pc:docMk/>
            <pc:sldMk cId="607284405" sldId="1779"/>
            <ac:spMk id="154" creationId="{ACCF4FBC-E1A0-DE48-8000-FEBDA88626C5}"/>
          </ac:spMkLst>
        </pc:spChg>
        <pc:spChg chg="add mod">
          <ac:chgData name="Jiaxuan You" userId="4673b616-39e0-47ed-898d-4786d243effe" providerId="ADAL" clId="{20A89E92-15A7-DF49-90C7-6383E43D4082}" dt="2021-02-04T05:18:23.514" v="22232"/>
          <ac:spMkLst>
            <pc:docMk/>
            <pc:sldMk cId="607284405" sldId="1779"/>
            <ac:spMk id="155" creationId="{F7BED6C2-5CB3-AA41-917A-122422847E29}"/>
          </ac:spMkLst>
        </pc:spChg>
        <pc:spChg chg="add mod">
          <ac:chgData name="Jiaxuan You" userId="4673b616-39e0-47ed-898d-4786d243effe" providerId="ADAL" clId="{20A89E92-15A7-DF49-90C7-6383E43D4082}" dt="2021-02-04T05:18:23.514" v="22232"/>
          <ac:spMkLst>
            <pc:docMk/>
            <pc:sldMk cId="607284405" sldId="1779"/>
            <ac:spMk id="156" creationId="{ECE927EB-C083-2749-99A2-F3CC23FA7209}"/>
          </ac:spMkLst>
        </pc:spChg>
        <pc:spChg chg="add mod">
          <ac:chgData name="Jiaxuan You" userId="4673b616-39e0-47ed-898d-4786d243effe" providerId="ADAL" clId="{20A89E92-15A7-DF49-90C7-6383E43D4082}" dt="2021-02-04T05:18:23.514" v="22232"/>
          <ac:spMkLst>
            <pc:docMk/>
            <pc:sldMk cId="607284405" sldId="1779"/>
            <ac:spMk id="157" creationId="{844A8DED-EEE2-4C46-AE96-E812A6639149}"/>
          </ac:spMkLst>
        </pc:spChg>
        <pc:spChg chg="add mod">
          <ac:chgData name="Jiaxuan You" userId="4673b616-39e0-47ed-898d-4786d243effe" providerId="ADAL" clId="{20A89E92-15A7-DF49-90C7-6383E43D4082}" dt="2021-02-04T05:18:23.514" v="22232"/>
          <ac:spMkLst>
            <pc:docMk/>
            <pc:sldMk cId="607284405" sldId="1779"/>
            <ac:spMk id="158" creationId="{56559004-CA84-854E-B9E7-4EC6D7D583B8}"/>
          </ac:spMkLst>
        </pc:spChg>
        <pc:spChg chg="add mod">
          <ac:chgData name="Jiaxuan You" userId="4673b616-39e0-47ed-898d-4786d243effe" providerId="ADAL" clId="{20A89E92-15A7-DF49-90C7-6383E43D4082}" dt="2021-02-04T05:18:23.514" v="22232"/>
          <ac:spMkLst>
            <pc:docMk/>
            <pc:sldMk cId="607284405" sldId="1779"/>
            <ac:spMk id="159" creationId="{BB45EF50-E27B-E244-BBB3-3A2AA799C407}"/>
          </ac:spMkLst>
        </pc:spChg>
        <pc:spChg chg="add mod">
          <ac:chgData name="Jiaxuan You" userId="4673b616-39e0-47ed-898d-4786d243effe" providerId="ADAL" clId="{20A89E92-15A7-DF49-90C7-6383E43D4082}" dt="2021-02-04T05:18:23.514" v="22232"/>
          <ac:spMkLst>
            <pc:docMk/>
            <pc:sldMk cId="607284405" sldId="1779"/>
            <ac:spMk id="160" creationId="{6D18C9EB-AB9E-3A40-9C3B-D6F6C0603928}"/>
          </ac:spMkLst>
        </pc:spChg>
        <pc:spChg chg="add mod">
          <ac:chgData name="Jiaxuan You" userId="4673b616-39e0-47ed-898d-4786d243effe" providerId="ADAL" clId="{20A89E92-15A7-DF49-90C7-6383E43D4082}" dt="2021-02-04T05:18:23.514" v="22232"/>
          <ac:spMkLst>
            <pc:docMk/>
            <pc:sldMk cId="607284405" sldId="1779"/>
            <ac:spMk id="161" creationId="{6F3EFDEB-D0D9-7444-B13F-B72C4EA11683}"/>
          </ac:spMkLst>
        </pc:spChg>
        <pc:spChg chg="add mod">
          <ac:chgData name="Jiaxuan You" userId="4673b616-39e0-47ed-898d-4786d243effe" providerId="ADAL" clId="{20A89E92-15A7-DF49-90C7-6383E43D4082}" dt="2021-02-04T05:18:23.514" v="22232"/>
          <ac:spMkLst>
            <pc:docMk/>
            <pc:sldMk cId="607284405" sldId="1779"/>
            <ac:spMk id="163" creationId="{27DFFC03-797E-084C-A2F4-9F25FF835E06}"/>
          </ac:spMkLst>
        </pc:spChg>
        <pc:spChg chg="add mod">
          <ac:chgData name="Jiaxuan You" userId="4673b616-39e0-47ed-898d-4786d243effe" providerId="ADAL" clId="{20A89E92-15A7-DF49-90C7-6383E43D4082}" dt="2021-02-04T05:18:23.514" v="22232"/>
          <ac:spMkLst>
            <pc:docMk/>
            <pc:sldMk cId="607284405" sldId="1779"/>
            <ac:spMk id="164" creationId="{DFEA9215-C0A4-3347-BB7D-9D6C98483CF5}"/>
          </ac:spMkLst>
        </pc:spChg>
        <pc:spChg chg="add mod">
          <ac:chgData name="Jiaxuan You" userId="4673b616-39e0-47ed-898d-4786d243effe" providerId="ADAL" clId="{20A89E92-15A7-DF49-90C7-6383E43D4082}" dt="2021-02-04T05:18:23.514" v="22232"/>
          <ac:spMkLst>
            <pc:docMk/>
            <pc:sldMk cId="607284405" sldId="1779"/>
            <ac:spMk id="165" creationId="{09C5D260-1796-F841-9835-8280A3BA2769}"/>
          </ac:spMkLst>
        </pc:spChg>
        <pc:spChg chg="add mod">
          <ac:chgData name="Jiaxuan You" userId="4673b616-39e0-47ed-898d-4786d243effe" providerId="ADAL" clId="{20A89E92-15A7-DF49-90C7-6383E43D4082}" dt="2021-02-04T05:18:23.514" v="22232"/>
          <ac:spMkLst>
            <pc:docMk/>
            <pc:sldMk cId="607284405" sldId="1779"/>
            <ac:spMk id="166" creationId="{EA43BFB0-FEFC-6B40-89B8-57FAF5C4FBBF}"/>
          </ac:spMkLst>
        </pc:spChg>
        <pc:spChg chg="add mod">
          <ac:chgData name="Jiaxuan You" userId="4673b616-39e0-47ed-898d-4786d243effe" providerId="ADAL" clId="{20A89E92-15A7-DF49-90C7-6383E43D4082}" dt="2021-02-04T05:18:23.514" v="22232"/>
          <ac:spMkLst>
            <pc:docMk/>
            <pc:sldMk cId="607284405" sldId="1779"/>
            <ac:spMk id="167" creationId="{4B231F00-EBC7-324E-A313-4E22D7905783}"/>
          </ac:spMkLst>
        </pc:spChg>
        <pc:spChg chg="add mod">
          <ac:chgData name="Jiaxuan You" userId="4673b616-39e0-47ed-898d-4786d243effe" providerId="ADAL" clId="{20A89E92-15A7-DF49-90C7-6383E43D4082}" dt="2021-02-04T05:18:26.316" v="22234" actId="1076"/>
          <ac:spMkLst>
            <pc:docMk/>
            <pc:sldMk cId="607284405" sldId="1779"/>
            <ac:spMk id="175" creationId="{A0AEB7D9-A278-8841-9A8F-C3C5AAB87BD5}"/>
          </ac:spMkLst>
        </pc:spChg>
        <pc:spChg chg="add mod">
          <ac:chgData name="Jiaxuan You" userId="4673b616-39e0-47ed-898d-4786d243effe" providerId="ADAL" clId="{20A89E92-15A7-DF49-90C7-6383E43D4082}" dt="2021-02-04T05:18:26.316" v="22234" actId="1076"/>
          <ac:spMkLst>
            <pc:docMk/>
            <pc:sldMk cId="607284405" sldId="1779"/>
            <ac:spMk id="176" creationId="{337E5647-060A-044A-9124-34A65169F3B9}"/>
          </ac:spMkLst>
        </pc:spChg>
        <pc:spChg chg="add mod">
          <ac:chgData name="Jiaxuan You" userId="4673b616-39e0-47ed-898d-4786d243effe" providerId="ADAL" clId="{20A89E92-15A7-DF49-90C7-6383E43D4082}" dt="2021-02-04T05:18:26.316" v="22234" actId="1076"/>
          <ac:spMkLst>
            <pc:docMk/>
            <pc:sldMk cId="607284405" sldId="1779"/>
            <ac:spMk id="177" creationId="{0B4D428B-5131-A448-869F-5EEC774D0378}"/>
          </ac:spMkLst>
        </pc:spChg>
        <pc:spChg chg="add mod">
          <ac:chgData name="Jiaxuan You" userId="4673b616-39e0-47ed-898d-4786d243effe" providerId="ADAL" clId="{20A89E92-15A7-DF49-90C7-6383E43D4082}" dt="2021-02-04T05:18:26.316" v="22234" actId="1076"/>
          <ac:spMkLst>
            <pc:docMk/>
            <pc:sldMk cId="607284405" sldId="1779"/>
            <ac:spMk id="178" creationId="{6B5E9696-3E69-0748-91CC-2E4CBD168932}"/>
          </ac:spMkLst>
        </pc:spChg>
        <pc:spChg chg="add mod">
          <ac:chgData name="Jiaxuan You" userId="4673b616-39e0-47ed-898d-4786d243effe" providerId="ADAL" clId="{20A89E92-15A7-DF49-90C7-6383E43D4082}" dt="2021-02-04T05:18:26.316" v="22234" actId="1076"/>
          <ac:spMkLst>
            <pc:docMk/>
            <pc:sldMk cId="607284405" sldId="1779"/>
            <ac:spMk id="179" creationId="{E530AA82-FEC2-AD4D-8CC3-5FB626F64307}"/>
          </ac:spMkLst>
        </pc:spChg>
        <pc:spChg chg="add mod">
          <ac:chgData name="Jiaxuan You" userId="4673b616-39e0-47ed-898d-4786d243effe" providerId="ADAL" clId="{20A89E92-15A7-DF49-90C7-6383E43D4082}" dt="2021-02-04T05:18:26.316" v="22234" actId="1076"/>
          <ac:spMkLst>
            <pc:docMk/>
            <pc:sldMk cId="607284405" sldId="1779"/>
            <ac:spMk id="180" creationId="{E2A73007-6E3C-CB49-8DEB-D617E7B57371}"/>
          </ac:spMkLst>
        </pc:spChg>
        <pc:spChg chg="add mod">
          <ac:chgData name="Jiaxuan You" userId="4673b616-39e0-47ed-898d-4786d243effe" providerId="ADAL" clId="{20A89E92-15A7-DF49-90C7-6383E43D4082}" dt="2021-02-04T05:18:26.316" v="22234" actId="1076"/>
          <ac:spMkLst>
            <pc:docMk/>
            <pc:sldMk cId="607284405" sldId="1779"/>
            <ac:spMk id="181" creationId="{112102B4-A743-F14E-B22C-05F70461FD34}"/>
          </ac:spMkLst>
        </pc:spChg>
        <pc:spChg chg="add mod">
          <ac:chgData name="Jiaxuan You" userId="4673b616-39e0-47ed-898d-4786d243effe" providerId="ADAL" clId="{20A89E92-15A7-DF49-90C7-6383E43D4082}" dt="2021-02-04T05:18:26.316" v="22234" actId="1076"/>
          <ac:spMkLst>
            <pc:docMk/>
            <pc:sldMk cId="607284405" sldId="1779"/>
            <ac:spMk id="182" creationId="{723979C2-2397-6E46-BB2B-750C95695243}"/>
          </ac:spMkLst>
        </pc:spChg>
        <pc:spChg chg="add mod">
          <ac:chgData name="Jiaxuan You" userId="4673b616-39e0-47ed-898d-4786d243effe" providerId="ADAL" clId="{20A89E92-15A7-DF49-90C7-6383E43D4082}" dt="2021-02-04T05:18:26.316" v="22234" actId="1076"/>
          <ac:spMkLst>
            <pc:docMk/>
            <pc:sldMk cId="607284405" sldId="1779"/>
            <ac:spMk id="183" creationId="{B050D3E1-DF55-CF4E-BB50-8D397266D395}"/>
          </ac:spMkLst>
        </pc:spChg>
        <pc:spChg chg="add mod">
          <ac:chgData name="Jiaxuan You" userId="4673b616-39e0-47ed-898d-4786d243effe" providerId="ADAL" clId="{20A89E92-15A7-DF49-90C7-6383E43D4082}" dt="2021-02-04T05:18:26.316" v="22234" actId="1076"/>
          <ac:spMkLst>
            <pc:docMk/>
            <pc:sldMk cId="607284405" sldId="1779"/>
            <ac:spMk id="184" creationId="{1AEEC243-47F3-7448-BA2E-B0E4975DB1F2}"/>
          </ac:spMkLst>
        </pc:spChg>
        <pc:spChg chg="add mod">
          <ac:chgData name="Jiaxuan You" userId="4673b616-39e0-47ed-898d-4786d243effe" providerId="ADAL" clId="{20A89E92-15A7-DF49-90C7-6383E43D4082}" dt="2021-02-04T05:18:26.316" v="22234" actId="1076"/>
          <ac:spMkLst>
            <pc:docMk/>
            <pc:sldMk cId="607284405" sldId="1779"/>
            <ac:spMk id="186" creationId="{7A3B65FB-D938-564C-A0D6-A0C20EF0F4ED}"/>
          </ac:spMkLst>
        </pc:spChg>
        <pc:spChg chg="add mod">
          <ac:chgData name="Jiaxuan You" userId="4673b616-39e0-47ed-898d-4786d243effe" providerId="ADAL" clId="{20A89E92-15A7-DF49-90C7-6383E43D4082}" dt="2021-02-04T05:19:59.388" v="22257" actId="108"/>
          <ac:spMkLst>
            <pc:docMk/>
            <pc:sldMk cId="607284405" sldId="1779"/>
            <ac:spMk id="187" creationId="{C6589B41-4078-CF4D-9012-0E06C8586487}"/>
          </ac:spMkLst>
        </pc:spChg>
        <pc:spChg chg="add mod">
          <ac:chgData name="Jiaxuan You" userId="4673b616-39e0-47ed-898d-4786d243effe" providerId="ADAL" clId="{20A89E92-15A7-DF49-90C7-6383E43D4082}" dt="2021-02-04T05:18:26.316" v="22234" actId="1076"/>
          <ac:spMkLst>
            <pc:docMk/>
            <pc:sldMk cId="607284405" sldId="1779"/>
            <ac:spMk id="188" creationId="{0D93DC94-210C-9641-933F-5F4197D1527B}"/>
          </ac:spMkLst>
        </pc:spChg>
        <pc:spChg chg="add mod">
          <ac:chgData name="Jiaxuan You" userId="4673b616-39e0-47ed-898d-4786d243effe" providerId="ADAL" clId="{20A89E92-15A7-DF49-90C7-6383E43D4082}" dt="2021-02-04T05:18:26.316" v="22234" actId="1076"/>
          <ac:spMkLst>
            <pc:docMk/>
            <pc:sldMk cId="607284405" sldId="1779"/>
            <ac:spMk id="189" creationId="{0316494E-452A-2F49-92D6-BD124FF49603}"/>
          </ac:spMkLst>
        </pc:spChg>
        <pc:spChg chg="add mod">
          <ac:chgData name="Jiaxuan You" userId="4673b616-39e0-47ed-898d-4786d243effe" providerId="ADAL" clId="{20A89E92-15A7-DF49-90C7-6383E43D4082}" dt="2021-02-04T05:20:03.549" v="22258" actId="108"/>
          <ac:spMkLst>
            <pc:docMk/>
            <pc:sldMk cId="607284405" sldId="1779"/>
            <ac:spMk id="190" creationId="{B87F5F60-1413-1A4E-AEAB-A7A044ED14F2}"/>
          </ac:spMkLst>
        </pc:spChg>
        <pc:cxnChg chg="add mod">
          <ac:chgData name="Jiaxuan You" userId="4673b616-39e0-47ed-898d-4786d243effe" providerId="ADAL" clId="{20A89E92-15A7-DF49-90C7-6383E43D4082}" dt="2021-02-04T05:17:39.551" v="22210" actId="1076"/>
          <ac:cxnSpMkLst>
            <pc:docMk/>
            <pc:sldMk cId="607284405" sldId="1779"/>
            <ac:cxnSpMk id="44" creationId="{1353878B-86F0-2343-97AF-796FF0A95E2D}"/>
          </ac:cxnSpMkLst>
        </pc:cxnChg>
        <pc:cxnChg chg="add mod">
          <ac:chgData name="Jiaxuan You" userId="4673b616-39e0-47ed-898d-4786d243effe" providerId="ADAL" clId="{20A89E92-15A7-DF49-90C7-6383E43D4082}" dt="2021-02-04T05:17:21.789" v="22205"/>
          <ac:cxnSpMkLst>
            <pc:docMk/>
            <pc:sldMk cId="607284405" sldId="1779"/>
            <ac:cxnSpMk id="56" creationId="{F6933219-D392-F34D-9AD2-5314FD7D0DAC}"/>
          </ac:cxnSpMkLst>
        </pc:cxnChg>
        <pc:cxnChg chg="mod">
          <ac:chgData name="Jiaxuan You" userId="4673b616-39e0-47ed-898d-4786d243effe" providerId="ADAL" clId="{20A89E92-15A7-DF49-90C7-6383E43D4082}" dt="2021-02-04T05:17:39.551" v="22210" actId="1076"/>
          <ac:cxnSpMkLst>
            <pc:docMk/>
            <pc:sldMk cId="607284405" sldId="1779"/>
            <ac:cxnSpMk id="57" creationId="{EE8DB249-B8A7-EF49-9EE8-06D9A1094129}"/>
          </ac:cxnSpMkLst>
        </pc:cxnChg>
        <pc:cxnChg chg="mod">
          <ac:chgData name="Jiaxuan You" userId="4673b616-39e0-47ed-898d-4786d243effe" providerId="ADAL" clId="{20A89E92-15A7-DF49-90C7-6383E43D4082}" dt="2021-02-04T05:17:39.551" v="22210" actId="1076"/>
          <ac:cxnSpMkLst>
            <pc:docMk/>
            <pc:sldMk cId="607284405" sldId="1779"/>
            <ac:cxnSpMk id="58" creationId="{24330F52-7670-6741-B2F4-9B3107631F41}"/>
          </ac:cxnSpMkLst>
        </pc:cxnChg>
        <pc:cxnChg chg="mod">
          <ac:chgData name="Jiaxuan You" userId="4673b616-39e0-47ed-898d-4786d243effe" providerId="ADAL" clId="{20A89E92-15A7-DF49-90C7-6383E43D4082}" dt="2021-02-04T05:17:39.551" v="22210" actId="1076"/>
          <ac:cxnSpMkLst>
            <pc:docMk/>
            <pc:sldMk cId="607284405" sldId="1779"/>
            <ac:cxnSpMk id="59" creationId="{44220397-C316-8340-80B6-C32532987649}"/>
          </ac:cxnSpMkLst>
        </pc:cxnChg>
        <pc:cxnChg chg="mod">
          <ac:chgData name="Jiaxuan You" userId="4673b616-39e0-47ed-898d-4786d243effe" providerId="ADAL" clId="{20A89E92-15A7-DF49-90C7-6383E43D4082}" dt="2021-02-04T05:17:39.551" v="22210" actId="1076"/>
          <ac:cxnSpMkLst>
            <pc:docMk/>
            <pc:sldMk cId="607284405" sldId="1779"/>
            <ac:cxnSpMk id="60" creationId="{5D6B2D35-0B20-DA43-9184-03A64B154240}"/>
          </ac:cxnSpMkLst>
        </pc:cxnChg>
        <pc:cxnChg chg="mod">
          <ac:chgData name="Jiaxuan You" userId="4673b616-39e0-47ed-898d-4786d243effe" providerId="ADAL" clId="{20A89E92-15A7-DF49-90C7-6383E43D4082}" dt="2021-02-04T05:17:39.551" v="22210" actId="1076"/>
          <ac:cxnSpMkLst>
            <pc:docMk/>
            <pc:sldMk cId="607284405" sldId="1779"/>
            <ac:cxnSpMk id="61" creationId="{22C2D08A-1835-1240-8E1C-DAE3C2647FE2}"/>
          </ac:cxnSpMkLst>
        </pc:cxnChg>
        <pc:cxnChg chg="mod">
          <ac:chgData name="Jiaxuan You" userId="4673b616-39e0-47ed-898d-4786d243effe" providerId="ADAL" clId="{20A89E92-15A7-DF49-90C7-6383E43D4082}" dt="2021-02-04T05:17:39.551" v="22210" actId="1076"/>
          <ac:cxnSpMkLst>
            <pc:docMk/>
            <pc:sldMk cId="607284405" sldId="1779"/>
            <ac:cxnSpMk id="72" creationId="{67E7EA3D-BE9D-DA4A-9642-86F13890A62A}"/>
          </ac:cxnSpMkLst>
        </pc:cxnChg>
        <pc:cxnChg chg="add mod">
          <ac:chgData name="Jiaxuan You" userId="4673b616-39e0-47ed-898d-4786d243effe" providerId="ADAL" clId="{20A89E92-15A7-DF49-90C7-6383E43D4082}" dt="2021-02-04T05:17:21.789" v="22205"/>
          <ac:cxnSpMkLst>
            <pc:docMk/>
            <pc:sldMk cId="607284405" sldId="1779"/>
            <ac:cxnSpMk id="76" creationId="{AC2349E4-367F-B349-8CB4-48FE1CE88E86}"/>
          </ac:cxnSpMkLst>
        </pc:cxnChg>
        <pc:cxnChg chg="add mod">
          <ac:chgData name="Jiaxuan You" userId="4673b616-39e0-47ed-898d-4786d243effe" providerId="ADAL" clId="{20A89E92-15A7-DF49-90C7-6383E43D4082}" dt="2021-02-04T05:17:21.789" v="22205"/>
          <ac:cxnSpMkLst>
            <pc:docMk/>
            <pc:sldMk cId="607284405" sldId="1779"/>
            <ac:cxnSpMk id="81" creationId="{2AA2B964-7759-D74E-BFD0-8A1C585A48D8}"/>
          </ac:cxnSpMkLst>
        </pc:cxnChg>
        <pc:cxnChg chg="add mod">
          <ac:chgData name="Jiaxuan You" userId="4673b616-39e0-47ed-898d-4786d243effe" providerId="ADAL" clId="{20A89E92-15A7-DF49-90C7-6383E43D4082}" dt="2021-02-04T05:17:21.789" v="22205"/>
          <ac:cxnSpMkLst>
            <pc:docMk/>
            <pc:sldMk cId="607284405" sldId="1779"/>
            <ac:cxnSpMk id="82" creationId="{2D96B9DD-1112-0B4C-8102-1B78E77E19C0}"/>
          </ac:cxnSpMkLst>
        </pc:cxnChg>
        <pc:cxnChg chg="add mod">
          <ac:chgData name="Jiaxuan You" userId="4673b616-39e0-47ed-898d-4786d243effe" providerId="ADAL" clId="{20A89E92-15A7-DF49-90C7-6383E43D4082}" dt="2021-02-04T05:17:21.789" v="22205"/>
          <ac:cxnSpMkLst>
            <pc:docMk/>
            <pc:sldMk cId="607284405" sldId="1779"/>
            <ac:cxnSpMk id="83" creationId="{0FC6BF48-B464-FD4A-94BB-AB6F54D601AE}"/>
          </ac:cxnSpMkLst>
        </pc:cxnChg>
        <pc:cxnChg chg="add mod">
          <ac:chgData name="Jiaxuan You" userId="4673b616-39e0-47ed-898d-4786d243effe" providerId="ADAL" clId="{20A89E92-15A7-DF49-90C7-6383E43D4082}" dt="2021-02-04T05:17:21.789" v="22205"/>
          <ac:cxnSpMkLst>
            <pc:docMk/>
            <pc:sldMk cId="607284405" sldId="1779"/>
            <ac:cxnSpMk id="84" creationId="{EEA0907F-298C-FD41-A0B7-DB7E69BCF61A}"/>
          </ac:cxnSpMkLst>
        </pc:cxnChg>
        <pc:cxnChg chg="add mod">
          <ac:chgData name="Jiaxuan You" userId="4673b616-39e0-47ed-898d-4786d243effe" providerId="ADAL" clId="{20A89E92-15A7-DF49-90C7-6383E43D4082}" dt="2021-02-04T05:17:21.789" v="22205"/>
          <ac:cxnSpMkLst>
            <pc:docMk/>
            <pc:sldMk cId="607284405" sldId="1779"/>
            <ac:cxnSpMk id="95" creationId="{ED00D095-9671-EF42-A0ED-1569463073FF}"/>
          </ac:cxnSpMkLst>
        </pc:cxnChg>
        <pc:cxnChg chg="add mod">
          <ac:chgData name="Jiaxuan You" userId="4673b616-39e0-47ed-898d-4786d243effe" providerId="ADAL" clId="{20A89E92-15A7-DF49-90C7-6383E43D4082}" dt="2021-02-04T05:17:39.551" v="22210" actId="1076"/>
          <ac:cxnSpMkLst>
            <pc:docMk/>
            <pc:sldMk cId="607284405" sldId="1779"/>
            <ac:cxnSpMk id="101" creationId="{7ED38A93-E4E9-2944-83FB-503CC514EDBE}"/>
          </ac:cxnSpMkLst>
        </pc:cxnChg>
        <pc:cxnChg chg="add mod">
          <ac:chgData name="Jiaxuan You" userId="4673b616-39e0-47ed-898d-4786d243effe" providerId="ADAL" clId="{20A89E92-15A7-DF49-90C7-6383E43D4082}" dt="2021-02-04T05:17:48.874" v="22215"/>
          <ac:cxnSpMkLst>
            <pc:docMk/>
            <pc:sldMk cId="607284405" sldId="1779"/>
            <ac:cxnSpMk id="102" creationId="{C823223E-C2CA-3843-80F8-38AF19AB96B9}"/>
          </ac:cxnSpMkLst>
        </pc:cxnChg>
        <pc:cxnChg chg="add mod">
          <ac:chgData name="Jiaxuan You" userId="4673b616-39e0-47ed-898d-4786d243effe" providerId="ADAL" clId="{20A89E92-15A7-DF49-90C7-6383E43D4082}" dt="2021-02-04T05:17:48.874" v="22215"/>
          <ac:cxnSpMkLst>
            <pc:docMk/>
            <pc:sldMk cId="607284405" sldId="1779"/>
            <ac:cxnSpMk id="103" creationId="{A1DDBC59-5836-A84B-9623-57FD0EACDE35}"/>
          </ac:cxnSpMkLst>
        </pc:cxnChg>
        <pc:cxnChg chg="add mod">
          <ac:chgData name="Jiaxuan You" userId="4673b616-39e0-47ed-898d-4786d243effe" providerId="ADAL" clId="{20A89E92-15A7-DF49-90C7-6383E43D4082}" dt="2021-02-04T05:17:48.874" v="22215"/>
          <ac:cxnSpMkLst>
            <pc:docMk/>
            <pc:sldMk cId="607284405" sldId="1779"/>
            <ac:cxnSpMk id="104" creationId="{E5A31AFA-D2B0-5140-AA3B-6CFAF5BCB168}"/>
          </ac:cxnSpMkLst>
        </pc:cxnChg>
        <pc:cxnChg chg="add mod">
          <ac:chgData name="Jiaxuan You" userId="4673b616-39e0-47ed-898d-4786d243effe" providerId="ADAL" clId="{20A89E92-15A7-DF49-90C7-6383E43D4082}" dt="2021-02-04T05:17:48.874" v="22215"/>
          <ac:cxnSpMkLst>
            <pc:docMk/>
            <pc:sldMk cId="607284405" sldId="1779"/>
            <ac:cxnSpMk id="105" creationId="{FADF1644-6F3F-8446-9DEE-7DB0D8179540}"/>
          </ac:cxnSpMkLst>
        </pc:cxnChg>
        <pc:cxnChg chg="add mod">
          <ac:chgData name="Jiaxuan You" userId="4673b616-39e0-47ed-898d-4786d243effe" providerId="ADAL" clId="{20A89E92-15A7-DF49-90C7-6383E43D4082}" dt="2021-02-04T05:17:48.874" v="22215"/>
          <ac:cxnSpMkLst>
            <pc:docMk/>
            <pc:sldMk cId="607284405" sldId="1779"/>
            <ac:cxnSpMk id="106" creationId="{10DEE1AC-607B-7442-8C5E-9EF45E747121}"/>
          </ac:cxnSpMkLst>
        </pc:cxnChg>
        <pc:cxnChg chg="add mod">
          <ac:chgData name="Jiaxuan You" userId="4673b616-39e0-47ed-898d-4786d243effe" providerId="ADAL" clId="{20A89E92-15A7-DF49-90C7-6383E43D4082}" dt="2021-02-04T05:17:48.874" v="22215"/>
          <ac:cxnSpMkLst>
            <pc:docMk/>
            <pc:sldMk cId="607284405" sldId="1779"/>
            <ac:cxnSpMk id="107" creationId="{0654729C-8669-FB46-A712-419BF65478F3}"/>
          </ac:cxnSpMkLst>
        </pc:cxnChg>
        <pc:cxnChg chg="add mod">
          <ac:chgData name="Jiaxuan You" userId="4673b616-39e0-47ed-898d-4786d243effe" providerId="ADAL" clId="{20A89E92-15A7-DF49-90C7-6383E43D4082}" dt="2021-02-04T05:17:48.874" v="22215"/>
          <ac:cxnSpMkLst>
            <pc:docMk/>
            <pc:sldMk cId="607284405" sldId="1779"/>
            <ac:cxnSpMk id="108" creationId="{15DB297E-7EA7-8E47-A0CD-BEA4FE97C43F}"/>
          </ac:cxnSpMkLst>
        </pc:cxnChg>
        <pc:cxnChg chg="add mod">
          <ac:chgData name="Jiaxuan You" userId="4673b616-39e0-47ed-898d-4786d243effe" providerId="ADAL" clId="{20A89E92-15A7-DF49-90C7-6383E43D4082}" dt="2021-02-04T05:17:48.874" v="22215"/>
          <ac:cxnSpMkLst>
            <pc:docMk/>
            <pc:sldMk cId="607284405" sldId="1779"/>
            <ac:cxnSpMk id="119" creationId="{0EBC9201-9716-D742-96B4-28E5D152E9D7}"/>
          </ac:cxnSpMkLst>
        </pc:cxnChg>
        <pc:cxnChg chg="add del mod">
          <ac:chgData name="Jiaxuan You" userId="4673b616-39e0-47ed-898d-4786d243effe" providerId="ADAL" clId="{20A89E92-15A7-DF49-90C7-6383E43D4082}" dt="2021-02-04T05:18:14.556" v="22227" actId="478"/>
          <ac:cxnSpMkLst>
            <pc:docMk/>
            <pc:sldMk cId="607284405" sldId="1779"/>
            <ac:cxnSpMk id="123" creationId="{1D96A03D-C48C-3C4E-AE5C-C528CA0F4748}"/>
          </ac:cxnSpMkLst>
        </pc:cxnChg>
        <pc:cxnChg chg="add del mod">
          <ac:chgData name="Jiaxuan You" userId="4673b616-39e0-47ed-898d-4786d243effe" providerId="ADAL" clId="{20A89E92-15A7-DF49-90C7-6383E43D4082}" dt="2021-02-04T05:18:14.556" v="22227" actId="478"/>
          <ac:cxnSpMkLst>
            <pc:docMk/>
            <pc:sldMk cId="607284405" sldId="1779"/>
            <ac:cxnSpMk id="124" creationId="{3C67EA69-640A-0C49-81B4-241A15214E6D}"/>
          </ac:cxnSpMkLst>
        </pc:cxnChg>
        <pc:cxnChg chg="add del mod">
          <ac:chgData name="Jiaxuan You" userId="4673b616-39e0-47ed-898d-4786d243effe" providerId="ADAL" clId="{20A89E92-15A7-DF49-90C7-6383E43D4082}" dt="2021-02-04T05:18:14.556" v="22227" actId="478"/>
          <ac:cxnSpMkLst>
            <pc:docMk/>
            <pc:sldMk cId="607284405" sldId="1779"/>
            <ac:cxnSpMk id="125" creationId="{40D1DBA7-F56F-294E-8B1B-CB58BF182EBD}"/>
          </ac:cxnSpMkLst>
        </pc:cxnChg>
        <pc:cxnChg chg="add del mod">
          <ac:chgData name="Jiaxuan You" userId="4673b616-39e0-47ed-898d-4786d243effe" providerId="ADAL" clId="{20A89E92-15A7-DF49-90C7-6383E43D4082}" dt="2021-02-04T05:18:02.035" v="22221" actId="478"/>
          <ac:cxnSpMkLst>
            <pc:docMk/>
            <pc:sldMk cId="607284405" sldId="1779"/>
            <ac:cxnSpMk id="126" creationId="{780C6E5B-3327-6748-8AD0-4F8045B1D08E}"/>
          </ac:cxnSpMkLst>
        </pc:cxnChg>
        <pc:cxnChg chg="add del mod">
          <ac:chgData name="Jiaxuan You" userId="4673b616-39e0-47ed-898d-4786d243effe" providerId="ADAL" clId="{20A89E92-15A7-DF49-90C7-6383E43D4082}" dt="2021-02-04T05:18:03.336" v="22222" actId="478"/>
          <ac:cxnSpMkLst>
            <pc:docMk/>
            <pc:sldMk cId="607284405" sldId="1779"/>
            <ac:cxnSpMk id="127" creationId="{754E8236-A331-6144-A794-7CE519E7643D}"/>
          </ac:cxnSpMkLst>
        </pc:cxnChg>
        <pc:cxnChg chg="add del mod">
          <ac:chgData name="Jiaxuan You" userId="4673b616-39e0-47ed-898d-4786d243effe" providerId="ADAL" clId="{20A89E92-15A7-DF49-90C7-6383E43D4082}" dt="2021-02-04T05:17:59.294" v="22219" actId="478"/>
          <ac:cxnSpMkLst>
            <pc:docMk/>
            <pc:sldMk cId="607284405" sldId="1779"/>
            <ac:cxnSpMk id="128" creationId="{C8983848-877E-AB4F-B934-7835C57D5D99}"/>
          </ac:cxnSpMkLst>
        </pc:cxnChg>
        <pc:cxnChg chg="add del mod">
          <ac:chgData name="Jiaxuan You" userId="4673b616-39e0-47ed-898d-4786d243effe" providerId="ADAL" clId="{20A89E92-15A7-DF49-90C7-6383E43D4082}" dt="2021-02-04T05:18:00.960" v="22220" actId="478"/>
          <ac:cxnSpMkLst>
            <pc:docMk/>
            <pc:sldMk cId="607284405" sldId="1779"/>
            <ac:cxnSpMk id="129" creationId="{689E7517-DBEE-8746-943E-FAF834D6066B}"/>
          </ac:cxnSpMkLst>
        </pc:cxnChg>
        <pc:cxnChg chg="add del mod">
          <ac:chgData name="Jiaxuan You" userId="4673b616-39e0-47ed-898d-4786d243effe" providerId="ADAL" clId="{20A89E92-15A7-DF49-90C7-6383E43D4082}" dt="2021-02-04T05:17:57.913" v="22218" actId="478"/>
          <ac:cxnSpMkLst>
            <pc:docMk/>
            <pc:sldMk cId="607284405" sldId="1779"/>
            <ac:cxnSpMk id="140" creationId="{0B84DFE3-6CCF-824F-8B57-A493D4DF648A}"/>
          </ac:cxnSpMkLst>
        </pc:cxnChg>
        <pc:cxnChg chg="add mod">
          <ac:chgData name="Jiaxuan You" userId="4673b616-39e0-47ed-898d-4786d243effe" providerId="ADAL" clId="{20A89E92-15A7-DF49-90C7-6383E43D4082}" dt="2021-02-04T05:18:23.514" v="22232"/>
          <ac:cxnSpMkLst>
            <pc:docMk/>
            <pc:sldMk cId="607284405" sldId="1779"/>
            <ac:cxnSpMk id="145" creationId="{AA26D76D-1E15-394F-9E24-509C7825F8E5}"/>
          </ac:cxnSpMkLst>
        </pc:cxnChg>
        <pc:cxnChg chg="add mod">
          <ac:chgData name="Jiaxuan You" userId="4673b616-39e0-47ed-898d-4786d243effe" providerId="ADAL" clId="{20A89E92-15A7-DF49-90C7-6383E43D4082}" dt="2021-02-04T05:18:23.514" v="22232"/>
          <ac:cxnSpMkLst>
            <pc:docMk/>
            <pc:sldMk cId="607284405" sldId="1779"/>
            <ac:cxnSpMk id="146" creationId="{C8F1CD7F-0366-EC47-B578-731161DA8179}"/>
          </ac:cxnSpMkLst>
        </pc:cxnChg>
        <pc:cxnChg chg="add mod">
          <ac:chgData name="Jiaxuan You" userId="4673b616-39e0-47ed-898d-4786d243effe" providerId="ADAL" clId="{20A89E92-15A7-DF49-90C7-6383E43D4082}" dt="2021-02-04T05:18:23.514" v="22232"/>
          <ac:cxnSpMkLst>
            <pc:docMk/>
            <pc:sldMk cId="607284405" sldId="1779"/>
            <ac:cxnSpMk id="147" creationId="{55737736-35A5-404E-BBA4-38FF7F7F86D8}"/>
          </ac:cxnSpMkLst>
        </pc:cxnChg>
        <pc:cxnChg chg="add mod">
          <ac:chgData name="Jiaxuan You" userId="4673b616-39e0-47ed-898d-4786d243effe" providerId="ADAL" clId="{20A89E92-15A7-DF49-90C7-6383E43D4082}" dt="2021-02-04T05:18:23.514" v="22232"/>
          <ac:cxnSpMkLst>
            <pc:docMk/>
            <pc:sldMk cId="607284405" sldId="1779"/>
            <ac:cxnSpMk id="148" creationId="{B9D93698-1673-B143-8E54-1CA9BB99A697}"/>
          </ac:cxnSpMkLst>
        </pc:cxnChg>
        <pc:cxnChg chg="add mod">
          <ac:chgData name="Jiaxuan You" userId="4673b616-39e0-47ed-898d-4786d243effe" providerId="ADAL" clId="{20A89E92-15A7-DF49-90C7-6383E43D4082}" dt="2021-02-04T05:18:23.514" v="22232"/>
          <ac:cxnSpMkLst>
            <pc:docMk/>
            <pc:sldMk cId="607284405" sldId="1779"/>
            <ac:cxnSpMk id="149" creationId="{C7DB4C18-E4A7-124E-A4D3-6F9ED1187DBF}"/>
          </ac:cxnSpMkLst>
        </pc:cxnChg>
        <pc:cxnChg chg="add mod">
          <ac:chgData name="Jiaxuan You" userId="4673b616-39e0-47ed-898d-4786d243effe" providerId="ADAL" clId="{20A89E92-15A7-DF49-90C7-6383E43D4082}" dt="2021-02-04T05:18:23.514" v="22232"/>
          <ac:cxnSpMkLst>
            <pc:docMk/>
            <pc:sldMk cId="607284405" sldId="1779"/>
            <ac:cxnSpMk id="150" creationId="{B39864C8-2A75-D54B-A5EB-599B4DA6589F}"/>
          </ac:cxnSpMkLst>
        </pc:cxnChg>
        <pc:cxnChg chg="add mod">
          <ac:chgData name="Jiaxuan You" userId="4673b616-39e0-47ed-898d-4786d243effe" providerId="ADAL" clId="{20A89E92-15A7-DF49-90C7-6383E43D4082}" dt="2021-02-04T05:18:23.514" v="22232"/>
          <ac:cxnSpMkLst>
            <pc:docMk/>
            <pc:sldMk cId="607284405" sldId="1779"/>
            <ac:cxnSpMk id="151" creationId="{FE42A424-BE81-4C41-A610-2C87E413EECC}"/>
          </ac:cxnSpMkLst>
        </pc:cxnChg>
        <pc:cxnChg chg="add mod">
          <ac:chgData name="Jiaxuan You" userId="4673b616-39e0-47ed-898d-4786d243effe" providerId="ADAL" clId="{20A89E92-15A7-DF49-90C7-6383E43D4082}" dt="2021-02-04T05:18:23.514" v="22232"/>
          <ac:cxnSpMkLst>
            <pc:docMk/>
            <pc:sldMk cId="607284405" sldId="1779"/>
            <ac:cxnSpMk id="162" creationId="{D0BF7984-6A02-C64D-87FA-F2A2E95476D2}"/>
          </ac:cxnSpMkLst>
        </pc:cxnChg>
        <pc:cxnChg chg="add del mod">
          <ac:chgData name="Jiaxuan You" userId="4673b616-39e0-47ed-898d-4786d243effe" providerId="ADAL" clId="{20A89E92-15A7-DF49-90C7-6383E43D4082}" dt="2021-02-04T05:18:32.492" v="22238" actId="478"/>
          <ac:cxnSpMkLst>
            <pc:docMk/>
            <pc:sldMk cId="607284405" sldId="1779"/>
            <ac:cxnSpMk id="168" creationId="{1A3010D6-B6FA-2B45-BF4D-42FD33E82AC2}"/>
          </ac:cxnSpMkLst>
        </pc:cxnChg>
        <pc:cxnChg chg="add del mod">
          <ac:chgData name="Jiaxuan You" userId="4673b616-39e0-47ed-898d-4786d243effe" providerId="ADAL" clId="{20A89E92-15A7-DF49-90C7-6383E43D4082}" dt="2021-02-04T05:18:29.966" v="22236" actId="478"/>
          <ac:cxnSpMkLst>
            <pc:docMk/>
            <pc:sldMk cId="607284405" sldId="1779"/>
            <ac:cxnSpMk id="169" creationId="{09D3FD94-EFC1-8947-969A-89969369B151}"/>
          </ac:cxnSpMkLst>
        </pc:cxnChg>
        <pc:cxnChg chg="add del mod">
          <ac:chgData name="Jiaxuan You" userId="4673b616-39e0-47ed-898d-4786d243effe" providerId="ADAL" clId="{20A89E92-15A7-DF49-90C7-6383E43D4082}" dt="2021-02-04T05:18:31.092" v="22237" actId="478"/>
          <ac:cxnSpMkLst>
            <pc:docMk/>
            <pc:sldMk cId="607284405" sldId="1779"/>
            <ac:cxnSpMk id="170" creationId="{97AF822A-AA57-FD46-9979-EF60739C8510}"/>
          </ac:cxnSpMkLst>
        </pc:cxnChg>
        <pc:cxnChg chg="add del mod">
          <ac:chgData name="Jiaxuan You" userId="4673b616-39e0-47ed-898d-4786d243effe" providerId="ADAL" clId="{20A89E92-15A7-DF49-90C7-6383E43D4082}" dt="2021-02-04T05:18:36.991" v="22242" actId="478"/>
          <ac:cxnSpMkLst>
            <pc:docMk/>
            <pc:sldMk cId="607284405" sldId="1779"/>
            <ac:cxnSpMk id="171" creationId="{E497575D-2A10-9E42-85C4-A2E0D4D17E96}"/>
          </ac:cxnSpMkLst>
        </pc:cxnChg>
        <pc:cxnChg chg="add del mod">
          <ac:chgData name="Jiaxuan You" userId="4673b616-39e0-47ed-898d-4786d243effe" providerId="ADAL" clId="{20A89E92-15A7-DF49-90C7-6383E43D4082}" dt="2021-02-04T05:18:33.533" v="22239" actId="478"/>
          <ac:cxnSpMkLst>
            <pc:docMk/>
            <pc:sldMk cId="607284405" sldId="1779"/>
            <ac:cxnSpMk id="172" creationId="{0A3ED047-4CDF-1647-A820-B8A864C36CAB}"/>
          </ac:cxnSpMkLst>
        </pc:cxnChg>
        <pc:cxnChg chg="add del mod">
          <ac:chgData name="Jiaxuan You" userId="4673b616-39e0-47ed-898d-4786d243effe" providerId="ADAL" clId="{20A89E92-15A7-DF49-90C7-6383E43D4082}" dt="2021-02-04T05:18:28.495" v="22235" actId="478"/>
          <ac:cxnSpMkLst>
            <pc:docMk/>
            <pc:sldMk cId="607284405" sldId="1779"/>
            <ac:cxnSpMk id="173" creationId="{7176EA48-AC99-AD42-A432-CFDFF60479CB}"/>
          </ac:cxnSpMkLst>
        </pc:cxnChg>
        <pc:cxnChg chg="add del mod">
          <ac:chgData name="Jiaxuan You" userId="4673b616-39e0-47ed-898d-4786d243effe" providerId="ADAL" clId="{20A89E92-15A7-DF49-90C7-6383E43D4082}" dt="2021-02-04T05:18:34.649" v="22240" actId="478"/>
          <ac:cxnSpMkLst>
            <pc:docMk/>
            <pc:sldMk cId="607284405" sldId="1779"/>
            <ac:cxnSpMk id="174" creationId="{C911691E-B5D6-A645-A6DA-169A83872065}"/>
          </ac:cxnSpMkLst>
        </pc:cxnChg>
        <pc:cxnChg chg="add del mod">
          <ac:chgData name="Jiaxuan You" userId="4673b616-39e0-47ed-898d-4786d243effe" providerId="ADAL" clId="{20A89E92-15A7-DF49-90C7-6383E43D4082}" dt="2021-02-04T05:18:35.859" v="22241" actId="478"/>
          <ac:cxnSpMkLst>
            <pc:docMk/>
            <pc:sldMk cId="607284405" sldId="1779"/>
            <ac:cxnSpMk id="185" creationId="{36B189F1-CEAB-1C45-8B51-E97C3B0F6674}"/>
          </ac:cxnSpMkLst>
        </pc:cxnChg>
      </pc:sldChg>
      <pc:sldChg chg="addSp delSp modSp add mod">
        <pc:chgData name="Jiaxuan You" userId="4673b616-39e0-47ed-898d-4786d243effe" providerId="ADAL" clId="{20A89E92-15A7-DF49-90C7-6383E43D4082}" dt="2021-02-04T05:21:53.204" v="22267" actId="207"/>
        <pc:sldMkLst>
          <pc:docMk/>
          <pc:sldMk cId="3736198942" sldId="1780"/>
        </pc:sldMkLst>
        <pc:spChg chg="mod">
          <ac:chgData name="Jiaxuan You" userId="4673b616-39e0-47ed-898d-4786d243effe" providerId="ADAL" clId="{20A89E92-15A7-DF49-90C7-6383E43D4082}" dt="2021-02-04T05:21:53.204" v="22267" actId="207"/>
          <ac:spMkLst>
            <pc:docMk/>
            <pc:sldMk cId="3736198942" sldId="1780"/>
            <ac:spMk id="3" creationId="{A52C8611-63D8-4942-97B3-1F19B9A4FB70}"/>
          </ac:spMkLst>
        </pc:spChg>
        <pc:spChg chg="mod">
          <ac:chgData name="Jiaxuan You" userId="4673b616-39e0-47ed-898d-4786d243effe" providerId="ADAL" clId="{20A89E92-15A7-DF49-90C7-6383E43D4082}" dt="2021-02-04T04:56:19.893" v="21279" actId="1076"/>
          <ac:spMkLst>
            <pc:docMk/>
            <pc:sldMk cId="3736198942" sldId="1780"/>
            <ac:spMk id="5" creationId="{1ED60065-5D4A-394A-A6F3-1DB81F580AF0}"/>
          </ac:spMkLst>
        </pc:spChg>
        <pc:spChg chg="add del mod">
          <ac:chgData name="Jiaxuan You" userId="4673b616-39e0-47ed-898d-4786d243effe" providerId="ADAL" clId="{20A89E92-15A7-DF49-90C7-6383E43D4082}" dt="2021-02-04T05:18:47.293" v="22243" actId="478"/>
          <ac:spMkLst>
            <pc:docMk/>
            <pc:sldMk cId="3736198942" sldId="1780"/>
            <ac:spMk id="40" creationId="{98B21442-137D-DC49-964C-6C8BD1FF0365}"/>
          </ac:spMkLst>
        </pc:spChg>
        <pc:spChg chg="add del mod">
          <ac:chgData name="Jiaxuan You" userId="4673b616-39e0-47ed-898d-4786d243effe" providerId="ADAL" clId="{20A89E92-15A7-DF49-90C7-6383E43D4082}" dt="2021-02-04T05:18:47.293" v="22243" actId="478"/>
          <ac:spMkLst>
            <pc:docMk/>
            <pc:sldMk cId="3736198942" sldId="1780"/>
            <ac:spMk id="41" creationId="{99357C63-6540-7A4E-BA74-C3986146C15E}"/>
          </ac:spMkLst>
        </pc:spChg>
        <pc:spChg chg="add del mod">
          <ac:chgData name="Jiaxuan You" userId="4673b616-39e0-47ed-898d-4786d243effe" providerId="ADAL" clId="{20A89E92-15A7-DF49-90C7-6383E43D4082}" dt="2021-02-04T05:18:47.293" v="22243" actId="478"/>
          <ac:spMkLst>
            <pc:docMk/>
            <pc:sldMk cId="3736198942" sldId="1780"/>
            <ac:spMk id="42" creationId="{7DAA21C2-C2F2-634E-B0D8-360AB77A5EA5}"/>
          </ac:spMkLst>
        </pc:spChg>
        <pc:spChg chg="add del mod">
          <ac:chgData name="Jiaxuan You" userId="4673b616-39e0-47ed-898d-4786d243effe" providerId="ADAL" clId="{20A89E92-15A7-DF49-90C7-6383E43D4082}" dt="2021-02-04T05:18:47.293" v="22243" actId="478"/>
          <ac:spMkLst>
            <pc:docMk/>
            <pc:sldMk cId="3736198942" sldId="1780"/>
            <ac:spMk id="43" creationId="{1B79A3FB-A05E-9941-8CDB-F44DF3B143C7}"/>
          </ac:spMkLst>
        </pc:spChg>
        <pc:spChg chg="add del mod">
          <ac:chgData name="Jiaxuan You" userId="4673b616-39e0-47ed-898d-4786d243effe" providerId="ADAL" clId="{20A89E92-15A7-DF49-90C7-6383E43D4082}" dt="2021-02-04T05:18:47.293" v="22243" actId="478"/>
          <ac:spMkLst>
            <pc:docMk/>
            <pc:sldMk cId="3736198942" sldId="1780"/>
            <ac:spMk id="44" creationId="{A6760296-A199-1F49-B451-FA7E395EE64C}"/>
          </ac:spMkLst>
        </pc:spChg>
        <pc:spChg chg="add del mod">
          <ac:chgData name="Jiaxuan You" userId="4673b616-39e0-47ed-898d-4786d243effe" providerId="ADAL" clId="{20A89E92-15A7-DF49-90C7-6383E43D4082}" dt="2021-02-04T05:18:47.293" v="22243" actId="478"/>
          <ac:spMkLst>
            <pc:docMk/>
            <pc:sldMk cId="3736198942" sldId="1780"/>
            <ac:spMk id="45" creationId="{0709F8F3-CAA1-5341-9505-1F45D515DA9F}"/>
          </ac:spMkLst>
        </pc:spChg>
        <pc:spChg chg="del">
          <ac:chgData name="Jiaxuan You" userId="4673b616-39e0-47ed-898d-4786d243effe" providerId="ADAL" clId="{20A89E92-15A7-DF49-90C7-6383E43D4082}" dt="2021-02-04T04:56:16.961" v="21277" actId="478"/>
          <ac:spMkLst>
            <pc:docMk/>
            <pc:sldMk cId="3736198942" sldId="1780"/>
            <ac:spMk id="46" creationId="{F7042F12-DD1E-FB4E-B12C-477847B30A8B}"/>
          </ac:spMkLst>
        </pc:spChg>
        <pc:spChg chg="del">
          <ac:chgData name="Jiaxuan You" userId="4673b616-39e0-47ed-898d-4786d243effe" providerId="ADAL" clId="{20A89E92-15A7-DF49-90C7-6383E43D4082}" dt="2021-02-04T04:56:16.961" v="21277" actId="478"/>
          <ac:spMkLst>
            <pc:docMk/>
            <pc:sldMk cId="3736198942" sldId="1780"/>
            <ac:spMk id="47" creationId="{1B8A4315-8562-264F-98BD-626B39655E92}"/>
          </ac:spMkLst>
        </pc:spChg>
        <pc:spChg chg="del">
          <ac:chgData name="Jiaxuan You" userId="4673b616-39e0-47ed-898d-4786d243effe" providerId="ADAL" clId="{20A89E92-15A7-DF49-90C7-6383E43D4082}" dt="2021-02-04T04:56:16.961" v="21277" actId="478"/>
          <ac:spMkLst>
            <pc:docMk/>
            <pc:sldMk cId="3736198942" sldId="1780"/>
            <ac:spMk id="48" creationId="{88F37CD6-DC20-8E40-BD0D-8A5803552B51}"/>
          </ac:spMkLst>
        </pc:spChg>
        <pc:spChg chg="del">
          <ac:chgData name="Jiaxuan You" userId="4673b616-39e0-47ed-898d-4786d243effe" providerId="ADAL" clId="{20A89E92-15A7-DF49-90C7-6383E43D4082}" dt="2021-02-04T04:56:16.961" v="21277" actId="478"/>
          <ac:spMkLst>
            <pc:docMk/>
            <pc:sldMk cId="3736198942" sldId="1780"/>
            <ac:spMk id="49" creationId="{7AFFEDA7-4CC7-EC46-9788-55071F89E63C}"/>
          </ac:spMkLst>
        </pc:spChg>
        <pc:spChg chg="del">
          <ac:chgData name="Jiaxuan You" userId="4673b616-39e0-47ed-898d-4786d243effe" providerId="ADAL" clId="{20A89E92-15A7-DF49-90C7-6383E43D4082}" dt="2021-02-04T04:56:16.961" v="21277" actId="478"/>
          <ac:spMkLst>
            <pc:docMk/>
            <pc:sldMk cId="3736198942" sldId="1780"/>
            <ac:spMk id="50" creationId="{2310640B-BA2C-D842-BA6A-CA0377B1C6BE}"/>
          </ac:spMkLst>
        </pc:spChg>
        <pc:spChg chg="del">
          <ac:chgData name="Jiaxuan You" userId="4673b616-39e0-47ed-898d-4786d243effe" providerId="ADAL" clId="{20A89E92-15A7-DF49-90C7-6383E43D4082}" dt="2021-02-04T04:56:16.961" v="21277" actId="478"/>
          <ac:spMkLst>
            <pc:docMk/>
            <pc:sldMk cId="3736198942" sldId="1780"/>
            <ac:spMk id="51" creationId="{9B8E67C7-2B78-1549-9C66-E62CD25EA33E}"/>
          </ac:spMkLst>
        </pc:spChg>
        <pc:spChg chg="del">
          <ac:chgData name="Jiaxuan You" userId="4673b616-39e0-47ed-898d-4786d243effe" providerId="ADAL" clId="{20A89E92-15A7-DF49-90C7-6383E43D4082}" dt="2021-02-04T04:56:16.961" v="21277" actId="478"/>
          <ac:spMkLst>
            <pc:docMk/>
            <pc:sldMk cId="3736198942" sldId="1780"/>
            <ac:spMk id="52" creationId="{9ED2994F-E6F4-B647-B820-57176366AB82}"/>
          </ac:spMkLst>
        </pc:spChg>
        <pc:spChg chg="del">
          <ac:chgData name="Jiaxuan You" userId="4673b616-39e0-47ed-898d-4786d243effe" providerId="ADAL" clId="{20A89E92-15A7-DF49-90C7-6383E43D4082}" dt="2021-02-04T04:56:16.961" v="21277" actId="478"/>
          <ac:spMkLst>
            <pc:docMk/>
            <pc:sldMk cId="3736198942" sldId="1780"/>
            <ac:spMk id="53" creationId="{6BBFA5C2-2CA7-AE42-8917-BE742DEC54E3}"/>
          </ac:spMkLst>
        </pc:spChg>
        <pc:spChg chg="del">
          <ac:chgData name="Jiaxuan You" userId="4673b616-39e0-47ed-898d-4786d243effe" providerId="ADAL" clId="{20A89E92-15A7-DF49-90C7-6383E43D4082}" dt="2021-02-04T04:56:16.961" v="21277" actId="478"/>
          <ac:spMkLst>
            <pc:docMk/>
            <pc:sldMk cId="3736198942" sldId="1780"/>
            <ac:spMk id="54" creationId="{FF9CCED7-42BA-C54D-9A3E-AF5FC56EDCDF}"/>
          </ac:spMkLst>
        </pc:spChg>
        <pc:spChg chg="del">
          <ac:chgData name="Jiaxuan You" userId="4673b616-39e0-47ed-898d-4786d243effe" providerId="ADAL" clId="{20A89E92-15A7-DF49-90C7-6383E43D4082}" dt="2021-02-04T04:56:16.961" v="21277" actId="478"/>
          <ac:spMkLst>
            <pc:docMk/>
            <pc:sldMk cId="3736198942" sldId="1780"/>
            <ac:spMk id="55" creationId="{D443480A-1001-344B-82FB-C7FD84D92AE8}"/>
          </ac:spMkLst>
        </pc:spChg>
        <pc:spChg chg="add del mod">
          <ac:chgData name="Jiaxuan You" userId="4673b616-39e0-47ed-898d-4786d243effe" providerId="ADAL" clId="{20A89E92-15A7-DF49-90C7-6383E43D4082}" dt="2021-02-04T05:18:47.293" v="22243" actId="478"/>
          <ac:spMkLst>
            <pc:docMk/>
            <pc:sldMk cId="3736198942" sldId="1780"/>
            <ac:spMk id="56" creationId="{E12CF7A2-2863-4444-9534-A978B26DC7AA}"/>
          </ac:spMkLst>
        </pc:spChg>
        <pc:spChg chg="add del mod">
          <ac:chgData name="Jiaxuan You" userId="4673b616-39e0-47ed-898d-4786d243effe" providerId="ADAL" clId="{20A89E92-15A7-DF49-90C7-6383E43D4082}" dt="2021-02-04T04:59:25.315" v="21478" actId="478"/>
          <ac:spMkLst>
            <pc:docMk/>
            <pc:sldMk cId="3736198942" sldId="1780"/>
            <ac:spMk id="62" creationId="{1BBF7733-85F1-E14B-B792-43831F7F1BC9}"/>
          </ac:spMkLst>
        </pc:spChg>
        <pc:spChg chg="add del mod">
          <ac:chgData name="Jiaxuan You" userId="4673b616-39e0-47ed-898d-4786d243effe" providerId="ADAL" clId="{20A89E92-15A7-DF49-90C7-6383E43D4082}" dt="2021-02-04T04:59:25.315" v="21478" actId="478"/>
          <ac:spMkLst>
            <pc:docMk/>
            <pc:sldMk cId="3736198942" sldId="1780"/>
            <ac:spMk id="63" creationId="{0BFD95F8-FAF3-184F-A2DC-2E3953A1D964}"/>
          </ac:spMkLst>
        </pc:spChg>
        <pc:spChg chg="add del mod">
          <ac:chgData name="Jiaxuan You" userId="4673b616-39e0-47ed-898d-4786d243effe" providerId="ADAL" clId="{20A89E92-15A7-DF49-90C7-6383E43D4082}" dt="2021-02-04T04:59:25.315" v="21478" actId="478"/>
          <ac:spMkLst>
            <pc:docMk/>
            <pc:sldMk cId="3736198942" sldId="1780"/>
            <ac:spMk id="64" creationId="{6C7DC217-E922-AF46-964A-D53C8224F032}"/>
          </ac:spMkLst>
        </pc:spChg>
        <pc:spChg chg="add del mod">
          <ac:chgData name="Jiaxuan You" userId="4673b616-39e0-47ed-898d-4786d243effe" providerId="ADAL" clId="{20A89E92-15A7-DF49-90C7-6383E43D4082}" dt="2021-02-04T04:59:25.315" v="21478" actId="478"/>
          <ac:spMkLst>
            <pc:docMk/>
            <pc:sldMk cId="3736198942" sldId="1780"/>
            <ac:spMk id="65" creationId="{AD1CC973-9F76-994F-9137-E125C6727037}"/>
          </ac:spMkLst>
        </pc:spChg>
        <pc:spChg chg="add del mod">
          <ac:chgData name="Jiaxuan You" userId="4673b616-39e0-47ed-898d-4786d243effe" providerId="ADAL" clId="{20A89E92-15A7-DF49-90C7-6383E43D4082}" dt="2021-02-04T04:59:25.315" v="21478" actId="478"/>
          <ac:spMkLst>
            <pc:docMk/>
            <pc:sldMk cId="3736198942" sldId="1780"/>
            <ac:spMk id="66" creationId="{513CDBAD-5B1F-9F42-8ED8-2C9EB8EC8C8E}"/>
          </ac:spMkLst>
        </pc:spChg>
        <pc:spChg chg="add del mod">
          <ac:chgData name="Jiaxuan You" userId="4673b616-39e0-47ed-898d-4786d243effe" providerId="ADAL" clId="{20A89E92-15A7-DF49-90C7-6383E43D4082}" dt="2021-02-04T04:59:25.315" v="21478" actId="478"/>
          <ac:spMkLst>
            <pc:docMk/>
            <pc:sldMk cId="3736198942" sldId="1780"/>
            <ac:spMk id="67" creationId="{83985313-C1D2-2544-BA2D-ECD42970BBF6}"/>
          </ac:spMkLst>
        </pc:spChg>
        <pc:spChg chg="add del mod">
          <ac:chgData name="Jiaxuan You" userId="4673b616-39e0-47ed-898d-4786d243effe" providerId="ADAL" clId="{20A89E92-15A7-DF49-90C7-6383E43D4082}" dt="2021-02-04T04:59:25.315" v="21478" actId="478"/>
          <ac:spMkLst>
            <pc:docMk/>
            <pc:sldMk cId="3736198942" sldId="1780"/>
            <ac:spMk id="68" creationId="{946471DD-5D1F-424B-A015-16472BB8230B}"/>
          </ac:spMkLst>
        </pc:spChg>
        <pc:spChg chg="add del mod">
          <ac:chgData name="Jiaxuan You" userId="4673b616-39e0-47ed-898d-4786d243effe" providerId="ADAL" clId="{20A89E92-15A7-DF49-90C7-6383E43D4082}" dt="2021-02-04T04:59:25.315" v="21478" actId="478"/>
          <ac:spMkLst>
            <pc:docMk/>
            <pc:sldMk cId="3736198942" sldId="1780"/>
            <ac:spMk id="69" creationId="{FD52080A-BA97-8C48-A64B-3DCE8B9C8FE9}"/>
          </ac:spMkLst>
        </pc:spChg>
        <pc:spChg chg="add del mod">
          <ac:chgData name="Jiaxuan You" userId="4673b616-39e0-47ed-898d-4786d243effe" providerId="ADAL" clId="{20A89E92-15A7-DF49-90C7-6383E43D4082}" dt="2021-02-04T04:59:25.315" v="21478" actId="478"/>
          <ac:spMkLst>
            <pc:docMk/>
            <pc:sldMk cId="3736198942" sldId="1780"/>
            <ac:spMk id="70" creationId="{53074A11-B3E6-8742-8859-5A88BE33E245}"/>
          </ac:spMkLst>
        </pc:spChg>
        <pc:spChg chg="add del mod">
          <ac:chgData name="Jiaxuan You" userId="4673b616-39e0-47ed-898d-4786d243effe" providerId="ADAL" clId="{20A89E92-15A7-DF49-90C7-6383E43D4082}" dt="2021-02-04T04:59:25.315" v="21478" actId="478"/>
          <ac:spMkLst>
            <pc:docMk/>
            <pc:sldMk cId="3736198942" sldId="1780"/>
            <ac:spMk id="71" creationId="{B2E56F6F-328A-E549-8249-A24AC574230B}"/>
          </ac:spMkLst>
        </pc:spChg>
        <pc:spChg chg="mod">
          <ac:chgData name="Jiaxuan You" userId="4673b616-39e0-47ed-898d-4786d243effe" providerId="ADAL" clId="{20A89E92-15A7-DF49-90C7-6383E43D4082}" dt="2021-02-04T05:20:20.608" v="22262" actId="1076"/>
          <ac:spMkLst>
            <pc:docMk/>
            <pc:sldMk cId="3736198942" sldId="1780"/>
            <ac:spMk id="73" creationId="{7EC9CF1B-68E1-2842-A4E9-D586C03E1091}"/>
          </ac:spMkLst>
        </pc:spChg>
        <pc:spChg chg="del">
          <ac:chgData name="Jiaxuan You" userId="4673b616-39e0-47ed-898d-4786d243effe" providerId="ADAL" clId="{20A89E92-15A7-DF49-90C7-6383E43D4082}" dt="2021-02-04T04:56:16.961" v="21277" actId="478"/>
          <ac:spMkLst>
            <pc:docMk/>
            <pc:sldMk cId="3736198942" sldId="1780"/>
            <ac:spMk id="74" creationId="{F89D86DF-2A9E-364C-A422-82C5FAAC3E58}"/>
          </ac:spMkLst>
        </pc:spChg>
        <pc:spChg chg="del">
          <ac:chgData name="Jiaxuan You" userId="4673b616-39e0-47ed-898d-4786d243effe" providerId="ADAL" clId="{20A89E92-15A7-DF49-90C7-6383E43D4082}" dt="2021-02-04T04:56:16.961" v="21277" actId="478"/>
          <ac:spMkLst>
            <pc:docMk/>
            <pc:sldMk cId="3736198942" sldId="1780"/>
            <ac:spMk id="75" creationId="{9E306B83-8393-484A-92E0-3DDA29FF280E}"/>
          </ac:spMkLst>
        </pc:spChg>
        <pc:spChg chg="add del mod">
          <ac:chgData name="Jiaxuan You" userId="4673b616-39e0-47ed-898d-4786d243effe" providerId="ADAL" clId="{20A89E92-15A7-DF49-90C7-6383E43D4082}" dt="2021-02-04T05:18:47.293" v="22243" actId="478"/>
          <ac:spMkLst>
            <pc:docMk/>
            <pc:sldMk cId="3736198942" sldId="1780"/>
            <ac:spMk id="76" creationId="{3A8B9E3C-3D67-4E4C-8A5A-67C29374863C}"/>
          </ac:spMkLst>
        </pc:spChg>
        <pc:spChg chg="del">
          <ac:chgData name="Jiaxuan You" userId="4673b616-39e0-47ed-898d-4786d243effe" providerId="ADAL" clId="{20A89E92-15A7-DF49-90C7-6383E43D4082}" dt="2021-02-04T04:56:16.961" v="21277" actId="478"/>
          <ac:spMkLst>
            <pc:docMk/>
            <pc:sldMk cId="3736198942" sldId="1780"/>
            <ac:spMk id="77" creationId="{527CCEE4-0C2C-1A46-AACA-2A2FAFD83A39}"/>
          </ac:spMkLst>
        </pc:spChg>
        <pc:spChg chg="add del mod">
          <ac:chgData name="Jiaxuan You" userId="4673b616-39e0-47ed-898d-4786d243effe" providerId="ADAL" clId="{20A89E92-15A7-DF49-90C7-6383E43D4082}" dt="2021-02-04T04:59:25.315" v="21478" actId="478"/>
          <ac:spMkLst>
            <pc:docMk/>
            <pc:sldMk cId="3736198942" sldId="1780"/>
            <ac:spMk id="78" creationId="{CC61212E-EFD3-CF44-ABAE-367254283E95}"/>
          </ac:spMkLst>
        </pc:spChg>
        <pc:spChg chg="add del mod">
          <ac:chgData name="Jiaxuan You" userId="4673b616-39e0-47ed-898d-4786d243effe" providerId="ADAL" clId="{20A89E92-15A7-DF49-90C7-6383E43D4082}" dt="2021-02-04T04:59:25.315" v="21478" actId="478"/>
          <ac:spMkLst>
            <pc:docMk/>
            <pc:sldMk cId="3736198942" sldId="1780"/>
            <ac:spMk id="79" creationId="{41C1F2CA-132E-7A4F-9A5B-9AC2E4414A8C}"/>
          </ac:spMkLst>
        </pc:spChg>
        <pc:spChg chg="add del mod">
          <ac:chgData name="Jiaxuan You" userId="4673b616-39e0-47ed-898d-4786d243effe" providerId="ADAL" clId="{20A89E92-15A7-DF49-90C7-6383E43D4082}" dt="2021-02-04T04:59:25.315" v="21478" actId="478"/>
          <ac:spMkLst>
            <pc:docMk/>
            <pc:sldMk cId="3736198942" sldId="1780"/>
            <ac:spMk id="80" creationId="{A6847B2B-B37E-8E4F-AEDE-427C294E7537}"/>
          </ac:spMkLst>
        </pc:spChg>
        <pc:spChg chg="add del mod">
          <ac:chgData name="Jiaxuan You" userId="4673b616-39e0-47ed-898d-4786d243effe" providerId="ADAL" clId="{20A89E92-15A7-DF49-90C7-6383E43D4082}" dt="2021-02-04T05:18:47.293" v="22243" actId="478"/>
          <ac:spMkLst>
            <pc:docMk/>
            <pc:sldMk cId="3736198942" sldId="1780"/>
            <ac:spMk id="81" creationId="{DDEB6964-8538-A349-BE0C-DE0DF93F42B9}"/>
          </ac:spMkLst>
        </pc:spChg>
        <pc:spChg chg="add del mod">
          <ac:chgData name="Jiaxuan You" userId="4673b616-39e0-47ed-898d-4786d243effe" providerId="ADAL" clId="{20A89E92-15A7-DF49-90C7-6383E43D4082}" dt="2021-02-04T05:18:47.293" v="22243" actId="478"/>
          <ac:spMkLst>
            <pc:docMk/>
            <pc:sldMk cId="3736198942" sldId="1780"/>
            <ac:spMk id="82" creationId="{C92CB032-6F04-6B40-BB2C-2C95151CC36B}"/>
          </ac:spMkLst>
        </pc:spChg>
        <pc:spChg chg="add del mod">
          <ac:chgData name="Jiaxuan You" userId="4673b616-39e0-47ed-898d-4786d243effe" providerId="ADAL" clId="{20A89E92-15A7-DF49-90C7-6383E43D4082}" dt="2021-02-04T05:18:47.293" v="22243" actId="478"/>
          <ac:spMkLst>
            <pc:docMk/>
            <pc:sldMk cId="3736198942" sldId="1780"/>
            <ac:spMk id="83" creationId="{62173E98-9023-6F4F-A8F9-E41EFFA4632D}"/>
          </ac:spMkLst>
        </pc:spChg>
        <pc:spChg chg="add del mod">
          <ac:chgData name="Jiaxuan You" userId="4673b616-39e0-47ed-898d-4786d243effe" providerId="ADAL" clId="{20A89E92-15A7-DF49-90C7-6383E43D4082}" dt="2021-02-04T05:18:47.293" v="22243" actId="478"/>
          <ac:spMkLst>
            <pc:docMk/>
            <pc:sldMk cId="3736198942" sldId="1780"/>
            <ac:spMk id="84" creationId="{D2266891-AA14-D94D-A32A-2996F80CBF9D}"/>
          </ac:spMkLst>
        </pc:spChg>
        <pc:spChg chg="add del mod">
          <ac:chgData name="Jiaxuan You" userId="4673b616-39e0-47ed-898d-4786d243effe" providerId="ADAL" clId="{20A89E92-15A7-DF49-90C7-6383E43D4082}" dt="2021-02-04T05:18:47.293" v="22243" actId="478"/>
          <ac:spMkLst>
            <pc:docMk/>
            <pc:sldMk cId="3736198942" sldId="1780"/>
            <ac:spMk id="85" creationId="{A6892B54-DCC1-114C-8461-72CD691ED6A2}"/>
          </ac:spMkLst>
        </pc:spChg>
        <pc:spChg chg="add del mod">
          <ac:chgData name="Jiaxuan You" userId="4673b616-39e0-47ed-898d-4786d243effe" providerId="ADAL" clId="{20A89E92-15A7-DF49-90C7-6383E43D4082}" dt="2021-02-04T05:20:12.990" v="22259" actId="478"/>
          <ac:spMkLst>
            <pc:docMk/>
            <pc:sldMk cId="3736198942" sldId="1780"/>
            <ac:spMk id="86" creationId="{5DB4EA76-A9C7-7E4A-99C7-40CBF9A79F5B}"/>
          </ac:spMkLst>
        </pc:spChg>
        <pc:spChg chg="add del mod">
          <ac:chgData name="Jiaxuan You" userId="4673b616-39e0-47ed-898d-4786d243effe" providerId="ADAL" clId="{20A89E92-15A7-DF49-90C7-6383E43D4082}" dt="2021-02-04T05:20:12.990" v="22259" actId="478"/>
          <ac:spMkLst>
            <pc:docMk/>
            <pc:sldMk cId="3736198942" sldId="1780"/>
            <ac:spMk id="87" creationId="{38D23718-17EF-9344-A656-B50B9E0AFC03}"/>
          </ac:spMkLst>
        </pc:spChg>
        <pc:spChg chg="add del mod">
          <ac:chgData name="Jiaxuan You" userId="4673b616-39e0-47ed-898d-4786d243effe" providerId="ADAL" clId="{20A89E92-15A7-DF49-90C7-6383E43D4082}" dt="2021-02-04T05:20:12.990" v="22259" actId="478"/>
          <ac:spMkLst>
            <pc:docMk/>
            <pc:sldMk cId="3736198942" sldId="1780"/>
            <ac:spMk id="88" creationId="{E3B406B2-AC45-BE46-939D-BE644B13D96E}"/>
          </ac:spMkLst>
        </pc:spChg>
        <pc:spChg chg="add del mod">
          <ac:chgData name="Jiaxuan You" userId="4673b616-39e0-47ed-898d-4786d243effe" providerId="ADAL" clId="{20A89E92-15A7-DF49-90C7-6383E43D4082}" dt="2021-02-04T05:20:12.990" v="22259" actId="478"/>
          <ac:spMkLst>
            <pc:docMk/>
            <pc:sldMk cId="3736198942" sldId="1780"/>
            <ac:spMk id="89" creationId="{C99D5A1A-0BD1-0343-ADC6-54086B9BA4C5}"/>
          </ac:spMkLst>
        </pc:spChg>
        <pc:spChg chg="add del mod">
          <ac:chgData name="Jiaxuan You" userId="4673b616-39e0-47ed-898d-4786d243effe" providerId="ADAL" clId="{20A89E92-15A7-DF49-90C7-6383E43D4082}" dt="2021-02-04T05:20:12.990" v="22259" actId="478"/>
          <ac:spMkLst>
            <pc:docMk/>
            <pc:sldMk cId="3736198942" sldId="1780"/>
            <ac:spMk id="90" creationId="{4BDD84C5-36A9-0F49-A52E-AF1A3296CA50}"/>
          </ac:spMkLst>
        </pc:spChg>
        <pc:spChg chg="add del mod">
          <ac:chgData name="Jiaxuan You" userId="4673b616-39e0-47ed-898d-4786d243effe" providerId="ADAL" clId="{20A89E92-15A7-DF49-90C7-6383E43D4082}" dt="2021-02-04T05:20:12.990" v="22259" actId="478"/>
          <ac:spMkLst>
            <pc:docMk/>
            <pc:sldMk cId="3736198942" sldId="1780"/>
            <ac:spMk id="91" creationId="{88FDB245-923E-E740-90D6-DDC8D5DB3F8A}"/>
          </ac:spMkLst>
        </pc:spChg>
        <pc:spChg chg="add del mod">
          <ac:chgData name="Jiaxuan You" userId="4673b616-39e0-47ed-898d-4786d243effe" providerId="ADAL" clId="{20A89E92-15A7-DF49-90C7-6383E43D4082}" dt="2021-02-04T05:20:12.990" v="22259" actId="478"/>
          <ac:spMkLst>
            <pc:docMk/>
            <pc:sldMk cId="3736198942" sldId="1780"/>
            <ac:spMk id="92" creationId="{1530EA27-B0DD-9249-82A7-368B3AA872A9}"/>
          </ac:spMkLst>
        </pc:spChg>
        <pc:spChg chg="add del mod">
          <ac:chgData name="Jiaxuan You" userId="4673b616-39e0-47ed-898d-4786d243effe" providerId="ADAL" clId="{20A89E92-15A7-DF49-90C7-6383E43D4082}" dt="2021-02-04T05:20:12.990" v="22259" actId="478"/>
          <ac:spMkLst>
            <pc:docMk/>
            <pc:sldMk cId="3736198942" sldId="1780"/>
            <ac:spMk id="93" creationId="{94586502-26D0-8747-8980-44A7418E476E}"/>
          </ac:spMkLst>
        </pc:spChg>
        <pc:spChg chg="add del mod">
          <ac:chgData name="Jiaxuan You" userId="4673b616-39e0-47ed-898d-4786d243effe" providerId="ADAL" clId="{20A89E92-15A7-DF49-90C7-6383E43D4082}" dt="2021-02-04T05:20:12.990" v="22259" actId="478"/>
          <ac:spMkLst>
            <pc:docMk/>
            <pc:sldMk cId="3736198942" sldId="1780"/>
            <ac:spMk id="94" creationId="{4ACCAA48-ECB6-1043-9AD7-0B8C961A25F2}"/>
          </ac:spMkLst>
        </pc:spChg>
        <pc:spChg chg="add del mod">
          <ac:chgData name="Jiaxuan You" userId="4673b616-39e0-47ed-898d-4786d243effe" providerId="ADAL" clId="{20A89E92-15A7-DF49-90C7-6383E43D4082}" dt="2021-02-04T05:20:12.990" v="22259" actId="478"/>
          <ac:spMkLst>
            <pc:docMk/>
            <pc:sldMk cId="3736198942" sldId="1780"/>
            <ac:spMk id="95" creationId="{CF108FBF-5957-8A4A-A588-893270058FA0}"/>
          </ac:spMkLst>
        </pc:spChg>
        <pc:spChg chg="add del mod">
          <ac:chgData name="Jiaxuan You" userId="4673b616-39e0-47ed-898d-4786d243effe" providerId="ADAL" clId="{20A89E92-15A7-DF49-90C7-6383E43D4082}" dt="2021-02-04T05:20:12.990" v="22259" actId="478"/>
          <ac:spMkLst>
            <pc:docMk/>
            <pc:sldMk cId="3736198942" sldId="1780"/>
            <ac:spMk id="96" creationId="{BF9DC718-B898-7444-91DD-61F73D2A3EA2}"/>
          </ac:spMkLst>
        </pc:spChg>
        <pc:spChg chg="add del mod">
          <ac:chgData name="Jiaxuan You" userId="4673b616-39e0-47ed-898d-4786d243effe" providerId="ADAL" clId="{20A89E92-15A7-DF49-90C7-6383E43D4082}" dt="2021-02-04T05:20:12.990" v="22259" actId="478"/>
          <ac:spMkLst>
            <pc:docMk/>
            <pc:sldMk cId="3736198942" sldId="1780"/>
            <ac:spMk id="97" creationId="{487369D4-B2DE-504C-8EDE-79301BD42BC2}"/>
          </ac:spMkLst>
        </pc:spChg>
        <pc:spChg chg="add del mod">
          <ac:chgData name="Jiaxuan You" userId="4673b616-39e0-47ed-898d-4786d243effe" providerId="ADAL" clId="{20A89E92-15A7-DF49-90C7-6383E43D4082}" dt="2021-02-04T05:20:12.990" v="22259" actId="478"/>
          <ac:spMkLst>
            <pc:docMk/>
            <pc:sldMk cId="3736198942" sldId="1780"/>
            <ac:spMk id="98" creationId="{BE731DB1-ACD4-7F40-90CC-7B1F3FB30B66}"/>
          </ac:spMkLst>
        </pc:spChg>
        <pc:spChg chg="add del mod">
          <ac:chgData name="Jiaxuan You" userId="4673b616-39e0-47ed-898d-4786d243effe" providerId="ADAL" clId="{20A89E92-15A7-DF49-90C7-6383E43D4082}" dt="2021-02-04T05:20:12.990" v="22259" actId="478"/>
          <ac:spMkLst>
            <pc:docMk/>
            <pc:sldMk cId="3736198942" sldId="1780"/>
            <ac:spMk id="99" creationId="{7430CF4A-FF3F-F243-A474-22A6A6246AE5}"/>
          </ac:spMkLst>
        </pc:spChg>
        <pc:spChg chg="add del mod">
          <ac:chgData name="Jiaxuan You" userId="4673b616-39e0-47ed-898d-4786d243effe" providerId="ADAL" clId="{20A89E92-15A7-DF49-90C7-6383E43D4082}" dt="2021-02-04T05:20:12.990" v="22259" actId="478"/>
          <ac:spMkLst>
            <pc:docMk/>
            <pc:sldMk cId="3736198942" sldId="1780"/>
            <ac:spMk id="100" creationId="{AB6E70FF-D2B9-0C43-91C8-E9AF32F683B1}"/>
          </ac:spMkLst>
        </pc:spChg>
        <pc:spChg chg="add mod">
          <ac:chgData name="Jiaxuan You" userId="4673b616-39e0-47ed-898d-4786d243effe" providerId="ADAL" clId="{20A89E92-15A7-DF49-90C7-6383E43D4082}" dt="2021-02-04T05:20:20.608" v="22262" actId="1076"/>
          <ac:spMkLst>
            <pc:docMk/>
            <pc:sldMk cId="3736198942" sldId="1780"/>
            <ac:spMk id="101" creationId="{BEEE0F65-BEC5-7040-8B76-FE246C6610F0}"/>
          </ac:spMkLst>
        </pc:spChg>
        <pc:spChg chg="add mod">
          <ac:chgData name="Jiaxuan You" userId="4673b616-39e0-47ed-898d-4786d243effe" providerId="ADAL" clId="{20A89E92-15A7-DF49-90C7-6383E43D4082}" dt="2021-02-04T05:20:20.608" v="22262" actId="1076"/>
          <ac:spMkLst>
            <pc:docMk/>
            <pc:sldMk cId="3736198942" sldId="1780"/>
            <ac:spMk id="102" creationId="{68E178BD-A1C4-C64C-B21C-E510E8553F01}"/>
          </ac:spMkLst>
        </pc:spChg>
        <pc:spChg chg="add mod">
          <ac:chgData name="Jiaxuan You" userId="4673b616-39e0-47ed-898d-4786d243effe" providerId="ADAL" clId="{20A89E92-15A7-DF49-90C7-6383E43D4082}" dt="2021-02-04T05:20:20.608" v="22262" actId="1076"/>
          <ac:spMkLst>
            <pc:docMk/>
            <pc:sldMk cId="3736198942" sldId="1780"/>
            <ac:spMk id="103" creationId="{B2DD99DC-2D93-E346-B27D-AFA2F840B97F}"/>
          </ac:spMkLst>
        </pc:spChg>
        <pc:spChg chg="add mod">
          <ac:chgData name="Jiaxuan You" userId="4673b616-39e0-47ed-898d-4786d243effe" providerId="ADAL" clId="{20A89E92-15A7-DF49-90C7-6383E43D4082}" dt="2021-02-04T05:20:20.608" v="22262" actId="1076"/>
          <ac:spMkLst>
            <pc:docMk/>
            <pc:sldMk cId="3736198942" sldId="1780"/>
            <ac:spMk id="104" creationId="{3FF7155B-DAD0-814B-84D9-E4BE851D49B1}"/>
          </ac:spMkLst>
        </pc:spChg>
        <pc:spChg chg="add mod">
          <ac:chgData name="Jiaxuan You" userId="4673b616-39e0-47ed-898d-4786d243effe" providerId="ADAL" clId="{20A89E92-15A7-DF49-90C7-6383E43D4082}" dt="2021-02-04T05:20:20.608" v="22262" actId="1076"/>
          <ac:spMkLst>
            <pc:docMk/>
            <pc:sldMk cId="3736198942" sldId="1780"/>
            <ac:spMk id="105" creationId="{CD004F63-FBD0-6A40-8F17-8F554FE794F3}"/>
          </ac:spMkLst>
        </pc:spChg>
        <pc:spChg chg="add mod">
          <ac:chgData name="Jiaxuan You" userId="4673b616-39e0-47ed-898d-4786d243effe" providerId="ADAL" clId="{20A89E92-15A7-DF49-90C7-6383E43D4082}" dt="2021-02-04T05:20:20.608" v="22262" actId="1076"/>
          <ac:spMkLst>
            <pc:docMk/>
            <pc:sldMk cId="3736198942" sldId="1780"/>
            <ac:spMk id="106" creationId="{BFC46DD5-C33F-5248-8745-126B2EFE8673}"/>
          </ac:spMkLst>
        </pc:spChg>
        <pc:spChg chg="add mod">
          <ac:chgData name="Jiaxuan You" userId="4673b616-39e0-47ed-898d-4786d243effe" providerId="ADAL" clId="{20A89E92-15A7-DF49-90C7-6383E43D4082}" dt="2021-02-04T05:20:20.608" v="22262" actId="1076"/>
          <ac:spMkLst>
            <pc:docMk/>
            <pc:sldMk cId="3736198942" sldId="1780"/>
            <ac:spMk id="107" creationId="{FCF65A9D-767C-3C41-ACF3-70581079A56F}"/>
          </ac:spMkLst>
        </pc:spChg>
        <pc:spChg chg="add mod">
          <ac:chgData name="Jiaxuan You" userId="4673b616-39e0-47ed-898d-4786d243effe" providerId="ADAL" clId="{20A89E92-15A7-DF49-90C7-6383E43D4082}" dt="2021-02-04T05:20:20.608" v="22262" actId="1076"/>
          <ac:spMkLst>
            <pc:docMk/>
            <pc:sldMk cId="3736198942" sldId="1780"/>
            <ac:spMk id="108" creationId="{C03003F1-773C-C344-96EF-826A3002FFDE}"/>
          </ac:spMkLst>
        </pc:spChg>
        <pc:spChg chg="add mod">
          <ac:chgData name="Jiaxuan You" userId="4673b616-39e0-47ed-898d-4786d243effe" providerId="ADAL" clId="{20A89E92-15A7-DF49-90C7-6383E43D4082}" dt="2021-02-04T05:20:20.608" v="22262" actId="1076"/>
          <ac:spMkLst>
            <pc:docMk/>
            <pc:sldMk cId="3736198942" sldId="1780"/>
            <ac:spMk id="109" creationId="{2B79CF43-CCF4-5241-AD4B-2F5BF7B8FEF7}"/>
          </ac:spMkLst>
        </pc:spChg>
        <pc:spChg chg="add mod">
          <ac:chgData name="Jiaxuan You" userId="4673b616-39e0-47ed-898d-4786d243effe" providerId="ADAL" clId="{20A89E92-15A7-DF49-90C7-6383E43D4082}" dt="2021-02-04T05:20:20.608" v="22262" actId="1076"/>
          <ac:spMkLst>
            <pc:docMk/>
            <pc:sldMk cId="3736198942" sldId="1780"/>
            <ac:spMk id="110" creationId="{D40D3540-6063-014F-96A5-A3018F3F91E5}"/>
          </ac:spMkLst>
        </pc:spChg>
        <pc:spChg chg="add mod">
          <ac:chgData name="Jiaxuan You" userId="4673b616-39e0-47ed-898d-4786d243effe" providerId="ADAL" clId="{20A89E92-15A7-DF49-90C7-6383E43D4082}" dt="2021-02-04T05:20:20.608" v="22262" actId="1076"/>
          <ac:spMkLst>
            <pc:docMk/>
            <pc:sldMk cId="3736198942" sldId="1780"/>
            <ac:spMk id="111" creationId="{D04D684C-A4EC-034D-B99A-6F991B602FFA}"/>
          </ac:spMkLst>
        </pc:spChg>
        <pc:spChg chg="add mod">
          <ac:chgData name="Jiaxuan You" userId="4673b616-39e0-47ed-898d-4786d243effe" providerId="ADAL" clId="{20A89E92-15A7-DF49-90C7-6383E43D4082}" dt="2021-02-04T05:20:20.608" v="22262" actId="1076"/>
          <ac:spMkLst>
            <pc:docMk/>
            <pc:sldMk cId="3736198942" sldId="1780"/>
            <ac:spMk id="112" creationId="{F027A490-6738-B74C-A72D-97175DD53613}"/>
          </ac:spMkLst>
        </pc:spChg>
        <pc:spChg chg="add mod">
          <ac:chgData name="Jiaxuan You" userId="4673b616-39e0-47ed-898d-4786d243effe" providerId="ADAL" clId="{20A89E92-15A7-DF49-90C7-6383E43D4082}" dt="2021-02-04T05:20:20.608" v="22262" actId="1076"/>
          <ac:spMkLst>
            <pc:docMk/>
            <pc:sldMk cId="3736198942" sldId="1780"/>
            <ac:spMk id="113" creationId="{3E17F225-32DE-D645-981C-825EA0F29FAD}"/>
          </ac:spMkLst>
        </pc:spChg>
        <pc:spChg chg="add mod">
          <ac:chgData name="Jiaxuan You" userId="4673b616-39e0-47ed-898d-4786d243effe" providerId="ADAL" clId="{20A89E92-15A7-DF49-90C7-6383E43D4082}" dt="2021-02-04T05:20:20.608" v="22262" actId="1076"/>
          <ac:spMkLst>
            <pc:docMk/>
            <pc:sldMk cId="3736198942" sldId="1780"/>
            <ac:spMk id="114" creationId="{4D7EF870-D6A2-DB41-8959-EFFCDC332EEE}"/>
          </ac:spMkLst>
        </pc:spChg>
        <pc:spChg chg="add mod">
          <ac:chgData name="Jiaxuan You" userId="4673b616-39e0-47ed-898d-4786d243effe" providerId="ADAL" clId="{20A89E92-15A7-DF49-90C7-6383E43D4082}" dt="2021-02-04T05:20:20.608" v="22262" actId="1076"/>
          <ac:spMkLst>
            <pc:docMk/>
            <pc:sldMk cId="3736198942" sldId="1780"/>
            <ac:spMk id="115" creationId="{A329EEEA-C3E4-7E40-80F9-B2A2657E2216}"/>
          </ac:spMkLst>
        </pc:spChg>
        <pc:cxnChg chg="add del mod">
          <ac:chgData name="Jiaxuan You" userId="4673b616-39e0-47ed-898d-4786d243effe" providerId="ADAL" clId="{20A89E92-15A7-DF49-90C7-6383E43D4082}" dt="2021-02-04T04:59:25.315" v="21478" actId="478"/>
          <ac:cxnSpMkLst>
            <pc:docMk/>
            <pc:sldMk cId="3736198942" sldId="1780"/>
            <ac:cxnSpMk id="57" creationId="{EE8DB249-B8A7-EF49-9EE8-06D9A1094129}"/>
          </ac:cxnSpMkLst>
        </pc:cxnChg>
        <pc:cxnChg chg="add del mod">
          <ac:chgData name="Jiaxuan You" userId="4673b616-39e0-47ed-898d-4786d243effe" providerId="ADAL" clId="{20A89E92-15A7-DF49-90C7-6383E43D4082}" dt="2021-02-04T04:59:25.315" v="21478" actId="478"/>
          <ac:cxnSpMkLst>
            <pc:docMk/>
            <pc:sldMk cId="3736198942" sldId="1780"/>
            <ac:cxnSpMk id="58" creationId="{24330F52-7670-6741-B2F4-9B3107631F41}"/>
          </ac:cxnSpMkLst>
        </pc:cxnChg>
        <pc:cxnChg chg="add del mod">
          <ac:chgData name="Jiaxuan You" userId="4673b616-39e0-47ed-898d-4786d243effe" providerId="ADAL" clId="{20A89E92-15A7-DF49-90C7-6383E43D4082}" dt="2021-02-04T04:59:25.315" v="21478" actId="478"/>
          <ac:cxnSpMkLst>
            <pc:docMk/>
            <pc:sldMk cId="3736198942" sldId="1780"/>
            <ac:cxnSpMk id="59" creationId="{44220397-C316-8340-80B6-C32532987649}"/>
          </ac:cxnSpMkLst>
        </pc:cxnChg>
        <pc:cxnChg chg="add del mod">
          <ac:chgData name="Jiaxuan You" userId="4673b616-39e0-47ed-898d-4786d243effe" providerId="ADAL" clId="{20A89E92-15A7-DF49-90C7-6383E43D4082}" dt="2021-02-04T04:59:25.315" v="21478" actId="478"/>
          <ac:cxnSpMkLst>
            <pc:docMk/>
            <pc:sldMk cId="3736198942" sldId="1780"/>
            <ac:cxnSpMk id="60" creationId="{5D6B2D35-0B20-DA43-9184-03A64B154240}"/>
          </ac:cxnSpMkLst>
        </pc:cxnChg>
        <pc:cxnChg chg="add del mod">
          <ac:chgData name="Jiaxuan You" userId="4673b616-39e0-47ed-898d-4786d243effe" providerId="ADAL" clId="{20A89E92-15A7-DF49-90C7-6383E43D4082}" dt="2021-02-04T04:59:25.315" v="21478" actId="478"/>
          <ac:cxnSpMkLst>
            <pc:docMk/>
            <pc:sldMk cId="3736198942" sldId="1780"/>
            <ac:cxnSpMk id="61" creationId="{22C2D08A-1835-1240-8E1C-DAE3C2647FE2}"/>
          </ac:cxnSpMkLst>
        </pc:cxnChg>
        <pc:cxnChg chg="add del mod">
          <ac:chgData name="Jiaxuan You" userId="4673b616-39e0-47ed-898d-4786d243effe" providerId="ADAL" clId="{20A89E92-15A7-DF49-90C7-6383E43D4082}" dt="2021-02-04T04:59:25.315" v="21478" actId="478"/>
          <ac:cxnSpMkLst>
            <pc:docMk/>
            <pc:sldMk cId="3736198942" sldId="1780"/>
            <ac:cxnSpMk id="72" creationId="{67E7EA3D-BE9D-DA4A-9642-86F13890A62A}"/>
          </ac:cxnSpMkLst>
        </pc:cxnChg>
      </pc:sldChg>
      <pc:sldChg chg="addSp delSp modSp add del mod">
        <pc:chgData name="Jiaxuan You" userId="4673b616-39e0-47ed-898d-4786d243effe" providerId="ADAL" clId="{20A89E92-15A7-DF49-90C7-6383E43D4082}" dt="2021-02-04T05:50:50.806" v="23065" actId="2696"/>
        <pc:sldMkLst>
          <pc:docMk/>
          <pc:sldMk cId="2052602765" sldId="1781"/>
        </pc:sldMkLst>
        <pc:spChg chg="add mod">
          <ac:chgData name="Jiaxuan You" userId="4673b616-39e0-47ed-898d-4786d243effe" providerId="ADAL" clId="{20A89E92-15A7-DF49-90C7-6383E43D4082}" dt="2021-02-04T05:02:27.909" v="21606" actId="1076"/>
          <ac:spMkLst>
            <pc:docMk/>
            <pc:sldMk cId="2052602765" sldId="1781"/>
            <ac:spMk id="26" creationId="{E0BA547E-AB5E-324F-9C02-5E286DE8C72C}"/>
          </ac:spMkLst>
        </pc:spChg>
        <pc:spChg chg="add mod">
          <ac:chgData name="Jiaxuan You" userId="4673b616-39e0-47ed-898d-4786d243effe" providerId="ADAL" clId="{20A89E92-15A7-DF49-90C7-6383E43D4082}" dt="2021-02-04T05:02:27.909" v="21606" actId="1076"/>
          <ac:spMkLst>
            <pc:docMk/>
            <pc:sldMk cId="2052602765" sldId="1781"/>
            <ac:spMk id="27" creationId="{3662BD58-D86D-0B4F-BD2D-FB11B2258DE9}"/>
          </ac:spMkLst>
        </pc:spChg>
        <pc:spChg chg="add mod">
          <ac:chgData name="Jiaxuan You" userId="4673b616-39e0-47ed-898d-4786d243effe" providerId="ADAL" clId="{20A89E92-15A7-DF49-90C7-6383E43D4082}" dt="2021-02-04T05:02:27.909" v="21606" actId="1076"/>
          <ac:spMkLst>
            <pc:docMk/>
            <pc:sldMk cId="2052602765" sldId="1781"/>
            <ac:spMk id="28" creationId="{ABC17E2E-F2B1-B44E-9D6D-BDCABCF0215F}"/>
          </ac:spMkLst>
        </pc:spChg>
        <pc:spChg chg="add mod">
          <ac:chgData name="Jiaxuan You" userId="4673b616-39e0-47ed-898d-4786d243effe" providerId="ADAL" clId="{20A89E92-15A7-DF49-90C7-6383E43D4082}" dt="2021-02-04T05:02:27.909" v="21606" actId="1076"/>
          <ac:spMkLst>
            <pc:docMk/>
            <pc:sldMk cId="2052602765" sldId="1781"/>
            <ac:spMk id="29" creationId="{464F261F-FB85-7C4E-B376-D430134F9EE3}"/>
          </ac:spMkLst>
        </pc:spChg>
        <pc:spChg chg="add mod">
          <ac:chgData name="Jiaxuan You" userId="4673b616-39e0-47ed-898d-4786d243effe" providerId="ADAL" clId="{20A89E92-15A7-DF49-90C7-6383E43D4082}" dt="2021-02-04T05:02:27.909" v="21606" actId="1076"/>
          <ac:spMkLst>
            <pc:docMk/>
            <pc:sldMk cId="2052602765" sldId="1781"/>
            <ac:spMk id="30" creationId="{9CB21877-A013-BC40-B001-952AF487F7A1}"/>
          </ac:spMkLst>
        </pc:spChg>
        <pc:spChg chg="add mod">
          <ac:chgData name="Jiaxuan You" userId="4673b616-39e0-47ed-898d-4786d243effe" providerId="ADAL" clId="{20A89E92-15A7-DF49-90C7-6383E43D4082}" dt="2021-02-04T05:02:27.909" v="21606" actId="1076"/>
          <ac:spMkLst>
            <pc:docMk/>
            <pc:sldMk cId="2052602765" sldId="1781"/>
            <ac:spMk id="31" creationId="{E668D956-5C11-3E4D-B9FF-621AA7FA4563}"/>
          </ac:spMkLst>
        </pc:spChg>
        <pc:spChg chg="add mod">
          <ac:chgData name="Jiaxuan You" userId="4673b616-39e0-47ed-898d-4786d243effe" providerId="ADAL" clId="{20A89E92-15A7-DF49-90C7-6383E43D4082}" dt="2021-02-04T05:02:27.909" v="21606" actId="1076"/>
          <ac:spMkLst>
            <pc:docMk/>
            <pc:sldMk cId="2052602765" sldId="1781"/>
            <ac:spMk id="32" creationId="{F3412200-DF74-F347-9CE7-9D070DE1465F}"/>
          </ac:spMkLst>
        </pc:spChg>
        <pc:spChg chg="add mod">
          <ac:chgData name="Jiaxuan You" userId="4673b616-39e0-47ed-898d-4786d243effe" providerId="ADAL" clId="{20A89E92-15A7-DF49-90C7-6383E43D4082}" dt="2021-02-04T05:02:27.909" v="21606" actId="1076"/>
          <ac:spMkLst>
            <pc:docMk/>
            <pc:sldMk cId="2052602765" sldId="1781"/>
            <ac:spMk id="33" creationId="{4C7F812F-55AA-B940-9853-8034B1645A6C}"/>
          </ac:spMkLst>
        </pc:spChg>
        <pc:spChg chg="add mod">
          <ac:chgData name="Jiaxuan You" userId="4673b616-39e0-47ed-898d-4786d243effe" providerId="ADAL" clId="{20A89E92-15A7-DF49-90C7-6383E43D4082}" dt="2021-02-04T05:02:27.909" v="21606" actId="1076"/>
          <ac:spMkLst>
            <pc:docMk/>
            <pc:sldMk cId="2052602765" sldId="1781"/>
            <ac:spMk id="34" creationId="{242A8332-8E9D-9740-B48A-3903597118E2}"/>
          </ac:spMkLst>
        </pc:spChg>
        <pc:spChg chg="add mod">
          <ac:chgData name="Jiaxuan You" userId="4673b616-39e0-47ed-898d-4786d243effe" providerId="ADAL" clId="{20A89E92-15A7-DF49-90C7-6383E43D4082}" dt="2021-02-04T05:02:27.909" v="21606" actId="1076"/>
          <ac:spMkLst>
            <pc:docMk/>
            <pc:sldMk cId="2052602765" sldId="1781"/>
            <ac:spMk id="35" creationId="{99644A0F-64F5-1E48-80B3-6692C4CA6D1D}"/>
          </ac:spMkLst>
        </pc:spChg>
        <pc:spChg chg="add mod">
          <ac:chgData name="Jiaxuan You" userId="4673b616-39e0-47ed-898d-4786d243effe" providerId="ADAL" clId="{20A89E92-15A7-DF49-90C7-6383E43D4082}" dt="2021-02-04T05:02:27.909" v="21606" actId="1076"/>
          <ac:spMkLst>
            <pc:docMk/>
            <pc:sldMk cId="2052602765" sldId="1781"/>
            <ac:spMk id="37" creationId="{59A2B50A-732D-E44A-8B94-5C109981C097}"/>
          </ac:spMkLst>
        </pc:spChg>
        <pc:spChg chg="add mod">
          <ac:chgData name="Jiaxuan You" userId="4673b616-39e0-47ed-898d-4786d243effe" providerId="ADAL" clId="{20A89E92-15A7-DF49-90C7-6383E43D4082}" dt="2021-02-04T05:02:27.909" v="21606" actId="1076"/>
          <ac:spMkLst>
            <pc:docMk/>
            <pc:sldMk cId="2052602765" sldId="1781"/>
            <ac:spMk id="38" creationId="{E5BA21BB-452B-D247-A03A-5BB94D57058F}"/>
          </ac:spMkLst>
        </pc:spChg>
        <pc:spChg chg="add mod">
          <ac:chgData name="Jiaxuan You" userId="4673b616-39e0-47ed-898d-4786d243effe" providerId="ADAL" clId="{20A89E92-15A7-DF49-90C7-6383E43D4082}" dt="2021-02-04T05:02:27.909" v="21606" actId="1076"/>
          <ac:spMkLst>
            <pc:docMk/>
            <pc:sldMk cId="2052602765" sldId="1781"/>
            <ac:spMk id="39" creationId="{5296C565-AB9D-E047-B682-F7669DD3CB0D}"/>
          </ac:spMkLst>
        </pc:spChg>
        <pc:spChg chg="del">
          <ac:chgData name="Jiaxuan You" userId="4673b616-39e0-47ed-898d-4786d243effe" providerId="ADAL" clId="{20A89E92-15A7-DF49-90C7-6383E43D4082}" dt="2021-02-04T05:02:23.046" v="21604" actId="478"/>
          <ac:spMkLst>
            <pc:docMk/>
            <pc:sldMk cId="2052602765" sldId="1781"/>
            <ac:spMk id="40" creationId="{98B21442-137D-DC49-964C-6C8BD1FF0365}"/>
          </ac:spMkLst>
        </pc:spChg>
        <pc:spChg chg="del">
          <ac:chgData name="Jiaxuan You" userId="4673b616-39e0-47ed-898d-4786d243effe" providerId="ADAL" clId="{20A89E92-15A7-DF49-90C7-6383E43D4082}" dt="2021-02-04T05:02:23.046" v="21604" actId="478"/>
          <ac:spMkLst>
            <pc:docMk/>
            <pc:sldMk cId="2052602765" sldId="1781"/>
            <ac:spMk id="41" creationId="{99357C63-6540-7A4E-BA74-C3986146C15E}"/>
          </ac:spMkLst>
        </pc:spChg>
        <pc:spChg chg="del">
          <ac:chgData name="Jiaxuan You" userId="4673b616-39e0-47ed-898d-4786d243effe" providerId="ADAL" clId="{20A89E92-15A7-DF49-90C7-6383E43D4082}" dt="2021-02-04T05:02:23.046" v="21604" actId="478"/>
          <ac:spMkLst>
            <pc:docMk/>
            <pc:sldMk cId="2052602765" sldId="1781"/>
            <ac:spMk id="42" creationId="{7DAA21C2-C2F2-634E-B0D8-360AB77A5EA5}"/>
          </ac:spMkLst>
        </pc:spChg>
        <pc:spChg chg="del">
          <ac:chgData name="Jiaxuan You" userId="4673b616-39e0-47ed-898d-4786d243effe" providerId="ADAL" clId="{20A89E92-15A7-DF49-90C7-6383E43D4082}" dt="2021-02-04T05:02:23.046" v="21604" actId="478"/>
          <ac:spMkLst>
            <pc:docMk/>
            <pc:sldMk cId="2052602765" sldId="1781"/>
            <ac:spMk id="43" creationId="{1B79A3FB-A05E-9941-8CDB-F44DF3B143C7}"/>
          </ac:spMkLst>
        </pc:spChg>
        <pc:spChg chg="del">
          <ac:chgData name="Jiaxuan You" userId="4673b616-39e0-47ed-898d-4786d243effe" providerId="ADAL" clId="{20A89E92-15A7-DF49-90C7-6383E43D4082}" dt="2021-02-04T05:02:23.046" v="21604" actId="478"/>
          <ac:spMkLst>
            <pc:docMk/>
            <pc:sldMk cId="2052602765" sldId="1781"/>
            <ac:spMk id="44" creationId="{A6760296-A199-1F49-B451-FA7E395EE64C}"/>
          </ac:spMkLst>
        </pc:spChg>
        <pc:spChg chg="del">
          <ac:chgData name="Jiaxuan You" userId="4673b616-39e0-47ed-898d-4786d243effe" providerId="ADAL" clId="{20A89E92-15A7-DF49-90C7-6383E43D4082}" dt="2021-02-04T05:02:23.046" v="21604" actId="478"/>
          <ac:spMkLst>
            <pc:docMk/>
            <pc:sldMk cId="2052602765" sldId="1781"/>
            <ac:spMk id="45" creationId="{0709F8F3-CAA1-5341-9505-1F45D515DA9F}"/>
          </ac:spMkLst>
        </pc:spChg>
        <pc:spChg chg="del">
          <ac:chgData name="Jiaxuan You" userId="4673b616-39e0-47ed-898d-4786d243effe" providerId="ADAL" clId="{20A89E92-15A7-DF49-90C7-6383E43D4082}" dt="2021-02-04T05:02:23.046" v="21604" actId="478"/>
          <ac:spMkLst>
            <pc:docMk/>
            <pc:sldMk cId="2052602765" sldId="1781"/>
            <ac:spMk id="56" creationId="{E12CF7A2-2863-4444-9534-A978B26DC7AA}"/>
          </ac:spMkLst>
        </pc:spChg>
        <pc:spChg chg="del">
          <ac:chgData name="Jiaxuan You" userId="4673b616-39e0-47ed-898d-4786d243effe" providerId="ADAL" clId="{20A89E92-15A7-DF49-90C7-6383E43D4082}" dt="2021-02-04T05:02:23.046" v="21604" actId="478"/>
          <ac:spMkLst>
            <pc:docMk/>
            <pc:sldMk cId="2052602765" sldId="1781"/>
            <ac:spMk id="76" creationId="{3A8B9E3C-3D67-4E4C-8A5A-67C29374863C}"/>
          </ac:spMkLst>
        </pc:spChg>
        <pc:spChg chg="del">
          <ac:chgData name="Jiaxuan You" userId="4673b616-39e0-47ed-898d-4786d243effe" providerId="ADAL" clId="{20A89E92-15A7-DF49-90C7-6383E43D4082}" dt="2021-02-04T05:02:23.046" v="21604" actId="478"/>
          <ac:spMkLst>
            <pc:docMk/>
            <pc:sldMk cId="2052602765" sldId="1781"/>
            <ac:spMk id="81" creationId="{DDEB6964-8538-A349-BE0C-DE0DF93F42B9}"/>
          </ac:spMkLst>
        </pc:spChg>
        <pc:spChg chg="del">
          <ac:chgData name="Jiaxuan You" userId="4673b616-39e0-47ed-898d-4786d243effe" providerId="ADAL" clId="{20A89E92-15A7-DF49-90C7-6383E43D4082}" dt="2021-02-04T05:02:23.046" v="21604" actId="478"/>
          <ac:spMkLst>
            <pc:docMk/>
            <pc:sldMk cId="2052602765" sldId="1781"/>
            <ac:spMk id="82" creationId="{C92CB032-6F04-6B40-BB2C-2C95151CC36B}"/>
          </ac:spMkLst>
        </pc:spChg>
        <pc:spChg chg="del">
          <ac:chgData name="Jiaxuan You" userId="4673b616-39e0-47ed-898d-4786d243effe" providerId="ADAL" clId="{20A89E92-15A7-DF49-90C7-6383E43D4082}" dt="2021-02-04T05:02:23.046" v="21604" actId="478"/>
          <ac:spMkLst>
            <pc:docMk/>
            <pc:sldMk cId="2052602765" sldId="1781"/>
            <ac:spMk id="83" creationId="{62173E98-9023-6F4F-A8F9-E41EFFA4632D}"/>
          </ac:spMkLst>
        </pc:spChg>
        <pc:spChg chg="del">
          <ac:chgData name="Jiaxuan You" userId="4673b616-39e0-47ed-898d-4786d243effe" providerId="ADAL" clId="{20A89E92-15A7-DF49-90C7-6383E43D4082}" dt="2021-02-04T05:02:23.046" v="21604" actId="478"/>
          <ac:spMkLst>
            <pc:docMk/>
            <pc:sldMk cId="2052602765" sldId="1781"/>
            <ac:spMk id="84" creationId="{D2266891-AA14-D94D-A32A-2996F80CBF9D}"/>
          </ac:spMkLst>
        </pc:spChg>
        <pc:spChg chg="del">
          <ac:chgData name="Jiaxuan You" userId="4673b616-39e0-47ed-898d-4786d243effe" providerId="ADAL" clId="{20A89E92-15A7-DF49-90C7-6383E43D4082}" dt="2021-02-04T05:02:23.046" v="21604" actId="478"/>
          <ac:spMkLst>
            <pc:docMk/>
            <pc:sldMk cId="2052602765" sldId="1781"/>
            <ac:spMk id="85" creationId="{A6892B54-DCC1-114C-8461-72CD691ED6A2}"/>
          </ac:spMkLst>
        </pc:spChg>
        <pc:cxnChg chg="add mod">
          <ac:chgData name="Jiaxuan You" userId="4673b616-39e0-47ed-898d-4786d243effe" providerId="ADAL" clId="{20A89E92-15A7-DF49-90C7-6383E43D4082}" dt="2021-02-04T05:02:27.909" v="21606" actId="1076"/>
          <ac:cxnSpMkLst>
            <pc:docMk/>
            <pc:sldMk cId="2052602765" sldId="1781"/>
            <ac:cxnSpMk id="21" creationId="{EFB9F659-263C-D34E-A4FC-5B62CACD7974}"/>
          </ac:cxnSpMkLst>
        </pc:cxnChg>
        <pc:cxnChg chg="add mod">
          <ac:chgData name="Jiaxuan You" userId="4673b616-39e0-47ed-898d-4786d243effe" providerId="ADAL" clId="{20A89E92-15A7-DF49-90C7-6383E43D4082}" dt="2021-02-04T05:02:27.909" v="21606" actId="1076"/>
          <ac:cxnSpMkLst>
            <pc:docMk/>
            <pc:sldMk cId="2052602765" sldId="1781"/>
            <ac:cxnSpMk id="22" creationId="{69648780-21BC-8C44-879D-2C29945DDDF2}"/>
          </ac:cxnSpMkLst>
        </pc:cxnChg>
        <pc:cxnChg chg="add mod">
          <ac:chgData name="Jiaxuan You" userId="4673b616-39e0-47ed-898d-4786d243effe" providerId="ADAL" clId="{20A89E92-15A7-DF49-90C7-6383E43D4082}" dt="2021-02-04T05:02:27.909" v="21606" actId="1076"/>
          <ac:cxnSpMkLst>
            <pc:docMk/>
            <pc:sldMk cId="2052602765" sldId="1781"/>
            <ac:cxnSpMk id="23" creationId="{05F620B2-EB0F-8647-9F6B-1660800AA474}"/>
          </ac:cxnSpMkLst>
        </pc:cxnChg>
        <pc:cxnChg chg="add mod">
          <ac:chgData name="Jiaxuan You" userId="4673b616-39e0-47ed-898d-4786d243effe" providerId="ADAL" clId="{20A89E92-15A7-DF49-90C7-6383E43D4082}" dt="2021-02-04T05:02:27.909" v="21606" actId="1076"/>
          <ac:cxnSpMkLst>
            <pc:docMk/>
            <pc:sldMk cId="2052602765" sldId="1781"/>
            <ac:cxnSpMk id="24" creationId="{7E32832D-9939-3543-83F2-879A07D8AEF3}"/>
          </ac:cxnSpMkLst>
        </pc:cxnChg>
        <pc:cxnChg chg="add mod">
          <ac:chgData name="Jiaxuan You" userId="4673b616-39e0-47ed-898d-4786d243effe" providerId="ADAL" clId="{20A89E92-15A7-DF49-90C7-6383E43D4082}" dt="2021-02-04T05:02:27.909" v="21606" actId="1076"/>
          <ac:cxnSpMkLst>
            <pc:docMk/>
            <pc:sldMk cId="2052602765" sldId="1781"/>
            <ac:cxnSpMk id="25" creationId="{C6825831-267B-294B-98EA-B0788C1553CF}"/>
          </ac:cxnSpMkLst>
        </pc:cxnChg>
        <pc:cxnChg chg="add mod">
          <ac:chgData name="Jiaxuan You" userId="4673b616-39e0-47ed-898d-4786d243effe" providerId="ADAL" clId="{20A89E92-15A7-DF49-90C7-6383E43D4082}" dt="2021-02-04T05:02:27.909" v="21606" actId="1076"/>
          <ac:cxnSpMkLst>
            <pc:docMk/>
            <pc:sldMk cId="2052602765" sldId="1781"/>
            <ac:cxnSpMk id="36" creationId="{2138912F-93D6-7646-B373-DCB13A95A792}"/>
          </ac:cxnSpMkLst>
        </pc:cxnChg>
      </pc:sldChg>
      <pc:sldChg chg="addSp delSp modSp add mod">
        <pc:chgData name="Jiaxuan You" userId="4673b616-39e0-47ed-898d-4786d243effe" providerId="ADAL" clId="{20A89E92-15A7-DF49-90C7-6383E43D4082}" dt="2021-02-04T05:22:58.730" v="22303" actId="113"/>
        <pc:sldMkLst>
          <pc:docMk/>
          <pc:sldMk cId="3705070732" sldId="1782"/>
        </pc:sldMkLst>
        <pc:spChg chg="mod">
          <ac:chgData name="Jiaxuan You" userId="4673b616-39e0-47ed-898d-4786d243effe" providerId="ADAL" clId="{20A89E92-15A7-DF49-90C7-6383E43D4082}" dt="2021-02-04T05:22:58.730" v="22303" actId="113"/>
          <ac:spMkLst>
            <pc:docMk/>
            <pc:sldMk cId="3705070732" sldId="1782"/>
            <ac:spMk id="3" creationId="{A52C8611-63D8-4942-97B3-1F19B9A4FB70}"/>
          </ac:spMkLst>
        </pc:spChg>
        <pc:spChg chg="add mod">
          <ac:chgData name="Jiaxuan You" userId="4673b616-39e0-47ed-898d-4786d243effe" providerId="ADAL" clId="{20A89E92-15A7-DF49-90C7-6383E43D4082}" dt="2021-02-04T05:22:57.636" v="22302" actId="1076"/>
          <ac:spMkLst>
            <pc:docMk/>
            <pc:sldMk cId="3705070732" sldId="1782"/>
            <ac:spMk id="21" creationId="{5211AED3-19C4-0E4F-8B3A-A4A62AEFD8D9}"/>
          </ac:spMkLst>
        </pc:spChg>
        <pc:spChg chg="add del mod">
          <ac:chgData name="Jiaxuan You" userId="4673b616-39e0-47ed-898d-4786d243effe" providerId="ADAL" clId="{20A89E92-15A7-DF49-90C7-6383E43D4082}" dt="2021-02-04T05:22:17.313" v="22271" actId="478"/>
          <ac:spMkLst>
            <pc:docMk/>
            <pc:sldMk cId="3705070732" sldId="1782"/>
            <ac:spMk id="22" creationId="{82313EE5-E2B6-C44A-8F42-3C78553327DF}"/>
          </ac:spMkLst>
        </pc:spChg>
        <pc:spChg chg="add del mod">
          <ac:chgData name="Jiaxuan You" userId="4673b616-39e0-47ed-898d-4786d243effe" providerId="ADAL" clId="{20A89E92-15A7-DF49-90C7-6383E43D4082}" dt="2021-02-04T05:22:17.313" v="22271" actId="478"/>
          <ac:spMkLst>
            <pc:docMk/>
            <pc:sldMk cId="3705070732" sldId="1782"/>
            <ac:spMk id="23" creationId="{68C7F8AF-3C33-F541-9B06-16135F485E66}"/>
          </ac:spMkLst>
        </pc:spChg>
        <pc:spChg chg="add del mod">
          <ac:chgData name="Jiaxuan You" userId="4673b616-39e0-47ed-898d-4786d243effe" providerId="ADAL" clId="{20A89E92-15A7-DF49-90C7-6383E43D4082}" dt="2021-02-04T05:22:17.313" v="22271" actId="478"/>
          <ac:spMkLst>
            <pc:docMk/>
            <pc:sldMk cId="3705070732" sldId="1782"/>
            <ac:spMk id="24" creationId="{24234B4B-73A3-174B-8217-4FF82F4DC5F5}"/>
          </ac:spMkLst>
        </pc:spChg>
        <pc:spChg chg="add del mod">
          <ac:chgData name="Jiaxuan You" userId="4673b616-39e0-47ed-898d-4786d243effe" providerId="ADAL" clId="{20A89E92-15A7-DF49-90C7-6383E43D4082}" dt="2021-02-04T05:22:17.313" v="22271" actId="478"/>
          <ac:spMkLst>
            <pc:docMk/>
            <pc:sldMk cId="3705070732" sldId="1782"/>
            <ac:spMk id="25" creationId="{3A55381A-5976-3840-BD79-BB829F21F332}"/>
          </ac:spMkLst>
        </pc:spChg>
        <pc:spChg chg="add del mod">
          <ac:chgData name="Jiaxuan You" userId="4673b616-39e0-47ed-898d-4786d243effe" providerId="ADAL" clId="{20A89E92-15A7-DF49-90C7-6383E43D4082}" dt="2021-02-04T05:22:17.313" v="22271" actId="478"/>
          <ac:spMkLst>
            <pc:docMk/>
            <pc:sldMk cId="3705070732" sldId="1782"/>
            <ac:spMk id="26" creationId="{0B0CCF19-5366-5642-AB58-B10FAEACBAB3}"/>
          </ac:spMkLst>
        </pc:spChg>
        <pc:spChg chg="add del mod">
          <ac:chgData name="Jiaxuan You" userId="4673b616-39e0-47ed-898d-4786d243effe" providerId="ADAL" clId="{20A89E92-15A7-DF49-90C7-6383E43D4082}" dt="2021-02-04T05:22:17.313" v="22271" actId="478"/>
          <ac:spMkLst>
            <pc:docMk/>
            <pc:sldMk cId="3705070732" sldId="1782"/>
            <ac:spMk id="27" creationId="{53EE4AD7-F610-5D47-A5CF-525057AF478A}"/>
          </ac:spMkLst>
        </pc:spChg>
        <pc:spChg chg="add del mod">
          <ac:chgData name="Jiaxuan You" userId="4673b616-39e0-47ed-898d-4786d243effe" providerId="ADAL" clId="{20A89E92-15A7-DF49-90C7-6383E43D4082}" dt="2021-02-04T05:22:17.313" v="22271" actId="478"/>
          <ac:spMkLst>
            <pc:docMk/>
            <pc:sldMk cId="3705070732" sldId="1782"/>
            <ac:spMk id="28" creationId="{652CBFEF-B753-FB42-9838-F6AE1D79F527}"/>
          </ac:spMkLst>
        </pc:spChg>
        <pc:spChg chg="add del mod">
          <ac:chgData name="Jiaxuan You" userId="4673b616-39e0-47ed-898d-4786d243effe" providerId="ADAL" clId="{20A89E92-15A7-DF49-90C7-6383E43D4082}" dt="2021-02-04T05:22:17.313" v="22271" actId="478"/>
          <ac:spMkLst>
            <pc:docMk/>
            <pc:sldMk cId="3705070732" sldId="1782"/>
            <ac:spMk id="29" creationId="{E456877F-375B-5A43-AB71-BC9E3216A584}"/>
          </ac:spMkLst>
        </pc:spChg>
        <pc:spChg chg="add del mod">
          <ac:chgData name="Jiaxuan You" userId="4673b616-39e0-47ed-898d-4786d243effe" providerId="ADAL" clId="{20A89E92-15A7-DF49-90C7-6383E43D4082}" dt="2021-02-04T05:22:17.313" v="22271" actId="478"/>
          <ac:spMkLst>
            <pc:docMk/>
            <pc:sldMk cId="3705070732" sldId="1782"/>
            <ac:spMk id="30" creationId="{A0032E47-6F56-D448-955B-A0B663590FF4}"/>
          </ac:spMkLst>
        </pc:spChg>
        <pc:spChg chg="add del mod">
          <ac:chgData name="Jiaxuan You" userId="4673b616-39e0-47ed-898d-4786d243effe" providerId="ADAL" clId="{20A89E92-15A7-DF49-90C7-6383E43D4082}" dt="2021-02-04T05:22:17.313" v="22271" actId="478"/>
          <ac:spMkLst>
            <pc:docMk/>
            <pc:sldMk cId="3705070732" sldId="1782"/>
            <ac:spMk id="31" creationId="{8DE676B0-9D72-7846-A87F-F3EB64329088}"/>
          </ac:spMkLst>
        </pc:spChg>
        <pc:spChg chg="add del mod">
          <ac:chgData name="Jiaxuan You" userId="4673b616-39e0-47ed-898d-4786d243effe" providerId="ADAL" clId="{20A89E92-15A7-DF49-90C7-6383E43D4082}" dt="2021-02-04T05:22:17.313" v="22271" actId="478"/>
          <ac:spMkLst>
            <pc:docMk/>
            <pc:sldMk cId="3705070732" sldId="1782"/>
            <ac:spMk id="32" creationId="{2618FF78-A337-A540-BBDC-40DE099A3236}"/>
          </ac:spMkLst>
        </pc:spChg>
        <pc:spChg chg="add del mod">
          <ac:chgData name="Jiaxuan You" userId="4673b616-39e0-47ed-898d-4786d243effe" providerId="ADAL" clId="{20A89E92-15A7-DF49-90C7-6383E43D4082}" dt="2021-02-04T05:22:17.313" v="22271" actId="478"/>
          <ac:spMkLst>
            <pc:docMk/>
            <pc:sldMk cId="3705070732" sldId="1782"/>
            <ac:spMk id="33" creationId="{3FDBCB58-6B70-294F-951E-302CA71507DF}"/>
          </ac:spMkLst>
        </pc:spChg>
        <pc:spChg chg="add del mod">
          <ac:chgData name="Jiaxuan You" userId="4673b616-39e0-47ed-898d-4786d243effe" providerId="ADAL" clId="{20A89E92-15A7-DF49-90C7-6383E43D4082}" dt="2021-02-04T05:22:17.313" v="22271" actId="478"/>
          <ac:spMkLst>
            <pc:docMk/>
            <pc:sldMk cId="3705070732" sldId="1782"/>
            <ac:spMk id="34" creationId="{E36AE195-0D1E-294C-AD58-7D4C6BD20E63}"/>
          </ac:spMkLst>
        </pc:spChg>
        <pc:spChg chg="add del mod">
          <ac:chgData name="Jiaxuan You" userId="4673b616-39e0-47ed-898d-4786d243effe" providerId="ADAL" clId="{20A89E92-15A7-DF49-90C7-6383E43D4082}" dt="2021-02-04T05:22:17.313" v="22271" actId="478"/>
          <ac:spMkLst>
            <pc:docMk/>
            <pc:sldMk cId="3705070732" sldId="1782"/>
            <ac:spMk id="35" creationId="{FC96A463-8C4A-064B-9232-B9697C75E5A2}"/>
          </ac:spMkLst>
        </pc:spChg>
        <pc:spChg chg="add del mod">
          <ac:chgData name="Jiaxuan You" userId="4673b616-39e0-47ed-898d-4786d243effe" providerId="ADAL" clId="{20A89E92-15A7-DF49-90C7-6383E43D4082}" dt="2021-02-04T05:22:17.313" v="22271" actId="478"/>
          <ac:spMkLst>
            <pc:docMk/>
            <pc:sldMk cId="3705070732" sldId="1782"/>
            <ac:spMk id="36" creationId="{4A2DB413-E984-8B47-A806-3D7AF5D3C0A8}"/>
          </ac:spMkLst>
        </pc:spChg>
        <pc:spChg chg="del mod">
          <ac:chgData name="Jiaxuan You" userId="4673b616-39e0-47ed-898d-4786d243effe" providerId="ADAL" clId="{20A89E92-15A7-DF49-90C7-6383E43D4082}" dt="2021-02-04T05:21:41.518" v="22265" actId="478"/>
          <ac:spMkLst>
            <pc:docMk/>
            <pc:sldMk cId="3705070732" sldId="1782"/>
            <ac:spMk id="40" creationId="{98B21442-137D-DC49-964C-6C8BD1FF0365}"/>
          </ac:spMkLst>
        </pc:spChg>
        <pc:spChg chg="del mod">
          <ac:chgData name="Jiaxuan You" userId="4673b616-39e0-47ed-898d-4786d243effe" providerId="ADAL" clId="{20A89E92-15A7-DF49-90C7-6383E43D4082}" dt="2021-02-04T05:21:41.518" v="22265" actId="478"/>
          <ac:spMkLst>
            <pc:docMk/>
            <pc:sldMk cId="3705070732" sldId="1782"/>
            <ac:spMk id="41" creationId="{99357C63-6540-7A4E-BA74-C3986146C15E}"/>
          </ac:spMkLst>
        </pc:spChg>
        <pc:spChg chg="del mod">
          <ac:chgData name="Jiaxuan You" userId="4673b616-39e0-47ed-898d-4786d243effe" providerId="ADAL" clId="{20A89E92-15A7-DF49-90C7-6383E43D4082}" dt="2021-02-04T05:21:41.518" v="22265" actId="478"/>
          <ac:spMkLst>
            <pc:docMk/>
            <pc:sldMk cId="3705070732" sldId="1782"/>
            <ac:spMk id="42" creationId="{7DAA21C2-C2F2-634E-B0D8-360AB77A5EA5}"/>
          </ac:spMkLst>
        </pc:spChg>
        <pc:spChg chg="del mod">
          <ac:chgData name="Jiaxuan You" userId="4673b616-39e0-47ed-898d-4786d243effe" providerId="ADAL" clId="{20A89E92-15A7-DF49-90C7-6383E43D4082}" dt="2021-02-04T05:21:41.518" v="22265" actId="478"/>
          <ac:spMkLst>
            <pc:docMk/>
            <pc:sldMk cId="3705070732" sldId="1782"/>
            <ac:spMk id="43" creationId="{1B79A3FB-A05E-9941-8CDB-F44DF3B143C7}"/>
          </ac:spMkLst>
        </pc:spChg>
        <pc:spChg chg="del mod">
          <ac:chgData name="Jiaxuan You" userId="4673b616-39e0-47ed-898d-4786d243effe" providerId="ADAL" clId="{20A89E92-15A7-DF49-90C7-6383E43D4082}" dt="2021-02-04T05:21:41.518" v="22265" actId="478"/>
          <ac:spMkLst>
            <pc:docMk/>
            <pc:sldMk cId="3705070732" sldId="1782"/>
            <ac:spMk id="44" creationId="{A6760296-A199-1F49-B451-FA7E395EE64C}"/>
          </ac:spMkLst>
        </pc:spChg>
        <pc:spChg chg="del mod">
          <ac:chgData name="Jiaxuan You" userId="4673b616-39e0-47ed-898d-4786d243effe" providerId="ADAL" clId="{20A89E92-15A7-DF49-90C7-6383E43D4082}" dt="2021-02-04T05:21:41.518" v="22265" actId="478"/>
          <ac:spMkLst>
            <pc:docMk/>
            <pc:sldMk cId="3705070732" sldId="1782"/>
            <ac:spMk id="45" creationId="{0709F8F3-CAA1-5341-9505-1F45D515DA9F}"/>
          </ac:spMkLst>
        </pc:spChg>
        <pc:spChg chg="add del mod">
          <ac:chgData name="Jiaxuan You" userId="4673b616-39e0-47ed-898d-4786d243effe" providerId="ADAL" clId="{20A89E92-15A7-DF49-90C7-6383E43D4082}" dt="2021-02-04T05:22:14.613" v="22270" actId="21"/>
          <ac:spMkLst>
            <pc:docMk/>
            <pc:sldMk cId="3705070732" sldId="1782"/>
            <ac:spMk id="50" creationId="{65468DEB-BC23-B041-BE8F-C7678781C950}"/>
          </ac:spMkLst>
        </pc:spChg>
        <pc:spChg chg="add del mod">
          <ac:chgData name="Jiaxuan You" userId="4673b616-39e0-47ed-898d-4786d243effe" providerId="ADAL" clId="{20A89E92-15A7-DF49-90C7-6383E43D4082}" dt="2021-02-04T05:22:14.613" v="22270" actId="21"/>
          <ac:spMkLst>
            <pc:docMk/>
            <pc:sldMk cId="3705070732" sldId="1782"/>
            <ac:spMk id="51" creationId="{7374A4B1-F974-A04D-8418-3938F737C663}"/>
          </ac:spMkLst>
        </pc:spChg>
        <pc:spChg chg="add del mod">
          <ac:chgData name="Jiaxuan You" userId="4673b616-39e0-47ed-898d-4786d243effe" providerId="ADAL" clId="{20A89E92-15A7-DF49-90C7-6383E43D4082}" dt="2021-02-04T05:22:14.613" v="22270" actId="21"/>
          <ac:spMkLst>
            <pc:docMk/>
            <pc:sldMk cId="3705070732" sldId="1782"/>
            <ac:spMk id="52" creationId="{B4B6A8F8-9F25-3A4D-8823-FB88382E515D}"/>
          </ac:spMkLst>
        </pc:spChg>
        <pc:spChg chg="add del mod">
          <ac:chgData name="Jiaxuan You" userId="4673b616-39e0-47ed-898d-4786d243effe" providerId="ADAL" clId="{20A89E92-15A7-DF49-90C7-6383E43D4082}" dt="2021-02-04T05:22:14.613" v="22270" actId="21"/>
          <ac:spMkLst>
            <pc:docMk/>
            <pc:sldMk cId="3705070732" sldId="1782"/>
            <ac:spMk id="53" creationId="{701BC660-ED5D-EB4A-A13E-CB9CD05259D4}"/>
          </ac:spMkLst>
        </pc:spChg>
        <pc:spChg chg="add del mod">
          <ac:chgData name="Jiaxuan You" userId="4673b616-39e0-47ed-898d-4786d243effe" providerId="ADAL" clId="{20A89E92-15A7-DF49-90C7-6383E43D4082}" dt="2021-02-04T05:22:14.613" v="22270" actId="21"/>
          <ac:spMkLst>
            <pc:docMk/>
            <pc:sldMk cId="3705070732" sldId="1782"/>
            <ac:spMk id="54" creationId="{C2753F73-BA33-4145-BEED-AAAF1CFF4816}"/>
          </ac:spMkLst>
        </pc:spChg>
        <pc:spChg chg="add del mod">
          <ac:chgData name="Jiaxuan You" userId="4673b616-39e0-47ed-898d-4786d243effe" providerId="ADAL" clId="{20A89E92-15A7-DF49-90C7-6383E43D4082}" dt="2021-02-04T05:22:14.613" v="22270" actId="21"/>
          <ac:spMkLst>
            <pc:docMk/>
            <pc:sldMk cId="3705070732" sldId="1782"/>
            <ac:spMk id="55" creationId="{29BBE1CB-7F10-A541-A6EB-08FA066F8130}"/>
          </ac:spMkLst>
        </pc:spChg>
        <pc:spChg chg="del mod">
          <ac:chgData name="Jiaxuan You" userId="4673b616-39e0-47ed-898d-4786d243effe" providerId="ADAL" clId="{20A89E92-15A7-DF49-90C7-6383E43D4082}" dt="2021-02-04T05:21:41.518" v="22265" actId="478"/>
          <ac:spMkLst>
            <pc:docMk/>
            <pc:sldMk cId="3705070732" sldId="1782"/>
            <ac:spMk id="56" creationId="{E12CF7A2-2863-4444-9534-A978B26DC7AA}"/>
          </ac:spMkLst>
        </pc:spChg>
        <pc:spChg chg="add del mod">
          <ac:chgData name="Jiaxuan You" userId="4673b616-39e0-47ed-898d-4786d243effe" providerId="ADAL" clId="{20A89E92-15A7-DF49-90C7-6383E43D4082}" dt="2021-02-04T05:22:14.613" v="22270" actId="21"/>
          <ac:spMkLst>
            <pc:docMk/>
            <pc:sldMk cId="3705070732" sldId="1782"/>
            <ac:spMk id="57" creationId="{BBDB7A87-B1AF-4A4A-9552-69E53B6E69FF}"/>
          </ac:spMkLst>
        </pc:spChg>
        <pc:spChg chg="add del mod">
          <ac:chgData name="Jiaxuan You" userId="4673b616-39e0-47ed-898d-4786d243effe" providerId="ADAL" clId="{20A89E92-15A7-DF49-90C7-6383E43D4082}" dt="2021-02-04T05:22:14.613" v="22270" actId="21"/>
          <ac:spMkLst>
            <pc:docMk/>
            <pc:sldMk cId="3705070732" sldId="1782"/>
            <ac:spMk id="58" creationId="{304373FF-815B-894B-A528-6603C55ACF60}"/>
          </ac:spMkLst>
        </pc:spChg>
        <pc:spChg chg="add del mod">
          <ac:chgData name="Jiaxuan You" userId="4673b616-39e0-47ed-898d-4786d243effe" providerId="ADAL" clId="{20A89E92-15A7-DF49-90C7-6383E43D4082}" dt="2021-02-04T05:22:14.613" v="22270" actId="21"/>
          <ac:spMkLst>
            <pc:docMk/>
            <pc:sldMk cId="3705070732" sldId="1782"/>
            <ac:spMk id="59" creationId="{BB1BA47B-91B4-CC4A-BCE3-4803DBDB14B7}"/>
          </ac:spMkLst>
        </pc:spChg>
        <pc:spChg chg="add del mod">
          <ac:chgData name="Jiaxuan You" userId="4673b616-39e0-47ed-898d-4786d243effe" providerId="ADAL" clId="{20A89E92-15A7-DF49-90C7-6383E43D4082}" dt="2021-02-04T05:22:14.613" v="22270" actId="21"/>
          <ac:spMkLst>
            <pc:docMk/>
            <pc:sldMk cId="3705070732" sldId="1782"/>
            <ac:spMk id="60" creationId="{48809F4F-7B43-FE4C-BF79-72EB2EA15E16}"/>
          </ac:spMkLst>
        </pc:spChg>
        <pc:spChg chg="add del mod">
          <ac:chgData name="Jiaxuan You" userId="4673b616-39e0-47ed-898d-4786d243effe" providerId="ADAL" clId="{20A89E92-15A7-DF49-90C7-6383E43D4082}" dt="2021-02-04T05:22:14.613" v="22270" actId="21"/>
          <ac:spMkLst>
            <pc:docMk/>
            <pc:sldMk cId="3705070732" sldId="1782"/>
            <ac:spMk id="62" creationId="{B84018BD-6F1F-824E-A50D-CED8AB11AF3A}"/>
          </ac:spMkLst>
        </pc:spChg>
        <pc:spChg chg="add del mod">
          <ac:chgData name="Jiaxuan You" userId="4673b616-39e0-47ed-898d-4786d243effe" providerId="ADAL" clId="{20A89E92-15A7-DF49-90C7-6383E43D4082}" dt="2021-02-04T05:22:14.613" v="22270" actId="21"/>
          <ac:spMkLst>
            <pc:docMk/>
            <pc:sldMk cId="3705070732" sldId="1782"/>
            <ac:spMk id="63" creationId="{CBF9EEB3-CCAD-CB44-BE3E-DD47A157E6F6}"/>
          </ac:spMkLst>
        </pc:spChg>
        <pc:spChg chg="add del mod">
          <ac:chgData name="Jiaxuan You" userId="4673b616-39e0-47ed-898d-4786d243effe" providerId="ADAL" clId="{20A89E92-15A7-DF49-90C7-6383E43D4082}" dt="2021-02-04T05:22:14.613" v="22270" actId="21"/>
          <ac:spMkLst>
            <pc:docMk/>
            <pc:sldMk cId="3705070732" sldId="1782"/>
            <ac:spMk id="64" creationId="{74EC0747-A1B9-D44D-A8F7-274201EB7B54}"/>
          </ac:spMkLst>
        </pc:spChg>
        <pc:spChg chg="add del mod">
          <ac:chgData name="Jiaxuan You" userId="4673b616-39e0-47ed-898d-4786d243effe" providerId="ADAL" clId="{20A89E92-15A7-DF49-90C7-6383E43D4082}" dt="2021-02-04T05:22:14.613" v="22270" actId="21"/>
          <ac:spMkLst>
            <pc:docMk/>
            <pc:sldMk cId="3705070732" sldId="1782"/>
            <ac:spMk id="65" creationId="{EC8941CF-FDEC-B44D-B81D-588DC4CC79E5}"/>
          </ac:spMkLst>
        </pc:spChg>
        <pc:spChg chg="add del mod">
          <ac:chgData name="Jiaxuan You" userId="4673b616-39e0-47ed-898d-4786d243effe" providerId="ADAL" clId="{20A89E92-15A7-DF49-90C7-6383E43D4082}" dt="2021-02-04T05:22:14.613" v="22270" actId="21"/>
          <ac:spMkLst>
            <pc:docMk/>
            <pc:sldMk cId="3705070732" sldId="1782"/>
            <ac:spMk id="66" creationId="{07EBD17F-6040-C647-A4EF-2FC52D4101AF}"/>
          </ac:spMkLst>
        </pc:spChg>
        <pc:spChg chg="del mod">
          <ac:chgData name="Jiaxuan You" userId="4673b616-39e0-47ed-898d-4786d243effe" providerId="ADAL" clId="{20A89E92-15A7-DF49-90C7-6383E43D4082}" dt="2021-02-04T05:21:41.518" v="22265" actId="478"/>
          <ac:spMkLst>
            <pc:docMk/>
            <pc:sldMk cId="3705070732" sldId="1782"/>
            <ac:spMk id="73" creationId="{7EC9CF1B-68E1-2842-A4E9-D586C03E1091}"/>
          </ac:spMkLst>
        </pc:spChg>
        <pc:spChg chg="add mod">
          <ac:chgData name="Jiaxuan You" userId="4673b616-39e0-47ed-898d-4786d243effe" providerId="ADAL" clId="{20A89E92-15A7-DF49-90C7-6383E43D4082}" dt="2021-02-04T05:22:57.636" v="22302" actId="1076"/>
          <ac:spMkLst>
            <pc:docMk/>
            <pc:sldMk cId="3705070732" sldId="1782"/>
            <ac:spMk id="75" creationId="{3CE49E44-B44F-2C48-B1A0-D6D15FC38403}"/>
          </ac:spMkLst>
        </pc:spChg>
        <pc:spChg chg="del mod">
          <ac:chgData name="Jiaxuan You" userId="4673b616-39e0-47ed-898d-4786d243effe" providerId="ADAL" clId="{20A89E92-15A7-DF49-90C7-6383E43D4082}" dt="2021-02-04T05:21:41.518" v="22265" actId="478"/>
          <ac:spMkLst>
            <pc:docMk/>
            <pc:sldMk cId="3705070732" sldId="1782"/>
            <ac:spMk id="76" creationId="{3A8B9E3C-3D67-4E4C-8A5A-67C29374863C}"/>
          </ac:spMkLst>
        </pc:spChg>
        <pc:spChg chg="add mod">
          <ac:chgData name="Jiaxuan You" userId="4673b616-39e0-47ed-898d-4786d243effe" providerId="ADAL" clId="{20A89E92-15A7-DF49-90C7-6383E43D4082}" dt="2021-02-04T05:22:57.636" v="22302" actId="1076"/>
          <ac:spMkLst>
            <pc:docMk/>
            <pc:sldMk cId="3705070732" sldId="1782"/>
            <ac:spMk id="77" creationId="{88283BA7-FF6A-ED4A-92D3-A01F48F29FC2}"/>
          </ac:spMkLst>
        </pc:spChg>
        <pc:spChg chg="add mod">
          <ac:chgData name="Jiaxuan You" userId="4673b616-39e0-47ed-898d-4786d243effe" providerId="ADAL" clId="{20A89E92-15A7-DF49-90C7-6383E43D4082}" dt="2021-02-04T05:22:57.636" v="22302" actId="1076"/>
          <ac:spMkLst>
            <pc:docMk/>
            <pc:sldMk cId="3705070732" sldId="1782"/>
            <ac:spMk id="78" creationId="{B8F2F068-9F34-1F45-9FBD-F65253582434}"/>
          </ac:spMkLst>
        </pc:spChg>
        <pc:spChg chg="add mod">
          <ac:chgData name="Jiaxuan You" userId="4673b616-39e0-47ed-898d-4786d243effe" providerId="ADAL" clId="{20A89E92-15A7-DF49-90C7-6383E43D4082}" dt="2021-02-04T05:22:57.636" v="22302" actId="1076"/>
          <ac:spMkLst>
            <pc:docMk/>
            <pc:sldMk cId="3705070732" sldId="1782"/>
            <ac:spMk id="79" creationId="{77F3DB38-4664-5C4A-B76E-65287C552C6E}"/>
          </ac:spMkLst>
        </pc:spChg>
        <pc:spChg chg="add mod">
          <ac:chgData name="Jiaxuan You" userId="4673b616-39e0-47ed-898d-4786d243effe" providerId="ADAL" clId="{20A89E92-15A7-DF49-90C7-6383E43D4082}" dt="2021-02-04T05:22:57.636" v="22302" actId="1076"/>
          <ac:spMkLst>
            <pc:docMk/>
            <pc:sldMk cId="3705070732" sldId="1782"/>
            <ac:spMk id="80" creationId="{1E877B7F-00D2-5F42-B928-F90E6BB05041}"/>
          </ac:spMkLst>
        </pc:spChg>
        <pc:spChg chg="del mod">
          <ac:chgData name="Jiaxuan You" userId="4673b616-39e0-47ed-898d-4786d243effe" providerId="ADAL" clId="{20A89E92-15A7-DF49-90C7-6383E43D4082}" dt="2021-02-04T05:21:41.518" v="22265" actId="478"/>
          <ac:spMkLst>
            <pc:docMk/>
            <pc:sldMk cId="3705070732" sldId="1782"/>
            <ac:spMk id="81" creationId="{DDEB6964-8538-A349-BE0C-DE0DF93F42B9}"/>
          </ac:spMkLst>
        </pc:spChg>
        <pc:spChg chg="del mod">
          <ac:chgData name="Jiaxuan You" userId="4673b616-39e0-47ed-898d-4786d243effe" providerId="ADAL" clId="{20A89E92-15A7-DF49-90C7-6383E43D4082}" dt="2021-02-04T05:21:41.518" v="22265" actId="478"/>
          <ac:spMkLst>
            <pc:docMk/>
            <pc:sldMk cId="3705070732" sldId="1782"/>
            <ac:spMk id="82" creationId="{C92CB032-6F04-6B40-BB2C-2C95151CC36B}"/>
          </ac:spMkLst>
        </pc:spChg>
        <pc:spChg chg="del mod">
          <ac:chgData name="Jiaxuan You" userId="4673b616-39e0-47ed-898d-4786d243effe" providerId="ADAL" clId="{20A89E92-15A7-DF49-90C7-6383E43D4082}" dt="2021-02-04T05:21:41.518" v="22265" actId="478"/>
          <ac:spMkLst>
            <pc:docMk/>
            <pc:sldMk cId="3705070732" sldId="1782"/>
            <ac:spMk id="83" creationId="{62173E98-9023-6F4F-A8F9-E41EFFA4632D}"/>
          </ac:spMkLst>
        </pc:spChg>
        <pc:spChg chg="del mod">
          <ac:chgData name="Jiaxuan You" userId="4673b616-39e0-47ed-898d-4786d243effe" providerId="ADAL" clId="{20A89E92-15A7-DF49-90C7-6383E43D4082}" dt="2021-02-04T05:21:41.518" v="22265" actId="478"/>
          <ac:spMkLst>
            <pc:docMk/>
            <pc:sldMk cId="3705070732" sldId="1782"/>
            <ac:spMk id="84" creationId="{D2266891-AA14-D94D-A32A-2996F80CBF9D}"/>
          </ac:spMkLst>
        </pc:spChg>
        <pc:spChg chg="del mod">
          <ac:chgData name="Jiaxuan You" userId="4673b616-39e0-47ed-898d-4786d243effe" providerId="ADAL" clId="{20A89E92-15A7-DF49-90C7-6383E43D4082}" dt="2021-02-04T05:21:41.518" v="22265" actId="478"/>
          <ac:spMkLst>
            <pc:docMk/>
            <pc:sldMk cId="3705070732" sldId="1782"/>
            <ac:spMk id="85" creationId="{A6892B54-DCC1-114C-8461-72CD691ED6A2}"/>
          </ac:spMkLst>
        </pc:spChg>
        <pc:spChg chg="add mod">
          <ac:chgData name="Jiaxuan You" userId="4673b616-39e0-47ed-898d-4786d243effe" providerId="ADAL" clId="{20A89E92-15A7-DF49-90C7-6383E43D4082}" dt="2021-02-04T05:22:57.636" v="22302" actId="1076"/>
          <ac:spMkLst>
            <pc:docMk/>
            <pc:sldMk cId="3705070732" sldId="1782"/>
            <ac:spMk id="86" creationId="{01E1034F-650D-484D-A30B-B10C4000766F}"/>
          </ac:spMkLst>
        </pc:spChg>
        <pc:spChg chg="add mod">
          <ac:chgData name="Jiaxuan You" userId="4673b616-39e0-47ed-898d-4786d243effe" providerId="ADAL" clId="{20A89E92-15A7-DF49-90C7-6383E43D4082}" dt="2021-02-04T05:22:57.636" v="22302" actId="1076"/>
          <ac:spMkLst>
            <pc:docMk/>
            <pc:sldMk cId="3705070732" sldId="1782"/>
            <ac:spMk id="87" creationId="{097525FF-FF11-0648-A2B1-DC6A665EEF9F}"/>
          </ac:spMkLst>
        </pc:spChg>
        <pc:spChg chg="add mod">
          <ac:chgData name="Jiaxuan You" userId="4673b616-39e0-47ed-898d-4786d243effe" providerId="ADAL" clId="{20A89E92-15A7-DF49-90C7-6383E43D4082}" dt="2021-02-04T05:22:57.636" v="22302" actId="1076"/>
          <ac:spMkLst>
            <pc:docMk/>
            <pc:sldMk cId="3705070732" sldId="1782"/>
            <ac:spMk id="88" creationId="{DFA61654-2198-E940-9003-9627AF6EFF0C}"/>
          </ac:spMkLst>
        </pc:spChg>
        <pc:spChg chg="add mod">
          <ac:chgData name="Jiaxuan You" userId="4673b616-39e0-47ed-898d-4786d243effe" providerId="ADAL" clId="{20A89E92-15A7-DF49-90C7-6383E43D4082}" dt="2021-02-04T05:22:57.636" v="22302" actId="1076"/>
          <ac:spMkLst>
            <pc:docMk/>
            <pc:sldMk cId="3705070732" sldId="1782"/>
            <ac:spMk id="89" creationId="{C858E4CB-CF2B-F84B-8829-DBADD742747D}"/>
          </ac:spMkLst>
        </pc:spChg>
        <pc:spChg chg="add mod">
          <ac:chgData name="Jiaxuan You" userId="4673b616-39e0-47ed-898d-4786d243effe" providerId="ADAL" clId="{20A89E92-15A7-DF49-90C7-6383E43D4082}" dt="2021-02-04T05:22:57.636" v="22302" actId="1076"/>
          <ac:spMkLst>
            <pc:docMk/>
            <pc:sldMk cId="3705070732" sldId="1782"/>
            <ac:spMk id="90" creationId="{958A5BB1-E3FD-E74F-9DCE-C3AF60C5ADD1}"/>
          </ac:spMkLst>
        </pc:spChg>
        <pc:spChg chg="add mod">
          <ac:chgData name="Jiaxuan You" userId="4673b616-39e0-47ed-898d-4786d243effe" providerId="ADAL" clId="{20A89E92-15A7-DF49-90C7-6383E43D4082}" dt="2021-02-04T05:22:57.636" v="22302" actId="1076"/>
          <ac:spMkLst>
            <pc:docMk/>
            <pc:sldMk cId="3705070732" sldId="1782"/>
            <ac:spMk id="92" creationId="{4B522356-40CD-6140-9979-0E0A76BBD93E}"/>
          </ac:spMkLst>
        </pc:spChg>
        <pc:spChg chg="add mod">
          <ac:chgData name="Jiaxuan You" userId="4673b616-39e0-47ed-898d-4786d243effe" providerId="ADAL" clId="{20A89E92-15A7-DF49-90C7-6383E43D4082}" dt="2021-02-04T05:22:57.636" v="22302" actId="1076"/>
          <ac:spMkLst>
            <pc:docMk/>
            <pc:sldMk cId="3705070732" sldId="1782"/>
            <ac:spMk id="93" creationId="{44C795B9-93D6-514B-A530-57B23B46BD69}"/>
          </ac:spMkLst>
        </pc:spChg>
        <pc:spChg chg="add mod">
          <ac:chgData name="Jiaxuan You" userId="4673b616-39e0-47ed-898d-4786d243effe" providerId="ADAL" clId="{20A89E92-15A7-DF49-90C7-6383E43D4082}" dt="2021-02-04T05:22:57.636" v="22302" actId="1076"/>
          <ac:spMkLst>
            <pc:docMk/>
            <pc:sldMk cId="3705070732" sldId="1782"/>
            <ac:spMk id="94" creationId="{7AEC215C-222F-0F40-9F86-D31ED448A15E}"/>
          </ac:spMkLst>
        </pc:spChg>
        <pc:spChg chg="add mod">
          <ac:chgData name="Jiaxuan You" userId="4673b616-39e0-47ed-898d-4786d243effe" providerId="ADAL" clId="{20A89E92-15A7-DF49-90C7-6383E43D4082}" dt="2021-02-04T05:22:57.636" v="22302" actId="1076"/>
          <ac:spMkLst>
            <pc:docMk/>
            <pc:sldMk cId="3705070732" sldId="1782"/>
            <ac:spMk id="95" creationId="{F2A2B86D-82AA-7E4E-9E09-2BD341220F07}"/>
          </ac:spMkLst>
        </pc:spChg>
        <pc:spChg chg="add mod">
          <ac:chgData name="Jiaxuan You" userId="4673b616-39e0-47ed-898d-4786d243effe" providerId="ADAL" clId="{20A89E92-15A7-DF49-90C7-6383E43D4082}" dt="2021-02-04T05:22:57.636" v="22302" actId="1076"/>
          <ac:spMkLst>
            <pc:docMk/>
            <pc:sldMk cId="3705070732" sldId="1782"/>
            <ac:spMk id="96" creationId="{2FBC17D5-8B63-E14E-A29F-9C032B260C31}"/>
          </ac:spMkLst>
        </pc:spChg>
        <pc:cxnChg chg="add del mod">
          <ac:chgData name="Jiaxuan You" userId="4673b616-39e0-47ed-898d-4786d243effe" providerId="ADAL" clId="{20A89E92-15A7-DF49-90C7-6383E43D4082}" dt="2021-02-04T05:22:14.613" v="22270" actId="21"/>
          <ac:cxnSpMkLst>
            <pc:docMk/>
            <pc:sldMk cId="3705070732" sldId="1782"/>
            <ac:cxnSpMk id="37" creationId="{A707DB4E-0217-0B47-988B-9924E78A23B0}"/>
          </ac:cxnSpMkLst>
        </pc:cxnChg>
        <pc:cxnChg chg="add del mod">
          <ac:chgData name="Jiaxuan You" userId="4673b616-39e0-47ed-898d-4786d243effe" providerId="ADAL" clId="{20A89E92-15A7-DF49-90C7-6383E43D4082}" dt="2021-02-04T05:22:14.613" v="22270" actId="21"/>
          <ac:cxnSpMkLst>
            <pc:docMk/>
            <pc:sldMk cId="3705070732" sldId="1782"/>
            <ac:cxnSpMk id="38" creationId="{3687AA2C-CC72-D944-A196-B342040298EF}"/>
          </ac:cxnSpMkLst>
        </pc:cxnChg>
        <pc:cxnChg chg="add del mod">
          <ac:chgData name="Jiaxuan You" userId="4673b616-39e0-47ed-898d-4786d243effe" providerId="ADAL" clId="{20A89E92-15A7-DF49-90C7-6383E43D4082}" dt="2021-02-04T05:22:14.613" v="22270" actId="21"/>
          <ac:cxnSpMkLst>
            <pc:docMk/>
            <pc:sldMk cId="3705070732" sldId="1782"/>
            <ac:cxnSpMk id="39" creationId="{7F775CFB-1C91-A840-AEBF-142CBB5A52EC}"/>
          </ac:cxnSpMkLst>
        </pc:cxnChg>
        <pc:cxnChg chg="add del mod">
          <ac:chgData name="Jiaxuan You" userId="4673b616-39e0-47ed-898d-4786d243effe" providerId="ADAL" clId="{20A89E92-15A7-DF49-90C7-6383E43D4082}" dt="2021-02-04T05:22:14.613" v="22270" actId="21"/>
          <ac:cxnSpMkLst>
            <pc:docMk/>
            <pc:sldMk cId="3705070732" sldId="1782"/>
            <ac:cxnSpMk id="46" creationId="{6DE9855B-7D8F-4943-AF14-F2584E20BB38}"/>
          </ac:cxnSpMkLst>
        </pc:cxnChg>
        <pc:cxnChg chg="add del mod">
          <ac:chgData name="Jiaxuan You" userId="4673b616-39e0-47ed-898d-4786d243effe" providerId="ADAL" clId="{20A89E92-15A7-DF49-90C7-6383E43D4082}" dt="2021-02-04T05:22:14.613" v="22270" actId="21"/>
          <ac:cxnSpMkLst>
            <pc:docMk/>
            <pc:sldMk cId="3705070732" sldId="1782"/>
            <ac:cxnSpMk id="47" creationId="{178BF42B-69BF-8243-85BD-500D78250920}"/>
          </ac:cxnSpMkLst>
        </pc:cxnChg>
        <pc:cxnChg chg="add del mod">
          <ac:chgData name="Jiaxuan You" userId="4673b616-39e0-47ed-898d-4786d243effe" providerId="ADAL" clId="{20A89E92-15A7-DF49-90C7-6383E43D4082}" dt="2021-02-04T05:22:14.613" v="22270" actId="21"/>
          <ac:cxnSpMkLst>
            <pc:docMk/>
            <pc:sldMk cId="3705070732" sldId="1782"/>
            <ac:cxnSpMk id="48" creationId="{0792D3E7-81BE-A948-AD1D-4B0C2ED63416}"/>
          </ac:cxnSpMkLst>
        </pc:cxnChg>
        <pc:cxnChg chg="add del mod">
          <ac:chgData name="Jiaxuan You" userId="4673b616-39e0-47ed-898d-4786d243effe" providerId="ADAL" clId="{20A89E92-15A7-DF49-90C7-6383E43D4082}" dt="2021-02-04T05:22:14.613" v="22270" actId="21"/>
          <ac:cxnSpMkLst>
            <pc:docMk/>
            <pc:sldMk cId="3705070732" sldId="1782"/>
            <ac:cxnSpMk id="49" creationId="{1DA03D43-D937-E943-98E5-AE7DB00A6CCD}"/>
          </ac:cxnSpMkLst>
        </pc:cxnChg>
        <pc:cxnChg chg="add del mod">
          <ac:chgData name="Jiaxuan You" userId="4673b616-39e0-47ed-898d-4786d243effe" providerId="ADAL" clId="{20A89E92-15A7-DF49-90C7-6383E43D4082}" dt="2021-02-04T05:22:14.613" v="22270" actId="21"/>
          <ac:cxnSpMkLst>
            <pc:docMk/>
            <pc:sldMk cId="3705070732" sldId="1782"/>
            <ac:cxnSpMk id="61" creationId="{5DF974B2-1AE5-C84D-B087-89C562F63394}"/>
          </ac:cxnSpMkLst>
        </pc:cxnChg>
        <pc:cxnChg chg="add mod">
          <ac:chgData name="Jiaxuan You" userId="4673b616-39e0-47ed-898d-4786d243effe" providerId="ADAL" clId="{20A89E92-15A7-DF49-90C7-6383E43D4082}" dt="2021-02-04T05:22:57.636" v="22302" actId="1076"/>
          <ac:cxnSpMkLst>
            <pc:docMk/>
            <pc:sldMk cId="3705070732" sldId="1782"/>
            <ac:cxnSpMk id="67" creationId="{05AD9DB8-06C3-9046-A7A1-866B410F90F0}"/>
          </ac:cxnSpMkLst>
        </pc:cxnChg>
        <pc:cxnChg chg="add mod">
          <ac:chgData name="Jiaxuan You" userId="4673b616-39e0-47ed-898d-4786d243effe" providerId="ADAL" clId="{20A89E92-15A7-DF49-90C7-6383E43D4082}" dt="2021-02-04T05:22:57.636" v="22302" actId="1076"/>
          <ac:cxnSpMkLst>
            <pc:docMk/>
            <pc:sldMk cId="3705070732" sldId="1782"/>
            <ac:cxnSpMk id="68" creationId="{994AA220-8014-7A4F-9A98-B127D549DB13}"/>
          </ac:cxnSpMkLst>
        </pc:cxnChg>
        <pc:cxnChg chg="add mod">
          <ac:chgData name="Jiaxuan You" userId="4673b616-39e0-47ed-898d-4786d243effe" providerId="ADAL" clId="{20A89E92-15A7-DF49-90C7-6383E43D4082}" dt="2021-02-04T05:22:57.636" v="22302" actId="1076"/>
          <ac:cxnSpMkLst>
            <pc:docMk/>
            <pc:sldMk cId="3705070732" sldId="1782"/>
            <ac:cxnSpMk id="69" creationId="{9A6CB44F-A7BE-2E49-B41C-A70A9E128EBE}"/>
          </ac:cxnSpMkLst>
        </pc:cxnChg>
        <pc:cxnChg chg="add mod">
          <ac:chgData name="Jiaxuan You" userId="4673b616-39e0-47ed-898d-4786d243effe" providerId="ADAL" clId="{20A89E92-15A7-DF49-90C7-6383E43D4082}" dt="2021-02-04T05:22:57.636" v="22302" actId="1076"/>
          <ac:cxnSpMkLst>
            <pc:docMk/>
            <pc:sldMk cId="3705070732" sldId="1782"/>
            <ac:cxnSpMk id="70" creationId="{3E66F5BE-2653-1745-9259-9B5422275FD5}"/>
          </ac:cxnSpMkLst>
        </pc:cxnChg>
        <pc:cxnChg chg="add mod">
          <ac:chgData name="Jiaxuan You" userId="4673b616-39e0-47ed-898d-4786d243effe" providerId="ADAL" clId="{20A89E92-15A7-DF49-90C7-6383E43D4082}" dt="2021-02-04T05:22:57.636" v="22302" actId="1076"/>
          <ac:cxnSpMkLst>
            <pc:docMk/>
            <pc:sldMk cId="3705070732" sldId="1782"/>
            <ac:cxnSpMk id="71" creationId="{B2094C3F-1704-854B-977D-264122E55F49}"/>
          </ac:cxnSpMkLst>
        </pc:cxnChg>
        <pc:cxnChg chg="add mod">
          <ac:chgData name="Jiaxuan You" userId="4673b616-39e0-47ed-898d-4786d243effe" providerId="ADAL" clId="{20A89E92-15A7-DF49-90C7-6383E43D4082}" dt="2021-02-04T05:22:57.636" v="22302" actId="1076"/>
          <ac:cxnSpMkLst>
            <pc:docMk/>
            <pc:sldMk cId="3705070732" sldId="1782"/>
            <ac:cxnSpMk id="72" creationId="{8869FAD1-4290-5245-90A9-F10C71A74DE8}"/>
          </ac:cxnSpMkLst>
        </pc:cxnChg>
        <pc:cxnChg chg="add mod">
          <ac:chgData name="Jiaxuan You" userId="4673b616-39e0-47ed-898d-4786d243effe" providerId="ADAL" clId="{20A89E92-15A7-DF49-90C7-6383E43D4082}" dt="2021-02-04T05:22:57.636" v="22302" actId="1076"/>
          <ac:cxnSpMkLst>
            <pc:docMk/>
            <pc:sldMk cId="3705070732" sldId="1782"/>
            <ac:cxnSpMk id="74" creationId="{CE3B33D8-5B2C-D340-8486-E65B8D6D3A8A}"/>
          </ac:cxnSpMkLst>
        </pc:cxnChg>
        <pc:cxnChg chg="add mod">
          <ac:chgData name="Jiaxuan You" userId="4673b616-39e0-47ed-898d-4786d243effe" providerId="ADAL" clId="{20A89E92-15A7-DF49-90C7-6383E43D4082}" dt="2021-02-04T05:22:57.636" v="22302" actId="1076"/>
          <ac:cxnSpMkLst>
            <pc:docMk/>
            <pc:sldMk cId="3705070732" sldId="1782"/>
            <ac:cxnSpMk id="91" creationId="{FED5F428-52B7-114C-A67F-B9D8EA4869D0}"/>
          </ac:cxnSpMkLst>
        </pc:cxnChg>
      </pc:sldChg>
      <pc:sldChg chg="modSp add del mod">
        <pc:chgData name="Jiaxuan You" userId="4673b616-39e0-47ed-898d-4786d243effe" providerId="ADAL" clId="{20A89E92-15A7-DF49-90C7-6383E43D4082}" dt="2021-02-04T05:50:47.363" v="23064" actId="2696"/>
        <pc:sldMkLst>
          <pc:docMk/>
          <pc:sldMk cId="1437481172" sldId="1783"/>
        </pc:sldMkLst>
        <pc:spChg chg="mod">
          <ac:chgData name="Jiaxuan You" userId="4673b616-39e0-47ed-898d-4786d243effe" providerId="ADAL" clId="{20A89E92-15A7-DF49-90C7-6383E43D4082}" dt="2021-02-04T05:23:10.895" v="22305" actId="21"/>
          <ac:spMkLst>
            <pc:docMk/>
            <pc:sldMk cId="1437481172" sldId="1783"/>
            <ac:spMk id="3" creationId="{A52C8611-63D8-4942-97B3-1F19B9A4FB70}"/>
          </ac:spMkLst>
        </pc:spChg>
      </pc:sldChg>
      <pc:sldChg chg="modSp add mod">
        <pc:chgData name="Jiaxuan You" userId="4673b616-39e0-47ed-898d-4786d243effe" providerId="ADAL" clId="{20A89E92-15A7-DF49-90C7-6383E43D4082}" dt="2021-02-04T05:54:09.703" v="23094" actId="207"/>
        <pc:sldMkLst>
          <pc:docMk/>
          <pc:sldMk cId="3556671148" sldId="1784"/>
        </pc:sldMkLst>
        <pc:spChg chg="mod">
          <ac:chgData name="Jiaxuan You" userId="4673b616-39e0-47ed-898d-4786d243effe" providerId="ADAL" clId="{20A89E92-15A7-DF49-90C7-6383E43D4082}" dt="2021-02-04T05:54:09.703" v="23094" actId="207"/>
          <ac:spMkLst>
            <pc:docMk/>
            <pc:sldMk cId="3556671148" sldId="1784"/>
            <ac:spMk id="3" creationId="{A52C8611-63D8-4942-97B3-1F19B9A4FB70}"/>
          </ac:spMkLst>
        </pc:spChg>
        <pc:spChg chg="mod">
          <ac:chgData name="Jiaxuan You" userId="4673b616-39e0-47ed-898d-4786d243effe" providerId="ADAL" clId="{20A89E92-15A7-DF49-90C7-6383E43D4082}" dt="2021-02-04T05:28:34.579" v="22606" actId="1076"/>
          <ac:spMkLst>
            <pc:docMk/>
            <pc:sldMk cId="3556671148" sldId="1784"/>
            <ac:spMk id="21" creationId="{5211AED3-19C4-0E4F-8B3A-A4A62AEFD8D9}"/>
          </ac:spMkLst>
        </pc:spChg>
        <pc:spChg chg="mod">
          <ac:chgData name="Jiaxuan You" userId="4673b616-39e0-47ed-898d-4786d243effe" providerId="ADAL" clId="{20A89E92-15A7-DF49-90C7-6383E43D4082}" dt="2021-02-04T05:28:34.579" v="22606" actId="1076"/>
          <ac:spMkLst>
            <pc:docMk/>
            <pc:sldMk cId="3556671148" sldId="1784"/>
            <ac:spMk id="75" creationId="{3CE49E44-B44F-2C48-B1A0-D6D15FC38403}"/>
          </ac:spMkLst>
        </pc:spChg>
        <pc:spChg chg="mod">
          <ac:chgData name="Jiaxuan You" userId="4673b616-39e0-47ed-898d-4786d243effe" providerId="ADAL" clId="{20A89E92-15A7-DF49-90C7-6383E43D4082}" dt="2021-02-04T05:28:34.579" v="22606" actId="1076"/>
          <ac:spMkLst>
            <pc:docMk/>
            <pc:sldMk cId="3556671148" sldId="1784"/>
            <ac:spMk id="77" creationId="{88283BA7-FF6A-ED4A-92D3-A01F48F29FC2}"/>
          </ac:spMkLst>
        </pc:spChg>
        <pc:spChg chg="mod">
          <ac:chgData name="Jiaxuan You" userId="4673b616-39e0-47ed-898d-4786d243effe" providerId="ADAL" clId="{20A89E92-15A7-DF49-90C7-6383E43D4082}" dt="2021-02-04T05:28:34.579" v="22606" actId="1076"/>
          <ac:spMkLst>
            <pc:docMk/>
            <pc:sldMk cId="3556671148" sldId="1784"/>
            <ac:spMk id="78" creationId="{B8F2F068-9F34-1F45-9FBD-F65253582434}"/>
          </ac:spMkLst>
        </pc:spChg>
        <pc:spChg chg="mod">
          <ac:chgData name="Jiaxuan You" userId="4673b616-39e0-47ed-898d-4786d243effe" providerId="ADAL" clId="{20A89E92-15A7-DF49-90C7-6383E43D4082}" dt="2021-02-04T05:28:34.579" v="22606" actId="1076"/>
          <ac:spMkLst>
            <pc:docMk/>
            <pc:sldMk cId="3556671148" sldId="1784"/>
            <ac:spMk id="79" creationId="{77F3DB38-4664-5C4A-B76E-65287C552C6E}"/>
          </ac:spMkLst>
        </pc:spChg>
        <pc:spChg chg="mod">
          <ac:chgData name="Jiaxuan You" userId="4673b616-39e0-47ed-898d-4786d243effe" providerId="ADAL" clId="{20A89E92-15A7-DF49-90C7-6383E43D4082}" dt="2021-02-04T05:28:34.579" v="22606" actId="1076"/>
          <ac:spMkLst>
            <pc:docMk/>
            <pc:sldMk cId="3556671148" sldId="1784"/>
            <ac:spMk id="80" creationId="{1E877B7F-00D2-5F42-B928-F90E6BB05041}"/>
          </ac:spMkLst>
        </pc:spChg>
        <pc:spChg chg="mod">
          <ac:chgData name="Jiaxuan You" userId="4673b616-39e0-47ed-898d-4786d243effe" providerId="ADAL" clId="{20A89E92-15A7-DF49-90C7-6383E43D4082}" dt="2021-02-04T05:28:34.579" v="22606" actId="1076"/>
          <ac:spMkLst>
            <pc:docMk/>
            <pc:sldMk cId="3556671148" sldId="1784"/>
            <ac:spMk id="86" creationId="{01E1034F-650D-484D-A30B-B10C4000766F}"/>
          </ac:spMkLst>
        </pc:spChg>
        <pc:spChg chg="mod">
          <ac:chgData name="Jiaxuan You" userId="4673b616-39e0-47ed-898d-4786d243effe" providerId="ADAL" clId="{20A89E92-15A7-DF49-90C7-6383E43D4082}" dt="2021-02-04T05:28:34.579" v="22606" actId="1076"/>
          <ac:spMkLst>
            <pc:docMk/>
            <pc:sldMk cId="3556671148" sldId="1784"/>
            <ac:spMk id="87" creationId="{097525FF-FF11-0648-A2B1-DC6A665EEF9F}"/>
          </ac:spMkLst>
        </pc:spChg>
        <pc:spChg chg="mod">
          <ac:chgData name="Jiaxuan You" userId="4673b616-39e0-47ed-898d-4786d243effe" providerId="ADAL" clId="{20A89E92-15A7-DF49-90C7-6383E43D4082}" dt="2021-02-04T05:28:34.579" v="22606" actId="1076"/>
          <ac:spMkLst>
            <pc:docMk/>
            <pc:sldMk cId="3556671148" sldId="1784"/>
            <ac:spMk id="88" creationId="{DFA61654-2198-E940-9003-9627AF6EFF0C}"/>
          </ac:spMkLst>
        </pc:spChg>
        <pc:spChg chg="mod">
          <ac:chgData name="Jiaxuan You" userId="4673b616-39e0-47ed-898d-4786d243effe" providerId="ADAL" clId="{20A89E92-15A7-DF49-90C7-6383E43D4082}" dt="2021-02-04T05:28:34.579" v="22606" actId="1076"/>
          <ac:spMkLst>
            <pc:docMk/>
            <pc:sldMk cId="3556671148" sldId="1784"/>
            <ac:spMk id="89" creationId="{C858E4CB-CF2B-F84B-8829-DBADD742747D}"/>
          </ac:spMkLst>
        </pc:spChg>
        <pc:spChg chg="mod">
          <ac:chgData name="Jiaxuan You" userId="4673b616-39e0-47ed-898d-4786d243effe" providerId="ADAL" clId="{20A89E92-15A7-DF49-90C7-6383E43D4082}" dt="2021-02-04T05:28:34.579" v="22606" actId="1076"/>
          <ac:spMkLst>
            <pc:docMk/>
            <pc:sldMk cId="3556671148" sldId="1784"/>
            <ac:spMk id="90" creationId="{958A5BB1-E3FD-E74F-9DCE-C3AF60C5ADD1}"/>
          </ac:spMkLst>
        </pc:spChg>
        <pc:spChg chg="mod">
          <ac:chgData name="Jiaxuan You" userId="4673b616-39e0-47ed-898d-4786d243effe" providerId="ADAL" clId="{20A89E92-15A7-DF49-90C7-6383E43D4082}" dt="2021-02-04T05:47:09.124" v="23051" actId="1076"/>
          <ac:spMkLst>
            <pc:docMk/>
            <pc:sldMk cId="3556671148" sldId="1784"/>
            <ac:spMk id="92" creationId="{4B522356-40CD-6140-9979-0E0A76BBD93E}"/>
          </ac:spMkLst>
        </pc:spChg>
        <pc:spChg chg="mod">
          <ac:chgData name="Jiaxuan You" userId="4673b616-39e0-47ed-898d-4786d243effe" providerId="ADAL" clId="{20A89E92-15A7-DF49-90C7-6383E43D4082}" dt="2021-02-04T05:28:34.579" v="22606" actId="1076"/>
          <ac:spMkLst>
            <pc:docMk/>
            <pc:sldMk cId="3556671148" sldId="1784"/>
            <ac:spMk id="93" creationId="{44C795B9-93D6-514B-A530-57B23B46BD69}"/>
          </ac:spMkLst>
        </pc:spChg>
        <pc:spChg chg="mod">
          <ac:chgData name="Jiaxuan You" userId="4673b616-39e0-47ed-898d-4786d243effe" providerId="ADAL" clId="{20A89E92-15A7-DF49-90C7-6383E43D4082}" dt="2021-02-04T05:28:34.579" v="22606" actId="1076"/>
          <ac:spMkLst>
            <pc:docMk/>
            <pc:sldMk cId="3556671148" sldId="1784"/>
            <ac:spMk id="94" creationId="{7AEC215C-222F-0F40-9F86-D31ED448A15E}"/>
          </ac:spMkLst>
        </pc:spChg>
        <pc:spChg chg="mod">
          <ac:chgData name="Jiaxuan You" userId="4673b616-39e0-47ed-898d-4786d243effe" providerId="ADAL" clId="{20A89E92-15A7-DF49-90C7-6383E43D4082}" dt="2021-02-04T05:28:34.579" v="22606" actId="1076"/>
          <ac:spMkLst>
            <pc:docMk/>
            <pc:sldMk cId="3556671148" sldId="1784"/>
            <ac:spMk id="95" creationId="{F2A2B86D-82AA-7E4E-9E09-2BD341220F07}"/>
          </ac:spMkLst>
        </pc:spChg>
        <pc:spChg chg="mod">
          <ac:chgData name="Jiaxuan You" userId="4673b616-39e0-47ed-898d-4786d243effe" providerId="ADAL" clId="{20A89E92-15A7-DF49-90C7-6383E43D4082}" dt="2021-02-04T05:28:34.579" v="22606" actId="1076"/>
          <ac:spMkLst>
            <pc:docMk/>
            <pc:sldMk cId="3556671148" sldId="1784"/>
            <ac:spMk id="96" creationId="{2FBC17D5-8B63-E14E-A29F-9C032B260C31}"/>
          </ac:spMkLst>
        </pc:spChg>
        <pc:cxnChg chg="mod">
          <ac:chgData name="Jiaxuan You" userId="4673b616-39e0-47ed-898d-4786d243effe" providerId="ADAL" clId="{20A89E92-15A7-DF49-90C7-6383E43D4082}" dt="2021-02-04T05:28:34.579" v="22606" actId="1076"/>
          <ac:cxnSpMkLst>
            <pc:docMk/>
            <pc:sldMk cId="3556671148" sldId="1784"/>
            <ac:cxnSpMk id="67" creationId="{05AD9DB8-06C3-9046-A7A1-866B410F90F0}"/>
          </ac:cxnSpMkLst>
        </pc:cxnChg>
        <pc:cxnChg chg="mod">
          <ac:chgData name="Jiaxuan You" userId="4673b616-39e0-47ed-898d-4786d243effe" providerId="ADAL" clId="{20A89E92-15A7-DF49-90C7-6383E43D4082}" dt="2021-02-04T05:28:34.579" v="22606" actId="1076"/>
          <ac:cxnSpMkLst>
            <pc:docMk/>
            <pc:sldMk cId="3556671148" sldId="1784"/>
            <ac:cxnSpMk id="68" creationId="{994AA220-8014-7A4F-9A98-B127D549DB13}"/>
          </ac:cxnSpMkLst>
        </pc:cxnChg>
        <pc:cxnChg chg="mod">
          <ac:chgData name="Jiaxuan You" userId="4673b616-39e0-47ed-898d-4786d243effe" providerId="ADAL" clId="{20A89E92-15A7-DF49-90C7-6383E43D4082}" dt="2021-02-04T05:28:34.579" v="22606" actId="1076"/>
          <ac:cxnSpMkLst>
            <pc:docMk/>
            <pc:sldMk cId="3556671148" sldId="1784"/>
            <ac:cxnSpMk id="69" creationId="{9A6CB44F-A7BE-2E49-B41C-A70A9E128EBE}"/>
          </ac:cxnSpMkLst>
        </pc:cxnChg>
        <pc:cxnChg chg="mod">
          <ac:chgData name="Jiaxuan You" userId="4673b616-39e0-47ed-898d-4786d243effe" providerId="ADAL" clId="{20A89E92-15A7-DF49-90C7-6383E43D4082}" dt="2021-02-04T05:28:34.579" v="22606" actId="1076"/>
          <ac:cxnSpMkLst>
            <pc:docMk/>
            <pc:sldMk cId="3556671148" sldId="1784"/>
            <ac:cxnSpMk id="70" creationId="{3E66F5BE-2653-1745-9259-9B5422275FD5}"/>
          </ac:cxnSpMkLst>
        </pc:cxnChg>
        <pc:cxnChg chg="mod">
          <ac:chgData name="Jiaxuan You" userId="4673b616-39e0-47ed-898d-4786d243effe" providerId="ADAL" clId="{20A89E92-15A7-DF49-90C7-6383E43D4082}" dt="2021-02-04T05:28:34.579" v="22606" actId="1076"/>
          <ac:cxnSpMkLst>
            <pc:docMk/>
            <pc:sldMk cId="3556671148" sldId="1784"/>
            <ac:cxnSpMk id="71" creationId="{B2094C3F-1704-854B-977D-264122E55F49}"/>
          </ac:cxnSpMkLst>
        </pc:cxnChg>
        <pc:cxnChg chg="mod">
          <ac:chgData name="Jiaxuan You" userId="4673b616-39e0-47ed-898d-4786d243effe" providerId="ADAL" clId="{20A89E92-15A7-DF49-90C7-6383E43D4082}" dt="2021-02-04T05:28:34.579" v="22606" actId="1076"/>
          <ac:cxnSpMkLst>
            <pc:docMk/>
            <pc:sldMk cId="3556671148" sldId="1784"/>
            <ac:cxnSpMk id="72" creationId="{8869FAD1-4290-5245-90A9-F10C71A74DE8}"/>
          </ac:cxnSpMkLst>
        </pc:cxnChg>
        <pc:cxnChg chg="mod">
          <ac:chgData name="Jiaxuan You" userId="4673b616-39e0-47ed-898d-4786d243effe" providerId="ADAL" clId="{20A89E92-15A7-DF49-90C7-6383E43D4082}" dt="2021-02-04T05:28:34.579" v="22606" actId="1076"/>
          <ac:cxnSpMkLst>
            <pc:docMk/>
            <pc:sldMk cId="3556671148" sldId="1784"/>
            <ac:cxnSpMk id="74" creationId="{CE3B33D8-5B2C-D340-8486-E65B8D6D3A8A}"/>
          </ac:cxnSpMkLst>
        </pc:cxnChg>
        <pc:cxnChg chg="mod">
          <ac:chgData name="Jiaxuan You" userId="4673b616-39e0-47ed-898d-4786d243effe" providerId="ADAL" clId="{20A89E92-15A7-DF49-90C7-6383E43D4082}" dt="2021-02-04T05:28:34.579" v="22606" actId="1076"/>
          <ac:cxnSpMkLst>
            <pc:docMk/>
            <pc:sldMk cId="3556671148" sldId="1784"/>
            <ac:cxnSpMk id="91" creationId="{FED5F428-52B7-114C-A67F-B9D8EA4869D0}"/>
          </ac:cxnSpMkLst>
        </pc:cxnChg>
      </pc:sldChg>
      <pc:sldChg chg="modSp add mod">
        <pc:chgData name="Jiaxuan You" userId="4673b616-39e0-47ed-898d-4786d243effe" providerId="ADAL" clId="{20A89E92-15A7-DF49-90C7-6383E43D4082}" dt="2021-02-04T08:32:21.511" v="23908" actId="692"/>
        <pc:sldMkLst>
          <pc:docMk/>
          <pc:sldMk cId="2082168175" sldId="1785"/>
        </pc:sldMkLst>
        <pc:spChg chg="mod">
          <ac:chgData name="Jiaxuan You" userId="4673b616-39e0-47ed-898d-4786d243effe" providerId="ADAL" clId="{20A89E92-15A7-DF49-90C7-6383E43D4082}" dt="2021-02-04T05:54:23.409" v="23097" actId="207"/>
          <ac:spMkLst>
            <pc:docMk/>
            <pc:sldMk cId="2082168175" sldId="1785"/>
            <ac:spMk id="3" creationId="{A52C8611-63D8-4942-97B3-1F19B9A4FB70}"/>
          </ac:spMkLst>
        </pc:spChg>
        <pc:cxnChg chg="mod">
          <ac:chgData name="Jiaxuan You" userId="4673b616-39e0-47ed-898d-4786d243effe" providerId="ADAL" clId="{20A89E92-15A7-DF49-90C7-6383E43D4082}" dt="2021-02-04T05:43:06.451" v="22902" actId="692"/>
          <ac:cxnSpMkLst>
            <pc:docMk/>
            <pc:sldMk cId="2082168175" sldId="1785"/>
            <ac:cxnSpMk id="69" creationId="{9A6CB44F-A7BE-2E49-B41C-A70A9E128EBE}"/>
          </ac:cxnSpMkLst>
        </pc:cxnChg>
        <pc:cxnChg chg="mod">
          <ac:chgData name="Jiaxuan You" userId="4673b616-39e0-47ed-898d-4786d243effe" providerId="ADAL" clId="{20A89E92-15A7-DF49-90C7-6383E43D4082}" dt="2021-02-04T08:32:21.511" v="23908" actId="692"/>
          <ac:cxnSpMkLst>
            <pc:docMk/>
            <pc:sldMk cId="2082168175" sldId="1785"/>
            <ac:cxnSpMk id="70" creationId="{3E66F5BE-2653-1745-9259-9B5422275FD5}"/>
          </ac:cxnSpMkLst>
        </pc:cxnChg>
        <pc:cxnChg chg="mod">
          <ac:chgData name="Jiaxuan You" userId="4673b616-39e0-47ed-898d-4786d243effe" providerId="ADAL" clId="{20A89E92-15A7-DF49-90C7-6383E43D4082}" dt="2021-02-04T05:43:06.451" v="22902" actId="692"/>
          <ac:cxnSpMkLst>
            <pc:docMk/>
            <pc:sldMk cId="2082168175" sldId="1785"/>
            <ac:cxnSpMk id="71" creationId="{B2094C3F-1704-854B-977D-264122E55F49}"/>
          </ac:cxnSpMkLst>
        </pc:cxnChg>
        <pc:cxnChg chg="mod">
          <ac:chgData name="Jiaxuan You" userId="4673b616-39e0-47ed-898d-4786d243effe" providerId="ADAL" clId="{20A89E92-15A7-DF49-90C7-6383E43D4082}" dt="2021-02-04T05:42:59.148" v="22900" actId="692"/>
          <ac:cxnSpMkLst>
            <pc:docMk/>
            <pc:sldMk cId="2082168175" sldId="1785"/>
            <ac:cxnSpMk id="74" creationId="{CE3B33D8-5B2C-D340-8486-E65B8D6D3A8A}"/>
          </ac:cxnSpMkLst>
        </pc:cxnChg>
        <pc:cxnChg chg="mod">
          <ac:chgData name="Jiaxuan You" userId="4673b616-39e0-47ed-898d-4786d243effe" providerId="ADAL" clId="{20A89E92-15A7-DF49-90C7-6383E43D4082}" dt="2021-02-04T05:42:53.886" v="22898" actId="692"/>
          <ac:cxnSpMkLst>
            <pc:docMk/>
            <pc:sldMk cId="2082168175" sldId="1785"/>
            <ac:cxnSpMk id="91" creationId="{FED5F428-52B7-114C-A67F-B9D8EA4869D0}"/>
          </ac:cxnSpMkLst>
        </pc:cxnChg>
      </pc:sldChg>
      <pc:sldChg chg="addSp delSp modSp add mod ord">
        <pc:chgData name="Jiaxuan You" userId="4673b616-39e0-47ed-898d-4786d243effe" providerId="ADAL" clId="{20A89E92-15A7-DF49-90C7-6383E43D4082}" dt="2021-02-04T10:18:52.088" v="26326" actId="207"/>
        <pc:sldMkLst>
          <pc:docMk/>
          <pc:sldMk cId="2587241554" sldId="1786"/>
        </pc:sldMkLst>
        <pc:spChg chg="mod">
          <ac:chgData name="Jiaxuan You" userId="4673b616-39e0-47ed-898d-4786d243effe" providerId="ADAL" clId="{20A89E92-15A7-DF49-90C7-6383E43D4082}" dt="2021-02-04T10:18:52.088" v="26326" actId="207"/>
          <ac:spMkLst>
            <pc:docMk/>
            <pc:sldMk cId="2587241554" sldId="1786"/>
            <ac:spMk id="3" creationId="{86496B1D-4577-5C45-9F5C-3F8CCC980EF4}"/>
          </ac:spMkLst>
        </pc:spChg>
        <pc:spChg chg="add del mod">
          <ac:chgData name="Jiaxuan You" userId="4673b616-39e0-47ed-898d-4786d243effe" providerId="ADAL" clId="{20A89E92-15A7-DF49-90C7-6383E43D4082}" dt="2021-02-04T09:16:42.209" v="24391" actId="478"/>
          <ac:spMkLst>
            <pc:docMk/>
            <pc:sldMk cId="2587241554" sldId="1786"/>
            <ac:spMk id="7" creationId="{4C3BCF89-EAA5-F14F-939E-EC711F7CA83F}"/>
          </ac:spMkLst>
        </pc:spChg>
        <pc:spChg chg="add del mod">
          <ac:chgData name="Jiaxuan You" userId="4673b616-39e0-47ed-898d-4786d243effe" providerId="ADAL" clId="{20A89E92-15A7-DF49-90C7-6383E43D4082}" dt="2021-02-04T09:16:46.431" v="24392" actId="478"/>
          <ac:spMkLst>
            <pc:docMk/>
            <pc:sldMk cId="2587241554" sldId="1786"/>
            <ac:spMk id="29" creationId="{5D526F58-473E-4149-96D5-B862A0F10F67}"/>
          </ac:spMkLst>
        </pc:spChg>
        <pc:spChg chg="add del mod">
          <ac:chgData name="Jiaxuan You" userId="4673b616-39e0-47ed-898d-4786d243effe" providerId="ADAL" clId="{20A89E92-15A7-DF49-90C7-6383E43D4082}" dt="2021-02-04T09:16:46.431" v="24392" actId="478"/>
          <ac:spMkLst>
            <pc:docMk/>
            <pc:sldMk cId="2587241554" sldId="1786"/>
            <ac:spMk id="30" creationId="{2B4368E7-1DB1-0C48-8277-E36CA7F89B35}"/>
          </ac:spMkLst>
        </pc:spChg>
        <pc:spChg chg="add del mod">
          <ac:chgData name="Jiaxuan You" userId="4673b616-39e0-47ed-898d-4786d243effe" providerId="ADAL" clId="{20A89E92-15A7-DF49-90C7-6383E43D4082}" dt="2021-02-04T09:16:46.431" v="24392" actId="478"/>
          <ac:spMkLst>
            <pc:docMk/>
            <pc:sldMk cId="2587241554" sldId="1786"/>
            <ac:spMk id="31" creationId="{C350A7B9-CFAE-C84E-8167-991AC935B601}"/>
          </ac:spMkLst>
        </pc:spChg>
        <pc:spChg chg="add del mod">
          <ac:chgData name="Jiaxuan You" userId="4673b616-39e0-47ed-898d-4786d243effe" providerId="ADAL" clId="{20A89E92-15A7-DF49-90C7-6383E43D4082}" dt="2021-02-04T09:16:46.431" v="24392" actId="478"/>
          <ac:spMkLst>
            <pc:docMk/>
            <pc:sldMk cId="2587241554" sldId="1786"/>
            <ac:spMk id="32" creationId="{47BC4B5D-8CE7-8F4A-94A7-7B37CAECF12C}"/>
          </ac:spMkLst>
        </pc:spChg>
        <pc:spChg chg="add del mod">
          <ac:chgData name="Jiaxuan You" userId="4673b616-39e0-47ed-898d-4786d243effe" providerId="ADAL" clId="{20A89E92-15A7-DF49-90C7-6383E43D4082}" dt="2021-02-04T09:16:46.431" v="24392" actId="478"/>
          <ac:spMkLst>
            <pc:docMk/>
            <pc:sldMk cId="2587241554" sldId="1786"/>
            <ac:spMk id="33" creationId="{3D526EBF-A9BE-3B41-BAD8-A3F824EB106C}"/>
          </ac:spMkLst>
        </pc:spChg>
        <pc:spChg chg="add del mod">
          <ac:chgData name="Jiaxuan You" userId="4673b616-39e0-47ed-898d-4786d243effe" providerId="ADAL" clId="{20A89E92-15A7-DF49-90C7-6383E43D4082}" dt="2021-02-04T09:16:46.431" v="24392" actId="478"/>
          <ac:spMkLst>
            <pc:docMk/>
            <pc:sldMk cId="2587241554" sldId="1786"/>
            <ac:spMk id="34" creationId="{F040E0C6-F8A1-3B4C-83BF-5C454B5F7C49}"/>
          </ac:spMkLst>
        </pc:spChg>
        <pc:spChg chg="add del mod">
          <ac:chgData name="Jiaxuan You" userId="4673b616-39e0-47ed-898d-4786d243effe" providerId="ADAL" clId="{20A89E92-15A7-DF49-90C7-6383E43D4082}" dt="2021-02-04T09:16:46.431" v="24392" actId="478"/>
          <ac:spMkLst>
            <pc:docMk/>
            <pc:sldMk cId="2587241554" sldId="1786"/>
            <ac:spMk id="35" creationId="{E3E4BB39-9936-7C49-BDD7-83F117DE0AF5}"/>
          </ac:spMkLst>
        </pc:spChg>
        <pc:spChg chg="add del mod">
          <ac:chgData name="Jiaxuan You" userId="4673b616-39e0-47ed-898d-4786d243effe" providerId="ADAL" clId="{20A89E92-15A7-DF49-90C7-6383E43D4082}" dt="2021-02-04T09:16:46.431" v="24392" actId="478"/>
          <ac:spMkLst>
            <pc:docMk/>
            <pc:sldMk cId="2587241554" sldId="1786"/>
            <ac:spMk id="36" creationId="{ABCD064E-C49C-C94B-B404-70B7089B458D}"/>
          </ac:spMkLst>
        </pc:spChg>
        <pc:spChg chg="add del mod">
          <ac:chgData name="Jiaxuan You" userId="4673b616-39e0-47ed-898d-4786d243effe" providerId="ADAL" clId="{20A89E92-15A7-DF49-90C7-6383E43D4082}" dt="2021-02-04T09:16:46.431" v="24392" actId="478"/>
          <ac:spMkLst>
            <pc:docMk/>
            <pc:sldMk cId="2587241554" sldId="1786"/>
            <ac:spMk id="37" creationId="{9EA29E8C-AD5A-0941-8AA2-2E28EC7D3A1B}"/>
          </ac:spMkLst>
        </pc:spChg>
        <pc:spChg chg="add del mod">
          <ac:chgData name="Jiaxuan You" userId="4673b616-39e0-47ed-898d-4786d243effe" providerId="ADAL" clId="{20A89E92-15A7-DF49-90C7-6383E43D4082}" dt="2021-02-04T09:16:46.431" v="24392" actId="478"/>
          <ac:spMkLst>
            <pc:docMk/>
            <pc:sldMk cId="2587241554" sldId="1786"/>
            <ac:spMk id="38" creationId="{3DE22EE4-08A5-B24A-A465-57CC1B0B1FBE}"/>
          </ac:spMkLst>
        </pc:spChg>
        <pc:spChg chg="add del mod">
          <ac:chgData name="Jiaxuan You" userId="4673b616-39e0-47ed-898d-4786d243effe" providerId="ADAL" clId="{20A89E92-15A7-DF49-90C7-6383E43D4082}" dt="2021-02-04T09:16:46.431" v="24392" actId="478"/>
          <ac:spMkLst>
            <pc:docMk/>
            <pc:sldMk cId="2587241554" sldId="1786"/>
            <ac:spMk id="45" creationId="{F0A24C7D-0794-2341-AFCD-AD9E9A342C53}"/>
          </ac:spMkLst>
        </pc:spChg>
        <pc:spChg chg="add del mod">
          <ac:chgData name="Jiaxuan You" userId="4673b616-39e0-47ed-898d-4786d243effe" providerId="ADAL" clId="{20A89E92-15A7-DF49-90C7-6383E43D4082}" dt="2021-02-04T09:16:46.431" v="24392" actId="478"/>
          <ac:spMkLst>
            <pc:docMk/>
            <pc:sldMk cId="2587241554" sldId="1786"/>
            <ac:spMk id="46" creationId="{AA10600D-0AA3-344B-8AB9-C3C3D430CB78}"/>
          </ac:spMkLst>
        </pc:spChg>
        <pc:spChg chg="add del mod">
          <ac:chgData name="Jiaxuan You" userId="4673b616-39e0-47ed-898d-4786d243effe" providerId="ADAL" clId="{20A89E92-15A7-DF49-90C7-6383E43D4082}" dt="2021-02-04T09:16:46.431" v="24392" actId="478"/>
          <ac:spMkLst>
            <pc:docMk/>
            <pc:sldMk cId="2587241554" sldId="1786"/>
            <ac:spMk id="47" creationId="{57EF6E88-E6FF-D045-96A7-8D997F8BA2C2}"/>
          </ac:spMkLst>
        </pc:spChg>
        <pc:spChg chg="add del mod">
          <ac:chgData name="Jiaxuan You" userId="4673b616-39e0-47ed-898d-4786d243effe" providerId="ADAL" clId="{20A89E92-15A7-DF49-90C7-6383E43D4082}" dt="2021-02-04T09:16:46.431" v="24392" actId="478"/>
          <ac:spMkLst>
            <pc:docMk/>
            <pc:sldMk cId="2587241554" sldId="1786"/>
            <ac:spMk id="48" creationId="{1909469F-BAA8-3A4E-9E90-70FFDE8E0864}"/>
          </ac:spMkLst>
        </pc:spChg>
        <pc:spChg chg="add del mod">
          <ac:chgData name="Jiaxuan You" userId="4673b616-39e0-47ed-898d-4786d243effe" providerId="ADAL" clId="{20A89E92-15A7-DF49-90C7-6383E43D4082}" dt="2021-02-04T09:16:46.431" v="24392" actId="478"/>
          <ac:spMkLst>
            <pc:docMk/>
            <pc:sldMk cId="2587241554" sldId="1786"/>
            <ac:spMk id="49" creationId="{92CCC012-7ADF-2649-9EBA-8D66DF3771B1}"/>
          </ac:spMkLst>
        </pc:spChg>
        <pc:spChg chg="add del mod">
          <ac:chgData name="Jiaxuan You" userId="4673b616-39e0-47ed-898d-4786d243effe" providerId="ADAL" clId="{20A89E92-15A7-DF49-90C7-6383E43D4082}" dt="2021-02-04T09:16:46.431" v="24392" actId="478"/>
          <ac:spMkLst>
            <pc:docMk/>
            <pc:sldMk cId="2587241554" sldId="1786"/>
            <ac:spMk id="50" creationId="{CB17C6B9-4702-3A4E-BCFA-DD3B65CF904D}"/>
          </ac:spMkLst>
        </pc:spChg>
        <pc:spChg chg="add del mod">
          <ac:chgData name="Jiaxuan You" userId="4673b616-39e0-47ed-898d-4786d243effe" providerId="ADAL" clId="{20A89E92-15A7-DF49-90C7-6383E43D4082}" dt="2021-02-04T09:16:46.431" v="24392" actId="478"/>
          <ac:spMkLst>
            <pc:docMk/>
            <pc:sldMk cId="2587241554" sldId="1786"/>
            <ac:spMk id="51" creationId="{663F90DB-5A50-FB4E-AE93-7D69332DF1BC}"/>
          </ac:spMkLst>
        </pc:spChg>
        <pc:spChg chg="add del mod">
          <ac:chgData name="Jiaxuan You" userId="4673b616-39e0-47ed-898d-4786d243effe" providerId="ADAL" clId="{20A89E92-15A7-DF49-90C7-6383E43D4082}" dt="2021-02-04T09:16:46.431" v="24392" actId="478"/>
          <ac:spMkLst>
            <pc:docMk/>
            <pc:sldMk cId="2587241554" sldId="1786"/>
            <ac:spMk id="52" creationId="{1FADE6CB-CB57-1B47-BCDD-A06E8C4188A9}"/>
          </ac:spMkLst>
        </pc:spChg>
        <pc:spChg chg="add del mod">
          <ac:chgData name="Jiaxuan You" userId="4673b616-39e0-47ed-898d-4786d243effe" providerId="ADAL" clId="{20A89E92-15A7-DF49-90C7-6383E43D4082}" dt="2021-02-04T09:16:46.431" v="24392" actId="478"/>
          <ac:spMkLst>
            <pc:docMk/>
            <pc:sldMk cId="2587241554" sldId="1786"/>
            <ac:spMk id="53" creationId="{263423EA-0C68-9648-8850-46D3A7E0C223}"/>
          </ac:spMkLst>
        </pc:spChg>
        <pc:spChg chg="add del mod">
          <ac:chgData name="Jiaxuan You" userId="4673b616-39e0-47ed-898d-4786d243effe" providerId="ADAL" clId="{20A89E92-15A7-DF49-90C7-6383E43D4082}" dt="2021-02-04T09:16:46.431" v="24392" actId="478"/>
          <ac:spMkLst>
            <pc:docMk/>
            <pc:sldMk cId="2587241554" sldId="1786"/>
            <ac:spMk id="54" creationId="{61BBAD23-34C6-404A-8218-E15BE1340E33}"/>
          </ac:spMkLst>
        </pc:spChg>
        <pc:spChg chg="del mod">
          <ac:chgData name="Jiaxuan You" userId="4673b616-39e0-47ed-898d-4786d243effe" providerId="ADAL" clId="{20A89E92-15A7-DF49-90C7-6383E43D4082}" dt="2021-02-04T09:16:46.431" v="24392" actId="478"/>
          <ac:spMkLst>
            <pc:docMk/>
            <pc:sldMk cId="2587241554" sldId="1786"/>
            <ac:spMk id="65" creationId="{DDA16143-5CED-5942-BACF-E88A19DBE7A9}"/>
          </ac:spMkLst>
        </pc:spChg>
        <pc:spChg chg="del mod">
          <ac:chgData name="Jiaxuan You" userId="4673b616-39e0-47ed-898d-4786d243effe" providerId="ADAL" clId="{20A89E92-15A7-DF49-90C7-6383E43D4082}" dt="2021-02-04T09:16:46.431" v="24392" actId="478"/>
          <ac:spMkLst>
            <pc:docMk/>
            <pc:sldMk cId="2587241554" sldId="1786"/>
            <ac:spMk id="66" creationId="{162C9390-E79B-4D48-8F66-0A61FF6D4A36}"/>
          </ac:spMkLst>
        </pc:spChg>
        <pc:spChg chg="del mod">
          <ac:chgData name="Jiaxuan You" userId="4673b616-39e0-47ed-898d-4786d243effe" providerId="ADAL" clId="{20A89E92-15A7-DF49-90C7-6383E43D4082}" dt="2021-02-04T09:16:46.431" v="24392" actId="478"/>
          <ac:spMkLst>
            <pc:docMk/>
            <pc:sldMk cId="2587241554" sldId="1786"/>
            <ac:spMk id="67" creationId="{2AA70019-727E-CE4D-B15E-F9D8296F5BB3}"/>
          </ac:spMkLst>
        </pc:spChg>
        <pc:spChg chg="del mod">
          <ac:chgData name="Jiaxuan You" userId="4673b616-39e0-47ed-898d-4786d243effe" providerId="ADAL" clId="{20A89E92-15A7-DF49-90C7-6383E43D4082}" dt="2021-02-04T09:16:46.431" v="24392" actId="478"/>
          <ac:spMkLst>
            <pc:docMk/>
            <pc:sldMk cId="2587241554" sldId="1786"/>
            <ac:spMk id="68" creationId="{7F149CB0-8AF7-AC4A-9E22-863FED2B6720}"/>
          </ac:spMkLst>
        </pc:spChg>
        <pc:spChg chg="del mod">
          <ac:chgData name="Jiaxuan You" userId="4673b616-39e0-47ed-898d-4786d243effe" providerId="ADAL" clId="{20A89E92-15A7-DF49-90C7-6383E43D4082}" dt="2021-02-04T09:16:46.431" v="24392" actId="478"/>
          <ac:spMkLst>
            <pc:docMk/>
            <pc:sldMk cId="2587241554" sldId="1786"/>
            <ac:spMk id="69" creationId="{3C49BD7F-DAF7-994C-9384-1B82DB37C163}"/>
          </ac:spMkLst>
        </pc:spChg>
        <pc:spChg chg="del mod">
          <ac:chgData name="Jiaxuan You" userId="4673b616-39e0-47ed-898d-4786d243effe" providerId="ADAL" clId="{20A89E92-15A7-DF49-90C7-6383E43D4082}" dt="2021-02-04T09:16:46.431" v="24392" actId="478"/>
          <ac:spMkLst>
            <pc:docMk/>
            <pc:sldMk cId="2587241554" sldId="1786"/>
            <ac:spMk id="70" creationId="{4D52326C-4BD7-CF4B-B41A-AC5601C57DF5}"/>
          </ac:spMkLst>
        </pc:spChg>
        <pc:spChg chg="del mod">
          <ac:chgData name="Jiaxuan You" userId="4673b616-39e0-47ed-898d-4786d243effe" providerId="ADAL" clId="{20A89E92-15A7-DF49-90C7-6383E43D4082}" dt="2021-02-04T09:16:46.431" v="24392" actId="478"/>
          <ac:spMkLst>
            <pc:docMk/>
            <pc:sldMk cId="2587241554" sldId="1786"/>
            <ac:spMk id="71" creationId="{2A47EA86-52E1-394B-8883-474251254947}"/>
          </ac:spMkLst>
        </pc:spChg>
        <pc:spChg chg="del mod">
          <ac:chgData name="Jiaxuan You" userId="4673b616-39e0-47ed-898d-4786d243effe" providerId="ADAL" clId="{20A89E92-15A7-DF49-90C7-6383E43D4082}" dt="2021-02-04T09:16:46.431" v="24392" actId="478"/>
          <ac:spMkLst>
            <pc:docMk/>
            <pc:sldMk cId="2587241554" sldId="1786"/>
            <ac:spMk id="72" creationId="{4C1F7BC2-3172-1341-8674-DB345A487E38}"/>
          </ac:spMkLst>
        </pc:spChg>
        <pc:spChg chg="del mod">
          <ac:chgData name="Jiaxuan You" userId="4673b616-39e0-47ed-898d-4786d243effe" providerId="ADAL" clId="{20A89E92-15A7-DF49-90C7-6383E43D4082}" dt="2021-02-04T09:16:46.431" v="24392" actId="478"/>
          <ac:spMkLst>
            <pc:docMk/>
            <pc:sldMk cId="2587241554" sldId="1786"/>
            <ac:spMk id="73" creationId="{CDF5C488-4685-FF4B-9775-DFA370AD5714}"/>
          </ac:spMkLst>
        </pc:spChg>
        <pc:spChg chg="del mod">
          <ac:chgData name="Jiaxuan You" userId="4673b616-39e0-47ed-898d-4786d243effe" providerId="ADAL" clId="{20A89E92-15A7-DF49-90C7-6383E43D4082}" dt="2021-02-04T09:16:46.431" v="24392" actId="478"/>
          <ac:spMkLst>
            <pc:docMk/>
            <pc:sldMk cId="2587241554" sldId="1786"/>
            <ac:spMk id="74" creationId="{6EDAB4B1-9836-864D-822A-F49C82F27041}"/>
          </ac:spMkLst>
        </pc:spChg>
        <pc:spChg chg="add mod">
          <ac:chgData name="Jiaxuan You" userId="4673b616-39e0-47ed-898d-4786d243effe" providerId="ADAL" clId="{20A89E92-15A7-DF49-90C7-6383E43D4082}" dt="2021-02-04T09:37:42.487" v="24837" actId="1076"/>
          <ac:spMkLst>
            <pc:docMk/>
            <pc:sldMk cId="2587241554" sldId="1786"/>
            <ac:spMk id="78" creationId="{A06B4D53-6D5C-7342-91BC-3D4B0E58C549}"/>
          </ac:spMkLst>
        </pc:spChg>
        <pc:spChg chg="add mod">
          <ac:chgData name="Jiaxuan You" userId="4673b616-39e0-47ed-898d-4786d243effe" providerId="ADAL" clId="{20A89E92-15A7-DF49-90C7-6383E43D4082}" dt="2021-02-04T09:37:42.487" v="24837" actId="1076"/>
          <ac:spMkLst>
            <pc:docMk/>
            <pc:sldMk cId="2587241554" sldId="1786"/>
            <ac:spMk id="79" creationId="{F758D1D0-39EA-864C-87DF-29BC1CB3A79C}"/>
          </ac:spMkLst>
        </pc:spChg>
        <pc:spChg chg="add mod">
          <ac:chgData name="Jiaxuan You" userId="4673b616-39e0-47ed-898d-4786d243effe" providerId="ADAL" clId="{20A89E92-15A7-DF49-90C7-6383E43D4082}" dt="2021-02-04T09:37:42.487" v="24837" actId="1076"/>
          <ac:spMkLst>
            <pc:docMk/>
            <pc:sldMk cId="2587241554" sldId="1786"/>
            <ac:spMk id="80" creationId="{BB9D45A7-5BC4-9148-8528-9F56D35450D9}"/>
          </ac:spMkLst>
        </pc:spChg>
        <pc:spChg chg="add mod">
          <ac:chgData name="Jiaxuan You" userId="4673b616-39e0-47ed-898d-4786d243effe" providerId="ADAL" clId="{20A89E92-15A7-DF49-90C7-6383E43D4082}" dt="2021-02-04T09:37:42.487" v="24837" actId="1076"/>
          <ac:spMkLst>
            <pc:docMk/>
            <pc:sldMk cId="2587241554" sldId="1786"/>
            <ac:spMk id="81" creationId="{39D70A26-F4FC-B64E-891E-192133E6CD6E}"/>
          </ac:spMkLst>
        </pc:spChg>
        <pc:spChg chg="add mod">
          <ac:chgData name="Jiaxuan You" userId="4673b616-39e0-47ed-898d-4786d243effe" providerId="ADAL" clId="{20A89E92-15A7-DF49-90C7-6383E43D4082}" dt="2021-02-04T09:37:42.487" v="24837" actId="1076"/>
          <ac:spMkLst>
            <pc:docMk/>
            <pc:sldMk cId="2587241554" sldId="1786"/>
            <ac:spMk id="82" creationId="{FE4A6544-34CA-1240-8270-4EB61AA7820B}"/>
          </ac:spMkLst>
        </pc:spChg>
        <pc:spChg chg="add mod">
          <ac:chgData name="Jiaxuan You" userId="4673b616-39e0-47ed-898d-4786d243effe" providerId="ADAL" clId="{20A89E92-15A7-DF49-90C7-6383E43D4082}" dt="2021-02-04T09:37:42.487" v="24837" actId="1076"/>
          <ac:spMkLst>
            <pc:docMk/>
            <pc:sldMk cId="2587241554" sldId="1786"/>
            <ac:spMk id="83" creationId="{3514AF1A-B637-0640-9315-E8DAD4898E54}"/>
          </ac:spMkLst>
        </pc:spChg>
        <pc:spChg chg="add mod">
          <ac:chgData name="Jiaxuan You" userId="4673b616-39e0-47ed-898d-4786d243effe" providerId="ADAL" clId="{20A89E92-15A7-DF49-90C7-6383E43D4082}" dt="2021-02-04T09:37:42.487" v="24837" actId="1076"/>
          <ac:spMkLst>
            <pc:docMk/>
            <pc:sldMk cId="2587241554" sldId="1786"/>
            <ac:spMk id="84" creationId="{A5056974-E4AC-6943-88C9-DC5ABF92DC2F}"/>
          </ac:spMkLst>
        </pc:spChg>
        <pc:spChg chg="add mod">
          <ac:chgData name="Jiaxuan You" userId="4673b616-39e0-47ed-898d-4786d243effe" providerId="ADAL" clId="{20A89E92-15A7-DF49-90C7-6383E43D4082}" dt="2021-02-04T09:37:42.487" v="24837" actId="1076"/>
          <ac:spMkLst>
            <pc:docMk/>
            <pc:sldMk cId="2587241554" sldId="1786"/>
            <ac:spMk id="85" creationId="{97DD5F3B-2778-784E-8CA0-4C3090556761}"/>
          </ac:spMkLst>
        </pc:spChg>
        <pc:spChg chg="add mod">
          <ac:chgData name="Jiaxuan You" userId="4673b616-39e0-47ed-898d-4786d243effe" providerId="ADAL" clId="{20A89E92-15A7-DF49-90C7-6383E43D4082}" dt="2021-02-04T09:37:42.487" v="24837" actId="1076"/>
          <ac:spMkLst>
            <pc:docMk/>
            <pc:sldMk cId="2587241554" sldId="1786"/>
            <ac:spMk id="86" creationId="{6835ADD7-0792-E94C-A48C-0436CD5F7D67}"/>
          </ac:spMkLst>
        </pc:spChg>
        <pc:spChg chg="add mod">
          <ac:chgData name="Jiaxuan You" userId="4673b616-39e0-47ed-898d-4786d243effe" providerId="ADAL" clId="{20A89E92-15A7-DF49-90C7-6383E43D4082}" dt="2021-02-04T09:37:42.487" v="24837" actId="1076"/>
          <ac:spMkLst>
            <pc:docMk/>
            <pc:sldMk cId="2587241554" sldId="1786"/>
            <ac:spMk id="87" creationId="{47083765-C90E-0144-ADA3-09DA6E86F0FA}"/>
          </ac:spMkLst>
        </pc:spChg>
        <pc:spChg chg="del mod">
          <ac:chgData name="Jiaxuan You" userId="4673b616-39e0-47ed-898d-4786d243effe" providerId="ADAL" clId="{20A89E92-15A7-DF49-90C7-6383E43D4082}" dt="2021-02-04T09:26:45.472" v="24628" actId="478"/>
          <ac:spMkLst>
            <pc:docMk/>
            <pc:sldMk cId="2587241554" sldId="1786"/>
            <ac:spMk id="110" creationId="{02A2288E-5229-EF4E-847F-186034830B03}"/>
          </ac:spMkLst>
        </pc:spChg>
        <pc:cxnChg chg="add del mod">
          <ac:chgData name="Jiaxuan You" userId="4673b616-39e0-47ed-898d-4786d243effe" providerId="ADAL" clId="{20A89E92-15A7-DF49-90C7-6383E43D4082}" dt="2021-02-04T09:16:46.431" v="24392" actId="478"/>
          <ac:cxnSpMkLst>
            <pc:docMk/>
            <pc:sldMk cId="2587241554" sldId="1786"/>
            <ac:cxnSpMk id="24" creationId="{C7B23C5B-5AA1-0A4E-B85D-58B2F95706C4}"/>
          </ac:cxnSpMkLst>
        </pc:cxnChg>
        <pc:cxnChg chg="add del mod">
          <ac:chgData name="Jiaxuan You" userId="4673b616-39e0-47ed-898d-4786d243effe" providerId="ADAL" clId="{20A89E92-15A7-DF49-90C7-6383E43D4082}" dt="2021-02-04T09:02:03.101" v="24100" actId="478"/>
          <ac:cxnSpMkLst>
            <pc:docMk/>
            <pc:sldMk cId="2587241554" sldId="1786"/>
            <ac:cxnSpMk id="25" creationId="{058DF1E9-BD79-6943-BFF4-BF095BCAF876}"/>
          </ac:cxnSpMkLst>
        </pc:cxnChg>
        <pc:cxnChg chg="add del mod">
          <ac:chgData name="Jiaxuan You" userId="4673b616-39e0-47ed-898d-4786d243effe" providerId="ADAL" clId="{20A89E92-15A7-DF49-90C7-6383E43D4082}" dt="2021-02-04T09:16:46.431" v="24392" actId="478"/>
          <ac:cxnSpMkLst>
            <pc:docMk/>
            <pc:sldMk cId="2587241554" sldId="1786"/>
            <ac:cxnSpMk id="26" creationId="{8C1A788D-9301-154F-926C-E92A53B6EE1A}"/>
          </ac:cxnSpMkLst>
        </pc:cxnChg>
        <pc:cxnChg chg="add del mod">
          <ac:chgData name="Jiaxuan You" userId="4673b616-39e0-47ed-898d-4786d243effe" providerId="ADAL" clId="{20A89E92-15A7-DF49-90C7-6383E43D4082}" dt="2021-02-04T09:16:46.431" v="24392" actId="478"/>
          <ac:cxnSpMkLst>
            <pc:docMk/>
            <pc:sldMk cId="2587241554" sldId="1786"/>
            <ac:cxnSpMk id="27" creationId="{F9D56505-6D6A-DB42-B8D9-45E7FA43F1C9}"/>
          </ac:cxnSpMkLst>
        </pc:cxnChg>
        <pc:cxnChg chg="add del mod">
          <ac:chgData name="Jiaxuan You" userId="4673b616-39e0-47ed-898d-4786d243effe" providerId="ADAL" clId="{20A89E92-15A7-DF49-90C7-6383E43D4082}" dt="2021-02-04T09:16:46.431" v="24392" actId="478"/>
          <ac:cxnSpMkLst>
            <pc:docMk/>
            <pc:sldMk cId="2587241554" sldId="1786"/>
            <ac:cxnSpMk id="28" creationId="{E70557AA-4F7F-F448-B89C-2B9FF801C8A4}"/>
          </ac:cxnSpMkLst>
        </pc:cxnChg>
        <pc:cxnChg chg="add del mod">
          <ac:chgData name="Jiaxuan You" userId="4673b616-39e0-47ed-898d-4786d243effe" providerId="ADAL" clId="{20A89E92-15A7-DF49-90C7-6383E43D4082}" dt="2021-02-04T09:16:46.431" v="24392" actId="478"/>
          <ac:cxnSpMkLst>
            <pc:docMk/>
            <pc:sldMk cId="2587241554" sldId="1786"/>
            <ac:cxnSpMk id="39" creationId="{4CB9EB01-A5CF-DC43-AB66-A2C1B6E9B1DF}"/>
          </ac:cxnSpMkLst>
        </pc:cxnChg>
        <pc:cxnChg chg="add del mod">
          <ac:chgData name="Jiaxuan You" userId="4673b616-39e0-47ed-898d-4786d243effe" providerId="ADAL" clId="{20A89E92-15A7-DF49-90C7-6383E43D4082}" dt="2021-02-04T09:16:46.431" v="24392" actId="478"/>
          <ac:cxnSpMkLst>
            <pc:docMk/>
            <pc:sldMk cId="2587241554" sldId="1786"/>
            <ac:cxnSpMk id="40" creationId="{839AC54D-0FCA-AD4A-A9D8-AD216602AC4B}"/>
          </ac:cxnSpMkLst>
        </pc:cxnChg>
        <pc:cxnChg chg="add del mod">
          <ac:chgData name="Jiaxuan You" userId="4673b616-39e0-47ed-898d-4786d243effe" providerId="ADAL" clId="{20A89E92-15A7-DF49-90C7-6383E43D4082}" dt="2021-02-04T09:16:46.431" v="24392" actId="478"/>
          <ac:cxnSpMkLst>
            <pc:docMk/>
            <pc:sldMk cId="2587241554" sldId="1786"/>
            <ac:cxnSpMk id="41" creationId="{DB6C63C2-DC03-B24C-9791-855F66367432}"/>
          </ac:cxnSpMkLst>
        </pc:cxnChg>
        <pc:cxnChg chg="add del mod">
          <ac:chgData name="Jiaxuan You" userId="4673b616-39e0-47ed-898d-4786d243effe" providerId="ADAL" clId="{20A89E92-15A7-DF49-90C7-6383E43D4082}" dt="2021-02-04T09:16:46.431" v="24392" actId="478"/>
          <ac:cxnSpMkLst>
            <pc:docMk/>
            <pc:sldMk cId="2587241554" sldId="1786"/>
            <ac:cxnSpMk id="42" creationId="{956F2AD0-4A49-9641-A330-4C4FE4F94A5F}"/>
          </ac:cxnSpMkLst>
        </pc:cxnChg>
        <pc:cxnChg chg="add del mod">
          <ac:chgData name="Jiaxuan You" userId="4673b616-39e0-47ed-898d-4786d243effe" providerId="ADAL" clId="{20A89E92-15A7-DF49-90C7-6383E43D4082}" dt="2021-02-04T09:16:46.431" v="24392" actId="478"/>
          <ac:cxnSpMkLst>
            <pc:docMk/>
            <pc:sldMk cId="2587241554" sldId="1786"/>
            <ac:cxnSpMk id="43" creationId="{24869F7B-4092-864F-A417-85373918A935}"/>
          </ac:cxnSpMkLst>
        </pc:cxnChg>
        <pc:cxnChg chg="add del mod">
          <ac:chgData name="Jiaxuan You" userId="4673b616-39e0-47ed-898d-4786d243effe" providerId="ADAL" clId="{20A89E92-15A7-DF49-90C7-6383E43D4082}" dt="2021-02-04T09:16:46.431" v="24392" actId="478"/>
          <ac:cxnSpMkLst>
            <pc:docMk/>
            <pc:sldMk cId="2587241554" sldId="1786"/>
            <ac:cxnSpMk id="44" creationId="{8910DD10-1C97-4347-8E55-E3CA16529870}"/>
          </ac:cxnSpMkLst>
        </pc:cxnChg>
        <pc:cxnChg chg="add del mod">
          <ac:chgData name="Jiaxuan You" userId="4673b616-39e0-47ed-898d-4786d243effe" providerId="ADAL" clId="{20A89E92-15A7-DF49-90C7-6383E43D4082}" dt="2021-02-04T09:16:46.431" v="24392" actId="478"/>
          <ac:cxnSpMkLst>
            <pc:docMk/>
            <pc:sldMk cId="2587241554" sldId="1786"/>
            <ac:cxnSpMk id="55" creationId="{D2FBD867-67C9-5F48-A13B-9277A29FD028}"/>
          </ac:cxnSpMkLst>
        </pc:cxnChg>
        <pc:cxnChg chg="add mod">
          <ac:chgData name="Jiaxuan You" userId="4673b616-39e0-47ed-898d-4786d243effe" providerId="ADAL" clId="{20A89E92-15A7-DF49-90C7-6383E43D4082}" dt="2021-02-04T09:37:42.487" v="24837" actId="1076"/>
          <ac:cxnSpMkLst>
            <pc:docMk/>
            <pc:sldMk cId="2587241554" sldId="1786"/>
            <ac:cxnSpMk id="57" creationId="{0831D170-0DA4-4E41-B1B4-268A455B52DB}"/>
          </ac:cxnSpMkLst>
        </pc:cxnChg>
        <pc:cxnChg chg="add mod">
          <ac:chgData name="Jiaxuan You" userId="4673b616-39e0-47ed-898d-4786d243effe" providerId="ADAL" clId="{20A89E92-15A7-DF49-90C7-6383E43D4082}" dt="2021-02-04T09:37:42.487" v="24837" actId="1076"/>
          <ac:cxnSpMkLst>
            <pc:docMk/>
            <pc:sldMk cId="2587241554" sldId="1786"/>
            <ac:cxnSpMk id="58" creationId="{E333CC2E-70F7-AF4C-BF76-6C000BE4BCC3}"/>
          </ac:cxnSpMkLst>
        </pc:cxnChg>
        <pc:cxnChg chg="add mod">
          <ac:chgData name="Jiaxuan You" userId="4673b616-39e0-47ed-898d-4786d243effe" providerId="ADAL" clId="{20A89E92-15A7-DF49-90C7-6383E43D4082}" dt="2021-02-04T09:37:42.487" v="24837" actId="1076"/>
          <ac:cxnSpMkLst>
            <pc:docMk/>
            <pc:sldMk cId="2587241554" sldId="1786"/>
            <ac:cxnSpMk id="59" creationId="{5E82645D-C4A2-4745-A7E5-AD804FC3F62F}"/>
          </ac:cxnSpMkLst>
        </pc:cxnChg>
        <pc:cxnChg chg="del mod">
          <ac:chgData name="Jiaxuan You" userId="4673b616-39e0-47ed-898d-4786d243effe" providerId="ADAL" clId="{20A89E92-15A7-DF49-90C7-6383E43D4082}" dt="2021-02-04T09:16:46.431" v="24392" actId="478"/>
          <ac:cxnSpMkLst>
            <pc:docMk/>
            <pc:sldMk cId="2587241554" sldId="1786"/>
            <ac:cxnSpMk id="60" creationId="{D39B843E-F38A-294C-8652-559E4BEB6901}"/>
          </ac:cxnSpMkLst>
        </pc:cxnChg>
        <pc:cxnChg chg="del mod">
          <ac:chgData name="Jiaxuan You" userId="4673b616-39e0-47ed-898d-4786d243effe" providerId="ADAL" clId="{20A89E92-15A7-DF49-90C7-6383E43D4082}" dt="2021-02-04T08:59:56.135" v="24055" actId="478"/>
          <ac:cxnSpMkLst>
            <pc:docMk/>
            <pc:sldMk cId="2587241554" sldId="1786"/>
            <ac:cxnSpMk id="61" creationId="{4C3700B3-C6D2-FA47-8414-137D694FEE6C}"/>
          </ac:cxnSpMkLst>
        </pc:cxnChg>
        <pc:cxnChg chg="del mod">
          <ac:chgData name="Jiaxuan You" userId="4673b616-39e0-47ed-898d-4786d243effe" providerId="ADAL" clId="{20A89E92-15A7-DF49-90C7-6383E43D4082}" dt="2021-02-04T09:16:46.431" v="24392" actId="478"/>
          <ac:cxnSpMkLst>
            <pc:docMk/>
            <pc:sldMk cId="2587241554" sldId="1786"/>
            <ac:cxnSpMk id="62" creationId="{1A9DE1C4-F2DB-234E-BABB-A50F600E16AB}"/>
          </ac:cxnSpMkLst>
        </pc:cxnChg>
        <pc:cxnChg chg="del mod">
          <ac:chgData name="Jiaxuan You" userId="4673b616-39e0-47ed-898d-4786d243effe" providerId="ADAL" clId="{20A89E92-15A7-DF49-90C7-6383E43D4082}" dt="2021-02-04T09:16:46.431" v="24392" actId="478"/>
          <ac:cxnSpMkLst>
            <pc:docMk/>
            <pc:sldMk cId="2587241554" sldId="1786"/>
            <ac:cxnSpMk id="63" creationId="{AAEAE6EB-5F0A-5747-92F3-13B9A9E74655}"/>
          </ac:cxnSpMkLst>
        </pc:cxnChg>
        <pc:cxnChg chg="del mod">
          <ac:chgData name="Jiaxuan You" userId="4673b616-39e0-47ed-898d-4786d243effe" providerId="ADAL" clId="{20A89E92-15A7-DF49-90C7-6383E43D4082}" dt="2021-02-04T09:16:46.431" v="24392" actId="478"/>
          <ac:cxnSpMkLst>
            <pc:docMk/>
            <pc:sldMk cId="2587241554" sldId="1786"/>
            <ac:cxnSpMk id="64" creationId="{D18E1EB0-4447-3040-A5A5-C1823559D7E1}"/>
          </ac:cxnSpMkLst>
        </pc:cxnChg>
        <pc:cxnChg chg="del mod">
          <ac:chgData name="Jiaxuan You" userId="4673b616-39e0-47ed-898d-4786d243effe" providerId="ADAL" clId="{20A89E92-15A7-DF49-90C7-6383E43D4082}" dt="2021-02-04T08:59:56.135" v="24055" actId="478"/>
          <ac:cxnSpMkLst>
            <pc:docMk/>
            <pc:sldMk cId="2587241554" sldId="1786"/>
            <ac:cxnSpMk id="75" creationId="{EB21914C-735D-4245-966F-8B83EF02DA9C}"/>
          </ac:cxnSpMkLst>
        </pc:cxnChg>
        <pc:cxnChg chg="add mod">
          <ac:chgData name="Jiaxuan You" userId="4673b616-39e0-47ed-898d-4786d243effe" providerId="ADAL" clId="{20A89E92-15A7-DF49-90C7-6383E43D4082}" dt="2021-02-04T09:37:42.487" v="24837" actId="1076"/>
          <ac:cxnSpMkLst>
            <pc:docMk/>
            <pc:sldMk cId="2587241554" sldId="1786"/>
            <ac:cxnSpMk id="76" creationId="{35B098F9-E2F4-4B4B-9EA8-DBF0B9B32B0F}"/>
          </ac:cxnSpMkLst>
        </pc:cxnChg>
        <pc:cxnChg chg="add mod">
          <ac:chgData name="Jiaxuan You" userId="4673b616-39e0-47ed-898d-4786d243effe" providerId="ADAL" clId="{20A89E92-15A7-DF49-90C7-6383E43D4082}" dt="2021-02-04T09:37:42.487" v="24837" actId="1076"/>
          <ac:cxnSpMkLst>
            <pc:docMk/>
            <pc:sldMk cId="2587241554" sldId="1786"/>
            <ac:cxnSpMk id="77" creationId="{47E10C56-9B25-A240-B9E1-1D70CCDE63A4}"/>
          </ac:cxnSpMkLst>
        </pc:cxnChg>
        <pc:cxnChg chg="add mod">
          <ac:chgData name="Jiaxuan You" userId="4673b616-39e0-47ed-898d-4786d243effe" providerId="ADAL" clId="{20A89E92-15A7-DF49-90C7-6383E43D4082}" dt="2021-02-04T09:37:42.487" v="24837" actId="1076"/>
          <ac:cxnSpMkLst>
            <pc:docMk/>
            <pc:sldMk cId="2587241554" sldId="1786"/>
            <ac:cxnSpMk id="88" creationId="{5EF97346-88C9-B14A-8B50-C774E61C45FB}"/>
          </ac:cxnSpMkLst>
        </pc:cxnChg>
      </pc:sldChg>
      <pc:sldChg chg="add del">
        <pc:chgData name="Jiaxuan You" userId="4673b616-39e0-47ed-898d-4786d243effe" providerId="ADAL" clId="{20A89E92-15A7-DF49-90C7-6383E43D4082}" dt="2021-02-04T10:01:35.009" v="25865" actId="2696"/>
        <pc:sldMkLst>
          <pc:docMk/>
          <pc:sldMk cId="2079067441" sldId="1787"/>
        </pc:sldMkLst>
      </pc:sldChg>
      <pc:sldChg chg="addSp delSp modSp add mod ord">
        <pc:chgData name="Jiaxuan You" userId="4673b616-39e0-47ed-898d-4786d243effe" providerId="ADAL" clId="{20A89E92-15A7-DF49-90C7-6383E43D4082}" dt="2021-02-04T10:18:24.495" v="26325" actId="207"/>
        <pc:sldMkLst>
          <pc:docMk/>
          <pc:sldMk cId="1964418876" sldId="1788"/>
        </pc:sldMkLst>
        <pc:spChg chg="mod">
          <ac:chgData name="Jiaxuan You" userId="4673b616-39e0-47ed-898d-4786d243effe" providerId="ADAL" clId="{20A89E92-15A7-DF49-90C7-6383E43D4082}" dt="2021-02-04T10:18:24.495" v="26325" actId="207"/>
          <ac:spMkLst>
            <pc:docMk/>
            <pc:sldMk cId="1964418876" sldId="1788"/>
            <ac:spMk id="3" creationId="{86496B1D-4577-5C45-9F5C-3F8CCC980EF4}"/>
          </ac:spMkLst>
        </pc:spChg>
        <pc:spChg chg="add mod">
          <ac:chgData name="Jiaxuan You" userId="4673b616-39e0-47ed-898d-4786d243effe" providerId="ADAL" clId="{20A89E92-15A7-DF49-90C7-6383E43D4082}" dt="2021-02-04T09:28:49.716" v="24722" actId="1076"/>
          <ac:spMkLst>
            <pc:docMk/>
            <pc:sldMk cId="1964418876" sldId="1788"/>
            <ac:spMk id="7" creationId="{2B9EB83D-C56A-A545-955B-F12695024CE9}"/>
          </ac:spMkLst>
        </pc:spChg>
        <pc:spChg chg="add del">
          <ac:chgData name="Jiaxuan You" userId="4673b616-39e0-47ed-898d-4786d243effe" providerId="ADAL" clId="{20A89E92-15A7-DF49-90C7-6383E43D4082}" dt="2021-02-04T09:22:29.802" v="24537" actId="478"/>
          <ac:spMkLst>
            <pc:docMk/>
            <pc:sldMk cId="1964418876" sldId="1788"/>
            <ac:spMk id="58" creationId="{5DF5047B-39DA-9940-B915-55C802336072}"/>
          </ac:spMkLst>
        </pc:spChg>
        <pc:spChg chg="mod">
          <ac:chgData name="Jiaxuan You" userId="4673b616-39e0-47ed-898d-4786d243effe" providerId="ADAL" clId="{20A89E92-15A7-DF49-90C7-6383E43D4082}" dt="2021-02-04T09:30:09.609" v="24736" actId="20577"/>
          <ac:spMkLst>
            <pc:docMk/>
            <pc:sldMk cId="1964418876" sldId="1788"/>
            <ac:spMk id="86" creationId="{891139FA-7151-E94A-B5AD-385797FA449D}"/>
          </ac:spMkLst>
        </pc:spChg>
        <pc:spChg chg="mod">
          <ac:chgData name="Jiaxuan You" userId="4673b616-39e0-47ed-898d-4786d243effe" providerId="ADAL" clId="{20A89E92-15A7-DF49-90C7-6383E43D4082}" dt="2021-02-04T09:29:58.691" v="24735" actId="20577"/>
          <ac:spMkLst>
            <pc:docMk/>
            <pc:sldMk cId="1964418876" sldId="1788"/>
            <ac:spMk id="87" creationId="{E4547AA2-916B-7547-A155-951535E89D51}"/>
          </ac:spMkLst>
        </pc:spChg>
        <pc:spChg chg="mod">
          <ac:chgData name="Jiaxuan You" userId="4673b616-39e0-47ed-898d-4786d243effe" providerId="ADAL" clId="{20A89E92-15A7-DF49-90C7-6383E43D4082}" dt="2021-02-04T09:30:12.667" v="24737" actId="20577"/>
          <ac:spMkLst>
            <pc:docMk/>
            <pc:sldMk cId="1964418876" sldId="1788"/>
            <ac:spMk id="88" creationId="{48E4AD8E-AFD1-3A4D-90B7-D945A73CA451}"/>
          </ac:spMkLst>
        </pc:spChg>
        <pc:spChg chg="mod">
          <ac:chgData name="Jiaxuan You" userId="4673b616-39e0-47ed-898d-4786d243effe" providerId="ADAL" clId="{20A89E92-15A7-DF49-90C7-6383E43D4082}" dt="2021-02-04T09:30:20.892" v="24742" actId="1076"/>
          <ac:spMkLst>
            <pc:docMk/>
            <pc:sldMk cId="1964418876" sldId="1788"/>
            <ac:spMk id="89" creationId="{C8B56679-D059-6043-B24B-4381C5BDFACB}"/>
          </ac:spMkLst>
        </pc:spChg>
        <pc:spChg chg="mod">
          <ac:chgData name="Jiaxuan You" userId="4673b616-39e0-47ed-898d-4786d243effe" providerId="ADAL" clId="{20A89E92-15A7-DF49-90C7-6383E43D4082}" dt="2021-02-04T09:29:55.745" v="24734" actId="20577"/>
          <ac:spMkLst>
            <pc:docMk/>
            <pc:sldMk cId="1964418876" sldId="1788"/>
            <ac:spMk id="90" creationId="{813095AD-C502-804E-B48F-396EB3369D40}"/>
          </ac:spMkLst>
        </pc:spChg>
        <pc:spChg chg="add mod">
          <ac:chgData name="Jiaxuan You" userId="4673b616-39e0-47ed-898d-4786d243effe" providerId="ADAL" clId="{20A89E92-15A7-DF49-90C7-6383E43D4082}" dt="2021-02-04T09:28:54.308" v="24725" actId="20577"/>
          <ac:spMkLst>
            <pc:docMk/>
            <pc:sldMk cId="1964418876" sldId="1788"/>
            <ac:spMk id="91" creationId="{5CA76498-E71A-DD43-8608-105F084CFC87}"/>
          </ac:spMkLst>
        </pc:spChg>
        <pc:spChg chg="add mod">
          <ac:chgData name="Jiaxuan You" userId="4673b616-39e0-47ed-898d-4786d243effe" providerId="ADAL" clId="{20A89E92-15A7-DF49-90C7-6383E43D4082}" dt="2021-02-04T09:29:00.453" v="24728" actId="20577"/>
          <ac:spMkLst>
            <pc:docMk/>
            <pc:sldMk cId="1964418876" sldId="1788"/>
            <ac:spMk id="94" creationId="{337CB900-6C4F-B641-B336-6BF0C39233AE}"/>
          </ac:spMkLst>
        </pc:spChg>
        <pc:spChg chg="mod">
          <ac:chgData name="Jiaxuan You" userId="4673b616-39e0-47ed-898d-4786d243effe" providerId="ADAL" clId="{20A89E92-15A7-DF49-90C7-6383E43D4082}" dt="2021-02-04T09:30:31.010" v="24748" actId="1076"/>
          <ac:spMkLst>
            <pc:docMk/>
            <pc:sldMk cId="1964418876" sldId="1788"/>
            <ac:spMk id="102" creationId="{D58A586D-066E-2044-94E5-999E1960050C}"/>
          </ac:spMkLst>
        </pc:spChg>
        <pc:spChg chg="mod">
          <ac:chgData name="Jiaxuan You" userId="4673b616-39e0-47ed-898d-4786d243effe" providerId="ADAL" clId="{20A89E92-15A7-DF49-90C7-6383E43D4082}" dt="2021-02-04T09:30:27.778" v="24746" actId="1076"/>
          <ac:spMkLst>
            <pc:docMk/>
            <pc:sldMk cId="1964418876" sldId="1788"/>
            <ac:spMk id="103" creationId="{86CD4E75-3D55-0D48-A1D8-69955F782915}"/>
          </ac:spMkLst>
        </pc:spChg>
        <pc:spChg chg="mod">
          <ac:chgData name="Jiaxuan You" userId="4673b616-39e0-47ed-898d-4786d243effe" providerId="ADAL" clId="{20A89E92-15A7-DF49-90C7-6383E43D4082}" dt="2021-02-04T09:30:35.196" v="24750" actId="1076"/>
          <ac:spMkLst>
            <pc:docMk/>
            <pc:sldMk cId="1964418876" sldId="1788"/>
            <ac:spMk id="104" creationId="{01F722EC-1F27-4249-A1D9-15B521EB3B55}"/>
          </ac:spMkLst>
        </pc:spChg>
        <pc:spChg chg="mod">
          <ac:chgData name="Jiaxuan You" userId="4673b616-39e0-47ed-898d-4786d243effe" providerId="ADAL" clId="{20A89E92-15A7-DF49-90C7-6383E43D4082}" dt="2021-02-04T09:30:41.126" v="24752" actId="1076"/>
          <ac:spMkLst>
            <pc:docMk/>
            <pc:sldMk cId="1964418876" sldId="1788"/>
            <ac:spMk id="105" creationId="{99737F61-A49B-8743-A98A-5E60578AD1F4}"/>
          </ac:spMkLst>
        </pc:spChg>
        <pc:spChg chg="mod">
          <ac:chgData name="Jiaxuan You" userId="4673b616-39e0-47ed-898d-4786d243effe" providerId="ADAL" clId="{20A89E92-15A7-DF49-90C7-6383E43D4082}" dt="2021-02-04T09:30:24.271" v="24744" actId="1076"/>
          <ac:spMkLst>
            <pc:docMk/>
            <pc:sldMk cId="1964418876" sldId="1788"/>
            <ac:spMk id="106" creationId="{F914ECF6-6EAF-4748-9E22-DF7CD34D5656}"/>
          </ac:spMkLst>
        </pc:spChg>
        <pc:spChg chg="add del mod">
          <ac:chgData name="Jiaxuan You" userId="4673b616-39e0-47ed-898d-4786d243effe" providerId="ADAL" clId="{20A89E92-15A7-DF49-90C7-6383E43D4082}" dt="2021-02-04T09:30:18.188" v="24741" actId="1076"/>
          <ac:spMkLst>
            <pc:docMk/>
            <pc:sldMk cId="1964418876" sldId="1788"/>
            <ac:spMk id="108" creationId="{57ADD922-5A86-194C-8A0A-372E62903E43}"/>
          </ac:spMkLst>
        </pc:spChg>
        <pc:spChg chg="del">
          <ac:chgData name="Jiaxuan You" userId="4673b616-39e0-47ed-898d-4786d243effe" providerId="ADAL" clId="{20A89E92-15A7-DF49-90C7-6383E43D4082}" dt="2021-02-04T09:21:13.866" v="24526" actId="478"/>
          <ac:spMkLst>
            <pc:docMk/>
            <pc:sldMk cId="1964418876" sldId="1788"/>
            <ac:spMk id="110" creationId="{02A2288E-5229-EF4E-847F-186034830B03}"/>
          </ac:spMkLst>
        </pc:spChg>
        <pc:spChg chg="add del">
          <ac:chgData name="Jiaxuan You" userId="4673b616-39e0-47ed-898d-4786d243effe" providerId="ADAL" clId="{20A89E92-15A7-DF49-90C7-6383E43D4082}" dt="2021-02-04T09:22:29.802" v="24537" actId="478"/>
          <ac:spMkLst>
            <pc:docMk/>
            <pc:sldMk cId="1964418876" sldId="1788"/>
            <ac:spMk id="112" creationId="{0094FA5F-A93C-8140-AE89-798703497348}"/>
          </ac:spMkLst>
        </pc:spChg>
        <pc:spChg chg="add del">
          <ac:chgData name="Jiaxuan You" userId="4673b616-39e0-47ed-898d-4786d243effe" providerId="ADAL" clId="{20A89E92-15A7-DF49-90C7-6383E43D4082}" dt="2021-02-04T09:22:39.923" v="24542" actId="478"/>
          <ac:spMkLst>
            <pc:docMk/>
            <pc:sldMk cId="1964418876" sldId="1788"/>
            <ac:spMk id="113" creationId="{C98CEF2A-8DFD-6D4D-B6CC-7D55B4398487}"/>
          </ac:spMkLst>
        </pc:spChg>
        <pc:spChg chg="add del">
          <ac:chgData name="Jiaxuan You" userId="4673b616-39e0-47ed-898d-4786d243effe" providerId="ADAL" clId="{20A89E92-15A7-DF49-90C7-6383E43D4082}" dt="2021-02-04T09:22:39.490" v="24541" actId="478"/>
          <ac:spMkLst>
            <pc:docMk/>
            <pc:sldMk cId="1964418876" sldId="1788"/>
            <ac:spMk id="114" creationId="{A945C591-91C7-654C-88AE-302CEF511A1D}"/>
          </ac:spMkLst>
        </pc:spChg>
        <pc:spChg chg="add del">
          <ac:chgData name="Jiaxuan You" userId="4673b616-39e0-47ed-898d-4786d243effe" providerId="ADAL" clId="{20A89E92-15A7-DF49-90C7-6383E43D4082}" dt="2021-02-04T09:22:38.964" v="24540" actId="478"/>
          <ac:spMkLst>
            <pc:docMk/>
            <pc:sldMk cId="1964418876" sldId="1788"/>
            <ac:spMk id="115" creationId="{E89A62DB-85FB-754E-BF7F-8A0730BC58D1}"/>
          </ac:spMkLst>
        </pc:spChg>
        <pc:cxnChg chg="mod">
          <ac:chgData name="Jiaxuan You" userId="4673b616-39e0-47ed-898d-4786d243effe" providerId="ADAL" clId="{20A89E92-15A7-DF49-90C7-6383E43D4082}" dt="2021-02-04T09:23:06.434" v="24548" actId="692"/>
          <ac:cxnSpMkLst>
            <pc:docMk/>
            <pc:sldMk cId="1964418876" sldId="1788"/>
            <ac:cxnSpMk id="63" creationId="{AAEAE6EB-5F0A-5747-92F3-13B9A9E74655}"/>
          </ac:cxnSpMkLst>
        </pc:cxnChg>
        <pc:cxnChg chg="mod">
          <ac:chgData name="Jiaxuan You" userId="4673b616-39e0-47ed-898d-4786d243effe" providerId="ADAL" clId="{20A89E92-15A7-DF49-90C7-6383E43D4082}" dt="2021-02-04T09:23:06.434" v="24548" actId="692"/>
          <ac:cxnSpMkLst>
            <pc:docMk/>
            <pc:sldMk cId="1964418876" sldId="1788"/>
            <ac:cxnSpMk id="64" creationId="{D18E1EB0-4447-3040-A5A5-C1823559D7E1}"/>
          </ac:cxnSpMkLst>
        </pc:cxnChg>
        <pc:cxnChg chg="mod">
          <ac:chgData name="Jiaxuan You" userId="4673b616-39e0-47ed-898d-4786d243effe" providerId="ADAL" clId="{20A89E92-15A7-DF49-90C7-6383E43D4082}" dt="2021-02-04T09:23:06.434" v="24548" actId="692"/>
          <ac:cxnSpMkLst>
            <pc:docMk/>
            <pc:sldMk cId="1964418876" sldId="1788"/>
            <ac:cxnSpMk id="77" creationId="{E9AF8DC3-E403-6E4E-BC18-9BBECF57CF9F}"/>
          </ac:cxnSpMkLst>
        </pc:cxnChg>
        <pc:cxnChg chg="mod">
          <ac:chgData name="Jiaxuan You" userId="4673b616-39e0-47ed-898d-4786d243effe" providerId="ADAL" clId="{20A89E92-15A7-DF49-90C7-6383E43D4082}" dt="2021-02-04T09:23:06.434" v="24548" actId="692"/>
          <ac:cxnSpMkLst>
            <pc:docMk/>
            <pc:sldMk cId="1964418876" sldId="1788"/>
            <ac:cxnSpMk id="78" creationId="{5DD39E01-61AD-164D-8B0C-EA7808C44C23}"/>
          </ac:cxnSpMkLst>
        </pc:cxnChg>
        <pc:cxnChg chg="mod">
          <ac:chgData name="Jiaxuan You" userId="4673b616-39e0-47ed-898d-4786d243effe" providerId="ADAL" clId="{20A89E92-15A7-DF49-90C7-6383E43D4082}" dt="2021-02-04T09:23:06.434" v="24548" actId="692"/>
          <ac:cxnSpMkLst>
            <pc:docMk/>
            <pc:sldMk cId="1964418876" sldId="1788"/>
            <ac:cxnSpMk id="92" creationId="{3F7A0E52-2190-9E48-B781-F69EA1DC152C}"/>
          </ac:cxnSpMkLst>
        </pc:cxnChg>
        <pc:cxnChg chg="mod">
          <ac:chgData name="Jiaxuan You" userId="4673b616-39e0-47ed-898d-4786d243effe" providerId="ADAL" clId="{20A89E92-15A7-DF49-90C7-6383E43D4082}" dt="2021-02-04T09:23:06.434" v="24548" actId="692"/>
          <ac:cxnSpMkLst>
            <pc:docMk/>
            <pc:sldMk cId="1964418876" sldId="1788"/>
            <ac:cxnSpMk id="93" creationId="{3A4BC383-A62B-6942-884E-BFA77BCB1C22}"/>
          </ac:cxnSpMkLst>
        </pc:cxnChg>
        <pc:cxnChg chg="add del">
          <ac:chgData name="Jiaxuan You" userId="4673b616-39e0-47ed-898d-4786d243effe" providerId="ADAL" clId="{20A89E92-15A7-DF49-90C7-6383E43D4082}" dt="2021-02-04T09:22:44.954" v="24543" actId="478"/>
          <ac:cxnSpMkLst>
            <pc:docMk/>
            <pc:sldMk cId="1964418876" sldId="1788"/>
            <ac:cxnSpMk id="116" creationId="{C6CE95CF-1E3D-3B42-A2C6-104B8ADE2CA5}"/>
          </ac:cxnSpMkLst>
        </pc:cxnChg>
        <pc:cxnChg chg="add del">
          <ac:chgData name="Jiaxuan You" userId="4673b616-39e0-47ed-898d-4786d243effe" providerId="ADAL" clId="{20A89E92-15A7-DF49-90C7-6383E43D4082}" dt="2021-02-04T09:22:44.954" v="24543" actId="478"/>
          <ac:cxnSpMkLst>
            <pc:docMk/>
            <pc:sldMk cId="1964418876" sldId="1788"/>
            <ac:cxnSpMk id="118" creationId="{C26AEB20-B9E3-BD4F-8131-B9DFA09CB95A}"/>
          </ac:cxnSpMkLst>
        </pc:cxnChg>
      </pc:sldChg>
      <pc:sldChg chg="add del">
        <pc:chgData name="Jiaxuan You" userId="4673b616-39e0-47ed-898d-4786d243effe" providerId="ADAL" clId="{20A89E92-15A7-DF49-90C7-6383E43D4082}" dt="2021-02-04T10:01:35.009" v="25865" actId="2696"/>
        <pc:sldMkLst>
          <pc:docMk/>
          <pc:sldMk cId="4196725888" sldId="1789"/>
        </pc:sldMkLst>
      </pc:sldChg>
      <pc:sldChg chg="modSp add mod">
        <pc:chgData name="Jiaxuan You" userId="4673b616-39e0-47ed-898d-4786d243effe" providerId="ADAL" clId="{20A89E92-15A7-DF49-90C7-6383E43D4082}" dt="2021-02-04T09:47:58.707" v="25201" actId="1076"/>
        <pc:sldMkLst>
          <pc:docMk/>
          <pc:sldMk cId="770150224" sldId="1790"/>
        </pc:sldMkLst>
        <pc:spChg chg="mod">
          <ac:chgData name="Jiaxuan You" userId="4673b616-39e0-47ed-898d-4786d243effe" providerId="ADAL" clId="{20A89E92-15A7-DF49-90C7-6383E43D4082}" dt="2021-02-04T09:47:50.424" v="25199" actId="20577"/>
          <ac:spMkLst>
            <pc:docMk/>
            <pc:sldMk cId="770150224" sldId="1790"/>
            <ac:spMk id="3" creationId="{86496B1D-4577-5C45-9F5C-3F8CCC980EF4}"/>
          </ac:spMkLst>
        </pc:spChg>
        <pc:spChg chg="mod">
          <ac:chgData name="Jiaxuan You" userId="4673b616-39e0-47ed-898d-4786d243effe" providerId="ADAL" clId="{20A89E92-15A7-DF49-90C7-6383E43D4082}" dt="2021-02-04T09:47:58.707" v="25201" actId="1076"/>
          <ac:spMkLst>
            <pc:docMk/>
            <pc:sldMk cId="770150224" sldId="1790"/>
            <ac:spMk id="78" creationId="{A06B4D53-6D5C-7342-91BC-3D4B0E58C549}"/>
          </ac:spMkLst>
        </pc:spChg>
        <pc:spChg chg="mod">
          <ac:chgData name="Jiaxuan You" userId="4673b616-39e0-47ed-898d-4786d243effe" providerId="ADAL" clId="{20A89E92-15A7-DF49-90C7-6383E43D4082}" dt="2021-02-04T09:47:58.707" v="25201" actId="1076"/>
          <ac:spMkLst>
            <pc:docMk/>
            <pc:sldMk cId="770150224" sldId="1790"/>
            <ac:spMk id="79" creationId="{F758D1D0-39EA-864C-87DF-29BC1CB3A79C}"/>
          </ac:spMkLst>
        </pc:spChg>
        <pc:spChg chg="mod">
          <ac:chgData name="Jiaxuan You" userId="4673b616-39e0-47ed-898d-4786d243effe" providerId="ADAL" clId="{20A89E92-15A7-DF49-90C7-6383E43D4082}" dt="2021-02-04T09:47:58.707" v="25201" actId="1076"/>
          <ac:spMkLst>
            <pc:docMk/>
            <pc:sldMk cId="770150224" sldId="1790"/>
            <ac:spMk id="80" creationId="{BB9D45A7-5BC4-9148-8528-9F56D35450D9}"/>
          </ac:spMkLst>
        </pc:spChg>
        <pc:spChg chg="mod">
          <ac:chgData name="Jiaxuan You" userId="4673b616-39e0-47ed-898d-4786d243effe" providerId="ADAL" clId="{20A89E92-15A7-DF49-90C7-6383E43D4082}" dt="2021-02-04T09:47:58.707" v="25201" actId="1076"/>
          <ac:spMkLst>
            <pc:docMk/>
            <pc:sldMk cId="770150224" sldId="1790"/>
            <ac:spMk id="81" creationId="{39D70A26-F4FC-B64E-891E-192133E6CD6E}"/>
          </ac:spMkLst>
        </pc:spChg>
        <pc:spChg chg="mod">
          <ac:chgData name="Jiaxuan You" userId="4673b616-39e0-47ed-898d-4786d243effe" providerId="ADAL" clId="{20A89E92-15A7-DF49-90C7-6383E43D4082}" dt="2021-02-04T09:47:58.707" v="25201" actId="1076"/>
          <ac:spMkLst>
            <pc:docMk/>
            <pc:sldMk cId="770150224" sldId="1790"/>
            <ac:spMk id="82" creationId="{FE4A6544-34CA-1240-8270-4EB61AA7820B}"/>
          </ac:spMkLst>
        </pc:spChg>
        <pc:spChg chg="mod">
          <ac:chgData name="Jiaxuan You" userId="4673b616-39e0-47ed-898d-4786d243effe" providerId="ADAL" clId="{20A89E92-15A7-DF49-90C7-6383E43D4082}" dt="2021-02-04T09:47:58.707" v="25201" actId="1076"/>
          <ac:spMkLst>
            <pc:docMk/>
            <pc:sldMk cId="770150224" sldId="1790"/>
            <ac:spMk id="83" creationId="{3514AF1A-B637-0640-9315-E8DAD4898E54}"/>
          </ac:spMkLst>
        </pc:spChg>
        <pc:spChg chg="mod">
          <ac:chgData name="Jiaxuan You" userId="4673b616-39e0-47ed-898d-4786d243effe" providerId="ADAL" clId="{20A89E92-15A7-DF49-90C7-6383E43D4082}" dt="2021-02-04T09:47:58.707" v="25201" actId="1076"/>
          <ac:spMkLst>
            <pc:docMk/>
            <pc:sldMk cId="770150224" sldId="1790"/>
            <ac:spMk id="84" creationId="{A5056974-E4AC-6943-88C9-DC5ABF92DC2F}"/>
          </ac:spMkLst>
        </pc:spChg>
        <pc:spChg chg="mod">
          <ac:chgData name="Jiaxuan You" userId="4673b616-39e0-47ed-898d-4786d243effe" providerId="ADAL" clId="{20A89E92-15A7-DF49-90C7-6383E43D4082}" dt="2021-02-04T09:47:58.707" v="25201" actId="1076"/>
          <ac:spMkLst>
            <pc:docMk/>
            <pc:sldMk cId="770150224" sldId="1790"/>
            <ac:spMk id="85" creationId="{97DD5F3B-2778-784E-8CA0-4C3090556761}"/>
          </ac:spMkLst>
        </pc:spChg>
        <pc:spChg chg="mod">
          <ac:chgData name="Jiaxuan You" userId="4673b616-39e0-47ed-898d-4786d243effe" providerId="ADAL" clId="{20A89E92-15A7-DF49-90C7-6383E43D4082}" dt="2021-02-04T09:47:58.707" v="25201" actId="1076"/>
          <ac:spMkLst>
            <pc:docMk/>
            <pc:sldMk cId="770150224" sldId="1790"/>
            <ac:spMk id="86" creationId="{6835ADD7-0792-E94C-A48C-0436CD5F7D67}"/>
          </ac:spMkLst>
        </pc:spChg>
        <pc:spChg chg="mod">
          <ac:chgData name="Jiaxuan You" userId="4673b616-39e0-47ed-898d-4786d243effe" providerId="ADAL" clId="{20A89E92-15A7-DF49-90C7-6383E43D4082}" dt="2021-02-04T09:47:58.707" v="25201" actId="1076"/>
          <ac:spMkLst>
            <pc:docMk/>
            <pc:sldMk cId="770150224" sldId="1790"/>
            <ac:spMk id="87" creationId="{47083765-C90E-0144-ADA3-09DA6E86F0FA}"/>
          </ac:spMkLst>
        </pc:spChg>
        <pc:cxnChg chg="mod">
          <ac:chgData name="Jiaxuan You" userId="4673b616-39e0-47ed-898d-4786d243effe" providerId="ADAL" clId="{20A89E92-15A7-DF49-90C7-6383E43D4082}" dt="2021-02-04T09:47:58.707" v="25201" actId="1076"/>
          <ac:cxnSpMkLst>
            <pc:docMk/>
            <pc:sldMk cId="770150224" sldId="1790"/>
            <ac:cxnSpMk id="57" creationId="{0831D170-0DA4-4E41-B1B4-268A455B52DB}"/>
          </ac:cxnSpMkLst>
        </pc:cxnChg>
        <pc:cxnChg chg="mod">
          <ac:chgData name="Jiaxuan You" userId="4673b616-39e0-47ed-898d-4786d243effe" providerId="ADAL" clId="{20A89E92-15A7-DF49-90C7-6383E43D4082}" dt="2021-02-04T09:47:58.707" v="25201" actId="1076"/>
          <ac:cxnSpMkLst>
            <pc:docMk/>
            <pc:sldMk cId="770150224" sldId="1790"/>
            <ac:cxnSpMk id="58" creationId="{E333CC2E-70F7-AF4C-BF76-6C000BE4BCC3}"/>
          </ac:cxnSpMkLst>
        </pc:cxnChg>
        <pc:cxnChg chg="mod">
          <ac:chgData name="Jiaxuan You" userId="4673b616-39e0-47ed-898d-4786d243effe" providerId="ADAL" clId="{20A89E92-15A7-DF49-90C7-6383E43D4082}" dt="2021-02-04T09:47:58.707" v="25201" actId="1076"/>
          <ac:cxnSpMkLst>
            <pc:docMk/>
            <pc:sldMk cId="770150224" sldId="1790"/>
            <ac:cxnSpMk id="59" creationId="{5E82645D-C4A2-4745-A7E5-AD804FC3F62F}"/>
          </ac:cxnSpMkLst>
        </pc:cxnChg>
        <pc:cxnChg chg="mod">
          <ac:chgData name="Jiaxuan You" userId="4673b616-39e0-47ed-898d-4786d243effe" providerId="ADAL" clId="{20A89E92-15A7-DF49-90C7-6383E43D4082}" dt="2021-02-04T09:47:58.707" v="25201" actId="1076"/>
          <ac:cxnSpMkLst>
            <pc:docMk/>
            <pc:sldMk cId="770150224" sldId="1790"/>
            <ac:cxnSpMk id="76" creationId="{35B098F9-E2F4-4B4B-9EA8-DBF0B9B32B0F}"/>
          </ac:cxnSpMkLst>
        </pc:cxnChg>
        <pc:cxnChg chg="mod">
          <ac:chgData name="Jiaxuan You" userId="4673b616-39e0-47ed-898d-4786d243effe" providerId="ADAL" clId="{20A89E92-15A7-DF49-90C7-6383E43D4082}" dt="2021-02-04T09:47:58.707" v="25201" actId="1076"/>
          <ac:cxnSpMkLst>
            <pc:docMk/>
            <pc:sldMk cId="770150224" sldId="1790"/>
            <ac:cxnSpMk id="77" creationId="{47E10C56-9B25-A240-B9E1-1D70CCDE63A4}"/>
          </ac:cxnSpMkLst>
        </pc:cxnChg>
        <pc:cxnChg chg="mod">
          <ac:chgData name="Jiaxuan You" userId="4673b616-39e0-47ed-898d-4786d243effe" providerId="ADAL" clId="{20A89E92-15A7-DF49-90C7-6383E43D4082}" dt="2021-02-04T09:47:58.707" v="25201" actId="1076"/>
          <ac:cxnSpMkLst>
            <pc:docMk/>
            <pc:sldMk cId="770150224" sldId="1790"/>
            <ac:cxnSpMk id="88" creationId="{5EF97346-88C9-B14A-8B50-C774E61C45FB}"/>
          </ac:cxnSpMkLst>
        </pc:cxnChg>
      </pc:sldChg>
      <pc:sldChg chg="addSp delSp modSp add mod">
        <pc:chgData name="Jiaxuan You" userId="4673b616-39e0-47ed-898d-4786d243effe" providerId="ADAL" clId="{20A89E92-15A7-DF49-90C7-6383E43D4082}" dt="2021-02-04T10:00:45.478" v="25858" actId="692"/>
        <pc:sldMkLst>
          <pc:docMk/>
          <pc:sldMk cId="1654978367" sldId="1791"/>
        </pc:sldMkLst>
        <pc:spChg chg="mod">
          <ac:chgData name="Jiaxuan You" userId="4673b616-39e0-47ed-898d-4786d243effe" providerId="ADAL" clId="{20A89E92-15A7-DF49-90C7-6383E43D4082}" dt="2021-02-04T09:53:22.658" v="25491" actId="14100"/>
          <ac:spMkLst>
            <pc:docMk/>
            <pc:sldMk cId="1654978367" sldId="1791"/>
            <ac:spMk id="3" creationId="{86496B1D-4577-5C45-9F5C-3F8CCC980EF4}"/>
          </ac:spMkLst>
        </pc:spChg>
        <pc:spChg chg="add del mod">
          <ac:chgData name="Jiaxuan You" userId="4673b616-39e0-47ed-898d-4786d243effe" providerId="ADAL" clId="{20A89E92-15A7-DF49-90C7-6383E43D4082}" dt="2021-02-04T09:59:06.646" v="25842" actId="478"/>
          <ac:spMkLst>
            <pc:docMk/>
            <pc:sldMk cId="1654978367" sldId="1791"/>
            <ac:spMk id="7" creationId="{09C6E781-A2D7-954B-8114-DB903825A846}"/>
          </ac:spMkLst>
        </pc:spChg>
        <pc:spChg chg="add del mod">
          <ac:chgData name="Jiaxuan You" userId="4673b616-39e0-47ed-898d-4786d243effe" providerId="ADAL" clId="{20A89E92-15A7-DF49-90C7-6383E43D4082}" dt="2021-02-04T09:59:12.368" v="25845"/>
          <ac:spMkLst>
            <pc:docMk/>
            <pc:sldMk cId="1654978367" sldId="1791"/>
            <ac:spMk id="8" creationId="{31E04970-1479-2641-8EEC-625A7CCBC894}"/>
          </ac:spMkLst>
        </pc:spChg>
        <pc:spChg chg="add mod">
          <ac:chgData name="Jiaxuan You" userId="4673b616-39e0-47ed-898d-4786d243effe" providerId="ADAL" clId="{20A89E92-15A7-DF49-90C7-6383E43D4082}" dt="2021-02-04T09:53:00.916" v="25490" actId="1076"/>
          <ac:spMkLst>
            <pc:docMk/>
            <pc:sldMk cId="1654978367" sldId="1791"/>
            <ac:spMk id="23" creationId="{839FFA27-13F8-084B-9D33-60DC6AB696FD}"/>
          </ac:spMkLst>
        </pc:spChg>
        <pc:spChg chg="add mod">
          <ac:chgData name="Jiaxuan You" userId="4673b616-39e0-47ed-898d-4786d243effe" providerId="ADAL" clId="{20A89E92-15A7-DF49-90C7-6383E43D4082}" dt="2021-02-04T09:49:18.551" v="25250" actId="1076"/>
          <ac:spMkLst>
            <pc:docMk/>
            <pc:sldMk cId="1654978367" sldId="1791"/>
            <ac:spMk id="29" creationId="{16B0C78C-E720-8E45-A512-731BF876BDC8}"/>
          </ac:spMkLst>
        </pc:spChg>
        <pc:spChg chg="add mod">
          <ac:chgData name="Jiaxuan You" userId="4673b616-39e0-47ed-898d-4786d243effe" providerId="ADAL" clId="{20A89E92-15A7-DF49-90C7-6383E43D4082}" dt="2021-02-04T09:49:18.551" v="25250" actId="1076"/>
          <ac:spMkLst>
            <pc:docMk/>
            <pc:sldMk cId="1654978367" sldId="1791"/>
            <ac:spMk id="30" creationId="{6D1469EC-2E0E-7641-9F6D-9DD94CD13B05}"/>
          </ac:spMkLst>
        </pc:spChg>
        <pc:spChg chg="add mod">
          <ac:chgData name="Jiaxuan You" userId="4673b616-39e0-47ed-898d-4786d243effe" providerId="ADAL" clId="{20A89E92-15A7-DF49-90C7-6383E43D4082}" dt="2021-02-04T09:49:18.551" v="25250" actId="1076"/>
          <ac:spMkLst>
            <pc:docMk/>
            <pc:sldMk cId="1654978367" sldId="1791"/>
            <ac:spMk id="31" creationId="{37ED8488-D2FC-F043-8ED9-BAB4EF2DE12D}"/>
          </ac:spMkLst>
        </pc:spChg>
        <pc:spChg chg="add mod">
          <ac:chgData name="Jiaxuan You" userId="4673b616-39e0-47ed-898d-4786d243effe" providerId="ADAL" clId="{20A89E92-15A7-DF49-90C7-6383E43D4082}" dt="2021-02-04T09:49:18.551" v="25250" actId="1076"/>
          <ac:spMkLst>
            <pc:docMk/>
            <pc:sldMk cId="1654978367" sldId="1791"/>
            <ac:spMk id="32" creationId="{F6560F2A-B2B5-FD43-BE9E-AF43D1CA4DE4}"/>
          </ac:spMkLst>
        </pc:spChg>
        <pc:spChg chg="add mod">
          <ac:chgData name="Jiaxuan You" userId="4673b616-39e0-47ed-898d-4786d243effe" providerId="ADAL" clId="{20A89E92-15A7-DF49-90C7-6383E43D4082}" dt="2021-02-04T09:49:18.551" v="25250" actId="1076"/>
          <ac:spMkLst>
            <pc:docMk/>
            <pc:sldMk cId="1654978367" sldId="1791"/>
            <ac:spMk id="33" creationId="{294F6605-F6E5-7C47-89AB-BDEBF2150E7F}"/>
          </ac:spMkLst>
        </pc:spChg>
        <pc:spChg chg="add mod">
          <ac:chgData name="Jiaxuan You" userId="4673b616-39e0-47ed-898d-4786d243effe" providerId="ADAL" clId="{20A89E92-15A7-DF49-90C7-6383E43D4082}" dt="2021-02-04T09:49:18.551" v="25250" actId="1076"/>
          <ac:spMkLst>
            <pc:docMk/>
            <pc:sldMk cId="1654978367" sldId="1791"/>
            <ac:spMk id="34" creationId="{11465628-E436-9F4E-89CE-961465863F7D}"/>
          </ac:spMkLst>
        </pc:spChg>
        <pc:spChg chg="add mod">
          <ac:chgData name="Jiaxuan You" userId="4673b616-39e0-47ed-898d-4786d243effe" providerId="ADAL" clId="{20A89E92-15A7-DF49-90C7-6383E43D4082}" dt="2021-02-04T09:49:18.551" v="25250" actId="1076"/>
          <ac:spMkLst>
            <pc:docMk/>
            <pc:sldMk cId="1654978367" sldId="1791"/>
            <ac:spMk id="35" creationId="{CFD71505-2055-7A45-981B-E303E002E891}"/>
          </ac:spMkLst>
        </pc:spChg>
        <pc:spChg chg="add mod">
          <ac:chgData name="Jiaxuan You" userId="4673b616-39e0-47ed-898d-4786d243effe" providerId="ADAL" clId="{20A89E92-15A7-DF49-90C7-6383E43D4082}" dt="2021-02-04T09:49:18.551" v="25250" actId="1076"/>
          <ac:spMkLst>
            <pc:docMk/>
            <pc:sldMk cId="1654978367" sldId="1791"/>
            <ac:spMk id="36" creationId="{1ACEB1EA-36AE-AA45-8653-38EF66BA5680}"/>
          </ac:spMkLst>
        </pc:spChg>
        <pc:spChg chg="add mod">
          <ac:chgData name="Jiaxuan You" userId="4673b616-39e0-47ed-898d-4786d243effe" providerId="ADAL" clId="{20A89E92-15A7-DF49-90C7-6383E43D4082}" dt="2021-02-04T09:49:18.551" v="25250" actId="1076"/>
          <ac:spMkLst>
            <pc:docMk/>
            <pc:sldMk cId="1654978367" sldId="1791"/>
            <ac:spMk id="37" creationId="{BEED182F-D74D-9B48-879A-53011C451126}"/>
          </ac:spMkLst>
        </pc:spChg>
        <pc:spChg chg="add mod">
          <ac:chgData name="Jiaxuan You" userId="4673b616-39e0-47ed-898d-4786d243effe" providerId="ADAL" clId="{20A89E92-15A7-DF49-90C7-6383E43D4082}" dt="2021-02-04T09:49:18.551" v="25250" actId="1076"/>
          <ac:spMkLst>
            <pc:docMk/>
            <pc:sldMk cId="1654978367" sldId="1791"/>
            <ac:spMk id="38" creationId="{A3459C48-EA0A-6942-8DC3-17BC2901466F}"/>
          </ac:spMkLst>
        </pc:spChg>
        <pc:spChg chg="add mod">
          <ac:chgData name="Jiaxuan You" userId="4673b616-39e0-47ed-898d-4786d243effe" providerId="ADAL" clId="{20A89E92-15A7-DF49-90C7-6383E43D4082}" dt="2021-02-04T09:51:28.115" v="25424" actId="1076"/>
          <ac:spMkLst>
            <pc:docMk/>
            <pc:sldMk cId="1654978367" sldId="1791"/>
            <ac:spMk id="40" creationId="{E4C0EA74-D649-744A-8C05-48AE10016F51}"/>
          </ac:spMkLst>
        </pc:spChg>
        <pc:spChg chg="add mod">
          <ac:chgData name="Jiaxuan You" userId="4673b616-39e0-47ed-898d-4786d243effe" providerId="ADAL" clId="{20A89E92-15A7-DF49-90C7-6383E43D4082}" dt="2021-02-04T09:52:16.527" v="25472" actId="207"/>
          <ac:spMkLst>
            <pc:docMk/>
            <pc:sldMk cId="1654978367" sldId="1791"/>
            <ac:spMk id="41" creationId="{5A1D53F4-C575-FA46-971B-980263D21FDE}"/>
          </ac:spMkLst>
        </pc:spChg>
        <pc:spChg chg="add mod">
          <ac:chgData name="Jiaxuan You" userId="4673b616-39e0-47ed-898d-4786d243effe" providerId="ADAL" clId="{20A89E92-15A7-DF49-90C7-6383E43D4082}" dt="2021-02-04T09:52:42.544" v="25487" actId="207"/>
          <ac:spMkLst>
            <pc:docMk/>
            <pc:sldMk cId="1654978367" sldId="1791"/>
            <ac:spMk id="42" creationId="{8FDB5E52-21EF-224F-B8A0-0887BEDB7AEC}"/>
          </ac:spMkLst>
        </pc:spChg>
        <pc:spChg chg="add del mod">
          <ac:chgData name="Jiaxuan You" userId="4673b616-39e0-47ed-898d-4786d243effe" providerId="ADAL" clId="{20A89E92-15A7-DF49-90C7-6383E43D4082}" dt="2021-02-04T09:53:25.777" v="25492" actId="478"/>
          <ac:spMkLst>
            <pc:docMk/>
            <pc:sldMk cId="1654978367" sldId="1791"/>
            <ac:spMk id="47" creationId="{ECD84DC0-D2AE-F443-9658-3EC046205AC3}"/>
          </ac:spMkLst>
        </pc:spChg>
        <pc:spChg chg="add del mod">
          <ac:chgData name="Jiaxuan You" userId="4673b616-39e0-47ed-898d-4786d243effe" providerId="ADAL" clId="{20A89E92-15A7-DF49-90C7-6383E43D4082}" dt="2021-02-04T09:53:25.777" v="25492" actId="478"/>
          <ac:spMkLst>
            <pc:docMk/>
            <pc:sldMk cId="1654978367" sldId="1791"/>
            <ac:spMk id="48" creationId="{51EFA167-D842-AB45-BB4B-40F6793A8BFD}"/>
          </ac:spMkLst>
        </pc:spChg>
        <pc:spChg chg="add del mod">
          <ac:chgData name="Jiaxuan You" userId="4673b616-39e0-47ed-898d-4786d243effe" providerId="ADAL" clId="{20A89E92-15A7-DF49-90C7-6383E43D4082}" dt="2021-02-04T09:53:25.777" v="25492" actId="478"/>
          <ac:spMkLst>
            <pc:docMk/>
            <pc:sldMk cId="1654978367" sldId="1791"/>
            <ac:spMk id="49" creationId="{6048F17B-D2EE-014C-BBCE-F114A90C0239}"/>
          </ac:spMkLst>
        </pc:spChg>
        <pc:spChg chg="add del mod">
          <ac:chgData name="Jiaxuan You" userId="4673b616-39e0-47ed-898d-4786d243effe" providerId="ADAL" clId="{20A89E92-15A7-DF49-90C7-6383E43D4082}" dt="2021-02-04T09:53:25.777" v="25492" actId="478"/>
          <ac:spMkLst>
            <pc:docMk/>
            <pc:sldMk cId="1654978367" sldId="1791"/>
            <ac:spMk id="50" creationId="{F9D6F4FD-61B7-914E-9914-CCC2C11C3A4C}"/>
          </ac:spMkLst>
        </pc:spChg>
        <pc:spChg chg="add del mod">
          <ac:chgData name="Jiaxuan You" userId="4673b616-39e0-47ed-898d-4786d243effe" providerId="ADAL" clId="{20A89E92-15A7-DF49-90C7-6383E43D4082}" dt="2021-02-04T09:53:25.777" v="25492" actId="478"/>
          <ac:spMkLst>
            <pc:docMk/>
            <pc:sldMk cId="1654978367" sldId="1791"/>
            <ac:spMk id="51" creationId="{C4A48806-B60D-7648-BDF6-727D48236869}"/>
          </ac:spMkLst>
        </pc:spChg>
        <pc:spChg chg="add del mod">
          <ac:chgData name="Jiaxuan You" userId="4673b616-39e0-47ed-898d-4786d243effe" providerId="ADAL" clId="{20A89E92-15A7-DF49-90C7-6383E43D4082}" dt="2021-02-04T09:53:25.777" v="25492" actId="478"/>
          <ac:spMkLst>
            <pc:docMk/>
            <pc:sldMk cId="1654978367" sldId="1791"/>
            <ac:spMk id="52" creationId="{50584651-E9C5-8843-B0BE-4890D92AFCC5}"/>
          </ac:spMkLst>
        </pc:spChg>
        <pc:spChg chg="add del mod">
          <ac:chgData name="Jiaxuan You" userId="4673b616-39e0-47ed-898d-4786d243effe" providerId="ADAL" clId="{20A89E92-15A7-DF49-90C7-6383E43D4082}" dt="2021-02-04T09:53:25.777" v="25492" actId="478"/>
          <ac:spMkLst>
            <pc:docMk/>
            <pc:sldMk cId="1654978367" sldId="1791"/>
            <ac:spMk id="53" creationId="{5420C5D0-4353-9946-89E4-0E211A1BB2C2}"/>
          </ac:spMkLst>
        </pc:spChg>
        <pc:spChg chg="add del mod">
          <ac:chgData name="Jiaxuan You" userId="4673b616-39e0-47ed-898d-4786d243effe" providerId="ADAL" clId="{20A89E92-15A7-DF49-90C7-6383E43D4082}" dt="2021-02-04T09:53:25.777" v="25492" actId="478"/>
          <ac:spMkLst>
            <pc:docMk/>
            <pc:sldMk cId="1654978367" sldId="1791"/>
            <ac:spMk id="54" creationId="{615DFA8A-9141-C445-AE09-4B10F923B3E6}"/>
          </ac:spMkLst>
        </pc:spChg>
        <pc:spChg chg="add del mod">
          <ac:chgData name="Jiaxuan You" userId="4673b616-39e0-47ed-898d-4786d243effe" providerId="ADAL" clId="{20A89E92-15A7-DF49-90C7-6383E43D4082}" dt="2021-02-04T09:53:25.777" v="25492" actId="478"/>
          <ac:spMkLst>
            <pc:docMk/>
            <pc:sldMk cId="1654978367" sldId="1791"/>
            <ac:spMk id="55" creationId="{71910B62-2F74-E845-83ED-547429EF0054}"/>
          </ac:spMkLst>
        </pc:spChg>
        <pc:spChg chg="add del mod">
          <ac:chgData name="Jiaxuan You" userId="4673b616-39e0-47ed-898d-4786d243effe" providerId="ADAL" clId="{20A89E92-15A7-DF49-90C7-6383E43D4082}" dt="2021-02-04T09:53:25.777" v="25492" actId="478"/>
          <ac:spMkLst>
            <pc:docMk/>
            <pc:sldMk cId="1654978367" sldId="1791"/>
            <ac:spMk id="56" creationId="{3D315218-8C2B-1E4A-B630-5433E14EFB33}"/>
          </ac:spMkLst>
        </pc:spChg>
        <pc:spChg chg="add mod">
          <ac:chgData name="Jiaxuan You" userId="4673b616-39e0-47ed-898d-4786d243effe" providerId="ADAL" clId="{20A89E92-15A7-DF49-90C7-6383E43D4082}" dt="2021-02-04T09:53:36.026" v="25494" actId="1076"/>
          <ac:spMkLst>
            <pc:docMk/>
            <pc:sldMk cId="1654978367" sldId="1791"/>
            <ac:spMk id="65" creationId="{95460D7C-2C34-A94B-B9EC-730DB6C81FC5}"/>
          </ac:spMkLst>
        </pc:spChg>
        <pc:spChg chg="add mod">
          <ac:chgData name="Jiaxuan You" userId="4673b616-39e0-47ed-898d-4786d243effe" providerId="ADAL" clId="{20A89E92-15A7-DF49-90C7-6383E43D4082}" dt="2021-02-04T09:53:36.026" v="25494" actId="1076"/>
          <ac:spMkLst>
            <pc:docMk/>
            <pc:sldMk cId="1654978367" sldId="1791"/>
            <ac:spMk id="66" creationId="{760443EF-2810-8B4C-9D78-C6EB6096FEAB}"/>
          </ac:spMkLst>
        </pc:spChg>
        <pc:spChg chg="add mod">
          <ac:chgData name="Jiaxuan You" userId="4673b616-39e0-47ed-898d-4786d243effe" providerId="ADAL" clId="{20A89E92-15A7-DF49-90C7-6383E43D4082}" dt="2021-02-04T09:53:36.026" v="25494" actId="1076"/>
          <ac:spMkLst>
            <pc:docMk/>
            <pc:sldMk cId="1654978367" sldId="1791"/>
            <ac:spMk id="67" creationId="{67025EEE-878F-FD47-9C88-9D53B6C13142}"/>
          </ac:spMkLst>
        </pc:spChg>
        <pc:spChg chg="add mod">
          <ac:chgData name="Jiaxuan You" userId="4673b616-39e0-47ed-898d-4786d243effe" providerId="ADAL" clId="{20A89E92-15A7-DF49-90C7-6383E43D4082}" dt="2021-02-04T09:53:36.026" v="25494" actId="1076"/>
          <ac:spMkLst>
            <pc:docMk/>
            <pc:sldMk cId="1654978367" sldId="1791"/>
            <ac:spMk id="68" creationId="{6AFB2509-DE0F-C641-BDB4-4CB4EA09BBBE}"/>
          </ac:spMkLst>
        </pc:spChg>
        <pc:spChg chg="add mod">
          <ac:chgData name="Jiaxuan You" userId="4673b616-39e0-47ed-898d-4786d243effe" providerId="ADAL" clId="{20A89E92-15A7-DF49-90C7-6383E43D4082}" dt="2021-02-04T09:53:36.026" v="25494" actId="1076"/>
          <ac:spMkLst>
            <pc:docMk/>
            <pc:sldMk cId="1654978367" sldId="1791"/>
            <ac:spMk id="69" creationId="{1CC6A836-7F47-0046-B3E5-3E09CCA88F8F}"/>
          </ac:spMkLst>
        </pc:spChg>
        <pc:spChg chg="add mod">
          <ac:chgData name="Jiaxuan You" userId="4673b616-39e0-47ed-898d-4786d243effe" providerId="ADAL" clId="{20A89E92-15A7-DF49-90C7-6383E43D4082}" dt="2021-02-04T09:53:36.026" v="25494" actId="1076"/>
          <ac:spMkLst>
            <pc:docMk/>
            <pc:sldMk cId="1654978367" sldId="1791"/>
            <ac:spMk id="70" creationId="{D955DD18-9DA0-D643-AAA9-1AF5B5860DF8}"/>
          </ac:spMkLst>
        </pc:spChg>
        <pc:spChg chg="add mod">
          <ac:chgData name="Jiaxuan You" userId="4673b616-39e0-47ed-898d-4786d243effe" providerId="ADAL" clId="{20A89E92-15A7-DF49-90C7-6383E43D4082}" dt="2021-02-04T09:53:36.026" v="25494" actId="1076"/>
          <ac:spMkLst>
            <pc:docMk/>
            <pc:sldMk cId="1654978367" sldId="1791"/>
            <ac:spMk id="71" creationId="{0397D45C-F439-B440-9904-3B594A1E8FA6}"/>
          </ac:spMkLst>
        </pc:spChg>
        <pc:spChg chg="add mod">
          <ac:chgData name="Jiaxuan You" userId="4673b616-39e0-47ed-898d-4786d243effe" providerId="ADAL" clId="{20A89E92-15A7-DF49-90C7-6383E43D4082}" dt="2021-02-04T09:53:36.026" v="25494" actId="1076"/>
          <ac:spMkLst>
            <pc:docMk/>
            <pc:sldMk cId="1654978367" sldId="1791"/>
            <ac:spMk id="72" creationId="{6E0C4543-B96F-D74F-A1F1-91CF3A96B92C}"/>
          </ac:spMkLst>
        </pc:spChg>
        <pc:spChg chg="add mod">
          <ac:chgData name="Jiaxuan You" userId="4673b616-39e0-47ed-898d-4786d243effe" providerId="ADAL" clId="{20A89E92-15A7-DF49-90C7-6383E43D4082}" dt="2021-02-04T09:53:36.026" v="25494" actId="1076"/>
          <ac:spMkLst>
            <pc:docMk/>
            <pc:sldMk cId="1654978367" sldId="1791"/>
            <ac:spMk id="73" creationId="{58001D20-F5D3-5D42-B2AC-0DEC5FD732BC}"/>
          </ac:spMkLst>
        </pc:spChg>
        <pc:spChg chg="add mod">
          <ac:chgData name="Jiaxuan You" userId="4673b616-39e0-47ed-898d-4786d243effe" providerId="ADAL" clId="{20A89E92-15A7-DF49-90C7-6383E43D4082}" dt="2021-02-04T09:53:36.026" v="25494" actId="1076"/>
          <ac:spMkLst>
            <pc:docMk/>
            <pc:sldMk cId="1654978367" sldId="1791"/>
            <ac:spMk id="74" creationId="{F74628EF-C357-6D46-BD9F-3981BEC66DDF}"/>
          </ac:spMkLst>
        </pc:spChg>
        <pc:spChg chg="mod">
          <ac:chgData name="Jiaxuan You" userId="4673b616-39e0-47ed-898d-4786d243effe" providerId="ADAL" clId="{20A89E92-15A7-DF49-90C7-6383E43D4082}" dt="2021-02-04T09:48:13.204" v="25204" actId="1076"/>
          <ac:spMkLst>
            <pc:docMk/>
            <pc:sldMk cId="1654978367" sldId="1791"/>
            <ac:spMk id="78" creationId="{A06B4D53-6D5C-7342-91BC-3D4B0E58C549}"/>
          </ac:spMkLst>
        </pc:spChg>
        <pc:spChg chg="mod">
          <ac:chgData name="Jiaxuan You" userId="4673b616-39e0-47ed-898d-4786d243effe" providerId="ADAL" clId="{20A89E92-15A7-DF49-90C7-6383E43D4082}" dt="2021-02-04T09:48:13.204" v="25204" actId="1076"/>
          <ac:spMkLst>
            <pc:docMk/>
            <pc:sldMk cId="1654978367" sldId="1791"/>
            <ac:spMk id="79" creationId="{F758D1D0-39EA-864C-87DF-29BC1CB3A79C}"/>
          </ac:spMkLst>
        </pc:spChg>
        <pc:spChg chg="mod">
          <ac:chgData name="Jiaxuan You" userId="4673b616-39e0-47ed-898d-4786d243effe" providerId="ADAL" clId="{20A89E92-15A7-DF49-90C7-6383E43D4082}" dt="2021-02-04T09:48:13.204" v="25204" actId="1076"/>
          <ac:spMkLst>
            <pc:docMk/>
            <pc:sldMk cId="1654978367" sldId="1791"/>
            <ac:spMk id="80" creationId="{BB9D45A7-5BC4-9148-8528-9F56D35450D9}"/>
          </ac:spMkLst>
        </pc:spChg>
        <pc:spChg chg="mod">
          <ac:chgData name="Jiaxuan You" userId="4673b616-39e0-47ed-898d-4786d243effe" providerId="ADAL" clId="{20A89E92-15A7-DF49-90C7-6383E43D4082}" dt="2021-02-04T09:48:13.204" v="25204" actId="1076"/>
          <ac:spMkLst>
            <pc:docMk/>
            <pc:sldMk cId="1654978367" sldId="1791"/>
            <ac:spMk id="81" creationId="{39D70A26-F4FC-B64E-891E-192133E6CD6E}"/>
          </ac:spMkLst>
        </pc:spChg>
        <pc:spChg chg="mod">
          <ac:chgData name="Jiaxuan You" userId="4673b616-39e0-47ed-898d-4786d243effe" providerId="ADAL" clId="{20A89E92-15A7-DF49-90C7-6383E43D4082}" dt="2021-02-04T09:48:13.204" v="25204" actId="1076"/>
          <ac:spMkLst>
            <pc:docMk/>
            <pc:sldMk cId="1654978367" sldId="1791"/>
            <ac:spMk id="82" creationId="{FE4A6544-34CA-1240-8270-4EB61AA7820B}"/>
          </ac:spMkLst>
        </pc:spChg>
        <pc:spChg chg="mod">
          <ac:chgData name="Jiaxuan You" userId="4673b616-39e0-47ed-898d-4786d243effe" providerId="ADAL" clId="{20A89E92-15A7-DF49-90C7-6383E43D4082}" dt="2021-02-04T09:48:13.204" v="25204" actId="1076"/>
          <ac:spMkLst>
            <pc:docMk/>
            <pc:sldMk cId="1654978367" sldId="1791"/>
            <ac:spMk id="83" creationId="{3514AF1A-B637-0640-9315-E8DAD4898E54}"/>
          </ac:spMkLst>
        </pc:spChg>
        <pc:spChg chg="mod">
          <ac:chgData name="Jiaxuan You" userId="4673b616-39e0-47ed-898d-4786d243effe" providerId="ADAL" clId="{20A89E92-15A7-DF49-90C7-6383E43D4082}" dt="2021-02-04T09:48:13.204" v="25204" actId="1076"/>
          <ac:spMkLst>
            <pc:docMk/>
            <pc:sldMk cId="1654978367" sldId="1791"/>
            <ac:spMk id="84" creationId="{A5056974-E4AC-6943-88C9-DC5ABF92DC2F}"/>
          </ac:spMkLst>
        </pc:spChg>
        <pc:spChg chg="mod">
          <ac:chgData name="Jiaxuan You" userId="4673b616-39e0-47ed-898d-4786d243effe" providerId="ADAL" clId="{20A89E92-15A7-DF49-90C7-6383E43D4082}" dt="2021-02-04T09:48:13.204" v="25204" actId="1076"/>
          <ac:spMkLst>
            <pc:docMk/>
            <pc:sldMk cId="1654978367" sldId="1791"/>
            <ac:spMk id="85" creationId="{97DD5F3B-2778-784E-8CA0-4C3090556761}"/>
          </ac:spMkLst>
        </pc:spChg>
        <pc:spChg chg="mod">
          <ac:chgData name="Jiaxuan You" userId="4673b616-39e0-47ed-898d-4786d243effe" providerId="ADAL" clId="{20A89E92-15A7-DF49-90C7-6383E43D4082}" dt="2021-02-04T09:48:13.204" v="25204" actId="1076"/>
          <ac:spMkLst>
            <pc:docMk/>
            <pc:sldMk cId="1654978367" sldId="1791"/>
            <ac:spMk id="86" creationId="{6835ADD7-0792-E94C-A48C-0436CD5F7D67}"/>
          </ac:spMkLst>
        </pc:spChg>
        <pc:spChg chg="mod">
          <ac:chgData name="Jiaxuan You" userId="4673b616-39e0-47ed-898d-4786d243effe" providerId="ADAL" clId="{20A89E92-15A7-DF49-90C7-6383E43D4082}" dt="2021-02-04T09:48:13.204" v="25204" actId="1076"/>
          <ac:spMkLst>
            <pc:docMk/>
            <pc:sldMk cId="1654978367" sldId="1791"/>
            <ac:spMk id="87" creationId="{47083765-C90E-0144-ADA3-09DA6E86F0FA}"/>
          </ac:spMkLst>
        </pc:spChg>
        <pc:spChg chg="add mod">
          <ac:chgData name="Jiaxuan You" userId="4673b616-39e0-47ed-898d-4786d243effe" providerId="ADAL" clId="{20A89E92-15A7-DF49-90C7-6383E43D4082}" dt="2021-02-04T09:59:13.097" v="25846"/>
          <ac:spMkLst>
            <pc:docMk/>
            <pc:sldMk cId="1654978367" sldId="1791"/>
            <ac:spMk id="94" creationId="{6999094E-8CFF-A744-85CB-09E6B6E74F57}"/>
          </ac:spMkLst>
        </pc:spChg>
        <pc:spChg chg="add mod">
          <ac:chgData name="Jiaxuan You" userId="4673b616-39e0-47ed-898d-4786d243effe" providerId="ADAL" clId="{20A89E92-15A7-DF49-90C7-6383E43D4082}" dt="2021-02-04T09:59:13.097" v="25846"/>
          <ac:spMkLst>
            <pc:docMk/>
            <pc:sldMk cId="1654978367" sldId="1791"/>
            <ac:spMk id="95" creationId="{CA1B43E4-29AD-DE40-881C-CDDEABA57F76}"/>
          </ac:spMkLst>
        </pc:spChg>
        <pc:spChg chg="add mod">
          <ac:chgData name="Jiaxuan You" userId="4673b616-39e0-47ed-898d-4786d243effe" providerId="ADAL" clId="{20A89E92-15A7-DF49-90C7-6383E43D4082}" dt="2021-02-04T09:59:13.097" v="25846"/>
          <ac:spMkLst>
            <pc:docMk/>
            <pc:sldMk cId="1654978367" sldId="1791"/>
            <ac:spMk id="96" creationId="{74D203D9-DE63-D243-80ED-9237E7470D4F}"/>
          </ac:spMkLst>
        </pc:spChg>
        <pc:spChg chg="add mod">
          <ac:chgData name="Jiaxuan You" userId="4673b616-39e0-47ed-898d-4786d243effe" providerId="ADAL" clId="{20A89E92-15A7-DF49-90C7-6383E43D4082}" dt="2021-02-04T09:59:13.097" v="25846"/>
          <ac:spMkLst>
            <pc:docMk/>
            <pc:sldMk cId="1654978367" sldId="1791"/>
            <ac:spMk id="97" creationId="{A167741F-2458-CB42-8B85-0F20861ADFEF}"/>
          </ac:spMkLst>
        </pc:spChg>
        <pc:spChg chg="add mod">
          <ac:chgData name="Jiaxuan You" userId="4673b616-39e0-47ed-898d-4786d243effe" providerId="ADAL" clId="{20A89E92-15A7-DF49-90C7-6383E43D4082}" dt="2021-02-04T09:59:13.097" v="25846"/>
          <ac:spMkLst>
            <pc:docMk/>
            <pc:sldMk cId="1654978367" sldId="1791"/>
            <ac:spMk id="98" creationId="{55ED08D2-207D-B04F-9EDE-A6E5AE722745}"/>
          </ac:spMkLst>
        </pc:spChg>
        <pc:spChg chg="add mod">
          <ac:chgData name="Jiaxuan You" userId="4673b616-39e0-47ed-898d-4786d243effe" providerId="ADAL" clId="{20A89E92-15A7-DF49-90C7-6383E43D4082}" dt="2021-02-04T09:59:13.097" v="25846"/>
          <ac:spMkLst>
            <pc:docMk/>
            <pc:sldMk cId="1654978367" sldId="1791"/>
            <ac:spMk id="99" creationId="{32688E50-1623-6645-BBCA-43A189A7E90C}"/>
          </ac:spMkLst>
        </pc:spChg>
        <pc:spChg chg="add mod">
          <ac:chgData name="Jiaxuan You" userId="4673b616-39e0-47ed-898d-4786d243effe" providerId="ADAL" clId="{20A89E92-15A7-DF49-90C7-6383E43D4082}" dt="2021-02-04T09:59:13.097" v="25846"/>
          <ac:spMkLst>
            <pc:docMk/>
            <pc:sldMk cId="1654978367" sldId="1791"/>
            <ac:spMk id="100" creationId="{B91A62D9-E64B-794D-A325-DE98ECCFEF03}"/>
          </ac:spMkLst>
        </pc:spChg>
        <pc:spChg chg="add mod">
          <ac:chgData name="Jiaxuan You" userId="4673b616-39e0-47ed-898d-4786d243effe" providerId="ADAL" clId="{20A89E92-15A7-DF49-90C7-6383E43D4082}" dt="2021-02-04T09:59:13.097" v="25846"/>
          <ac:spMkLst>
            <pc:docMk/>
            <pc:sldMk cId="1654978367" sldId="1791"/>
            <ac:spMk id="101" creationId="{58D9FAA3-D296-9B43-9F51-2FC245AA582D}"/>
          </ac:spMkLst>
        </pc:spChg>
        <pc:spChg chg="add mod">
          <ac:chgData name="Jiaxuan You" userId="4673b616-39e0-47ed-898d-4786d243effe" providerId="ADAL" clId="{20A89E92-15A7-DF49-90C7-6383E43D4082}" dt="2021-02-04T09:59:13.097" v="25846"/>
          <ac:spMkLst>
            <pc:docMk/>
            <pc:sldMk cId="1654978367" sldId="1791"/>
            <ac:spMk id="102" creationId="{285039B1-875A-5542-961F-2348F1BD17EB}"/>
          </ac:spMkLst>
        </pc:spChg>
        <pc:spChg chg="add mod">
          <ac:chgData name="Jiaxuan You" userId="4673b616-39e0-47ed-898d-4786d243effe" providerId="ADAL" clId="{20A89E92-15A7-DF49-90C7-6383E43D4082}" dt="2021-02-04T09:59:13.097" v="25846"/>
          <ac:spMkLst>
            <pc:docMk/>
            <pc:sldMk cId="1654978367" sldId="1791"/>
            <ac:spMk id="103" creationId="{A2C6D953-BDBD-E544-8439-A4D50637276B}"/>
          </ac:spMkLst>
        </pc:spChg>
        <pc:spChg chg="add mod">
          <ac:chgData name="Jiaxuan You" userId="4673b616-39e0-47ed-898d-4786d243effe" providerId="ADAL" clId="{20A89E92-15A7-DF49-90C7-6383E43D4082}" dt="2021-02-04T09:59:32.827" v="25848" actId="1076"/>
          <ac:spMkLst>
            <pc:docMk/>
            <pc:sldMk cId="1654978367" sldId="1791"/>
            <ac:spMk id="110" creationId="{0F29DD35-B827-4C47-9BD9-F41F2F1E81AC}"/>
          </ac:spMkLst>
        </pc:spChg>
        <pc:spChg chg="add mod">
          <ac:chgData name="Jiaxuan You" userId="4673b616-39e0-47ed-898d-4786d243effe" providerId="ADAL" clId="{20A89E92-15A7-DF49-90C7-6383E43D4082}" dt="2021-02-04T09:59:32.827" v="25848" actId="1076"/>
          <ac:spMkLst>
            <pc:docMk/>
            <pc:sldMk cId="1654978367" sldId="1791"/>
            <ac:spMk id="111" creationId="{F1A168D8-C620-924E-A00E-DA388316521A}"/>
          </ac:spMkLst>
        </pc:spChg>
        <pc:spChg chg="add mod">
          <ac:chgData name="Jiaxuan You" userId="4673b616-39e0-47ed-898d-4786d243effe" providerId="ADAL" clId="{20A89E92-15A7-DF49-90C7-6383E43D4082}" dt="2021-02-04T09:59:32.827" v="25848" actId="1076"/>
          <ac:spMkLst>
            <pc:docMk/>
            <pc:sldMk cId="1654978367" sldId="1791"/>
            <ac:spMk id="112" creationId="{90C925DD-A187-7740-AA33-B77E1FA578CF}"/>
          </ac:spMkLst>
        </pc:spChg>
        <pc:spChg chg="add mod">
          <ac:chgData name="Jiaxuan You" userId="4673b616-39e0-47ed-898d-4786d243effe" providerId="ADAL" clId="{20A89E92-15A7-DF49-90C7-6383E43D4082}" dt="2021-02-04T09:59:32.827" v="25848" actId="1076"/>
          <ac:spMkLst>
            <pc:docMk/>
            <pc:sldMk cId="1654978367" sldId="1791"/>
            <ac:spMk id="113" creationId="{0E5649A3-F0E8-DA41-AE7C-AC70A4486A42}"/>
          </ac:spMkLst>
        </pc:spChg>
        <pc:spChg chg="add mod">
          <ac:chgData name="Jiaxuan You" userId="4673b616-39e0-47ed-898d-4786d243effe" providerId="ADAL" clId="{20A89E92-15A7-DF49-90C7-6383E43D4082}" dt="2021-02-04T09:59:32.827" v="25848" actId="1076"/>
          <ac:spMkLst>
            <pc:docMk/>
            <pc:sldMk cId="1654978367" sldId="1791"/>
            <ac:spMk id="114" creationId="{B629689F-FC89-9142-98F5-CA48E003DCEC}"/>
          </ac:spMkLst>
        </pc:spChg>
        <pc:spChg chg="add mod">
          <ac:chgData name="Jiaxuan You" userId="4673b616-39e0-47ed-898d-4786d243effe" providerId="ADAL" clId="{20A89E92-15A7-DF49-90C7-6383E43D4082}" dt="2021-02-04T09:59:32.827" v="25848" actId="1076"/>
          <ac:spMkLst>
            <pc:docMk/>
            <pc:sldMk cId="1654978367" sldId="1791"/>
            <ac:spMk id="115" creationId="{3AA2BEAE-E881-7D47-A760-E79E5465C304}"/>
          </ac:spMkLst>
        </pc:spChg>
        <pc:spChg chg="add mod">
          <ac:chgData name="Jiaxuan You" userId="4673b616-39e0-47ed-898d-4786d243effe" providerId="ADAL" clId="{20A89E92-15A7-DF49-90C7-6383E43D4082}" dt="2021-02-04T09:59:32.827" v="25848" actId="1076"/>
          <ac:spMkLst>
            <pc:docMk/>
            <pc:sldMk cId="1654978367" sldId="1791"/>
            <ac:spMk id="116" creationId="{2E8FCFC4-00D0-9844-A298-C8BD58C23D9D}"/>
          </ac:spMkLst>
        </pc:spChg>
        <pc:spChg chg="add mod">
          <ac:chgData name="Jiaxuan You" userId="4673b616-39e0-47ed-898d-4786d243effe" providerId="ADAL" clId="{20A89E92-15A7-DF49-90C7-6383E43D4082}" dt="2021-02-04T09:59:32.827" v="25848" actId="1076"/>
          <ac:spMkLst>
            <pc:docMk/>
            <pc:sldMk cId="1654978367" sldId="1791"/>
            <ac:spMk id="117" creationId="{63908024-4A10-7E4C-8BF9-CDBB255CB8F6}"/>
          </ac:spMkLst>
        </pc:spChg>
        <pc:spChg chg="add mod">
          <ac:chgData name="Jiaxuan You" userId="4673b616-39e0-47ed-898d-4786d243effe" providerId="ADAL" clId="{20A89E92-15A7-DF49-90C7-6383E43D4082}" dt="2021-02-04T09:59:32.827" v="25848" actId="1076"/>
          <ac:spMkLst>
            <pc:docMk/>
            <pc:sldMk cId="1654978367" sldId="1791"/>
            <ac:spMk id="118" creationId="{650C5318-AC98-C643-9C37-7411EEA44385}"/>
          </ac:spMkLst>
        </pc:spChg>
        <pc:spChg chg="add mod">
          <ac:chgData name="Jiaxuan You" userId="4673b616-39e0-47ed-898d-4786d243effe" providerId="ADAL" clId="{20A89E92-15A7-DF49-90C7-6383E43D4082}" dt="2021-02-04T09:59:32.827" v="25848" actId="1076"/>
          <ac:spMkLst>
            <pc:docMk/>
            <pc:sldMk cId="1654978367" sldId="1791"/>
            <ac:spMk id="119" creationId="{197D79C4-05A2-524E-B72A-531D6E160D21}"/>
          </ac:spMkLst>
        </pc:spChg>
        <pc:cxnChg chg="add mod">
          <ac:chgData name="Jiaxuan You" userId="4673b616-39e0-47ed-898d-4786d243effe" providerId="ADAL" clId="{20A89E92-15A7-DF49-90C7-6383E43D4082}" dt="2021-02-04T09:49:18.551" v="25250" actId="1076"/>
          <ac:cxnSpMkLst>
            <pc:docMk/>
            <pc:sldMk cId="1654978367" sldId="1791"/>
            <ac:cxnSpMk id="24" creationId="{D5B444D4-F514-104D-BFEB-3F60FDCB857C}"/>
          </ac:cxnSpMkLst>
        </pc:cxnChg>
        <pc:cxnChg chg="add del mod">
          <ac:chgData name="Jiaxuan You" userId="4673b616-39e0-47ed-898d-4786d243effe" providerId="ADAL" clId="{20A89E92-15A7-DF49-90C7-6383E43D4082}" dt="2021-02-04T09:48:51.206" v="25246" actId="478"/>
          <ac:cxnSpMkLst>
            <pc:docMk/>
            <pc:sldMk cId="1654978367" sldId="1791"/>
            <ac:cxnSpMk id="25" creationId="{189D352B-D6F1-E44B-BCA3-5A208780777D}"/>
          </ac:cxnSpMkLst>
        </pc:cxnChg>
        <pc:cxnChg chg="add mod">
          <ac:chgData name="Jiaxuan You" userId="4673b616-39e0-47ed-898d-4786d243effe" providerId="ADAL" clId="{20A89E92-15A7-DF49-90C7-6383E43D4082}" dt="2021-02-04T09:49:18.551" v="25250" actId="1076"/>
          <ac:cxnSpMkLst>
            <pc:docMk/>
            <pc:sldMk cId="1654978367" sldId="1791"/>
            <ac:cxnSpMk id="26" creationId="{9B406DB0-056B-7B46-A468-AA9A51EA2C39}"/>
          </ac:cxnSpMkLst>
        </pc:cxnChg>
        <pc:cxnChg chg="add mod">
          <ac:chgData name="Jiaxuan You" userId="4673b616-39e0-47ed-898d-4786d243effe" providerId="ADAL" clId="{20A89E92-15A7-DF49-90C7-6383E43D4082}" dt="2021-02-04T09:49:18.551" v="25250" actId="1076"/>
          <ac:cxnSpMkLst>
            <pc:docMk/>
            <pc:sldMk cId="1654978367" sldId="1791"/>
            <ac:cxnSpMk id="27" creationId="{31231A87-E816-1841-BB79-09DDBDCD96AB}"/>
          </ac:cxnSpMkLst>
        </pc:cxnChg>
        <pc:cxnChg chg="add mod">
          <ac:chgData name="Jiaxuan You" userId="4673b616-39e0-47ed-898d-4786d243effe" providerId="ADAL" clId="{20A89E92-15A7-DF49-90C7-6383E43D4082}" dt="2021-02-04T09:49:18.551" v="25250" actId="1076"/>
          <ac:cxnSpMkLst>
            <pc:docMk/>
            <pc:sldMk cId="1654978367" sldId="1791"/>
            <ac:cxnSpMk id="28" creationId="{ED0826CE-1DC3-0A43-9B1B-CBEC63846A0A}"/>
          </ac:cxnSpMkLst>
        </pc:cxnChg>
        <pc:cxnChg chg="add del mod">
          <ac:chgData name="Jiaxuan You" userId="4673b616-39e0-47ed-898d-4786d243effe" providerId="ADAL" clId="{20A89E92-15A7-DF49-90C7-6383E43D4082}" dt="2021-02-04T09:48:51.206" v="25246" actId="478"/>
          <ac:cxnSpMkLst>
            <pc:docMk/>
            <pc:sldMk cId="1654978367" sldId="1791"/>
            <ac:cxnSpMk id="39" creationId="{8B65627B-E9DA-6342-9229-501464F71BC8}"/>
          </ac:cxnSpMkLst>
        </pc:cxnChg>
        <pc:cxnChg chg="add del mod">
          <ac:chgData name="Jiaxuan You" userId="4673b616-39e0-47ed-898d-4786d243effe" providerId="ADAL" clId="{20A89E92-15A7-DF49-90C7-6383E43D4082}" dt="2021-02-04T09:53:25.777" v="25492" actId="478"/>
          <ac:cxnSpMkLst>
            <pc:docMk/>
            <pc:sldMk cId="1654978367" sldId="1791"/>
            <ac:cxnSpMk id="43" creationId="{2098C208-50C5-0845-815A-3AFB9227FCFE}"/>
          </ac:cxnSpMkLst>
        </pc:cxnChg>
        <pc:cxnChg chg="add del mod">
          <ac:chgData name="Jiaxuan You" userId="4673b616-39e0-47ed-898d-4786d243effe" providerId="ADAL" clId="{20A89E92-15A7-DF49-90C7-6383E43D4082}" dt="2021-02-04T09:53:25.777" v="25492" actId="478"/>
          <ac:cxnSpMkLst>
            <pc:docMk/>
            <pc:sldMk cId="1654978367" sldId="1791"/>
            <ac:cxnSpMk id="44" creationId="{93E81813-10FD-7F4F-BC2D-EE3E24020C07}"/>
          </ac:cxnSpMkLst>
        </pc:cxnChg>
        <pc:cxnChg chg="add del mod">
          <ac:chgData name="Jiaxuan You" userId="4673b616-39e0-47ed-898d-4786d243effe" providerId="ADAL" clId="{20A89E92-15A7-DF49-90C7-6383E43D4082}" dt="2021-02-04T09:53:25.777" v="25492" actId="478"/>
          <ac:cxnSpMkLst>
            <pc:docMk/>
            <pc:sldMk cId="1654978367" sldId="1791"/>
            <ac:cxnSpMk id="45" creationId="{F5BD7FDF-FEF1-8E4D-A56C-6EE577565DAC}"/>
          </ac:cxnSpMkLst>
        </pc:cxnChg>
        <pc:cxnChg chg="add del mod">
          <ac:chgData name="Jiaxuan You" userId="4673b616-39e0-47ed-898d-4786d243effe" providerId="ADAL" clId="{20A89E92-15A7-DF49-90C7-6383E43D4082}" dt="2021-02-04T09:53:25.777" v="25492" actId="478"/>
          <ac:cxnSpMkLst>
            <pc:docMk/>
            <pc:sldMk cId="1654978367" sldId="1791"/>
            <ac:cxnSpMk id="46" creationId="{B346A90F-B97B-1B47-AFA9-12A5F0358F48}"/>
          </ac:cxnSpMkLst>
        </pc:cxnChg>
        <pc:cxnChg chg="mod">
          <ac:chgData name="Jiaxuan You" userId="4673b616-39e0-47ed-898d-4786d243effe" providerId="ADAL" clId="{20A89E92-15A7-DF49-90C7-6383E43D4082}" dt="2021-02-04T09:48:13.204" v="25204" actId="1076"/>
          <ac:cxnSpMkLst>
            <pc:docMk/>
            <pc:sldMk cId="1654978367" sldId="1791"/>
            <ac:cxnSpMk id="57" creationId="{0831D170-0DA4-4E41-B1B4-268A455B52DB}"/>
          </ac:cxnSpMkLst>
        </pc:cxnChg>
        <pc:cxnChg chg="mod">
          <ac:chgData name="Jiaxuan You" userId="4673b616-39e0-47ed-898d-4786d243effe" providerId="ADAL" clId="{20A89E92-15A7-DF49-90C7-6383E43D4082}" dt="2021-02-04T09:48:13.204" v="25204" actId="1076"/>
          <ac:cxnSpMkLst>
            <pc:docMk/>
            <pc:sldMk cId="1654978367" sldId="1791"/>
            <ac:cxnSpMk id="58" creationId="{E333CC2E-70F7-AF4C-BF76-6C000BE4BCC3}"/>
          </ac:cxnSpMkLst>
        </pc:cxnChg>
        <pc:cxnChg chg="mod">
          <ac:chgData name="Jiaxuan You" userId="4673b616-39e0-47ed-898d-4786d243effe" providerId="ADAL" clId="{20A89E92-15A7-DF49-90C7-6383E43D4082}" dt="2021-02-04T09:48:13.204" v="25204" actId="1076"/>
          <ac:cxnSpMkLst>
            <pc:docMk/>
            <pc:sldMk cId="1654978367" sldId="1791"/>
            <ac:cxnSpMk id="59" creationId="{5E82645D-C4A2-4745-A7E5-AD804FC3F62F}"/>
          </ac:cxnSpMkLst>
        </pc:cxnChg>
        <pc:cxnChg chg="add mod">
          <ac:chgData name="Jiaxuan You" userId="4673b616-39e0-47ed-898d-4786d243effe" providerId="ADAL" clId="{20A89E92-15A7-DF49-90C7-6383E43D4082}" dt="2021-02-04T10:00:17.554" v="25853" actId="692"/>
          <ac:cxnSpMkLst>
            <pc:docMk/>
            <pc:sldMk cId="1654978367" sldId="1791"/>
            <ac:cxnSpMk id="60" creationId="{107B6232-D997-284E-88B3-F359492F0627}"/>
          </ac:cxnSpMkLst>
        </pc:cxnChg>
        <pc:cxnChg chg="add mod">
          <ac:chgData name="Jiaxuan You" userId="4673b616-39e0-47ed-898d-4786d243effe" providerId="ADAL" clId="{20A89E92-15A7-DF49-90C7-6383E43D4082}" dt="2021-02-04T10:00:04.269" v="25852" actId="692"/>
          <ac:cxnSpMkLst>
            <pc:docMk/>
            <pc:sldMk cId="1654978367" sldId="1791"/>
            <ac:cxnSpMk id="61" creationId="{573435CE-199A-734C-AD98-93ADDEB90656}"/>
          </ac:cxnSpMkLst>
        </pc:cxnChg>
        <pc:cxnChg chg="add mod">
          <ac:chgData name="Jiaxuan You" userId="4673b616-39e0-47ed-898d-4786d243effe" providerId="ADAL" clId="{20A89E92-15A7-DF49-90C7-6383E43D4082}" dt="2021-02-04T10:00:17.554" v="25853" actId="692"/>
          <ac:cxnSpMkLst>
            <pc:docMk/>
            <pc:sldMk cId="1654978367" sldId="1791"/>
            <ac:cxnSpMk id="62" creationId="{23134F9E-FADD-D84D-8A3F-DD2F63A2FE5C}"/>
          </ac:cxnSpMkLst>
        </pc:cxnChg>
        <pc:cxnChg chg="add mod">
          <ac:chgData name="Jiaxuan You" userId="4673b616-39e0-47ed-898d-4786d243effe" providerId="ADAL" clId="{20A89E92-15A7-DF49-90C7-6383E43D4082}" dt="2021-02-04T10:00:24.041" v="25854" actId="692"/>
          <ac:cxnSpMkLst>
            <pc:docMk/>
            <pc:sldMk cId="1654978367" sldId="1791"/>
            <ac:cxnSpMk id="63" creationId="{EC5BDBCD-F889-3C4C-B917-D799B01B8431}"/>
          </ac:cxnSpMkLst>
        </pc:cxnChg>
        <pc:cxnChg chg="add mod">
          <ac:chgData name="Jiaxuan You" userId="4673b616-39e0-47ed-898d-4786d243effe" providerId="ADAL" clId="{20A89E92-15A7-DF49-90C7-6383E43D4082}" dt="2021-02-04T10:00:17.554" v="25853" actId="692"/>
          <ac:cxnSpMkLst>
            <pc:docMk/>
            <pc:sldMk cId="1654978367" sldId="1791"/>
            <ac:cxnSpMk id="64" creationId="{86BF5442-4F9C-CD41-A3B4-9FA555D20ED2}"/>
          </ac:cxnSpMkLst>
        </pc:cxnChg>
        <pc:cxnChg chg="add del mod">
          <ac:chgData name="Jiaxuan You" userId="4673b616-39e0-47ed-898d-4786d243effe" providerId="ADAL" clId="{20A89E92-15A7-DF49-90C7-6383E43D4082}" dt="2021-02-04T09:59:47.968" v="25850" actId="478"/>
          <ac:cxnSpMkLst>
            <pc:docMk/>
            <pc:sldMk cId="1654978367" sldId="1791"/>
            <ac:cxnSpMk id="75" creationId="{2F890517-191E-B145-A038-76B78BB7241D}"/>
          </ac:cxnSpMkLst>
        </pc:cxnChg>
        <pc:cxnChg chg="mod">
          <ac:chgData name="Jiaxuan You" userId="4673b616-39e0-47ed-898d-4786d243effe" providerId="ADAL" clId="{20A89E92-15A7-DF49-90C7-6383E43D4082}" dt="2021-02-04T09:48:13.204" v="25204" actId="1076"/>
          <ac:cxnSpMkLst>
            <pc:docMk/>
            <pc:sldMk cId="1654978367" sldId="1791"/>
            <ac:cxnSpMk id="76" creationId="{35B098F9-E2F4-4B4B-9EA8-DBF0B9B32B0F}"/>
          </ac:cxnSpMkLst>
        </pc:cxnChg>
        <pc:cxnChg chg="mod">
          <ac:chgData name="Jiaxuan You" userId="4673b616-39e0-47ed-898d-4786d243effe" providerId="ADAL" clId="{20A89E92-15A7-DF49-90C7-6383E43D4082}" dt="2021-02-04T09:48:13.204" v="25204" actId="1076"/>
          <ac:cxnSpMkLst>
            <pc:docMk/>
            <pc:sldMk cId="1654978367" sldId="1791"/>
            <ac:cxnSpMk id="77" creationId="{47E10C56-9B25-A240-B9E1-1D70CCDE63A4}"/>
          </ac:cxnSpMkLst>
        </pc:cxnChg>
        <pc:cxnChg chg="mod">
          <ac:chgData name="Jiaxuan You" userId="4673b616-39e0-47ed-898d-4786d243effe" providerId="ADAL" clId="{20A89E92-15A7-DF49-90C7-6383E43D4082}" dt="2021-02-04T09:48:13.204" v="25204" actId="1076"/>
          <ac:cxnSpMkLst>
            <pc:docMk/>
            <pc:sldMk cId="1654978367" sldId="1791"/>
            <ac:cxnSpMk id="88" creationId="{5EF97346-88C9-B14A-8B50-C774E61C45FB}"/>
          </ac:cxnSpMkLst>
        </pc:cxnChg>
        <pc:cxnChg chg="add mod">
          <ac:chgData name="Jiaxuan You" userId="4673b616-39e0-47ed-898d-4786d243effe" providerId="ADAL" clId="{20A89E92-15A7-DF49-90C7-6383E43D4082}" dt="2021-02-04T09:59:13.097" v="25846"/>
          <ac:cxnSpMkLst>
            <pc:docMk/>
            <pc:sldMk cId="1654978367" sldId="1791"/>
            <ac:cxnSpMk id="89" creationId="{F74BE07F-C78A-E846-904B-02E3B5D1DD66}"/>
          </ac:cxnSpMkLst>
        </pc:cxnChg>
        <pc:cxnChg chg="add mod">
          <ac:chgData name="Jiaxuan You" userId="4673b616-39e0-47ed-898d-4786d243effe" providerId="ADAL" clId="{20A89E92-15A7-DF49-90C7-6383E43D4082}" dt="2021-02-04T09:59:13.097" v="25846"/>
          <ac:cxnSpMkLst>
            <pc:docMk/>
            <pc:sldMk cId="1654978367" sldId="1791"/>
            <ac:cxnSpMk id="90" creationId="{8CADE448-CE57-DA42-A8BA-B692FF39C9DB}"/>
          </ac:cxnSpMkLst>
        </pc:cxnChg>
        <pc:cxnChg chg="add mod">
          <ac:chgData name="Jiaxuan You" userId="4673b616-39e0-47ed-898d-4786d243effe" providerId="ADAL" clId="{20A89E92-15A7-DF49-90C7-6383E43D4082}" dt="2021-02-04T09:59:13.097" v="25846"/>
          <ac:cxnSpMkLst>
            <pc:docMk/>
            <pc:sldMk cId="1654978367" sldId="1791"/>
            <ac:cxnSpMk id="91" creationId="{3EF24209-54EF-394A-80AE-D5F98F07CC3D}"/>
          </ac:cxnSpMkLst>
        </pc:cxnChg>
        <pc:cxnChg chg="add mod">
          <ac:chgData name="Jiaxuan You" userId="4673b616-39e0-47ed-898d-4786d243effe" providerId="ADAL" clId="{20A89E92-15A7-DF49-90C7-6383E43D4082}" dt="2021-02-04T09:59:13.097" v="25846"/>
          <ac:cxnSpMkLst>
            <pc:docMk/>
            <pc:sldMk cId="1654978367" sldId="1791"/>
            <ac:cxnSpMk id="92" creationId="{E541E4C8-E2BD-2F47-ACD4-AB6424B10D52}"/>
          </ac:cxnSpMkLst>
        </pc:cxnChg>
        <pc:cxnChg chg="add mod">
          <ac:chgData name="Jiaxuan You" userId="4673b616-39e0-47ed-898d-4786d243effe" providerId="ADAL" clId="{20A89E92-15A7-DF49-90C7-6383E43D4082}" dt="2021-02-04T09:59:13.097" v="25846"/>
          <ac:cxnSpMkLst>
            <pc:docMk/>
            <pc:sldMk cId="1654978367" sldId="1791"/>
            <ac:cxnSpMk id="93" creationId="{6AC61650-CBB6-1C45-850B-AD818E470040}"/>
          </ac:cxnSpMkLst>
        </pc:cxnChg>
        <pc:cxnChg chg="add mod">
          <ac:chgData name="Jiaxuan You" userId="4673b616-39e0-47ed-898d-4786d243effe" providerId="ADAL" clId="{20A89E92-15A7-DF49-90C7-6383E43D4082}" dt="2021-02-04T09:59:13.097" v="25846"/>
          <ac:cxnSpMkLst>
            <pc:docMk/>
            <pc:sldMk cId="1654978367" sldId="1791"/>
            <ac:cxnSpMk id="104" creationId="{E02C2BAC-8FBE-6B49-A2B1-B6551A2DFE3C}"/>
          </ac:cxnSpMkLst>
        </pc:cxnChg>
        <pc:cxnChg chg="add mod">
          <ac:chgData name="Jiaxuan You" userId="4673b616-39e0-47ed-898d-4786d243effe" providerId="ADAL" clId="{20A89E92-15A7-DF49-90C7-6383E43D4082}" dt="2021-02-04T10:00:32.172" v="25855" actId="692"/>
          <ac:cxnSpMkLst>
            <pc:docMk/>
            <pc:sldMk cId="1654978367" sldId="1791"/>
            <ac:cxnSpMk id="105" creationId="{EA3EF67C-7363-1A48-B032-1BE7C5035D26}"/>
          </ac:cxnSpMkLst>
        </pc:cxnChg>
        <pc:cxnChg chg="add mod">
          <ac:chgData name="Jiaxuan You" userId="4673b616-39e0-47ed-898d-4786d243effe" providerId="ADAL" clId="{20A89E92-15A7-DF49-90C7-6383E43D4082}" dt="2021-02-04T10:00:41.115" v="25857" actId="692"/>
          <ac:cxnSpMkLst>
            <pc:docMk/>
            <pc:sldMk cId="1654978367" sldId="1791"/>
            <ac:cxnSpMk id="106" creationId="{623261A2-47CC-2A46-91EE-34371FB32F06}"/>
          </ac:cxnSpMkLst>
        </pc:cxnChg>
        <pc:cxnChg chg="add mod">
          <ac:chgData name="Jiaxuan You" userId="4673b616-39e0-47ed-898d-4786d243effe" providerId="ADAL" clId="{20A89E92-15A7-DF49-90C7-6383E43D4082}" dt="2021-02-04T10:00:32.172" v="25855" actId="692"/>
          <ac:cxnSpMkLst>
            <pc:docMk/>
            <pc:sldMk cId="1654978367" sldId="1791"/>
            <ac:cxnSpMk id="107" creationId="{2B771666-2AB3-E64D-822B-AB6EA17E310A}"/>
          </ac:cxnSpMkLst>
        </pc:cxnChg>
        <pc:cxnChg chg="add mod">
          <ac:chgData name="Jiaxuan You" userId="4673b616-39e0-47ed-898d-4786d243effe" providerId="ADAL" clId="{20A89E92-15A7-DF49-90C7-6383E43D4082}" dt="2021-02-04T10:00:36.668" v="25856" actId="692"/>
          <ac:cxnSpMkLst>
            <pc:docMk/>
            <pc:sldMk cId="1654978367" sldId="1791"/>
            <ac:cxnSpMk id="108" creationId="{FF4962F3-1313-AA47-B9ED-A18673DE6366}"/>
          </ac:cxnSpMkLst>
        </pc:cxnChg>
        <pc:cxnChg chg="add mod">
          <ac:chgData name="Jiaxuan You" userId="4673b616-39e0-47ed-898d-4786d243effe" providerId="ADAL" clId="{20A89E92-15A7-DF49-90C7-6383E43D4082}" dt="2021-02-04T10:00:32.172" v="25855" actId="692"/>
          <ac:cxnSpMkLst>
            <pc:docMk/>
            <pc:sldMk cId="1654978367" sldId="1791"/>
            <ac:cxnSpMk id="109" creationId="{69DB059D-A259-394C-A602-A02E0FF80CBC}"/>
          </ac:cxnSpMkLst>
        </pc:cxnChg>
        <pc:cxnChg chg="add mod">
          <ac:chgData name="Jiaxuan You" userId="4673b616-39e0-47ed-898d-4786d243effe" providerId="ADAL" clId="{20A89E92-15A7-DF49-90C7-6383E43D4082}" dt="2021-02-04T10:00:45.478" v="25858" actId="692"/>
          <ac:cxnSpMkLst>
            <pc:docMk/>
            <pc:sldMk cId="1654978367" sldId="1791"/>
            <ac:cxnSpMk id="120" creationId="{0E9986B8-F02D-FF49-A2AE-C158D682AEAD}"/>
          </ac:cxnSpMkLst>
        </pc:cxnChg>
      </pc:sldChg>
      <pc:sldChg chg="addSp delSp modSp add mod">
        <pc:chgData name="Jiaxuan You" userId="4673b616-39e0-47ed-898d-4786d243effe" providerId="ADAL" clId="{20A89E92-15A7-DF49-90C7-6383E43D4082}" dt="2021-02-04T10:24:04.304" v="26328"/>
        <pc:sldMkLst>
          <pc:docMk/>
          <pc:sldMk cId="1814548602" sldId="1792"/>
        </pc:sldMkLst>
        <pc:spChg chg="mod">
          <ac:chgData name="Jiaxuan You" userId="4673b616-39e0-47ed-898d-4786d243effe" providerId="ADAL" clId="{20A89E92-15A7-DF49-90C7-6383E43D4082}" dt="2021-02-04T10:01:08.254" v="25863" actId="14100"/>
          <ac:spMkLst>
            <pc:docMk/>
            <pc:sldMk cId="1814548602" sldId="1792"/>
            <ac:spMk id="7" creationId="{09C6E781-A2D7-954B-8114-DB903825A846}"/>
          </ac:spMkLst>
        </pc:spChg>
        <pc:spChg chg="del">
          <ac:chgData name="Jiaxuan You" userId="4673b616-39e0-47ed-898d-4786d243effe" providerId="ADAL" clId="{20A89E92-15A7-DF49-90C7-6383E43D4082}" dt="2021-02-04T09:58:38.701" v="25836" actId="478"/>
          <ac:spMkLst>
            <pc:docMk/>
            <pc:sldMk cId="1814548602" sldId="1792"/>
            <ac:spMk id="23" creationId="{839FFA27-13F8-084B-9D33-60DC6AB696FD}"/>
          </ac:spMkLst>
        </pc:spChg>
        <pc:spChg chg="del">
          <ac:chgData name="Jiaxuan You" userId="4673b616-39e0-47ed-898d-4786d243effe" providerId="ADAL" clId="{20A89E92-15A7-DF49-90C7-6383E43D4082}" dt="2021-02-04T10:24:03.602" v="26327" actId="478"/>
          <ac:spMkLst>
            <pc:docMk/>
            <pc:sldMk cId="1814548602" sldId="1792"/>
            <ac:spMk id="65" creationId="{95460D7C-2C34-A94B-B9EC-730DB6C81FC5}"/>
          </ac:spMkLst>
        </pc:spChg>
        <pc:spChg chg="del">
          <ac:chgData name="Jiaxuan You" userId="4673b616-39e0-47ed-898d-4786d243effe" providerId="ADAL" clId="{20A89E92-15A7-DF49-90C7-6383E43D4082}" dt="2021-02-04T10:24:03.602" v="26327" actId="478"/>
          <ac:spMkLst>
            <pc:docMk/>
            <pc:sldMk cId="1814548602" sldId="1792"/>
            <ac:spMk id="66" creationId="{760443EF-2810-8B4C-9D78-C6EB6096FEAB}"/>
          </ac:spMkLst>
        </pc:spChg>
        <pc:spChg chg="del">
          <ac:chgData name="Jiaxuan You" userId="4673b616-39e0-47ed-898d-4786d243effe" providerId="ADAL" clId="{20A89E92-15A7-DF49-90C7-6383E43D4082}" dt="2021-02-04T10:24:03.602" v="26327" actId="478"/>
          <ac:spMkLst>
            <pc:docMk/>
            <pc:sldMk cId="1814548602" sldId="1792"/>
            <ac:spMk id="67" creationId="{67025EEE-878F-FD47-9C88-9D53B6C13142}"/>
          </ac:spMkLst>
        </pc:spChg>
        <pc:spChg chg="del">
          <ac:chgData name="Jiaxuan You" userId="4673b616-39e0-47ed-898d-4786d243effe" providerId="ADAL" clId="{20A89E92-15A7-DF49-90C7-6383E43D4082}" dt="2021-02-04T10:24:03.602" v="26327" actId="478"/>
          <ac:spMkLst>
            <pc:docMk/>
            <pc:sldMk cId="1814548602" sldId="1792"/>
            <ac:spMk id="68" creationId="{6AFB2509-DE0F-C641-BDB4-4CB4EA09BBBE}"/>
          </ac:spMkLst>
        </pc:spChg>
        <pc:spChg chg="del">
          <ac:chgData name="Jiaxuan You" userId="4673b616-39e0-47ed-898d-4786d243effe" providerId="ADAL" clId="{20A89E92-15A7-DF49-90C7-6383E43D4082}" dt="2021-02-04T10:24:03.602" v="26327" actId="478"/>
          <ac:spMkLst>
            <pc:docMk/>
            <pc:sldMk cId="1814548602" sldId="1792"/>
            <ac:spMk id="69" creationId="{1CC6A836-7F47-0046-B3E5-3E09CCA88F8F}"/>
          </ac:spMkLst>
        </pc:spChg>
        <pc:spChg chg="del">
          <ac:chgData name="Jiaxuan You" userId="4673b616-39e0-47ed-898d-4786d243effe" providerId="ADAL" clId="{20A89E92-15A7-DF49-90C7-6383E43D4082}" dt="2021-02-04T10:24:03.602" v="26327" actId="478"/>
          <ac:spMkLst>
            <pc:docMk/>
            <pc:sldMk cId="1814548602" sldId="1792"/>
            <ac:spMk id="70" creationId="{D955DD18-9DA0-D643-AAA9-1AF5B5860DF8}"/>
          </ac:spMkLst>
        </pc:spChg>
        <pc:spChg chg="del">
          <ac:chgData name="Jiaxuan You" userId="4673b616-39e0-47ed-898d-4786d243effe" providerId="ADAL" clId="{20A89E92-15A7-DF49-90C7-6383E43D4082}" dt="2021-02-04T10:24:03.602" v="26327" actId="478"/>
          <ac:spMkLst>
            <pc:docMk/>
            <pc:sldMk cId="1814548602" sldId="1792"/>
            <ac:spMk id="71" creationId="{0397D45C-F439-B440-9904-3B594A1E8FA6}"/>
          </ac:spMkLst>
        </pc:spChg>
        <pc:spChg chg="del">
          <ac:chgData name="Jiaxuan You" userId="4673b616-39e0-47ed-898d-4786d243effe" providerId="ADAL" clId="{20A89E92-15A7-DF49-90C7-6383E43D4082}" dt="2021-02-04T10:24:03.602" v="26327" actId="478"/>
          <ac:spMkLst>
            <pc:docMk/>
            <pc:sldMk cId="1814548602" sldId="1792"/>
            <ac:spMk id="72" creationId="{6E0C4543-B96F-D74F-A1F1-91CF3A96B92C}"/>
          </ac:spMkLst>
        </pc:spChg>
        <pc:spChg chg="del">
          <ac:chgData name="Jiaxuan You" userId="4673b616-39e0-47ed-898d-4786d243effe" providerId="ADAL" clId="{20A89E92-15A7-DF49-90C7-6383E43D4082}" dt="2021-02-04T10:24:03.602" v="26327" actId="478"/>
          <ac:spMkLst>
            <pc:docMk/>
            <pc:sldMk cId="1814548602" sldId="1792"/>
            <ac:spMk id="73" creationId="{58001D20-F5D3-5D42-B2AC-0DEC5FD732BC}"/>
          </ac:spMkLst>
        </pc:spChg>
        <pc:spChg chg="del">
          <ac:chgData name="Jiaxuan You" userId="4673b616-39e0-47ed-898d-4786d243effe" providerId="ADAL" clId="{20A89E92-15A7-DF49-90C7-6383E43D4082}" dt="2021-02-04T10:24:03.602" v="26327" actId="478"/>
          <ac:spMkLst>
            <pc:docMk/>
            <pc:sldMk cId="1814548602" sldId="1792"/>
            <ac:spMk id="74" creationId="{F74628EF-C357-6D46-BD9F-3981BEC66DDF}"/>
          </ac:spMkLst>
        </pc:spChg>
        <pc:spChg chg="del">
          <ac:chgData name="Jiaxuan You" userId="4673b616-39e0-47ed-898d-4786d243effe" providerId="ADAL" clId="{20A89E92-15A7-DF49-90C7-6383E43D4082}" dt="2021-02-04T09:58:38.701" v="25836" actId="478"/>
          <ac:spMkLst>
            <pc:docMk/>
            <pc:sldMk cId="1814548602" sldId="1792"/>
            <ac:spMk id="78" creationId="{A06B4D53-6D5C-7342-91BC-3D4B0E58C549}"/>
          </ac:spMkLst>
        </pc:spChg>
        <pc:spChg chg="del">
          <ac:chgData name="Jiaxuan You" userId="4673b616-39e0-47ed-898d-4786d243effe" providerId="ADAL" clId="{20A89E92-15A7-DF49-90C7-6383E43D4082}" dt="2021-02-04T09:58:38.701" v="25836" actId="478"/>
          <ac:spMkLst>
            <pc:docMk/>
            <pc:sldMk cId="1814548602" sldId="1792"/>
            <ac:spMk id="79" creationId="{F758D1D0-39EA-864C-87DF-29BC1CB3A79C}"/>
          </ac:spMkLst>
        </pc:spChg>
        <pc:spChg chg="del">
          <ac:chgData name="Jiaxuan You" userId="4673b616-39e0-47ed-898d-4786d243effe" providerId="ADAL" clId="{20A89E92-15A7-DF49-90C7-6383E43D4082}" dt="2021-02-04T09:58:38.701" v="25836" actId="478"/>
          <ac:spMkLst>
            <pc:docMk/>
            <pc:sldMk cId="1814548602" sldId="1792"/>
            <ac:spMk id="80" creationId="{BB9D45A7-5BC4-9148-8528-9F56D35450D9}"/>
          </ac:spMkLst>
        </pc:spChg>
        <pc:spChg chg="del">
          <ac:chgData name="Jiaxuan You" userId="4673b616-39e0-47ed-898d-4786d243effe" providerId="ADAL" clId="{20A89E92-15A7-DF49-90C7-6383E43D4082}" dt="2021-02-04T09:58:38.701" v="25836" actId="478"/>
          <ac:spMkLst>
            <pc:docMk/>
            <pc:sldMk cId="1814548602" sldId="1792"/>
            <ac:spMk id="81" creationId="{39D70A26-F4FC-B64E-891E-192133E6CD6E}"/>
          </ac:spMkLst>
        </pc:spChg>
        <pc:spChg chg="del">
          <ac:chgData name="Jiaxuan You" userId="4673b616-39e0-47ed-898d-4786d243effe" providerId="ADAL" clId="{20A89E92-15A7-DF49-90C7-6383E43D4082}" dt="2021-02-04T09:58:38.701" v="25836" actId="478"/>
          <ac:spMkLst>
            <pc:docMk/>
            <pc:sldMk cId="1814548602" sldId="1792"/>
            <ac:spMk id="82" creationId="{FE4A6544-34CA-1240-8270-4EB61AA7820B}"/>
          </ac:spMkLst>
        </pc:spChg>
        <pc:spChg chg="del">
          <ac:chgData name="Jiaxuan You" userId="4673b616-39e0-47ed-898d-4786d243effe" providerId="ADAL" clId="{20A89E92-15A7-DF49-90C7-6383E43D4082}" dt="2021-02-04T09:58:38.701" v="25836" actId="478"/>
          <ac:spMkLst>
            <pc:docMk/>
            <pc:sldMk cId="1814548602" sldId="1792"/>
            <ac:spMk id="83" creationId="{3514AF1A-B637-0640-9315-E8DAD4898E54}"/>
          </ac:spMkLst>
        </pc:spChg>
        <pc:spChg chg="del">
          <ac:chgData name="Jiaxuan You" userId="4673b616-39e0-47ed-898d-4786d243effe" providerId="ADAL" clId="{20A89E92-15A7-DF49-90C7-6383E43D4082}" dt="2021-02-04T09:58:38.701" v="25836" actId="478"/>
          <ac:spMkLst>
            <pc:docMk/>
            <pc:sldMk cId="1814548602" sldId="1792"/>
            <ac:spMk id="84" creationId="{A5056974-E4AC-6943-88C9-DC5ABF92DC2F}"/>
          </ac:spMkLst>
        </pc:spChg>
        <pc:spChg chg="del">
          <ac:chgData name="Jiaxuan You" userId="4673b616-39e0-47ed-898d-4786d243effe" providerId="ADAL" clId="{20A89E92-15A7-DF49-90C7-6383E43D4082}" dt="2021-02-04T09:58:38.701" v="25836" actId="478"/>
          <ac:spMkLst>
            <pc:docMk/>
            <pc:sldMk cId="1814548602" sldId="1792"/>
            <ac:spMk id="85" creationId="{97DD5F3B-2778-784E-8CA0-4C3090556761}"/>
          </ac:spMkLst>
        </pc:spChg>
        <pc:spChg chg="del">
          <ac:chgData name="Jiaxuan You" userId="4673b616-39e0-47ed-898d-4786d243effe" providerId="ADAL" clId="{20A89E92-15A7-DF49-90C7-6383E43D4082}" dt="2021-02-04T09:58:38.701" v="25836" actId="478"/>
          <ac:spMkLst>
            <pc:docMk/>
            <pc:sldMk cId="1814548602" sldId="1792"/>
            <ac:spMk id="86" creationId="{6835ADD7-0792-E94C-A48C-0436CD5F7D67}"/>
          </ac:spMkLst>
        </pc:spChg>
        <pc:spChg chg="del">
          <ac:chgData name="Jiaxuan You" userId="4673b616-39e0-47ed-898d-4786d243effe" providerId="ADAL" clId="{20A89E92-15A7-DF49-90C7-6383E43D4082}" dt="2021-02-04T09:58:38.701" v="25836" actId="478"/>
          <ac:spMkLst>
            <pc:docMk/>
            <pc:sldMk cId="1814548602" sldId="1792"/>
            <ac:spMk id="87" creationId="{47083765-C90E-0144-ADA3-09DA6E86F0FA}"/>
          </ac:spMkLst>
        </pc:spChg>
        <pc:spChg chg="add mod">
          <ac:chgData name="Jiaxuan You" userId="4673b616-39e0-47ed-898d-4786d243effe" providerId="ADAL" clId="{20A89E92-15A7-DF49-90C7-6383E43D4082}" dt="2021-02-04T10:01:14.152" v="25864"/>
          <ac:spMkLst>
            <pc:docMk/>
            <pc:sldMk cId="1814548602" sldId="1792"/>
            <ac:spMk id="94" creationId="{D917766F-32EE-B04B-8B64-2C1A0184C266}"/>
          </ac:spMkLst>
        </pc:spChg>
        <pc:spChg chg="add mod">
          <ac:chgData name="Jiaxuan You" userId="4673b616-39e0-47ed-898d-4786d243effe" providerId="ADAL" clId="{20A89E92-15A7-DF49-90C7-6383E43D4082}" dt="2021-02-04T10:01:14.152" v="25864"/>
          <ac:spMkLst>
            <pc:docMk/>
            <pc:sldMk cId="1814548602" sldId="1792"/>
            <ac:spMk id="95" creationId="{D53FCAAD-8358-2947-94D6-1000F3E1EB48}"/>
          </ac:spMkLst>
        </pc:spChg>
        <pc:spChg chg="add mod">
          <ac:chgData name="Jiaxuan You" userId="4673b616-39e0-47ed-898d-4786d243effe" providerId="ADAL" clId="{20A89E92-15A7-DF49-90C7-6383E43D4082}" dt="2021-02-04T10:01:14.152" v="25864"/>
          <ac:spMkLst>
            <pc:docMk/>
            <pc:sldMk cId="1814548602" sldId="1792"/>
            <ac:spMk id="96" creationId="{99A596E1-7C6B-1541-87D0-07743B02C89C}"/>
          </ac:spMkLst>
        </pc:spChg>
        <pc:spChg chg="add mod">
          <ac:chgData name="Jiaxuan You" userId="4673b616-39e0-47ed-898d-4786d243effe" providerId="ADAL" clId="{20A89E92-15A7-DF49-90C7-6383E43D4082}" dt="2021-02-04T10:01:14.152" v="25864"/>
          <ac:spMkLst>
            <pc:docMk/>
            <pc:sldMk cId="1814548602" sldId="1792"/>
            <ac:spMk id="97" creationId="{E4EC98DB-3140-7645-9BE7-287C319A0E20}"/>
          </ac:spMkLst>
        </pc:spChg>
        <pc:spChg chg="add mod">
          <ac:chgData name="Jiaxuan You" userId="4673b616-39e0-47ed-898d-4786d243effe" providerId="ADAL" clId="{20A89E92-15A7-DF49-90C7-6383E43D4082}" dt="2021-02-04T10:01:14.152" v="25864"/>
          <ac:spMkLst>
            <pc:docMk/>
            <pc:sldMk cId="1814548602" sldId="1792"/>
            <ac:spMk id="98" creationId="{6599F0C7-F749-1344-A900-ABB2D45F2BBC}"/>
          </ac:spMkLst>
        </pc:spChg>
        <pc:spChg chg="add mod">
          <ac:chgData name="Jiaxuan You" userId="4673b616-39e0-47ed-898d-4786d243effe" providerId="ADAL" clId="{20A89E92-15A7-DF49-90C7-6383E43D4082}" dt="2021-02-04T10:01:14.152" v="25864"/>
          <ac:spMkLst>
            <pc:docMk/>
            <pc:sldMk cId="1814548602" sldId="1792"/>
            <ac:spMk id="99" creationId="{5A5352EA-6713-724B-B1AC-40CAED14E23D}"/>
          </ac:spMkLst>
        </pc:spChg>
        <pc:spChg chg="add mod">
          <ac:chgData name="Jiaxuan You" userId="4673b616-39e0-47ed-898d-4786d243effe" providerId="ADAL" clId="{20A89E92-15A7-DF49-90C7-6383E43D4082}" dt="2021-02-04T10:01:14.152" v="25864"/>
          <ac:spMkLst>
            <pc:docMk/>
            <pc:sldMk cId="1814548602" sldId="1792"/>
            <ac:spMk id="100" creationId="{494ECA12-41AE-8745-987C-0FE3413754B0}"/>
          </ac:spMkLst>
        </pc:spChg>
        <pc:spChg chg="add mod">
          <ac:chgData name="Jiaxuan You" userId="4673b616-39e0-47ed-898d-4786d243effe" providerId="ADAL" clId="{20A89E92-15A7-DF49-90C7-6383E43D4082}" dt="2021-02-04T10:01:14.152" v="25864"/>
          <ac:spMkLst>
            <pc:docMk/>
            <pc:sldMk cId="1814548602" sldId="1792"/>
            <ac:spMk id="101" creationId="{9212E55C-48E6-044C-AD05-82AAEA4FD705}"/>
          </ac:spMkLst>
        </pc:spChg>
        <pc:spChg chg="add mod">
          <ac:chgData name="Jiaxuan You" userId="4673b616-39e0-47ed-898d-4786d243effe" providerId="ADAL" clId="{20A89E92-15A7-DF49-90C7-6383E43D4082}" dt="2021-02-04T10:01:14.152" v="25864"/>
          <ac:spMkLst>
            <pc:docMk/>
            <pc:sldMk cId="1814548602" sldId="1792"/>
            <ac:spMk id="102" creationId="{0362C1EA-BA86-1E40-9ECC-30831659037F}"/>
          </ac:spMkLst>
        </pc:spChg>
        <pc:spChg chg="add mod">
          <ac:chgData name="Jiaxuan You" userId="4673b616-39e0-47ed-898d-4786d243effe" providerId="ADAL" clId="{20A89E92-15A7-DF49-90C7-6383E43D4082}" dt="2021-02-04T10:01:14.152" v="25864"/>
          <ac:spMkLst>
            <pc:docMk/>
            <pc:sldMk cId="1814548602" sldId="1792"/>
            <ac:spMk id="103" creationId="{2AC284C8-DB68-6A4D-BB14-8F60D2C2A58D}"/>
          </ac:spMkLst>
        </pc:spChg>
        <pc:spChg chg="add mod">
          <ac:chgData name="Jiaxuan You" userId="4673b616-39e0-47ed-898d-4786d243effe" providerId="ADAL" clId="{20A89E92-15A7-DF49-90C7-6383E43D4082}" dt="2021-02-04T10:24:04.304" v="26328"/>
          <ac:spMkLst>
            <pc:docMk/>
            <pc:sldMk cId="1814548602" sldId="1792"/>
            <ac:spMk id="110" creationId="{FAB2F5FC-CDCE-5848-AF2F-CC6AC09A8DEB}"/>
          </ac:spMkLst>
        </pc:spChg>
        <pc:spChg chg="add mod">
          <ac:chgData name="Jiaxuan You" userId="4673b616-39e0-47ed-898d-4786d243effe" providerId="ADAL" clId="{20A89E92-15A7-DF49-90C7-6383E43D4082}" dt="2021-02-04T10:24:04.304" v="26328"/>
          <ac:spMkLst>
            <pc:docMk/>
            <pc:sldMk cId="1814548602" sldId="1792"/>
            <ac:spMk id="111" creationId="{21CCFFF4-6441-5B49-8953-E619E90DC8D7}"/>
          </ac:spMkLst>
        </pc:spChg>
        <pc:spChg chg="add mod">
          <ac:chgData name="Jiaxuan You" userId="4673b616-39e0-47ed-898d-4786d243effe" providerId="ADAL" clId="{20A89E92-15A7-DF49-90C7-6383E43D4082}" dt="2021-02-04T10:24:04.304" v="26328"/>
          <ac:spMkLst>
            <pc:docMk/>
            <pc:sldMk cId="1814548602" sldId="1792"/>
            <ac:spMk id="112" creationId="{E7AAA2FC-10C7-4D4A-9777-9F778DE52D34}"/>
          </ac:spMkLst>
        </pc:spChg>
        <pc:spChg chg="add mod">
          <ac:chgData name="Jiaxuan You" userId="4673b616-39e0-47ed-898d-4786d243effe" providerId="ADAL" clId="{20A89E92-15A7-DF49-90C7-6383E43D4082}" dt="2021-02-04T10:24:04.304" v="26328"/>
          <ac:spMkLst>
            <pc:docMk/>
            <pc:sldMk cId="1814548602" sldId="1792"/>
            <ac:spMk id="113" creationId="{65AD12D5-B2C6-424B-BD85-816335409631}"/>
          </ac:spMkLst>
        </pc:spChg>
        <pc:spChg chg="add mod">
          <ac:chgData name="Jiaxuan You" userId="4673b616-39e0-47ed-898d-4786d243effe" providerId="ADAL" clId="{20A89E92-15A7-DF49-90C7-6383E43D4082}" dt="2021-02-04T10:24:04.304" v="26328"/>
          <ac:spMkLst>
            <pc:docMk/>
            <pc:sldMk cId="1814548602" sldId="1792"/>
            <ac:spMk id="114" creationId="{1F70719D-D0C6-FF4E-8385-098BB77552B4}"/>
          </ac:spMkLst>
        </pc:spChg>
        <pc:spChg chg="add mod">
          <ac:chgData name="Jiaxuan You" userId="4673b616-39e0-47ed-898d-4786d243effe" providerId="ADAL" clId="{20A89E92-15A7-DF49-90C7-6383E43D4082}" dt="2021-02-04T10:24:04.304" v="26328"/>
          <ac:spMkLst>
            <pc:docMk/>
            <pc:sldMk cId="1814548602" sldId="1792"/>
            <ac:spMk id="115" creationId="{23D3FBAB-8FC6-1940-AC97-D651E5FC6393}"/>
          </ac:spMkLst>
        </pc:spChg>
        <pc:spChg chg="add mod">
          <ac:chgData name="Jiaxuan You" userId="4673b616-39e0-47ed-898d-4786d243effe" providerId="ADAL" clId="{20A89E92-15A7-DF49-90C7-6383E43D4082}" dt="2021-02-04T10:24:04.304" v="26328"/>
          <ac:spMkLst>
            <pc:docMk/>
            <pc:sldMk cId="1814548602" sldId="1792"/>
            <ac:spMk id="116" creationId="{685242B0-D7B4-524E-9D75-3E9777CD35F1}"/>
          </ac:spMkLst>
        </pc:spChg>
        <pc:spChg chg="add mod">
          <ac:chgData name="Jiaxuan You" userId="4673b616-39e0-47ed-898d-4786d243effe" providerId="ADAL" clId="{20A89E92-15A7-DF49-90C7-6383E43D4082}" dt="2021-02-04T10:24:04.304" v="26328"/>
          <ac:spMkLst>
            <pc:docMk/>
            <pc:sldMk cId="1814548602" sldId="1792"/>
            <ac:spMk id="117" creationId="{2604B87C-0865-C842-8732-1900388B39FD}"/>
          </ac:spMkLst>
        </pc:spChg>
        <pc:spChg chg="add mod">
          <ac:chgData name="Jiaxuan You" userId="4673b616-39e0-47ed-898d-4786d243effe" providerId="ADAL" clId="{20A89E92-15A7-DF49-90C7-6383E43D4082}" dt="2021-02-04T10:24:04.304" v="26328"/>
          <ac:spMkLst>
            <pc:docMk/>
            <pc:sldMk cId="1814548602" sldId="1792"/>
            <ac:spMk id="118" creationId="{9991D721-14E1-434F-B4A8-8048D0E3AF6F}"/>
          </ac:spMkLst>
        </pc:spChg>
        <pc:spChg chg="add mod">
          <ac:chgData name="Jiaxuan You" userId="4673b616-39e0-47ed-898d-4786d243effe" providerId="ADAL" clId="{20A89E92-15A7-DF49-90C7-6383E43D4082}" dt="2021-02-04T10:24:04.304" v="26328"/>
          <ac:spMkLst>
            <pc:docMk/>
            <pc:sldMk cId="1814548602" sldId="1792"/>
            <ac:spMk id="119" creationId="{A2AD0B1D-D33A-E44F-BD1E-AC3F46A245C0}"/>
          </ac:spMkLst>
        </pc:spChg>
        <pc:cxnChg chg="del">
          <ac:chgData name="Jiaxuan You" userId="4673b616-39e0-47ed-898d-4786d243effe" providerId="ADAL" clId="{20A89E92-15A7-DF49-90C7-6383E43D4082}" dt="2021-02-04T09:58:38.701" v="25836" actId="478"/>
          <ac:cxnSpMkLst>
            <pc:docMk/>
            <pc:sldMk cId="1814548602" sldId="1792"/>
            <ac:cxnSpMk id="57" creationId="{0831D170-0DA4-4E41-B1B4-268A455B52DB}"/>
          </ac:cxnSpMkLst>
        </pc:cxnChg>
        <pc:cxnChg chg="del">
          <ac:chgData name="Jiaxuan You" userId="4673b616-39e0-47ed-898d-4786d243effe" providerId="ADAL" clId="{20A89E92-15A7-DF49-90C7-6383E43D4082}" dt="2021-02-04T09:58:38.701" v="25836" actId="478"/>
          <ac:cxnSpMkLst>
            <pc:docMk/>
            <pc:sldMk cId="1814548602" sldId="1792"/>
            <ac:cxnSpMk id="58" creationId="{E333CC2E-70F7-AF4C-BF76-6C000BE4BCC3}"/>
          </ac:cxnSpMkLst>
        </pc:cxnChg>
        <pc:cxnChg chg="del">
          <ac:chgData name="Jiaxuan You" userId="4673b616-39e0-47ed-898d-4786d243effe" providerId="ADAL" clId="{20A89E92-15A7-DF49-90C7-6383E43D4082}" dt="2021-02-04T09:58:38.701" v="25836" actId="478"/>
          <ac:cxnSpMkLst>
            <pc:docMk/>
            <pc:sldMk cId="1814548602" sldId="1792"/>
            <ac:cxnSpMk id="59" creationId="{5E82645D-C4A2-4745-A7E5-AD804FC3F62F}"/>
          </ac:cxnSpMkLst>
        </pc:cxnChg>
        <pc:cxnChg chg="del">
          <ac:chgData name="Jiaxuan You" userId="4673b616-39e0-47ed-898d-4786d243effe" providerId="ADAL" clId="{20A89E92-15A7-DF49-90C7-6383E43D4082}" dt="2021-02-04T10:24:03.602" v="26327" actId="478"/>
          <ac:cxnSpMkLst>
            <pc:docMk/>
            <pc:sldMk cId="1814548602" sldId="1792"/>
            <ac:cxnSpMk id="60" creationId="{107B6232-D997-284E-88B3-F359492F0627}"/>
          </ac:cxnSpMkLst>
        </pc:cxnChg>
        <pc:cxnChg chg="del">
          <ac:chgData name="Jiaxuan You" userId="4673b616-39e0-47ed-898d-4786d243effe" providerId="ADAL" clId="{20A89E92-15A7-DF49-90C7-6383E43D4082}" dt="2021-02-04T10:24:03.602" v="26327" actId="478"/>
          <ac:cxnSpMkLst>
            <pc:docMk/>
            <pc:sldMk cId="1814548602" sldId="1792"/>
            <ac:cxnSpMk id="61" creationId="{573435CE-199A-734C-AD98-93ADDEB90656}"/>
          </ac:cxnSpMkLst>
        </pc:cxnChg>
        <pc:cxnChg chg="del">
          <ac:chgData name="Jiaxuan You" userId="4673b616-39e0-47ed-898d-4786d243effe" providerId="ADAL" clId="{20A89E92-15A7-DF49-90C7-6383E43D4082}" dt="2021-02-04T10:24:03.602" v="26327" actId="478"/>
          <ac:cxnSpMkLst>
            <pc:docMk/>
            <pc:sldMk cId="1814548602" sldId="1792"/>
            <ac:cxnSpMk id="62" creationId="{23134F9E-FADD-D84D-8A3F-DD2F63A2FE5C}"/>
          </ac:cxnSpMkLst>
        </pc:cxnChg>
        <pc:cxnChg chg="del">
          <ac:chgData name="Jiaxuan You" userId="4673b616-39e0-47ed-898d-4786d243effe" providerId="ADAL" clId="{20A89E92-15A7-DF49-90C7-6383E43D4082}" dt="2021-02-04T10:24:03.602" v="26327" actId="478"/>
          <ac:cxnSpMkLst>
            <pc:docMk/>
            <pc:sldMk cId="1814548602" sldId="1792"/>
            <ac:cxnSpMk id="63" creationId="{EC5BDBCD-F889-3C4C-B917-D799B01B8431}"/>
          </ac:cxnSpMkLst>
        </pc:cxnChg>
        <pc:cxnChg chg="del">
          <ac:chgData name="Jiaxuan You" userId="4673b616-39e0-47ed-898d-4786d243effe" providerId="ADAL" clId="{20A89E92-15A7-DF49-90C7-6383E43D4082}" dt="2021-02-04T10:24:03.602" v="26327" actId="478"/>
          <ac:cxnSpMkLst>
            <pc:docMk/>
            <pc:sldMk cId="1814548602" sldId="1792"/>
            <ac:cxnSpMk id="64" creationId="{86BF5442-4F9C-CD41-A3B4-9FA555D20ED2}"/>
          </ac:cxnSpMkLst>
        </pc:cxnChg>
        <pc:cxnChg chg="del">
          <ac:chgData name="Jiaxuan You" userId="4673b616-39e0-47ed-898d-4786d243effe" providerId="ADAL" clId="{20A89E92-15A7-DF49-90C7-6383E43D4082}" dt="2021-02-04T10:24:03.602" v="26327" actId="478"/>
          <ac:cxnSpMkLst>
            <pc:docMk/>
            <pc:sldMk cId="1814548602" sldId="1792"/>
            <ac:cxnSpMk id="75" creationId="{2F890517-191E-B145-A038-76B78BB7241D}"/>
          </ac:cxnSpMkLst>
        </pc:cxnChg>
        <pc:cxnChg chg="del">
          <ac:chgData name="Jiaxuan You" userId="4673b616-39e0-47ed-898d-4786d243effe" providerId="ADAL" clId="{20A89E92-15A7-DF49-90C7-6383E43D4082}" dt="2021-02-04T09:58:38.701" v="25836" actId="478"/>
          <ac:cxnSpMkLst>
            <pc:docMk/>
            <pc:sldMk cId="1814548602" sldId="1792"/>
            <ac:cxnSpMk id="76" creationId="{35B098F9-E2F4-4B4B-9EA8-DBF0B9B32B0F}"/>
          </ac:cxnSpMkLst>
        </pc:cxnChg>
        <pc:cxnChg chg="del">
          <ac:chgData name="Jiaxuan You" userId="4673b616-39e0-47ed-898d-4786d243effe" providerId="ADAL" clId="{20A89E92-15A7-DF49-90C7-6383E43D4082}" dt="2021-02-04T09:58:38.701" v="25836" actId="478"/>
          <ac:cxnSpMkLst>
            <pc:docMk/>
            <pc:sldMk cId="1814548602" sldId="1792"/>
            <ac:cxnSpMk id="77" creationId="{47E10C56-9B25-A240-B9E1-1D70CCDE63A4}"/>
          </ac:cxnSpMkLst>
        </pc:cxnChg>
        <pc:cxnChg chg="del">
          <ac:chgData name="Jiaxuan You" userId="4673b616-39e0-47ed-898d-4786d243effe" providerId="ADAL" clId="{20A89E92-15A7-DF49-90C7-6383E43D4082}" dt="2021-02-04T09:58:38.701" v="25836" actId="478"/>
          <ac:cxnSpMkLst>
            <pc:docMk/>
            <pc:sldMk cId="1814548602" sldId="1792"/>
            <ac:cxnSpMk id="88" creationId="{5EF97346-88C9-B14A-8B50-C774E61C45FB}"/>
          </ac:cxnSpMkLst>
        </pc:cxnChg>
        <pc:cxnChg chg="add mod">
          <ac:chgData name="Jiaxuan You" userId="4673b616-39e0-47ed-898d-4786d243effe" providerId="ADAL" clId="{20A89E92-15A7-DF49-90C7-6383E43D4082}" dt="2021-02-04T10:01:14.152" v="25864"/>
          <ac:cxnSpMkLst>
            <pc:docMk/>
            <pc:sldMk cId="1814548602" sldId="1792"/>
            <ac:cxnSpMk id="89" creationId="{10BC42BD-39E1-2041-BBD7-EC3F463AC42A}"/>
          </ac:cxnSpMkLst>
        </pc:cxnChg>
        <pc:cxnChg chg="add mod">
          <ac:chgData name="Jiaxuan You" userId="4673b616-39e0-47ed-898d-4786d243effe" providerId="ADAL" clId="{20A89E92-15A7-DF49-90C7-6383E43D4082}" dt="2021-02-04T10:01:14.152" v="25864"/>
          <ac:cxnSpMkLst>
            <pc:docMk/>
            <pc:sldMk cId="1814548602" sldId="1792"/>
            <ac:cxnSpMk id="90" creationId="{E61F207E-4F03-844E-BD38-1699A5D7456A}"/>
          </ac:cxnSpMkLst>
        </pc:cxnChg>
        <pc:cxnChg chg="add mod">
          <ac:chgData name="Jiaxuan You" userId="4673b616-39e0-47ed-898d-4786d243effe" providerId="ADAL" clId="{20A89E92-15A7-DF49-90C7-6383E43D4082}" dt="2021-02-04T10:01:14.152" v="25864"/>
          <ac:cxnSpMkLst>
            <pc:docMk/>
            <pc:sldMk cId="1814548602" sldId="1792"/>
            <ac:cxnSpMk id="91" creationId="{1DA55FDB-C476-D540-B52C-14F92927F32F}"/>
          </ac:cxnSpMkLst>
        </pc:cxnChg>
        <pc:cxnChg chg="add mod">
          <ac:chgData name="Jiaxuan You" userId="4673b616-39e0-47ed-898d-4786d243effe" providerId="ADAL" clId="{20A89E92-15A7-DF49-90C7-6383E43D4082}" dt="2021-02-04T10:01:14.152" v="25864"/>
          <ac:cxnSpMkLst>
            <pc:docMk/>
            <pc:sldMk cId="1814548602" sldId="1792"/>
            <ac:cxnSpMk id="92" creationId="{701CC6FA-D274-7D4A-9C70-09C725450DBD}"/>
          </ac:cxnSpMkLst>
        </pc:cxnChg>
        <pc:cxnChg chg="add mod">
          <ac:chgData name="Jiaxuan You" userId="4673b616-39e0-47ed-898d-4786d243effe" providerId="ADAL" clId="{20A89E92-15A7-DF49-90C7-6383E43D4082}" dt="2021-02-04T10:01:14.152" v="25864"/>
          <ac:cxnSpMkLst>
            <pc:docMk/>
            <pc:sldMk cId="1814548602" sldId="1792"/>
            <ac:cxnSpMk id="93" creationId="{AC01D6EC-0672-DC40-8E8B-DB972855551C}"/>
          </ac:cxnSpMkLst>
        </pc:cxnChg>
        <pc:cxnChg chg="add mod">
          <ac:chgData name="Jiaxuan You" userId="4673b616-39e0-47ed-898d-4786d243effe" providerId="ADAL" clId="{20A89E92-15A7-DF49-90C7-6383E43D4082}" dt="2021-02-04T10:01:14.152" v="25864"/>
          <ac:cxnSpMkLst>
            <pc:docMk/>
            <pc:sldMk cId="1814548602" sldId="1792"/>
            <ac:cxnSpMk id="104" creationId="{21B14504-A0C2-094E-BAD9-7E23AE8F89B7}"/>
          </ac:cxnSpMkLst>
        </pc:cxnChg>
        <pc:cxnChg chg="add mod">
          <ac:chgData name="Jiaxuan You" userId="4673b616-39e0-47ed-898d-4786d243effe" providerId="ADAL" clId="{20A89E92-15A7-DF49-90C7-6383E43D4082}" dt="2021-02-04T10:24:04.304" v="26328"/>
          <ac:cxnSpMkLst>
            <pc:docMk/>
            <pc:sldMk cId="1814548602" sldId="1792"/>
            <ac:cxnSpMk id="105" creationId="{B7E4CAEE-C00C-704D-8C17-C8F70AEC123A}"/>
          </ac:cxnSpMkLst>
        </pc:cxnChg>
        <pc:cxnChg chg="add mod">
          <ac:chgData name="Jiaxuan You" userId="4673b616-39e0-47ed-898d-4786d243effe" providerId="ADAL" clId="{20A89E92-15A7-DF49-90C7-6383E43D4082}" dt="2021-02-04T10:24:04.304" v="26328"/>
          <ac:cxnSpMkLst>
            <pc:docMk/>
            <pc:sldMk cId="1814548602" sldId="1792"/>
            <ac:cxnSpMk id="106" creationId="{DAC191E0-BF6E-DD42-92E6-B9FA6ED5B798}"/>
          </ac:cxnSpMkLst>
        </pc:cxnChg>
        <pc:cxnChg chg="add mod">
          <ac:chgData name="Jiaxuan You" userId="4673b616-39e0-47ed-898d-4786d243effe" providerId="ADAL" clId="{20A89E92-15A7-DF49-90C7-6383E43D4082}" dt="2021-02-04T10:24:04.304" v="26328"/>
          <ac:cxnSpMkLst>
            <pc:docMk/>
            <pc:sldMk cId="1814548602" sldId="1792"/>
            <ac:cxnSpMk id="107" creationId="{5F4AEAAC-2B38-684A-8CC8-DD287F990F3B}"/>
          </ac:cxnSpMkLst>
        </pc:cxnChg>
        <pc:cxnChg chg="add mod">
          <ac:chgData name="Jiaxuan You" userId="4673b616-39e0-47ed-898d-4786d243effe" providerId="ADAL" clId="{20A89E92-15A7-DF49-90C7-6383E43D4082}" dt="2021-02-04T10:24:04.304" v="26328"/>
          <ac:cxnSpMkLst>
            <pc:docMk/>
            <pc:sldMk cId="1814548602" sldId="1792"/>
            <ac:cxnSpMk id="108" creationId="{A0E100C6-44F6-B34B-A70B-10548A605449}"/>
          </ac:cxnSpMkLst>
        </pc:cxnChg>
        <pc:cxnChg chg="add mod">
          <ac:chgData name="Jiaxuan You" userId="4673b616-39e0-47ed-898d-4786d243effe" providerId="ADAL" clId="{20A89E92-15A7-DF49-90C7-6383E43D4082}" dt="2021-02-04T10:24:04.304" v="26328"/>
          <ac:cxnSpMkLst>
            <pc:docMk/>
            <pc:sldMk cId="1814548602" sldId="1792"/>
            <ac:cxnSpMk id="109" creationId="{FC479C4F-B0FF-E24E-A166-5B09D2139A43}"/>
          </ac:cxnSpMkLst>
        </pc:cxnChg>
      </pc:sldChg>
    </pc:docChg>
  </pc:docChgLst>
  <pc:docChgLst>
    <pc:chgData clId="Web-{C9EE7CC2-9C9B-B57B-EEE7-F583AADD02CF}"/>
    <pc:docChg chg="modSld">
      <pc:chgData name="" userId="" providerId="" clId="Web-{C9EE7CC2-9C9B-B57B-EEE7-F583AADD02CF}" dt="2024-10-07T04:52:10.283" v="0"/>
      <pc:docMkLst>
        <pc:docMk/>
      </pc:docMkLst>
      <pc:sldChg chg="modNotes">
        <pc:chgData name="" userId="" providerId="" clId="Web-{C9EE7CC2-9C9B-B57B-EEE7-F583AADD02CF}" dt="2024-10-07T04:52:10.283" v="0"/>
        <pc:sldMkLst>
          <pc:docMk/>
          <pc:sldMk cId="3400398831" sldId="1734"/>
        </pc:sldMkLst>
      </pc:sldChg>
    </pc:docChg>
  </pc:docChgLst>
  <pc:docChgLst>
    <pc:chgData name="Charilaos I. Kanatsoulis" userId="S::harilaos@stanford.edu::030ec4ea-53c0-4988-b931-860f83415eb2" providerId="AD" clId="Web-{BAF177FE-14B6-6358-29C6-73A09244CF90}"/>
    <pc:docChg chg="modSld">
      <pc:chgData name="Charilaos I. Kanatsoulis" userId="S::harilaos@stanford.edu::030ec4ea-53c0-4988-b931-860f83415eb2" providerId="AD" clId="Web-{BAF177FE-14B6-6358-29C6-73A09244CF90}" dt="2024-10-08T02:54:47.595" v="0"/>
      <pc:docMkLst>
        <pc:docMk/>
      </pc:docMkLst>
      <pc:sldChg chg="mod modShow">
        <pc:chgData name="Charilaos I. Kanatsoulis" userId="S::harilaos@stanford.edu::030ec4ea-53c0-4988-b931-860f83415eb2" providerId="AD" clId="Web-{BAF177FE-14B6-6358-29C6-73A09244CF90}" dt="2024-10-08T02:54:47.595" v="0"/>
        <pc:sldMkLst>
          <pc:docMk/>
          <pc:sldMk cId="175693788" sldId="1817"/>
        </pc:sldMkLst>
      </pc:sldChg>
    </pc:docChg>
  </pc:docChgLst>
  <pc:docChgLst>
    <pc:chgData name="Jure Leskovec" userId="c3375773-ce7f-444d-a7c6-e358fb579a72" providerId="ADAL" clId="{A2F4B198-C58C-7E42-8460-9FBE9E44701B}"/>
    <pc:docChg chg="addSld modSld">
      <pc:chgData name="Jure Leskovec" userId="c3375773-ce7f-444d-a7c6-e358fb579a72" providerId="ADAL" clId="{A2F4B198-C58C-7E42-8460-9FBE9E44701B}" dt="2023-10-11T03:07:40.475" v="221" actId="729"/>
      <pc:docMkLst>
        <pc:docMk/>
      </pc:docMkLst>
      <pc:sldChg chg="mod modShow">
        <pc:chgData name="Jure Leskovec" userId="c3375773-ce7f-444d-a7c6-e358fb579a72" providerId="ADAL" clId="{A2F4B198-C58C-7E42-8460-9FBE9E44701B}" dt="2023-10-11T03:06:17.983" v="82" actId="729"/>
        <pc:sldMkLst>
          <pc:docMk/>
          <pc:sldMk cId="3250457436" sldId="1691"/>
        </pc:sldMkLst>
      </pc:sldChg>
      <pc:sldChg chg="mod modShow">
        <pc:chgData name="Jure Leskovec" userId="c3375773-ce7f-444d-a7c6-e358fb579a72" providerId="ADAL" clId="{A2F4B198-C58C-7E42-8460-9FBE9E44701B}" dt="2023-10-11T03:06:17.983" v="82" actId="729"/>
        <pc:sldMkLst>
          <pc:docMk/>
          <pc:sldMk cId="1150764225" sldId="1694"/>
        </pc:sldMkLst>
      </pc:sldChg>
      <pc:sldChg chg="mod modShow">
        <pc:chgData name="Jure Leskovec" userId="c3375773-ce7f-444d-a7c6-e358fb579a72" providerId="ADAL" clId="{A2F4B198-C58C-7E42-8460-9FBE9E44701B}" dt="2023-10-11T03:06:17.983" v="82" actId="729"/>
        <pc:sldMkLst>
          <pc:docMk/>
          <pc:sldMk cId="1802117219" sldId="1695"/>
        </pc:sldMkLst>
      </pc:sldChg>
      <pc:sldChg chg="mod modShow">
        <pc:chgData name="Jure Leskovec" userId="c3375773-ce7f-444d-a7c6-e358fb579a72" providerId="ADAL" clId="{A2F4B198-C58C-7E42-8460-9FBE9E44701B}" dt="2023-10-11T03:06:17.983" v="82" actId="729"/>
        <pc:sldMkLst>
          <pc:docMk/>
          <pc:sldMk cId="2929999290" sldId="1697"/>
        </pc:sldMkLst>
      </pc:sldChg>
      <pc:sldChg chg="modSp">
        <pc:chgData name="Jure Leskovec" userId="c3375773-ce7f-444d-a7c6-e358fb579a72" providerId="ADAL" clId="{A2F4B198-C58C-7E42-8460-9FBE9E44701B}" dt="2023-10-10T15:15:12.298" v="6" actId="20577"/>
        <pc:sldMkLst>
          <pc:docMk/>
          <pc:sldMk cId="2650828267" sldId="1741"/>
        </pc:sldMkLst>
        <pc:spChg chg="mod">
          <ac:chgData name="Jure Leskovec" userId="c3375773-ce7f-444d-a7c6-e358fb579a72" providerId="ADAL" clId="{A2F4B198-C58C-7E42-8460-9FBE9E44701B}" dt="2023-10-10T15:15:12.298" v="6" actId="20577"/>
          <ac:spMkLst>
            <pc:docMk/>
            <pc:sldMk cId="2650828267" sldId="1741"/>
            <ac:spMk id="3" creationId="{65648EBC-C60C-FC40-A37D-4E8AF83B59B2}"/>
          </ac:spMkLst>
        </pc:spChg>
      </pc:sldChg>
      <pc:sldChg chg="mod modShow">
        <pc:chgData name="Jure Leskovec" userId="c3375773-ce7f-444d-a7c6-e358fb579a72" providerId="ADAL" clId="{A2F4B198-C58C-7E42-8460-9FBE9E44701B}" dt="2023-10-11T03:06:46.468" v="83" actId="729"/>
        <pc:sldMkLst>
          <pc:docMk/>
          <pc:sldMk cId="1060009147" sldId="1749"/>
        </pc:sldMkLst>
      </pc:sldChg>
      <pc:sldChg chg="mod modShow">
        <pc:chgData name="Jure Leskovec" userId="c3375773-ce7f-444d-a7c6-e358fb579a72" providerId="ADAL" clId="{A2F4B198-C58C-7E42-8460-9FBE9E44701B}" dt="2023-10-11T03:06:46.468" v="83" actId="729"/>
        <pc:sldMkLst>
          <pc:docMk/>
          <pc:sldMk cId="4131153202" sldId="1751"/>
        </pc:sldMkLst>
      </pc:sldChg>
      <pc:sldChg chg="mod modShow">
        <pc:chgData name="Jure Leskovec" userId="c3375773-ce7f-444d-a7c6-e358fb579a72" providerId="ADAL" clId="{A2F4B198-C58C-7E42-8460-9FBE9E44701B}" dt="2023-10-11T03:06:46.468" v="83" actId="729"/>
        <pc:sldMkLst>
          <pc:docMk/>
          <pc:sldMk cId="2146679995" sldId="1752"/>
        </pc:sldMkLst>
      </pc:sldChg>
      <pc:sldChg chg="mod modShow">
        <pc:chgData name="Jure Leskovec" userId="c3375773-ce7f-444d-a7c6-e358fb579a72" providerId="ADAL" clId="{A2F4B198-C58C-7E42-8460-9FBE9E44701B}" dt="2023-10-11T03:06:46.468" v="83" actId="729"/>
        <pc:sldMkLst>
          <pc:docMk/>
          <pc:sldMk cId="1679493551" sldId="1759"/>
        </pc:sldMkLst>
      </pc:sldChg>
      <pc:sldChg chg="modSp new mod setBg modShow">
        <pc:chgData name="Jure Leskovec" userId="c3375773-ce7f-444d-a7c6-e358fb579a72" providerId="ADAL" clId="{A2F4B198-C58C-7E42-8460-9FBE9E44701B}" dt="2023-10-11T03:07:40.475" v="221" actId="729"/>
        <pc:sldMkLst>
          <pc:docMk/>
          <pc:sldMk cId="1853806667" sldId="1813"/>
        </pc:sldMkLst>
        <pc:spChg chg="mod">
          <ac:chgData name="Jure Leskovec" userId="c3375773-ce7f-444d-a7c6-e358fb579a72" providerId="ADAL" clId="{A2F4B198-C58C-7E42-8460-9FBE9E44701B}" dt="2023-10-11T03:07:34.987" v="220" actId="20577"/>
          <ac:spMkLst>
            <pc:docMk/>
            <pc:sldMk cId="1853806667" sldId="1813"/>
            <ac:spMk id="3" creationId="{4891660B-422D-C93E-E986-019695855B4C}"/>
          </ac:spMkLst>
        </pc:spChg>
      </pc:sldChg>
    </pc:docChg>
  </pc:docChgLst>
  <pc:docChgLst>
    <pc:chgData name="Charilaos I. Kanatsoulis" userId="S::harilaos@stanford.edu::030ec4ea-53c0-4988-b931-860f83415eb2" providerId="AD" clId="Web-{7FE71E8A-8872-8A5D-438C-F6661D1BA308}"/>
    <pc:docChg chg="addSld modSld">
      <pc:chgData name="Charilaos I. Kanatsoulis" userId="S::harilaos@stanford.edu::030ec4ea-53c0-4988-b931-860f83415eb2" providerId="AD" clId="Web-{7FE71E8A-8872-8A5D-438C-F6661D1BA308}" dt="2024-10-08T02:54:06.381" v="1357"/>
      <pc:docMkLst>
        <pc:docMk/>
      </pc:docMkLst>
      <pc:sldChg chg="mod modShow">
        <pc:chgData name="Charilaos I. Kanatsoulis" userId="S::harilaos@stanford.edu::030ec4ea-53c0-4988-b931-860f83415eb2" providerId="AD" clId="Web-{7FE71E8A-8872-8A5D-438C-F6661D1BA308}" dt="2024-10-08T02:54:06.381" v="1357"/>
        <pc:sldMkLst>
          <pc:docMk/>
          <pc:sldMk cId="1208785210" sldId="362"/>
        </pc:sldMkLst>
      </pc:sldChg>
      <pc:sldChg chg="modNotes">
        <pc:chgData name="Charilaos I. Kanatsoulis" userId="S::harilaos@stanford.edu::030ec4ea-53c0-4988-b931-860f83415eb2" providerId="AD" clId="Web-{7FE71E8A-8872-8A5D-438C-F6661D1BA308}" dt="2024-10-08T02:27:46.639" v="460"/>
        <pc:sldMkLst>
          <pc:docMk/>
          <pc:sldMk cId="1512569499" sldId="1723"/>
        </pc:sldMkLst>
      </pc:sldChg>
      <pc:sldChg chg="modSp modNotes">
        <pc:chgData name="Charilaos I. Kanatsoulis" userId="S::harilaos@stanford.edu::030ec4ea-53c0-4988-b931-860f83415eb2" providerId="AD" clId="Web-{7FE71E8A-8872-8A5D-438C-F6661D1BA308}" dt="2024-10-08T02:42:37.690" v="1136" actId="20577"/>
        <pc:sldMkLst>
          <pc:docMk/>
          <pc:sldMk cId="1177498267" sldId="1727"/>
        </pc:sldMkLst>
        <pc:spChg chg="mod">
          <ac:chgData name="Charilaos I. Kanatsoulis" userId="S::harilaos@stanford.edu::030ec4ea-53c0-4988-b931-860f83415eb2" providerId="AD" clId="Web-{7FE71E8A-8872-8A5D-438C-F6661D1BA308}" dt="2024-10-08T02:42:37.690" v="1136" actId="20577"/>
          <ac:spMkLst>
            <pc:docMk/>
            <pc:sldMk cId="1177498267" sldId="1727"/>
            <ac:spMk id="3" creationId="{6E80C400-DD78-0049-9396-9B205A61BC26}"/>
          </ac:spMkLst>
        </pc:spChg>
      </pc:sldChg>
      <pc:sldChg chg="modNotes">
        <pc:chgData name="Charilaos I. Kanatsoulis" userId="S::harilaos@stanford.edu::030ec4ea-53c0-4988-b931-860f83415eb2" providerId="AD" clId="Web-{7FE71E8A-8872-8A5D-438C-F6661D1BA308}" dt="2024-10-08T02:25:41.412" v="298"/>
        <pc:sldMkLst>
          <pc:docMk/>
          <pc:sldMk cId="1830296114" sldId="1739"/>
        </pc:sldMkLst>
      </pc:sldChg>
      <pc:sldChg chg="modNotes">
        <pc:chgData name="Charilaos I. Kanatsoulis" userId="S::harilaos@stanford.edu::030ec4ea-53c0-4988-b931-860f83415eb2" providerId="AD" clId="Web-{7FE71E8A-8872-8A5D-438C-F6661D1BA308}" dt="2024-10-08T02:22:43.852" v="1"/>
        <pc:sldMkLst>
          <pc:docMk/>
          <pc:sldMk cId="295786156" sldId="1745"/>
        </pc:sldMkLst>
      </pc:sldChg>
      <pc:sldChg chg="modNotes">
        <pc:chgData name="Charilaos I. Kanatsoulis" userId="S::harilaos@stanford.edu::030ec4ea-53c0-4988-b931-860f83415eb2" providerId="AD" clId="Web-{7FE71E8A-8872-8A5D-438C-F6661D1BA308}" dt="2024-10-08T02:39:09.050" v="1019"/>
        <pc:sldMkLst>
          <pc:docMk/>
          <pc:sldMk cId="1700883887" sldId="1762"/>
        </pc:sldMkLst>
      </pc:sldChg>
      <pc:sldChg chg="modNotes">
        <pc:chgData name="Charilaos I. Kanatsoulis" userId="S::harilaos@stanford.edu::030ec4ea-53c0-4988-b931-860f83415eb2" providerId="AD" clId="Web-{7FE71E8A-8872-8A5D-438C-F6661D1BA308}" dt="2024-10-08T02:39:30.552" v="1021"/>
        <pc:sldMkLst>
          <pc:docMk/>
          <pc:sldMk cId="3468667252" sldId="1777"/>
        </pc:sldMkLst>
      </pc:sldChg>
      <pc:sldChg chg="modNotes">
        <pc:chgData name="Charilaos I. Kanatsoulis" userId="S::harilaos@stanford.edu::030ec4ea-53c0-4988-b931-860f83415eb2" providerId="AD" clId="Web-{7FE71E8A-8872-8A5D-438C-F6661D1BA308}" dt="2024-10-08T02:28:57.785" v="541"/>
        <pc:sldMkLst>
          <pc:docMk/>
          <pc:sldMk cId="3736198942" sldId="1780"/>
        </pc:sldMkLst>
      </pc:sldChg>
      <pc:sldChg chg="modNotes">
        <pc:chgData name="Charilaos I. Kanatsoulis" userId="S::harilaos@stanford.edu::030ec4ea-53c0-4988-b931-860f83415eb2" providerId="AD" clId="Web-{7FE71E8A-8872-8A5D-438C-F6661D1BA308}" dt="2024-10-08T02:29:38.226" v="623"/>
        <pc:sldMkLst>
          <pc:docMk/>
          <pc:sldMk cId="3705070732" sldId="1782"/>
        </pc:sldMkLst>
      </pc:sldChg>
      <pc:sldChg chg="modNotes">
        <pc:chgData name="Charilaos I. Kanatsoulis" userId="S::harilaos@stanford.edu::030ec4ea-53c0-4988-b931-860f83415eb2" providerId="AD" clId="Web-{7FE71E8A-8872-8A5D-438C-F6661D1BA308}" dt="2024-10-08T02:33:34.557" v="651"/>
        <pc:sldMkLst>
          <pc:docMk/>
          <pc:sldMk cId="3556671148" sldId="1784"/>
        </pc:sldMkLst>
      </pc:sldChg>
      <pc:sldChg chg="modNotes">
        <pc:chgData name="Charilaos I. Kanatsoulis" userId="S::harilaos@stanford.edu::030ec4ea-53c0-4988-b931-860f83415eb2" providerId="AD" clId="Web-{7FE71E8A-8872-8A5D-438C-F6661D1BA308}" dt="2024-10-08T02:34:52.891" v="725"/>
        <pc:sldMkLst>
          <pc:docMk/>
          <pc:sldMk cId="2082168175" sldId="1785"/>
        </pc:sldMkLst>
      </pc:sldChg>
      <pc:sldChg chg="modNotes">
        <pc:chgData name="Charilaos I. Kanatsoulis" userId="S::harilaos@stanford.edu::030ec4ea-53c0-4988-b931-860f83415eb2" providerId="AD" clId="Web-{7FE71E8A-8872-8A5D-438C-F6661D1BA308}" dt="2024-10-08T02:47:22.648" v="1253"/>
        <pc:sldMkLst>
          <pc:docMk/>
          <pc:sldMk cId="1964418876" sldId="1788"/>
        </pc:sldMkLst>
      </pc:sldChg>
      <pc:sldChg chg="modNotes">
        <pc:chgData name="Charilaos I. Kanatsoulis" userId="S::harilaos@stanford.edu::030ec4ea-53c0-4988-b931-860f83415eb2" providerId="AD" clId="Web-{7FE71E8A-8872-8A5D-438C-F6661D1BA308}" dt="2024-10-08T02:51:30.198" v="1356"/>
        <pc:sldMkLst>
          <pc:docMk/>
          <pc:sldMk cId="1654978367" sldId="1791"/>
        </pc:sldMkLst>
      </pc:sldChg>
      <pc:sldChg chg="modNotes">
        <pc:chgData name="Charilaos I. Kanatsoulis" userId="S::harilaos@stanford.edu::030ec4ea-53c0-4988-b931-860f83415eb2" providerId="AD" clId="Web-{7FE71E8A-8872-8A5D-438C-F6661D1BA308}" dt="2024-10-08T02:23:46.794" v="99"/>
        <pc:sldMkLst>
          <pc:docMk/>
          <pc:sldMk cId="1109004112" sldId="1795"/>
        </pc:sldMkLst>
      </pc:sldChg>
      <pc:sldChg chg="delSp">
        <pc:chgData name="Charilaos I. Kanatsoulis" userId="S::harilaos@stanford.edu::030ec4ea-53c0-4988-b931-860f83415eb2" providerId="AD" clId="Web-{7FE71E8A-8872-8A5D-438C-F6661D1BA308}" dt="2024-10-08T02:42:48.691" v="1137"/>
        <pc:sldMkLst>
          <pc:docMk/>
          <pc:sldMk cId="4184610358" sldId="1812"/>
        </pc:sldMkLst>
        <pc:spChg chg="del">
          <ac:chgData name="Charilaos I. Kanatsoulis" userId="S::harilaos@stanford.edu::030ec4ea-53c0-4988-b931-860f83415eb2" providerId="AD" clId="Web-{7FE71E8A-8872-8A5D-438C-F6661D1BA308}" dt="2024-10-08T02:42:48.691" v="1137"/>
          <ac:spMkLst>
            <pc:docMk/>
            <pc:sldMk cId="4184610358" sldId="1812"/>
            <ac:spMk id="8" creationId="{5F826F03-9008-CD69-6AFF-9C0519DDB04E}"/>
          </ac:spMkLst>
        </pc:spChg>
      </pc:sldChg>
      <pc:sldChg chg="add mod modShow">
        <pc:chgData name="Charilaos I. Kanatsoulis" userId="S::harilaos@stanford.edu::030ec4ea-53c0-4988-b931-860f83415eb2" providerId="AD" clId="Web-{7FE71E8A-8872-8A5D-438C-F6661D1BA308}" dt="2024-10-08T02:31:11.717" v="625"/>
        <pc:sldMkLst>
          <pc:docMk/>
          <pc:sldMk cId="175693788" sldId="1817"/>
        </pc:sldMkLst>
      </pc:sldChg>
    </pc:docChg>
  </pc:docChgLst>
  <pc:docChgLst>
    <pc:chgData name="Jonathan Gomes Selman" userId="d55fa43d-401b-4e8c-9b85-753cf9df6e3e" providerId="ADAL" clId="{AFC3D184-E1FE-2D41-BD8C-11A322F00FB4}"/>
    <pc:docChg chg="modSld">
      <pc:chgData name="Jonathan Gomes Selman" userId="d55fa43d-401b-4e8c-9b85-753cf9df6e3e" providerId="ADAL" clId="{AFC3D184-E1FE-2D41-BD8C-11A322F00FB4}" dt="2021-02-05T08:04:41.766" v="0" actId="20577"/>
      <pc:docMkLst>
        <pc:docMk/>
      </pc:docMkLst>
      <pc:sldChg chg="modSp">
        <pc:chgData name="Jonathan Gomes Selman" userId="d55fa43d-401b-4e8c-9b85-753cf9df6e3e" providerId="ADAL" clId="{AFC3D184-E1FE-2D41-BD8C-11A322F00FB4}" dt="2021-02-05T08:04:41.766" v="0" actId="20577"/>
        <pc:sldMkLst>
          <pc:docMk/>
          <pc:sldMk cId="395968381" sldId="1763"/>
        </pc:sldMkLst>
        <pc:spChg chg="mod">
          <ac:chgData name="Jonathan Gomes Selman" userId="d55fa43d-401b-4e8c-9b85-753cf9df6e3e" providerId="ADAL" clId="{AFC3D184-E1FE-2D41-BD8C-11A322F00FB4}" dt="2021-02-05T08:04:41.766" v="0" actId="20577"/>
          <ac:spMkLst>
            <pc:docMk/>
            <pc:sldMk cId="395968381" sldId="1763"/>
            <ac:spMk id="3" creationId="{BD85B5A9-802D-A142-8943-C29634A4206C}"/>
          </ac:spMkLst>
        </pc:spChg>
      </pc:sldChg>
    </pc:docChg>
  </pc:docChgLst>
  <pc:docChgLst>
    <pc:chgData name="Jure Leskovec" userId="c3375773-ce7f-444d-a7c6-e358fb579a72" providerId="ADAL" clId="{ABFA1118-2BA3-6D43-B293-9FA73A1DF20E}"/>
    <pc:docChg chg="undo redo custSel addSld delSld modSld modShowInfo">
      <pc:chgData name="Jure Leskovec" userId="c3375773-ce7f-444d-a7c6-e358fb579a72" providerId="ADAL" clId="{ABFA1118-2BA3-6D43-B293-9FA73A1DF20E}" dt="2021-02-02T17:15:07.172" v="2132" actId="2744"/>
      <pc:docMkLst>
        <pc:docMk/>
      </pc:docMkLst>
      <pc:sldChg chg="modSp">
        <pc:chgData name="Jure Leskovec" userId="c3375773-ce7f-444d-a7c6-e358fb579a72" providerId="ADAL" clId="{ABFA1118-2BA3-6D43-B293-9FA73A1DF20E}" dt="2021-02-02T02:21:41.460" v="33"/>
        <pc:sldMkLst>
          <pc:docMk/>
          <pc:sldMk cId="0" sldId="256"/>
        </pc:sldMkLst>
        <pc:spChg chg="mod">
          <ac:chgData name="Jure Leskovec" userId="c3375773-ce7f-444d-a7c6-e358fb579a72" providerId="ADAL" clId="{ABFA1118-2BA3-6D43-B293-9FA73A1DF20E}" dt="2021-02-02T02:21:41.460" v="33"/>
          <ac:spMkLst>
            <pc:docMk/>
            <pc:sldMk cId="0" sldId="256"/>
            <ac:spMk id="2" creationId="{00000000-0000-0000-0000-000000000000}"/>
          </ac:spMkLst>
        </pc:spChg>
      </pc:sldChg>
      <pc:sldChg chg="modSp mod">
        <pc:chgData name="Jure Leskovec" userId="c3375773-ce7f-444d-a7c6-e358fb579a72" providerId="ADAL" clId="{ABFA1118-2BA3-6D43-B293-9FA73A1DF20E}" dt="2021-02-02T02:21:34.861" v="32" actId="20577"/>
        <pc:sldMkLst>
          <pc:docMk/>
          <pc:sldMk cId="2029139914" sldId="323"/>
        </pc:sldMkLst>
        <pc:spChg chg="mod">
          <ac:chgData name="Jure Leskovec" userId="c3375773-ce7f-444d-a7c6-e358fb579a72" providerId="ADAL" clId="{ABFA1118-2BA3-6D43-B293-9FA73A1DF20E}" dt="2021-02-02T02:21:34.861" v="32" actId="20577"/>
          <ac:spMkLst>
            <pc:docMk/>
            <pc:sldMk cId="2029139914" sldId="323"/>
            <ac:spMk id="7" creationId="{00000000-0000-0000-0000-000000000000}"/>
          </ac:spMkLst>
        </pc:spChg>
      </pc:sldChg>
      <pc:sldChg chg="modSp mod">
        <pc:chgData name="Jure Leskovec" userId="c3375773-ce7f-444d-a7c6-e358fb579a72" providerId="ADAL" clId="{ABFA1118-2BA3-6D43-B293-9FA73A1DF20E}" dt="2021-02-02T02:21:14.895" v="12" actId="20577"/>
        <pc:sldMkLst>
          <pc:docMk/>
          <pc:sldMk cId="280451610" sldId="346"/>
        </pc:sldMkLst>
        <pc:spChg chg="mod">
          <ac:chgData name="Jure Leskovec" userId="c3375773-ce7f-444d-a7c6-e358fb579a72" providerId="ADAL" clId="{ABFA1118-2BA3-6D43-B293-9FA73A1DF20E}" dt="2021-02-02T02:21:14.895" v="12" actId="20577"/>
          <ac:spMkLst>
            <pc:docMk/>
            <pc:sldMk cId="280451610" sldId="346"/>
            <ac:spMk id="2" creationId="{00000000-0000-0000-0000-000000000000}"/>
          </ac:spMkLst>
        </pc:spChg>
      </pc:sldChg>
      <pc:sldChg chg="modSp mod">
        <pc:chgData name="Jure Leskovec" userId="c3375773-ce7f-444d-a7c6-e358fb579a72" providerId="ADAL" clId="{ABFA1118-2BA3-6D43-B293-9FA73A1DF20E}" dt="2021-02-02T02:21:28.717" v="30" actId="27636"/>
        <pc:sldMkLst>
          <pc:docMk/>
          <pc:sldMk cId="1824319683" sldId="348"/>
        </pc:sldMkLst>
        <pc:spChg chg="mod">
          <ac:chgData name="Jure Leskovec" userId="c3375773-ce7f-444d-a7c6-e358fb579a72" providerId="ADAL" clId="{ABFA1118-2BA3-6D43-B293-9FA73A1DF20E}" dt="2021-02-02T02:21:28.717" v="30" actId="27636"/>
          <ac:spMkLst>
            <pc:docMk/>
            <pc:sldMk cId="1824319683" sldId="348"/>
            <ac:spMk id="2" creationId="{00000000-0000-0000-0000-000000000000}"/>
          </ac:spMkLst>
        </pc:spChg>
      </pc:sldChg>
      <pc:sldChg chg="modSp mod">
        <pc:chgData name="Jure Leskovec" userId="c3375773-ce7f-444d-a7c6-e358fb579a72" providerId="ADAL" clId="{ABFA1118-2BA3-6D43-B293-9FA73A1DF20E}" dt="2021-02-02T17:08:41.256" v="2122" actId="20577"/>
        <pc:sldMkLst>
          <pc:docMk/>
          <pc:sldMk cId="893936805" sldId="387"/>
        </pc:sldMkLst>
        <pc:spChg chg="mod">
          <ac:chgData name="Jure Leskovec" userId="c3375773-ce7f-444d-a7c6-e358fb579a72" providerId="ADAL" clId="{ABFA1118-2BA3-6D43-B293-9FA73A1DF20E}" dt="2021-02-02T02:43:09.869" v="761" actId="20577"/>
          <ac:spMkLst>
            <pc:docMk/>
            <pc:sldMk cId="893936805" sldId="387"/>
            <ac:spMk id="2" creationId="{00000000-0000-0000-0000-000000000000}"/>
          </ac:spMkLst>
        </pc:spChg>
        <pc:spChg chg="mod">
          <ac:chgData name="Jure Leskovec" userId="c3375773-ce7f-444d-a7c6-e358fb579a72" providerId="ADAL" clId="{ABFA1118-2BA3-6D43-B293-9FA73A1DF20E}" dt="2021-02-02T17:08:41.256" v="2122" actId="20577"/>
          <ac:spMkLst>
            <pc:docMk/>
            <pc:sldMk cId="893936805" sldId="387"/>
            <ac:spMk id="3" creationId="{00000000-0000-0000-0000-000000000000}"/>
          </ac:spMkLst>
        </pc:spChg>
      </pc:sldChg>
      <pc:sldChg chg="modSp mod">
        <pc:chgData name="Jure Leskovec" userId="c3375773-ce7f-444d-a7c6-e358fb579a72" providerId="ADAL" clId="{ABFA1118-2BA3-6D43-B293-9FA73A1DF20E}" dt="2021-02-02T02:44:07.181" v="771" actId="403"/>
        <pc:sldMkLst>
          <pc:docMk/>
          <pc:sldMk cId="600287223" sldId="388"/>
        </pc:sldMkLst>
        <pc:spChg chg="mod">
          <ac:chgData name="Jure Leskovec" userId="c3375773-ce7f-444d-a7c6-e358fb579a72" providerId="ADAL" clId="{ABFA1118-2BA3-6D43-B293-9FA73A1DF20E}" dt="2021-02-02T02:44:07.181" v="771" actId="403"/>
          <ac:spMkLst>
            <pc:docMk/>
            <pc:sldMk cId="600287223" sldId="388"/>
            <ac:spMk id="11" creationId="{00000000-0000-0000-0000-000000000000}"/>
          </ac:spMkLst>
        </pc:spChg>
      </pc:sldChg>
      <pc:sldChg chg="addSp delSp modSp del mod">
        <pc:chgData name="Jure Leskovec" userId="c3375773-ce7f-444d-a7c6-e358fb579a72" providerId="ADAL" clId="{ABFA1118-2BA3-6D43-B293-9FA73A1DF20E}" dt="2021-02-02T02:37:47.264" v="537" actId="2696"/>
        <pc:sldMkLst>
          <pc:docMk/>
          <pc:sldMk cId="153035831" sldId="389"/>
        </pc:sldMkLst>
        <pc:spChg chg="mod">
          <ac:chgData name="Jure Leskovec" userId="c3375773-ce7f-444d-a7c6-e358fb579a72" providerId="ADAL" clId="{ABFA1118-2BA3-6D43-B293-9FA73A1DF20E}" dt="2021-02-02T02:36:46.309" v="500" actId="21"/>
          <ac:spMkLst>
            <pc:docMk/>
            <pc:sldMk cId="153035831" sldId="389"/>
            <ac:spMk id="3" creationId="{00000000-0000-0000-0000-000000000000}"/>
          </ac:spMkLst>
        </pc:spChg>
        <pc:spChg chg="mod">
          <ac:chgData name="Jure Leskovec" userId="c3375773-ce7f-444d-a7c6-e358fb579a72" providerId="ADAL" clId="{ABFA1118-2BA3-6D43-B293-9FA73A1DF20E}" dt="2021-02-02T02:32:10.306" v="319" actId="1038"/>
          <ac:spMkLst>
            <pc:docMk/>
            <pc:sldMk cId="153035831" sldId="389"/>
            <ac:spMk id="7" creationId="{00000000-0000-0000-0000-000000000000}"/>
          </ac:spMkLst>
        </pc:spChg>
        <pc:spChg chg="add del mod">
          <ac:chgData name="Jure Leskovec" userId="c3375773-ce7f-444d-a7c6-e358fb579a72" providerId="ADAL" clId="{ABFA1118-2BA3-6D43-B293-9FA73A1DF20E}" dt="2021-02-02T02:35:20.365" v="406"/>
          <ac:spMkLst>
            <pc:docMk/>
            <pc:sldMk cId="153035831" sldId="389"/>
            <ac:spMk id="8" creationId="{7103B266-6461-0C4B-997F-DF9B62FE1FF5}"/>
          </ac:spMkLst>
        </pc:spChg>
      </pc:sldChg>
      <pc:sldChg chg="modSp mod">
        <pc:chgData name="Jure Leskovec" userId="c3375773-ce7f-444d-a7c6-e358fb579a72" providerId="ADAL" clId="{ABFA1118-2BA3-6D43-B293-9FA73A1DF20E}" dt="2021-02-02T17:08:26.121" v="2121" actId="207"/>
        <pc:sldMkLst>
          <pc:docMk/>
          <pc:sldMk cId="1878176516" sldId="393"/>
        </pc:sldMkLst>
        <pc:spChg chg="mod">
          <ac:chgData name="Jure Leskovec" userId="c3375773-ce7f-444d-a7c6-e358fb579a72" providerId="ADAL" clId="{ABFA1118-2BA3-6D43-B293-9FA73A1DF20E}" dt="2021-02-02T02:40:34.385" v="643" actId="20577"/>
          <ac:spMkLst>
            <pc:docMk/>
            <pc:sldMk cId="1878176516" sldId="393"/>
            <ac:spMk id="2" creationId="{00000000-0000-0000-0000-000000000000}"/>
          </ac:spMkLst>
        </pc:spChg>
        <pc:spChg chg="mod">
          <ac:chgData name="Jure Leskovec" userId="c3375773-ce7f-444d-a7c6-e358fb579a72" providerId="ADAL" clId="{ABFA1118-2BA3-6D43-B293-9FA73A1DF20E}" dt="2021-02-02T02:41:11.317" v="653" actId="14100"/>
          <ac:spMkLst>
            <pc:docMk/>
            <pc:sldMk cId="1878176516" sldId="393"/>
            <ac:spMk id="3" creationId="{00000000-0000-0000-0000-000000000000}"/>
          </ac:spMkLst>
        </pc:spChg>
        <pc:spChg chg="mod">
          <ac:chgData name="Jure Leskovec" userId="c3375773-ce7f-444d-a7c6-e358fb579a72" providerId="ADAL" clId="{ABFA1118-2BA3-6D43-B293-9FA73A1DF20E}" dt="2021-02-02T17:08:26.121" v="2121" actId="207"/>
          <ac:spMkLst>
            <pc:docMk/>
            <pc:sldMk cId="1878176516" sldId="393"/>
            <ac:spMk id="10" creationId="{4FDA8800-F6E5-8643-9889-4142D464D90B}"/>
          </ac:spMkLst>
        </pc:spChg>
      </pc:sldChg>
      <pc:sldChg chg="modSp mod">
        <pc:chgData name="Jure Leskovec" userId="c3375773-ce7f-444d-a7c6-e358fb579a72" providerId="ADAL" clId="{ABFA1118-2BA3-6D43-B293-9FA73A1DF20E}" dt="2021-02-02T17:08:15.454" v="2120" actId="207"/>
        <pc:sldMkLst>
          <pc:docMk/>
          <pc:sldMk cId="4234775350" sldId="1618"/>
        </pc:sldMkLst>
        <pc:spChg chg="mod">
          <ac:chgData name="Jure Leskovec" userId="c3375773-ce7f-444d-a7c6-e358fb579a72" providerId="ADAL" clId="{ABFA1118-2BA3-6D43-B293-9FA73A1DF20E}" dt="2021-02-02T17:08:15.454" v="2120" actId="207"/>
          <ac:spMkLst>
            <pc:docMk/>
            <pc:sldMk cId="4234775350" sldId="1618"/>
            <ac:spMk id="3" creationId="{00000000-0000-0000-0000-000000000000}"/>
          </ac:spMkLst>
        </pc:spChg>
        <pc:spChg chg="mod">
          <ac:chgData name="Jure Leskovec" userId="c3375773-ce7f-444d-a7c6-e358fb579a72" providerId="ADAL" clId="{ABFA1118-2BA3-6D43-B293-9FA73A1DF20E}" dt="2021-02-02T02:39:41.315" v="595" actId="1036"/>
          <ac:spMkLst>
            <pc:docMk/>
            <pc:sldMk cId="4234775350" sldId="1618"/>
            <ac:spMk id="6" creationId="{00000000-0000-0000-0000-000000000000}"/>
          </ac:spMkLst>
        </pc:spChg>
        <pc:spChg chg="mod">
          <ac:chgData name="Jure Leskovec" userId="c3375773-ce7f-444d-a7c6-e358fb579a72" providerId="ADAL" clId="{ABFA1118-2BA3-6D43-B293-9FA73A1DF20E}" dt="2021-02-02T02:39:44.732" v="606" actId="1036"/>
          <ac:spMkLst>
            <pc:docMk/>
            <pc:sldMk cId="4234775350" sldId="1618"/>
            <ac:spMk id="9" creationId="{CD383412-4368-A049-AF69-44DD508F6CDA}"/>
          </ac:spMkLst>
        </pc:spChg>
        <pc:spChg chg="mod">
          <ac:chgData name="Jure Leskovec" userId="c3375773-ce7f-444d-a7c6-e358fb579a72" providerId="ADAL" clId="{ABFA1118-2BA3-6D43-B293-9FA73A1DF20E}" dt="2021-02-02T02:39:44.732" v="606" actId="1036"/>
          <ac:spMkLst>
            <pc:docMk/>
            <pc:sldMk cId="4234775350" sldId="1618"/>
            <ac:spMk id="10" creationId="{A53F0E8D-B600-8F44-8445-B2741B7E5154}"/>
          </ac:spMkLst>
        </pc:spChg>
        <pc:spChg chg="mod">
          <ac:chgData name="Jure Leskovec" userId="c3375773-ce7f-444d-a7c6-e358fb579a72" providerId="ADAL" clId="{ABFA1118-2BA3-6D43-B293-9FA73A1DF20E}" dt="2021-02-02T02:39:44.732" v="606" actId="1036"/>
          <ac:spMkLst>
            <pc:docMk/>
            <pc:sldMk cId="4234775350" sldId="1618"/>
            <ac:spMk id="11" creationId="{59CBF7DE-3963-7F41-9820-6707F81A46C1}"/>
          </ac:spMkLst>
        </pc:spChg>
        <pc:spChg chg="mod">
          <ac:chgData name="Jure Leskovec" userId="c3375773-ce7f-444d-a7c6-e358fb579a72" providerId="ADAL" clId="{ABFA1118-2BA3-6D43-B293-9FA73A1DF20E}" dt="2021-02-02T02:39:44.732" v="606" actId="1036"/>
          <ac:spMkLst>
            <pc:docMk/>
            <pc:sldMk cId="4234775350" sldId="1618"/>
            <ac:spMk id="12" creationId="{A234198C-117D-DF46-BF6F-1DD126001F4C}"/>
          </ac:spMkLst>
        </pc:spChg>
        <pc:spChg chg="mod">
          <ac:chgData name="Jure Leskovec" userId="c3375773-ce7f-444d-a7c6-e358fb579a72" providerId="ADAL" clId="{ABFA1118-2BA3-6D43-B293-9FA73A1DF20E}" dt="2021-02-02T02:39:44.732" v="606" actId="1036"/>
          <ac:spMkLst>
            <pc:docMk/>
            <pc:sldMk cId="4234775350" sldId="1618"/>
            <ac:spMk id="16" creationId="{88FB0497-C9CD-664B-8970-0B4538D4D83C}"/>
          </ac:spMkLst>
        </pc:spChg>
        <pc:spChg chg="mod">
          <ac:chgData name="Jure Leskovec" userId="c3375773-ce7f-444d-a7c6-e358fb579a72" providerId="ADAL" clId="{ABFA1118-2BA3-6D43-B293-9FA73A1DF20E}" dt="2021-02-02T02:38:44.064" v="576" actId="1076"/>
          <ac:spMkLst>
            <pc:docMk/>
            <pc:sldMk cId="4234775350" sldId="1618"/>
            <ac:spMk id="17" creationId="{1874AC50-A39C-5B48-B64F-D919C94C7F23}"/>
          </ac:spMkLst>
        </pc:spChg>
        <pc:picChg chg="mod">
          <ac:chgData name="Jure Leskovec" userId="c3375773-ce7f-444d-a7c6-e358fb579a72" providerId="ADAL" clId="{ABFA1118-2BA3-6D43-B293-9FA73A1DF20E}" dt="2021-02-02T02:39:44.732" v="606" actId="1036"/>
          <ac:picMkLst>
            <pc:docMk/>
            <pc:sldMk cId="4234775350" sldId="1618"/>
            <ac:picMk id="7" creationId="{118CD3A1-8AB7-1C40-B9F1-17F87DC6DE4B}"/>
          </ac:picMkLst>
        </pc:picChg>
        <pc:cxnChg chg="mod">
          <ac:chgData name="Jure Leskovec" userId="c3375773-ce7f-444d-a7c6-e358fb579a72" providerId="ADAL" clId="{ABFA1118-2BA3-6D43-B293-9FA73A1DF20E}" dt="2021-02-02T02:39:44.732" v="606" actId="1036"/>
          <ac:cxnSpMkLst>
            <pc:docMk/>
            <pc:sldMk cId="4234775350" sldId="1618"/>
            <ac:cxnSpMk id="20" creationId="{68848432-35E5-5944-8FB4-93063F1401CB}"/>
          </ac:cxnSpMkLst>
        </pc:cxnChg>
        <pc:cxnChg chg="mod">
          <ac:chgData name="Jure Leskovec" userId="c3375773-ce7f-444d-a7c6-e358fb579a72" providerId="ADAL" clId="{ABFA1118-2BA3-6D43-B293-9FA73A1DF20E}" dt="2021-02-02T02:39:44.732" v="606" actId="1036"/>
          <ac:cxnSpMkLst>
            <pc:docMk/>
            <pc:sldMk cId="4234775350" sldId="1618"/>
            <ac:cxnSpMk id="21" creationId="{3B6842CA-18EC-6F41-B117-246C09F6B503}"/>
          </ac:cxnSpMkLst>
        </pc:cxnChg>
      </pc:sldChg>
      <pc:sldChg chg="modSp mod">
        <pc:chgData name="Jure Leskovec" userId="c3375773-ce7f-444d-a7c6-e358fb579a72" providerId="ADAL" clId="{ABFA1118-2BA3-6D43-B293-9FA73A1DF20E}" dt="2021-02-02T17:07:59.916" v="2118" actId="207"/>
        <pc:sldMkLst>
          <pc:docMk/>
          <pc:sldMk cId="1682833047" sldId="1620"/>
        </pc:sldMkLst>
        <pc:spChg chg="mod">
          <ac:chgData name="Jure Leskovec" userId="c3375773-ce7f-444d-a7c6-e358fb579a72" providerId="ADAL" clId="{ABFA1118-2BA3-6D43-B293-9FA73A1DF20E}" dt="2021-02-02T02:39:02.614" v="579" actId="20577"/>
          <ac:spMkLst>
            <pc:docMk/>
            <pc:sldMk cId="1682833047" sldId="1620"/>
            <ac:spMk id="2" creationId="{00000000-0000-0000-0000-000000000000}"/>
          </ac:spMkLst>
        </pc:spChg>
        <pc:spChg chg="mod">
          <ac:chgData name="Jure Leskovec" userId="c3375773-ce7f-444d-a7c6-e358fb579a72" providerId="ADAL" clId="{ABFA1118-2BA3-6D43-B293-9FA73A1DF20E}" dt="2021-02-02T17:07:59.916" v="2118" actId="207"/>
          <ac:spMkLst>
            <pc:docMk/>
            <pc:sldMk cId="1682833047" sldId="1620"/>
            <ac:spMk id="3" creationId="{00000000-0000-0000-0000-000000000000}"/>
          </ac:spMkLst>
        </pc:spChg>
        <pc:spChg chg="mod">
          <ac:chgData name="Jure Leskovec" userId="c3375773-ce7f-444d-a7c6-e358fb579a72" providerId="ADAL" clId="{ABFA1118-2BA3-6D43-B293-9FA73A1DF20E}" dt="2021-02-02T02:40:21.967" v="639" actId="1076"/>
          <ac:spMkLst>
            <pc:docMk/>
            <pc:sldMk cId="1682833047" sldId="1620"/>
            <ac:spMk id="10" creationId="{44132620-2C25-3D4A-8ADE-F073DD85C7A8}"/>
          </ac:spMkLst>
        </pc:spChg>
        <pc:spChg chg="mod">
          <ac:chgData name="Jure Leskovec" userId="c3375773-ce7f-444d-a7c6-e358fb579a72" providerId="ADAL" clId="{ABFA1118-2BA3-6D43-B293-9FA73A1DF20E}" dt="2021-02-02T02:40:21.967" v="639" actId="1076"/>
          <ac:spMkLst>
            <pc:docMk/>
            <pc:sldMk cId="1682833047" sldId="1620"/>
            <ac:spMk id="12" creationId="{C33C6B39-BC12-634F-87BC-6E20D0A65F2E}"/>
          </ac:spMkLst>
        </pc:spChg>
        <pc:spChg chg="mod">
          <ac:chgData name="Jure Leskovec" userId="c3375773-ce7f-444d-a7c6-e358fb579a72" providerId="ADAL" clId="{ABFA1118-2BA3-6D43-B293-9FA73A1DF20E}" dt="2021-02-02T02:40:21.967" v="639" actId="1076"/>
          <ac:spMkLst>
            <pc:docMk/>
            <pc:sldMk cId="1682833047" sldId="1620"/>
            <ac:spMk id="17" creationId="{27663A8D-9EE2-A34B-8AFF-FE4EBFE80E79}"/>
          </ac:spMkLst>
        </pc:spChg>
        <pc:spChg chg="mod">
          <ac:chgData name="Jure Leskovec" userId="c3375773-ce7f-444d-a7c6-e358fb579a72" providerId="ADAL" clId="{ABFA1118-2BA3-6D43-B293-9FA73A1DF20E}" dt="2021-02-02T02:40:21.967" v="639" actId="1076"/>
          <ac:spMkLst>
            <pc:docMk/>
            <pc:sldMk cId="1682833047" sldId="1620"/>
            <ac:spMk id="18" creationId="{16D861B2-1531-EF49-920C-8126A52ADBF9}"/>
          </ac:spMkLst>
        </pc:spChg>
        <pc:spChg chg="mod">
          <ac:chgData name="Jure Leskovec" userId="c3375773-ce7f-444d-a7c6-e358fb579a72" providerId="ADAL" clId="{ABFA1118-2BA3-6D43-B293-9FA73A1DF20E}" dt="2021-02-02T02:40:21.967" v="639" actId="1076"/>
          <ac:spMkLst>
            <pc:docMk/>
            <pc:sldMk cId="1682833047" sldId="1620"/>
            <ac:spMk id="21" creationId="{AB07A28F-DE44-2642-B606-9217EA631FCF}"/>
          </ac:spMkLst>
        </pc:spChg>
        <pc:spChg chg="mod">
          <ac:chgData name="Jure Leskovec" userId="c3375773-ce7f-444d-a7c6-e358fb579a72" providerId="ADAL" clId="{ABFA1118-2BA3-6D43-B293-9FA73A1DF20E}" dt="2021-02-02T02:40:21.967" v="639" actId="1076"/>
          <ac:spMkLst>
            <pc:docMk/>
            <pc:sldMk cId="1682833047" sldId="1620"/>
            <ac:spMk id="32" creationId="{C429ACC9-BD7A-824B-A8BF-4B99C835DEE6}"/>
          </ac:spMkLst>
        </pc:spChg>
        <pc:spChg chg="mod">
          <ac:chgData name="Jure Leskovec" userId="c3375773-ce7f-444d-a7c6-e358fb579a72" providerId="ADAL" clId="{ABFA1118-2BA3-6D43-B293-9FA73A1DF20E}" dt="2021-02-02T02:40:21.967" v="639" actId="1076"/>
          <ac:spMkLst>
            <pc:docMk/>
            <pc:sldMk cId="1682833047" sldId="1620"/>
            <ac:spMk id="33" creationId="{64B43D23-FCFD-334D-A7F1-161BF055DC1A}"/>
          </ac:spMkLst>
        </pc:spChg>
        <pc:spChg chg="mod">
          <ac:chgData name="Jure Leskovec" userId="c3375773-ce7f-444d-a7c6-e358fb579a72" providerId="ADAL" clId="{ABFA1118-2BA3-6D43-B293-9FA73A1DF20E}" dt="2021-02-02T02:40:21.967" v="639" actId="1076"/>
          <ac:spMkLst>
            <pc:docMk/>
            <pc:sldMk cId="1682833047" sldId="1620"/>
            <ac:spMk id="34" creationId="{B4AC8E7E-BAD9-6F47-9922-3CA9BC875821}"/>
          </ac:spMkLst>
        </pc:spChg>
        <pc:spChg chg="mod">
          <ac:chgData name="Jure Leskovec" userId="c3375773-ce7f-444d-a7c6-e358fb579a72" providerId="ADAL" clId="{ABFA1118-2BA3-6D43-B293-9FA73A1DF20E}" dt="2021-02-02T02:39:58.569" v="635" actId="1035"/>
          <ac:spMkLst>
            <pc:docMk/>
            <pc:sldMk cId="1682833047" sldId="1620"/>
            <ac:spMk id="35" creationId="{2AAAB906-2E2D-3843-A780-AECE6260E581}"/>
          </ac:spMkLst>
        </pc:spChg>
        <pc:picChg chg="mod">
          <ac:chgData name="Jure Leskovec" userId="c3375773-ce7f-444d-a7c6-e358fb579a72" providerId="ADAL" clId="{ABFA1118-2BA3-6D43-B293-9FA73A1DF20E}" dt="2021-02-02T02:40:21.967" v="639" actId="1076"/>
          <ac:picMkLst>
            <pc:docMk/>
            <pc:sldMk cId="1682833047" sldId="1620"/>
            <ac:picMk id="7" creationId="{0FA3B76E-89F9-804C-8FEC-13EA5E8A5254}"/>
          </ac:picMkLst>
        </pc:picChg>
        <pc:cxnChg chg="mod">
          <ac:chgData name="Jure Leskovec" userId="c3375773-ce7f-444d-a7c6-e358fb579a72" providerId="ADAL" clId="{ABFA1118-2BA3-6D43-B293-9FA73A1DF20E}" dt="2021-02-02T02:40:21.967" v="639" actId="1076"/>
          <ac:cxnSpMkLst>
            <pc:docMk/>
            <pc:sldMk cId="1682833047" sldId="1620"/>
            <ac:cxnSpMk id="15" creationId="{E07602F9-2A88-D343-8C23-DF1574576F1E}"/>
          </ac:cxnSpMkLst>
        </pc:cxnChg>
        <pc:cxnChg chg="mod">
          <ac:chgData name="Jure Leskovec" userId="c3375773-ce7f-444d-a7c6-e358fb579a72" providerId="ADAL" clId="{ABFA1118-2BA3-6D43-B293-9FA73A1DF20E}" dt="2021-02-02T02:40:21.967" v="639" actId="1076"/>
          <ac:cxnSpMkLst>
            <pc:docMk/>
            <pc:sldMk cId="1682833047" sldId="1620"/>
            <ac:cxnSpMk id="22" creationId="{1BD02E48-88AA-1241-9A54-AE0B6B3F0542}"/>
          </ac:cxnSpMkLst>
        </pc:cxnChg>
        <pc:cxnChg chg="mod">
          <ac:chgData name="Jure Leskovec" userId="c3375773-ce7f-444d-a7c6-e358fb579a72" providerId="ADAL" clId="{ABFA1118-2BA3-6D43-B293-9FA73A1DF20E}" dt="2021-02-02T02:40:21.967" v="639" actId="1076"/>
          <ac:cxnSpMkLst>
            <pc:docMk/>
            <pc:sldMk cId="1682833047" sldId="1620"/>
            <ac:cxnSpMk id="25" creationId="{127CA997-B643-3047-9C49-9254F2ED7CA6}"/>
          </ac:cxnSpMkLst>
        </pc:cxnChg>
      </pc:sldChg>
      <pc:sldChg chg="modSp mod">
        <pc:chgData name="Jure Leskovec" userId="c3375773-ce7f-444d-a7c6-e358fb579a72" providerId="ADAL" clId="{ABFA1118-2BA3-6D43-B293-9FA73A1DF20E}" dt="2021-02-02T02:42:50.831" v="745" actId="20577"/>
        <pc:sldMkLst>
          <pc:docMk/>
          <pc:sldMk cId="3620083656" sldId="1621"/>
        </pc:sldMkLst>
        <pc:spChg chg="mod">
          <ac:chgData name="Jure Leskovec" userId="c3375773-ce7f-444d-a7c6-e358fb579a72" providerId="ADAL" clId="{ABFA1118-2BA3-6D43-B293-9FA73A1DF20E}" dt="2021-02-02T02:41:18.025" v="654" actId="20577"/>
          <ac:spMkLst>
            <pc:docMk/>
            <pc:sldMk cId="3620083656" sldId="1621"/>
            <ac:spMk id="2" creationId="{00000000-0000-0000-0000-000000000000}"/>
          </ac:spMkLst>
        </pc:spChg>
        <pc:spChg chg="mod">
          <ac:chgData name="Jure Leskovec" userId="c3375773-ce7f-444d-a7c6-e358fb579a72" providerId="ADAL" clId="{ABFA1118-2BA3-6D43-B293-9FA73A1DF20E}" dt="2021-02-02T02:42:50.831" v="745" actId="20577"/>
          <ac:spMkLst>
            <pc:docMk/>
            <pc:sldMk cId="3620083656" sldId="1621"/>
            <ac:spMk id="3" creationId="{00000000-0000-0000-0000-000000000000}"/>
          </ac:spMkLst>
        </pc:spChg>
        <pc:spChg chg="mod">
          <ac:chgData name="Jure Leskovec" userId="c3375773-ce7f-444d-a7c6-e358fb579a72" providerId="ADAL" clId="{ABFA1118-2BA3-6D43-B293-9FA73A1DF20E}" dt="2021-02-02T02:42:28.152" v="721" actId="1035"/>
          <ac:spMkLst>
            <pc:docMk/>
            <pc:sldMk cId="3620083656" sldId="1621"/>
            <ac:spMk id="7" creationId="{D723C50B-C387-9047-B309-A6E37B2E97B9}"/>
          </ac:spMkLst>
        </pc:spChg>
      </pc:sldChg>
      <pc:sldChg chg="modSp mod">
        <pc:chgData name="Jure Leskovec" userId="c3375773-ce7f-444d-a7c6-e358fb579a72" providerId="ADAL" clId="{ABFA1118-2BA3-6D43-B293-9FA73A1DF20E}" dt="2021-02-02T02:29:54.798" v="267" actId="14100"/>
        <pc:sldMkLst>
          <pc:docMk/>
          <pc:sldMk cId="984335226" sldId="1637"/>
        </pc:sldMkLst>
        <pc:spChg chg="mod">
          <ac:chgData name="Jure Leskovec" userId="c3375773-ce7f-444d-a7c6-e358fb579a72" providerId="ADAL" clId="{ABFA1118-2BA3-6D43-B293-9FA73A1DF20E}" dt="2021-02-02T02:29:54.798" v="267" actId="14100"/>
          <ac:spMkLst>
            <pc:docMk/>
            <pc:sldMk cId="984335226" sldId="1637"/>
            <ac:spMk id="3" creationId="{33B2DAD4-E089-4D78-B1DA-00FB466A7D8A}"/>
          </ac:spMkLst>
        </pc:spChg>
      </pc:sldChg>
      <pc:sldChg chg="modSp mod">
        <pc:chgData name="Jure Leskovec" userId="c3375773-ce7f-444d-a7c6-e358fb579a72" providerId="ADAL" clId="{ABFA1118-2BA3-6D43-B293-9FA73A1DF20E}" dt="2021-02-02T02:31:01.671" v="279" actId="27636"/>
        <pc:sldMkLst>
          <pc:docMk/>
          <pc:sldMk cId="3310041544" sldId="1639"/>
        </pc:sldMkLst>
        <pc:spChg chg="mod">
          <ac:chgData name="Jure Leskovec" userId="c3375773-ce7f-444d-a7c6-e358fb579a72" providerId="ADAL" clId="{ABFA1118-2BA3-6D43-B293-9FA73A1DF20E}" dt="2021-02-02T02:31:01.671" v="279" actId="27636"/>
          <ac:spMkLst>
            <pc:docMk/>
            <pc:sldMk cId="3310041544" sldId="1639"/>
            <ac:spMk id="2" creationId="{00000000-0000-0000-0000-000000000000}"/>
          </ac:spMkLst>
        </pc:spChg>
      </pc:sldChg>
      <pc:sldChg chg="modSp mod">
        <pc:chgData name="Jure Leskovec" userId="c3375773-ce7f-444d-a7c6-e358fb579a72" providerId="ADAL" clId="{ABFA1118-2BA3-6D43-B293-9FA73A1DF20E}" dt="2021-02-02T02:23:51.181" v="119" actId="207"/>
        <pc:sldMkLst>
          <pc:docMk/>
          <pc:sldMk cId="3752356865" sldId="1643"/>
        </pc:sldMkLst>
        <pc:spChg chg="mod">
          <ac:chgData name="Jure Leskovec" userId="c3375773-ce7f-444d-a7c6-e358fb579a72" providerId="ADAL" clId="{ABFA1118-2BA3-6D43-B293-9FA73A1DF20E}" dt="2021-02-02T02:23:46.987" v="118" actId="20577"/>
          <ac:spMkLst>
            <pc:docMk/>
            <pc:sldMk cId="3752356865" sldId="1643"/>
            <ac:spMk id="2" creationId="{0B47D70C-88C7-8649-831B-F63BB639CC80}"/>
          </ac:spMkLst>
        </pc:spChg>
        <pc:spChg chg="mod">
          <ac:chgData name="Jure Leskovec" userId="c3375773-ce7f-444d-a7c6-e358fb579a72" providerId="ADAL" clId="{ABFA1118-2BA3-6D43-B293-9FA73A1DF20E}" dt="2021-02-02T02:23:51.181" v="119" actId="207"/>
          <ac:spMkLst>
            <pc:docMk/>
            <pc:sldMk cId="3752356865" sldId="1643"/>
            <ac:spMk id="3" creationId="{1C850698-3B53-9048-92D9-4D9AC2BE0455}"/>
          </ac:spMkLst>
        </pc:spChg>
      </pc:sldChg>
      <pc:sldChg chg="modSp mod">
        <pc:chgData name="Jure Leskovec" userId="c3375773-ce7f-444d-a7c6-e358fb579a72" providerId="ADAL" clId="{ABFA1118-2BA3-6D43-B293-9FA73A1DF20E}" dt="2021-02-02T02:23:35.958" v="99" actId="20577"/>
        <pc:sldMkLst>
          <pc:docMk/>
          <pc:sldMk cId="3878395666" sldId="1644"/>
        </pc:sldMkLst>
        <pc:spChg chg="mod">
          <ac:chgData name="Jure Leskovec" userId="c3375773-ce7f-444d-a7c6-e358fb579a72" providerId="ADAL" clId="{ABFA1118-2BA3-6D43-B293-9FA73A1DF20E}" dt="2021-02-02T02:23:10.307" v="80" actId="20577"/>
          <ac:spMkLst>
            <pc:docMk/>
            <pc:sldMk cId="3878395666" sldId="1644"/>
            <ac:spMk id="2" creationId="{0B47D70C-88C7-8649-831B-F63BB639CC80}"/>
          </ac:spMkLst>
        </pc:spChg>
        <pc:spChg chg="mod">
          <ac:chgData name="Jure Leskovec" userId="c3375773-ce7f-444d-a7c6-e358fb579a72" providerId="ADAL" clId="{ABFA1118-2BA3-6D43-B293-9FA73A1DF20E}" dt="2021-02-02T02:23:15.132" v="81" actId="207"/>
          <ac:spMkLst>
            <pc:docMk/>
            <pc:sldMk cId="3878395666" sldId="1644"/>
            <ac:spMk id="3" creationId="{1C850698-3B53-9048-92D9-4D9AC2BE0455}"/>
          </ac:spMkLst>
        </pc:spChg>
        <pc:spChg chg="mod">
          <ac:chgData name="Jure Leskovec" userId="c3375773-ce7f-444d-a7c6-e358fb579a72" providerId="ADAL" clId="{ABFA1118-2BA3-6D43-B293-9FA73A1DF20E}" dt="2021-02-02T02:23:35.958" v="99" actId="20577"/>
          <ac:spMkLst>
            <pc:docMk/>
            <pc:sldMk cId="3878395666" sldId="1644"/>
            <ac:spMk id="11" creationId="{8E838B7F-677B-A64C-854C-CD13A63EF550}"/>
          </ac:spMkLst>
        </pc:spChg>
        <pc:spChg chg="mod">
          <ac:chgData name="Jure Leskovec" userId="c3375773-ce7f-444d-a7c6-e358fb579a72" providerId="ADAL" clId="{ABFA1118-2BA3-6D43-B293-9FA73A1DF20E}" dt="2021-02-02T02:23:32.084" v="90" actId="20577"/>
          <ac:spMkLst>
            <pc:docMk/>
            <pc:sldMk cId="3878395666" sldId="1644"/>
            <ac:spMk id="21" creationId="{AB4A7730-4367-9348-AD35-AF11434CAE75}"/>
          </ac:spMkLst>
        </pc:spChg>
      </pc:sldChg>
      <pc:sldChg chg="modSp mod">
        <pc:chgData name="Jure Leskovec" userId="c3375773-ce7f-444d-a7c6-e358fb579a72" providerId="ADAL" clId="{ABFA1118-2BA3-6D43-B293-9FA73A1DF20E}" dt="2021-02-02T02:24:07.556" v="145" actId="207"/>
        <pc:sldMkLst>
          <pc:docMk/>
          <pc:sldMk cId="3577137295" sldId="1645"/>
        </pc:sldMkLst>
        <pc:spChg chg="mod">
          <ac:chgData name="Jure Leskovec" userId="c3375773-ce7f-444d-a7c6-e358fb579a72" providerId="ADAL" clId="{ABFA1118-2BA3-6D43-B293-9FA73A1DF20E}" dt="2021-02-02T02:24:04.416" v="144" actId="20577"/>
          <ac:spMkLst>
            <pc:docMk/>
            <pc:sldMk cId="3577137295" sldId="1645"/>
            <ac:spMk id="2" creationId="{0B47D70C-88C7-8649-831B-F63BB639CC80}"/>
          </ac:spMkLst>
        </pc:spChg>
        <pc:spChg chg="mod">
          <ac:chgData name="Jure Leskovec" userId="c3375773-ce7f-444d-a7c6-e358fb579a72" providerId="ADAL" clId="{ABFA1118-2BA3-6D43-B293-9FA73A1DF20E}" dt="2021-02-02T02:24:07.556" v="145" actId="207"/>
          <ac:spMkLst>
            <pc:docMk/>
            <pc:sldMk cId="3577137295" sldId="1645"/>
            <ac:spMk id="3" creationId="{1C850698-3B53-9048-92D9-4D9AC2BE0455}"/>
          </ac:spMkLst>
        </pc:spChg>
      </pc:sldChg>
      <pc:sldChg chg="modSp mod">
        <pc:chgData name="Jure Leskovec" userId="c3375773-ce7f-444d-a7c6-e358fb579a72" providerId="ADAL" clId="{ABFA1118-2BA3-6D43-B293-9FA73A1DF20E}" dt="2021-02-02T02:26:00.030" v="214" actId="20577"/>
        <pc:sldMkLst>
          <pc:docMk/>
          <pc:sldMk cId="4214537162" sldId="1646"/>
        </pc:sldMkLst>
        <pc:spChg chg="mod">
          <ac:chgData name="Jure Leskovec" userId="c3375773-ce7f-444d-a7c6-e358fb579a72" providerId="ADAL" clId="{ABFA1118-2BA3-6D43-B293-9FA73A1DF20E}" dt="2021-02-02T02:25:37.010" v="208" actId="20577"/>
          <ac:spMkLst>
            <pc:docMk/>
            <pc:sldMk cId="4214537162" sldId="1646"/>
            <ac:spMk id="2" creationId="{0B47D70C-88C7-8649-831B-F63BB639CC80}"/>
          </ac:spMkLst>
        </pc:spChg>
        <pc:spChg chg="mod">
          <ac:chgData name="Jure Leskovec" userId="c3375773-ce7f-444d-a7c6-e358fb579a72" providerId="ADAL" clId="{ABFA1118-2BA3-6D43-B293-9FA73A1DF20E}" dt="2021-02-02T02:26:00.030" v="214" actId="20577"/>
          <ac:spMkLst>
            <pc:docMk/>
            <pc:sldMk cId="4214537162" sldId="1646"/>
            <ac:spMk id="3" creationId="{1C850698-3B53-9048-92D9-4D9AC2BE0455}"/>
          </ac:spMkLst>
        </pc:spChg>
      </pc:sldChg>
      <pc:sldChg chg="addSp delSp modSp mod">
        <pc:chgData name="Jure Leskovec" userId="c3375773-ce7f-444d-a7c6-e358fb579a72" providerId="ADAL" clId="{ABFA1118-2BA3-6D43-B293-9FA73A1DF20E}" dt="2021-02-02T02:35:00.425" v="397" actId="47"/>
        <pc:sldMkLst>
          <pc:docMk/>
          <pc:sldMk cId="2924101735" sldId="1649"/>
        </pc:sldMkLst>
        <pc:spChg chg="mod">
          <ac:chgData name="Jure Leskovec" userId="c3375773-ce7f-444d-a7c6-e358fb579a72" providerId="ADAL" clId="{ABFA1118-2BA3-6D43-B293-9FA73A1DF20E}" dt="2021-02-02T02:31:07.762" v="286" actId="20577"/>
          <ac:spMkLst>
            <pc:docMk/>
            <pc:sldMk cId="2924101735" sldId="1649"/>
            <ac:spMk id="2" creationId="{0089E790-8BF9-7647-80EB-DB7F54E04F17}"/>
          </ac:spMkLst>
        </pc:spChg>
        <pc:spChg chg="mod">
          <ac:chgData name="Jure Leskovec" userId="c3375773-ce7f-444d-a7c6-e358fb579a72" providerId="ADAL" clId="{ABFA1118-2BA3-6D43-B293-9FA73A1DF20E}" dt="2021-02-02T02:31:47.204" v="290" actId="207"/>
          <ac:spMkLst>
            <pc:docMk/>
            <pc:sldMk cId="2924101735" sldId="1649"/>
            <ac:spMk id="3" creationId="{D4945ABE-A83A-7C49-9F59-81CF47EF7D55}"/>
          </ac:spMkLst>
        </pc:spChg>
        <pc:spChg chg="mod">
          <ac:chgData name="Jure Leskovec" userId="c3375773-ce7f-444d-a7c6-e358fb579a72" providerId="ADAL" clId="{ABFA1118-2BA3-6D43-B293-9FA73A1DF20E}" dt="2021-02-02T02:31:55.067" v="291" actId="207"/>
          <ac:spMkLst>
            <pc:docMk/>
            <pc:sldMk cId="2924101735" sldId="1649"/>
            <ac:spMk id="9" creationId="{D05D1FBC-2189-2A4E-AC83-A280E3122121}"/>
          </ac:spMkLst>
        </pc:spChg>
        <pc:spChg chg="add del mod">
          <ac:chgData name="Jure Leskovec" userId="c3375773-ce7f-444d-a7c6-e358fb579a72" providerId="ADAL" clId="{ABFA1118-2BA3-6D43-B293-9FA73A1DF20E}" dt="2021-02-02T02:35:00.425" v="397" actId="47"/>
          <ac:spMkLst>
            <pc:docMk/>
            <pc:sldMk cId="2924101735" sldId="1649"/>
            <ac:spMk id="10" creationId="{AE5BF274-8FA0-E14F-B960-093DB770A084}"/>
          </ac:spMkLst>
        </pc:spChg>
      </pc:sldChg>
      <pc:sldChg chg="modSp mod">
        <pc:chgData name="Jure Leskovec" userId="c3375773-ce7f-444d-a7c6-e358fb579a72" providerId="ADAL" clId="{ABFA1118-2BA3-6D43-B293-9FA73A1DF20E}" dt="2021-02-02T02:46:03.365" v="804" actId="20577"/>
        <pc:sldMkLst>
          <pc:docMk/>
          <pc:sldMk cId="2995569370" sldId="1650"/>
        </pc:sldMkLst>
        <pc:spChg chg="mod">
          <ac:chgData name="Jure Leskovec" userId="c3375773-ce7f-444d-a7c6-e358fb579a72" providerId="ADAL" clId="{ABFA1118-2BA3-6D43-B293-9FA73A1DF20E}" dt="2021-02-02T02:46:03.365" v="804" actId="20577"/>
          <ac:spMkLst>
            <pc:docMk/>
            <pc:sldMk cId="2995569370" sldId="1650"/>
            <ac:spMk id="3" creationId="{BB6D55E5-656C-064A-8D78-A630629D5B56}"/>
          </ac:spMkLst>
        </pc:spChg>
      </pc:sldChg>
      <pc:sldChg chg="modSp mod">
        <pc:chgData name="Jure Leskovec" userId="c3375773-ce7f-444d-a7c6-e358fb579a72" providerId="ADAL" clId="{ABFA1118-2BA3-6D43-B293-9FA73A1DF20E}" dt="2021-02-02T02:30:50.789" v="275" actId="20577"/>
        <pc:sldMkLst>
          <pc:docMk/>
          <pc:sldMk cId="1006390148" sldId="1654"/>
        </pc:sldMkLst>
        <pc:spChg chg="mod">
          <ac:chgData name="Jure Leskovec" userId="c3375773-ce7f-444d-a7c6-e358fb579a72" providerId="ADAL" clId="{ABFA1118-2BA3-6D43-B293-9FA73A1DF20E}" dt="2021-02-02T02:30:50.789" v="275" actId="20577"/>
          <ac:spMkLst>
            <pc:docMk/>
            <pc:sldMk cId="1006390148" sldId="1654"/>
            <ac:spMk id="2" creationId="{0089E790-8BF9-7647-80EB-DB7F54E04F17}"/>
          </ac:spMkLst>
        </pc:spChg>
        <pc:spChg chg="mod">
          <ac:chgData name="Jure Leskovec" userId="c3375773-ce7f-444d-a7c6-e358fb579a72" providerId="ADAL" clId="{ABFA1118-2BA3-6D43-B293-9FA73A1DF20E}" dt="2021-02-02T02:26:23.750" v="233" actId="20577"/>
          <ac:spMkLst>
            <pc:docMk/>
            <pc:sldMk cId="1006390148" sldId="1654"/>
            <ac:spMk id="3" creationId="{D4945ABE-A83A-7C49-9F59-81CF47EF7D55}"/>
          </ac:spMkLst>
        </pc:spChg>
      </pc:sldChg>
      <pc:sldChg chg="modSp mod">
        <pc:chgData name="Jure Leskovec" userId="c3375773-ce7f-444d-a7c6-e358fb579a72" providerId="ADAL" clId="{ABFA1118-2BA3-6D43-B293-9FA73A1DF20E}" dt="2021-02-02T02:30:49.349" v="273" actId="20577"/>
        <pc:sldMkLst>
          <pc:docMk/>
          <pc:sldMk cId="3211060899" sldId="1655"/>
        </pc:sldMkLst>
        <pc:spChg chg="mod">
          <ac:chgData name="Jure Leskovec" userId="c3375773-ce7f-444d-a7c6-e358fb579a72" providerId="ADAL" clId="{ABFA1118-2BA3-6D43-B293-9FA73A1DF20E}" dt="2021-02-02T02:30:49.349" v="273" actId="20577"/>
          <ac:spMkLst>
            <pc:docMk/>
            <pc:sldMk cId="3211060899" sldId="1655"/>
            <ac:spMk id="2" creationId="{0089E790-8BF9-7647-80EB-DB7F54E04F17}"/>
          </ac:spMkLst>
        </pc:spChg>
        <pc:spChg chg="mod">
          <ac:chgData name="Jure Leskovec" userId="c3375773-ce7f-444d-a7c6-e358fb579a72" providerId="ADAL" clId="{ABFA1118-2BA3-6D43-B293-9FA73A1DF20E}" dt="2021-02-02T02:27:04.583" v="243" actId="207"/>
          <ac:spMkLst>
            <pc:docMk/>
            <pc:sldMk cId="3211060899" sldId="1655"/>
            <ac:spMk id="3" creationId="{D4945ABE-A83A-7C49-9F59-81CF47EF7D55}"/>
          </ac:spMkLst>
        </pc:spChg>
        <pc:spChg chg="mod">
          <ac:chgData name="Jure Leskovec" userId="c3375773-ce7f-444d-a7c6-e358fb579a72" providerId="ADAL" clId="{ABFA1118-2BA3-6D43-B293-9FA73A1DF20E}" dt="2021-02-02T02:27:17.574" v="248" actId="20577"/>
          <ac:spMkLst>
            <pc:docMk/>
            <pc:sldMk cId="3211060899" sldId="1655"/>
            <ac:spMk id="9" creationId="{77C96F79-6C8A-9B4E-A596-B2CA107CE962}"/>
          </ac:spMkLst>
        </pc:spChg>
      </pc:sldChg>
      <pc:sldChg chg="modSp mod">
        <pc:chgData name="Jure Leskovec" userId="c3375773-ce7f-444d-a7c6-e358fb579a72" providerId="ADAL" clId="{ABFA1118-2BA3-6D43-B293-9FA73A1DF20E}" dt="2021-02-02T02:30:56.301" v="277" actId="27636"/>
        <pc:sldMkLst>
          <pc:docMk/>
          <pc:sldMk cId="2831105637" sldId="1656"/>
        </pc:sldMkLst>
        <pc:spChg chg="mod">
          <ac:chgData name="Jure Leskovec" userId="c3375773-ce7f-444d-a7c6-e358fb579a72" providerId="ADAL" clId="{ABFA1118-2BA3-6D43-B293-9FA73A1DF20E}" dt="2021-02-02T02:30:56.301" v="277" actId="27636"/>
          <ac:spMkLst>
            <pc:docMk/>
            <pc:sldMk cId="2831105637" sldId="1656"/>
            <ac:spMk id="2" creationId="{0089E790-8BF9-7647-80EB-DB7F54E04F17}"/>
          </ac:spMkLst>
        </pc:spChg>
        <pc:spChg chg="mod">
          <ac:chgData name="Jure Leskovec" userId="c3375773-ce7f-444d-a7c6-e358fb579a72" providerId="ADAL" clId="{ABFA1118-2BA3-6D43-B293-9FA73A1DF20E}" dt="2021-02-02T02:29:14.940" v="266" actId="207"/>
          <ac:spMkLst>
            <pc:docMk/>
            <pc:sldMk cId="2831105637" sldId="1656"/>
            <ac:spMk id="3" creationId="{D4945ABE-A83A-7C49-9F59-81CF47EF7D55}"/>
          </ac:spMkLst>
        </pc:spChg>
      </pc:sldChg>
      <pc:sldChg chg="modSp mod">
        <pc:chgData name="Jure Leskovec" userId="c3375773-ce7f-444d-a7c6-e358fb579a72" providerId="ADAL" clId="{ABFA1118-2BA3-6D43-B293-9FA73A1DF20E}" dt="2021-02-02T02:22:51.817" v="73" actId="20577"/>
        <pc:sldMkLst>
          <pc:docMk/>
          <pc:sldMk cId="2777702276" sldId="1658"/>
        </pc:sldMkLst>
        <pc:spChg chg="mod">
          <ac:chgData name="Jure Leskovec" userId="c3375773-ce7f-444d-a7c6-e358fb579a72" providerId="ADAL" clId="{ABFA1118-2BA3-6D43-B293-9FA73A1DF20E}" dt="2021-02-02T02:22:51.817" v="73" actId="20577"/>
          <ac:spMkLst>
            <pc:docMk/>
            <pc:sldMk cId="2777702276" sldId="1658"/>
            <ac:spMk id="2" creationId="{8412AF86-A497-D34A-A358-3D50D61228DB}"/>
          </ac:spMkLst>
        </pc:spChg>
        <pc:spChg chg="mod">
          <ac:chgData name="Jure Leskovec" userId="c3375773-ce7f-444d-a7c6-e358fb579a72" providerId="ADAL" clId="{ABFA1118-2BA3-6D43-B293-9FA73A1DF20E}" dt="2021-02-02T02:22:47.509" v="66" actId="20577"/>
          <ac:spMkLst>
            <pc:docMk/>
            <pc:sldMk cId="2777702276" sldId="1658"/>
            <ac:spMk id="20" creationId="{436A9E83-7E28-DD42-B6EC-0E2D0FB230B2}"/>
          </ac:spMkLst>
        </pc:spChg>
      </pc:sldChg>
      <pc:sldChg chg="modSp mod">
        <pc:chgData name="Jure Leskovec" userId="c3375773-ce7f-444d-a7c6-e358fb579a72" providerId="ADAL" clId="{ABFA1118-2BA3-6D43-B293-9FA73A1DF20E}" dt="2021-02-02T02:50:33.934" v="1188" actId="20577"/>
        <pc:sldMkLst>
          <pc:docMk/>
          <pc:sldMk cId="3415013332" sldId="1659"/>
        </pc:sldMkLst>
        <pc:spChg chg="mod">
          <ac:chgData name="Jure Leskovec" userId="c3375773-ce7f-444d-a7c6-e358fb579a72" providerId="ADAL" clId="{ABFA1118-2BA3-6D43-B293-9FA73A1DF20E}" dt="2021-02-02T02:50:33.934" v="1188" actId="20577"/>
          <ac:spMkLst>
            <pc:docMk/>
            <pc:sldMk cId="3415013332" sldId="1659"/>
            <ac:spMk id="7" creationId="{00000000-0000-0000-0000-000000000000}"/>
          </ac:spMkLst>
        </pc:spChg>
      </pc:sldChg>
      <pc:sldChg chg="modSp mod">
        <pc:chgData name="Jure Leskovec" userId="c3375773-ce7f-444d-a7c6-e358fb579a72" providerId="ADAL" clId="{ABFA1118-2BA3-6D43-B293-9FA73A1DF20E}" dt="2021-02-02T02:22:42.073" v="64" actId="6549"/>
        <pc:sldMkLst>
          <pc:docMk/>
          <pc:sldMk cId="2059173514" sldId="1660"/>
        </pc:sldMkLst>
        <pc:spChg chg="mod">
          <ac:chgData name="Jure Leskovec" userId="c3375773-ce7f-444d-a7c6-e358fb579a72" providerId="ADAL" clId="{ABFA1118-2BA3-6D43-B293-9FA73A1DF20E}" dt="2021-02-02T02:22:33.721" v="61" actId="20577"/>
          <ac:spMkLst>
            <pc:docMk/>
            <pc:sldMk cId="2059173514" sldId="1660"/>
            <ac:spMk id="2" creationId="{8412AF86-A497-D34A-A358-3D50D61228DB}"/>
          </ac:spMkLst>
        </pc:spChg>
        <pc:spChg chg="mod">
          <ac:chgData name="Jure Leskovec" userId="c3375773-ce7f-444d-a7c6-e358fb579a72" providerId="ADAL" clId="{ABFA1118-2BA3-6D43-B293-9FA73A1DF20E}" dt="2021-02-02T02:22:42.073" v="64" actId="6549"/>
          <ac:spMkLst>
            <pc:docMk/>
            <pc:sldMk cId="2059173514" sldId="1660"/>
            <ac:spMk id="20" creationId="{436A9E83-7E28-DD42-B6EC-0E2D0FB230B2}"/>
          </ac:spMkLst>
        </pc:spChg>
      </pc:sldChg>
      <pc:sldChg chg="modSp mod">
        <pc:chgData name="Jure Leskovec" userId="c3375773-ce7f-444d-a7c6-e358fb579a72" providerId="ADAL" clId="{ABFA1118-2BA3-6D43-B293-9FA73A1DF20E}" dt="2021-02-02T02:22:21.635" v="49" actId="20577"/>
        <pc:sldMkLst>
          <pc:docMk/>
          <pc:sldMk cId="1863142850" sldId="1661"/>
        </pc:sldMkLst>
        <pc:spChg chg="mod">
          <ac:chgData name="Jure Leskovec" userId="c3375773-ce7f-444d-a7c6-e358fb579a72" providerId="ADAL" clId="{ABFA1118-2BA3-6D43-B293-9FA73A1DF20E}" dt="2021-02-02T02:22:21.635" v="49" actId="20577"/>
          <ac:spMkLst>
            <pc:docMk/>
            <pc:sldMk cId="1863142850" sldId="1661"/>
            <ac:spMk id="2" creationId="{8412AF86-A497-D34A-A358-3D50D61228DB}"/>
          </ac:spMkLst>
        </pc:spChg>
      </pc:sldChg>
      <pc:sldChg chg="modSp mod">
        <pc:chgData name="Jure Leskovec" userId="c3375773-ce7f-444d-a7c6-e358fb579a72" providerId="ADAL" clId="{ABFA1118-2BA3-6D43-B293-9FA73A1DF20E}" dt="2021-02-02T02:22:23.746" v="53" actId="20577"/>
        <pc:sldMkLst>
          <pc:docMk/>
          <pc:sldMk cId="1298416648" sldId="1662"/>
        </pc:sldMkLst>
        <pc:spChg chg="mod">
          <ac:chgData name="Jure Leskovec" userId="c3375773-ce7f-444d-a7c6-e358fb579a72" providerId="ADAL" clId="{ABFA1118-2BA3-6D43-B293-9FA73A1DF20E}" dt="2021-02-02T02:22:23.746" v="53" actId="20577"/>
          <ac:spMkLst>
            <pc:docMk/>
            <pc:sldMk cId="1298416648" sldId="1662"/>
            <ac:spMk id="2" creationId="{8412AF86-A497-D34A-A358-3D50D61228DB}"/>
          </ac:spMkLst>
        </pc:spChg>
      </pc:sldChg>
      <pc:sldChg chg="modSp mod">
        <pc:chgData name="Jure Leskovec" userId="c3375773-ce7f-444d-a7c6-e358fb579a72" providerId="ADAL" clId="{ABFA1118-2BA3-6D43-B293-9FA73A1DF20E}" dt="2021-02-02T02:22:17.947" v="44" actId="20577"/>
        <pc:sldMkLst>
          <pc:docMk/>
          <pc:sldMk cId="1347911513" sldId="1663"/>
        </pc:sldMkLst>
        <pc:spChg chg="mod">
          <ac:chgData name="Jure Leskovec" userId="c3375773-ce7f-444d-a7c6-e358fb579a72" providerId="ADAL" clId="{ABFA1118-2BA3-6D43-B293-9FA73A1DF20E}" dt="2021-02-02T02:22:17.947" v="44" actId="20577"/>
          <ac:spMkLst>
            <pc:docMk/>
            <pc:sldMk cId="1347911513" sldId="1663"/>
            <ac:spMk id="2" creationId="{8412AF86-A497-D34A-A358-3D50D61228DB}"/>
          </ac:spMkLst>
        </pc:spChg>
      </pc:sldChg>
      <pc:sldChg chg="modSp mod">
        <pc:chgData name="Jure Leskovec" userId="c3375773-ce7f-444d-a7c6-e358fb579a72" providerId="ADAL" clId="{ABFA1118-2BA3-6D43-B293-9FA73A1DF20E}" dt="2021-02-02T02:25:30.958" v="199" actId="207"/>
        <pc:sldMkLst>
          <pc:docMk/>
          <pc:sldMk cId="774811429" sldId="1666"/>
        </pc:sldMkLst>
        <pc:spChg chg="mod">
          <ac:chgData name="Jure Leskovec" userId="c3375773-ce7f-444d-a7c6-e358fb579a72" providerId="ADAL" clId="{ABFA1118-2BA3-6D43-B293-9FA73A1DF20E}" dt="2021-02-02T02:24:23.566" v="173" actId="20577"/>
          <ac:spMkLst>
            <pc:docMk/>
            <pc:sldMk cId="774811429" sldId="1666"/>
            <ac:spMk id="2" creationId="{0B47D70C-88C7-8649-831B-F63BB639CC80}"/>
          </ac:spMkLst>
        </pc:spChg>
        <pc:spChg chg="mod">
          <ac:chgData name="Jure Leskovec" userId="c3375773-ce7f-444d-a7c6-e358fb579a72" providerId="ADAL" clId="{ABFA1118-2BA3-6D43-B293-9FA73A1DF20E}" dt="2021-02-02T02:25:30.958" v="199" actId="207"/>
          <ac:spMkLst>
            <pc:docMk/>
            <pc:sldMk cId="774811429" sldId="1666"/>
            <ac:spMk id="3" creationId="{1C850698-3B53-9048-92D9-4D9AC2BE0455}"/>
          </ac:spMkLst>
        </pc:spChg>
      </pc:sldChg>
      <pc:sldChg chg="modSp mod">
        <pc:chgData name="Jure Leskovec" userId="c3375773-ce7f-444d-a7c6-e358fb579a72" providerId="ADAL" clId="{ABFA1118-2BA3-6D43-B293-9FA73A1DF20E}" dt="2021-02-02T02:50:51.067" v="1205" actId="20577"/>
        <pc:sldMkLst>
          <pc:docMk/>
          <pc:sldMk cId="2154398995" sldId="1668"/>
        </pc:sldMkLst>
        <pc:spChg chg="mod">
          <ac:chgData name="Jure Leskovec" userId="c3375773-ce7f-444d-a7c6-e358fb579a72" providerId="ADAL" clId="{ABFA1118-2BA3-6D43-B293-9FA73A1DF20E}" dt="2021-02-02T02:50:51.067" v="1205" actId="20577"/>
          <ac:spMkLst>
            <pc:docMk/>
            <pc:sldMk cId="2154398995" sldId="1668"/>
            <ac:spMk id="2" creationId="{8412AF86-A497-D34A-A358-3D50D61228DB}"/>
          </ac:spMkLst>
        </pc:spChg>
      </pc:sldChg>
      <pc:sldChg chg="modSp mod">
        <pc:chgData name="Jure Leskovec" userId="c3375773-ce7f-444d-a7c6-e358fb579a72" providerId="ADAL" clId="{ABFA1118-2BA3-6D43-B293-9FA73A1DF20E}" dt="2021-02-02T02:51:25.604" v="1213" actId="207"/>
        <pc:sldMkLst>
          <pc:docMk/>
          <pc:sldMk cId="1591693991" sldId="1669"/>
        </pc:sldMkLst>
        <pc:spChg chg="mod">
          <ac:chgData name="Jure Leskovec" userId="c3375773-ce7f-444d-a7c6-e358fb579a72" providerId="ADAL" clId="{ABFA1118-2BA3-6D43-B293-9FA73A1DF20E}" dt="2021-02-02T02:51:25.604" v="1213" actId="207"/>
          <ac:spMkLst>
            <pc:docMk/>
            <pc:sldMk cId="1591693991" sldId="1669"/>
            <ac:spMk id="3" creationId="{B2AE8355-0A25-A840-9F27-CF6C47A2E12A}"/>
          </ac:spMkLst>
        </pc:spChg>
        <pc:spChg chg="mod">
          <ac:chgData name="Jure Leskovec" userId="c3375773-ce7f-444d-a7c6-e358fb579a72" providerId="ADAL" clId="{ABFA1118-2BA3-6D43-B293-9FA73A1DF20E}" dt="2021-02-02T02:51:12.301" v="1211" actId="207"/>
          <ac:spMkLst>
            <pc:docMk/>
            <pc:sldMk cId="1591693991" sldId="1669"/>
            <ac:spMk id="10" creationId="{E47E5021-10F6-9B44-A459-6E71020C5831}"/>
          </ac:spMkLst>
        </pc:spChg>
        <pc:spChg chg="mod">
          <ac:chgData name="Jure Leskovec" userId="c3375773-ce7f-444d-a7c6-e358fb579a72" providerId="ADAL" clId="{ABFA1118-2BA3-6D43-B293-9FA73A1DF20E}" dt="2021-02-02T02:51:21.327" v="1212" actId="207"/>
          <ac:spMkLst>
            <pc:docMk/>
            <pc:sldMk cId="1591693991" sldId="1669"/>
            <ac:spMk id="13" creationId="{0C3DF579-2A93-1D45-A110-74EEE97B0BC1}"/>
          </ac:spMkLst>
        </pc:spChg>
      </pc:sldChg>
      <pc:sldChg chg="addSp delSp modSp mod">
        <pc:chgData name="Jure Leskovec" userId="c3375773-ce7f-444d-a7c6-e358fb579a72" providerId="ADAL" clId="{ABFA1118-2BA3-6D43-B293-9FA73A1DF20E}" dt="2021-02-02T02:53:56.261" v="1414" actId="20577"/>
        <pc:sldMkLst>
          <pc:docMk/>
          <pc:sldMk cId="2847492546" sldId="1670"/>
        </pc:sldMkLst>
        <pc:spChg chg="mod">
          <ac:chgData name="Jure Leskovec" userId="c3375773-ce7f-444d-a7c6-e358fb579a72" providerId="ADAL" clId="{ABFA1118-2BA3-6D43-B293-9FA73A1DF20E}" dt="2021-02-02T02:53:56.261" v="1414" actId="20577"/>
          <ac:spMkLst>
            <pc:docMk/>
            <pc:sldMk cId="2847492546" sldId="1670"/>
            <ac:spMk id="2" creationId="{8AE2B3DB-76F6-DA4B-B15F-E7C2FAA93D05}"/>
          </ac:spMkLst>
        </pc:spChg>
        <pc:spChg chg="mod">
          <ac:chgData name="Jure Leskovec" userId="c3375773-ce7f-444d-a7c6-e358fb579a72" providerId="ADAL" clId="{ABFA1118-2BA3-6D43-B293-9FA73A1DF20E}" dt="2021-02-02T02:52:00.077" v="1229" actId="14100"/>
          <ac:spMkLst>
            <pc:docMk/>
            <pc:sldMk cId="2847492546" sldId="1670"/>
            <ac:spMk id="3" creationId="{53853970-3610-CD46-8C21-E316533E7EA8}"/>
          </ac:spMkLst>
        </pc:spChg>
        <pc:spChg chg="add mod">
          <ac:chgData name="Jure Leskovec" userId="c3375773-ce7f-444d-a7c6-e358fb579a72" providerId="ADAL" clId="{ABFA1118-2BA3-6D43-B293-9FA73A1DF20E}" dt="2021-02-02T02:53:08.543" v="1372" actId="20577"/>
          <ac:spMkLst>
            <pc:docMk/>
            <pc:sldMk cId="2847492546" sldId="1670"/>
            <ac:spMk id="9" creationId="{86061906-9EB6-1F43-BDC9-2A3ABBE604BE}"/>
          </ac:spMkLst>
        </pc:spChg>
        <pc:picChg chg="del">
          <ac:chgData name="Jure Leskovec" userId="c3375773-ce7f-444d-a7c6-e358fb579a72" providerId="ADAL" clId="{ABFA1118-2BA3-6D43-B293-9FA73A1DF20E}" dt="2021-02-02T02:52:28.774" v="1232" actId="478"/>
          <ac:picMkLst>
            <pc:docMk/>
            <pc:sldMk cId="2847492546" sldId="1670"/>
            <ac:picMk id="8" creationId="{7A26839D-FF78-AD40-B998-B49CA8062E28}"/>
          </ac:picMkLst>
        </pc:picChg>
      </pc:sldChg>
      <pc:sldChg chg="modSp mod">
        <pc:chgData name="Jure Leskovec" userId="c3375773-ce7f-444d-a7c6-e358fb579a72" providerId="ADAL" clId="{ABFA1118-2BA3-6D43-B293-9FA73A1DF20E}" dt="2021-02-02T02:53:47.643" v="1390" actId="20577"/>
        <pc:sldMkLst>
          <pc:docMk/>
          <pc:sldMk cId="2632173928" sldId="1671"/>
        </pc:sldMkLst>
        <pc:spChg chg="mod">
          <ac:chgData name="Jure Leskovec" userId="c3375773-ce7f-444d-a7c6-e358fb579a72" providerId="ADAL" clId="{ABFA1118-2BA3-6D43-B293-9FA73A1DF20E}" dt="2021-02-02T02:53:47.643" v="1390" actId="20577"/>
          <ac:spMkLst>
            <pc:docMk/>
            <pc:sldMk cId="2632173928" sldId="1671"/>
            <ac:spMk id="2" creationId="{49929FAC-C511-F54E-AAEA-20376D93F1C3}"/>
          </ac:spMkLst>
        </pc:spChg>
        <pc:spChg chg="mod">
          <ac:chgData name="Jure Leskovec" userId="c3375773-ce7f-444d-a7c6-e358fb579a72" providerId="ADAL" clId="{ABFA1118-2BA3-6D43-B293-9FA73A1DF20E}" dt="2021-02-02T02:53:28.070" v="1373" actId="207"/>
          <ac:spMkLst>
            <pc:docMk/>
            <pc:sldMk cId="2632173928" sldId="1671"/>
            <ac:spMk id="3" creationId="{BC6D0B3A-C9C5-AE41-B136-36FD01441AEE}"/>
          </ac:spMkLst>
        </pc:spChg>
      </pc:sldChg>
      <pc:sldChg chg="modSp mod">
        <pc:chgData name="Jure Leskovec" userId="c3375773-ce7f-444d-a7c6-e358fb579a72" providerId="ADAL" clId="{ABFA1118-2BA3-6D43-B293-9FA73A1DF20E}" dt="2021-02-02T02:58:06.107" v="1580" actId="15"/>
        <pc:sldMkLst>
          <pc:docMk/>
          <pc:sldMk cId="4190931234" sldId="1672"/>
        </pc:sldMkLst>
        <pc:spChg chg="mod">
          <ac:chgData name="Jure Leskovec" userId="c3375773-ce7f-444d-a7c6-e358fb579a72" providerId="ADAL" clId="{ABFA1118-2BA3-6D43-B293-9FA73A1DF20E}" dt="2021-02-02T02:58:06.107" v="1580" actId="15"/>
          <ac:spMkLst>
            <pc:docMk/>
            <pc:sldMk cId="4190931234" sldId="1672"/>
            <ac:spMk id="3" creationId="{CD8E44FC-62E2-7D4A-B8DF-2178FA059F6C}"/>
          </ac:spMkLst>
        </pc:spChg>
      </pc:sldChg>
      <pc:sldChg chg="modSp mod">
        <pc:chgData name="Jure Leskovec" userId="c3375773-ce7f-444d-a7c6-e358fb579a72" providerId="ADAL" clId="{ABFA1118-2BA3-6D43-B293-9FA73A1DF20E}" dt="2021-02-02T02:59:10.547" v="1610" actId="207"/>
        <pc:sldMkLst>
          <pc:docMk/>
          <pc:sldMk cId="3239006512" sldId="1673"/>
        </pc:sldMkLst>
        <pc:spChg chg="mod">
          <ac:chgData name="Jure Leskovec" userId="c3375773-ce7f-444d-a7c6-e358fb579a72" providerId="ADAL" clId="{ABFA1118-2BA3-6D43-B293-9FA73A1DF20E}" dt="2021-02-02T02:59:10.547" v="1610" actId="207"/>
          <ac:spMkLst>
            <pc:docMk/>
            <pc:sldMk cId="3239006512" sldId="1673"/>
            <ac:spMk id="3" creationId="{EE7CA482-F4B9-2946-86ED-FA9ECB77CC71}"/>
          </ac:spMkLst>
        </pc:spChg>
      </pc:sldChg>
      <pc:sldChg chg="modSp mod">
        <pc:chgData name="Jure Leskovec" userId="c3375773-ce7f-444d-a7c6-e358fb579a72" providerId="ADAL" clId="{ABFA1118-2BA3-6D43-B293-9FA73A1DF20E}" dt="2021-02-02T02:58:14.185" v="1582" actId="207"/>
        <pc:sldMkLst>
          <pc:docMk/>
          <pc:sldMk cId="623281429" sldId="1674"/>
        </pc:sldMkLst>
        <pc:spChg chg="mod">
          <ac:chgData name="Jure Leskovec" userId="c3375773-ce7f-444d-a7c6-e358fb579a72" providerId="ADAL" clId="{ABFA1118-2BA3-6D43-B293-9FA73A1DF20E}" dt="2021-02-02T02:58:14.185" v="1582" actId="207"/>
          <ac:spMkLst>
            <pc:docMk/>
            <pc:sldMk cId="623281429" sldId="1674"/>
            <ac:spMk id="3" creationId="{DA55CB7A-C144-7B43-88E1-B980D38CB8CF}"/>
          </ac:spMkLst>
        </pc:spChg>
      </pc:sldChg>
      <pc:sldChg chg="modSp mod">
        <pc:chgData name="Jure Leskovec" userId="c3375773-ce7f-444d-a7c6-e358fb579a72" providerId="ADAL" clId="{ABFA1118-2BA3-6D43-B293-9FA73A1DF20E}" dt="2021-02-02T02:59:06.315" v="1609" actId="1036"/>
        <pc:sldMkLst>
          <pc:docMk/>
          <pc:sldMk cId="3317364540" sldId="1676"/>
        </pc:sldMkLst>
        <pc:spChg chg="mod">
          <ac:chgData name="Jure Leskovec" userId="c3375773-ce7f-444d-a7c6-e358fb579a72" providerId="ADAL" clId="{ABFA1118-2BA3-6D43-B293-9FA73A1DF20E}" dt="2021-02-02T02:58:28.688" v="1584" actId="207"/>
          <ac:spMkLst>
            <pc:docMk/>
            <pc:sldMk cId="3317364540" sldId="1676"/>
            <ac:spMk id="3" creationId="{DA55CB7A-C144-7B43-88E1-B980D38CB8CF}"/>
          </ac:spMkLst>
        </pc:spChg>
        <pc:spChg chg="mod">
          <ac:chgData name="Jure Leskovec" userId="c3375773-ce7f-444d-a7c6-e358fb579a72" providerId="ADAL" clId="{ABFA1118-2BA3-6D43-B293-9FA73A1DF20E}" dt="2021-02-02T02:59:06.315" v="1609" actId="1036"/>
          <ac:spMkLst>
            <pc:docMk/>
            <pc:sldMk cId="3317364540" sldId="1676"/>
            <ac:spMk id="13" creationId="{3E24CC36-92C3-614A-A5B1-7AEA73776387}"/>
          </ac:spMkLst>
        </pc:spChg>
      </pc:sldChg>
      <pc:sldChg chg="modSp mod">
        <pc:chgData name="Jure Leskovec" userId="c3375773-ce7f-444d-a7c6-e358fb579a72" providerId="ADAL" clId="{ABFA1118-2BA3-6D43-B293-9FA73A1DF20E}" dt="2021-02-02T02:50:45" v="1197" actId="20577"/>
        <pc:sldMkLst>
          <pc:docMk/>
          <pc:sldMk cId="3264944489" sldId="1677"/>
        </pc:sldMkLst>
        <pc:spChg chg="mod">
          <ac:chgData name="Jure Leskovec" userId="c3375773-ce7f-444d-a7c6-e358fb579a72" providerId="ADAL" clId="{ABFA1118-2BA3-6D43-B293-9FA73A1DF20E}" dt="2021-02-02T02:50:45" v="1197" actId="20577"/>
          <ac:spMkLst>
            <pc:docMk/>
            <pc:sldMk cId="3264944489" sldId="1677"/>
            <ac:spMk id="7" creationId="{00000000-0000-0000-0000-000000000000}"/>
          </ac:spMkLst>
        </pc:spChg>
      </pc:sldChg>
      <pc:sldChg chg="addSp modSp mod">
        <pc:chgData name="Jure Leskovec" userId="c3375773-ce7f-444d-a7c6-e358fb579a72" providerId="ADAL" clId="{ABFA1118-2BA3-6D43-B293-9FA73A1DF20E}" dt="2021-02-02T03:01:46.682" v="1866" actId="1076"/>
        <pc:sldMkLst>
          <pc:docMk/>
          <pc:sldMk cId="570841918" sldId="1678"/>
        </pc:sldMkLst>
        <pc:spChg chg="add mod">
          <ac:chgData name="Jure Leskovec" userId="c3375773-ce7f-444d-a7c6-e358fb579a72" providerId="ADAL" clId="{ABFA1118-2BA3-6D43-B293-9FA73A1DF20E}" dt="2021-02-02T03:01:46.682" v="1866" actId="1076"/>
          <ac:spMkLst>
            <pc:docMk/>
            <pc:sldMk cId="570841918" sldId="1678"/>
            <ac:spMk id="12" creationId="{29A24708-B8A8-E74F-A548-160629FE4C91}"/>
          </ac:spMkLst>
        </pc:spChg>
      </pc:sldChg>
      <pc:sldChg chg="modSp mod">
        <pc:chgData name="Jure Leskovec" userId="c3375773-ce7f-444d-a7c6-e358fb579a72" providerId="ADAL" clId="{ABFA1118-2BA3-6D43-B293-9FA73A1DF20E}" dt="2021-02-02T02:59:54.610" v="1614" actId="20577"/>
        <pc:sldMkLst>
          <pc:docMk/>
          <pc:sldMk cId="3266795418" sldId="1680"/>
        </pc:sldMkLst>
        <pc:spChg chg="mod">
          <ac:chgData name="Jure Leskovec" userId="c3375773-ce7f-444d-a7c6-e358fb579a72" providerId="ADAL" clId="{ABFA1118-2BA3-6D43-B293-9FA73A1DF20E}" dt="2021-02-02T02:59:54.610" v="1614" actId="20577"/>
          <ac:spMkLst>
            <pc:docMk/>
            <pc:sldMk cId="3266795418" sldId="1680"/>
            <ac:spMk id="3" creationId="{7DE7539A-CCE2-9F41-A32F-BF63B4B9A866}"/>
          </ac:spMkLst>
        </pc:spChg>
      </pc:sldChg>
      <pc:sldChg chg="modSp mod">
        <pc:chgData name="Jure Leskovec" userId="c3375773-ce7f-444d-a7c6-e358fb579a72" providerId="ADAL" clId="{ABFA1118-2BA3-6D43-B293-9FA73A1DF20E}" dt="2021-02-02T02:45:47.045" v="794" actId="14100"/>
        <pc:sldMkLst>
          <pc:docMk/>
          <pc:sldMk cId="3831591417" sldId="1682"/>
        </pc:sldMkLst>
        <pc:spChg chg="mod">
          <ac:chgData name="Jure Leskovec" userId="c3375773-ce7f-444d-a7c6-e358fb579a72" providerId="ADAL" clId="{ABFA1118-2BA3-6D43-B293-9FA73A1DF20E}" dt="2021-02-02T02:45:47.045" v="794" actId="14100"/>
          <ac:spMkLst>
            <pc:docMk/>
            <pc:sldMk cId="3831591417" sldId="1682"/>
            <ac:spMk id="3" creationId="{9E0E065C-B4B4-D34B-8CFB-00F35F7B8617}"/>
          </ac:spMkLst>
        </pc:spChg>
      </pc:sldChg>
      <pc:sldChg chg="modSp mod">
        <pc:chgData name="Jure Leskovec" userId="c3375773-ce7f-444d-a7c6-e358fb579a72" providerId="ADAL" clId="{ABFA1118-2BA3-6D43-B293-9FA73A1DF20E}" dt="2021-02-02T03:05:17.699" v="1902" actId="27636"/>
        <pc:sldMkLst>
          <pc:docMk/>
          <pc:sldMk cId="2950336216" sldId="1684"/>
        </pc:sldMkLst>
        <pc:spChg chg="mod">
          <ac:chgData name="Jure Leskovec" userId="c3375773-ce7f-444d-a7c6-e358fb579a72" providerId="ADAL" clId="{ABFA1118-2BA3-6D43-B293-9FA73A1DF20E}" dt="2021-02-02T03:05:17.699" v="1902" actId="27636"/>
          <ac:spMkLst>
            <pc:docMk/>
            <pc:sldMk cId="2950336216" sldId="1684"/>
            <ac:spMk id="3" creationId="{F045205F-F738-104A-B7B0-FBE07B426AAA}"/>
          </ac:spMkLst>
        </pc:spChg>
      </pc:sldChg>
      <pc:sldChg chg="modSp mod">
        <pc:chgData name="Jure Leskovec" userId="c3375773-ce7f-444d-a7c6-e358fb579a72" providerId="ADAL" clId="{ABFA1118-2BA3-6D43-B293-9FA73A1DF20E}" dt="2021-02-02T03:05:45.333" v="1921" actId="20577"/>
        <pc:sldMkLst>
          <pc:docMk/>
          <pc:sldMk cId="2835718025" sldId="1685"/>
        </pc:sldMkLst>
        <pc:spChg chg="mod">
          <ac:chgData name="Jure Leskovec" userId="c3375773-ce7f-444d-a7c6-e358fb579a72" providerId="ADAL" clId="{ABFA1118-2BA3-6D43-B293-9FA73A1DF20E}" dt="2021-02-02T03:05:45.333" v="1921" actId="20577"/>
          <ac:spMkLst>
            <pc:docMk/>
            <pc:sldMk cId="2835718025" sldId="1685"/>
            <ac:spMk id="3" creationId="{EC3CA250-0D5D-784B-BA6B-ED77985037EE}"/>
          </ac:spMkLst>
        </pc:spChg>
      </pc:sldChg>
      <pc:sldChg chg="modSp mod">
        <pc:chgData name="Jure Leskovec" userId="c3375773-ce7f-444d-a7c6-e358fb579a72" providerId="ADAL" clId="{ABFA1118-2BA3-6D43-B293-9FA73A1DF20E}" dt="2021-02-02T03:06:07.755" v="1929" actId="207"/>
        <pc:sldMkLst>
          <pc:docMk/>
          <pc:sldMk cId="2794169628" sldId="1687"/>
        </pc:sldMkLst>
        <pc:spChg chg="mod">
          <ac:chgData name="Jure Leskovec" userId="c3375773-ce7f-444d-a7c6-e358fb579a72" providerId="ADAL" clId="{ABFA1118-2BA3-6D43-B293-9FA73A1DF20E}" dt="2021-02-02T03:06:07.755" v="1929" actId="207"/>
          <ac:spMkLst>
            <pc:docMk/>
            <pc:sldMk cId="2794169628" sldId="1687"/>
            <ac:spMk id="3" creationId="{BC64CE17-AC5F-ED40-9059-9654170EB025}"/>
          </ac:spMkLst>
        </pc:spChg>
      </pc:sldChg>
      <pc:sldChg chg="modSp mod">
        <pc:chgData name="Jure Leskovec" userId="c3375773-ce7f-444d-a7c6-e358fb579a72" providerId="ADAL" clId="{ABFA1118-2BA3-6D43-B293-9FA73A1DF20E}" dt="2021-02-02T03:09:46.015" v="2034" actId="20577"/>
        <pc:sldMkLst>
          <pc:docMk/>
          <pc:sldMk cId="2546427684" sldId="1688"/>
        </pc:sldMkLst>
        <pc:spChg chg="mod">
          <ac:chgData name="Jure Leskovec" userId="c3375773-ce7f-444d-a7c6-e358fb579a72" providerId="ADAL" clId="{ABFA1118-2BA3-6D43-B293-9FA73A1DF20E}" dt="2021-02-02T03:09:25.609" v="2013" actId="207"/>
          <ac:spMkLst>
            <pc:docMk/>
            <pc:sldMk cId="2546427684" sldId="1688"/>
            <ac:spMk id="3" creationId="{6DE9DB58-069C-874F-BCAE-8C82FFDB340E}"/>
          </ac:spMkLst>
        </pc:spChg>
        <pc:spChg chg="mod">
          <ac:chgData name="Jure Leskovec" userId="c3375773-ce7f-444d-a7c6-e358fb579a72" providerId="ADAL" clId="{ABFA1118-2BA3-6D43-B293-9FA73A1DF20E}" dt="2021-02-02T03:09:46.015" v="2034" actId="20577"/>
          <ac:spMkLst>
            <pc:docMk/>
            <pc:sldMk cId="2546427684" sldId="1688"/>
            <ac:spMk id="29" creationId="{E3A631B7-1C39-574D-B794-60C89AB8A011}"/>
          </ac:spMkLst>
        </pc:spChg>
      </pc:sldChg>
      <pc:sldChg chg="modSp mod">
        <pc:chgData name="Jure Leskovec" userId="c3375773-ce7f-444d-a7c6-e358fb579a72" providerId="ADAL" clId="{ABFA1118-2BA3-6D43-B293-9FA73A1DF20E}" dt="2021-02-02T03:11:35.506" v="2059" actId="20577"/>
        <pc:sldMkLst>
          <pc:docMk/>
          <pc:sldMk cId="488841437" sldId="1689"/>
        </pc:sldMkLst>
        <pc:spChg chg="mod">
          <ac:chgData name="Jure Leskovec" userId="c3375773-ce7f-444d-a7c6-e358fb579a72" providerId="ADAL" clId="{ABFA1118-2BA3-6D43-B293-9FA73A1DF20E}" dt="2021-02-02T03:11:35.506" v="2059" actId="20577"/>
          <ac:spMkLst>
            <pc:docMk/>
            <pc:sldMk cId="488841437" sldId="1689"/>
            <ac:spMk id="3" creationId="{F494CEB5-E6F2-C44C-98B5-0CDE21C6B652}"/>
          </ac:spMkLst>
        </pc:spChg>
      </pc:sldChg>
      <pc:sldChg chg="modSp mod">
        <pc:chgData name="Jure Leskovec" userId="c3375773-ce7f-444d-a7c6-e358fb579a72" providerId="ADAL" clId="{ABFA1118-2BA3-6D43-B293-9FA73A1DF20E}" dt="2021-02-02T03:05:58.592" v="1925" actId="5793"/>
        <pc:sldMkLst>
          <pc:docMk/>
          <pc:sldMk cId="3976953362" sldId="1690"/>
        </pc:sldMkLst>
        <pc:spChg chg="mod">
          <ac:chgData name="Jure Leskovec" userId="c3375773-ce7f-444d-a7c6-e358fb579a72" providerId="ADAL" clId="{ABFA1118-2BA3-6D43-B293-9FA73A1DF20E}" dt="2021-02-02T03:05:58.592" v="1925" actId="5793"/>
          <ac:spMkLst>
            <pc:docMk/>
            <pc:sldMk cId="3976953362" sldId="1690"/>
            <ac:spMk id="3" creationId="{BC64CE17-AC5F-ED40-9059-9654170EB025}"/>
          </ac:spMkLst>
        </pc:spChg>
      </pc:sldChg>
      <pc:sldChg chg="modSp mod">
        <pc:chgData name="Jure Leskovec" userId="c3375773-ce7f-444d-a7c6-e358fb579a72" providerId="ADAL" clId="{ABFA1118-2BA3-6D43-B293-9FA73A1DF20E}" dt="2021-02-02T03:06:43.866" v="1932" actId="207"/>
        <pc:sldMkLst>
          <pc:docMk/>
          <pc:sldMk cId="3250457436" sldId="1691"/>
        </pc:sldMkLst>
        <pc:spChg chg="mod">
          <ac:chgData name="Jure Leskovec" userId="c3375773-ce7f-444d-a7c6-e358fb579a72" providerId="ADAL" clId="{ABFA1118-2BA3-6D43-B293-9FA73A1DF20E}" dt="2021-02-02T03:06:25.985" v="1931" actId="20577"/>
          <ac:spMkLst>
            <pc:docMk/>
            <pc:sldMk cId="3250457436" sldId="1691"/>
            <ac:spMk id="3" creationId="{BC64CE17-AC5F-ED40-9059-9654170EB025}"/>
          </ac:spMkLst>
        </pc:spChg>
        <pc:graphicFrameChg chg="modGraphic">
          <ac:chgData name="Jure Leskovec" userId="c3375773-ce7f-444d-a7c6-e358fb579a72" providerId="ADAL" clId="{ABFA1118-2BA3-6D43-B293-9FA73A1DF20E}" dt="2021-02-02T03:06:43.866" v="1932" actId="207"/>
          <ac:graphicFrameMkLst>
            <pc:docMk/>
            <pc:sldMk cId="3250457436" sldId="1691"/>
            <ac:graphicFrameMk id="7" creationId="{FB22D72E-BF81-554E-A835-F5B6FA7D8373}"/>
          </ac:graphicFrameMkLst>
        </pc:graphicFrameChg>
      </pc:sldChg>
      <pc:sldChg chg="modSp mod">
        <pc:chgData name="Jure Leskovec" userId="c3375773-ce7f-444d-a7c6-e358fb579a72" providerId="ADAL" clId="{ABFA1118-2BA3-6D43-B293-9FA73A1DF20E}" dt="2021-02-02T03:10:24.597" v="2049" actId="20577"/>
        <pc:sldMkLst>
          <pc:docMk/>
          <pc:sldMk cId="1684815533" sldId="1692"/>
        </pc:sldMkLst>
        <pc:spChg chg="mod">
          <ac:chgData name="Jure Leskovec" userId="c3375773-ce7f-444d-a7c6-e358fb579a72" providerId="ADAL" clId="{ABFA1118-2BA3-6D43-B293-9FA73A1DF20E}" dt="2021-02-02T03:10:24.597" v="2049" actId="20577"/>
          <ac:spMkLst>
            <pc:docMk/>
            <pc:sldMk cId="1684815533" sldId="1692"/>
            <ac:spMk id="3" creationId="{6DE9DB58-069C-874F-BCAE-8C82FFDB340E}"/>
          </ac:spMkLst>
        </pc:spChg>
      </pc:sldChg>
      <pc:sldChg chg="modSp mod">
        <pc:chgData name="Jure Leskovec" userId="c3375773-ce7f-444d-a7c6-e358fb579a72" providerId="ADAL" clId="{ABFA1118-2BA3-6D43-B293-9FA73A1DF20E}" dt="2021-02-02T03:08:18.224" v="1992" actId="20577"/>
        <pc:sldMkLst>
          <pc:docMk/>
          <pc:sldMk cId="1150764225" sldId="1694"/>
        </pc:sldMkLst>
        <pc:spChg chg="mod">
          <ac:chgData name="Jure Leskovec" userId="c3375773-ce7f-444d-a7c6-e358fb579a72" providerId="ADAL" clId="{ABFA1118-2BA3-6D43-B293-9FA73A1DF20E}" dt="2021-02-02T03:08:18.224" v="1992" actId="20577"/>
          <ac:spMkLst>
            <pc:docMk/>
            <pc:sldMk cId="1150764225" sldId="1694"/>
            <ac:spMk id="3" creationId="{BC64CE17-AC5F-ED40-9059-9654170EB025}"/>
          </ac:spMkLst>
        </pc:spChg>
        <pc:spChg chg="mod">
          <ac:chgData name="Jure Leskovec" userId="c3375773-ce7f-444d-a7c6-e358fb579a72" providerId="ADAL" clId="{ABFA1118-2BA3-6D43-B293-9FA73A1DF20E}" dt="2021-02-02T03:07:03.804" v="1961" actId="1036"/>
          <ac:spMkLst>
            <pc:docMk/>
            <pc:sldMk cId="1150764225" sldId="1694"/>
            <ac:spMk id="8" creationId="{E9A7B650-B175-6A43-BEBC-C9F6B24C256E}"/>
          </ac:spMkLst>
        </pc:spChg>
        <pc:spChg chg="mod">
          <ac:chgData name="Jure Leskovec" userId="c3375773-ce7f-444d-a7c6-e358fb579a72" providerId="ADAL" clId="{ABFA1118-2BA3-6D43-B293-9FA73A1DF20E}" dt="2021-02-02T03:07:03.804" v="1961" actId="1036"/>
          <ac:spMkLst>
            <pc:docMk/>
            <pc:sldMk cId="1150764225" sldId="1694"/>
            <ac:spMk id="23" creationId="{6C58EA0B-EBEE-084B-B301-CCCCCD33AA72}"/>
          </ac:spMkLst>
        </pc:spChg>
        <pc:spChg chg="mod">
          <ac:chgData name="Jure Leskovec" userId="c3375773-ce7f-444d-a7c6-e358fb579a72" providerId="ADAL" clId="{ABFA1118-2BA3-6D43-B293-9FA73A1DF20E}" dt="2021-02-02T03:07:03.804" v="1961" actId="1036"/>
          <ac:spMkLst>
            <pc:docMk/>
            <pc:sldMk cId="1150764225" sldId="1694"/>
            <ac:spMk id="42" creationId="{7E77AD9C-51C5-904B-B748-24695F607BCF}"/>
          </ac:spMkLst>
        </pc:spChg>
        <pc:spChg chg="mod">
          <ac:chgData name="Jure Leskovec" userId="c3375773-ce7f-444d-a7c6-e358fb579a72" providerId="ADAL" clId="{ABFA1118-2BA3-6D43-B293-9FA73A1DF20E}" dt="2021-02-02T03:07:03.804" v="1961" actId="1036"/>
          <ac:spMkLst>
            <pc:docMk/>
            <pc:sldMk cId="1150764225" sldId="1694"/>
            <ac:spMk id="43" creationId="{9AD547E7-7E0F-9748-B169-1D4AD90F70ED}"/>
          </ac:spMkLst>
        </pc:spChg>
        <pc:spChg chg="mod">
          <ac:chgData name="Jure Leskovec" userId="c3375773-ce7f-444d-a7c6-e358fb579a72" providerId="ADAL" clId="{ABFA1118-2BA3-6D43-B293-9FA73A1DF20E}" dt="2021-02-02T03:07:03.804" v="1961" actId="1036"/>
          <ac:spMkLst>
            <pc:docMk/>
            <pc:sldMk cId="1150764225" sldId="1694"/>
            <ac:spMk id="44" creationId="{F23E456D-9C89-844D-A4A7-E069C2E74014}"/>
          </ac:spMkLst>
        </pc:spChg>
        <pc:spChg chg="mod">
          <ac:chgData name="Jure Leskovec" userId="c3375773-ce7f-444d-a7c6-e358fb579a72" providerId="ADAL" clId="{ABFA1118-2BA3-6D43-B293-9FA73A1DF20E}" dt="2021-02-02T03:07:03.804" v="1961" actId="1036"/>
          <ac:spMkLst>
            <pc:docMk/>
            <pc:sldMk cId="1150764225" sldId="1694"/>
            <ac:spMk id="48" creationId="{00F2C177-0A8B-2C4C-80A7-BF2750086217}"/>
          </ac:spMkLst>
        </pc:spChg>
        <pc:spChg chg="mod">
          <ac:chgData name="Jure Leskovec" userId="c3375773-ce7f-444d-a7c6-e358fb579a72" providerId="ADAL" clId="{ABFA1118-2BA3-6D43-B293-9FA73A1DF20E}" dt="2021-02-02T03:07:03.804" v="1961" actId="1036"/>
          <ac:spMkLst>
            <pc:docMk/>
            <pc:sldMk cId="1150764225" sldId="1694"/>
            <ac:spMk id="49" creationId="{E8E129A2-7257-EB4D-8E33-FE5D940A03D9}"/>
          </ac:spMkLst>
        </pc:spChg>
        <pc:spChg chg="mod">
          <ac:chgData name="Jure Leskovec" userId="c3375773-ce7f-444d-a7c6-e358fb579a72" providerId="ADAL" clId="{ABFA1118-2BA3-6D43-B293-9FA73A1DF20E}" dt="2021-02-02T03:07:03.804" v="1961" actId="1036"/>
          <ac:spMkLst>
            <pc:docMk/>
            <pc:sldMk cId="1150764225" sldId="1694"/>
            <ac:spMk id="50" creationId="{9852BF97-9A0C-8A4C-9FA2-8DCD04882A8B}"/>
          </ac:spMkLst>
        </pc:spChg>
        <pc:spChg chg="mod">
          <ac:chgData name="Jure Leskovec" userId="c3375773-ce7f-444d-a7c6-e358fb579a72" providerId="ADAL" clId="{ABFA1118-2BA3-6D43-B293-9FA73A1DF20E}" dt="2021-02-02T03:07:03.804" v="1961" actId="1036"/>
          <ac:spMkLst>
            <pc:docMk/>
            <pc:sldMk cId="1150764225" sldId="1694"/>
            <ac:spMk id="54" creationId="{6AFB1FFA-2A6F-D845-A013-C20AFDD2B30A}"/>
          </ac:spMkLst>
        </pc:spChg>
        <pc:cxnChg chg="mod">
          <ac:chgData name="Jure Leskovec" userId="c3375773-ce7f-444d-a7c6-e358fb579a72" providerId="ADAL" clId="{ABFA1118-2BA3-6D43-B293-9FA73A1DF20E}" dt="2021-02-02T03:07:03.804" v="1961" actId="1036"/>
          <ac:cxnSpMkLst>
            <pc:docMk/>
            <pc:sldMk cId="1150764225" sldId="1694"/>
            <ac:cxnSpMk id="45" creationId="{0A22BE6D-3B2B-B147-ACC0-AEF4AF79B63E}"/>
          </ac:cxnSpMkLst>
        </pc:cxnChg>
        <pc:cxnChg chg="mod">
          <ac:chgData name="Jure Leskovec" userId="c3375773-ce7f-444d-a7c6-e358fb579a72" providerId="ADAL" clId="{ABFA1118-2BA3-6D43-B293-9FA73A1DF20E}" dt="2021-02-02T03:07:03.804" v="1961" actId="1036"/>
          <ac:cxnSpMkLst>
            <pc:docMk/>
            <pc:sldMk cId="1150764225" sldId="1694"/>
            <ac:cxnSpMk id="46" creationId="{77A186C2-1B8F-3948-A043-6AB59628EEEA}"/>
          </ac:cxnSpMkLst>
        </pc:cxnChg>
        <pc:cxnChg chg="mod">
          <ac:chgData name="Jure Leskovec" userId="c3375773-ce7f-444d-a7c6-e358fb579a72" providerId="ADAL" clId="{ABFA1118-2BA3-6D43-B293-9FA73A1DF20E}" dt="2021-02-02T03:07:03.804" v="1961" actId="1036"/>
          <ac:cxnSpMkLst>
            <pc:docMk/>
            <pc:sldMk cId="1150764225" sldId="1694"/>
            <ac:cxnSpMk id="47" creationId="{FEC9DF78-7044-DD4A-82BD-02DB8727B077}"/>
          </ac:cxnSpMkLst>
        </pc:cxnChg>
        <pc:cxnChg chg="mod">
          <ac:chgData name="Jure Leskovec" userId="c3375773-ce7f-444d-a7c6-e358fb579a72" providerId="ADAL" clId="{ABFA1118-2BA3-6D43-B293-9FA73A1DF20E}" dt="2021-02-02T03:07:03.804" v="1961" actId="1036"/>
          <ac:cxnSpMkLst>
            <pc:docMk/>
            <pc:sldMk cId="1150764225" sldId="1694"/>
            <ac:cxnSpMk id="51" creationId="{8D73754A-354B-AE4A-B2F3-033C9F63D26A}"/>
          </ac:cxnSpMkLst>
        </pc:cxnChg>
        <pc:cxnChg chg="mod">
          <ac:chgData name="Jure Leskovec" userId="c3375773-ce7f-444d-a7c6-e358fb579a72" providerId="ADAL" clId="{ABFA1118-2BA3-6D43-B293-9FA73A1DF20E}" dt="2021-02-02T03:07:03.804" v="1961" actId="1036"/>
          <ac:cxnSpMkLst>
            <pc:docMk/>
            <pc:sldMk cId="1150764225" sldId="1694"/>
            <ac:cxnSpMk id="52" creationId="{2DC2CEC6-361B-DF4A-BAFC-BA243877F0FE}"/>
          </ac:cxnSpMkLst>
        </pc:cxnChg>
        <pc:cxnChg chg="mod">
          <ac:chgData name="Jure Leskovec" userId="c3375773-ce7f-444d-a7c6-e358fb579a72" providerId="ADAL" clId="{ABFA1118-2BA3-6D43-B293-9FA73A1DF20E}" dt="2021-02-02T03:07:03.804" v="1961" actId="1036"/>
          <ac:cxnSpMkLst>
            <pc:docMk/>
            <pc:sldMk cId="1150764225" sldId="1694"/>
            <ac:cxnSpMk id="55" creationId="{FB068BA7-3A2C-8542-BC9C-6C7A5B5F0C38}"/>
          </ac:cxnSpMkLst>
        </pc:cxnChg>
        <pc:cxnChg chg="mod">
          <ac:chgData name="Jure Leskovec" userId="c3375773-ce7f-444d-a7c6-e358fb579a72" providerId="ADAL" clId="{ABFA1118-2BA3-6D43-B293-9FA73A1DF20E}" dt="2021-02-02T03:07:03.804" v="1961" actId="1036"/>
          <ac:cxnSpMkLst>
            <pc:docMk/>
            <pc:sldMk cId="1150764225" sldId="1694"/>
            <ac:cxnSpMk id="56" creationId="{7CF42C6C-4EE0-5F42-8BA2-B7E26348CF57}"/>
          </ac:cxnSpMkLst>
        </pc:cxnChg>
      </pc:sldChg>
      <pc:sldChg chg="modSp mod">
        <pc:chgData name="Jure Leskovec" userId="c3375773-ce7f-444d-a7c6-e358fb579a72" providerId="ADAL" clId="{ABFA1118-2BA3-6D43-B293-9FA73A1DF20E}" dt="2021-02-02T03:07:32.280" v="1968" actId="14100"/>
        <pc:sldMkLst>
          <pc:docMk/>
          <pc:sldMk cId="1802117219" sldId="1695"/>
        </pc:sldMkLst>
        <pc:spChg chg="mod">
          <ac:chgData name="Jure Leskovec" userId="c3375773-ce7f-444d-a7c6-e358fb579a72" providerId="ADAL" clId="{ABFA1118-2BA3-6D43-B293-9FA73A1DF20E}" dt="2021-02-02T03:07:32.280" v="1968" actId="14100"/>
          <ac:spMkLst>
            <pc:docMk/>
            <pc:sldMk cId="1802117219" sldId="1695"/>
            <ac:spMk id="3" creationId="{BC64CE17-AC5F-ED40-9059-9654170EB025}"/>
          </ac:spMkLst>
        </pc:spChg>
      </pc:sldChg>
      <pc:sldChg chg="modSp mod">
        <pc:chgData name="Jure Leskovec" userId="c3375773-ce7f-444d-a7c6-e358fb579a72" providerId="ADAL" clId="{ABFA1118-2BA3-6D43-B293-9FA73A1DF20E}" dt="2021-02-02T03:08:28.141" v="1999" actId="20577"/>
        <pc:sldMkLst>
          <pc:docMk/>
          <pc:sldMk cId="2929999290" sldId="1697"/>
        </pc:sldMkLst>
        <pc:spChg chg="mod">
          <ac:chgData name="Jure Leskovec" userId="c3375773-ce7f-444d-a7c6-e358fb579a72" providerId="ADAL" clId="{ABFA1118-2BA3-6D43-B293-9FA73A1DF20E}" dt="2021-02-02T03:08:28.141" v="1999" actId="20577"/>
          <ac:spMkLst>
            <pc:docMk/>
            <pc:sldMk cId="2929999290" sldId="1697"/>
            <ac:spMk id="3" creationId="{BC64CE17-AC5F-ED40-9059-9654170EB025}"/>
          </ac:spMkLst>
        </pc:spChg>
      </pc:sldChg>
      <pc:sldChg chg="modSp mod">
        <pc:chgData name="Jure Leskovec" userId="c3375773-ce7f-444d-a7c6-e358fb579a72" providerId="ADAL" clId="{ABFA1118-2BA3-6D43-B293-9FA73A1DF20E}" dt="2021-02-02T03:08:57.481" v="2009" actId="20577"/>
        <pc:sldMkLst>
          <pc:docMk/>
          <pc:sldMk cId="3256022629" sldId="1698"/>
        </pc:sldMkLst>
        <pc:spChg chg="mod">
          <ac:chgData name="Jure Leskovec" userId="c3375773-ce7f-444d-a7c6-e358fb579a72" providerId="ADAL" clId="{ABFA1118-2BA3-6D43-B293-9FA73A1DF20E}" dt="2021-02-02T03:08:57.481" v="2009" actId="20577"/>
          <ac:spMkLst>
            <pc:docMk/>
            <pc:sldMk cId="3256022629" sldId="1698"/>
            <ac:spMk id="3" creationId="{BC64CE17-AC5F-ED40-9059-9654170EB025}"/>
          </ac:spMkLst>
        </pc:spChg>
      </pc:sldChg>
      <pc:sldChg chg="addSp delSp modSp mod">
        <pc:chgData name="Jure Leskovec" userId="c3375773-ce7f-444d-a7c6-e358fb579a72" providerId="ADAL" clId="{ABFA1118-2BA3-6D43-B293-9FA73A1DF20E}" dt="2021-02-02T03:12:43.101" v="2077" actId="478"/>
        <pc:sldMkLst>
          <pc:docMk/>
          <pc:sldMk cId="152983791" sldId="1699"/>
        </pc:sldMkLst>
        <pc:spChg chg="mod">
          <ac:chgData name="Jure Leskovec" userId="c3375773-ce7f-444d-a7c6-e358fb579a72" providerId="ADAL" clId="{ABFA1118-2BA3-6D43-B293-9FA73A1DF20E}" dt="2021-02-02T03:11:42.451" v="2061" actId="27636"/>
          <ac:spMkLst>
            <pc:docMk/>
            <pc:sldMk cId="152983791" sldId="1699"/>
            <ac:spMk id="2" creationId="{518102DB-1013-EB4A-8593-0AD183FCAA2E}"/>
          </ac:spMkLst>
        </pc:spChg>
        <pc:spChg chg="mod">
          <ac:chgData name="Jure Leskovec" userId="c3375773-ce7f-444d-a7c6-e358fb579a72" providerId="ADAL" clId="{ABFA1118-2BA3-6D43-B293-9FA73A1DF20E}" dt="2021-02-02T03:12:04.518" v="2073" actId="6549"/>
          <ac:spMkLst>
            <pc:docMk/>
            <pc:sldMk cId="152983791" sldId="1699"/>
            <ac:spMk id="3" creationId="{704DF40B-FD31-144B-8015-1D741C706E89}"/>
          </ac:spMkLst>
        </pc:spChg>
        <pc:spChg chg="add mod">
          <ac:chgData name="Jure Leskovec" userId="c3375773-ce7f-444d-a7c6-e358fb579a72" providerId="ADAL" clId="{ABFA1118-2BA3-6D43-B293-9FA73A1DF20E}" dt="2021-02-02T03:12:37.251" v="2076" actId="207"/>
          <ac:spMkLst>
            <pc:docMk/>
            <pc:sldMk cId="152983791" sldId="1699"/>
            <ac:spMk id="7" creationId="{B8D4244B-C172-FA44-B888-132EC2C31BF3}"/>
          </ac:spMkLst>
        </pc:spChg>
        <pc:spChg chg="del">
          <ac:chgData name="Jure Leskovec" userId="c3375773-ce7f-444d-a7c6-e358fb579a72" providerId="ADAL" clId="{ABFA1118-2BA3-6D43-B293-9FA73A1DF20E}" dt="2021-02-02T03:12:43.101" v="2077" actId="478"/>
          <ac:spMkLst>
            <pc:docMk/>
            <pc:sldMk cId="152983791" sldId="1699"/>
            <ac:spMk id="21" creationId="{AD484FCF-D3DF-164A-ADE0-314971068C83}"/>
          </ac:spMkLst>
        </pc:spChg>
        <pc:spChg chg="del">
          <ac:chgData name="Jure Leskovec" userId="c3375773-ce7f-444d-a7c6-e358fb579a72" providerId="ADAL" clId="{ABFA1118-2BA3-6D43-B293-9FA73A1DF20E}" dt="2021-02-02T03:12:43.101" v="2077" actId="478"/>
          <ac:spMkLst>
            <pc:docMk/>
            <pc:sldMk cId="152983791" sldId="1699"/>
            <ac:spMk id="22" creationId="{7D81A9FE-C31A-FD48-864B-DEAB2A7434DA}"/>
          </ac:spMkLst>
        </pc:spChg>
      </pc:sldChg>
      <pc:sldChg chg="addSp delSp modSp mod">
        <pc:chgData name="Jure Leskovec" userId="c3375773-ce7f-444d-a7c6-e358fb579a72" providerId="ADAL" clId="{ABFA1118-2BA3-6D43-B293-9FA73A1DF20E}" dt="2021-02-02T03:15:05.464" v="2112" actId="207"/>
        <pc:sldMkLst>
          <pc:docMk/>
          <pc:sldMk cId="4137581729" sldId="1701"/>
        </pc:sldMkLst>
        <pc:spChg chg="mod">
          <ac:chgData name="Jure Leskovec" userId="c3375773-ce7f-444d-a7c6-e358fb579a72" providerId="ADAL" clId="{ABFA1118-2BA3-6D43-B293-9FA73A1DF20E}" dt="2021-02-02T03:12:52.103" v="2079" actId="27636"/>
          <ac:spMkLst>
            <pc:docMk/>
            <pc:sldMk cId="4137581729" sldId="1701"/>
            <ac:spMk id="2" creationId="{518102DB-1013-EB4A-8593-0AD183FCAA2E}"/>
          </ac:spMkLst>
        </pc:spChg>
        <pc:spChg chg="mod">
          <ac:chgData name="Jure Leskovec" userId="c3375773-ce7f-444d-a7c6-e358fb579a72" providerId="ADAL" clId="{ABFA1118-2BA3-6D43-B293-9FA73A1DF20E}" dt="2021-02-02T03:15:05.464" v="2112" actId="207"/>
          <ac:spMkLst>
            <pc:docMk/>
            <pc:sldMk cId="4137581729" sldId="1701"/>
            <ac:spMk id="3" creationId="{704DF40B-FD31-144B-8015-1D741C706E89}"/>
          </ac:spMkLst>
        </pc:spChg>
        <pc:spChg chg="add mod">
          <ac:chgData name="Jure Leskovec" userId="c3375773-ce7f-444d-a7c6-e358fb579a72" providerId="ADAL" clId="{ABFA1118-2BA3-6D43-B293-9FA73A1DF20E}" dt="2021-02-02T03:13:36.602" v="2093" actId="207"/>
          <ac:spMkLst>
            <pc:docMk/>
            <pc:sldMk cId="4137581729" sldId="1701"/>
            <ac:spMk id="10" creationId="{DF91D3CC-1DAE-E942-B07C-7E712DD0BD76}"/>
          </ac:spMkLst>
        </pc:spChg>
        <pc:spChg chg="del">
          <ac:chgData name="Jure Leskovec" userId="c3375773-ce7f-444d-a7c6-e358fb579a72" providerId="ADAL" clId="{ABFA1118-2BA3-6D43-B293-9FA73A1DF20E}" dt="2021-02-02T03:13:40.352" v="2094" actId="478"/>
          <ac:spMkLst>
            <pc:docMk/>
            <pc:sldMk cId="4137581729" sldId="1701"/>
            <ac:spMk id="13" creationId="{5DD8ACAC-4927-A347-BAAF-1E308ACEEA59}"/>
          </ac:spMkLst>
        </pc:spChg>
        <pc:spChg chg="del">
          <ac:chgData name="Jure Leskovec" userId="c3375773-ce7f-444d-a7c6-e358fb579a72" providerId="ADAL" clId="{ABFA1118-2BA3-6D43-B293-9FA73A1DF20E}" dt="2021-02-02T03:13:40.352" v="2094" actId="478"/>
          <ac:spMkLst>
            <pc:docMk/>
            <pc:sldMk cId="4137581729" sldId="1701"/>
            <ac:spMk id="14" creationId="{ECAE0E61-7D55-B546-9C60-1FA58F8A5E7A}"/>
          </ac:spMkLst>
        </pc:spChg>
        <pc:spChg chg="add mod">
          <ac:chgData name="Jure Leskovec" userId="c3375773-ce7f-444d-a7c6-e358fb579a72" providerId="ADAL" clId="{ABFA1118-2BA3-6D43-B293-9FA73A1DF20E}" dt="2021-02-02T03:14:44.653" v="2109" actId="1076"/>
          <ac:spMkLst>
            <pc:docMk/>
            <pc:sldMk cId="4137581729" sldId="1701"/>
            <ac:spMk id="15" creationId="{66868321-ABF2-F64D-BA19-E0085A95AC9E}"/>
          </ac:spMkLst>
        </pc:spChg>
        <pc:spChg chg="add del mod">
          <ac:chgData name="Jure Leskovec" userId="c3375773-ce7f-444d-a7c6-e358fb579a72" providerId="ADAL" clId="{ABFA1118-2BA3-6D43-B293-9FA73A1DF20E}" dt="2021-02-02T03:14:43.142" v="2108" actId="478"/>
          <ac:spMkLst>
            <pc:docMk/>
            <pc:sldMk cId="4137581729" sldId="1701"/>
            <ac:spMk id="16" creationId="{A8B5899B-D8B2-FF49-BAD3-49916A0AAB4C}"/>
          </ac:spMkLst>
        </pc:spChg>
        <pc:spChg chg="add del mod">
          <ac:chgData name="Jure Leskovec" userId="c3375773-ce7f-444d-a7c6-e358fb579a72" providerId="ADAL" clId="{ABFA1118-2BA3-6D43-B293-9FA73A1DF20E}" dt="2021-02-02T03:14:39.305" v="2104" actId="478"/>
          <ac:spMkLst>
            <pc:docMk/>
            <pc:sldMk cId="4137581729" sldId="1701"/>
            <ac:spMk id="17" creationId="{E78ADD18-06CB-3F46-8FBC-34ED41E81914}"/>
          </ac:spMkLst>
        </pc:spChg>
        <pc:spChg chg="add del mod">
          <ac:chgData name="Jure Leskovec" userId="c3375773-ce7f-444d-a7c6-e358fb579a72" providerId="ADAL" clId="{ABFA1118-2BA3-6D43-B293-9FA73A1DF20E}" dt="2021-02-02T03:14:41.228" v="2106" actId="478"/>
          <ac:spMkLst>
            <pc:docMk/>
            <pc:sldMk cId="4137581729" sldId="1701"/>
            <ac:spMk id="18" creationId="{2E3737C2-EAC9-7B46-B479-5431A63E5D7B}"/>
          </ac:spMkLst>
        </pc:spChg>
        <pc:spChg chg="add mod">
          <ac:chgData name="Jure Leskovec" userId="c3375773-ce7f-444d-a7c6-e358fb579a72" providerId="ADAL" clId="{ABFA1118-2BA3-6D43-B293-9FA73A1DF20E}" dt="2021-02-02T03:14:50.733" v="2110" actId="571"/>
          <ac:spMkLst>
            <pc:docMk/>
            <pc:sldMk cId="4137581729" sldId="1701"/>
            <ac:spMk id="19" creationId="{A0E59BCC-04B2-004A-8AB1-0D988D2354A7}"/>
          </ac:spMkLst>
        </pc:spChg>
        <pc:spChg chg="add mod">
          <ac:chgData name="Jure Leskovec" userId="c3375773-ce7f-444d-a7c6-e358fb579a72" providerId="ADAL" clId="{ABFA1118-2BA3-6D43-B293-9FA73A1DF20E}" dt="2021-02-02T03:14:56.600" v="2111" actId="571"/>
          <ac:spMkLst>
            <pc:docMk/>
            <pc:sldMk cId="4137581729" sldId="1701"/>
            <ac:spMk id="20" creationId="{0983EF4C-7B5C-4A43-9D75-83D135845D3F}"/>
          </ac:spMkLst>
        </pc:spChg>
      </pc:sldChg>
      <pc:sldChg chg="modSp mod">
        <pc:chgData name="Jure Leskovec" userId="c3375773-ce7f-444d-a7c6-e358fb579a72" providerId="ADAL" clId="{ABFA1118-2BA3-6D43-B293-9FA73A1DF20E}" dt="2021-02-02T03:15:22.667" v="2115" actId="20577"/>
        <pc:sldMkLst>
          <pc:docMk/>
          <pc:sldMk cId="2868760816" sldId="1702"/>
        </pc:sldMkLst>
        <pc:spChg chg="mod">
          <ac:chgData name="Jure Leskovec" userId="c3375773-ce7f-444d-a7c6-e358fb579a72" providerId="ADAL" clId="{ABFA1118-2BA3-6D43-B293-9FA73A1DF20E}" dt="2021-02-02T03:15:22.667" v="2115" actId="20577"/>
          <ac:spMkLst>
            <pc:docMk/>
            <pc:sldMk cId="2868760816" sldId="1702"/>
            <ac:spMk id="3" creationId="{704DF40B-FD31-144B-8015-1D741C706E89}"/>
          </ac:spMkLst>
        </pc:spChg>
      </pc:sldChg>
      <pc:sldChg chg="modSp mod">
        <pc:chgData name="Jure Leskovec" userId="c3375773-ce7f-444d-a7c6-e358fb579a72" providerId="ADAL" clId="{ABFA1118-2BA3-6D43-B293-9FA73A1DF20E}" dt="2021-02-02T17:10:03.504" v="2125" actId="20577"/>
        <pc:sldMkLst>
          <pc:docMk/>
          <pc:sldMk cId="3425718522" sldId="1703"/>
        </pc:sldMkLst>
        <pc:spChg chg="mod">
          <ac:chgData name="Jure Leskovec" userId="c3375773-ce7f-444d-a7c6-e358fb579a72" providerId="ADAL" clId="{ABFA1118-2BA3-6D43-B293-9FA73A1DF20E}" dt="2021-02-02T17:10:03.504" v="2125" actId="20577"/>
          <ac:spMkLst>
            <pc:docMk/>
            <pc:sldMk cId="3425718522" sldId="1703"/>
            <ac:spMk id="3" creationId="{BB6D55E5-656C-064A-8D78-A630629D5B56}"/>
          </ac:spMkLst>
        </pc:spChg>
      </pc:sldChg>
      <pc:sldChg chg="modSp mod">
        <pc:chgData name="Jure Leskovec" userId="c3375773-ce7f-444d-a7c6-e358fb579a72" providerId="ADAL" clId="{ABFA1118-2BA3-6D43-B293-9FA73A1DF20E}" dt="2021-02-02T02:48:58.073" v="1117" actId="14100"/>
        <pc:sldMkLst>
          <pc:docMk/>
          <pc:sldMk cId="1595319029" sldId="1704"/>
        </pc:sldMkLst>
        <pc:spChg chg="mod">
          <ac:chgData name="Jure Leskovec" userId="c3375773-ce7f-444d-a7c6-e358fb579a72" providerId="ADAL" clId="{ABFA1118-2BA3-6D43-B293-9FA73A1DF20E}" dt="2021-02-02T02:48:52.382" v="1115" actId="14100"/>
          <ac:spMkLst>
            <pc:docMk/>
            <pc:sldMk cId="1595319029" sldId="1704"/>
            <ac:spMk id="3" creationId="{BB6D55E5-656C-064A-8D78-A630629D5B56}"/>
          </ac:spMkLst>
        </pc:spChg>
        <pc:spChg chg="mod">
          <ac:chgData name="Jure Leskovec" userId="c3375773-ce7f-444d-a7c6-e358fb579a72" providerId="ADAL" clId="{ABFA1118-2BA3-6D43-B293-9FA73A1DF20E}" dt="2021-02-02T02:48:58.073" v="1117" actId="14100"/>
          <ac:spMkLst>
            <pc:docMk/>
            <pc:sldMk cId="1595319029" sldId="1704"/>
            <ac:spMk id="10" creationId="{94ADF5F3-FC46-8C40-ACA0-AEA15A051C0E}"/>
          </ac:spMkLst>
        </pc:spChg>
      </pc:sldChg>
      <pc:sldChg chg="modSp mod">
        <pc:chgData name="Jure Leskovec" userId="c3375773-ce7f-444d-a7c6-e358fb579a72" providerId="ADAL" clId="{ABFA1118-2BA3-6D43-B293-9FA73A1DF20E}" dt="2021-02-02T02:48:23.414" v="1110" actId="14100"/>
        <pc:sldMkLst>
          <pc:docMk/>
          <pc:sldMk cId="3609521925" sldId="1705"/>
        </pc:sldMkLst>
        <pc:spChg chg="mod">
          <ac:chgData name="Jure Leskovec" userId="c3375773-ce7f-444d-a7c6-e358fb579a72" providerId="ADAL" clId="{ABFA1118-2BA3-6D43-B293-9FA73A1DF20E}" dt="2021-02-02T02:48:23.414" v="1110" actId="14100"/>
          <ac:spMkLst>
            <pc:docMk/>
            <pc:sldMk cId="3609521925" sldId="1705"/>
            <ac:spMk id="3" creationId="{EC337B1E-BE93-C14A-9EA9-4D168BFE868A}"/>
          </ac:spMkLst>
        </pc:spChg>
      </pc:sldChg>
      <pc:sldChg chg="delSp modSp add mod">
        <pc:chgData name="Jure Leskovec" userId="c3375773-ce7f-444d-a7c6-e358fb579a72" providerId="ADAL" clId="{ABFA1118-2BA3-6D43-B293-9FA73A1DF20E}" dt="2021-02-02T02:38:00.353" v="540" actId="14100"/>
        <pc:sldMkLst>
          <pc:docMk/>
          <pc:sldMk cId="3963660160" sldId="1706"/>
        </pc:sldMkLst>
        <pc:spChg chg="mod">
          <ac:chgData name="Jure Leskovec" userId="c3375773-ce7f-444d-a7c6-e358fb579a72" providerId="ADAL" clId="{ABFA1118-2BA3-6D43-B293-9FA73A1DF20E}" dt="2021-02-02T02:38:00.353" v="540" actId="14100"/>
          <ac:spMkLst>
            <pc:docMk/>
            <pc:sldMk cId="3963660160" sldId="1706"/>
            <ac:spMk id="3" creationId="{00000000-0000-0000-0000-000000000000}"/>
          </ac:spMkLst>
        </pc:spChg>
        <pc:spChg chg="del">
          <ac:chgData name="Jure Leskovec" userId="c3375773-ce7f-444d-a7c6-e358fb579a72" providerId="ADAL" clId="{ABFA1118-2BA3-6D43-B293-9FA73A1DF20E}" dt="2021-02-02T02:37:50.362" v="538" actId="478"/>
          <ac:spMkLst>
            <pc:docMk/>
            <pc:sldMk cId="3963660160" sldId="1706"/>
            <ac:spMk id="8" creationId="{7103B266-6461-0C4B-997F-DF9B62FE1FF5}"/>
          </ac:spMkLst>
        </pc:spChg>
      </pc:sldChg>
      <pc:sldChg chg="modSp add mod">
        <pc:chgData name="Jure Leskovec" userId="c3375773-ce7f-444d-a7c6-e358fb579a72" providerId="ADAL" clId="{ABFA1118-2BA3-6D43-B293-9FA73A1DF20E}" dt="2021-02-02T02:37:44.349" v="536" actId="313"/>
        <pc:sldMkLst>
          <pc:docMk/>
          <pc:sldMk cId="1682393168" sldId="1707"/>
        </pc:sldMkLst>
        <pc:spChg chg="mod">
          <ac:chgData name="Jure Leskovec" userId="c3375773-ce7f-444d-a7c6-e358fb579a72" providerId="ADAL" clId="{ABFA1118-2BA3-6D43-B293-9FA73A1DF20E}" dt="2021-02-02T02:37:44.349" v="536" actId="313"/>
          <ac:spMkLst>
            <pc:docMk/>
            <pc:sldMk cId="1682393168" sldId="1707"/>
            <ac:spMk id="3" creationId="{D4945ABE-A83A-7C49-9F59-81CF47EF7D55}"/>
          </ac:spMkLst>
        </pc:spChg>
      </pc:sldChg>
      <pc:sldChg chg="addSp modSp new mod">
        <pc:chgData name="Jure Leskovec" userId="c3375773-ce7f-444d-a7c6-e358fb579a72" providerId="ADAL" clId="{ABFA1118-2BA3-6D43-B293-9FA73A1DF20E}" dt="2021-02-02T17:10:40.656" v="2126" actId="115"/>
        <pc:sldMkLst>
          <pc:docMk/>
          <pc:sldMk cId="1562625861" sldId="1708"/>
        </pc:sldMkLst>
        <pc:spChg chg="mod">
          <ac:chgData name="Jure Leskovec" userId="c3375773-ce7f-444d-a7c6-e358fb579a72" providerId="ADAL" clId="{ABFA1118-2BA3-6D43-B293-9FA73A1DF20E}" dt="2021-02-02T02:46:29.828" v="815" actId="20577"/>
          <ac:spMkLst>
            <pc:docMk/>
            <pc:sldMk cId="1562625861" sldId="1708"/>
            <ac:spMk id="2" creationId="{CED6FE1A-AC11-ED4E-90CF-7F77E2F3BAFA}"/>
          </ac:spMkLst>
        </pc:spChg>
        <pc:spChg chg="mod">
          <ac:chgData name="Jure Leskovec" userId="c3375773-ce7f-444d-a7c6-e358fb579a72" providerId="ADAL" clId="{ABFA1118-2BA3-6D43-B293-9FA73A1DF20E}" dt="2021-02-02T17:10:40.656" v="2126" actId="115"/>
          <ac:spMkLst>
            <pc:docMk/>
            <pc:sldMk cId="1562625861" sldId="1708"/>
            <ac:spMk id="3" creationId="{946561E5-FD31-A44F-8647-127FFDFBA492}"/>
          </ac:spMkLst>
        </pc:spChg>
        <pc:spChg chg="add mod">
          <ac:chgData name="Jure Leskovec" userId="c3375773-ce7f-444d-a7c6-e358fb579a72" providerId="ADAL" clId="{ABFA1118-2BA3-6D43-B293-9FA73A1DF20E}" dt="2021-02-02T02:47:54.603" v="1104" actId="20577"/>
          <ac:spMkLst>
            <pc:docMk/>
            <pc:sldMk cId="1562625861" sldId="1708"/>
            <ac:spMk id="7" creationId="{941C8A56-8E31-1446-BF55-47B67453BD1C}"/>
          </ac:spMkLst>
        </pc:spChg>
      </pc:sldChg>
      <pc:sldChg chg="addSp modSp new mod">
        <pc:chgData name="Jure Leskovec" userId="c3375773-ce7f-444d-a7c6-e358fb579a72" providerId="ADAL" clId="{ABFA1118-2BA3-6D43-B293-9FA73A1DF20E}" dt="2021-02-02T02:57:34.919" v="1566" actId="20577"/>
        <pc:sldMkLst>
          <pc:docMk/>
          <pc:sldMk cId="2423019336" sldId="1709"/>
        </pc:sldMkLst>
        <pc:spChg chg="mod">
          <ac:chgData name="Jure Leskovec" userId="c3375773-ce7f-444d-a7c6-e358fb579a72" providerId="ADAL" clId="{ABFA1118-2BA3-6D43-B293-9FA73A1DF20E}" dt="2021-02-02T02:54:04.063" v="1417"/>
          <ac:spMkLst>
            <pc:docMk/>
            <pc:sldMk cId="2423019336" sldId="1709"/>
            <ac:spMk id="2" creationId="{47534687-D982-1841-AAC9-71C9275CB4E2}"/>
          </ac:spMkLst>
        </pc:spChg>
        <pc:spChg chg="add mod">
          <ac:chgData name="Jure Leskovec" userId="c3375773-ce7f-444d-a7c6-e358fb579a72" providerId="ADAL" clId="{ABFA1118-2BA3-6D43-B293-9FA73A1DF20E}" dt="2021-02-02T02:57:34.919" v="1566" actId="20577"/>
          <ac:spMkLst>
            <pc:docMk/>
            <pc:sldMk cId="2423019336" sldId="1709"/>
            <ac:spMk id="7" creationId="{A391D688-2264-754F-B9CA-D0E0E1A9D457}"/>
          </ac:spMkLst>
        </pc:spChg>
      </pc:sldChg>
      <pc:sldChg chg="addSp modSp new mod">
        <pc:chgData name="Jure Leskovec" userId="c3375773-ce7f-444d-a7c6-e358fb579a72" providerId="ADAL" clId="{ABFA1118-2BA3-6D43-B293-9FA73A1DF20E}" dt="2021-02-02T03:01:26.995" v="1826" actId="20577"/>
        <pc:sldMkLst>
          <pc:docMk/>
          <pc:sldMk cId="3656991159" sldId="1710"/>
        </pc:sldMkLst>
        <pc:spChg chg="mod">
          <ac:chgData name="Jure Leskovec" userId="c3375773-ce7f-444d-a7c6-e358fb579a72" providerId="ADAL" clId="{ABFA1118-2BA3-6D43-B293-9FA73A1DF20E}" dt="2021-02-02T03:00:52.488" v="1652" actId="14100"/>
          <ac:spMkLst>
            <pc:docMk/>
            <pc:sldMk cId="3656991159" sldId="1710"/>
            <ac:spMk id="2" creationId="{918F9238-EDFE-7341-A46A-4E437D71FCE3}"/>
          </ac:spMkLst>
        </pc:spChg>
        <pc:spChg chg="add mod">
          <ac:chgData name="Jure Leskovec" userId="c3375773-ce7f-444d-a7c6-e358fb579a72" providerId="ADAL" clId="{ABFA1118-2BA3-6D43-B293-9FA73A1DF20E}" dt="2021-02-02T03:01:26.995" v="1826" actId="20577"/>
          <ac:spMkLst>
            <pc:docMk/>
            <pc:sldMk cId="3656991159" sldId="1710"/>
            <ac:spMk id="7" creationId="{A4B21D17-CA39-354A-BAC6-DFB6230539A1}"/>
          </ac:spMkLst>
        </pc:spChg>
      </pc:sldChg>
      <pc:sldChg chg="modSp mod">
        <pc:chgData name="Jure Leskovec" userId="c3375773-ce7f-444d-a7c6-e358fb579a72" providerId="ADAL" clId="{ABFA1118-2BA3-6D43-B293-9FA73A1DF20E}" dt="2021-02-02T17:12:39.165" v="2131" actId="207"/>
        <pc:sldMkLst>
          <pc:docMk/>
          <pc:sldMk cId="3096998245" sldId="1712"/>
        </pc:sldMkLst>
        <pc:spChg chg="mod">
          <ac:chgData name="Jure Leskovec" userId="c3375773-ce7f-444d-a7c6-e358fb579a72" providerId="ADAL" clId="{ABFA1118-2BA3-6D43-B293-9FA73A1DF20E}" dt="2021-02-02T17:12:39.165" v="2131" actId="207"/>
          <ac:spMkLst>
            <pc:docMk/>
            <pc:sldMk cId="3096998245" sldId="1712"/>
            <ac:spMk id="3" creationId="{0A0B0CFA-378B-4D4F-926E-2E192CA4F130}"/>
          </ac:spMkLst>
        </pc:spChg>
      </pc:sldChg>
    </pc:docChg>
  </pc:docChgLst>
  <pc:docChgLst>
    <pc:chgData name="Guest User" userId="S::urn:spo:anon#855c87dd56bb8cb2c3573cd34eb182dda0752aa54fa972288040490b377f33bb::" providerId="AD" clId="Web-{508FE148-7385-D39D-0FB3-7FB6A88F23B6}"/>
    <pc:docChg chg="addSld modSld addMainMaster">
      <pc:chgData name="Guest User" userId="S::urn:spo:anon#855c87dd56bb8cb2c3573cd34eb182dda0752aa54fa972288040490b377f33bb::" providerId="AD" clId="Web-{508FE148-7385-D39D-0FB3-7FB6A88F23B6}" dt="2021-02-04T19:49:39.204" v="8" actId="20577"/>
      <pc:docMkLst>
        <pc:docMk/>
      </pc:docMkLst>
      <pc:sldChg chg="modSp add">
        <pc:chgData name="Guest User" userId="S::urn:spo:anon#855c87dd56bb8cb2c3573cd34eb182dda0752aa54fa972288040490b377f33bb::" providerId="AD" clId="Web-{508FE148-7385-D39D-0FB3-7FB6A88F23B6}" dt="2021-02-04T19:49:39.204" v="8" actId="20577"/>
        <pc:sldMkLst>
          <pc:docMk/>
          <pc:sldMk cId="413484433" sldId="1793"/>
        </pc:sldMkLst>
        <pc:spChg chg="mod">
          <ac:chgData name="Guest User" userId="S::urn:spo:anon#855c87dd56bb8cb2c3573cd34eb182dda0752aa54fa972288040490b377f33bb::" providerId="AD" clId="Web-{508FE148-7385-D39D-0FB3-7FB6A88F23B6}" dt="2021-02-04T19:49:39.204" v="8" actId="20577"/>
          <ac:spMkLst>
            <pc:docMk/>
            <pc:sldMk cId="413484433" sldId="1793"/>
            <ac:spMk id="6" creationId="{2902AF53-C698-4EEC-A427-0C7E999D63A3}"/>
          </ac:spMkLst>
        </pc:spChg>
      </pc:sldChg>
      <pc:sldMasterChg chg="add addSldLayout">
        <pc:chgData name="Guest User" userId="S::urn:spo:anon#855c87dd56bb8cb2c3573cd34eb182dda0752aa54fa972288040490b377f33bb::" providerId="AD" clId="Web-{508FE148-7385-D39D-0FB3-7FB6A88F23B6}" dt="2021-02-04T19:47:08.289" v="0"/>
        <pc:sldMasterMkLst>
          <pc:docMk/>
          <pc:sldMasterMk cId="0" sldId="2147483679"/>
        </pc:sldMasterMkLst>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0" sldId="2147483680"/>
          </pc:sldLayoutMkLst>
        </pc:sldLayoutChg>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0" sldId="2147483681"/>
          </pc:sldLayoutMkLst>
        </pc:sldLayoutChg>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0" sldId="2147483682"/>
          </pc:sldLayoutMkLst>
        </pc:sldLayoutChg>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0" sldId="2147483683"/>
          </pc:sldLayoutMkLst>
        </pc:sldLayoutChg>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0" sldId="2147483684"/>
          </pc:sldLayoutMkLst>
        </pc:sldLayoutChg>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0" sldId="2147483685"/>
          </pc:sldLayoutMkLst>
        </pc:sldLayoutChg>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0" sldId="2147483686"/>
          </pc:sldLayoutMkLst>
        </pc:sldLayoutChg>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0" sldId="2147483687"/>
          </pc:sldLayoutMkLst>
        </pc:sldLayoutChg>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0" sldId="2147483688"/>
          </pc:sldLayoutMkLst>
        </pc:sldLayoutChg>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0" sldId="2147483689"/>
          </pc:sldLayoutMkLst>
        </pc:sldLayoutChg>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0" sldId="2147483690"/>
          </pc:sldLayoutMkLst>
        </pc:sldLayoutChg>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0" sldId="2147483691"/>
          </pc:sldLayoutMkLst>
        </pc:sldLayoutChg>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862270029" sldId="2147483692"/>
          </pc:sldLayoutMkLst>
        </pc:sldLayoutChg>
        <pc:sldLayoutChg chg="add">
          <pc:chgData name="Guest User" userId="S::urn:spo:anon#855c87dd56bb8cb2c3573cd34eb182dda0752aa54fa972288040490b377f33bb::" providerId="AD" clId="Web-{508FE148-7385-D39D-0FB3-7FB6A88F23B6}" dt="2021-02-04T19:47:08.289" v="0"/>
          <pc:sldLayoutMkLst>
            <pc:docMk/>
            <pc:sldMasterMk cId="0" sldId="2147483679"/>
            <pc:sldLayoutMk cId="629229525" sldId="2147483693"/>
          </pc:sldLayoutMkLst>
        </pc:sldLayoutChg>
      </pc:sldMasterChg>
    </pc:docChg>
  </pc:docChgLst>
  <pc:docChgLst>
    <pc:chgData name="Josh Singh" userId="S::jsingh5@stanford.edu::906e138b-41b6-4748-9ec6-d963ebc43888" providerId="AD" clId="Web-{E84CAF95-41C0-B54D-3D34-5F5963D53192}"/>
    <pc:docChg chg="modSld">
      <pc:chgData name="Josh Singh" userId="S::jsingh5@stanford.edu::906e138b-41b6-4748-9ec6-d963ebc43888" providerId="AD" clId="Web-{E84CAF95-41C0-B54D-3D34-5F5963D53192}" dt="2024-10-08T02:29:01.863" v="132"/>
      <pc:docMkLst>
        <pc:docMk/>
      </pc:docMkLst>
      <pc:sldChg chg="modSp">
        <pc:chgData name="Josh Singh" userId="S::jsingh5@stanford.edu::906e138b-41b6-4748-9ec6-d963ebc43888" providerId="AD" clId="Web-{E84CAF95-41C0-B54D-3D34-5F5963D53192}" dt="2024-10-08T02:29:01.863" v="132"/>
        <pc:sldMkLst>
          <pc:docMk/>
          <pc:sldMk cId="313577116" sldId="1810"/>
        </pc:sldMkLst>
        <pc:spChg chg="mod">
          <ac:chgData name="Josh Singh" userId="S::jsingh5@stanford.edu::906e138b-41b6-4748-9ec6-d963ebc43888" providerId="AD" clId="Web-{E84CAF95-41C0-B54D-3D34-5F5963D53192}" dt="2024-10-08T02:29:01.863" v="132"/>
          <ac:spMkLst>
            <pc:docMk/>
            <pc:sldMk cId="313577116" sldId="1810"/>
            <ac:spMk id="3" creationId="{CE510082-F9AA-1150-0BA9-50AE448250B1}"/>
          </ac:spMkLst>
        </pc:spChg>
      </pc:sldChg>
      <pc:sldChg chg="modSp">
        <pc:chgData name="Josh Singh" userId="S::jsingh5@stanford.edu::906e138b-41b6-4748-9ec6-d963ebc43888" providerId="AD" clId="Web-{E84CAF95-41C0-B54D-3D34-5F5963D53192}" dt="2024-10-08T02:28:25.798" v="124" actId="20577"/>
        <pc:sldMkLst>
          <pc:docMk/>
          <pc:sldMk cId="4184610358" sldId="1812"/>
        </pc:sldMkLst>
        <pc:spChg chg="mod">
          <ac:chgData name="Josh Singh" userId="S::jsingh5@stanford.edu::906e138b-41b6-4748-9ec6-d963ebc43888" providerId="AD" clId="Web-{E84CAF95-41C0-B54D-3D34-5F5963D53192}" dt="2024-10-08T02:28:25.798" v="124" actId="20577"/>
          <ac:spMkLst>
            <pc:docMk/>
            <pc:sldMk cId="4184610358" sldId="1812"/>
            <ac:spMk id="3" creationId="{CE510082-F9AA-1150-0BA9-50AE448250B1}"/>
          </ac:spMkLst>
        </pc:spChg>
        <pc:spChg chg="mod">
          <ac:chgData name="Josh Singh" userId="S::jsingh5@stanford.edu::906e138b-41b6-4748-9ec6-d963ebc43888" providerId="AD" clId="Web-{E84CAF95-41C0-B54D-3D34-5F5963D53192}" dt="2024-10-08T02:26:09.832" v="0"/>
          <ac:spMkLst>
            <pc:docMk/>
            <pc:sldMk cId="4184610358" sldId="1812"/>
            <ac:spMk id="8" creationId="{5F826F03-9008-CD69-6AFF-9C0519DDB04E}"/>
          </ac:spMkLst>
        </pc:spChg>
      </pc:sldChg>
    </pc:docChg>
  </pc:docChgLst>
  <pc:docChgLst>
    <pc:chgData name="Hamed Nilforoshan" userId="S::hamed@stanford.edu::33cb150b-93d1-4d27-8322-b163ddb145a5" providerId="AD" clId="Web-{7BCCB464-A340-9C58-74DA-DA4645C5C1DC}"/>
    <pc:docChg chg="modSld">
      <pc:chgData name="Hamed Nilforoshan" userId="S::hamed@stanford.edu::33cb150b-93d1-4d27-8322-b163ddb145a5" providerId="AD" clId="Web-{7BCCB464-A340-9C58-74DA-DA4645C5C1DC}" dt="2023-11-14T22:21:20.066" v="0"/>
      <pc:docMkLst>
        <pc:docMk/>
      </pc:docMkLst>
      <pc:sldChg chg="addSp">
        <pc:chgData name="Hamed Nilforoshan" userId="S::hamed@stanford.edu::33cb150b-93d1-4d27-8322-b163ddb145a5" providerId="AD" clId="Web-{7BCCB464-A340-9C58-74DA-DA4645C5C1DC}" dt="2023-11-14T22:21:20.066" v="0"/>
        <pc:sldMkLst>
          <pc:docMk/>
          <pc:sldMk cId="0" sldId="256"/>
        </pc:sldMkLst>
        <pc:spChg chg="add">
          <ac:chgData name="Hamed Nilforoshan" userId="S::hamed@stanford.edu::33cb150b-93d1-4d27-8322-b163ddb145a5" providerId="AD" clId="Web-{7BCCB464-A340-9C58-74DA-DA4645C5C1DC}" dt="2023-11-14T22:21:20.066" v="0"/>
          <ac:spMkLst>
            <pc:docMk/>
            <pc:sldMk cId="0" sldId="256"/>
            <ac:spMk id="3" creationId="{DD821624-4BAF-0C69-603A-4AB60975D2E1}"/>
          </ac:spMkLst>
        </pc:spChg>
      </pc:sldChg>
    </pc:docChg>
  </pc:docChgLst>
  <pc:docChgLst>
    <pc:chgData name="Charilaos I. Kanatsoulis" userId="S::harilaos@stanford.edu::030ec4ea-53c0-4988-b931-860f83415eb2" providerId="AD" clId="Web-{6E58FA76-4C98-5770-B83E-FB916F6F352F}"/>
    <pc:docChg chg="addSld delSld modSld">
      <pc:chgData name="Charilaos I. Kanatsoulis" userId="S::harilaos@stanford.edu::030ec4ea-53c0-4988-b931-860f83415eb2" providerId="AD" clId="Web-{6E58FA76-4C98-5770-B83E-FB916F6F352F}" dt="2024-10-08T02:25:00.573" v="1509"/>
      <pc:docMkLst>
        <pc:docMk/>
      </pc:docMkLst>
      <pc:sldChg chg="modNotes">
        <pc:chgData name="Charilaos I. Kanatsoulis" userId="S::harilaos@stanford.edu::030ec4ea-53c0-4988-b931-860f83415eb2" providerId="AD" clId="Web-{6E58FA76-4C98-5770-B83E-FB916F6F352F}" dt="2024-10-07T20:35:25.177" v="3"/>
        <pc:sldMkLst>
          <pc:docMk/>
          <pc:sldMk cId="4157019274" sldId="1738"/>
        </pc:sldMkLst>
      </pc:sldChg>
      <pc:sldChg chg="modNotes">
        <pc:chgData name="Charilaos I. Kanatsoulis" userId="S::harilaos@stanford.edu::030ec4ea-53c0-4988-b931-860f83415eb2" providerId="AD" clId="Web-{6E58FA76-4C98-5770-B83E-FB916F6F352F}" dt="2024-10-07T21:02:58.874" v="867"/>
        <pc:sldMkLst>
          <pc:docMk/>
          <pc:sldMk cId="3009006086" sldId="1743"/>
        </pc:sldMkLst>
      </pc:sldChg>
      <pc:sldChg chg="modNotes">
        <pc:chgData name="Charilaos I. Kanatsoulis" userId="S::harilaos@stanford.edu::030ec4ea-53c0-4988-b931-860f83415eb2" providerId="AD" clId="Web-{6E58FA76-4C98-5770-B83E-FB916F6F352F}" dt="2024-10-08T02:25:00.573" v="1509"/>
        <pc:sldMkLst>
          <pc:docMk/>
          <pc:sldMk cId="295786156" sldId="1745"/>
        </pc:sldMkLst>
      </pc:sldChg>
      <pc:sldChg chg="modNotes">
        <pc:chgData name="Charilaos I. Kanatsoulis" userId="S::harilaos@stanford.edu::030ec4ea-53c0-4988-b931-860f83415eb2" providerId="AD" clId="Web-{6E58FA76-4C98-5770-B83E-FB916F6F352F}" dt="2024-10-08T02:20:28.062" v="1407"/>
        <pc:sldMkLst>
          <pc:docMk/>
          <pc:sldMk cId="1699976448" sldId="1747"/>
        </pc:sldMkLst>
      </pc:sldChg>
      <pc:sldChg chg="modNotes">
        <pc:chgData name="Charilaos I. Kanatsoulis" userId="S::harilaos@stanford.edu::030ec4ea-53c0-4988-b931-860f83415eb2" providerId="AD" clId="Web-{6E58FA76-4C98-5770-B83E-FB916F6F352F}" dt="2024-10-07T20:55:32.734" v="410"/>
        <pc:sldMkLst>
          <pc:docMk/>
          <pc:sldMk cId="4141085948" sldId="1758"/>
        </pc:sldMkLst>
      </pc:sldChg>
      <pc:sldChg chg="addSp modSp modNotes">
        <pc:chgData name="Charilaos I. Kanatsoulis" userId="S::harilaos@stanford.edu::030ec4ea-53c0-4988-b931-860f83415eb2" providerId="AD" clId="Web-{6E58FA76-4C98-5770-B83E-FB916F6F352F}" dt="2024-10-07T20:35:16.240" v="2"/>
        <pc:sldMkLst>
          <pc:docMk/>
          <pc:sldMk cId="395968381" sldId="1763"/>
        </pc:sldMkLst>
        <pc:spChg chg="add mod">
          <ac:chgData name="Charilaos I. Kanatsoulis" userId="S::harilaos@stanford.edu::030ec4ea-53c0-4988-b931-860f83415eb2" providerId="AD" clId="Web-{6E58FA76-4C98-5770-B83E-FB916F6F352F}" dt="2024-10-07T20:35:15.068" v="1"/>
          <ac:spMkLst>
            <pc:docMk/>
            <pc:sldMk cId="395968381" sldId="1763"/>
            <ac:spMk id="11" creationId="{450B0309-FE57-F6A6-FDB4-3E8EBE69D1AC}"/>
          </ac:spMkLst>
        </pc:spChg>
      </pc:sldChg>
      <pc:sldChg chg="new del">
        <pc:chgData name="Charilaos I. Kanatsoulis" userId="S::harilaos@stanford.edu::030ec4ea-53c0-4988-b931-860f83415eb2" providerId="AD" clId="Web-{6E58FA76-4C98-5770-B83E-FB916F6F352F}" dt="2024-10-07T20:41:12.064" v="5"/>
        <pc:sldMkLst>
          <pc:docMk/>
          <pc:sldMk cId="3606342881" sldId="1817"/>
        </pc:sldMkLst>
      </pc:sldChg>
    </pc:docChg>
  </pc:docChgLst>
  <pc:docChgLst>
    <pc:chgData name="Zecheng Zhang" userId="4156b766-e998-44cc-83e7-6b9e604999e3" providerId="ADAL" clId="{1DDC220D-0C13-BD4B-94BC-9D522A546DFD}"/>
    <pc:docChg chg="undo redo custSel addSld delSld modSld">
      <pc:chgData name="Zecheng Zhang" userId="4156b766-e998-44cc-83e7-6b9e604999e3" providerId="ADAL" clId="{1DDC220D-0C13-BD4B-94BC-9D522A546DFD}" dt="2021-02-02T13:48:12.673" v="2907" actId="2696"/>
      <pc:docMkLst>
        <pc:docMk/>
      </pc:docMkLst>
      <pc:sldChg chg="addSp modSp">
        <pc:chgData name="Zecheng Zhang" userId="4156b766-e998-44cc-83e7-6b9e604999e3" providerId="ADAL" clId="{1DDC220D-0C13-BD4B-94BC-9D522A546DFD}" dt="2021-01-31T00:20:05.142" v="0"/>
        <pc:sldMkLst>
          <pc:docMk/>
          <pc:sldMk cId="2029139914" sldId="323"/>
        </pc:sldMkLst>
        <pc:spChg chg="add mod">
          <ac:chgData name="Zecheng Zhang" userId="4156b766-e998-44cc-83e7-6b9e604999e3" providerId="ADAL" clId="{1DDC220D-0C13-BD4B-94BC-9D522A546DFD}" dt="2021-01-31T00:20:05.142" v="0"/>
          <ac:spMkLst>
            <pc:docMk/>
            <pc:sldMk cId="2029139914" sldId="323"/>
            <ac:spMk id="4" creationId="{66157B3E-281A-5540-897B-EE0169611D0C}"/>
          </ac:spMkLst>
        </pc:spChg>
        <pc:picChg chg="add mod">
          <ac:chgData name="Zecheng Zhang" userId="4156b766-e998-44cc-83e7-6b9e604999e3" providerId="ADAL" clId="{1DDC220D-0C13-BD4B-94BC-9D522A546DFD}" dt="2021-01-31T00:20:05.142" v="0"/>
          <ac:picMkLst>
            <pc:docMk/>
            <pc:sldMk cId="2029139914" sldId="323"/>
            <ac:picMk id="5" creationId="{A7F58799-DE04-2649-B4E2-ECC3341F5FB5}"/>
          </ac:picMkLst>
        </pc:picChg>
      </pc:sldChg>
      <pc:sldChg chg="modSp mod">
        <pc:chgData name="Zecheng Zhang" userId="4156b766-e998-44cc-83e7-6b9e604999e3" providerId="ADAL" clId="{1DDC220D-0C13-BD4B-94BC-9D522A546DFD}" dt="2021-01-31T02:26:01.233" v="536"/>
        <pc:sldMkLst>
          <pc:docMk/>
          <pc:sldMk cId="893936805" sldId="387"/>
        </pc:sldMkLst>
        <pc:spChg chg="mod">
          <ac:chgData name="Zecheng Zhang" userId="4156b766-e998-44cc-83e7-6b9e604999e3" providerId="ADAL" clId="{1DDC220D-0C13-BD4B-94BC-9D522A546DFD}" dt="2021-01-31T02:26:01.233" v="536"/>
          <ac:spMkLst>
            <pc:docMk/>
            <pc:sldMk cId="893936805" sldId="387"/>
            <ac:spMk id="3" creationId="{00000000-0000-0000-0000-000000000000}"/>
          </ac:spMkLst>
        </pc:spChg>
      </pc:sldChg>
      <pc:sldChg chg="modSp">
        <pc:chgData name="Zecheng Zhang" userId="4156b766-e998-44cc-83e7-6b9e604999e3" providerId="ADAL" clId="{1DDC220D-0C13-BD4B-94BC-9D522A546DFD}" dt="2021-02-01T20:26:06.088" v="912" actId="20577"/>
        <pc:sldMkLst>
          <pc:docMk/>
          <pc:sldMk cId="153035831" sldId="389"/>
        </pc:sldMkLst>
        <pc:spChg chg="mod">
          <ac:chgData name="Zecheng Zhang" userId="4156b766-e998-44cc-83e7-6b9e604999e3" providerId="ADAL" clId="{1DDC220D-0C13-BD4B-94BC-9D522A546DFD}" dt="2021-02-01T20:26:06.088" v="912" actId="20577"/>
          <ac:spMkLst>
            <pc:docMk/>
            <pc:sldMk cId="153035831" sldId="389"/>
            <ac:spMk id="3" creationId="{00000000-0000-0000-0000-000000000000}"/>
          </ac:spMkLst>
        </pc:spChg>
      </pc:sldChg>
      <pc:sldChg chg="modSp mod">
        <pc:chgData name="Zecheng Zhang" userId="4156b766-e998-44cc-83e7-6b9e604999e3" providerId="ADAL" clId="{1DDC220D-0C13-BD4B-94BC-9D522A546DFD}" dt="2021-02-01T20:32:10.582" v="1045"/>
        <pc:sldMkLst>
          <pc:docMk/>
          <pc:sldMk cId="1878176516" sldId="393"/>
        </pc:sldMkLst>
        <pc:spChg chg="mod">
          <ac:chgData name="Zecheng Zhang" userId="4156b766-e998-44cc-83e7-6b9e604999e3" providerId="ADAL" clId="{1DDC220D-0C13-BD4B-94BC-9D522A546DFD}" dt="2021-02-01T20:32:10.582" v="1045"/>
          <ac:spMkLst>
            <pc:docMk/>
            <pc:sldMk cId="1878176516" sldId="393"/>
            <ac:spMk id="3" creationId="{00000000-0000-0000-0000-000000000000}"/>
          </ac:spMkLst>
        </pc:spChg>
        <pc:spChg chg="mod">
          <ac:chgData name="Zecheng Zhang" userId="4156b766-e998-44cc-83e7-6b9e604999e3" providerId="ADAL" clId="{1DDC220D-0C13-BD4B-94BC-9D522A546DFD}" dt="2021-02-01T20:31:33.332" v="1035" actId="1076"/>
          <ac:spMkLst>
            <pc:docMk/>
            <pc:sldMk cId="1878176516" sldId="393"/>
            <ac:spMk id="10" creationId="{4FDA8800-F6E5-8643-9889-4142D464D90B}"/>
          </ac:spMkLst>
        </pc:spChg>
        <pc:spChg chg="mod">
          <ac:chgData name="Zecheng Zhang" userId="4156b766-e998-44cc-83e7-6b9e604999e3" providerId="ADAL" clId="{1DDC220D-0C13-BD4B-94BC-9D522A546DFD}" dt="2021-02-01T20:31:56.486" v="1041" actId="1076"/>
          <ac:spMkLst>
            <pc:docMk/>
            <pc:sldMk cId="1878176516" sldId="393"/>
            <ac:spMk id="15" creationId="{A65AE7C6-2F38-3A4A-B25D-801A3DC32B60}"/>
          </ac:spMkLst>
        </pc:spChg>
        <pc:spChg chg="mod">
          <ac:chgData name="Zecheng Zhang" userId="4156b766-e998-44cc-83e7-6b9e604999e3" providerId="ADAL" clId="{1DDC220D-0C13-BD4B-94BC-9D522A546DFD}" dt="2021-02-01T20:31:52.236" v="1040" actId="1076"/>
          <ac:spMkLst>
            <pc:docMk/>
            <pc:sldMk cId="1878176516" sldId="393"/>
            <ac:spMk id="16" creationId="{F7B18999-3426-9F4D-B061-719EEA8DD962}"/>
          </ac:spMkLst>
        </pc:spChg>
      </pc:sldChg>
      <pc:sldChg chg="modSp">
        <pc:chgData name="Zecheng Zhang" userId="4156b766-e998-44cc-83e7-6b9e604999e3" providerId="ADAL" clId="{1DDC220D-0C13-BD4B-94BC-9D522A546DFD}" dt="2021-01-31T02:16:50.773" v="508" actId="114"/>
        <pc:sldMkLst>
          <pc:docMk/>
          <pc:sldMk cId="1413540602" sldId="394"/>
        </pc:sldMkLst>
        <pc:spChg chg="mod">
          <ac:chgData name="Zecheng Zhang" userId="4156b766-e998-44cc-83e7-6b9e604999e3" providerId="ADAL" clId="{1DDC220D-0C13-BD4B-94BC-9D522A546DFD}" dt="2021-01-31T02:16:50.773" v="508" actId="114"/>
          <ac:spMkLst>
            <pc:docMk/>
            <pc:sldMk cId="1413540602" sldId="394"/>
            <ac:spMk id="3" creationId="{00000000-0000-0000-0000-000000000000}"/>
          </ac:spMkLst>
        </pc:spChg>
      </pc:sldChg>
      <pc:sldChg chg="modSp mod">
        <pc:chgData name="Zecheng Zhang" userId="4156b766-e998-44cc-83e7-6b9e604999e3" providerId="ADAL" clId="{1DDC220D-0C13-BD4B-94BC-9D522A546DFD}" dt="2021-02-01T20:27:26.558" v="941" actId="1076"/>
        <pc:sldMkLst>
          <pc:docMk/>
          <pc:sldMk cId="4234775350" sldId="1618"/>
        </pc:sldMkLst>
        <pc:spChg chg="mod">
          <ac:chgData name="Zecheng Zhang" userId="4156b766-e998-44cc-83e7-6b9e604999e3" providerId="ADAL" clId="{1DDC220D-0C13-BD4B-94BC-9D522A546DFD}" dt="2021-02-01T20:27:04.723" v="932"/>
          <ac:spMkLst>
            <pc:docMk/>
            <pc:sldMk cId="4234775350" sldId="1618"/>
            <ac:spMk id="3" creationId="{00000000-0000-0000-0000-000000000000}"/>
          </ac:spMkLst>
        </pc:spChg>
        <pc:spChg chg="mod">
          <ac:chgData name="Zecheng Zhang" userId="4156b766-e998-44cc-83e7-6b9e604999e3" providerId="ADAL" clId="{1DDC220D-0C13-BD4B-94BC-9D522A546DFD}" dt="2021-02-01T20:26:37.285" v="922" actId="20577"/>
          <ac:spMkLst>
            <pc:docMk/>
            <pc:sldMk cId="4234775350" sldId="1618"/>
            <ac:spMk id="10" creationId="{A53F0E8D-B600-8F44-8445-B2741B7E5154}"/>
          </ac:spMkLst>
        </pc:spChg>
        <pc:spChg chg="mod">
          <ac:chgData name="Zecheng Zhang" userId="4156b766-e998-44cc-83e7-6b9e604999e3" providerId="ADAL" clId="{1DDC220D-0C13-BD4B-94BC-9D522A546DFD}" dt="2021-02-01T20:26:40.530" v="924" actId="20577"/>
          <ac:spMkLst>
            <pc:docMk/>
            <pc:sldMk cId="4234775350" sldId="1618"/>
            <ac:spMk id="12" creationId="{A234198C-117D-DF46-BF6F-1DD126001F4C}"/>
          </ac:spMkLst>
        </pc:spChg>
        <pc:spChg chg="mod">
          <ac:chgData name="Zecheng Zhang" userId="4156b766-e998-44cc-83e7-6b9e604999e3" providerId="ADAL" clId="{1DDC220D-0C13-BD4B-94BC-9D522A546DFD}" dt="2021-02-01T20:27:26.558" v="941" actId="1076"/>
          <ac:spMkLst>
            <pc:docMk/>
            <pc:sldMk cId="4234775350" sldId="1618"/>
            <ac:spMk id="17" creationId="{1874AC50-A39C-5B48-B64F-D919C94C7F23}"/>
          </ac:spMkLst>
        </pc:spChg>
      </pc:sldChg>
      <pc:sldChg chg="modSp">
        <pc:chgData name="Zecheng Zhang" userId="4156b766-e998-44cc-83e7-6b9e604999e3" providerId="ADAL" clId="{1DDC220D-0C13-BD4B-94BC-9D522A546DFD}" dt="2021-02-01T20:30:01.991" v="1003" actId="113"/>
        <pc:sldMkLst>
          <pc:docMk/>
          <pc:sldMk cId="1682833047" sldId="1620"/>
        </pc:sldMkLst>
        <pc:spChg chg="mod">
          <ac:chgData name="Zecheng Zhang" userId="4156b766-e998-44cc-83e7-6b9e604999e3" providerId="ADAL" clId="{1DDC220D-0C13-BD4B-94BC-9D522A546DFD}" dt="2021-02-01T20:28:06.674" v="951" actId="114"/>
          <ac:spMkLst>
            <pc:docMk/>
            <pc:sldMk cId="1682833047" sldId="1620"/>
            <ac:spMk id="3" creationId="{00000000-0000-0000-0000-000000000000}"/>
          </ac:spMkLst>
        </pc:spChg>
        <pc:spChg chg="mod">
          <ac:chgData name="Zecheng Zhang" userId="4156b766-e998-44cc-83e7-6b9e604999e3" providerId="ADAL" clId="{1DDC220D-0C13-BD4B-94BC-9D522A546DFD}" dt="2021-02-01T20:30:01.991" v="1003" actId="113"/>
          <ac:spMkLst>
            <pc:docMk/>
            <pc:sldMk cId="1682833047" sldId="1620"/>
            <ac:spMk id="16" creationId="{83B68AAB-3467-4141-B966-8E487CDA7753}"/>
          </ac:spMkLst>
        </pc:spChg>
        <pc:spChg chg="mod">
          <ac:chgData name="Zecheng Zhang" userId="4156b766-e998-44cc-83e7-6b9e604999e3" providerId="ADAL" clId="{1DDC220D-0C13-BD4B-94BC-9D522A546DFD}" dt="2021-02-01T20:28:35.062" v="963" actId="20577"/>
          <ac:spMkLst>
            <pc:docMk/>
            <pc:sldMk cId="1682833047" sldId="1620"/>
            <ac:spMk id="32" creationId="{C429ACC9-BD7A-824B-A8BF-4B99C835DEE6}"/>
          </ac:spMkLst>
        </pc:spChg>
        <pc:spChg chg="mod">
          <ac:chgData name="Zecheng Zhang" userId="4156b766-e998-44cc-83e7-6b9e604999e3" providerId="ADAL" clId="{1DDC220D-0C13-BD4B-94BC-9D522A546DFD}" dt="2021-02-01T20:28:41.327" v="965" actId="20577"/>
          <ac:spMkLst>
            <pc:docMk/>
            <pc:sldMk cId="1682833047" sldId="1620"/>
            <ac:spMk id="33" creationId="{64B43D23-FCFD-334D-A7F1-161BF055DC1A}"/>
          </ac:spMkLst>
        </pc:spChg>
      </pc:sldChg>
      <pc:sldChg chg="modSp">
        <pc:chgData name="Zecheng Zhang" userId="4156b766-e998-44cc-83e7-6b9e604999e3" providerId="ADAL" clId="{1DDC220D-0C13-BD4B-94BC-9D522A546DFD}" dt="2021-02-01T20:33:21.480" v="1078" actId="20577"/>
        <pc:sldMkLst>
          <pc:docMk/>
          <pc:sldMk cId="3620083656" sldId="1621"/>
        </pc:sldMkLst>
        <pc:spChg chg="mod">
          <ac:chgData name="Zecheng Zhang" userId="4156b766-e998-44cc-83e7-6b9e604999e3" providerId="ADAL" clId="{1DDC220D-0C13-BD4B-94BC-9D522A546DFD}" dt="2021-02-01T20:33:21.480" v="1078" actId="20577"/>
          <ac:spMkLst>
            <pc:docMk/>
            <pc:sldMk cId="3620083656" sldId="1621"/>
            <ac:spMk id="3" creationId="{00000000-0000-0000-0000-000000000000}"/>
          </ac:spMkLst>
        </pc:spChg>
        <pc:spChg chg="mod">
          <ac:chgData name="Zecheng Zhang" userId="4156b766-e998-44cc-83e7-6b9e604999e3" providerId="ADAL" clId="{1DDC220D-0C13-BD4B-94BC-9D522A546DFD}" dt="2021-02-01T20:33:07.224" v="1070"/>
          <ac:spMkLst>
            <pc:docMk/>
            <pc:sldMk cId="3620083656" sldId="1621"/>
            <ac:spMk id="7" creationId="{D723C50B-C387-9047-B309-A6E37B2E97B9}"/>
          </ac:spMkLst>
        </pc:spChg>
      </pc:sldChg>
      <pc:sldChg chg="addSp delSp modSp mod">
        <pc:chgData name="Zecheng Zhang" userId="4156b766-e998-44cc-83e7-6b9e604999e3" providerId="ADAL" clId="{1DDC220D-0C13-BD4B-94BC-9D522A546DFD}" dt="2021-02-02T01:23:50.458" v="2510" actId="478"/>
        <pc:sldMkLst>
          <pc:docMk/>
          <pc:sldMk cId="984335226" sldId="1637"/>
        </pc:sldMkLst>
        <pc:spChg chg="mod">
          <ac:chgData name="Zecheng Zhang" userId="4156b766-e998-44cc-83e7-6b9e604999e3" providerId="ADAL" clId="{1DDC220D-0C13-BD4B-94BC-9D522A546DFD}" dt="2021-02-01T05:03:14.859" v="837" actId="255"/>
          <ac:spMkLst>
            <pc:docMk/>
            <pc:sldMk cId="984335226" sldId="1637"/>
            <ac:spMk id="3" creationId="{33B2DAD4-E089-4D78-B1DA-00FB466A7D8A}"/>
          </ac:spMkLst>
        </pc:spChg>
        <pc:spChg chg="mod">
          <ac:chgData name="Zecheng Zhang" userId="4156b766-e998-44cc-83e7-6b9e604999e3" providerId="ADAL" clId="{1DDC220D-0C13-BD4B-94BC-9D522A546DFD}" dt="2021-01-31T02:13:31.977" v="481" actId="113"/>
          <ac:spMkLst>
            <pc:docMk/>
            <pc:sldMk cId="984335226" sldId="1637"/>
            <ac:spMk id="7" creationId="{855F928E-F065-4311-BAAA-E39C6D395B9A}"/>
          </ac:spMkLst>
        </pc:spChg>
        <pc:spChg chg="add del mod">
          <ac:chgData name="Zecheng Zhang" userId="4156b766-e998-44cc-83e7-6b9e604999e3" providerId="ADAL" clId="{1DDC220D-0C13-BD4B-94BC-9D522A546DFD}" dt="2021-02-02T01:23:50.458" v="2510" actId="478"/>
          <ac:spMkLst>
            <pc:docMk/>
            <pc:sldMk cId="984335226" sldId="1637"/>
            <ac:spMk id="9" creationId="{5CA9020A-BD83-B342-B285-D31EC15E29EB}"/>
          </ac:spMkLst>
        </pc:spChg>
        <pc:spChg chg="mod">
          <ac:chgData name="Zecheng Zhang" userId="4156b766-e998-44cc-83e7-6b9e604999e3" providerId="ADAL" clId="{1DDC220D-0C13-BD4B-94BC-9D522A546DFD}" dt="2021-01-31T02:13:05.984" v="478" actId="113"/>
          <ac:spMkLst>
            <pc:docMk/>
            <pc:sldMk cId="984335226" sldId="1637"/>
            <ac:spMk id="10" creationId="{3B90D3C5-36B6-424E-B7A9-A95BFB695D95}"/>
          </ac:spMkLst>
        </pc:spChg>
      </pc:sldChg>
      <pc:sldChg chg="addSp delSp modSp mod">
        <pc:chgData name="Zecheng Zhang" userId="4156b766-e998-44cc-83e7-6b9e604999e3" providerId="ADAL" clId="{1DDC220D-0C13-BD4B-94BC-9D522A546DFD}" dt="2021-02-02T01:23:54.370" v="2511" actId="478"/>
        <pc:sldMkLst>
          <pc:docMk/>
          <pc:sldMk cId="3310041544" sldId="1639"/>
        </pc:sldMkLst>
        <pc:spChg chg="mod">
          <ac:chgData name="Zecheng Zhang" userId="4156b766-e998-44cc-83e7-6b9e604999e3" providerId="ADAL" clId="{1DDC220D-0C13-BD4B-94BC-9D522A546DFD}" dt="2021-02-01T20:22:02.817" v="877" actId="167"/>
          <ac:spMkLst>
            <pc:docMk/>
            <pc:sldMk cId="3310041544" sldId="1639"/>
            <ac:spMk id="3" creationId="{00000000-0000-0000-0000-000000000000}"/>
          </ac:spMkLst>
        </pc:spChg>
        <pc:spChg chg="mod">
          <ac:chgData name="Zecheng Zhang" userId="4156b766-e998-44cc-83e7-6b9e604999e3" providerId="ADAL" clId="{1DDC220D-0C13-BD4B-94BC-9D522A546DFD}" dt="2021-02-01T20:21:53.476" v="876" actId="167"/>
          <ac:spMkLst>
            <pc:docMk/>
            <pc:sldMk cId="3310041544" sldId="1639"/>
            <ac:spMk id="13" creationId="{E773415B-8BA4-9246-8274-8408EB641F52}"/>
          </ac:spMkLst>
        </pc:spChg>
        <pc:spChg chg="mod">
          <ac:chgData name="Zecheng Zhang" userId="4156b766-e998-44cc-83e7-6b9e604999e3" providerId="ADAL" clId="{1DDC220D-0C13-BD4B-94BC-9D522A546DFD}" dt="2021-02-01T20:21:37.794" v="873" actId="20577"/>
          <ac:spMkLst>
            <pc:docMk/>
            <pc:sldMk cId="3310041544" sldId="1639"/>
            <ac:spMk id="14" creationId="{B601B437-C62C-B04B-8293-17E82CD418F2}"/>
          </ac:spMkLst>
        </pc:spChg>
        <pc:spChg chg="mod">
          <ac:chgData name="Zecheng Zhang" userId="4156b766-e998-44cc-83e7-6b9e604999e3" providerId="ADAL" clId="{1DDC220D-0C13-BD4B-94BC-9D522A546DFD}" dt="2021-02-01T20:21:41.163" v="875" actId="20577"/>
          <ac:spMkLst>
            <pc:docMk/>
            <pc:sldMk cId="3310041544" sldId="1639"/>
            <ac:spMk id="15" creationId="{2CEC42E9-0F93-9A42-B5CE-3EC7E98E225E}"/>
          </ac:spMkLst>
        </pc:spChg>
        <pc:spChg chg="mod">
          <ac:chgData name="Zecheng Zhang" userId="4156b766-e998-44cc-83e7-6b9e604999e3" providerId="ADAL" clId="{1DDC220D-0C13-BD4B-94BC-9D522A546DFD}" dt="2021-02-01T20:24:54.211" v="898" actId="167"/>
          <ac:spMkLst>
            <pc:docMk/>
            <pc:sldMk cId="3310041544" sldId="1639"/>
            <ac:spMk id="17" creationId="{BD2B3DDA-14A8-C44C-B851-BFAF5607ED6C}"/>
          </ac:spMkLst>
        </pc:spChg>
        <pc:spChg chg="mod">
          <ac:chgData name="Zecheng Zhang" userId="4156b766-e998-44cc-83e7-6b9e604999e3" providerId="ADAL" clId="{1DDC220D-0C13-BD4B-94BC-9D522A546DFD}" dt="2021-02-01T20:22:10.502" v="879" actId="14100"/>
          <ac:spMkLst>
            <pc:docMk/>
            <pc:sldMk cId="3310041544" sldId="1639"/>
            <ac:spMk id="23" creationId="{E0CD7D90-0A65-CA41-9FCD-8CDC182F6965}"/>
          </ac:spMkLst>
        </pc:spChg>
        <pc:spChg chg="add del mod">
          <ac:chgData name="Zecheng Zhang" userId="4156b766-e998-44cc-83e7-6b9e604999e3" providerId="ADAL" clId="{1DDC220D-0C13-BD4B-94BC-9D522A546DFD}" dt="2021-02-02T01:23:54.370" v="2511" actId="478"/>
          <ac:spMkLst>
            <pc:docMk/>
            <pc:sldMk cId="3310041544" sldId="1639"/>
            <ac:spMk id="28" creationId="{E0C8ED62-27A4-AC4A-9E44-42F8F4386834}"/>
          </ac:spMkLst>
        </pc:spChg>
      </pc:sldChg>
      <pc:sldChg chg="addSp delSp modSp mod">
        <pc:chgData name="Zecheng Zhang" userId="4156b766-e998-44cc-83e7-6b9e604999e3" providerId="ADAL" clId="{1DDC220D-0C13-BD4B-94BC-9D522A546DFD}" dt="2021-01-31T01:29:37.807" v="255" actId="1076"/>
        <pc:sldMkLst>
          <pc:docMk/>
          <pc:sldMk cId="3752356865" sldId="1643"/>
        </pc:sldMkLst>
        <pc:spChg chg="mod">
          <ac:chgData name="Zecheng Zhang" userId="4156b766-e998-44cc-83e7-6b9e604999e3" providerId="ADAL" clId="{1DDC220D-0C13-BD4B-94BC-9D522A546DFD}" dt="2021-01-31T01:29:19.662" v="252" actId="114"/>
          <ac:spMkLst>
            <pc:docMk/>
            <pc:sldMk cId="3752356865" sldId="1643"/>
            <ac:spMk id="3" creationId="{1C850698-3B53-9048-92D9-4D9AC2BE0455}"/>
          </ac:spMkLst>
        </pc:spChg>
        <pc:spChg chg="add mod">
          <ac:chgData name="Zecheng Zhang" userId="4156b766-e998-44cc-83e7-6b9e604999e3" providerId="ADAL" clId="{1DDC220D-0C13-BD4B-94BC-9D522A546DFD}" dt="2021-01-31T01:29:37.807" v="255" actId="1076"/>
          <ac:spMkLst>
            <pc:docMk/>
            <pc:sldMk cId="3752356865" sldId="1643"/>
            <ac:spMk id="8" creationId="{3E67CC37-9CC4-6040-8B8D-BE8EF74B20C7}"/>
          </ac:spMkLst>
        </pc:spChg>
        <pc:spChg chg="add del mod">
          <ac:chgData name="Zecheng Zhang" userId="4156b766-e998-44cc-83e7-6b9e604999e3" providerId="ADAL" clId="{1DDC220D-0C13-BD4B-94BC-9D522A546DFD}" dt="2021-01-31T01:20:44.609" v="229" actId="478"/>
          <ac:spMkLst>
            <pc:docMk/>
            <pc:sldMk cId="3752356865" sldId="1643"/>
            <ac:spMk id="22" creationId="{B45EF783-2F27-0244-9F44-BC4CAFF55773}"/>
          </ac:spMkLst>
        </pc:spChg>
        <pc:spChg chg="mod">
          <ac:chgData name="Zecheng Zhang" userId="4156b766-e998-44cc-83e7-6b9e604999e3" providerId="ADAL" clId="{1DDC220D-0C13-BD4B-94BC-9D522A546DFD}" dt="2021-01-31T01:29:27.873" v="254" actId="114"/>
          <ac:spMkLst>
            <pc:docMk/>
            <pc:sldMk cId="3752356865" sldId="1643"/>
            <ac:spMk id="34" creationId="{179CD5ED-C50E-884D-9D46-11C97675B6AC}"/>
          </ac:spMkLst>
        </pc:spChg>
        <pc:picChg chg="del">
          <ac:chgData name="Zecheng Zhang" userId="4156b766-e998-44cc-83e7-6b9e604999e3" providerId="ADAL" clId="{1DDC220D-0C13-BD4B-94BC-9D522A546DFD}" dt="2021-01-31T01:29:02.360" v="247" actId="478"/>
          <ac:picMkLst>
            <pc:docMk/>
            <pc:sldMk cId="3752356865" sldId="1643"/>
            <ac:picMk id="31" creationId="{7C2CE3CA-F9FF-574C-88D9-CAD4ACF1CB07}"/>
          </ac:picMkLst>
        </pc:picChg>
      </pc:sldChg>
      <pc:sldChg chg="addSp delSp modSp mod">
        <pc:chgData name="Zecheng Zhang" userId="4156b766-e998-44cc-83e7-6b9e604999e3" providerId="ADAL" clId="{1DDC220D-0C13-BD4B-94BC-9D522A546DFD}" dt="2021-02-01T22:56:12.851" v="2212"/>
        <pc:sldMkLst>
          <pc:docMk/>
          <pc:sldMk cId="3878395666" sldId="1644"/>
        </pc:sldMkLst>
        <pc:spChg chg="mod">
          <ac:chgData name="Zecheng Zhang" userId="4156b766-e998-44cc-83e7-6b9e604999e3" providerId="ADAL" clId="{1DDC220D-0C13-BD4B-94BC-9D522A546DFD}" dt="2021-01-31T01:03:52.608" v="3" actId="20577"/>
          <ac:spMkLst>
            <pc:docMk/>
            <pc:sldMk cId="3878395666" sldId="1644"/>
            <ac:spMk id="10" creationId="{6279C4DE-31C4-1F48-A6E4-96EF52FFD7EF}"/>
          </ac:spMkLst>
        </pc:spChg>
        <pc:spChg chg="mod">
          <ac:chgData name="Zecheng Zhang" userId="4156b766-e998-44cc-83e7-6b9e604999e3" providerId="ADAL" clId="{1DDC220D-0C13-BD4B-94BC-9D522A546DFD}" dt="2021-01-31T01:28:35.034" v="243" actId="114"/>
          <ac:spMkLst>
            <pc:docMk/>
            <pc:sldMk cId="3878395666" sldId="1644"/>
            <ac:spMk id="11" creationId="{8E838B7F-677B-A64C-854C-CD13A63EF550}"/>
          </ac:spMkLst>
        </pc:spChg>
        <pc:spChg chg="mod">
          <ac:chgData name="Zecheng Zhang" userId="4156b766-e998-44cc-83e7-6b9e604999e3" providerId="ADAL" clId="{1DDC220D-0C13-BD4B-94BC-9D522A546DFD}" dt="2021-01-31T01:28:51.326" v="245" actId="114"/>
          <ac:spMkLst>
            <pc:docMk/>
            <pc:sldMk cId="3878395666" sldId="1644"/>
            <ac:spMk id="21" creationId="{AB4A7730-4367-9348-AD35-AF11434CAE75}"/>
          </ac:spMkLst>
        </pc:spChg>
        <pc:spChg chg="add del mod">
          <ac:chgData name="Zecheng Zhang" userId="4156b766-e998-44cc-83e7-6b9e604999e3" providerId="ADAL" clId="{1DDC220D-0C13-BD4B-94BC-9D522A546DFD}" dt="2021-01-31T01:20:41.960" v="228" actId="478"/>
          <ac:spMkLst>
            <pc:docMk/>
            <pc:sldMk cId="3878395666" sldId="1644"/>
            <ac:spMk id="26" creationId="{AEB762D3-AA34-F740-9248-2FEA7C955EEB}"/>
          </ac:spMkLst>
        </pc:spChg>
        <pc:cxnChg chg="add mod">
          <ac:chgData name="Zecheng Zhang" userId="4156b766-e998-44cc-83e7-6b9e604999e3" providerId="ADAL" clId="{1DDC220D-0C13-BD4B-94BC-9D522A546DFD}" dt="2021-02-01T22:56:12.851" v="2212"/>
          <ac:cxnSpMkLst>
            <pc:docMk/>
            <pc:sldMk cId="3878395666" sldId="1644"/>
            <ac:cxnSpMk id="26" creationId="{70CCC1D6-C59F-0C4A-AF10-B4F8E0E6CEEA}"/>
          </ac:cxnSpMkLst>
        </pc:cxnChg>
      </pc:sldChg>
      <pc:sldChg chg="addSp delSp modSp mod">
        <pc:chgData name="Zecheng Zhang" userId="4156b766-e998-44cc-83e7-6b9e604999e3" providerId="ADAL" clId="{1DDC220D-0C13-BD4B-94BC-9D522A546DFD}" dt="2021-01-31T02:38:16.045" v="587" actId="14100"/>
        <pc:sldMkLst>
          <pc:docMk/>
          <pc:sldMk cId="3577137295" sldId="1645"/>
        </pc:sldMkLst>
        <pc:spChg chg="mod">
          <ac:chgData name="Zecheng Zhang" userId="4156b766-e998-44cc-83e7-6b9e604999e3" providerId="ADAL" clId="{1DDC220D-0C13-BD4B-94BC-9D522A546DFD}" dt="2021-01-31T02:37:58.439" v="582" actId="20577"/>
          <ac:spMkLst>
            <pc:docMk/>
            <pc:sldMk cId="3577137295" sldId="1645"/>
            <ac:spMk id="3" creationId="{1C850698-3B53-9048-92D9-4D9AC2BE0455}"/>
          </ac:spMkLst>
        </pc:spChg>
        <pc:spChg chg="add mod">
          <ac:chgData name="Zecheng Zhang" userId="4156b766-e998-44cc-83e7-6b9e604999e3" providerId="ADAL" clId="{1DDC220D-0C13-BD4B-94BC-9D522A546DFD}" dt="2021-01-31T02:37:33.239" v="573" actId="20577"/>
          <ac:spMkLst>
            <pc:docMk/>
            <pc:sldMk cId="3577137295" sldId="1645"/>
            <ac:spMk id="19" creationId="{CF95443F-C64C-D849-94EC-C52356EBEB08}"/>
          </ac:spMkLst>
        </pc:spChg>
        <pc:spChg chg="add del mod">
          <ac:chgData name="Zecheng Zhang" userId="4156b766-e998-44cc-83e7-6b9e604999e3" providerId="ADAL" clId="{1DDC220D-0C13-BD4B-94BC-9D522A546DFD}" dt="2021-01-31T01:19:09.443" v="186"/>
          <ac:spMkLst>
            <pc:docMk/>
            <pc:sldMk cId="3577137295" sldId="1645"/>
            <ac:spMk id="20" creationId="{F0736CF8-892B-3945-B451-CF637CF92D5F}"/>
          </ac:spMkLst>
        </pc:spChg>
        <pc:spChg chg="mod">
          <ac:chgData name="Zecheng Zhang" userId="4156b766-e998-44cc-83e7-6b9e604999e3" providerId="ADAL" clId="{1DDC220D-0C13-BD4B-94BC-9D522A546DFD}" dt="2021-01-31T02:37:43.059" v="575" actId="1076"/>
          <ac:spMkLst>
            <pc:docMk/>
            <pc:sldMk cId="3577137295" sldId="1645"/>
            <ac:spMk id="21" creationId="{3F0DDFFE-ABAD-D845-85CE-D6D8F24A3A50}"/>
          </ac:spMkLst>
        </pc:spChg>
        <pc:spChg chg="mod">
          <ac:chgData name="Zecheng Zhang" userId="4156b766-e998-44cc-83e7-6b9e604999e3" providerId="ADAL" clId="{1DDC220D-0C13-BD4B-94BC-9D522A546DFD}" dt="2021-01-31T02:38:16.045" v="587" actId="14100"/>
          <ac:spMkLst>
            <pc:docMk/>
            <pc:sldMk cId="3577137295" sldId="1645"/>
            <ac:spMk id="22" creationId="{01219015-F642-4640-A990-8C95554E4059}"/>
          </ac:spMkLst>
        </pc:spChg>
        <pc:spChg chg="mod">
          <ac:chgData name="Zecheng Zhang" userId="4156b766-e998-44cc-83e7-6b9e604999e3" providerId="ADAL" clId="{1DDC220D-0C13-BD4B-94BC-9D522A546DFD}" dt="2021-01-31T01:32:37.185" v="299" actId="20577"/>
          <ac:spMkLst>
            <pc:docMk/>
            <pc:sldMk cId="3577137295" sldId="1645"/>
            <ac:spMk id="34" creationId="{179CD5ED-C50E-884D-9D46-11C97675B6AC}"/>
          </ac:spMkLst>
        </pc:spChg>
        <pc:picChg chg="del mod">
          <ac:chgData name="Zecheng Zhang" userId="4156b766-e998-44cc-83e7-6b9e604999e3" providerId="ADAL" clId="{1DDC220D-0C13-BD4B-94BC-9D522A546DFD}" dt="2021-01-31T01:32:11.113" v="289" actId="478"/>
          <ac:picMkLst>
            <pc:docMk/>
            <pc:sldMk cId="3577137295" sldId="1645"/>
            <ac:picMk id="9" creationId="{05A35AA7-FD19-D449-AAD1-BB3475497598}"/>
          </ac:picMkLst>
        </pc:picChg>
      </pc:sldChg>
      <pc:sldChg chg="addSp delSp modSp mod">
        <pc:chgData name="Zecheng Zhang" userId="4156b766-e998-44cc-83e7-6b9e604999e3" providerId="ADAL" clId="{1DDC220D-0C13-BD4B-94BC-9D522A546DFD}" dt="2021-01-31T01:37:35.905" v="305" actId="1076"/>
        <pc:sldMkLst>
          <pc:docMk/>
          <pc:sldMk cId="4214537162" sldId="1646"/>
        </pc:sldMkLst>
        <pc:spChg chg="add mod">
          <ac:chgData name="Zecheng Zhang" userId="4156b766-e998-44cc-83e7-6b9e604999e3" providerId="ADAL" clId="{1DDC220D-0C13-BD4B-94BC-9D522A546DFD}" dt="2021-01-31T01:36:58.046" v="302" actId="1076"/>
          <ac:spMkLst>
            <pc:docMk/>
            <pc:sldMk cId="4214537162" sldId="1646"/>
            <ac:spMk id="23" creationId="{4817A858-E848-7A44-B6A5-A130EF17D99A}"/>
          </ac:spMkLst>
        </pc:spChg>
        <pc:spChg chg="add mod">
          <ac:chgData name="Zecheng Zhang" userId="4156b766-e998-44cc-83e7-6b9e604999e3" providerId="ADAL" clId="{1DDC220D-0C13-BD4B-94BC-9D522A546DFD}" dt="2021-01-31T01:37:35.905" v="305" actId="1076"/>
          <ac:spMkLst>
            <pc:docMk/>
            <pc:sldMk cId="4214537162" sldId="1646"/>
            <ac:spMk id="24" creationId="{EE3E83C6-173D-A54C-B249-3FF07C815077}"/>
          </ac:spMkLst>
        </pc:spChg>
        <pc:picChg chg="del">
          <ac:chgData name="Zecheng Zhang" userId="4156b766-e998-44cc-83e7-6b9e604999e3" providerId="ADAL" clId="{1DDC220D-0C13-BD4B-94BC-9D522A546DFD}" dt="2021-01-31T01:36:50.774" v="301" actId="478"/>
          <ac:picMkLst>
            <pc:docMk/>
            <pc:sldMk cId="4214537162" sldId="1646"/>
            <ac:picMk id="21" creationId="{0E17A5BD-44BD-6E4D-8FC9-E1C179D439B4}"/>
          </ac:picMkLst>
        </pc:picChg>
      </pc:sldChg>
      <pc:sldChg chg="modSp">
        <pc:chgData name="Zecheng Zhang" userId="4156b766-e998-44cc-83e7-6b9e604999e3" providerId="ADAL" clId="{1DDC220D-0C13-BD4B-94BC-9D522A546DFD}" dt="2021-01-31T02:14:25.060" v="492" actId="114"/>
        <pc:sldMkLst>
          <pc:docMk/>
          <pc:sldMk cId="2334247305" sldId="1648"/>
        </pc:sldMkLst>
        <pc:spChg chg="mod">
          <ac:chgData name="Zecheng Zhang" userId="4156b766-e998-44cc-83e7-6b9e604999e3" providerId="ADAL" clId="{1DDC220D-0C13-BD4B-94BC-9D522A546DFD}" dt="2021-01-31T02:14:25.060" v="492" actId="114"/>
          <ac:spMkLst>
            <pc:docMk/>
            <pc:sldMk cId="2334247305" sldId="1648"/>
            <ac:spMk id="3" creationId="{D4945ABE-A83A-7C49-9F59-81CF47EF7D55}"/>
          </ac:spMkLst>
        </pc:spChg>
        <pc:spChg chg="mod">
          <ac:chgData name="Zecheng Zhang" userId="4156b766-e998-44cc-83e7-6b9e604999e3" providerId="ADAL" clId="{1DDC220D-0C13-BD4B-94BC-9D522A546DFD}" dt="2021-01-31T02:14:11.938" v="489" actId="113"/>
          <ac:spMkLst>
            <pc:docMk/>
            <pc:sldMk cId="2334247305" sldId="1648"/>
            <ac:spMk id="8" creationId="{D515B897-5112-5A46-9BD2-246071DCDE5C}"/>
          </ac:spMkLst>
        </pc:spChg>
      </pc:sldChg>
      <pc:sldChg chg="modSp mod">
        <pc:chgData name="Zecheng Zhang" userId="4156b766-e998-44cc-83e7-6b9e604999e3" providerId="ADAL" clId="{1DDC220D-0C13-BD4B-94BC-9D522A546DFD}" dt="2021-02-02T06:55:50.407" v="2893" actId="20577"/>
        <pc:sldMkLst>
          <pc:docMk/>
          <pc:sldMk cId="2924101735" sldId="1649"/>
        </pc:sldMkLst>
        <pc:spChg chg="mod">
          <ac:chgData name="Zecheng Zhang" userId="4156b766-e998-44cc-83e7-6b9e604999e3" providerId="ADAL" clId="{1DDC220D-0C13-BD4B-94BC-9D522A546DFD}" dt="2021-02-02T06:55:50.407" v="2893" actId="20577"/>
          <ac:spMkLst>
            <pc:docMk/>
            <pc:sldMk cId="2924101735" sldId="1649"/>
            <ac:spMk id="2" creationId="{0089E790-8BF9-7647-80EB-DB7F54E04F17}"/>
          </ac:spMkLst>
        </pc:spChg>
        <pc:spChg chg="mod">
          <ac:chgData name="Zecheng Zhang" userId="4156b766-e998-44cc-83e7-6b9e604999e3" providerId="ADAL" clId="{1DDC220D-0C13-BD4B-94BC-9D522A546DFD}" dt="2021-02-01T20:25:30.564" v="907" actId="167"/>
          <ac:spMkLst>
            <pc:docMk/>
            <pc:sldMk cId="2924101735" sldId="1649"/>
            <ac:spMk id="3" creationId="{D4945ABE-A83A-7C49-9F59-81CF47EF7D55}"/>
          </ac:spMkLst>
        </pc:spChg>
        <pc:spChg chg="mod">
          <ac:chgData name="Zecheng Zhang" userId="4156b766-e998-44cc-83e7-6b9e604999e3" providerId="ADAL" clId="{1DDC220D-0C13-BD4B-94BC-9D522A546DFD}" dt="2021-02-01T20:25:23.894" v="906" actId="167"/>
          <ac:spMkLst>
            <pc:docMk/>
            <pc:sldMk cId="2924101735" sldId="1649"/>
            <ac:spMk id="7" creationId="{BFE1C62F-CC31-474F-997E-D56E026F7E46}"/>
          </ac:spMkLst>
        </pc:spChg>
        <pc:spChg chg="mod">
          <ac:chgData name="Zecheng Zhang" userId="4156b766-e998-44cc-83e7-6b9e604999e3" providerId="ADAL" clId="{1DDC220D-0C13-BD4B-94BC-9D522A546DFD}" dt="2021-02-01T20:25:39.960" v="909" actId="167"/>
          <ac:spMkLst>
            <pc:docMk/>
            <pc:sldMk cId="2924101735" sldId="1649"/>
            <ac:spMk id="8" creationId="{20B22A68-325B-4A48-A397-8125EEDB2EE7}"/>
          </ac:spMkLst>
        </pc:spChg>
        <pc:spChg chg="mod">
          <ac:chgData name="Zecheng Zhang" userId="4156b766-e998-44cc-83e7-6b9e604999e3" providerId="ADAL" clId="{1DDC220D-0C13-BD4B-94BC-9D522A546DFD}" dt="2021-02-01T20:25:43.660" v="910" actId="1076"/>
          <ac:spMkLst>
            <pc:docMk/>
            <pc:sldMk cId="2924101735" sldId="1649"/>
            <ac:spMk id="9" creationId="{D05D1FBC-2189-2A4E-AC83-A280E3122121}"/>
          </ac:spMkLst>
        </pc:spChg>
      </pc:sldChg>
      <pc:sldChg chg="modSp mod">
        <pc:chgData name="Zecheng Zhang" userId="4156b766-e998-44cc-83e7-6b9e604999e3" providerId="ADAL" clId="{1DDC220D-0C13-BD4B-94BC-9D522A546DFD}" dt="2021-02-02T06:56:25.155" v="2901" actId="20577"/>
        <pc:sldMkLst>
          <pc:docMk/>
          <pc:sldMk cId="1006390148" sldId="1654"/>
        </pc:sldMkLst>
        <pc:spChg chg="mod">
          <ac:chgData name="Zecheng Zhang" userId="4156b766-e998-44cc-83e7-6b9e604999e3" providerId="ADAL" clId="{1DDC220D-0C13-BD4B-94BC-9D522A546DFD}" dt="2021-02-02T06:56:25.155" v="2901" actId="20577"/>
          <ac:spMkLst>
            <pc:docMk/>
            <pc:sldMk cId="1006390148" sldId="1654"/>
            <ac:spMk id="2" creationId="{0089E790-8BF9-7647-80EB-DB7F54E04F17}"/>
          </ac:spMkLst>
        </pc:spChg>
        <pc:spChg chg="mod">
          <ac:chgData name="Zecheng Zhang" userId="4156b766-e998-44cc-83e7-6b9e604999e3" providerId="ADAL" clId="{1DDC220D-0C13-BD4B-94BC-9D522A546DFD}" dt="2021-02-01T20:19:23.108" v="869" actId="20577"/>
          <ac:spMkLst>
            <pc:docMk/>
            <pc:sldMk cId="1006390148" sldId="1654"/>
            <ac:spMk id="7" creationId="{6A867E94-3121-0143-BEB2-5554691C359F}"/>
          </ac:spMkLst>
        </pc:spChg>
        <pc:spChg chg="mod">
          <ac:chgData name="Zecheng Zhang" userId="4156b766-e998-44cc-83e7-6b9e604999e3" providerId="ADAL" clId="{1DDC220D-0C13-BD4B-94BC-9D522A546DFD}" dt="2021-02-01T22:59:33.084" v="2236" actId="1076"/>
          <ac:spMkLst>
            <pc:docMk/>
            <pc:sldMk cId="1006390148" sldId="1654"/>
            <ac:spMk id="11" creationId="{97BC5688-C402-EA4D-949F-00714B942BE6}"/>
          </ac:spMkLst>
        </pc:spChg>
        <pc:spChg chg="mod">
          <ac:chgData name="Zecheng Zhang" userId="4156b766-e998-44cc-83e7-6b9e604999e3" providerId="ADAL" clId="{1DDC220D-0C13-BD4B-94BC-9D522A546DFD}" dt="2021-02-01T20:19:15.198" v="861" actId="20577"/>
          <ac:spMkLst>
            <pc:docMk/>
            <pc:sldMk cId="1006390148" sldId="1654"/>
            <ac:spMk id="12" creationId="{C1B91130-5A93-E249-BC79-1CE6CFC1107D}"/>
          </ac:spMkLst>
        </pc:spChg>
        <pc:spChg chg="mod">
          <ac:chgData name="Zecheng Zhang" userId="4156b766-e998-44cc-83e7-6b9e604999e3" providerId="ADAL" clId="{1DDC220D-0C13-BD4B-94BC-9D522A546DFD}" dt="2021-02-01T22:59:42.456" v="2237" actId="1076"/>
          <ac:spMkLst>
            <pc:docMk/>
            <pc:sldMk cId="1006390148" sldId="1654"/>
            <ac:spMk id="13" creationId="{4ABE98B1-FB60-0743-A169-AA91F436D343}"/>
          </ac:spMkLst>
        </pc:spChg>
      </pc:sldChg>
      <pc:sldChg chg="addSp modSp mod">
        <pc:chgData name="Zecheng Zhang" userId="4156b766-e998-44cc-83e7-6b9e604999e3" providerId="ADAL" clId="{1DDC220D-0C13-BD4B-94BC-9D522A546DFD}" dt="2021-02-02T06:56:30.675" v="2905" actId="20577"/>
        <pc:sldMkLst>
          <pc:docMk/>
          <pc:sldMk cId="3211060899" sldId="1655"/>
        </pc:sldMkLst>
        <pc:spChg chg="mod">
          <ac:chgData name="Zecheng Zhang" userId="4156b766-e998-44cc-83e7-6b9e604999e3" providerId="ADAL" clId="{1DDC220D-0C13-BD4B-94BC-9D522A546DFD}" dt="2021-02-02T06:56:30.675" v="2905" actId="20577"/>
          <ac:spMkLst>
            <pc:docMk/>
            <pc:sldMk cId="3211060899" sldId="1655"/>
            <ac:spMk id="2" creationId="{0089E790-8BF9-7647-80EB-DB7F54E04F17}"/>
          </ac:spMkLst>
        </pc:spChg>
        <pc:spChg chg="mod">
          <ac:chgData name="Zecheng Zhang" userId="4156b766-e998-44cc-83e7-6b9e604999e3" providerId="ADAL" clId="{1DDC220D-0C13-BD4B-94BC-9D522A546DFD}" dt="2021-02-01T05:01:43.013" v="830" actId="20577"/>
          <ac:spMkLst>
            <pc:docMk/>
            <pc:sldMk cId="3211060899" sldId="1655"/>
            <ac:spMk id="3" creationId="{D4945ABE-A83A-7C49-9F59-81CF47EF7D55}"/>
          </ac:spMkLst>
        </pc:spChg>
        <pc:spChg chg="add mod">
          <ac:chgData name="Zecheng Zhang" userId="4156b766-e998-44cc-83e7-6b9e604999e3" providerId="ADAL" clId="{1DDC220D-0C13-BD4B-94BC-9D522A546DFD}" dt="2021-02-02T01:22:29.032" v="2507" actId="14100"/>
          <ac:spMkLst>
            <pc:docMk/>
            <pc:sldMk cId="3211060899" sldId="1655"/>
            <ac:spMk id="10" creationId="{FBA3B780-01AB-6B4B-BEE5-2929ED7F670D}"/>
          </ac:spMkLst>
        </pc:spChg>
        <pc:spChg chg="mod">
          <ac:chgData name="Zecheng Zhang" userId="4156b766-e998-44cc-83e7-6b9e604999e3" providerId="ADAL" clId="{1DDC220D-0C13-BD4B-94BC-9D522A546DFD}" dt="2021-02-01T04:56:17.895" v="753" actId="20577"/>
          <ac:spMkLst>
            <pc:docMk/>
            <pc:sldMk cId="3211060899" sldId="1655"/>
            <ac:spMk id="19" creationId="{988FE5FE-065C-4E42-B542-CB9612E116CA}"/>
          </ac:spMkLst>
        </pc:spChg>
      </pc:sldChg>
      <pc:sldChg chg="addSp delSp modSp mod">
        <pc:chgData name="Zecheng Zhang" userId="4156b766-e998-44cc-83e7-6b9e604999e3" providerId="ADAL" clId="{1DDC220D-0C13-BD4B-94BC-9D522A546DFD}" dt="2021-02-02T01:02:29.734" v="2434" actId="14100"/>
        <pc:sldMkLst>
          <pc:docMk/>
          <pc:sldMk cId="2831105637" sldId="1656"/>
        </pc:sldMkLst>
        <pc:spChg chg="mod">
          <ac:chgData name="Zecheng Zhang" userId="4156b766-e998-44cc-83e7-6b9e604999e3" providerId="ADAL" clId="{1DDC220D-0C13-BD4B-94BC-9D522A546DFD}" dt="2021-02-01T21:15:30.301" v="1098" actId="1076"/>
          <ac:spMkLst>
            <pc:docMk/>
            <pc:sldMk cId="2831105637" sldId="1656"/>
            <ac:spMk id="8" creationId="{D515B897-5112-5A46-9BD2-246071DCDE5C}"/>
          </ac:spMkLst>
        </pc:spChg>
        <pc:spChg chg="add mod">
          <ac:chgData name="Zecheng Zhang" userId="4156b766-e998-44cc-83e7-6b9e604999e3" providerId="ADAL" clId="{1DDC220D-0C13-BD4B-94BC-9D522A546DFD}" dt="2021-01-31T02:09:30.057" v="425" actId="1076"/>
          <ac:spMkLst>
            <pc:docMk/>
            <pc:sldMk cId="2831105637" sldId="1656"/>
            <ac:spMk id="11" creationId="{7D06A8F5-6B28-964C-84E1-58D40BE49538}"/>
          </ac:spMkLst>
        </pc:spChg>
        <pc:spChg chg="add mod">
          <ac:chgData name="Zecheng Zhang" userId="4156b766-e998-44cc-83e7-6b9e604999e3" providerId="ADAL" clId="{1DDC220D-0C13-BD4B-94BC-9D522A546DFD}" dt="2021-02-01T21:15:48.409" v="1102"/>
          <ac:spMkLst>
            <pc:docMk/>
            <pc:sldMk cId="2831105637" sldId="1656"/>
            <ac:spMk id="12" creationId="{2B764A29-F383-FA45-AE34-45A5C94A050C}"/>
          </ac:spMkLst>
        </pc:spChg>
        <pc:spChg chg="add del mod">
          <ac:chgData name="Zecheng Zhang" userId="4156b766-e998-44cc-83e7-6b9e604999e3" providerId="ADAL" clId="{1DDC220D-0C13-BD4B-94BC-9D522A546DFD}" dt="2021-01-31T02:09:50.126" v="429"/>
          <ac:spMkLst>
            <pc:docMk/>
            <pc:sldMk cId="2831105637" sldId="1656"/>
            <ac:spMk id="13" creationId="{62DBDC55-09A0-DE49-AF9B-EDECC7BA1548}"/>
          </ac:spMkLst>
        </pc:spChg>
        <pc:spChg chg="add mod">
          <ac:chgData name="Zecheng Zhang" userId="4156b766-e998-44cc-83e7-6b9e604999e3" providerId="ADAL" clId="{1DDC220D-0C13-BD4B-94BC-9D522A546DFD}" dt="2021-02-02T01:02:29.734" v="2434" actId="14100"/>
          <ac:spMkLst>
            <pc:docMk/>
            <pc:sldMk cId="2831105637" sldId="1656"/>
            <ac:spMk id="13" creationId="{C6359C17-6055-6E45-940D-3064C966D366}"/>
          </ac:spMkLst>
        </pc:spChg>
        <pc:picChg chg="add del">
          <ac:chgData name="Zecheng Zhang" userId="4156b766-e998-44cc-83e7-6b9e604999e3" providerId="ADAL" clId="{1DDC220D-0C13-BD4B-94BC-9D522A546DFD}" dt="2021-02-01T21:14:45.014" v="1083"/>
          <ac:picMkLst>
            <pc:docMk/>
            <pc:sldMk cId="2831105637" sldId="1656"/>
            <ac:picMk id="7" creationId="{0D96B099-2DF5-2F44-AA85-926C16EE1DD3}"/>
          </ac:picMkLst>
        </pc:picChg>
        <pc:picChg chg="del mod">
          <ac:chgData name="Zecheng Zhang" userId="4156b766-e998-44cc-83e7-6b9e604999e3" providerId="ADAL" clId="{1DDC220D-0C13-BD4B-94BC-9D522A546DFD}" dt="2021-01-31T02:11:29.747" v="468" actId="478"/>
          <ac:picMkLst>
            <pc:docMk/>
            <pc:sldMk cId="2831105637" sldId="1656"/>
            <ac:picMk id="7" creationId="{33713087-44A2-8E4E-B613-2DB532F47F94}"/>
          </ac:picMkLst>
        </pc:picChg>
        <pc:picChg chg="add del">
          <ac:chgData name="Zecheng Zhang" userId="4156b766-e998-44cc-83e7-6b9e604999e3" providerId="ADAL" clId="{1DDC220D-0C13-BD4B-94BC-9D522A546DFD}" dt="2021-02-01T21:14:49.677" v="1085"/>
          <ac:picMkLst>
            <pc:docMk/>
            <pc:sldMk cId="2831105637" sldId="1656"/>
            <ac:picMk id="9" creationId="{65E06DDD-B29C-A14C-9836-FAAC9987CA82}"/>
          </ac:picMkLst>
        </pc:picChg>
        <pc:picChg chg="del">
          <ac:chgData name="Zecheng Zhang" userId="4156b766-e998-44cc-83e7-6b9e604999e3" providerId="ADAL" clId="{1DDC220D-0C13-BD4B-94BC-9D522A546DFD}" dt="2021-01-31T02:11:31.129" v="469" actId="478"/>
          <ac:picMkLst>
            <pc:docMk/>
            <pc:sldMk cId="2831105637" sldId="1656"/>
            <ac:picMk id="10" creationId="{30610339-4DA1-6146-ACEC-297A4E254E24}"/>
          </ac:picMkLst>
        </pc:picChg>
      </pc:sldChg>
      <pc:sldChg chg="addSp delSp modSp mod">
        <pc:chgData name="Zecheng Zhang" userId="4156b766-e998-44cc-83e7-6b9e604999e3" providerId="ADAL" clId="{1DDC220D-0C13-BD4B-94BC-9D522A546DFD}" dt="2021-02-02T06:35:20.267" v="2805" actId="20577"/>
        <pc:sldMkLst>
          <pc:docMk/>
          <pc:sldMk cId="2777702276" sldId="1658"/>
        </pc:sldMkLst>
        <pc:spChg chg="del mod">
          <ac:chgData name="Zecheng Zhang" userId="4156b766-e998-44cc-83e7-6b9e604999e3" providerId="ADAL" clId="{1DDC220D-0C13-BD4B-94BC-9D522A546DFD}" dt="2021-02-02T06:35:14.286" v="2799" actId="478"/>
          <ac:spMkLst>
            <pc:docMk/>
            <pc:sldMk cId="2777702276" sldId="1658"/>
            <ac:spMk id="2" creationId="{8412AF86-A497-D34A-A358-3D50D61228DB}"/>
          </ac:spMkLst>
        </pc:spChg>
        <pc:spChg chg="add del mod">
          <ac:chgData name="Zecheng Zhang" userId="4156b766-e998-44cc-83e7-6b9e604999e3" providerId="ADAL" clId="{1DDC220D-0C13-BD4B-94BC-9D522A546DFD}" dt="2021-02-02T06:35:17.588" v="2802" actId="478"/>
          <ac:spMkLst>
            <pc:docMk/>
            <pc:sldMk cId="2777702276" sldId="1658"/>
            <ac:spMk id="7" creationId="{F7EF5CCA-F5B4-414A-9912-E5C0F301C608}"/>
          </ac:spMkLst>
        </pc:spChg>
        <pc:spChg chg="add del mod">
          <ac:chgData name="Zecheng Zhang" userId="4156b766-e998-44cc-83e7-6b9e604999e3" providerId="ADAL" clId="{1DDC220D-0C13-BD4B-94BC-9D522A546DFD}" dt="2021-02-02T06:35:16.153" v="2801"/>
          <ac:spMkLst>
            <pc:docMk/>
            <pc:sldMk cId="2777702276" sldId="1658"/>
            <ac:spMk id="21" creationId="{A7504E44-ED4E-D54E-B97E-4E2C447545E9}"/>
          </ac:spMkLst>
        </pc:spChg>
        <pc:spChg chg="add mod">
          <ac:chgData name="Zecheng Zhang" userId="4156b766-e998-44cc-83e7-6b9e604999e3" providerId="ADAL" clId="{1DDC220D-0C13-BD4B-94BC-9D522A546DFD}" dt="2021-02-02T06:35:20.267" v="2805" actId="20577"/>
          <ac:spMkLst>
            <pc:docMk/>
            <pc:sldMk cId="2777702276" sldId="1658"/>
            <ac:spMk id="22" creationId="{E691C8B2-AAE2-234A-A081-A475EBEC756A}"/>
          </ac:spMkLst>
        </pc:spChg>
      </pc:sldChg>
      <pc:sldChg chg="modSp mod">
        <pc:chgData name="Zecheng Zhang" userId="4156b766-e998-44cc-83e7-6b9e604999e3" providerId="ADAL" clId="{1DDC220D-0C13-BD4B-94BC-9D522A546DFD}" dt="2021-02-01T05:01:29.896" v="826" actId="20577"/>
        <pc:sldMkLst>
          <pc:docMk/>
          <pc:sldMk cId="774811429" sldId="1666"/>
        </pc:sldMkLst>
        <pc:spChg chg="mod">
          <ac:chgData name="Zecheng Zhang" userId="4156b766-e998-44cc-83e7-6b9e604999e3" providerId="ADAL" clId="{1DDC220D-0C13-BD4B-94BC-9D522A546DFD}" dt="2021-02-01T05:00:21.524" v="789" actId="1076"/>
          <ac:spMkLst>
            <pc:docMk/>
            <pc:sldMk cId="774811429" sldId="1666"/>
            <ac:spMk id="13" creationId="{32AE2A38-A298-2A40-97B5-93C08670775F}"/>
          </ac:spMkLst>
        </pc:spChg>
        <pc:spChg chg="mod">
          <ac:chgData name="Zecheng Zhang" userId="4156b766-e998-44cc-83e7-6b9e604999e3" providerId="ADAL" clId="{1DDC220D-0C13-BD4B-94BC-9D522A546DFD}" dt="2021-02-01T05:01:29.896" v="826" actId="20577"/>
          <ac:spMkLst>
            <pc:docMk/>
            <pc:sldMk cId="774811429" sldId="1666"/>
            <ac:spMk id="14" creationId="{78C5C8D0-8966-1449-8FD7-D8C2102647C5}"/>
          </ac:spMkLst>
        </pc:spChg>
        <pc:spChg chg="mod">
          <ac:chgData name="Zecheng Zhang" userId="4156b766-e998-44cc-83e7-6b9e604999e3" providerId="ADAL" clId="{1DDC220D-0C13-BD4B-94BC-9D522A546DFD}" dt="2021-02-01T05:00:01.843" v="786" actId="1076"/>
          <ac:spMkLst>
            <pc:docMk/>
            <pc:sldMk cId="774811429" sldId="1666"/>
            <ac:spMk id="28" creationId="{F473298F-91B1-9743-A6A8-73A17E32651A}"/>
          </ac:spMkLst>
        </pc:spChg>
        <pc:spChg chg="mod">
          <ac:chgData name="Zecheng Zhang" userId="4156b766-e998-44cc-83e7-6b9e604999e3" providerId="ADAL" clId="{1DDC220D-0C13-BD4B-94BC-9D522A546DFD}" dt="2021-02-01T05:00:08.938" v="787" actId="1076"/>
          <ac:spMkLst>
            <pc:docMk/>
            <pc:sldMk cId="774811429" sldId="1666"/>
            <ac:spMk id="31" creationId="{0A7FB06D-54F4-3348-8F87-22EC496E5F7C}"/>
          </ac:spMkLst>
        </pc:spChg>
        <pc:spChg chg="mod">
          <ac:chgData name="Zecheng Zhang" userId="4156b766-e998-44cc-83e7-6b9e604999e3" providerId="ADAL" clId="{1DDC220D-0C13-BD4B-94BC-9D522A546DFD}" dt="2021-02-01T05:00:16.841" v="788" actId="1076"/>
          <ac:spMkLst>
            <pc:docMk/>
            <pc:sldMk cId="774811429" sldId="1666"/>
            <ac:spMk id="32" creationId="{36E5CDD6-B9CA-0C47-9AFE-A56058513733}"/>
          </ac:spMkLst>
        </pc:spChg>
      </pc:sldChg>
      <pc:sldChg chg="modSp">
        <pc:chgData name="Zecheng Zhang" userId="4156b766-e998-44cc-83e7-6b9e604999e3" providerId="ADAL" clId="{1DDC220D-0C13-BD4B-94BC-9D522A546DFD}" dt="2021-02-02T01:43:45.291" v="2552" actId="20577"/>
        <pc:sldMkLst>
          <pc:docMk/>
          <pc:sldMk cId="1591693991" sldId="1669"/>
        </pc:sldMkLst>
        <pc:spChg chg="mod">
          <ac:chgData name="Zecheng Zhang" userId="4156b766-e998-44cc-83e7-6b9e604999e3" providerId="ADAL" clId="{1DDC220D-0C13-BD4B-94BC-9D522A546DFD}" dt="2021-02-02T01:43:45.291" v="2552" actId="20577"/>
          <ac:spMkLst>
            <pc:docMk/>
            <pc:sldMk cId="1591693991" sldId="1669"/>
            <ac:spMk id="3" creationId="{B2AE8355-0A25-A840-9F27-CF6C47A2E12A}"/>
          </ac:spMkLst>
        </pc:spChg>
      </pc:sldChg>
      <pc:sldChg chg="addSp delSp modSp mod">
        <pc:chgData name="Zecheng Zhang" userId="4156b766-e998-44cc-83e7-6b9e604999e3" providerId="ADAL" clId="{1DDC220D-0C13-BD4B-94BC-9D522A546DFD}" dt="2021-02-02T06:09:55.055" v="2573" actId="1076"/>
        <pc:sldMkLst>
          <pc:docMk/>
          <pc:sldMk cId="2847492546" sldId="1670"/>
        </pc:sldMkLst>
        <pc:spChg chg="mod">
          <ac:chgData name="Zecheng Zhang" userId="4156b766-e998-44cc-83e7-6b9e604999e3" providerId="ADAL" clId="{1DDC220D-0C13-BD4B-94BC-9D522A546DFD}" dt="2021-02-02T06:08:10.704" v="2556" actId="1076"/>
          <ac:spMkLst>
            <pc:docMk/>
            <pc:sldMk cId="2847492546" sldId="1670"/>
            <ac:spMk id="9" creationId="{86061906-9EB6-1F43-BDC9-2A3ABBE604BE}"/>
          </ac:spMkLst>
        </pc:spChg>
        <pc:picChg chg="add mod">
          <ac:chgData name="Zecheng Zhang" userId="4156b766-e998-44cc-83e7-6b9e604999e3" providerId="ADAL" clId="{1DDC220D-0C13-BD4B-94BC-9D522A546DFD}" dt="2021-02-02T06:09:55.055" v="2573" actId="1076"/>
          <ac:picMkLst>
            <pc:docMk/>
            <pc:sldMk cId="2847492546" sldId="1670"/>
            <ac:picMk id="7" creationId="{2467B612-684B-7C4D-8F93-72716F68B1BE}"/>
          </ac:picMkLst>
        </pc:picChg>
        <pc:picChg chg="add mod">
          <ac:chgData name="Zecheng Zhang" userId="4156b766-e998-44cc-83e7-6b9e604999e3" providerId="ADAL" clId="{1DDC220D-0C13-BD4B-94BC-9D522A546DFD}" dt="2021-02-02T06:09:55.055" v="2573" actId="1076"/>
          <ac:picMkLst>
            <pc:docMk/>
            <pc:sldMk cId="2847492546" sldId="1670"/>
            <ac:picMk id="8" creationId="{E9EAA1D3-33BB-7541-B691-E5A969E31D56}"/>
          </ac:picMkLst>
        </pc:picChg>
        <pc:picChg chg="add del mod">
          <ac:chgData name="Zecheng Zhang" userId="4156b766-e998-44cc-83e7-6b9e604999e3" providerId="ADAL" clId="{1DDC220D-0C13-BD4B-94BC-9D522A546DFD}" dt="2021-02-02T06:09:30.321" v="2568" actId="21"/>
          <ac:picMkLst>
            <pc:docMk/>
            <pc:sldMk cId="2847492546" sldId="1670"/>
            <ac:picMk id="10" creationId="{0503D46B-5BC5-2E4F-AAB9-0B37BB23CBBD}"/>
          </ac:picMkLst>
        </pc:picChg>
        <pc:picChg chg="add mod">
          <ac:chgData name="Zecheng Zhang" userId="4156b766-e998-44cc-83e7-6b9e604999e3" providerId="ADAL" clId="{1DDC220D-0C13-BD4B-94BC-9D522A546DFD}" dt="2021-02-02T06:09:55.055" v="2573" actId="1076"/>
          <ac:picMkLst>
            <pc:docMk/>
            <pc:sldMk cId="2847492546" sldId="1670"/>
            <ac:picMk id="11" creationId="{6C6A35B1-D444-7D47-9BAE-B224C2BB7DD9}"/>
          </ac:picMkLst>
        </pc:picChg>
      </pc:sldChg>
      <pc:sldChg chg="addSp delSp modSp mod">
        <pc:chgData name="Zecheng Zhang" userId="4156b766-e998-44cc-83e7-6b9e604999e3" providerId="ADAL" clId="{1DDC220D-0C13-BD4B-94BC-9D522A546DFD}" dt="2021-02-01T04:49:07.919" v="670" actId="1076"/>
        <pc:sldMkLst>
          <pc:docMk/>
          <pc:sldMk cId="2632173928" sldId="1671"/>
        </pc:sldMkLst>
        <pc:picChg chg="add del mod">
          <ac:chgData name="Zecheng Zhang" userId="4156b766-e998-44cc-83e7-6b9e604999e3" providerId="ADAL" clId="{1DDC220D-0C13-BD4B-94BC-9D522A546DFD}" dt="2021-02-01T00:45:38.501" v="613" actId="478"/>
          <ac:picMkLst>
            <pc:docMk/>
            <pc:sldMk cId="2632173928" sldId="1671"/>
            <ac:picMk id="7" creationId="{3F4DE05F-F088-EC4C-A364-F30D8F587898}"/>
          </ac:picMkLst>
        </pc:picChg>
        <pc:picChg chg="add del mod">
          <ac:chgData name="Zecheng Zhang" userId="4156b766-e998-44cc-83e7-6b9e604999e3" providerId="ADAL" clId="{1DDC220D-0C13-BD4B-94BC-9D522A546DFD}" dt="2021-02-01T00:45:39.326" v="614" actId="478"/>
          <ac:picMkLst>
            <pc:docMk/>
            <pc:sldMk cId="2632173928" sldId="1671"/>
            <ac:picMk id="8" creationId="{23DE5E75-B4C7-BB4B-ABA5-DB30C1C9F1D3}"/>
          </ac:picMkLst>
        </pc:picChg>
        <pc:picChg chg="add del mod">
          <ac:chgData name="Zecheng Zhang" userId="4156b766-e998-44cc-83e7-6b9e604999e3" providerId="ADAL" clId="{1DDC220D-0C13-BD4B-94BC-9D522A546DFD}" dt="2021-02-01T00:45:40.144" v="615" actId="478"/>
          <ac:picMkLst>
            <pc:docMk/>
            <pc:sldMk cId="2632173928" sldId="1671"/>
            <ac:picMk id="9" creationId="{5D776837-98E5-E34B-A0C2-01C3BD111FF8}"/>
          </ac:picMkLst>
        </pc:picChg>
        <pc:picChg chg="add mod">
          <ac:chgData name="Zecheng Zhang" userId="4156b766-e998-44cc-83e7-6b9e604999e3" providerId="ADAL" clId="{1DDC220D-0C13-BD4B-94BC-9D522A546DFD}" dt="2021-02-01T04:49:07.919" v="670" actId="1076"/>
          <ac:picMkLst>
            <pc:docMk/>
            <pc:sldMk cId="2632173928" sldId="1671"/>
            <ac:picMk id="10" creationId="{35D48B63-D3F7-424E-8C6F-89C2920AF09B}"/>
          </ac:picMkLst>
        </pc:picChg>
        <pc:picChg chg="add mod">
          <ac:chgData name="Zecheng Zhang" userId="4156b766-e998-44cc-83e7-6b9e604999e3" providerId="ADAL" clId="{1DDC220D-0C13-BD4B-94BC-9D522A546DFD}" dt="2021-02-01T04:49:07.919" v="670" actId="1076"/>
          <ac:picMkLst>
            <pc:docMk/>
            <pc:sldMk cId="2632173928" sldId="1671"/>
            <ac:picMk id="11" creationId="{2FA4B734-5435-484B-8D31-17E10ED3394E}"/>
          </ac:picMkLst>
        </pc:picChg>
        <pc:picChg chg="add mod">
          <ac:chgData name="Zecheng Zhang" userId="4156b766-e998-44cc-83e7-6b9e604999e3" providerId="ADAL" clId="{1DDC220D-0C13-BD4B-94BC-9D522A546DFD}" dt="2021-02-01T04:49:07.919" v="670" actId="1076"/>
          <ac:picMkLst>
            <pc:docMk/>
            <pc:sldMk cId="2632173928" sldId="1671"/>
            <ac:picMk id="12" creationId="{C6993B91-2F4A-794B-A6F0-A9E034F2A6C6}"/>
          </ac:picMkLst>
        </pc:picChg>
      </pc:sldChg>
      <pc:sldChg chg="addSp modSp mod">
        <pc:chgData name="Zecheng Zhang" userId="4156b766-e998-44cc-83e7-6b9e604999e3" providerId="ADAL" clId="{1DDC220D-0C13-BD4B-94BC-9D522A546DFD}" dt="2021-02-02T00:42:36.699" v="2400" actId="14100"/>
        <pc:sldMkLst>
          <pc:docMk/>
          <pc:sldMk cId="3239006512" sldId="1673"/>
        </pc:sldMkLst>
        <pc:spChg chg="add mod">
          <ac:chgData name="Zecheng Zhang" userId="4156b766-e998-44cc-83e7-6b9e604999e3" providerId="ADAL" clId="{1DDC220D-0C13-BD4B-94BC-9D522A546DFD}" dt="2021-02-02T00:42:36.699" v="2400" actId="14100"/>
          <ac:spMkLst>
            <pc:docMk/>
            <pc:sldMk cId="3239006512" sldId="1673"/>
            <ac:spMk id="17" creationId="{1340E0FC-5AF6-C94C-B0F9-5C1C12264F62}"/>
          </ac:spMkLst>
        </pc:spChg>
      </pc:sldChg>
      <pc:sldChg chg="modSp del mod">
        <pc:chgData name="Zecheng Zhang" userId="4156b766-e998-44cc-83e7-6b9e604999e3" providerId="ADAL" clId="{1DDC220D-0C13-BD4B-94BC-9D522A546DFD}" dt="2021-02-02T13:48:08.358" v="2906" actId="2696"/>
        <pc:sldMkLst>
          <pc:docMk/>
          <pc:sldMk cId="570841918" sldId="1678"/>
        </pc:sldMkLst>
        <pc:spChg chg="mod">
          <ac:chgData name="Zecheng Zhang" userId="4156b766-e998-44cc-83e7-6b9e604999e3" providerId="ADAL" clId="{1DDC220D-0C13-BD4B-94BC-9D522A546DFD}" dt="2021-02-02T06:13:42.955" v="2579" actId="1076"/>
          <ac:spMkLst>
            <pc:docMk/>
            <pc:sldMk cId="570841918" sldId="1678"/>
            <ac:spMk id="12" creationId="{29A24708-B8A8-E74F-A548-160629FE4C91}"/>
          </ac:spMkLst>
        </pc:spChg>
      </pc:sldChg>
      <pc:sldChg chg="addSp delSp modSp add del mod">
        <pc:chgData name="Zecheng Zhang" userId="4156b766-e998-44cc-83e7-6b9e604999e3" providerId="ADAL" clId="{1DDC220D-0C13-BD4B-94BC-9D522A546DFD}" dt="2021-02-01T22:30:19.621" v="1702" actId="2696"/>
        <pc:sldMkLst>
          <pc:docMk/>
          <pc:sldMk cId="2353603962" sldId="1681"/>
        </pc:sldMkLst>
        <pc:spChg chg="mod">
          <ac:chgData name="Zecheng Zhang" userId="4156b766-e998-44cc-83e7-6b9e604999e3" providerId="ADAL" clId="{1DDC220D-0C13-BD4B-94BC-9D522A546DFD}" dt="2021-02-01T22:05:35.465" v="1122" actId="20577"/>
          <ac:spMkLst>
            <pc:docMk/>
            <pc:sldMk cId="2353603962" sldId="1681"/>
            <ac:spMk id="2" creationId="{0CF08B7E-6B9C-2147-A42B-7ABECAEF3216}"/>
          </ac:spMkLst>
        </pc:spChg>
        <pc:spChg chg="mod">
          <ac:chgData name="Zecheng Zhang" userId="4156b766-e998-44cc-83e7-6b9e604999e3" providerId="ADAL" clId="{1DDC220D-0C13-BD4B-94BC-9D522A546DFD}" dt="2021-02-01T22:20:04.799" v="1503" actId="14100"/>
          <ac:spMkLst>
            <pc:docMk/>
            <pc:sldMk cId="2353603962" sldId="1681"/>
            <ac:spMk id="3" creationId="{9E0E065C-B4B4-D34B-8CFB-00F35F7B8617}"/>
          </ac:spMkLst>
        </pc:spChg>
        <pc:spChg chg="add mod">
          <ac:chgData name="Zecheng Zhang" userId="4156b766-e998-44cc-83e7-6b9e604999e3" providerId="ADAL" clId="{1DDC220D-0C13-BD4B-94BC-9D522A546DFD}" dt="2021-02-01T22:16:11.379" v="1402" actId="1076"/>
          <ac:spMkLst>
            <pc:docMk/>
            <pc:sldMk cId="2353603962" sldId="1681"/>
            <ac:spMk id="7" creationId="{3D9D55CE-8AB8-AB43-8E25-4D94CBCDB27D}"/>
          </ac:spMkLst>
        </pc:spChg>
        <pc:spChg chg="add mod">
          <ac:chgData name="Zecheng Zhang" userId="4156b766-e998-44cc-83e7-6b9e604999e3" providerId="ADAL" clId="{1DDC220D-0C13-BD4B-94BC-9D522A546DFD}" dt="2021-02-01T22:23:59.649" v="1576" actId="1076"/>
          <ac:spMkLst>
            <pc:docMk/>
            <pc:sldMk cId="2353603962" sldId="1681"/>
            <ac:spMk id="8" creationId="{80CB151F-7249-AE42-B9A8-852F710C5640}"/>
          </ac:spMkLst>
        </pc:spChg>
        <pc:spChg chg="add mod">
          <ac:chgData name="Zecheng Zhang" userId="4156b766-e998-44cc-83e7-6b9e604999e3" providerId="ADAL" clId="{1DDC220D-0C13-BD4B-94BC-9D522A546DFD}" dt="2021-02-01T22:23:59.649" v="1576" actId="1076"/>
          <ac:spMkLst>
            <pc:docMk/>
            <pc:sldMk cId="2353603962" sldId="1681"/>
            <ac:spMk id="9" creationId="{654088D2-7385-AB4B-A6F2-8E24435D8F3D}"/>
          </ac:spMkLst>
        </pc:spChg>
        <pc:spChg chg="add mod">
          <ac:chgData name="Zecheng Zhang" userId="4156b766-e998-44cc-83e7-6b9e604999e3" providerId="ADAL" clId="{1DDC220D-0C13-BD4B-94BC-9D522A546DFD}" dt="2021-02-01T22:23:59.649" v="1576" actId="1076"/>
          <ac:spMkLst>
            <pc:docMk/>
            <pc:sldMk cId="2353603962" sldId="1681"/>
            <ac:spMk id="10" creationId="{BE35083F-BC91-E64A-9F1B-ECC546B353A3}"/>
          </ac:spMkLst>
        </pc:spChg>
        <pc:spChg chg="add mod">
          <ac:chgData name="Zecheng Zhang" userId="4156b766-e998-44cc-83e7-6b9e604999e3" providerId="ADAL" clId="{1DDC220D-0C13-BD4B-94BC-9D522A546DFD}" dt="2021-02-01T22:23:59.649" v="1576" actId="1076"/>
          <ac:spMkLst>
            <pc:docMk/>
            <pc:sldMk cId="2353603962" sldId="1681"/>
            <ac:spMk id="11" creationId="{A022BE24-4468-EB42-8C28-79F20597213C}"/>
          </ac:spMkLst>
        </pc:spChg>
        <pc:spChg chg="add del mod">
          <ac:chgData name="Zecheng Zhang" userId="4156b766-e998-44cc-83e7-6b9e604999e3" providerId="ADAL" clId="{1DDC220D-0C13-BD4B-94BC-9D522A546DFD}" dt="2021-02-01T22:22:06.539" v="1554"/>
          <ac:spMkLst>
            <pc:docMk/>
            <pc:sldMk cId="2353603962" sldId="1681"/>
            <ac:spMk id="12" creationId="{0F12105C-FB2D-3448-8943-12B43BB19D87}"/>
          </ac:spMkLst>
        </pc:spChg>
        <pc:spChg chg="add mod">
          <ac:chgData name="Zecheng Zhang" userId="4156b766-e998-44cc-83e7-6b9e604999e3" providerId="ADAL" clId="{1DDC220D-0C13-BD4B-94BC-9D522A546DFD}" dt="2021-02-01T22:23:59.649" v="1576" actId="1076"/>
          <ac:spMkLst>
            <pc:docMk/>
            <pc:sldMk cId="2353603962" sldId="1681"/>
            <ac:spMk id="13" creationId="{6832156B-802F-F44A-A641-22EFFFA7CE27}"/>
          </ac:spMkLst>
        </pc:spChg>
        <pc:spChg chg="add mod">
          <ac:chgData name="Zecheng Zhang" userId="4156b766-e998-44cc-83e7-6b9e604999e3" providerId="ADAL" clId="{1DDC220D-0C13-BD4B-94BC-9D522A546DFD}" dt="2021-02-01T22:23:59.649" v="1576" actId="1076"/>
          <ac:spMkLst>
            <pc:docMk/>
            <pc:sldMk cId="2353603962" sldId="1681"/>
            <ac:spMk id="14" creationId="{5ECA7C4E-B74C-0E4D-A0B5-11E351B7D18D}"/>
          </ac:spMkLst>
        </pc:spChg>
        <pc:spChg chg="add mod">
          <ac:chgData name="Zecheng Zhang" userId="4156b766-e998-44cc-83e7-6b9e604999e3" providerId="ADAL" clId="{1DDC220D-0C13-BD4B-94BC-9D522A546DFD}" dt="2021-02-01T22:25:55.196" v="1613" actId="1076"/>
          <ac:spMkLst>
            <pc:docMk/>
            <pc:sldMk cId="2353603962" sldId="1681"/>
            <ac:spMk id="15" creationId="{AC71DA1E-3F86-C142-9CFE-0871BEB9D209}"/>
          </ac:spMkLst>
        </pc:spChg>
        <pc:spChg chg="add mod">
          <ac:chgData name="Zecheng Zhang" userId="4156b766-e998-44cc-83e7-6b9e604999e3" providerId="ADAL" clId="{1DDC220D-0C13-BD4B-94BC-9D522A546DFD}" dt="2021-02-01T22:29:01.517" v="1700" actId="20577"/>
          <ac:spMkLst>
            <pc:docMk/>
            <pc:sldMk cId="2353603962" sldId="1681"/>
            <ac:spMk id="16" creationId="{ACCF8135-D786-9540-B4C0-FA258314F349}"/>
          </ac:spMkLst>
        </pc:spChg>
      </pc:sldChg>
      <pc:sldChg chg="addSp modSp add mod">
        <pc:chgData name="Zecheng Zhang" userId="4156b766-e998-44cc-83e7-6b9e604999e3" providerId="ADAL" clId="{1DDC220D-0C13-BD4B-94BC-9D522A546DFD}" dt="2021-02-02T01:39:17.611" v="2550" actId="20577"/>
        <pc:sldMkLst>
          <pc:docMk/>
          <pc:sldMk cId="3831591417" sldId="1682"/>
        </pc:sldMkLst>
        <pc:spChg chg="mod">
          <ac:chgData name="Zecheng Zhang" userId="4156b766-e998-44cc-83e7-6b9e604999e3" providerId="ADAL" clId="{1DDC220D-0C13-BD4B-94BC-9D522A546DFD}" dt="2021-02-02T01:39:17.611" v="2550" actId="20577"/>
          <ac:spMkLst>
            <pc:docMk/>
            <pc:sldMk cId="3831591417" sldId="1682"/>
            <ac:spMk id="3" creationId="{9E0E065C-B4B4-D34B-8CFB-00F35F7B8617}"/>
          </ac:spMkLst>
        </pc:spChg>
        <pc:spChg chg="mod">
          <ac:chgData name="Zecheng Zhang" userId="4156b766-e998-44cc-83e7-6b9e604999e3" providerId="ADAL" clId="{1DDC220D-0C13-BD4B-94BC-9D522A546DFD}" dt="2021-02-01T22:33:27.887" v="1755" actId="1076"/>
          <ac:spMkLst>
            <pc:docMk/>
            <pc:sldMk cId="3831591417" sldId="1682"/>
            <ac:spMk id="7" creationId="{3D9D55CE-8AB8-AB43-8E25-4D94CBCDB27D}"/>
          </ac:spMkLst>
        </pc:spChg>
        <pc:spChg chg="mod">
          <ac:chgData name="Zecheng Zhang" userId="4156b766-e998-44cc-83e7-6b9e604999e3" providerId="ADAL" clId="{1DDC220D-0C13-BD4B-94BC-9D522A546DFD}" dt="2021-02-01T23:00:47.985" v="2243" actId="1076"/>
          <ac:spMkLst>
            <pc:docMk/>
            <pc:sldMk cId="3831591417" sldId="1682"/>
            <ac:spMk id="8" creationId="{80CB151F-7249-AE42-B9A8-852F710C5640}"/>
          </ac:spMkLst>
        </pc:spChg>
        <pc:spChg chg="mod">
          <ac:chgData name="Zecheng Zhang" userId="4156b766-e998-44cc-83e7-6b9e604999e3" providerId="ADAL" clId="{1DDC220D-0C13-BD4B-94BC-9D522A546DFD}" dt="2021-02-01T22:37:29.976" v="1837" actId="1076"/>
          <ac:spMkLst>
            <pc:docMk/>
            <pc:sldMk cId="3831591417" sldId="1682"/>
            <ac:spMk id="9" creationId="{654088D2-7385-AB4B-A6F2-8E24435D8F3D}"/>
          </ac:spMkLst>
        </pc:spChg>
        <pc:spChg chg="mod">
          <ac:chgData name="Zecheng Zhang" userId="4156b766-e998-44cc-83e7-6b9e604999e3" providerId="ADAL" clId="{1DDC220D-0C13-BD4B-94BC-9D522A546DFD}" dt="2021-02-01T22:37:29.976" v="1837" actId="1076"/>
          <ac:spMkLst>
            <pc:docMk/>
            <pc:sldMk cId="3831591417" sldId="1682"/>
            <ac:spMk id="10" creationId="{BE35083F-BC91-E64A-9F1B-ECC546B353A3}"/>
          </ac:spMkLst>
        </pc:spChg>
        <pc:spChg chg="mod">
          <ac:chgData name="Zecheng Zhang" userId="4156b766-e998-44cc-83e7-6b9e604999e3" providerId="ADAL" clId="{1DDC220D-0C13-BD4B-94BC-9D522A546DFD}" dt="2021-02-01T23:00:29.660" v="2241" actId="1076"/>
          <ac:spMkLst>
            <pc:docMk/>
            <pc:sldMk cId="3831591417" sldId="1682"/>
            <ac:spMk id="11" creationId="{A022BE24-4468-EB42-8C28-79F20597213C}"/>
          </ac:spMkLst>
        </pc:spChg>
        <pc:spChg chg="mod">
          <ac:chgData name="Zecheng Zhang" userId="4156b766-e998-44cc-83e7-6b9e604999e3" providerId="ADAL" clId="{1DDC220D-0C13-BD4B-94BC-9D522A546DFD}" dt="2021-02-01T22:37:29.976" v="1837" actId="1076"/>
          <ac:spMkLst>
            <pc:docMk/>
            <pc:sldMk cId="3831591417" sldId="1682"/>
            <ac:spMk id="13" creationId="{6832156B-802F-F44A-A641-22EFFFA7CE27}"/>
          </ac:spMkLst>
        </pc:spChg>
        <pc:spChg chg="mod">
          <ac:chgData name="Zecheng Zhang" userId="4156b766-e998-44cc-83e7-6b9e604999e3" providerId="ADAL" clId="{1DDC220D-0C13-BD4B-94BC-9D522A546DFD}" dt="2021-02-01T23:00:38.446" v="2242" actId="1076"/>
          <ac:spMkLst>
            <pc:docMk/>
            <pc:sldMk cId="3831591417" sldId="1682"/>
            <ac:spMk id="14" creationId="{5ECA7C4E-B74C-0E4D-A0B5-11E351B7D18D}"/>
          </ac:spMkLst>
        </pc:spChg>
        <pc:spChg chg="mod">
          <ac:chgData name="Zecheng Zhang" userId="4156b766-e998-44cc-83e7-6b9e604999e3" providerId="ADAL" clId="{1DDC220D-0C13-BD4B-94BC-9D522A546DFD}" dt="2021-02-01T22:33:32.626" v="1756" actId="1076"/>
          <ac:spMkLst>
            <pc:docMk/>
            <pc:sldMk cId="3831591417" sldId="1682"/>
            <ac:spMk id="15" creationId="{AC71DA1E-3F86-C142-9CFE-0871BEB9D209}"/>
          </ac:spMkLst>
        </pc:spChg>
        <pc:spChg chg="mod">
          <ac:chgData name="Zecheng Zhang" userId="4156b766-e998-44cc-83e7-6b9e604999e3" providerId="ADAL" clId="{1DDC220D-0C13-BD4B-94BC-9D522A546DFD}" dt="2021-02-01T23:01:34.972" v="2247" actId="1076"/>
          <ac:spMkLst>
            <pc:docMk/>
            <pc:sldMk cId="3831591417" sldId="1682"/>
            <ac:spMk id="16" creationId="{ACCF8135-D786-9540-B4C0-FA258314F349}"/>
          </ac:spMkLst>
        </pc:spChg>
        <pc:spChg chg="add mod">
          <ac:chgData name="Zecheng Zhang" userId="4156b766-e998-44cc-83e7-6b9e604999e3" providerId="ADAL" clId="{1DDC220D-0C13-BD4B-94BC-9D522A546DFD}" dt="2021-02-01T23:01:25.530" v="2246" actId="1076"/>
          <ac:spMkLst>
            <pc:docMk/>
            <pc:sldMk cId="3831591417" sldId="1682"/>
            <ac:spMk id="17" creationId="{78113F08-8C1D-4B44-AE7C-145F69F718D8}"/>
          </ac:spMkLst>
        </pc:spChg>
        <pc:spChg chg="add mod">
          <ac:chgData name="Zecheng Zhang" userId="4156b766-e998-44cc-83e7-6b9e604999e3" providerId="ADAL" clId="{1DDC220D-0C13-BD4B-94BC-9D522A546DFD}" dt="2021-02-01T22:35:07.333" v="1771" actId="14100"/>
          <ac:spMkLst>
            <pc:docMk/>
            <pc:sldMk cId="3831591417" sldId="1682"/>
            <ac:spMk id="18" creationId="{1A1456B0-666D-7445-811F-C524684436D2}"/>
          </ac:spMkLst>
        </pc:spChg>
        <pc:spChg chg="add mod">
          <ac:chgData name="Zecheng Zhang" userId="4156b766-e998-44cc-83e7-6b9e604999e3" providerId="ADAL" clId="{1DDC220D-0C13-BD4B-94BC-9D522A546DFD}" dt="2021-02-01T22:37:47.917" v="1844" actId="1076"/>
          <ac:spMkLst>
            <pc:docMk/>
            <pc:sldMk cId="3831591417" sldId="1682"/>
            <ac:spMk id="19" creationId="{5DCB36B1-0F6D-484A-8DE3-E9035243FE04}"/>
          </ac:spMkLst>
        </pc:spChg>
        <pc:spChg chg="add mod">
          <ac:chgData name="Zecheng Zhang" userId="4156b766-e998-44cc-83e7-6b9e604999e3" providerId="ADAL" clId="{1DDC220D-0C13-BD4B-94BC-9D522A546DFD}" dt="2021-02-02T00:09:18.771" v="2252" actId="1036"/>
          <ac:spMkLst>
            <pc:docMk/>
            <pc:sldMk cId="3831591417" sldId="1682"/>
            <ac:spMk id="20" creationId="{F2F517F7-9F80-FD49-B928-E5FE5B3B8A55}"/>
          </ac:spMkLst>
        </pc:spChg>
        <pc:spChg chg="add mod">
          <ac:chgData name="Zecheng Zhang" userId="4156b766-e998-44cc-83e7-6b9e604999e3" providerId="ADAL" clId="{1DDC220D-0C13-BD4B-94BC-9D522A546DFD}" dt="2021-02-01T23:01:54.707" v="2249" actId="1076"/>
          <ac:spMkLst>
            <pc:docMk/>
            <pc:sldMk cId="3831591417" sldId="1682"/>
            <ac:spMk id="21" creationId="{3DEF62B0-CC92-B946-AD12-2EB59B5FBC38}"/>
          </ac:spMkLst>
        </pc:spChg>
        <pc:spChg chg="add mod">
          <ac:chgData name="Zecheng Zhang" userId="4156b766-e998-44cc-83e7-6b9e604999e3" providerId="ADAL" clId="{1DDC220D-0C13-BD4B-94BC-9D522A546DFD}" dt="2021-02-02T01:25:49.711" v="2520" actId="14100"/>
          <ac:spMkLst>
            <pc:docMk/>
            <pc:sldMk cId="3831591417" sldId="1682"/>
            <ac:spMk id="22" creationId="{82EEBE96-D8B7-CD4B-9390-CB6DC89E923C}"/>
          </ac:spMkLst>
        </pc:spChg>
      </pc:sldChg>
      <pc:sldChg chg="addSp delSp modSp add mod">
        <pc:chgData name="Zecheng Zhang" userId="4156b766-e998-44cc-83e7-6b9e604999e3" providerId="ADAL" clId="{1DDC220D-0C13-BD4B-94BC-9D522A546DFD}" dt="2021-02-02T01:30:06.695" v="2549" actId="1035"/>
        <pc:sldMkLst>
          <pc:docMk/>
          <pc:sldMk cId="305528475" sldId="1683"/>
        </pc:sldMkLst>
        <pc:spChg chg="mod">
          <ac:chgData name="Zecheng Zhang" userId="4156b766-e998-44cc-83e7-6b9e604999e3" providerId="ADAL" clId="{1DDC220D-0C13-BD4B-94BC-9D522A546DFD}" dt="2021-02-01T22:38:14.104" v="1852" actId="20577"/>
          <ac:spMkLst>
            <pc:docMk/>
            <pc:sldMk cId="305528475" sldId="1683"/>
            <ac:spMk id="2" creationId="{0CF08B7E-6B9C-2147-A42B-7ABECAEF3216}"/>
          </ac:spMkLst>
        </pc:spChg>
        <pc:spChg chg="mod">
          <ac:chgData name="Zecheng Zhang" userId="4156b766-e998-44cc-83e7-6b9e604999e3" providerId="ADAL" clId="{1DDC220D-0C13-BD4B-94BC-9D522A546DFD}" dt="2021-02-01T22:58:52.547" v="2234" actId="207"/>
          <ac:spMkLst>
            <pc:docMk/>
            <pc:sldMk cId="305528475" sldId="1683"/>
            <ac:spMk id="3" creationId="{9E0E065C-B4B4-D34B-8CFB-00F35F7B8617}"/>
          </ac:spMkLst>
        </pc:spChg>
        <pc:spChg chg="del">
          <ac:chgData name="Zecheng Zhang" userId="4156b766-e998-44cc-83e7-6b9e604999e3" providerId="ADAL" clId="{1DDC220D-0C13-BD4B-94BC-9D522A546DFD}" dt="2021-02-01T22:42:18.971" v="2002" actId="478"/>
          <ac:spMkLst>
            <pc:docMk/>
            <pc:sldMk cId="305528475" sldId="1683"/>
            <ac:spMk id="7" creationId="{3D9D55CE-8AB8-AB43-8E25-4D94CBCDB27D}"/>
          </ac:spMkLst>
        </pc:spChg>
        <pc:spChg chg="del">
          <ac:chgData name="Zecheng Zhang" userId="4156b766-e998-44cc-83e7-6b9e604999e3" providerId="ADAL" clId="{1DDC220D-0C13-BD4B-94BC-9D522A546DFD}" dt="2021-02-01T22:42:18.971" v="2002" actId="478"/>
          <ac:spMkLst>
            <pc:docMk/>
            <pc:sldMk cId="305528475" sldId="1683"/>
            <ac:spMk id="8" creationId="{80CB151F-7249-AE42-B9A8-852F710C5640}"/>
          </ac:spMkLst>
        </pc:spChg>
        <pc:spChg chg="del">
          <ac:chgData name="Zecheng Zhang" userId="4156b766-e998-44cc-83e7-6b9e604999e3" providerId="ADAL" clId="{1DDC220D-0C13-BD4B-94BC-9D522A546DFD}" dt="2021-02-01T22:42:18.971" v="2002" actId="478"/>
          <ac:spMkLst>
            <pc:docMk/>
            <pc:sldMk cId="305528475" sldId="1683"/>
            <ac:spMk id="9" creationId="{654088D2-7385-AB4B-A6F2-8E24435D8F3D}"/>
          </ac:spMkLst>
        </pc:spChg>
        <pc:spChg chg="del">
          <ac:chgData name="Zecheng Zhang" userId="4156b766-e998-44cc-83e7-6b9e604999e3" providerId="ADAL" clId="{1DDC220D-0C13-BD4B-94BC-9D522A546DFD}" dt="2021-02-01T22:42:18.971" v="2002" actId="478"/>
          <ac:spMkLst>
            <pc:docMk/>
            <pc:sldMk cId="305528475" sldId="1683"/>
            <ac:spMk id="10" creationId="{BE35083F-BC91-E64A-9F1B-ECC546B353A3}"/>
          </ac:spMkLst>
        </pc:spChg>
        <pc:spChg chg="del">
          <ac:chgData name="Zecheng Zhang" userId="4156b766-e998-44cc-83e7-6b9e604999e3" providerId="ADAL" clId="{1DDC220D-0C13-BD4B-94BC-9D522A546DFD}" dt="2021-02-01T22:42:18.971" v="2002" actId="478"/>
          <ac:spMkLst>
            <pc:docMk/>
            <pc:sldMk cId="305528475" sldId="1683"/>
            <ac:spMk id="11" creationId="{A022BE24-4468-EB42-8C28-79F20597213C}"/>
          </ac:spMkLst>
        </pc:spChg>
        <pc:spChg chg="add mod">
          <ac:chgData name="Zecheng Zhang" userId="4156b766-e998-44cc-83e7-6b9e604999e3" providerId="ADAL" clId="{1DDC220D-0C13-BD4B-94BC-9D522A546DFD}" dt="2021-02-01T22:55:56.637" v="2211" actId="1076"/>
          <ac:spMkLst>
            <pc:docMk/>
            <pc:sldMk cId="305528475" sldId="1683"/>
            <ac:spMk id="12" creationId="{83584A47-533B-134C-99EF-1EB1470579C4}"/>
          </ac:spMkLst>
        </pc:spChg>
        <pc:spChg chg="del">
          <ac:chgData name="Zecheng Zhang" userId="4156b766-e998-44cc-83e7-6b9e604999e3" providerId="ADAL" clId="{1DDC220D-0C13-BD4B-94BC-9D522A546DFD}" dt="2021-02-01T22:42:18.971" v="2002" actId="478"/>
          <ac:spMkLst>
            <pc:docMk/>
            <pc:sldMk cId="305528475" sldId="1683"/>
            <ac:spMk id="13" creationId="{6832156B-802F-F44A-A641-22EFFFA7CE27}"/>
          </ac:spMkLst>
        </pc:spChg>
        <pc:spChg chg="del">
          <ac:chgData name="Zecheng Zhang" userId="4156b766-e998-44cc-83e7-6b9e604999e3" providerId="ADAL" clId="{1DDC220D-0C13-BD4B-94BC-9D522A546DFD}" dt="2021-02-01T22:42:18.971" v="2002" actId="478"/>
          <ac:spMkLst>
            <pc:docMk/>
            <pc:sldMk cId="305528475" sldId="1683"/>
            <ac:spMk id="14" creationId="{5ECA7C4E-B74C-0E4D-A0B5-11E351B7D18D}"/>
          </ac:spMkLst>
        </pc:spChg>
        <pc:spChg chg="del">
          <ac:chgData name="Zecheng Zhang" userId="4156b766-e998-44cc-83e7-6b9e604999e3" providerId="ADAL" clId="{1DDC220D-0C13-BD4B-94BC-9D522A546DFD}" dt="2021-02-01T22:42:18.971" v="2002" actId="478"/>
          <ac:spMkLst>
            <pc:docMk/>
            <pc:sldMk cId="305528475" sldId="1683"/>
            <ac:spMk id="15" creationId="{AC71DA1E-3F86-C142-9CFE-0871BEB9D209}"/>
          </ac:spMkLst>
        </pc:spChg>
        <pc:spChg chg="del">
          <ac:chgData name="Zecheng Zhang" userId="4156b766-e998-44cc-83e7-6b9e604999e3" providerId="ADAL" clId="{1DDC220D-0C13-BD4B-94BC-9D522A546DFD}" dt="2021-02-01T22:42:18.971" v="2002" actId="478"/>
          <ac:spMkLst>
            <pc:docMk/>
            <pc:sldMk cId="305528475" sldId="1683"/>
            <ac:spMk id="16" creationId="{ACCF8135-D786-9540-B4C0-FA258314F349}"/>
          </ac:spMkLst>
        </pc:spChg>
        <pc:spChg chg="del">
          <ac:chgData name="Zecheng Zhang" userId="4156b766-e998-44cc-83e7-6b9e604999e3" providerId="ADAL" clId="{1DDC220D-0C13-BD4B-94BC-9D522A546DFD}" dt="2021-02-01T22:42:18.971" v="2002" actId="478"/>
          <ac:spMkLst>
            <pc:docMk/>
            <pc:sldMk cId="305528475" sldId="1683"/>
            <ac:spMk id="17" creationId="{78113F08-8C1D-4B44-AE7C-145F69F718D8}"/>
          </ac:spMkLst>
        </pc:spChg>
        <pc:spChg chg="del">
          <ac:chgData name="Zecheng Zhang" userId="4156b766-e998-44cc-83e7-6b9e604999e3" providerId="ADAL" clId="{1DDC220D-0C13-BD4B-94BC-9D522A546DFD}" dt="2021-02-01T22:42:18.971" v="2002" actId="478"/>
          <ac:spMkLst>
            <pc:docMk/>
            <pc:sldMk cId="305528475" sldId="1683"/>
            <ac:spMk id="18" creationId="{1A1456B0-666D-7445-811F-C524684436D2}"/>
          </ac:spMkLst>
        </pc:spChg>
        <pc:spChg chg="del">
          <ac:chgData name="Zecheng Zhang" userId="4156b766-e998-44cc-83e7-6b9e604999e3" providerId="ADAL" clId="{1DDC220D-0C13-BD4B-94BC-9D522A546DFD}" dt="2021-02-01T22:42:18.971" v="2002" actId="478"/>
          <ac:spMkLst>
            <pc:docMk/>
            <pc:sldMk cId="305528475" sldId="1683"/>
            <ac:spMk id="19" creationId="{5DCB36B1-0F6D-484A-8DE3-E9035243FE04}"/>
          </ac:spMkLst>
        </pc:spChg>
        <pc:spChg chg="del">
          <ac:chgData name="Zecheng Zhang" userId="4156b766-e998-44cc-83e7-6b9e604999e3" providerId="ADAL" clId="{1DDC220D-0C13-BD4B-94BC-9D522A546DFD}" dt="2021-02-01T22:42:18.971" v="2002" actId="478"/>
          <ac:spMkLst>
            <pc:docMk/>
            <pc:sldMk cId="305528475" sldId="1683"/>
            <ac:spMk id="20" creationId="{F2F517F7-9F80-FD49-B928-E5FE5B3B8A55}"/>
          </ac:spMkLst>
        </pc:spChg>
        <pc:spChg chg="del">
          <ac:chgData name="Zecheng Zhang" userId="4156b766-e998-44cc-83e7-6b9e604999e3" providerId="ADAL" clId="{1DDC220D-0C13-BD4B-94BC-9D522A546DFD}" dt="2021-02-01T22:42:18.971" v="2002" actId="478"/>
          <ac:spMkLst>
            <pc:docMk/>
            <pc:sldMk cId="305528475" sldId="1683"/>
            <ac:spMk id="21" creationId="{3DEF62B0-CC92-B946-AD12-2EB59B5FBC38}"/>
          </ac:spMkLst>
        </pc:spChg>
        <pc:spChg chg="add mod">
          <ac:chgData name="Zecheng Zhang" userId="4156b766-e998-44cc-83e7-6b9e604999e3" providerId="ADAL" clId="{1DDC220D-0C13-BD4B-94BC-9D522A546DFD}" dt="2021-02-01T22:55:56.637" v="2211" actId="1076"/>
          <ac:spMkLst>
            <pc:docMk/>
            <pc:sldMk cId="305528475" sldId="1683"/>
            <ac:spMk id="22" creationId="{E7BAB79A-6654-8B42-93C3-41C82B939D37}"/>
          </ac:spMkLst>
        </pc:spChg>
        <pc:spChg chg="add mod">
          <ac:chgData name="Zecheng Zhang" userId="4156b766-e998-44cc-83e7-6b9e604999e3" providerId="ADAL" clId="{1DDC220D-0C13-BD4B-94BC-9D522A546DFD}" dt="2021-02-01T22:55:56.637" v="2211" actId="1076"/>
          <ac:spMkLst>
            <pc:docMk/>
            <pc:sldMk cId="305528475" sldId="1683"/>
            <ac:spMk id="23" creationId="{7142BC5F-E121-3142-8525-40D19D9E05BB}"/>
          </ac:spMkLst>
        </pc:spChg>
        <pc:spChg chg="add mod">
          <ac:chgData name="Zecheng Zhang" userId="4156b766-e998-44cc-83e7-6b9e604999e3" providerId="ADAL" clId="{1DDC220D-0C13-BD4B-94BC-9D522A546DFD}" dt="2021-02-01T22:55:56.637" v="2211" actId="1076"/>
          <ac:spMkLst>
            <pc:docMk/>
            <pc:sldMk cId="305528475" sldId="1683"/>
            <ac:spMk id="24" creationId="{25D044F2-A1FE-B641-A60A-B6179350F7C6}"/>
          </ac:spMkLst>
        </pc:spChg>
        <pc:spChg chg="add mod">
          <ac:chgData name="Zecheng Zhang" userId="4156b766-e998-44cc-83e7-6b9e604999e3" providerId="ADAL" clId="{1DDC220D-0C13-BD4B-94BC-9D522A546DFD}" dt="2021-02-01T22:55:56.637" v="2211" actId="1076"/>
          <ac:spMkLst>
            <pc:docMk/>
            <pc:sldMk cId="305528475" sldId="1683"/>
            <ac:spMk id="25" creationId="{3EB72D90-65C5-4440-87DC-5A5727960790}"/>
          </ac:spMkLst>
        </pc:spChg>
        <pc:spChg chg="add mod">
          <ac:chgData name="Zecheng Zhang" userId="4156b766-e998-44cc-83e7-6b9e604999e3" providerId="ADAL" clId="{1DDC220D-0C13-BD4B-94BC-9D522A546DFD}" dt="2021-02-01T22:55:56.637" v="2211" actId="1076"/>
          <ac:spMkLst>
            <pc:docMk/>
            <pc:sldMk cId="305528475" sldId="1683"/>
            <ac:spMk id="26" creationId="{A209C904-5AC2-144F-9C68-4E185D3BA0BB}"/>
          </ac:spMkLst>
        </pc:spChg>
        <pc:spChg chg="add mod">
          <ac:chgData name="Zecheng Zhang" userId="4156b766-e998-44cc-83e7-6b9e604999e3" providerId="ADAL" clId="{1DDC220D-0C13-BD4B-94BC-9D522A546DFD}" dt="2021-02-01T22:55:56.637" v="2211" actId="1076"/>
          <ac:spMkLst>
            <pc:docMk/>
            <pc:sldMk cId="305528475" sldId="1683"/>
            <ac:spMk id="27" creationId="{77C5EF32-AE61-C342-AA85-3CC6DEB25EB1}"/>
          </ac:spMkLst>
        </pc:spChg>
        <pc:spChg chg="add mod">
          <ac:chgData name="Zecheng Zhang" userId="4156b766-e998-44cc-83e7-6b9e604999e3" providerId="ADAL" clId="{1DDC220D-0C13-BD4B-94BC-9D522A546DFD}" dt="2021-02-01T22:55:56.637" v="2211" actId="1076"/>
          <ac:spMkLst>
            <pc:docMk/>
            <pc:sldMk cId="305528475" sldId="1683"/>
            <ac:spMk id="28" creationId="{2020A2F1-82F4-E34B-9CB1-F86ED2E2E9E7}"/>
          </ac:spMkLst>
        </pc:spChg>
        <pc:spChg chg="add mod">
          <ac:chgData name="Zecheng Zhang" userId="4156b766-e998-44cc-83e7-6b9e604999e3" providerId="ADAL" clId="{1DDC220D-0C13-BD4B-94BC-9D522A546DFD}" dt="2021-02-01T22:55:56.637" v="2211" actId="1076"/>
          <ac:spMkLst>
            <pc:docMk/>
            <pc:sldMk cId="305528475" sldId="1683"/>
            <ac:spMk id="29" creationId="{07D7D8A6-31A3-3743-8306-3715BF459B69}"/>
          </ac:spMkLst>
        </pc:spChg>
        <pc:spChg chg="add mod">
          <ac:chgData name="Zecheng Zhang" userId="4156b766-e998-44cc-83e7-6b9e604999e3" providerId="ADAL" clId="{1DDC220D-0C13-BD4B-94BC-9D522A546DFD}" dt="2021-02-01T22:55:40.635" v="2210" actId="1076"/>
          <ac:spMkLst>
            <pc:docMk/>
            <pc:sldMk cId="305528475" sldId="1683"/>
            <ac:spMk id="96" creationId="{B2F61601-3AC6-3D4B-A1E8-CCB2B6256FE5}"/>
          </ac:spMkLst>
        </pc:spChg>
        <pc:spChg chg="add mod">
          <ac:chgData name="Zecheng Zhang" userId="4156b766-e998-44cc-83e7-6b9e604999e3" providerId="ADAL" clId="{1DDC220D-0C13-BD4B-94BC-9D522A546DFD}" dt="2021-02-01T22:55:40.635" v="2210" actId="1076"/>
          <ac:spMkLst>
            <pc:docMk/>
            <pc:sldMk cId="305528475" sldId="1683"/>
            <ac:spMk id="97" creationId="{04F61DBF-89FD-E149-BA65-4379DA195211}"/>
          </ac:spMkLst>
        </pc:spChg>
        <pc:spChg chg="add mod">
          <ac:chgData name="Zecheng Zhang" userId="4156b766-e998-44cc-83e7-6b9e604999e3" providerId="ADAL" clId="{1DDC220D-0C13-BD4B-94BC-9D522A546DFD}" dt="2021-02-01T22:55:40.635" v="2210" actId="1076"/>
          <ac:spMkLst>
            <pc:docMk/>
            <pc:sldMk cId="305528475" sldId="1683"/>
            <ac:spMk id="98" creationId="{7930881F-7798-A144-992E-4C6938835696}"/>
          </ac:spMkLst>
        </pc:spChg>
        <pc:spChg chg="add mod">
          <ac:chgData name="Zecheng Zhang" userId="4156b766-e998-44cc-83e7-6b9e604999e3" providerId="ADAL" clId="{1DDC220D-0C13-BD4B-94BC-9D522A546DFD}" dt="2021-02-01T22:55:40.635" v="2210" actId="1076"/>
          <ac:spMkLst>
            <pc:docMk/>
            <pc:sldMk cId="305528475" sldId="1683"/>
            <ac:spMk id="99" creationId="{FAE4D3E9-F59A-4842-93DB-F5FD00D9F274}"/>
          </ac:spMkLst>
        </pc:spChg>
        <pc:spChg chg="add mod">
          <ac:chgData name="Zecheng Zhang" userId="4156b766-e998-44cc-83e7-6b9e604999e3" providerId="ADAL" clId="{1DDC220D-0C13-BD4B-94BC-9D522A546DFD}" dt="2021-02-01T22:55:40.635" v="2210" actId="1076"/>
          <ac:spMkLst>
            <pc:docMk/>
            <pc:sldMk cId="305528475" sldId="1683"/>
            <ac:spMk id="100" creationId="{FF284478-216B-B647-AACF-58FDDAD33F2F}"/>
          </ac:spMkLst>
        </pc:spChg>
        <pc:spChg chg="add mod">
          <ac:chgData name="Zecheng Zhang" userId="4156b766-e998-44cc-83e7-6b9e604999e3" providerId="ADAL" clId="{1DDC220D-0C13-BD4B-94BC-9D522A546DFD}" dt="2021-02-01T22:55:40.635" v="2210" actId="1076"/>
          <ac:spMkLst>
            <pc:docMk/>
            <pc:sldMk cId="305528475" sldId="1683"/>
            <ac:spMk id="101" creationId="{BE69DC6E-8936-A044-AD67-2D97504F84D4}"/>
          </ac:spMkLst>
        </pc:spChg>
        <pc:spChg chg="add mod">
          <ac:chgData name="Zecheng Zhang" userId="4156b766-e998-44cc-83e7-6b9e604999e3" providerId="ADAL" clId="{1DDC220D-0C13-BD4B-94BC-9D522A546DFD}" dt="2021-02-01T22:55:40.635" v="2210" actId="1076"/>
          <ac:spMkLst>
            <pc:docMk/>
            <pc:sldMk cId="305528475" sldId="1683"/>
            <ac:spMk id="102" creationId="{02C79E18-39A1-064B-B03F-695611FEC180}"/>
          </ac:spMkLst>
        </pc:spChg>
        <pc:spChg chg="add mod">
          <ac:chgData name="Zecheng Zhang" userId="4156b766-e998-44cc-83e7-6b9e604999e3" providerId="ADAL" clId="{1DDC220D-0C13-BD4B-94BC-9D522A546DFD}" dt="2021-02-01T22:55:40.635" v="2210" actId="1076"/>
          <ac:spMkLst>
            <pc:docMk/>
            <pc:sldMk cId="305528475" sldId="1683"/>
            <ac:spMk id="103" creationId="{A9644E18-5E30-9F49-A425-FB794E5AFAE1}"/>
          </ac:spMkLst>
        </pc:spChg>
        <pc:spChg chg="add mod">
          <ac:chgData name="Zecheng Zhang" userId="4156b766-e998-44cc-83e7-6b9e604999e3" providerId="ADAL" clId="{1DDC220D-0C13-BD4B-94BC-9D522A546DFD}" dt="2021-02-01T22:55:40.635" v="2210" actId="1076"/>
          <ac:spMkLst>
            <pc:docMk/>
            <pc:sldMk cId="305528475" sldId="1683"/>
            <ac:spMk id="104" creationId="{A2F1F984-EFD4-2D45-BD51-7B1D1FB10A55}"/>
          </ac:spMkLst>
        </pc:spChg>
        <pc:spChg chg="add mod">
          <ac:chgData name="Zecheng Zhang" userId="4156b766-e998-44cc-83e7-6b9e604999e3" providerId="ADAL" clId="{1DDC220D-0C13-BD4B-94BC-9D522A546DFD}" dt="2021-02-02T01:30:06.695" v="2549" actId="1035"/>
          <ac:spMkLst>
            <pc:docMk/>
            <pc:sldMk cId="305528475" sldId="1683"/>
            <ac:spMk id="138" creationId="{C3D5DA20-2932-FE42-96F7-69A07F7B614B}"/>
          </ac:spMkLst>
        </pc:spChg>
        <pc:cxnChg chg="add del mod">
          <ac:chgData name="Zecheng Zhang" userId="4156b766-e998-44cc-83e7-6b9e604999e3" providerId="ADAL" clId="{1DDC220D-0C13-BD4B-94BC-9D522A546DFD}" dt="2021-02-01T22:47:44.861" v="2078" actId="11529"/>
          <ac:cxnSpMkLst>
            <pc:docMk/>
            <pc:sldMk cId="305528475" sldId="1683"/>
            <ac:cxnSpMk id="31" creationId="{5BDC758B-704C-094D-A123-95BBF4CC4764}"/>
          </ac:cxnSpMkLst>
        </pc:cxnChg>
        <pc:cxnChg chg="add del mod">
          <ac:chgData name="Zecheng Zhang" userId="4156b766-e998-44cc-83e7-6b9e604999e3" providerId="ADAL" clId="{1DDC220D-0C13-BD4B-94BC-9D522A546DFD}" dt="2021-02-01T22:47:44.452" v="2077"/>
          <ac:cxnSpMkLst>
            <pc:docMk/>
            <pc:sldMk cId="305528475" sldId="1683"/>
            <ac:cxnSpMk id="32" creationId="{62FB584F-FF0B-3D48-8691-03B0AEF0D886}"/>
          </ac:cxnSpMkLst>
        </pc:cxnChg>
        <pc:cxnChg chg="add del mod">
          <ac:chgData name="Zecheng Zhang" userId="4156b766-e998-44cc-83e7-6b9e604999e3" providerId="ADAL" clId="{1DDC220D-0C13-BD4B-94BC-9D522A546DFD}" dt="2021-02-01T22:47:43.294" v="2074"/>
          <ac:cxnSpMkLst>
            <pc:docMk/>
            <pc:sldMk cId="305528475" sldId="1683"/>
            <ac:cxnSpMk id="35" creationId="{22FFBBFF-227A-E24A-9826-CC4E06A7330B}"/>
          </ac:cxnSpMkLst>
        </pc:cxnChg>
        <pc:cxnChg chg="add mod">
          <ac:chgData name="Zecheng Zhang" userId="4156b766-e998-44cc-83e7-6b9e604999e3" providerId="ADAL" clId="{1DDC220D-0C13-BD4B-94BC-9D522A546DFD}" dt="2021-02-01T22:55:56.637" v="2211" actId="1076"/>
          <ac:cxnSpMkLst>
            <pc:docMk/>
            <pc:sldMk cId="305528475" sldId="1683"/>
            <ac:cxnSpMk id="39" creationId="{B6216B10-B0A9-A44C-9944-899AADB9EB79}"/>
          </ac:cxnSpMkLst>
        </pc:cxnChg>
        <pc:cxnChg chg="add mod">
          <ac:chgData name="Zecheng Zhang" userId="4156b766-e998-44cc-83e7-6b9e604999e3" providerId="ADAL" clId="{1DDC220D-0C13-BD4B-94BC-9D522A546DFD}" dt="2021-02-01T22:55:56.637" v="2211" actId="1076"/>
          <ac:cxnSpMkLst>
            <pc:docMk/>
            <pc:sldMk cId="305528475" sldId="1683"/>
            <ac:cxnSpMk id="40" creationId="{A7B2A1E8-A5CF-5841-B614-AF4406D74E65}"/>
          </ac:cxnSpMkLst>
        </pc:cxnChg>
        <pc:cxnChg chg="add mod">
          <ac:chgData name="Zecheng Zhang" userId="4156b766-e998-44cc-83e7-6b9e604999e3" providerId="ADAL" clId="{1DDC220D-0C13-BD4B-94BC-9D522A546DFD}" dt="2021-02-01T22:55:56.637" v="2211" actId="1076"/>
          <ac:cxnSpMkLst>
            <pc:docMk/>
            <pc:sldMk cId="305528475" sldId="1683"/>
            <ac:cxnSpMk id="43" creationId="{78575BA3-29EF-C145-9E8D-E8D1C9D5D831}"/>
          </ac:cxnSpMkLst>
        </pc:cxnChg>
        <pc:cxnChg chg="add mod">
          <ac:chgData name="Zecheng Zhang" userId="4156b766-e998-44cc-83e7-6b9e604999e3" providerId="ADAL" clId="{1DDC220D-0C13-BD4B-94BC-9D522A546DFD}" dt="2021-02-01T22:55:56.637" v="2211" actId="1076"/>
          <ac:cxnSpMkLst>
            <pc:docMk/>
            <pc:sldMk cId="305528475" sldId="1683"/>
            <ac:cxnSpMk id="46" creationId="{3FF97D23-F206-3F49-93D3-A52A6F2222AC}"/>
          </ac:cxnSpMkLst>
        </pc:cxnChg>
        <pc:cxnChg chg="add mod">
          <ac:chgData name="Zecheng Zhang" userId="4156b766-e998-44cc-83e7-6b9e604999e3" providerId="ADAL" clId="{1DDC220D-0C13-BD4B-94BC-9D522A546DFD}" dt="2021-02-01T22:55:56.637" v="2211" actId="1076"/>
          <ac:cxnSpMkLst>
            <pc:docMk/>
            <pc:sldMk cId="305528475" sldId="1683"/>
            <ac:cxnSpMk id="49" creationId="{D6CB9160-FA93-E546-B1AB-703204652CBB}"/>
          </ac:cxnSpMkLst>
        </pc:cxnChg>
        <pc:cxnChg chg="add mod">
          <ac:chgData name="Zecheng Zhang" userId="4156b766-e998-44cc-83e7-6b9e604999e3" providerId="ADAL" clId="{1DDC220D-0C13-BD4B-94BC-9D522A546DFD}" dt="2021-02-01T22:55:56.637" v="2211" actId="1076"/>
          <ac:cxnSpMkLst>
            <pc:docMk/>
            <pc:sldMk cId="305528475" sldId="1683"/>
            <ac:cxnSpMk id="52" creationId="{CBA3B277-DAA9-D743-8453-C7A068635879}"/>
          </ac:cxnSpMkLst>
        </pc:cxnChg>
        <pc:cxnChg chg="add mod">
          <ac:chgData name="Zecheng Zhang" userId="4156b766-e998-44cc-83e7-6b9e604999e3" providerId="ADAL" clId="{1DDC220D-0C13-BD4B-94BC-9D522A546DFD}" dt="2021-02-01T22:55:56.637" v="2211" actId="1076"/>
          <ac:cxnSpMkLst>
            <pc:docMk/>
            <pc:sldMk cId="305528475" sldId="1683"/>
            <ac:cxnSpMk id="55" creationId="{634D1FC2-87C5-B04A-992B-E0269132741B}"/>
          </ac:cxnSpMkLst>
        </pc:cxnChg>
        <pc:cxnChg chg="add mod">
          <ac:chgData name="Zecheng Zhang" userId="4156b766-e998-44cc-83e7-6b9e604999e3" providerId="ADAL" clId="{1DDC220D-0C13-BD4B-94BC-9D522A546DFD}" dt="2021-02-01T22:55:56.637" v="2211" actId="1076"/>
          <ac:cxnSpMkLst>
            <pc:docMk/>
            <pc:sldMk cId="305528475" sldId="1683"/>
            <ac:cxnSpMk id="58" creationId="{A0719742-DB7D-DB45-9237-BFF69F7CD14C}"/>
          </ac:cxnSpMkLst>
        </pc:cxnChg>
        <pc:cxnChg chg="add mod">
          <ac:chgData name="Zecheng Zhang" userId="4156b766-e998-44cc-83e7-6b9e604999e3" providerId="ADAL" clId="{1DDC220D-0C13-BD4B-94BC-9D522A546DFD}" dt="2021-02-01T22:55:56.637" v="2211" actId="1076"/>
          <ac:cxnSpMkLst>
            <pc:docMk/>
            <pc:sldMk cId="305528475" sldId="1683"/>
            <ac:cxnSpMk id="61" creationId="{FD51FB31-38AE-8241-8C2B-C7FBFFB11867}"/>
          </ac:cxnSpMkLst>
        </pc:cxnChg>
        <pc:cxnChg chg="add mod">
          <ac:chgData name="Zecheng Zhang" userId="4156b766-e998-44cc-83e7-6b9e604999e3" providerId="ADAL" clId="{1DDC220D-0C13-BD4B-94BC-9D522A546DFD}" dt="2021-02-01T22:55:56.637" v="2211" actId="1076"/>
          <ac:cxnSpMkLst>
            <pc:docMk/>
            <pc:sldMk cId="305528475" sldId="1683"/>
            <ac:cxnSpMk id="64" creationId="{621714E3-EEAE-ED43-B8A5-EE012645721B}"/>
          </ac:cxnSpMkLst>
        </pc:cxnChg>
        <pc:cxnChg chg="add mod">
          <ac:chgData name="Zecheng Zhang" userId="4156b766-e998-44cc-83e7-6b9e604999e3" providerId="ADAL" clId="{1DDC220D-0C13-BD4B-94BC-9D522A546DFD}" dt="2021-02-01T22:55:56.637" v="2211" actId="1076"/>
          <ac:cxnSpMkLst>
            <pc:docMk/>
            <pc:sldMk cId="305528475" sldId="1683"/>
            <ac:cxnSpMk id="67" creationId="{2551B8FC-279D-154B-B975-44CCB7501FDB}"/>
          </ac:cxnSpMkLst>
        </pc:cxnChg>
        <pc:cxnChg chg="add mod">
          <ac:chgData name="Zecheng Zhang" userId="4156b766-e998-44cc-83e7-6b9e604999e3" providerId="ADAL" clId="{1DDC220D-0C13-BD4B-94BC-9D522A546DFD}" dt="2021-02-01T22:55:56.637" v="2211" actId="1076"/>
          <ac:cxnSpMkLst>
            <pc:docMk/>
            <pc:sldMk cId="305528475" sldId="1683"/>
            <ac:cxnSpMk id="70" creationId="{9A3DBA15-E741-4B4D-B0BB-54FEE3081CA1}"/>
          </ac:cxnSpMkLst>
        </pc:cxnChg>
        <pc:cxnChg chg="add mod">
          <ac:chgData name="Zecheng Zhang" userId="4156b766-e998-44cc-83e7-6b9e604999e3" providerId="ADAL" clId="{1DDC220D-0C13-BD4B-94BC-9D522A546DFD}" dt="2021-02-01T22:55:56.637" v="2211" actId="1076"/>
          <ac:cxnSpMkLst>
            <pc:docMk/>
            <pc:sldMk cId="305528475" sldId="1683"/>
            <ac:cxnSpMk id="73" creationId="{52A3086B-1AD6-2C44-A899-E699FC70EBA0}"/>
          </ac:cxnSpMkLst>
        </pc:cxnChg>
        <pc:cxnChg chg="add mod">
          <ac:chgData name="Zecheng Zhang" userId="4156b766-e998-44cc-83e7-6b9e604999e3" providerId="ADAL" clId="{1DDC220D-0C13-BD4B-94BC-9D522A546DFD}" dt="2021-02-01T22:55:56.637" v="2211" actId="1076"/>
          <ac:cxnSpMkLst>
            <pc:docMk/>
            <pc:sldMk cId="305528475" sldId="1683"/>
            <ac:cxnSpMk id="76" creationId="{FFF3321A-011A-5844-87A5-0B9926851A32}"/>
          </ac:cxnSpMkLst>
        </pc:cxnChg>
        <pc:cxnChg chg="add mod">
          <ac:chgData name="Zecheng Zhang" userId="4156b766-e998-44cc-83e7-6b9e604999e3" providerId="ADAL" clId="{1DDC220D-0C13-BD4B-94BC-9D522A546DFD}" dt="2021-02-01T22:55:56.637" v="2211" actId="1076"/>
          <ac:cxnSpMkLst>
            <pc:docMk/>
            <pc:sldMk cId="305528475" sldId="1683"/>
            <ac:cxnSpMk id="79" creationId="{3FE2A849-8DCC-D542-9417-89AF21425A33}"/>
          </ac:cxnSpMkLst>
        </pc:cxnChg>
        <pc:cxnChg chg="add mod">
          <ac:chgData name="Zecheng Zhang" userId="4156b766-e998-44cc-83e7-6b9e604999e3" providerId="ADAL" clId="{1DDC220D-0C13-BD4B-94BC-9D522A546DFD}" dt="2021-02-01T22:55:56.637" v="2211" actId="1076"/>
          <ac:cxnSpMkLst>
            <pc:docMk/>
            <pc:sldMk cId="305528475" sldId="1683"/>
            <ac:cxnSpMk id="82" creationId="{A348E8C3-AE13-1E47-BC45-3D61175E082F}"/>
          </ac:cxnSpMkLst>
        </pc:cxnChg>
        <pc:cxnChg chg="add mod">
          <ac:chgData name="Zecheng Zhang" userId="4156b766-e998-44cc-83e7-6b9e604999e3" providerId="ADAL" clId="{1DDC220D-0C13-BD4B-94BC-9D522A546DFD}" dt="2021-02-01T22:55:56.637" v="2211" actId="1076"/>
          <ac:cxnSpMkLst>
            <pc:docMk/>
            <pc:sldMk cId="305528475" sldId="1683"/>
            <ac:cxnSpMk id="85" creationId="{FB16F666-ED03-E740-A12B-2EACEDB4044B}"/>
          </ac:cxnSpMkLst>
        </pc:cxnChg>
        <pc:cxnChg chg="add mod">
          <ac:chgData name="Zecheng Zhang" userId="4156b766-e998-44cc-83e7-6b9e604999e3" providerId="ADAL" clId="{1DDC220D-0C13-BD4B-94BC-9D522A546DFD}" dt="2021-02-01T22:55:40.635" v="2210" actId="1076"/>
          <ac:cxnSpMkLst>
            <pc:docMk/>
            <pc:sldMk cId="305528475" sldId="1683"/>
            <ac:cxnSpMk id="88" creationId="{641EE449-47FD-E746-A72C-7D1386652CD6}"/>
          </ac:cxnSpMkLst>
        </pc:cxnChg>
        <pc:cxnChg chg="add del mod">
          <ac:chgData name="Zecheng Zhang" userId="4156b766-e998-44cc-83e7-6b9e604999e3" providerId="ADAL" clId="{1DDC220D-0C13-BD4B-94BC-9D522A546DFD}" dt="2021-02-01T22:53:09.756" v="2181" actId="478"/>
          <ac:cxnSpMkLst>
            <pc:docMk/>
            <pc:sldMk cId="305528475" sldId="1683"/>
            <ac:cxnSpMk id="89" creationId="{B6823D99-BEB4-8A40-813D-A26D80B9C2CA}"/>
          </ac:cxnSpMkLst>
        </pc:cxnChg>
        <pc:cxnChg chg="add mod">
          <ac:chgData name="Zecheng Zhang" userId="4156b766-e998-44cc-83e7-6b9e604999e3" providerId="ADAL" clId="{1DDC220D-0C13-BD4B-94BC-9D522A546DFD}" dt="2021-02-01T22:55:40.635" v="2210" actId="1076"/>
          <ac:cxnSpMkLst>
            <pc:docMk/>
            <pc:sldMk cId="305528475" sldId="1683"/>
            <ac:cxnSpMk id="90" creationId="{02F4F005-A146-3647-9F78-33693D3D3383}"/>
          </ac:cxnSpMkLst>
        </pc:cxnChg>
        <pc:cxnChg chg="add del mod">
          <ac:chgData name="Zecheng Zhang" userId="4156b766-e998-44cc-83e7-6b9e604999e3" providerId="ADAL" clId="{1DDC220D-0C13-BD4B-94BC-9D522A546DFD}" dt="2021-02-01T22:54:03.574" v="2193" actId="478"/>
          <ac:cxnSpMkLst>
            <pc:docMk/>
            <pc:sldMk cId="305528475" sldId="1683"/>
            <ac:cxnSpMk id="91" creationId="{0CAAA842-1CE7-4D4B-B209-5E9235FFE96D}"/>
          </ac:cxnSpMkLst>
        </pc:cxnChg>
        <pc:cxnChg chg="add del mod">
          <ac:chgData name="Zecheng Zhang" userId="4156b766-e998-44cc-83e7-6b9e604999e3" providerId="ADAL" clId="{1DDC220D-0C13-BD4B-94BC-9D522A546DFD}" dt="2021-02-01T22:54:01.160" v="2192" actId="478"/>
          <ac:cxnSpMkLst>
            <pc:docMk/>
            <pc:sldMk cId="305528475" sldId="1683"/>
            <ac:cxnSpMk id="92" creationId="{24275BDD-B3EB-B048-A482-E13DE24EEBBC}"/>
          </ac:cxnSpMkLst>
        </pc:cxnChg>
        <pc:cxnChg chg="add mod">
          <ac:chgData name="Zecheng Zhang" userId="4156b766-e998-44cc-83e7-6b9e604999e3" providerId="ADAL" clId="{1DDC220D-0C13-BD4B-94BC-9D522A546DFD}" dt="2021-02-01T22:55:40.635" v="2210" actId="1076"/>
          <ac:cxnSpMkLst>
            <pc:docMk/>
            <pc:sldMk cId="305528475" sldId="1683"/>
            <ac:cxnSpMk id="93" creationId="{5ECA58BE-1E9F-324F-8106-7AA5F24024AF}"/>
          </ac:cxnSpMkLst>
        </pc:cxnChg>
        <pc:cxnChg chg="add del mod">
          <ac:chgData name="Zecheng Zhang" userId="4156b766-e998-44cc-83e7-6b9e604999e3" providerId="ADAL" clId="{1DDC220D-0C13-BD4B-94BC-9D522A546DFD}" dt="2021-02-01T22:53:07.799" v="2180" actId="478"/>
          <ac:cxnSpMkLst>
            <pc:docMk/>
            <pc:sldMk cId="305528475" sldId="1683"/>
            <ac:cxnSpMk id="94" creationId="{FDE86C24-FA15-2641-A633-11F8A33BC939}"/>
          </ac:cxnSpMkLst>
        </pc:cxnChg>
        <pc:cxnChg chg="add del mod">
          <ac:chgData name="Zecheng Zhang" userId="4156b766-e998-44cc-83e7-6b9e604999e3" providerId="ADAL" clId="{1DDC220D-0C13-BD4B-94BC-9D522A546DFD}" dt="2021-02-01T22:54:14.892" v="2194" actId="478"/>
          <ac:cxnSpMkLst>
            <pc:docMk/>
            <pc:sldMk cId="305528475" sldId="1683"/>
            <ac:cxnSpMk id="95" creationId="{B19042AF-F911-BD48-A29F-FDFDED82733F}"/>
          </ac:cxnSpMkLst>
        </pc:cxnChg>
        <pc:cxnChg chg="add del mod">
          <ac:chgData name="Zecheng Zhang" userId="4156b766-e998-44cc-83e7-6b9e604999e3" providerId="ADAL" clId="{1DDC220D-0C13-BD4B-94BC-9D522A546DFD}" dt="2021-02-01T22:53:54.285" v="2191" actId="478"/>
          <ac:cxnSpMkLst>
            <pc:docMk/>
            <pc:sldMk cId="305528475" sldId="1683"/>
            <ac:cxnSpMk id="105" creationId="{E0B9A615-FFDE-9E44-B1EF-292BD694B5B5}"/>
          </ac:cxnSpMkLst>
        </pc:cxnChg>
        <pc:cxnChg chg="add del mod">
          <ac:chgData name="Zecheng Zhang" userId="4156b766-e998-44cc-83e7-6b9e604999e3" providerId="ADAL" clId="{1DDC220D-0C13-BD4B-94BC-9D522A546DFD}" dt="2021-02-01T22:53:01.676" v="2177" actId="478"/>
          <ac:cxnSpMkLst>
            <pc:docMk/>
            <pc:sldMk cId="305528475" sldId="1683"/>
            <ac:cxnSpMk id="106" creationId="{B5C6A422-8809-7049-B208-28DA464B70DC}"/>
          </ac:cxnSpMkLst>
        </pc:cxnChg>
        <pc:cxnChg chg="add del mod">
          <ac:chgData name="Zecheng Zhang" userId="4156b766-e998-44cc-83e7-6b9e604999e3" providerId="ADAL" clId="{1DDC220D-0C13-BD4B-94BC-9D522A546DFD}" dt="2021-02-01T22:54:16.436" v="2195" actId="478"/>
          <ac:cxnSpMkLst>
            <pc:docMk/>
            <pc:sldMk cId="305528475" sldId="1683"/>
            <ac:cxnSpMk id="107" creationId="{4E7B7192-AE00-064B-9BA5-E6CDC8130EDF}"/>
          </ac:cxnSpMkLst>
        </pc:cxnChg>
        <pc:cxnChg chg="add mod">
          <ac:chgData name="Zecheng Zhang" userId="4156b766-e998-44cc-83e7-6b9e604999e3" providerId="ADAL" clId="{1DDC220D-0C13-BD4B-94BC-9D522A546DFD}" dt="2021-02-01T22:55:40.635" v="2210" actId="1076"/>
          <ac:cxnSpMkLst>
            <pc:docMk/>
            <pc:sldMk cId="305528475" sldId="1683"/>
            <ac:cxnSpMk id="108" creationId="{7ED784D7-F4E2-6F47-9DAF-5288A02A8655}"/>
          </ac:cxnSpMkLst>
        </pc:cxnChg>
        <pc:cxnChg chg="add del mod">
          <ac:chgData name="Zecheng Zhang" userId="4156b766-e998-44cc-83e7-6b9e604999e3" providerId="ADAL" clId="{1DDC220D-0C13-BD4B-94BC-9D522A546DFD}" dt="2021-02-01T22:53:03.926" v="2178" actId="478"/>
          <ac:cxnSpMkLst>
            <pc:docMk/>
            <pc:sldMk cId="305528475" sldId="1683"/>
            <ac:cxnSpMk id="109" creationId="{23FE372C-8ECC-A44A-9E89-FEF37BED0833}"/>
          </ac:cxnSpMkLst>
        </pc:cxnChg>
        <pc:cxnChg chg="add mod">
          <ac:chgData name="Zecheng Zhang" userId="4156b766-e998-44cc-83e7-6b9e604999e3" providerId="ADAL" clId="{1DDC220D-0C13-BD4B-94BC-9D522A546DFD}" dt="2021-02-01T22:55:40.635" v="2210" actId="1076"/>
          <ac:cxnSpMkLst>
            <pc:docMk/>
            <pc:sldMk cId="305528475" sldId="1683"/>
            <ac:cxnSpMk id="110" creationId="{B1641272-D7D0-DA4D-8313-71F35EEF3BD2}"/>
          </ac:cxnSpMkLst>
        </pc:cxnChg>
        <pc:cxnChg chg="add mod">
          <ac:chgData name="Zecheng Zhang" userId="4156b766-e998-44cc-83e7-6b9e604999e3" providerId="ADAL" clId="{1DDC220D-0C13-BD4B-94BC-9D522A546DFD}" dt="2021-02-01T22:55:40.635" v="2210" actId="1076"/>
          <ac:cxnSpMkLst>
            <pc:docMk/>
            <pc:sldMk cId="305528475" sldId="1683"/>
            <ac:cxnSpMk id="111" creationId="{22570E26-0EF0-944E-AC8A-0706B0844ED0}"/>
          </ac:cxnSpMkLst>
        </pc:cxnChg>
        <pc:cxnChg chg="add del mod">
          <ac:chgData name="Zecheng Zhang" userId="4156b766-e998-44cc-83e7-6b9e604999e3" providerId="ADAL" clId="{1DDC220D-0C13-BD4B-94BC-9D522A546DFD}" dt="2021-02-01T22:53:05.243" v="2179" actId="478"/>
          <ac:cxnSpMkLst>
            <pc:docMk/>
            <pc:sldMk cId="305528475" sldId="1683"/>
            <ac:cxnSpMk id="112" creationId="{32BE2E68-6848-0C45-87CF-F5B8C555841F}"/>
          </ac:cxnSpMkLst>
        </pc:cxnChg>
        <pc:cxnChg chg="add mod">
          <ac:chgData name="Zecheng Zhang" userId="4156b766-e998-44cc-83e7-6b9e604999e3" providerId="ADAL" clId="{1DDC220D-0C13-BD4B-94BC-9D522A546DFD}" dt="2021-02-01T22:55:40.635" v="2210" actId="1076"/>
          <ac:cxnSpMkLst>
            <pc:docMk/>
            <pc:sldMk cId="305528475" sldId="1683"/>
            <ac:cxnSpMk id="113" creationId="{5B555903-CC6B-5842-9D8C-A257C14F27D4}"/>
          </ac:cxnSpMkLst>
        </pc:cxnChg>
        <pc:cxnChg chg="add mod">
          <ac:chgData name="Zecheng Zhang" userId="4156b766-e998-44cc-83e7-6b9e604999e3" providerId="ADAL" clId="{1DDC220D-0C13-BD4B-94BC-9D522A546DFD}" dt="2021-02-01T22:55:40.635" v="2210" actId="1076"/>
          <ac:cxnSpMkLst>
            <pc:docMk/>
            <pc:sldMk cId="305528475" sldId="1683"/>
            <ac:cxnSpMk id="114" creationId="{B9D62622-694E-834A-B3DD-ED867E8A8A80}"/>
          </ac:cxnSpMkLst>
        </pc:cxnChg>
        <pc:cxnChg chg="add mod">
          <ac:chgData name="Zecheng Zhang" userId="4156b766-e998-44cc-83e7-6b9e604999e3" providerId="ADAL" clId="{1DDC220D-0C13-BD4B-94BC-9D522A546DFD}" dt="2021-02-01T22:55:40.635" v="2210" actId="1076"/>
          <ac:cxnSpMkLst>
            <pc:docMk/>
            <pc:sldMk cId="305528475" sldId="1683"/>
            <ac:cxnSpMk id="117" creationId="{018F8382-ABD1-F54C-B600-41A0EA88BC68}"/>
          </ac:cxnSpMkLst>
        </pc:cxnChg>
        <pc:cxnChg chg="add mod">
          <ac:chgData name="Zecheng Zhang" userId="4156b766-e998-44cc-83e7-6b9e604999e3" providerId="ADAL" clId="{1DDC220D-0C13-BD4B-94BC-9D522A546DFD}" dt="2021-02-01T22:55:40.635" v="2210" actId="1076"/>
          <ac:cxnSpMkLst>
            <pc:docMk/>
            <pc:sldMk cId="305528475" sldId="1683"/>
            <ac:cxnSpMk id="120" creationId="{A17C8270-1EDF-5C4C-AF13-AA093191881C}"/>
          </ac:cxnSpMkLst>
        </pc:cxnChg>
        <pc:cxnChg chg="add mod">
          <ac:chgData name="Zecheng Zhang" userId="4156b766-e998-44cc-83e7-6b9e604999e3" providerId="ADAL" clId="{1DDC220D-0C13-BD4B-94BC-9D522A546DFD}" dt="2021-02-01T22:55:40.635" v="2210" actId="1076"/>
          <ac:cxnSpMkLst>
            <pc:docMk/>
            <pc:sldMk cId="305528475" sldId="1683"/>
            <ac:cxnSpMk id="123" creationId="{D52CC306-1CCB-A445-B649-9DAEEA84E462}"/>
          </ac:cxnSpMkLst>
        </pc:cxnChg>
        <pc:cxnChg chg="add mod">
          <ac:chgData name="Zecheng Zhang" userId="4156b766-e998-44cc-83e7-6b9e604999e3" providerId="ADAL" clId="{1DDC220D-0C13-BD4B-94BC-9D522A546DFD}" dt="2021-02-01T22:55:40.635" v="2210" actId="1076"/>
          <ac:cxnSpMkLst>
            <pc:docMk/>
            <pc:sldMk cId="305528475" sldId="1683"/>
            <ac:cxnSpMk id="126" creationId="{1117B656-6167-DC40-BD63-A8C3323CAC1A}"/>
          </ac:cxnSpMkLst>
        </pc:cxnChg>
        <pc:cxnChg chg="add mod">
          <ac:chgData name="Zecheng Zhang" userId="4156b766-e998-44cc-83e7-6b9e604999e3" providerId="ADAL" clId="{1DDC220D-0C13-BD4B-94BC-9D522A546DFD}" dt="2021-02-01T22:55:40.635" v="2210" actId="1076"/>
          <ac:cxnSpMkLst>
            <pc:docMk/>
            <pc:sldMk cId="305528475" sldId="1683"/>
            <ac:cxnSpMk id="129" creationId="{EDBA136F-1A88-264C-BB76-B7592DDFDAB5}"/>
          </ac:cxnSpMkLst>
        </pc:cxnChg>
        <pc:cxnChg chg="add mod">
          <ac:chgData name="Zecheng Zhang" userId="4156b766-e998-44cc-83e7-6b9e604999e3" providerId="ADAL" clId="{1DDC220D-0C13-BD4B-94BC-9D522A546DFD}" dt="2021-02-01T22:55:40.635" v="2210" actId="1076"/>
          <ac:cxnSpMkLst>
            <pc:docMk/>
            <pc:sldMk cId="305528475" sldId="1683"/>
            <ac:cxnSpMk id="132" creationId="{52C53523-465A-9C49-BB73-EC8B2E43D62B}"/>
          </ac:cxnSpMkLst>
        </pc:cxnChg>
        <pc:cxnChg chg="add mod">
          <ac:chgData name="Zecheng Zhang" userId="4156b766-e998-44cc-83e7-6b9e604999e3" providerId="ADAL" clId="{1DDC220D-0C13-BD4B-94BC-9D522A546DFD}" dt="2021-02-01T22:56:37.722" v="2217" actId="692"/>
          <ac:cxnSpMkLst>
            <pc:docMk/>
            <pc:sldMk cId="305528475" sldId="1683"/>
            <ac:cxnSpMk id="135" creationId="{95A33B27-940A-0940-A738-1841870DC113}"/>
          </ac:cxnSpMkLst>
        </pc:cxnChg>
      </pc:sldChg>
      <pc:sldChg chg="addSp delSp modSp mod">
        <pc:chgData name="Zecheng Zhang" userId="4156b766-e998-44cc-83e7-6b9e604999e3" providerId="ADAL" clId="{1DDC220D-0C13-BD4B-94BC-9D522A546DFD}" dt="2021-02-02T01:14:50.180" v="2486" actId="478"/>
        <pc:sldMkLst>
          <pc:docMk/>
          <pc:sldMk cId="1628507958" sldId="1686"/>
        </pc:sldMkLst>
        <pc:spChg chg="add del mod">
          <ac:chgData name="Zecheng Zhang" userId="4156b766-e998-44cc-83e7-6b9e604999e3" providerId="ADAL" clId="{1DDC220D-0C13-BD4B-94BC-9D522A546DFD}" dt="2021-02-02T01:14:50.180" v="2486" actId="478"/>
          <ac:spMkLst>
            <pc:docMk/>
            <pc:sldMk cId="1628507958" sldId="1686"/>
            <ac:spMk id="11" creationId="{948BCBF5-9D18-DA44-B8E5-18E546D785F1}"/>
          </ac:spMkLst>
        </pc:spChg>
      </pc:sldChg>
      <pc:sldChg chg="addSp modSp">
        <pc:chgData name="Zecheng Zhang" userId="4156b766-e998-44cc-83e7-6b9e604999e3" providerId="ADAL" clId="{1DDC220D-0C13-BD4B-94BC-9D522A546DFD}" dt="2021-02-02T01:04:52.346" v="2436"/>
        <pc:sldMkLst>
          <pc:docMk/>
          <pc:sldMk cId="488841437" sldId="1689"/>
        </pc:sldMkLst>
        <pc:spChg chg="add mod">
          <ac:chgData name="Zecheng Zhang" userId="4156b766-e998-44cc-83e7-6b9e604999e3" providerId="ADAL" clId="{1DDC220D-0C13-BD4B-94BC-9D522A546DFD}" dt="2021-02-02T01:04:52.346" v="2436"/>
          <ac:spMkLst>
            <pc:docMk/>
            <pc:sldMk cId="488841437" sldId="1689"/>
            <ac:spMk id="8" creationId="{7B7242C5-C7EA-024A-BB54-4C0955339242}"/>
          </ac:spMkLst>
        </pc:spChg>
      </pc:sldChg>
      <pc:sldChg chg="modSp">
        <pc:chgData name="Zecheng Zhang" userId="4156b766-e998-44cc-83e7-6b9e604999e3" providerId="ADAL" clId="{1DDC220D-0C13-BD4B-94BC-9D522A546DFD}" dt="2021-02-02T00:58:35.572" v="2405" actId="20577"/>
        <pc:sldMkLst>
          <pc:docMk/>
          <pc:sldMk cId="3785024161" sldId="1693"/>
        </pc:sldMkLst>
        <pc:spChg chg="mod">
          <ac:chgData name="Zecheng Zhang" userId="4156b766-e998-44cc-83e7-6b9e604999e3" providerId="ADAL" clId="{1DDC220D-0C13-BD4B-94BC-9D522A546DFD}" dt="2021-02-02T00:58:35.572" v="2405" actId="20577"/>
          <ac:spMkLst>
            <pc:docMk/>
            <pc:sldMk cId="3785024161" sldId="1693"/>
            <ac:spMk id="3" creationId="{BC64CE17-AC5F-ED40-9059-9654170EB025}"/>
          </ac:spMkLst>
        </pc:spChg>
      </pc:sldChg>
      <pc:sldChg chg="addSp delSp modSp mod">
        <pc:chgData name="Zecheng Zhang" userId="4156b766-e998-44cc-83e7-6b9e604999e3" providerId="ADAL" clId="{1DDC220D-0C13-BD4B-94BC-9D522A546DFD}" dt="2021-02-02T01:04:56.706" v="2437" actId="478"/>
        <pc:sldMkLst>
          <pc:docMk/>
          <pc:sldMk cId="152983791" sldId="1699"/>
        </pc:sldMkLst>
        <pc:spChg chg="add del mod">
          <ac:chgData name="Zecheng Zhang" userId="4156b766-e998-44cc-83e7-6b9e604999e3" providerId="ADAL" clId="{1DDC220D-0C13-BD4B-94BC-9D522A546DFD}" dt="2021-02-02T01:04:56.706" v="2437" actId="478"/>
          <ac:spMkLst>
            <pc:docMk/>
            <pc:sldMk cId="152983791" sldId="1699"/>
            <ac:spMk id="15" creationId="{8BB720E6-3363-F042-B04C-D88C9D98990B}"/>
          </ac:spMkLst>
        </pc:spChg>
      </pc:sldChg>
      <pc:sldChg chg="addSp modSp mod">
        <pc:chgData name="Zecheng Zhang" userId="4156b766-e998-44cc-83e7-6b9e604999e3" providerId="ADAL" clId="{1DDC220D-0C13-BD4B-94BC-9D522A546DFD}" dt="2021-02-02T01:14:44.165" v="2485" actId="1036"/>
        <pc:sldMkLst>
          <pc:docMk/>
          <pc:sldMk cId="2868760816" sldId="1702"/>
        </pc:sldMkLst>
        <pc:spChg chg="add mod">
          <ac:chgData name="Zecheng Zhang" userId="4156b766-e998-44cc-83e7-6b9e604999e3" providerId="ADAL" clId="{1DDC220D-0C13-BD4B-94BC-9D522A546DFD}" dt="2021-02-02T01:14:44.165" v="2485" actId="1036"/>
          <ac:spMkLst>
            <pc:docMk/>
            <pc:sldMk cId="2868760816" sldId="1702"/>
            <ac:spMk id="15" creationId="{5145EA70-5083-6E45-ADB6-148241E5BF48}"/>
          </ac:spMkLst>
        </pc:spChg>
      </pc:sldChg>
      <pc:sldChg chg="modSp mod">
        <pc:chgData name="Zecheng Zhang" userId="4156b766-e998-44cc-83e7-6b9e604999e3" providerId="ADAL" clId="{1DDC220D-0C13-BD4B-94BC-9D522A546DFD}" dt="2021-02-02T06:55:55.640" v="2897" actId="20577"/>
        <pc:sldMkLst>
          <pc:docMk/>
          <pc:sldMk cId="1682393168" sldId="1707"/>
        </pc:sldMkLst>
        <pc:spChg chg="mod">
          <ac:chgData name="Zecheng Zhang" userId="4156b766-e998-44cc-83e7-6b9e604999e3" providerId="ADAL" clId="{1DDC220D-0C13-BD4B-94BC-9D522A546DFD}" dt="2021-02-02T06:55:55.640" v="2897" actId="20577"/>
          <ac:spMkLst>
            <pc:docMk/>
            <pc:sldMk cId="1682393168" sldId="1707"/>
            <ac:spMk id="2" creationId="{0089E790-8BF9-7647-80EB-DB7F54E04F17}"/>
          </ac:spMkLst>
        </pc:spChg>
      </pc:sldChg>
      <pc:sldChg chg="addSp delSp modSp add del mod">
        <pc:chgData name="Zecheng Zhang" userId="4156b766-e998-44cc-83e7-6b9e604999e3" providerId="ADAL" clId="{1DDC220D-0C13-BD4B-94BC-9D522A546DFD}" dt="2021-02-02T13:48:12.673" v="2907" actId="2696"/>
        <pc:sldMkLst>
          <pc:docMk/>
          <pc:sldMk cId="3707163410" sldId="1713"/>
        </pc:sldMkLst>
        <pc:spChg chg="add mod">
          <ac:chgData name="Zecheng Zhang" userId="4156b766-e998-44cc-83e7-6b9e604999e3" providerId="ADAL" clId="{1DDC220D-0C13-BD4B-94BC-9D522A546DFD}" dt="2021-02-02T06:21:29.883" v="2701" actId="114"/>
          <ac:spMkLst>
            <pc:docMk/>
            <pc:sldMk cId="3707163410" sldId="1713"/>
            <ac:spMk id="7" creationId="{9893B593-5E75-9F4A-84D4-D8F98CF3933E}"/>
          </ac:spMkLst>
        </pc:spChg>
        <pc:spChg chg="del">
          <ac:chgData name="Zecheng Zhang" userId="4156b766-e998-44cc-83e7-6b9e604999e3" providerId="ADAL" clId="{1DDC220D-0C13-BD4B-94BC-9D522A546DFD}" dt="2021-02-02T06:11:51.742" v="2577" actId="478"/>
          <ac:spMkLst>
            <pc:docMk/>
            <pc:sldMk cId="3707163410" sldId="1713"/>
            <ac:spMk id="12" creationId="{29A24708-B8A8-E74F-A548-160629FE4C91}"/>
          </ac:spMkLst>
        </pc:spChg>
        <pc:spChg chg="add mod">
          <ac:chgData name="Zecheng Zhang" userId="4156b766-e998-44cc-83e7-6b9e604999e3" providerId="ADAL" clId="{1DDC220D-0C13-BD4B-94BC-9D522A546DFD}" dt="2021-02-02T06:21:26.021" v="2700" actId="114"/>
          <ac:spMkLst>
            <pc:docMk/>
            <pc:sldMk cId="3707163410" sldId="1713"/>
            <ac:spMk id="13" creationId="{1562F72D-28DF-5247-BAEA-953CC87767F3}"/>
          </ac:spMkLst>
        </pc:spChg>
        <pc:spChg chg="add mod">
          <ac:chgData name="Zecheng Zhang" userId="4156b766-e998-44cc-83e7-6b9e604999e3" providerId="ADAL" clId="{1DDC220D-0C13-BD4B-94BC-9D522A546DFD}" dt="2021-02-02T06:21:22.943" v="2699" actId="114"/>
          <ac:spMkLst>
            <pc:docMk/>
            <pc:sldMk cId="3707163410" sldId="1713"/>
            <ac:spMk id="14" creationId="{60D9E820-C309-B040-BBAF-F006CCF6228A}"/>
          </ac:spMkLst>
        </pc:spChg>
        <pc:spChg chg="add mod">
          <ac:chgData name="Zecheng Zhang" userId="4156b766-e998-44cc-83e7-6b9e604999e3" providerId="ADAL" clId="{1DDC220D-0C13-BD4B-94BC-9D522A546DFD}" dt="2021-02-02T06:21:18.432" v="2698" actId="114"/>
          <ac:spMkLst>
            <pc:docMk/>
            <pc:sldMk cId="3707163410" sldId="1713"/>
            <ac:spMk id="15" creationId="{E3200D15-6664-624E-8DF3-3D68B8A66F29}"/>
          </ac:spMkLst>
        </pc:spChg>
        <pc:spChg chg="add mod">
          <ac:chgData name="Zecheng Zhang" userId="4156b766-e998-44cc-83e7-6b9e604999e3" providerId="ADAL" clId="{1DDC220D-0C13-BD4B-94BC-9D522A546DFD}" dt="2021-02-02T06:33:12.418" v="2790" actId="1076"/>
          <ac:spMkLst>
            <pc:docMk/>
            <pc:sldMk cId="3707163410" sldId="1713"/>
            <ac:spMk id="23" creationId="{16FEC672-6784-B246-92AA-328452B1FCEA}"/>
          </ac:spMkLst>
        </pc:spChg>
        <pc:spChg chg="add mod">
          <ac:chgData name="Zecheng Zhang" userId="4156b766-e998-44cc-83e7-6b9e604999e3" providerId="ADAL" clId="{1DDC220D-0C13-BD4B-94BC-9D522A546DFD}" dt="2021-02-02T06:24:18.775" v="2729" actId="1076"/>
          <ac:spMkLst>
            <pc:docMk/>
            <pc:sldMk cId="3707163410" sldId="1713"/>
            <ac:spMk id="29" creationId="{110BD611-4C0B-5245-8493-BD024E5C0DAB}"/>
          </ac:spMkLst>
        </pc:spChg>
        <pc:spChg chg="add mod">
          <ac:chgData name="Zecheng Zhang" userId="4156b766-e998-44cc-83e7-6b9e604999e3" providerId="ADAL" clId="{1DDC220D-0C13-BD4B-94BC-9D522A546DFD}" dt="2021-02-02T06:24:12.425" v="2728" actId="1076"/>
          <ac:spMkLst>
            <pc:docMk/>
            <pc:sldMk cId="3707163410" sldId="1713"/>
            <ac:spMk id="30" creationId="{E33C585E-2997-8E4C-8221-9E1B1B4BB4C0}"/>
          </ac:spMkLst>
        </pc:spChg>
        <pc:spChg chg="add mod">
          <ac:chgData name="Zecheng Zhang" userId="4156b766-e998-44cc-83e7-6b9e604999e3" providerId="ADAL" clId="{1DDC220D-0C13-BD4B-94BC-9D522A546DFD}" dt="2021-02-02T06:24:30.897" v="2733" actId="20577"/>
          <ac:spMkLst>
            <pc:docMk/>
            <pc:sldMk cId="3707163410" sldId="1713"/>
            <ac:spMk id="31" creationId="{B6340E89-5F80-B44C-911A-DAA4D4249953}"/>
          </ac:spMkLst>
        </pc:spChg>
        <pc:spChg chg="add mod">
          <ac:chgData name="Zecheng Zhang" userId="4156b766-e998-44cc-83e7-6b9e604999e3" providerId="ADAL" clId="{1DDC220D-0C13-BD4B-94BC-9D522A546DFD}" dt="2021-02-02T06:24:54.600" v="2737" actId="20577"/>
          <ac:spMkLst>
            <pc:docMk/>
            <pc:sldMk cId="3707163410" sldId="1713"/>
            <ac:spMk id="32" creationId="{1DF2C161-4A08-1B40-8E5B-7DDE3C4E797B}"/>
          </ac:spMkLst>
        </pc:spChg>
        <pc:spChg chg="add mod">
          <ac:chgData name="Zecheng Zhang" userId="4156b766-e998-44cc-83e7-6b9e604999e3" providerId="ADAL" clId="{1DDC220D-0C13-BD4B-94BC-9D522A546DFD}" dt="2021-02-02T06:25:09.623" v="2741" actId="20577"/>
          <ac:spMkLst>
            <pc:docMk/>
            <pc:sldMk cId="3707163410" sldId="1713"/>
            <ac:spMk id="33" creationId="{A164E8A2-CEFB-EF48-A1D2-9D4C8D7AB298}"/>
          </ac:spMkLst>
        </pc:spChg>
        <pc:spChg chg="add mod">
          <ac:chgData name="Zecheng Zhang" userId="4156b766-e998-44cc-83e7-6b9e604999e3" providerId="ADAL" clId="{1DDC220D-0C13-BD4B-94BC-9D522A546DFD}" dt="2021-02-02T06:25:23.771" v="2746" actId="20577"/>
          <ac:spMkLst>
            <pc:docMk/>
            <pc:sldMk cId="3707163410" sldId="1713"/>
            <ac:spMk id="34" creationId="{0011DEC4-A5A0-7443-8A39-1CED7E11FF27}"/>
          </ac:spMkLst>
        </pc:spChg>
        <pc:spChg chg="add del">
          <ac:chgData name="Zecheng Zhang" userId="4156b766-e998-44cc-83e7-6b9e604999e3" providerId="ADAL" clId="{1DDC220D-0C13-BD4B-94BC-9D522A546DFD}" dt="2021-02-02T06:26:47.969" v="2760" actId="478"/>
          <ac:spMkLst>
            <pc:docMk/>
            <pc:sldMk cId="3707163410" sldId="1713"/>
            <ac:spMk id="45" creationId="{EED45D93-063D-B44A-A73A-8B064E6720ED}"/>
          </ac:spMkLst>
        </pc:spChg>
        <pc:spChg chg="add del">
          <ac:chgData name="Zecheng Zhang" userId="4156b766-e998-44cc-83e7-6b9e604999e3" providerId="ADAL" clId="{1DDC220D-0C13-BD4B-94BC-9D522A546DFD}" dt="2021-02-02T06:27:52.495" v="2770" actId="478"/>
          <ac:spMkLst>
            <pc:docMk/>
            <pc:sldMk cId="3707163410" sldId="1713"/>
            <ac:spMk id="54" creationId="{3561B2A8-545A-704A-8A13-250EAC9ED582}"/>
          </ac:spMkLst>
        </pc:spChg>
        <pc:spChg chg="add del mod">
          <ac:chgData name="Zecheng Zhang" userId="4156b766-e998-44cc-83e7-6b9e604999e3" providerId="ADAL" clId="{1DDC220D-0C13-BD4B-94BC-9D522A546DFD}" dt="2021-02-02T06:29:40.120" v="2779" actId="478"/>
          <ac:spMkLst>
            <pc:docMk/>
            <pc:sldMk cId="3707163410" sldId="1713"/>
            <ac:spMk id="55" creationId="{E0F38F9D-5D6E-2045-8758-FCF72EC270D9}"/>
          </ac:spMkLst>
        </pc:spChg>
        <pc:spChg chg="add del mod">
          <ac:chgData name="Zecheng Zhang" userId="4156b766-e998-44cc-83e7-6b9e604999e3" providerId="ADAL" clId="{1DDC220D-0C13-BD4B-94BC-9D522A546DFD}" dt="2021-02-02T06:30:08.851" v="2782" actId="478"/>
          <ac:spMkLst>
            <pc:docMk/>
            <pc:sldMk cId="3707163410" sldId="1713"/>
            <ac:spMk id="56" creationId="{60B14D82-3025-E44D-8FA8-E3938413F6CF}"/>
          </ac:spMkLst>
        </pc:spChg>
        <pc:picChg chg="del">
          <ac:chgData name="Zecheng Zhang" userId="4156b766-e998-44cc-83e7-6b9e604999e3" providerId="ADAL" clId="{1DDC220D-0C13-BD4B-94BC-9D522A546DFD}" dt="2021-02-02T06:11:52.756" v="2578" actId="478"/>
          <ac:picMkLst>
            <pc:docMk/>
            <pc:sldMk cId="3707163410" sldId="1713"/>
            <ac:picMk id="8" creationId="{603B8D1E-A0AB-CE49-BC0A-5C868530AFF3}"/>
          </ac:picMkLst>
        </pc:picChg>
        <pc:cxnChg chg="add mod">
          <ac:chgData name="Zecheng Zhang" userId="4156b766-e998-44cc-83e7-6b9e604999e3" providerId="ADAL" clId="{1DDC220D-0C13-BD4B-94BC-9D522A546DFD}" dt="2021-02-02T06:18:13.911" v="2624" actId="692"/>
          <ac:cxnSpMkLst>
            <pc:docMk/>
            <pc:sldMk cId="3707163410" sldId="1713"/>
            <ac:cxnSpMk id="16" creationId="{747A288D-5000-7941-B90C-6398BBA83F48}"/>
          </ac:cxnSpMkLst>
        </pc:cxnChg>
        <pc:cxnChg chg="add mod">
          <ac:chgData name="Zecheng Zhang" userId="4156b766-e998-44cc-83e7-6b9e604999e3" providerId="ADAL" clId="{1DDC220D-0C13-BD4B-94BC-9D522A546DFD}" dt="2021-02-02T06:18:23.677" v="2627" actId="14100"/>
          <ac:cxnSpMkLst>
            <pc:docMk/>
            <pc:sldMk cId="3707163410" sldId="1713"/>
            <ac:cxnSpMk id="17" creationId="{EA7250EE-7946-3147-B765-33A88388D356}"/>
          </ac:cxnSpMkLst>
        </pc:cxnChg>
        <pc:cxnChg chg="add mod">
          <ac:chgData name="Zecheng Zhang" userId="4156b766-e998-44cc-83e7-6b9e604999e3" providerId="ADAL" clId="{1DDC220D-0C13-BD4B-94BC-9D522A546DFD}" dt="2021-02-02T06:18:33.982" v="2630" actId="14100"/>
          <ac:cxnSpMkLst>
            <pc:docMk/>
            <pc:sldMk cId="3707163410" sldId="1713"/>
            <ac:cxnSpMk id="20" creationId="{43AD286A-AF8B-DE44-B656-F0421B371C63}"/>
          </ac:cxnSpMkLst>
        </pc:cxnChg>
        <pc:cxnChg chg="add mod">
          <ac:chgData name="Zecheng Zhang" userId="4156b766-e998-44cc-83e7-6b9e604999e3" providerId="ADAL" clId="{1DDC220D-0C13-BD4B-94BC-9D522A546DFD}" dt="2021-02-02T06:33:12.418" v="2790" actId="1076"/>
          <ac:cxnSpMkLst>
            <pc:docMk/>
            <pc:sldMk cId="3707163410" sldId="1713"/>
            <ac:cxnSpMk id="24" creationId="{9E15F9A5-CEE4-CA41-80F2-F268EAB2D72B}"/>
          </ac:cxnSpMkLst>
        </pc:cxnChg>
        <pc:cxnChg chg="add del mod">
          <ac:chgData name="Zecheng Zhang" userId="4156b766-e998-44cc-83e7-6b9e604999e3" providerId="ADAL" clId="{1DDC220D-0C13-BD4B-94BC-9D522A546DFD}" dt="2021-02-02T06:26:02.769" v="2752" actId="11529"/>
          <ac:cxnSpMkLst>
            <pc:docMk/>
            <pc:sldMk cId="3707163410" sldId="1713"/>
            <ac:cxnSpMk id="36" creationId="{611C5324-2EFA-F442-A2E2-CC12AAE56788}"/>
          </ac:cxnSpMkLst>
        </pc:cxnChg>
        <pc:cxnChg chg="add del mod">
          <ac:chgData name="Zecheng Zhang" userId="4156b766-e998-44cc-83e7-6b9e604999e3" providerId="ADAL" clId="{1DDC220D-0C13-BD4B-94BC-9D522A546DFD}" dt="2021-02-02T06:26:26.154" v="2758" actId="478"/>
          <ac:cxnSpMkLst>
            <pc:docMk/>
            <pc:sldMk cId="3707163410" sldId="1713"/>
            <ac:cxnSpMk id="40" creationId="{1B0CD845-237A-2A41-8A84-D5EBFB691440}"/>
          </ac:cxnSpMkLst>
        </pc:cxnChg>
        <pc:cxnChg chg="add del mod">
          <ac:chgData name="Zecheng Zhang" userId="4156b766-e998-44cc-83e7-6b9e604999e3" providerId="ADAL" clId="{1DDC220D-0C13-BD4B-94BC-9D522A546DFD}" dt="2021-02-02T06:27:07.720" v="2763" actId="478"/>
          <ac:cxnSpMkLst>
            <pc:docMk/>
            <pc:sldMk cId="3707163410" sldId="1713"/>
            <ac:cxnSpMk id="47" creationId="{599CCB68-0F29-144A-92C0-9052A6458D7D}"/>
          </ac:cxnSpMkLst>
        </pc:cxnChg>
        <pc:cxnChg chg="add del mod">
          <ac:chgData name="Zecheng Zhang" userId="4156b766-e998-44cc-83e7-6b9e604999e3" providerId="ADAL" clId="{1DDC220D-0C13-BD4B-94BC-9D522A546DFD}" dt="2021-02-02T06:27:31.833" v="2768" actId="478"/>
          <ac:cxnSpMkLst>
            <pc:docMk/>
            <pc:sldMk cId="3707163410" sldId="1713"/>
            <ac:cxnSpMk id="50" creationId="{B24012FB-70EB-0942-A2E1-85B90E06E179}"/>
          </ac:cxnSpMkLst>
        </pc:cxnChg>
        <pc:cxnChg chg="add del mod">
          <ac:chgData name="Zecheng Zhang" userId="4156b766-e998-44cc-83e7-6b9e604999e3" providerId="ADAL" clId="{1DDC220D-0C13-BD4B-94BC-9D522A546DFD}" dt="2021-02-02T06:30:27.798" v="2786" actId="478"/>
          <ac:cxnSpMkLst>
            <pc:docMk/>
            <pc:sldMk cId="3707163410" sldId="1713"/>
            <ac:cxnSpMk id="58" creationId="{EA677641-21E0-2F4A-9809-27E7EBAB676F}"/>
          </ac:cxnSpMkLst>
        </pc:cxnChg>
        <pc:cxnChg chg="add del mod">
          <ac:chgData name="Zecheng Zhang" userId="4156b766-e998-44cc-83e7-6b9e604999e3" providerId="ADAL" clId="{1DDC220D-0C13-BD4B-94BC-9D522A546DFD}" dt="2021-02-02T06:33:13.898" v="2792" actId="11529"/>
          <ac:cxnSpMkLst>
            <pc:docMk/>
            <pc:sldMk cId="3707163410" sldId="1713"/>
            <ac:cxnSpMk id="61" creationId="{B91EAA93-D8EA-5846-8881-2AF57ED99FE7}"/>
          </ac:cxnSpMkLst>
        </pc:cxnChg>
      </pc:sldChg>
      <pc:sldChg chg="del">
        <pc:chgData name="Zecheng Zhang" userId="4156b766-e998-44cc-83e7-6b9e604999e3" providerId="ADAL" clId="{1DDC220D-0C13-BD4B-94BC-9D522A546DFD}" dt="2021-02-02T06:44:03.818" v="2828" actId="2696"/>
        <pc:sldMkLst>
          <pc:docMk/>
          <pc:sldMk cId="559813574" sldId="1714"/>
        </pc:sldMkLst>
      </pc:sldChg>
      <pc:sldChg chg="add del">
        <pc:chgData name="Zecheng Zhang" userId="4156b766-e998-44cc-83e7-6b9e604999e3" providerId="ADAL" clId="{1DDC220D-0C13-BD4B-94BC-9D522A546DFD}" dt="2021-02-02T06:34:16.100" v="2794" actId="2696"/>
        <pc:sldMkLst>
          <pc:docMk/>
          <pc:sldMk cId="1570896998" sldId="1714"/>
        </pc:sldMkLst>
      </pc:sldChg>
      <pc:sldChg chg="addSp delSp modSp add mod">
        <pc:chgData name="Zecheng Zhang" userId="4156b766-e998-44cc-83e7-6b9e604999e3" providerId="ADAL" clId="{1DDC220D-0C13-BD4B-94BC-9D522A546DFD}" dt="2021-02-02T06:51:07.081" v="2889" actId="1076"/>
        <pc:sldMkLst>
          <pc:docMk/>
          <pc:sldMk cId="1140562422" sldId="1715"/>
        </pc:sldMkLst>
        <pc:spChg chg="del">
          <ac:chgData name="Zecheng Zhang" userId="4156b766-e998-44cc-83e7-6b9e604999e3" providerId="ADAL" clId="{1DDC220D-0C13-BD4B-94BC-9D522A546DFD}" dt="2021-02-02T06:42:07.608" v="2815" actId="478"/>
          <ac:spMkLst>
            <pc:docMk/>
            <pc:sldMk cId="1140562422" sldId="1715"/>
            <ac:spMk id="7" creationId="{9893B593-5E75-9F4A-84D4-D8F98CF3933E}"/>
          </ac:spMkLst>
        </pc:spChg>
        <pc:spChg chg="del">
          <ac:chgData name="Zecheng Zhang" userId="4156b766-e998-44cc-83e7-6b9e604999e3" providerId="ADAL" clId="{1DDC220D-0C13-BD4B-94BC-9D522A546DFD}" dt="2021-02-02T06:42:03.996" v="2812" actId="478"/>
          <ac:spMkLst>
            <pc:docMk/>
            <pc:sldMk cId="1140562422" sldId="1715"/>
            <ac:spMk id="13" creationId="{1562F72D-28DF-5247-BAEA-953CC87767F3}"/>
          </ac:spMkLst>
        </pc:spChg>
        <pc:spChg chg="del">
          <ac:chgData name="Zecheng Zhang" userId="4156b766-e998-44cc-83e7-6b9e604999e3" providerId="ADAL" clId="{1DDC220D-0C13-BD4B-94BC-9D522A546DFD}" dt="2021-02-02T06:42:02.567" v="2811" actId="478"/>
          <ac:spMkLst>
            <pc:docMk/>
            <pc:sldMk cId="1140562422" sldId="1715"/>
            <ac:spMk id="14" creationId="{60D9E820-C309-B040-BBAF-F006CCF6228A}"/>
          </ac:spMkLst>
        </pc:spChg>
        <pc:spChg chg="del">
          <ac:chgData name="Zecheng Zhang" userId="4156b766-e998-44cc-83e7-6b9e604999e3" providerId="ADAL" clId="{1DDC220D-0C13-BD4B-94BC-9D522A546DFD}" dt="2021-02-02T06:41:58.205" v="2808" actId="478"/>
          <ac:spMkLst>
            <pc:docMk/>
            <pc:sldMk cId="1140562422" sldId="1715"/>
            <ac:spMk id="15" creationId="{E3200D15-6664-624E-8DF3-3D68B8A66F29}"/>
          </ac:spMkLst>
        </pc:spChg>
        <pc:spChg chg="del">
          <ac:chgData name="Zecheng Zhang" userId="4156b766-e998-44cc-83e7-6b9e604999e3" providerId="ADAL" clId="{1DDC220D-0C13-BD4B-94BC-9D522A546DFD}" dt="2021-02-02T06:41:55.886" v="2807" actId="478"/>
          <ac:spMkLst>
            <pc:docMk/>
            <pc:sldMk cId="1140562422" sldId="1715"/>
            <ac:spMk id="23" creationId="{16FEC672-6784-B246-92AA-328452B1FCEA}"/>
          </ac:spMkLst>
        </pc:spChg>
        <pc:spChg chg="add mod">
          <ac:chgData name="Zecheng Zhang" userId="4156b766-e998-44cc-83e7-6b9e604999e3" providerId="ADAL" clId="{1DDC220D-0C13-BD4B-94BC-9D522A546DFD}" dt="2021-02-02T06:49:01.387" v="2868" actId="1076"/>
          <ac:spMkLst>
            <pc:docMk/>
            <pc:sldMk cId="1140562422" sldId="1715"/>
            <ac:spMk id="25" creationId="{7DB99CDB-0950-614E-9ED0-E6E3C5F429EE}"/>
          </ac:spMkLst>
        </pc:spChg>
        <pc:spChg chg="add mod">
          <ac:chgData name="Zecheng Zhang" userId="4156b766-e998-44cc-83e7-6b9e604999e3" providerId="ADAL" clId="{1DDC220D-0C13-BD4B-94BC-9D522A546DFD}" dt="2021-02-02T06:51:07.081" v="2889" actId="1076"/>
          <ac:spMkLst>
            <pc:docMk/>
            <pc:sldMk cId="1140562422" sldId="1715"/>
            <ac:spMk id="26" creationId="{94D00536-46EF-764E-95A2-B21E178ECAA3}"/>
          </ac:spMkLst>
        </pc:spChg>
        <pc:spChg chg="del mod">
          <ac:chgData name="Zecheng Zhang" userId="4156b766-e998-44cc-83e7-6b9e604999e3" providerId="ADAL" clId="{1DDC220D-0C13-BD4B-94BC-9D522A546DFD}" dt="2021-02-02T06:48:55.297" v="2867" actId="478"/>
          <ac:spMkLst>
            <pc:docMk/>
            <pc:sldMk cId="1140562422" sldId="1715"/>
            <ac:spMk id="29" creationId="{110BD611-4C0B-5245-8493-BD024E5C0DAB}"/>
          </ac:spMkLst>
        </pc:spChg>
        <pc:spChg chg="del mod">
          <ac:chgData name="Zecheng Zhang" userId="4156b766-e998-44cc-83e7-6b9e604999e3" providerId="ADAL" clId="{1DDC220D-0C13-BD4B-94BC-9D522A546DFD}" dt="2021-02-02T06:50:49.384" v="2869" actId="478"/>
          <ac:spMkLst>
            <pc:docMk/>
            <pc:sldMk cId="1140562422" sldId="1715"/>
            <ac:spMk id="30" creationId="{E33C585E-2997-8E4C-8221-9E1B1B4BB4C0}"/>
          </ac:spMkLst>
        </pc:spChg>
        <pc:spChg chg="mod">
          <ac:chgData name="Zecheng Zhang" userId="4156b766-e998-44cc-83e7-6b9e604999e3" providerId="ADAL" clId="{1DDC220D-0C13-BD4B-94BC-9D522A546DFD}" dt="2021-02-02T06:43:19.789" v="2823" actId="1076"/>
          <ac:spMkLst>
            <pc:docMk/>
            <pc:sldMk cId="1140562422" sldId="1715"/>
            <ac:spMk id="31" creationId="{B6340E89-5F80-B44C-911A-DAA4D4249953}"/>
          </ac:spMkLst>
        </pc:spChg>
        <pc:spChg chg="mod">
          <ac:chgData name="Zecheng Zhang" userId="4156b766-e998-44cc-83e7-6b9e604999e3" providerId="ADAL" clId="{1DDC220D-0C13-BD4B-94BC-9D522A546DFD}" dt="2021-02-02T06:43:32.934" v="2824" actId="1076"/>
          <ac:spMkLst>
            <pc:docMk/>
            <pc:sldMk cId="1140562422" sldId="1715"/>
            <ac:spMk id="32" creationId="{1DF2C161-4A08-1B40-8E5B-7DDE3C4E797B}"/>
          </ac:spMkLst>
        </pc:spChg>
        <pc:spChg chg="mod">
          <ac:chgData name="Zecheng Zhang" userId="4156b766-e998-44cc-83e7-6b9e604999e3" providerId="ADAL" clId="{1DDC220D-0C13-BD4B-94BC-9D522A546DFD}" dt="2021-02-02T06:43:48.084" v="2827" actId="1036"/>
          <ac:spMkLst>
            <pc:docMk/>
            <pc:sldMk cId="1140562422" sldId="1715"/>
            <ac:spMk id="33" creationId="{A164E8A2-CEFB-EF48-A1D2-9D4C8D7AB298}"/>
          </ac:spMkLst>
        </pc:spChg>
        <pc:spChg chg="del">
          <ac:chgData name="Zecheng Zhang" userId="4156b766-e998-44cc-83e7-6b9e604999e3" providerId="ADAL" clId="{1DDC220D-0C13-BD4B-94BC-9D522A546DFD}" dt="2021-02-02T06:42:24.216" v="2816" actId="478"/>
          <ac:spMkLst>
            <pc:docMk/>
            <pc:sldMk cId="1140562422" sldId="1715"/>
            <ac:spMk id="34" creationId="{0011DEC4-A5A0-7443-8A39-1CED7E11FF27}"/>
          </ac:spMkLst>
        </pc:spChg>
        <pc:picChg chg="mod">
          <ac:chgData name="Zecheng Zhang" userId="4156b766-e998-44cc-83e7-6b9e604999e3" providerId="ADAL" clId="{1DDC220D-0C13-BD4B-94BC-9D522A546DFD}" dt="2021-02-02T06:42:57.363" v="2820" actId="167"/>
          <ac:picMkLst>
            <pc:docMk/>
            <pc:sldMk cId="1140562422" sldId="1715"/>
            <ac:picMk id="9" creationId="{FA9EBDED-5F63-8D41-83B7-DDB4D1FE8696}"/>
          </ac:picMkLst>
        </pc:picChg>
        <pc:cxnChg chg="del mod">
          <ac:chgData name="Zecheng Zhang" userId="4156b766-e998-44cc-83e7-6b9e604999e3" providerId="ADAL" clId="{1DDC220D-0C13-BD4B-94BC-9D522A546DFD}" dt="2021-02-02T06:42:06.418" v="2814" actId="478"/>
          <ac:cxnSpMkLst>
            <pc:docMk/>
            <pc:sldMk cId="1140562422" sldId="1715"/>
            <ac:cxnSpMk id="16" creationId="{747A288D-5000-7941-B90C-6398BBA83F48}"/>
          </ac:cxnSpMkLst>
        </pc:cxnChg>
        <pc:cxnChg chg="del mod">
          <ac:chgData name="Zecheng Zhang" userId="4156b766-e998-44cc-83e7-6b9e604999e3" providerId="ADAL" clId="{1DDC220D-0C13-BD4B-94BC-9D522A546DFD}" dt="2021-02-02T06:42:05.213" v="2813" actId="478"/>
          <ac:cxnSpMkLst>
            <pc:docMk/>
            <pc:sldMk cId="1140562422" sldId="1715"/>
            <ac:cxnSpMk id="17" creationId="{EA7250EE-7946-3147-B765-33A88388D356}"/>
          </ac:cxnSpMkLst>
        </pc:cxnChg>
        <pc:cxnChg chg="del mod">
          <ac:chgData name="Zecheng Zhang" userId="4156b766-e998-44cc-83e7-6b9e604999e3" providerId="ADAL" clId="{1DDC220D-0C13-BD4B-94BC-9D522A546DFD}" dt="2021-02-02T06:42:01.054" v="2810" actId="478"/>
          <ac:cxnSpMkLst>
            <pc:docMk/>
            <pc:sldMk cId="1140562422" sldId="1715"/>
            <ac:cxnSpMk id="20" creationId="{43AD286A-AF8B-DE44-B656-F0421B371C63}"/>
          </ac:cxnSpMkLst>
        </pc:cxnChg>
        <pc:cxnChg chg="del mod">
          <ac:chgData name="Zecheng Zhang" userId="4156b766-e998-44cc-83e7-6b9e604999e3" providerId="ADAL" clId="{1DDC220D-0C13-BD4B-94BC-9D522A546DFD}" dt="2021-02-02T06:41:59.869" v="2809" actId="478"/>
          <ac:cxnSpMkLst>
            <pc:docMk/>
            <pc:sldMk cId="1140562422" sldId="1715"/>
            <ac:cxnSpMk id="24" creationId="{9E15F9A5-CEE4-CA41-80F2-F268EAB2D72B}"/>
          </ac:cxnSpMkLst>
        </pc:cxnChg>
      </pc:sldChg>
    </pc:docChg>
  </pc:docChgLst>
  <pc:docChgLst>
    <pc:chgData name="jiaxuan@cs.stanford.edu" userId="S::urn:spo:guest#jiaxuan@cs.stanford.edu::" providerId="AD" clId="Web-{B373DD05-9EAD-506B-3F76-4CF3BE41E132}"/>
    <pc:docChg chg="addSld delSld modSld sldOrd">
      <pc:chgData name="jiaxuan@cs.stanford.edu" userId="S::urn:spo:guest#jiaxuan@cs.stanford.edu::" providerId="AD" clId="Web-{B373DD05-9EAD-506B-3F76-4CF3BE41E132}" dt="2023-01-23T21:58:37.675" v="66" actId="20577"/>
      <pc:docMkLst>
        <pc:docMk/>
      </pc:docMkLst>
      <pc:sldChg chg="del">
        <pc:chgData name="jiaxuan@cs.stanford.edu" userId="S::urn:spo:guest#jiaxuan@cs.stanford.edu::" providerId="AD" clId="Web-{B373DD05-9EAD-506B-3F76-4CF3BE41E132}" dt="2023-01-23T21:50:30.078" v="16"/>
        <pc:sldMkLst>
          <pc:docMk/>
          <pc:sldMk cId="2088079696" sldId="1664"/>
        </pc:sldMkLst>
      </pc:sldChg>
      <pc:sldChg chg="del">
        <pc:chgData name="jiaxuan@cs.stanford.edu" userId="S::urn:spo:guest#jiaxuan@cs.stanford.edu::" providerId="AD" clId="Web-{B373DD05-9EAD-506B-3F76-4CF3BE41E132}" dt="2023-01-23T21:50:30.953" v="29"/>
        <pc:sldMkLst>
          <pc:docMk/>
          <pc:sldMk cId="2154398995" sldId="1668"/>
        </pc:sldMkLst>
      </pc:sldChg>
      <pc:sldChg chg="del">
        <pc:chgData name="jiaxuan@cs.stanford.edu" userId="S::urn:spo:guest#jiaxuan@cs.stanford.edu::" providerId="AD" clId="Web-{B373DD05-9EAD-506B-3F76-4CF3BE41E132}" dt="2023-01-23T21:50:30.953" v="28"/>
        <pc:sldMkLst>
          <pc:docMk/>
          <pc:sldMk cId="1591693991" sldId="1669"/>
        </pc:sldMkLst>
      </pc:sldChg>
      <pc:sldChg chg="del">
        <pc:chgData name="jiaxuan@cs.stanford.edu" userId="S::urn:spo:guest#jiaxuan@cs.stanford.edu::" providerId="AD" clId="Web-{B373DD05-9EAD-506B-3F76-4CF3BE41E132}" dt="2023-01-23T21:50:30.781" v="26"/>
        <pc:sldMkLst>
          <pc:docMk/>
          <pc:sldMk cId="2847492546" sldId="1670"/>
        </pc:sldMkLst>
      </pc:sldChg>
      <pc:sldChg chg="del">
        <pc:chgData name="jiaxuan@cs.stanford.edu" userId="S::urn:spo:guest#jiaxuan@cs.stanford.edu::" providerId="AD" clId="Web-{B373DD05-9EAD-506B-3F76-4CF3BE41E132}" dt="2023-01-23T21:50:30.719" v="25"/>
        <pc:sldMkLst>
          <pc:docMk/>
          <pc:sldMk cId="2632173928" sldId="1671"/>
        </pc:sldMkLst>
      </pc:sldChg>
      <pc:sldChg chg="del">
        <pc:chgData name="jiaxuan@cs.stanford.edu" userId="S::urn:spo:guest#jiaxuan@cs.stanford.edu::" providerId="AD" clId="Web-{B373DD05-9EAD-506B-3F76-4CF3BE41E132}" dt="2023-01-23T21:50:30.719" v="23"/>
        <pc:sldMkLst>
          <pc:docMk/>
          <pc:sldMk cId="4190931234" sldId="1672"/>
        </pc:sldMkLst>
      </pc:sldChg>
      <pc:sldChg chg="del">
        <pc:chgData name="jiaxuan@cs.stanford.edu" userId="S::urn:spo:guest#jiaxuan@cs.stanford.edu::" providerId="AD" clId="Web-{B373DD05-9EAD-506B-3F76-4CF3BE41E132}" dt="2023-01-23T21:50:30.625" v="20"/>
        <pc:sldMkLst>
          <pc:docMk/>
          <pc:sldMk cId="3239006512" sldId="1673"/>
        </pc:sldMkLst>
      </pc:sldChg>
      <pc:sldChg chg="del">
        <pc:chgData name="jiaxuan@cs.stanford.edu" userId="S::urn:spo:guest#jiaxuan@cs.stanford.edu::" providerId="AD" clId="Web-{B373DD05-9EAD-506B-3F76-4CF3BE41E132}" dt="2023-01-23T21:50:30.625" v="22"/>
        <pc:sldMkLst>
          <pc:docMk/>
          <pc:sldMk cId="623281429" sldId="1674"/>
        </pc:sldMkLst>
      </pc:sldChg>
      <pc:sldChg chg="del">
        <pc:chgData name="jiaxuan@cs.stanford.edu" userId="S::urn:spo:guest#jiaxuan@cs.stanford.edu::" providerId="AD" clId="Web-{B373DD05-9EAD-506B-3F76-4CF3BE41E132}" dt="2023-01-23T21:50:30.625" v="21"/>
        <pc:sldMkLst>
          <pc:docMk/>
          <pc:sldMk cId="3317364540" sldId="1676"/>
        </pc:sldMkLst>
      </pc:sldChg>
      <pc:sldChg chg="del">
        <pc:chgData name="jiaxuan@cs.stanford.edu" userId="S::urn:spo:guest#jiaxuan@cs.stanford.edu::" providerId="AD" clId="Web-{B373DD05-9EAD-506B-3F76-4CF3BE41E132}" dt="2023-01-23T21:50:30.953" v="30"/>
        <pc:sldMkLst>
          <pc:docMk/>
          <pc:sldMk cId="3264944489" sldId="1677"/>
        </pc:sldMkLst>
      </pc:sldChg>
      <pc:sldChg chg="del">
        <pc:chgData name="jiaxuan@cs.stanford.edu" userId="S::urn:spo:guest#jiaxuan@cs.stanford.edu::" providerId="AD" clId="Web-{B373DD05-9EAD-506B-3F76-4CF3BE41E132}" dt="2023-01-23T21:50:30.281" v="18"/>
        <pc:sldMkLst>
          <pc:docMk/>
          <pc:sldMk cId="3266795418" sldId="1680"/>
        </pc:sldMkLst>
      </pc:sldChg>
      <pc:sldChg chg="del">
        <pc:chgData name="jiaxuan@cs.stanford.edu" userId="S::urn:spo:guest#jiaxuan@cs.stanford.edu::" providerId="AD" clId="Web-{B373DD05-9EAD-506B-3F76-4CF3BE41E132}" dt="2023-01-23T21:50:30.031" v="14"/>
        <pc:sldMkLst>
          <pc:docMk/>
          <pc:sldMk cId="2950336216" sldId="1684"/>
        </pc:sldMkLst>
      </pc:sldChg>
      <pc:sldChg chg="del">
        <pc:chgData name="jiaxuan@cs.stanford.edu" userId="S::urn:spo:guest#jiaxuan@cs.stanford.edu::" providerId="AD" clId="Web-{B373DD05-9EAD-506B-3F76-4CF3BE41E132}" dt="2023-01-23T21:50:29.938" v="13"/>
        <pc:sldMkLst>
          <pc:docMk/>
          <pc:sldMk cId="2835718025" sldId="1685"/>
        </pc:sldMkLst>
      </pc:sldChg>
      <pc:sldChg chg="del">
        <pc:chgData name="jiaxuan@cs.stanford.edu" userId="S::urn:spo:guest#jiaxuan@cs.stanford.edu::" providerId="AD" clId="Web-{B373DD05-9EAD-506B-3F76-4CF3BE41E132}" dt="2023-01-23T21:50:30.078" v="15"/>
        <pc:sldMkLst>
          <pc:docMk/>
          <pc:sldMk cId="1628507958" sldId="1686"/>
        </pc:sldMkLst>
      </pc:sldChg>
      <pc:sldChg chg="del">
        <pc:chgData name="jiaxuan@cs.stanford.edu" userId="S::urn:spo:guest#jiaxuan@cs.stanford.edu::" providerId="AD" clId="Web-{B373DD05-9EAD-506B-3F76-4CF3BE41E132}" dt="2023-01-23T21:50:29.922" v="11"/>
        <pc:sldMkLst>
          <pc:docMk/>
          <pc:sldMk cId="2794169628" sldId="1687"/>
        </pc:sldMkLst>
      </pc:sldChg>
      <pc:sldChg chg="del">
        <pc:chgData name="jiaxuan@cs.stanford.edu" userId="S::urn:spo:guest#jiaxuan@cs.stanford.edu::" providerId="AD" clId="Web-{B373DD05-9EAD-506B-3F76-4CF3BE41E132}" dt="2023-01-23T21:50:29.531" v="5"/>
        <pc:sldMkLst>
          <pc:docMk/>
          <pc:sldMk cId="2546427684" sldId="1688"/>
        </pc:sldMkLst>
      </pc:sldChg>
      <pc:sldChg chg="del">
        <pc:chgData name="jiaxuan@cs.stanford.edu" userId="S::urn:spo:guest#jiaxuan@cs.stanford.edu::" providerId="AD" clId="Web-{B373DD05-9EAD-506B-3F76-4CF3BE41E132}" dt="2023-01-23T21:50:29.469" v="3"/>
        <pc:sldMkLst>
          <pc:docMk/>
          <pc:sldMk cId="488841437" sldId="1689"/>
        </pc:sldMkLst>
      </pc:sldChg>
      <pc:sldChg chg="del">
        <pc:chgData name="jiaxuan@cs.stanford.edu" userId="S::urn:spo:guest#jiaxuan@cs.stanford.edu::" providerId="AD" clId="Web-{B373DD05-9EAD-506B-3F76-4CF3BE41E132}" dt="2023-01-23T21:50:29.922" v="12"/>
        <pc:sldMkLst>
          <pc:docMk/>
          <pc:sldMk cId="3976953362" sldId="1690"/>
        </pc:sldMkLst>
      </pc:sldChg>
      <pc:sldChg chg="del">
        <pc:chgData name="jiaxuan@cs.stanford.edu" userId="S::urn:spo:guest#jiaxuan@cs.stanford.edu::" providerId="AD" clId="Web-{B373DD05-9EAD-506B-3F76-4CF3BE41E132}" dt="2023-01-23T21:50:29.906" v="10"/>
        <pc:sldMkLst>
          <pc:docMk/>
          <pc:sldMk cId="3250457436" sldId="1691"/>
        </pc:sldMkLst>
      </pc:sldChg>
      <pc:sldChg chg="del">
        <pc:chgData name="jiaxuan@cs.stanford.edu" userId="S::urn:spo:guest#jiaxuan@cs.stanford.edu::" providerId="AD" clId="Web-{B373DD05-9EAD-506B-3F76-4CF3BE41E132}" dt="2023-01-23T21:50:29.469" v="4"/>
        <pc:sldMkLst>
          <pc:docMk/>
          <pc:sldMk cId="1684815533" sldId="1692"/>
        </pc:sldMkLst>
      </pc:sldChg>
      <pc:sldChg chg="del">
        <pc:chgData name="jiaxuan@cs.stanford.edu" userId="S::urn:spo:guest#jiaxuan@cs.stanford.edu::" providerId="AD" clId="Web-{B373DD05-9EAD-506B-3F76-4CF3BE41E132}" dt="2023-01-23T21:50:29.860" v="9"/>
        <pc:sldMkLst>
          <pc:docMk/>
          <pc:sldMk cId="1150764225" sldId="1694"/>
        </pc:sldMkLst>
      </pc:sldChg>
      <pc:sldChg chg="del">
        <pc:chgData name="jiaxuan@cs.stanford.edu" userId="S::urn:spo:guest#jiaxuan@cs.stanford.edu::" providerId="AD" clId="Web-{B373DD05-9EAD-506B-3F76-4CF3BE41E132}" dt="2023-01-23T21:50:29.766" v="8"/>
        <pc:sldMkLst>
          <pc:docMk/>
          <pc:sldMk cId="1802117219" sldId="1695"/>
        </pc:sldMkLst>
      </pc:sldChg>
      <pc:sldChg chg="del">
        <pc:chgData name="jiaxuan@cs.stanford.edu" userId="S::urn:spo:guest#jiaxuan@cs.stanford.edu::" providerId="AD" clId="Web-{B373DD05-9EAD-506B-3F76-4CF3BE41E132}" dt="2023-01-23T21:50:29.641" v="7"/>
        <pc:sldMkLst>
          <pc:docMk/>
          <pc:sldMk cId="2929999290" sldId="1697"/>
        </pc:sldMkLst>
      </pc:sldChg>
      <pc:sldChg chg="del">
        <pc:chgData name="jiaxuan@cs.stanford.edu" userId="S::urn:spo:guest#jiaxuan@cs.stanford.edu::" providerId="AD" clId="Web-{B373DD05-9EAD-506B-3F76-4CF3BE41E132}" dt="2023-01-23T21:50:29.531" v="6"/>
        <pc:sldMkLst>
          <pc:docMk/>
          <pc:sldMk cId="3256022629" sldId="1698"/>
        </pc:sldMkLst>
      </pc:sldChg>
      <pc:sldChg chg="del">
        <pc:chgData name="jiaxuan@cs.stanford.edu" userId="S::urn:spo:guest#jiaxuan@cs.stanford.edu::" providerId="AD" clId="Web-{B373DD05-9EAD-506B-3F76-4CF3BE41E132}" dt="2023-01-23T21:50:29.453" v="2"/>
        <pc:sldMkLst>
          <pc:docMk/>
          <pc:sldMk cId="152983791" sldId="1699"/>
        </pc:sldMkLst>
      </pc:sldChg>
      <pc:sldChg chg="del">
        <pc:chgData name="jiaxuan@cs.stanford.edu" userId="S::urn:spo:guest#jiaxuan@cs.stanford.edu::" providerId="AD" clId="Web-{B373DD05-9EAD-506B-3F76-4CF3BE41E132}" dt="2023-01-23T21:50:29.406" v="1"/>
        <pc:sldMkLst>
          <pc:docMk/>
          <pc:sldMk cId="4137581729" sldId="1701"/>
        </pc:sldMkLst>
      </pc:sldChg>
      <pc:sldChg chg="del">
        <pc:chgData name="jiaxuan@cs.stanford.edu" userId="S::urn:spo:guest#jiaxuan@cs.stanford.edu::" providerId="AD" clId="Web-{B373DD05-9EAD-506B-3F76-4CF3BE41E132}" dt="2023-01-23T21:50:29.360" v="0"/>
        <pc:sldMkLst>
          <pc:docMk/>
          <pc:sldMk cId="2868760816" sldId="1702"/>
        </pc:sldMkLst>
      </pc:sldChg>
      <pc:sldChg chg="del">
        <pc:chgData name="jiaxuan@cs.stanford.edu" userId="S::urn:spo:guest#jiaxuan@cs.stanford.edu::" providerId="AD" clId="Web-{B373DD05-9EAD-506B-3F76-4CF3BE41E132}" dt="2023-01-23T21:50:30.797" v="27"/>
        <pc:sldMkLst>
          <pc:docMk/>
          <pc:sldMk cId="2423019336" sldId="1709"/>
        </pc:sldMkLst>
      </pc:sldChg>
      <pc:sldChg chg="del">
        <pc:chgData name="jiaxuan@cs.stanford.edu" userId="S::urn:spo:guest#jiaxuan@cs.stanford.edu::" providerId="AD" clId="Web-{B373DD05-9EAD-506B-3F76-4CF3BE41E132}" dt="2023-01-23T21:50:30.563" v="19"/>
        <pc:sldMkLst>
          <pc:docMk/>
          <pc:sldMk cId="3656991159" sldId="1710"/>
        </pc:sldMkLst>
      </pc:sldChg>
      <pc:sldChg chg="del">
        <pc:chgData name="jiaxuan@cs.stanford.edu" userId="S::urn:spo:guest#jiaxuan@cs.stanford.edu::" providerId="AD" clId="Web-{B373DD05-9EAD-506B-3F76-4CF3BE41E132}" dt="2023-01-23T21:50:30.719" v="24"/>
        <pc:sldMkLst>
          <pc:docMk/>
          <pc:sldMk cId="3096998245" sldId="1712"/>
        </pc:sldMkLst>
      </pc:sldChg>
      <pc:sldChg chg="del">
        <pc:chgData name="jiaxuan@cs.stanford.edu" userId="S::urn:spo:guest#jiaxuan@cs.stanford.edu::" providerId="AD" clId="Web-{B373DD05-9EAD-506B-3F76-4CF3BE41E132}" dt="2023-01-23T21:50:30.172" v="17"/>
        <pc:sldMkLst>
          <pc:docMk/>
          <pc:sldMk cId="1140562422" sldId="1715"/>
        </pc:sldMkLst>
      </pc:sldChg>
      <pc:sldChg chg="del">
        <pc:chgData name="jiaxuan@cs.stanford.edu" userId="S::urn:spo:guest#jiaxuan@cs.stanford.edu::" providerId="AD" clId="Web-{B373DD05-9EAD-506B-3F76-4CF3BE41E132}" dt="2023-01-23T21:51:24.674" v="32"/>
        <pc:sldMkLst>
          <pc:docMk/>
          <pc:sldMk cId="413484433" sldId="1793"/>
        </pc:sldMkLst>
      </pc:sldChg>
      <pc:sldChg chg="del">
        <pc:chgData name="jiaxuan@cs.stanford.edu" userId="S::urn:spo:guest#jiaxuan@cs.stanford.edu::" providerId="AD" clId="Web-{B373DD05-9EAD-506B-3F76-4CF3BE41E132}" dt="2023-01-23T21:50:55.470" v="31"/>
        <pc:sldMkLst>
          <pc:docMk/>
          <pc:sldMk cId="592786593" sldId="1799"/>
        </pc:sldMkLst>
      </pc:sldChg>
      <pc:sldChg chg="modSp add ord">
        <pc:chgData name="jiaxuan@cs.stanford.edu" userId="S::urn:spo:guest#jiaxuan@cs.stanford.edu::" providerId="AD" clId="Web-{B373DD05-9EAD-506B-3F76-4CF3BE41E132}" dt="2023-01-23T21:54:22.790" v="39" actId="20577"/>
        <pc:sldMkLst>
          <pc:docMk/>
          <pc:sldMk cId="4235992553" sldId="1799"/>
        </pc:sldMkLst>
        <pc:spChg chg="mod">
          <ac:chgData name="jiaxuan@cs.stanford.edu" userId="S::urn:spo:guest#jiaxuan@cs.stanford.edu::" providerId="AD" clId="Web-{B373DD05-9EAD-506B-3F76-4CF3BE41E132}" dt="2023-01-23T21:54:22.790" v="39" actId="20577"/>
          <ac:spMkLst>
            <pc:docMk/>
            <pc:sldMk cId="4235992553" sldId="1799"/>
            <ac:spMk id="2" creationId="{0B47D70C-88C7-8649-831B-F63BB639CC80}"/>
          </ac:spMkLst>
        </pc:spChg>
      </pc:sldChg>
      <pc:sldChg chg="modSp add">
        <pc:chgData name="jiaxuan@cs.stanford.edu" userId="S::urn:spo:guest#jiaxuan@cs.stanford.edu::" providerId="AD" clId="Web-{B373DD05-9EAD-506B-3F76-4CF3BE41E132}" dt="2023-01-23T21:55:30.825" v="42" actId="20577"/>
        <pc:sldMkLst>
          <pc:docMk/>
          <pc:sldMk cId="4278488392" sldId="1800"/>
        </pc:sldMkLst>
        <pc:spChg chg="mod">
          <ac:chgData name="jiaxuan@cs.stanford.edu" userId="S::urn:spo:guest#jiaxuan@cs.stanford.edu::" providerId="AD" clId="Web-{B373DD05-9EAD-506B-3F76-4CF3BE41E132}" dt="2023-01-23T21:55:30.825" v="42" actId="20577"/>
          <ac:spMkLst>
            <pc:docMk/>
            <pc:sldMk cId="4278488392" sldId="1800"/>
            <ac:spMk id="2" creationId="{49929FAC-C511-F54E-AAEA-20376D93F1C3}"/>
          </ac:spMkLst>
        </pc:spChg>
      </pc:sldChg>
      <pc:sldChg chg="modSp add del">
        <pc:chgData name="jiaxuan@cs.stanford.edu" userId="S::urn:spo:guest#jiaxuan@cs.stanford.edu::" providerId="AD" clId="Web-{B373DD05-9EAD-506B-3F76-4CF3BE41E132}" dt="2023-01-23T21:58:00.236" v="60"/>
        <pc:sldMkLst>
          <pc:docMk/>
          <pc:sldMk cId="3009203714" sldId="1801"/>
        </pc:sldMkLst>
        <pc:spChg chg="mod">
          <ac:chgData name="jiaxuan@cs.stanford.edu" userId="S::urn:spo:guest#jiaxuan@cs.stanford.edu::" providerId="AD" clId="Web-{B373DD05-9EAD-506B-3F76-4CF3BE41E132}" dt="2023-01-23T21:57:46.142" v="59" actId="20577"/>
          <ac:spMkLst>
            <pc:docMk/>
            <pc:sldMk cId="3009203714" sldId="1801"/>
            <ac:spMk id="2" creationId="{918F9238-EDFE-7341-A46A-4E437D71FCE3}"/>
          </ac:spMkLst>
        </pc:spChg>
      </pc:sldChg>
      <pc:sldChg chg="modSp add">
        <pc:chgData name="jiaxuan@cs.stanford.edu" userId="S::urn:spo:guest#jiaxuan@cs.stanford.edu::" providerId="AD" clId="Web-{B373DD05-9EAD-506B-3F76-4CF3BE41E132}" dt="2023-01-23T21:57:29.938" v="53" actId="20577"/>
        <pc:sldMkLst>
          <pc:docMk/>
          <pc:sldMk cId="162230228" sldId="1802"/>
        </pc:sldMkLst>
        <pc:spChg chg="mod">
          <ac:chgData name="jiaxuan@cs.stanford.edu" userId="S::urn:spo:guest#jiaxuan@cs.stanford.edu::" providerId="AD" clId="Web-{B373DD05-9EAD-506B-3F76-4CF3BE41E132}" dt="2023-01-23T21:57:29.938" v="53" actId="20577"/>
          <ac:spMkLst>
            <pc:docMk/>
            <pc:sldMk cId="162230228" sldId="1802"/>
            <ac:spMk id="2" creationId="{449A7E37-A78D-AB4A-9D99-6C3584A63647}"/>
          </ac:spMkLst>
        </pc:spChg>
      </pc:sldChg>
      <pc:sldChg chg="modSp add">
        <pc:chgData name="jiaxuan@cs.stanford.edu" userId="S::urn:spo:guest#jiaxuan@cs.stanford.edu::" providerId="AD" clId="Web-{B373DD05-9EAD-506B-3F76-4CF3BE41E132}" dt="2023-01-23T21:57:14.234" v="50" actId="20577"/>
        <pc:sldMkLst>
          <pc:docMk/>
          <pc:sldMk cId="2387358287" sldId="1803"/>
        </pc:sldMkLst>
        <pc:spChg chg="mod">
          <ac:chgData name="jiaxuan@cs.stanford.edu" userId="S::urn:spo:guest#jiaxuan@cs.stanford.edu::" providerId="AD" clId="Web-{B373DD05-9EAD-506B-3F76-4CF3BE41E132}" dt="2023-01-23T21:57:14.234" v="50" actId="20577"/>
          <ac:spMkLst>
            <pc:docMk/>
            <pc:sldMk cId="2387358287" sldId="1803"/>
            <ac:spMk id="2" creationId="{449A7E37-A78D-AB4A-9D99-6C3584A63647}"/>
          </ac:spMkLst>
        </pc:spChg>
      </pc:sldChg>
      <pc:sldChg chg="modSp add">
        <pc:chgData name="jiaxuan@cs.stanford.edu" userId="S::urn:spo:guest#jiaxuan@cs.stanford.edu::" providerId="AD" clId="Web-{B373DD05-9EAD-506B-3F76-4CF3BE41E132}" dt="2023-01-23T21:58:17.862" v="62" actId="20577"/>
        <pc:sldMkLst>
          <pc:docMk/>
          <pc:sldMk cId="2300576679" sldId="1804"/>
        </pc:sldMkLst>
        <pc:spChg chg="mod">
          <ac:chgData name="jiaxuan@cs.stanford.edu" userId="S::urn:spo:guest#jiaxuan@cs.stanford.edu::" providerId="AD" clId="Web-{B373DD05-9EAD-506B-3F76-4CF3BE41E132}" dt="2023-01-23T21:58:17.862" v="62" actId="20577"/>
          <ac:spMkLst>
            <pc:docMk/>
            <pc:sldMk cId="2300576679" sldId="1804"/>
            <ac:spMk id="2" creationId="{5E8DB508-7684-0D4A-B2A6-3EE175F132BD}"/>
          </ac:spMkLst>
        </pc:spChg>
      </pc:sldChg>
      <pc:sldChg chg="modSp add">
        <pc:chgData name="jiaxuan@cs.stanford.edu" userId="S::urn:spo:guest#jiaxuan@cs.stanford.edu::" providerId="AD" clId="Web-{B373DD05-9EAD-506B-3F76-4CF3BE41E132}" dt="2023-01-23T21:58:37.675" v="66" actId="20577"/>
        <pc:sldMkLst>
          <pc:docMk/>
          <pc:sldMk cId="2585375500" sldId="1805"/>
        </pc:sldMkLst>
        <pc:spChg chg="mod">
          <ac:chgData name="jiaxuan@cs.stanford.edu" userId="S::urn:spo:guest#jiaxuan@cs.stanford.edu::" providerId="AD" clId="Web-{B373DD05-9EAD-506B-3F76-4CF3BE41E132}" dt="2023-01-23T21:58:37.675" v="66" actId="20577"/>
          <ac:spMkLst>
            <pc:docMk/>
            <pc:sldMk cId="2585375500" sldId="1805"/>
            <ac:spMk id="2" creationId="{B6CAD592-8218-4948-9467-86543CB29539}"/>
          </ac:spMkLst>
        </pc:spChg>
      </pc:sldChg>
    </pc:docChg>
  </pc:docChgLst>
  <pc:docChgLst>
    <pc:chgData name="Matthew Jin" userId="fff1b255-dd34-4573-9ab0-746c763a9d45" providerId="ADAL" clId="{8649D3CC-9198-B941-9685-7E77D9F15CE3}"/>
    <pc:docChg chg="undo redo custSel addSld delSld modSld">
      <pc:chgData name="Matthew Jin" userId="fff1b255-dd34-4573-9ab0-746c763a9d45" providerId="ADAL" clId="{8649D3CC-9198-B941-9685-7E77D9F15CE3}" dt="2023-10-10T06:57:52.205" v="1237" actId="122"/>
      <pc:docMkLst>
        <pc:docMk/>
      </pc:docMkLst>
      <pc:sldChg chg="modSp">
        <pc:chgData name="Matthew Jin" userId="fff1b255-dd34-4573-9ab0-746c763a9d45" providerId="ADAL" clId="{8649D3CC-9198-B941-9685-7E77D9F15CE3}" dt="2023-10-10T06:57:52.205" v="1237" actId="122"/>
        <pc:sldMkLst>
          <pc:docMk/>
          <pc:sldMk cId="2432945557" sldId="1750"/>
        </pc:sldMkLst>
        <pc:spChg chg="mod">
          <ac:chgData name="Matthew Jin" userId="fff1b255-dd34-4573-9ab0-746c763a9d45" providerId="ADAL" clId="{8649D3CC-9198-B941-9685-7E77D9F15CE3}" dt="2023-10-10T06:57:52.205" v="1237" actId="122"/>
          <ac:spMkLst>
            <pc:docMk/>
            <pc:sldMk cId="2432945557" sldId="1750"/>
            <ac:spMk id="3" creationId="{90B077D4-2B54-A146-96BD-F251919C47B0}"/>
          </ac:spMkLst>
        </pc:spChg>
      </pc:sldChg>
      <pc:sldChg chg="delSp mod">
        <pc:chgData name="Matthew Jin" userId="fff1b255-dd34-4573-9ab0-746c763a9d45" providerId="ADAL" clId="{8649D3CC-9198-B941-9685-7E77D9F15CE3}" dt="2023-10-10T05:15:46.057" v="0" actId="478"/>
        <pc:sldMkLst>
          <pc:docMk/>
          <pc:sldMk cId="543088264" sldId="1806"/>
        </pc:sldMkLst>
        <pc:spChg chg="del">
          <ac:chgData name="Matthew Jin" userId="fff1b255-dd34-4573-9ab0-746c763a9d45" providerId="ADAL" clId="{8649D3CC-9198-B941-9685-7E77D9F15CE3}" dt="2023-10-10T05:15:46.057" v="0" actId="478"/>
          <ac:spMkLst>
            <pc:docMk/>
            <pc:sldMk cId="543088264" sldId="1806"/>
            <ac:spMk id="7" creationId="{79709CCA-4B2F-6D1E-232C-1DC45D0A5501}"/>
          </ac:spMkLst>
        </pc:spChg>
      </pc:sldChg>
      <pc:sldChg chg="delSp modSp mod">
        <pc:chgData name="Matthew Jin" userId="fff1b255-dd34-4573-9ab0-746c763a9d45" providerId="ADAL" clId="{8649D3CC-9198-B941-9685-7E77D9F15CE3}" dt="2023-10-10T05:26:54.443" v="342" actId="20577"/>
        <pc:sldMkLst>
          <pc:docMk/>
          <pc:sldMk cId="2265270465" sldId="1807"/>
        </pc:sldMkLst>
        <pc:spChg chg="mod">
          <ac:chgData name="Matthew Jin" userId="fff1b255-dd34-4573-9ab0-746c763a9d45" providerId="ADAL" clId="{8649D3CC-9198-B941-9685-7E77D9F15CE3}" dt="2023-10-10T05:26:54.443" v="342" actId="20577"/>
          <ac:spMkLst>
            <pc:docMk/>
            <pc:sldMk cId="2265270465" sldId="1807"/>
            <ac:spMk id="3" creationId="{CE510082-F9AA-1150-0BA9-50AE448250B1}"/>
          </ac:spMkLst>
        </pc:spChg>
        <pc:spChg chg="del mod">
          <ac:chgData name="Matthew Jin" userId="fff1b255-dd34-4573-9ab0-746c763a9d45" providerId="ADAL" clId="{8649D3CC-9198-B941-9685-7E77D9F15CE3}" dt="2023-10-10T05:21:56.830" v="221" actId="478"/>
          <ac:spMkLst>
            <pc:docMk/>
            <pc:sldMk cId="2265270465" sldId="1807"/>
            <ac:spMk id="7" creationId="{1C2AF023-BCBE-FD72-9515-0FF4B183D00C}"/>
          </ac:spMkLst>
        </pc:spChg>
      </pc:sldChg>
      <pc:sldChg chg="delSp modSp mod">
        <pc:chgData name="Matthew Jin" userId="fff1b255-dd34-4573-9ab0-746c763a9d45" providerId="ADAL" clId="{8649D3CC-9198-B941-9685-7E77D9F15CE3}" dt="2023-10-10T05:19:16.574" v="101" actId="478"/>
        <pc:sldMkLst>
          <pc:docMk/>
          <pc:sldMk cId="3852506095" sldId="1808"/>
        </pc:sldMkLst>
        <pc:spChg chg="del mod">
          <ac:chgData name="Matthew Jin" userId="fff1b255-dd34-4573-9ab0-746c763a9d45" providerId="ADAL" clId="{8649D3CC-9198-B941-9685-7E77D9F15CE3}" dt="2023-10-10T05:19:16.574" v="101" actId="478"/>
          <ac:spMkLst>
            <pc:docMk/>
            <pc:sldMk cId="3852506095" sldId="1808"/>
            <ac:spMk id="7" creationId="{CB6A27DD-A53F-5459-0240-63830783B585}"/>
          </ac:spMkLst>
        </pc:spChg>
      </pc:sldChg>
      <pc:sldChg chg="delSp modSp mod">
        <pc:chgData name="Matthew Jin" userId="fff1b255-dd34-4573-9ab0-746c763a9d45" providerId="ADAL" clId="{8649D3CC-9198-B941-9685-7E77D9F15CE3}" dt="2023-10-10T05:19:13.087" v="99" actId="478"/>
        <pc:sldMkLst>
          <pc:docMk/>
          <pc:sldMk cId="685432887" sldId="1809"/>
        </pc:sldMkLst>
        <pc:spChg chg="del mod">
          <ac:chgData name="Matthew Jin" userId="fff1b255-dd34-4573-9ab0-746c763a9d45" providerId="ADAL" clId="{8649D3CC-9198-B941-9685-7E77D9F15CE3}" dt="2023-10-10T05:19:13.087" v="99" actId="478"/>
          <ac:spMkLst>
            <pc:docMk/>
            <pc:sldMk cId="685432887" sldId="1809"/>
            <ac:spMk id="7" creationId="{DC1FD7B4-5512-E23A-D8D9-60ADB59C5E95}"/>
          </ac:spMkLst>
        </pc:spChg>
      </pc:sldChg>
      <pc:sldChg chg="delSp modSp mod">
        <pc:chgData name="Matthew Jin" userId="fff1b255-dd34-4573-9ab0-746c763a9d45" providerId="ADAL" clId="{8649D3CC-9198-B941-9685-7E77D9F15CE3}" dt="2023-10-10T05:53:27.964" v="1130" actId="21"/>
        <pc:sldMkLst>
          <pc:docMk/>
          <pc:sldMk cId="313577116" sldId="1810"/>
        </pc:sldMkLst>
        <pc:spChg chg="mod">
          <ac:chgData name="Matthew Jin" userId="fff1b255-dd34-4573-9ab0-746c763a9d45" providerId="ADAL" clId="{8649D3CC-9198-B941-9685-7E77D9F15CE3}" dt="2023-10-10T05:53:27.964" v="1130" actId="21"/>
          <ac:spMkLst>
            <pc:docMk/>
            <pc:sldMk cId="313577116" sldId="1810"/>
            <ac:spMk id="3" creationId="{CE510082-F9AA-1150-0BA9-50AE448250B1}"/>
          </ac:spMkLst>
        </pc:spChg>
        <pc:spChg chg="del mod">
          <ac:chgData name="Matthew Jin" userId="fff1b255-dd34-4573-9ab0-746c763a9d45" providerId="ADAL" clId="{8649D3CC-9198-B941-9685-7E77D9F15CE3}" dt="2023-10-10T05:18:57.590" v="97" actId="478"/>
          <ac:spMkLst>
            <pc:docMk/>
            <pc:sldMk cId="313577116" sldId="1810"/>
            <ac:spMk id="7" creationId="{762F27EC-86B7-1E44-73CE-F6CF9932C91D}"/>
          </ac:spMkLst>
        </pc:spChg>
      </pc:sldChg>
      <pc:sldChg chg="modSp add del mod">
        <pc:chgData name="Matthew Jin" userId="fff1b255-dd34-4573-9ab0-746c763a9d45" providerId="ADAL" clId="{8649D3CC-9198-B941-9685-7E77D9F15CE3}" dt="2023-10-10T05:21:48.975" v="219" actId="2696"/>
        <pc:sldMkLst>
          <pc:docMk/>
          <pc:sldMk cId="4138257951" sldId="1812"/>
        </pc:sldMkLst>
        <pc:spChg chg="mod">
          <ac:chgData name="Matthew Jin" userId="fff1b255-dd34-4573-9ab0-746c763a9d45" providerId="ADAL" clId="{8649D3CC-9198-B941-9685-7E77D9F15CE3}" dt="2023-10-10T05:20:29.094" v="115" actId="20577"/>
          <ac:spMkLst>
            <pc:docMk/>
            <pc:sldMk cId="4138257951" sldId="1812"/>
            <ac:spMk id="2" creationId="{10744A20-EAFD-3E7B-D71E-A9FA8944B039}"/>
          </ac:spMkLst>
        </pc:spChg>
        <pc:spChg chg="mod">
          <ac:chgData name="Matthew Jin" userId="fff1b255-dd34-4573-9ab0-746c763a9d45" providerId="ADAL" clId="{8649D3CC-9198-B941-9685-7E77D9F15CE3}" dt="2023-10-10T05:21:30.647" v="218" actId="20577"/>
          <ac:spMkLst>
            <pc:docMk/>
            <pc:sldMk cId="4138257951" sldId="1812"/>
            <ac:spMk id="3" creationId="{CE510082-F9AA-1150-0BA9-50AE448250B1}"/>
          </ac:spMkLst>
        </pc:spChg>
      </pc:sldChg>
      <pc:sldChg chg="modSp add mod">
        <pc:chgData name="Matthew Jin" userId="fff1b255-dd34-4573-9ab0-746c763a9d45" providerId="ADAL" clId="{8649D3CC-9198-B941-9685-7E77D9F15CE3}" dt="2023-10-10T05:54:37.949" v="1230" actId="15"/>
        <pc:sldMkLst>
          <pc:docMk/>
          <pc:sldMk cId="4184610358" sldId="1812"/>
        </pc:sldMkLst>
        <pc:spChg chg="mod">
          <ac:chgData name="Matthew Jin" userId="fff1b255-dd34-4573-9ab0-746c763a9d45" providerId="ADAL" clId="{8649D3CC-9198-B941-9685-7E77D9F15CE3}" dt="2023-10-10T05:49:01.753" v="651" actId="20577"/>
          <ac:spMkLst>
            <pc:docMk/>
            <pc:sldMk cId="4184610358" sldId="1812"/>
            <ac:spMk id="2" creationId="{10744A20-EAFD-3E7B-D71E-A9FA8944B039}"/>
          </ac:spMkLst>
        </pc:spChg>
        <pc:spChg chg="mod">
          <ac:chgData name="Matthew Jin" userId="fff1b255-dd34-4573-9ab0-746c763a9d45" providerId="ADAL" clId="{8649D3CC-9198-B941-9685-7E77D9F15CE3}" dt="2023-10-10T05:54:37.949" v="1230" actId="15"/>
          <ac:spMkLst>
            <pc:docMk/>
            <pc:sldMk cId="4184610358" sldId="1812"/>
            <ac:spMk id="3" creationId="{CE510082-F9AA-1150-0BA9-50AE448250B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D3E28C4F-4FE9-4D22-93D8-487A4D01D983}" type="datetimeFigureOut">
              <a:rPr lang="en-US" smtClean="0"/>
              <a:pPr/>
              <a:t>10/9/2024</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EE18CB36-612C-4E4A-AC83-E89476AEC2BF}" type="datetimeFigureOut">
              <a:rPr lang="en-US" smtClean="0"/>
              <a:pPr/>
              <a:t>10/9/2024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a:p>
        </p:txBody>
      </p:sp>
    </p:spTree>
    <p:extLst>
      <p:ext uri="{BB962C8B-B14F-4D97-AF65-F5344CB8AC3E}">
        <p14:creationId xmlns:p14="http://schemas.microsoft.com/office/powerpoint/2010/main" val="1473407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have updated and released project information on the course website. This year we are emphasizing a lot on the project and it counts 30%</a:t>
            </a:r>
          </a:p>
        </p:txBody>
      </p:sp>
      <p:sp>
        <p:nvSpPr>
          <p:cNvPr id="4" name="Slide Number Placeholder 3"/>
          <p:cNvSpPr>
            <a:spLocks noGrp="1"/>
          </p:cNvSpPr>
          <p:nvPr>
            <p:ph type="sldNum" sz="quarter" idx="5"/>
          </p:nvPr>
        </p:nvSpPr>
        <p:spPr/>
        <p:txBody>
          <a:bodyPr/>
          <a:lstStyle/>
          <a:p>
            <a:fld id="{EE707532-839C-41A2-9E71-D5288AEAE66A}" type="slidenum">
              <a:rPr lang="en-US" smtClean="0"/>
              <a:pPr/>
              <a:t>2</a:t>
            </a:fld>
            <a:endParaRPr lang="en-US"/>
          </a:p>
        </p:txBody>
      </p:sp>
    </p:spTree>
    <p:extLst>
      <p:ext uri="{BB962C8B-B14F-4D97-AF65-F5344CB8AC3E}">
        <p14:creationId xmlns:p14="http://schemas.microsoft.com/office/powerpoint/2010/main" val="2972262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Based on your responses we will take the following 4 actions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3</a:t>
            </a:fld>
            <a:endParaRPr lang="en-US"/>
          </a:p>
        </p:txBody>
      </p:sp>
    </p:spTree>
    <p:extLst>
      <p:ext uri="{BB962C8B-B14F-4D97-AF65-F5344CB8AC3E}">
        <p14:creationId xmlns:p14="http://schemas.microsoft.com/office/powerpoint/2010/main" val="1156220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idea of the project is to create a long lasting resource for technical and non-technical people show the power and diversity of graph ML. What we want to emphasize is how general and broad the graph representation is and how impactful it is in a lot of businesses:</a:t>
            </a:r>
            <a:endParaRPr lang="en-US"/>
          </a:p>
          <a:p>
            <a:r>
              <a:rPr lang="en-US">
                <a:ea typeface="Calibri"/>
                <a:cs typeface="Calibri"/>
              </a:rPr>
              <a:t>Finance, e-commerce businesses, drug design, we can represent</a:t>
            </a:r>
          </a:p>
          <a:p>
            <a:r>
              <a:rPr lang="en-US">
                <a:ea typeface="Calibri"/>
                <a:cs typeface="Calibri"/>
              </a:rPr>
              <a:t> Transactions, interactions and bonds as graphs and develop very accurate predictive models for these domains.</a:t>
            </a:r>
            <a:endParaRPr lang="en-US"/>
          </a:p>
          <a:p>
            <a:endParaRPr lang="en-US">
              <a:ea typeface="Calibri"/>
              <a:cs typeface="Calibri"/>
            </a:endParaRPr>
          </a:p>
          <a:p>
            <a:r>
              <a:rPr lang="en-US">
                <a:ea typeface="Calibri"/>
                <a:cs typeface="Calibri"/>
              </a:rPr>
              <a:t>Having said that, we generally have 3 types of projects. </a:t>
            </a:r>
          </a:p>
          <a:p>
            <a:endParaRPr lang="en-US">
              <a:ea typeface="Calibri"/>
              <a:cs typeface="Calibri"/>
            </a:endParaRPr>
          </a:p>
          <a:p>
            <a:pPr marL="228600" indent="-228600">
              <a:buAutoNum type="arabicPeriod"/>
            </a:pPr>
            <a:r>
              <a:rPr lang="en-US">
                <a:ea typeface="Calibri"/>
                <a:cs typeface="Calibri"/>
              </a:rPr>
              <a:t>The first refers to real-world applications of graphs and GNNs.</a:t>
            </a:r>
          </a:p>
          <a:p>
            <a:r>
              <a:rPr lang="en-US">
                <a:ea typeface="Calibri"/>
                <a:cs typeface="Calibri"/>
              </a:rPr>
              <a:t>2. </a:t>
            </a:r>
            <a:r>
              <a:rPr lang="en-US" err="1"/>
              <a:t>Tutorialish</a:t>
            </a:r>
            <a:r>
              <a:rPr lang="en-US"/>
              <a:t> blogpost type of project in </a:t>
            </a:r>
            <a:r>
              <a:rPr lang="en-US" err="1"/>
              <a:t>PyG</a:t>
            </a:r>
            <a:r>
              <a:rPr lang="en-US"/>
              <a:t>. This</a:t>
            </a:r>
            <a:r>
              <a:rPr lang="en-US">
                <a:ea typeface="Calibri"/>
                <a:cs typeface="Calibri"/>
              </a:rPr>
              <a:t> kind of project will be a tutorial or a </a:t>
            </a:r>
            <a:r>
              <a:rPr lang="en-US" b="1">
                <a:ea typeface="Calibri"/>
                <a:cs typeface="Calibri"/>
              </a:rPr>
              <a:t>guide</a:t>
            </a:r>
            <a:r>
              <a:rPr lang="en-US">
                <a:ea typeface="Calibri"/>
                <a:cs typeface="Calibri"/>
              </a:rPr>
              <a:t> on a given </a:t>
            </a:r>
            <a:r>
              <a:rPr lang="en-US" b="1">
                <a:ea typeface="Calibri"/>
                <a:cs typeface="Calibri"/>
              </a:rPr>
              <a:t>topic</a:t>
            </a:r>
            <a:r>
              <a:rPr lang="en-US">
                <a:ea typeface="Calibri"/>
                <a:cs typeface="Calibri"/>
              </a:rPr>
              <a:t>, a technical </a:t>
            </a:r>
            <a:r>
              <a:rPr lang="en-US" b="1">
                <a:ea typeface="Calibri"/>
                <a:cs typeface="Calibri"/>
              </a:rPr>
              <a:t>subject</a:t>
            </a:r>
            <a:r>
              <a:rPr lang="en-US">
                <a:ea typeface="Calibri"/>
                <a:cs typeface="Calibri"/>
              </a:rPr>
              <a:t>, a</a:t>
            </a:r>
            <a:r>
              <a:rPr lang="en-US" b="1">
                <a:ea typeface="Calibri"/>
                <a:cs typeface="Calibri"/>
              </a:rPr>
              <a:t> method</a:t>
            </a:r>
            <a:r>
              <a:rPr lang="en-US">
                <a:ea typeface="Calibri"/>
                <a:cs typeface="Calibri"/>
              </a:rPr>
              <a:t>, or a</a:t>
            </a:r>
            <a:r>
              <a:rPr lang="en-US" b="1">
                <a:ea typeface="Calibri"/>
                <a:cs typeface="Calibri"/>
              </a:rPr>
              <a:t> function</a:t>
            </a:r>
            <a:r>
              <a:rPr lang="en-US">
                <a:ea typeface="Calibri"/>
                <a:cs typeface="Calibri"/>
              </a:rPr>
              <a:t> in </a:t>
            </a:r>
            <a:r>
              <a:rPr lang="en-US" err="1">
                <a:ea typeface="Calibri"/>
                <a:cs typeface="Calibri"/>
              </a:rPr>
              <a:t>PyG</a:t>
            </a:r>
            <a:r>
              <a:rPr lang="en-US">
                <a:ea typeface="Calibri"/>
                <a:cs typeface="Calibri"/>
              </a:rPr>
              <a:t>. Described the notion of attention and how it </a:t>
            </a:r>
            <a:r>
              <a:rPr lang="en-US" b="1">
                <a:ea typeface="Calibri"/>
                <a:cs typeface="Calibri"/>
              </a:rPr>
              <a:t>can be used for graphs within </a:t>
            </a:r>
            <a:r>
              <a:rPr lang="en-US" b="1" err="1">
                <a:ea typeface="Calibri"/>
                <a:cs typeface="Calibri"/>
              </a:rPr>
              <a:t>PyG</a:t>
            </a:r>
            <a:endParaRPr lang="en-US" b="1">
              <a:ea typeface="Calibri"/>
              <a:cs typeface="Calibri"/>
            </a:endParaRPr>
          </a:p>
          <a:p>
            <a:r>
              <a:rPr lang="en-US">
                <a:ea typeface="Calibri"/>
                <a:cs typeface="Calibri"/>
              </a:rPr>
              <a:t>3. Involves Implementation benchmarking of cutting-edge research methods. </a:t>
            </a:r>
          </a:p>
          <a:p>
            <a:endParaRPr lang="en-US">
              <a:ea typeface="Calibri"/>
              <a:cs typeface="Calibri"/>
            </a:endParaRPr>
          </a:p>
          <a:p>
            <a:r>
              <a:rPr lang="en-US">
                <a:ea typeface="Calibri"/>
                <a:cs typeface="Calibri"/>
              </a:rPr>
              <a:t>These are three Different types of project</a:t>
            </a:r>
          </a:p>
          <a:p>
            <a:endParaRPr lang="en-US">
              <a:ea typeface="Calibri"/>
              <a:cs typeface="Calibri"/>
            </a:endParaRPr>
          </a:p>
          <a:p>
            <a:r>
              <a:rPr lang="en-US">
                <a:ea typeface="Calibri"/>
                <a:cs typeface="Calibri"/>
              </a:rPr>
              <a:t>Publish projects on as </a:t>
            </a:r>
            <a:r>
              <a:rPr lang="en-US" err="1">
                <a:ea typeface="Calibri"/>
                <a:cs typeface="Calibri"/>
              </a:rPr>
              <a:t>blogspots</a:t>
            </a:r>
            <a:r>
              <a:rPr lang="en-US">
                <a:ea typeface="Calibri"/>
                <a:cs typeface="Calibri"/>
              </a:rPr>
              <a:t> on cs224w medium. </a:t>
            </a:r>
            <a:r>
              <a:rPr lang="en-US" b="1">
                <a:ea typeface="Calibri"/>
                <a:cs typeface="Calibri"/>
              </a:rPr>
              <a:t>Spread the world</a:t>
            </a:r>
            <a:r>
              <a:rPr lang="en-US">
                <a:ea typeface="Calibri"/>
                <a:cs typeface="Calibri"/>
              </a:rPr>
              <a:t> across the community. These blogposts get a lot of viewership. The </a:t>
            </a:r>
            <a:r>
              <a:rPr lang="en-US" b="1">
                <a:ea typeface="Calibri"/>
                <a:cs typeface="Calibri"/>
              </a:rPr>
              <a:t>impact</a:t>
            </a:r>
            <a:r>
              <a:rPr lang="en-US">
                <a:ea typeface="Calibri"/>
                <a:cs typeface="Calibri"/>
              </a:rPr>
              <a:t> of your project is much bigger than a pdf.</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4</a:t>
            </a:fld>
            <a:endParaRPr lang="en-US"/>
          </a:p>
        </p:txBody>
      </p:sp>
    </p:spTree>
    <p:extLst>
      <p:ext uri="{BB962C8B-B14F-4D97-AF65-F5344CB8AC3E}">
        <p14:creationId xmlns:p14="http://schemas.microsoft.com/office/powerpoint/2010/main" val="1503095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Idea: identify a specific use case / application </a:t>
            </a:r>
          </a:p>
          <a:p>
            <a:r>
              <a:rPr lang="en-US">
                <a:ea typeface="Calibri"/>
                <a:cs typeface="Calibri"/>
              </a:rPr>
              <a:t>Output: blogpost, </a:t>
            </a:r>
            <a:r>
              <a:rPr lang="en-US" b="1">
                <a:ea typeface="Calibri"/>
                <a:cs typeface="Calibri"/>
              </a:rPr>
              <a:t>visualization,</a:t>
            </a:r>
            <a:r>
              <a:rPr lang="en-US">
                <a:ea typeface="Calibri"/>
                <a:cs typeface="Calibri"/>
              </a:rPr>
              <a:t> </a:t>
            </a:r>
            <a:r>
              <a:rPr lang="en-US" err="1">
                <a:ea typeface="Calibri"/>
                <a:cs typeface="Calibri"/>
              </a:rPr>
              <a:t>colab</a:t>
            </a:r>
            <a:r>
              <a:rPr lang="en-US">
                <a:ea typeface="Calibri"/>
                <a:cs typeface="Calibri"/>
              </a:rPr>
              <a:t> where people can run your code:</a:t>
            </a:r>
          </a:p>
          <a:p>
            <a:r>
              <a:rPr lang="en-US">
                <a:ea typeface="Calibri"/>
                <a:cs typeface="Calibri"/>
              </a:rPr>
              <a:t>Examples: traffic monitoring, 3d pose estimation, multi-agent systems in robotics</a:t>
            </a:r>
          </a:p>
          <a:p>
            <a:r>
              <a:rPr lang="en-US" b="1">
                <a:ea typeface="Calibri"/>
                <a:cs typeface="Calibri"/>
              </a:rPr>
              <a:t>Find an interesting domain </a:t>
            </a:r>
            <a:r>
              <a:rPr lang="en-US">
                <a:ea typeface="Calibri"/>
                <a:cs typeface="Calibri"/>
              </a:rPr>
              <a:t>and apply what you learn in class to that </a:t>
            </a:r>
            <a:r>
              <a:rPr lang="en-US" b="1">
                <a:ea typeface="Calibri"/>
                <a:cs typeface="Calibri"/>
              </a:rPr>
              <a:t>domain</a:t>
            </a:r>
          </a:p>
          <a:p>
            <a:r>
              <a:rPr lang="en-US">
                <a:ea typeface="Calibri"/>
                <a:cs typeface="Calibri"/>
              </a:rPr>
              <a:t>Or in practical terms, get </a:t>
            </a:r>
            <a:r>
              <a:rPr lang="en-US" b="1">
                <a:ea typeface="Calibri"/>
                <a:cs typeface="Calibri"/>
              </a:rPr>
              <a:t>Real dataset and have a metric to measure success</a:t>
            </a:r>
          </a:p>
          <a:p>
            <a:r>
              <a:rPr lang="en-US">
                <a:ea typeface="Calibri"/>
                <a:cs typeface="Calibri"/>
              </a:rPr>
              <a:t>I highly recommend using existing dataset and not collect the dataset yourself. Collecting datasets takes longer than you expect and can lead to unsuccessful projects.</a:t>
            </a:r>
          </a:p>
        </p:txBody>
      </p:sp>
      <p:sp>
        <p:nvSpPr>
          <p:cNvPr id="4" name="Slide Number Placeholder 3"/>
          <p:cNvSpPr>
            <a:spLocks noGrp="1"/>
          </p:cNvSpPr>
          <p:nvPr>
            <p:ph type="sldNum" sz="quarter" idx="5"/>
          </p:nvPr>
        </p:nvSpPr>
        <p:spPr/>
        <p:txBody>
          <a:bodyPr/>
          <a:lstStyle/>
          <a:p>
            <a:fld id="{EE707532-839C-41A2-9E71-D5288AEAE66A}" type="slidenum">
              <a:rPr lang="en-US" smtClean="0"/>
              <a:pPr/>
              <a:t>5</a:t>
            </a:fld>
            <a:endParaRPr lang="en-US"/>
          </a:p>
        </p:txBody>
      </p:sp>
    </p:spTree>
    <p:extLst>
      <p:ext uri="{BB962C8B-B14F-4D97-AF65-F5344CB8AC3E}">
        <p14:creationId xmlns:p14="http://schemas.microsoft.com/office/powerpoint/2010/main" val="652538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Tutorial/ </a:t>
            </a:r>
            <a:r>
              <a:rPr lang="en-US" b="1">
                <a:ea typeface="Calibri"/>
                <a:cs typeface="Calibri"/>
              </a:rPr>
              <a:t>overview</a:t>
            </a:r>
          </a:p>
          <a:p>
            <a:r>
              <a:rPr lang="en-US" b="1">
                <a:ea typeface="Calibri"/>
                <a:cs typeface="Calibri"/>
              </a:rPr>
              <a:t>Explain how  an existing concepts of graph ML works, existing functionalities of </a:t>
            </a:r>
            <a:r>
              <a:rPr lang="en-US" b="1" err="1">
                <a:ea typeface="Calibri"/>
                <a:cs typeface="Calibri"/>
              </a:rPr>
              <a:t>PyG</a:t>
            </a:r>
            <a:r>
              <a:rPr lang="en-US" b="1">
                <a:ea typeface="Calibri"/>
                <a:cs typeface="Calibri"/>
              </a:rPr>
              <a:t> work</a:t>
            </a:r>
          </a:p>
          <a:p>
            <a:r>
              <a:rPr lang="en-US">
                <a:ea typeface="Calibri"/>
                <a:cs typeface="Calibri"/>
              </a:rPr>
              <a:t>GNNs and explainability  was one example and the code was pushed into </a:t>
            </a:r>
            <a:r>
              <a:rPr lang="en-US" err="1">
                <a:ea typeface="Calibri"/>
                <a:cs typeface="Calibri"/>
              </a:rPr>
              <a:t>PyG</a:t>
            </a:r>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6</a:t>
            </a:fld>
            <a:endParaRPr lang="en-US"/>
          </a:p>
        </p:txBody>
      </p:sp>
    </p:spTree>
    <p:extLst>
      <p:ext uri="{BB962C8B-B14F-4D97-AF65-F5344CB8AC3E}">
        <p14:creationId xmlns:p14="http://schemas.microsoft.com/office/powerpoint/2010/main" val="957673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This is a more </a:t>
            </a:r>
            <a:r>
              <a:rPr lang="en-US" b="1"/>
              <a:t>software </a:t>
            </a:r>
            <a:r>
              <a:rPr lang="en-US" b="1">
                <a:ea typeface="Calibri"/>
                <a:cs typeface="Calibri"/>
              </a:rPr>
              <a:t>engineering type of project</a:t>
            </a:r>
          </a:p>
          <a:p>
            <a:r>
              <a:rPr lang="en-US" b="1">
                <a:ea typeface="Calibri"/>
                <a:cs typeface="Calibri"/>
              </a:rPr>
              <a:t>Create a new implementation and submit as a pull request </a:t>
            </a:r>
            <a:r>
              <a:rPr lang="en-US">
                <a:ea typeface="Calibri"/>
                <a:cs typeface="Calibri"/>
              </a:rPr>
              <a:t>to PYG repo</a:t>
            </a:r>
          </a:p>
          <a:p>
            <a:r>
              <a:rPr lang="en-US">
                <a:ea typeface="Calibri"/>
                <a:cs typeface="Calibri"/>
              </a:rPr>
              <a:t>And a short blogpost on what this implementation is doing</a:t>
            </a:r>
          </a:p>
          <a:p>
            <a:r>
              <a:rPr lang="en-US">
                <a:ea typeface="Calibri"/>
                <a:cs typeface="Calibri"/>
              </a:rPr>
              <a:t>P details: </a:t>
            </a:r>
          </a:p>
          <a:p>
            <a:r>
              <a:rPr lang="en-US">
                <a:ea typeface="Calibri"/>
                <a:cs typeface="Calibri"/>
              </a:rPr>
              <a:t>-If you are interested in that you should talk to us, because your</a:t>
            </a:r>
            <a:r>
              <a:rPr lang="en-US" b="1">
                <a:ea typeface="Calibri"/>
                <a:cs typeface="Calibri"/>
              </a:rPr>
              <a:t> code would live forever in </a:t>
            </a:r>
            <a:r>
              <a:rPr lang="en-US" b="1" err="1">
                <a:ea typeface="Calibri"/>
                <a:cs typeface="Calibri"/>
              </a:rPr>
              <a:t>PyG</a:t>
            </a:r>
            <a:endParaRPr lang="en-US" b="1">
              <a:ea typeface="Calibri"/>
              <a:cs typeface="Calibri"/>
            </a:endParaRPr>
          </a:p>
          <a:p>
            <a:r>
              <a:rPr lang="en-US">
                <a:ea typeface="Calibri"/>
                <a:cs typeface="Calibri"/>
              </a:rPr>
              <a:t>-</a:t>
            </a:r>
          </a:p>
          <a:p>
            <a:r>
              <a:rPr lang="en-US">
                <a:ea typeface="Calibri"/>
                <a:cs typeface="Calibri"/>
              </a:rPr>
              <a:t>-engineering involved</a:t>
            </a:r>
            <a:r>
              <a:rPr lang="en-US" b="1">
                <a:ea typeface="Calibri"/>
                <a:cs typeface="Calibri"/>
              </a:rPr>
              <a:t> fitting into a bigger ecosystem</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7</a:t>
            </a:fld>
            <a:endParaRPr lang="en-US"/>
          </a:p>
        </p:txBody>
      </p:sp>
    </p:spTree>
    <p:extLst>
      <p:ext uri="{BB962C8B-B14F-4D97-AF65-F5344CB8AC3E}">
        <p14:creationId xmlns:p14="http://schemas.microsoft.com/office/powerpoint/2010/main" val="1374359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1452503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E2A27-EEA8-24EC-A138-8C569AAB4F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DD5A9B-DD9F-6534-1FA0-196D2643F1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DC9AA3-8D49-EB70-3D9F-2D7080483066}"/>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C5FEC63C-4855-0F56-AB2F-F998B96671C2}"/>
              </a:ext>
            </a:extLst>
          </p:cNvPr>
          <p:cNvSpPr>
            <a:spLocks noGrp="1"/>
          </p:cNvSpPr>
          <p:nvPr>
            <p:ph type="sldNum" sz="quarter" idx="5"/>
          </p:nvPr>
        </p:nvSpPr>
        <p:spPr/>
        <p:txBody>
          <a:bodyPr/>
          <a:lstStyle/>
          <a:p>
            <a:fld id="{EE707532-839C-41A2-9E71-D5288AEAE66A}" type="slidenum">
              <a:rPr lang="en-US" smtClean="0"/>
              <a:pPr/>
              <a:t>14</a:t>
            </a:fld>
            <a:endParaRPr lang="en-US"/>
          </a:p>
        </p:txBody>
      </p:sp>
    </p:spTree>
    <p:extLst>
      <p:ext uri="{BB962C8B-B14F-4D97-AF65-F5344CB8AC3E}">
        <p14:creationId xmlns:p14="http://schemas.microsoft.com/office/powerpoint/2010/main" val="301564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Let's go one step further and discuss prediction with GNNs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26</a:t>
            </a:fld>
            <a:endParaRPr lang="en-US"/>
          </a:p>
        </p:txBody>
      </p:sp>
    </p:spTree>
    <p:extLst>
      <p:ext uri="{BB962C8B-B14F-4D97-AF65-F5344CB8AC3E}">
        <p14:creationId xmlns:p14="http://schemas.microsoft.com/office/powerpoint/2010/main" val="3313392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questions we are </a:t>
            </a:r>
            <a:r>
              <a:rPr lang="en-US" err="1">
                <a:ea typeface="Calibri"/>
                <a:cs typeface="Calibri"/>
              </a:rPr>
              <a:t>tryimg</a:t>
            </a:r>
            <a:r>
              <a:rPr lang="en-US">
                <a:ea typeface="Calibri"/>
                <a:cs typeface="Calibri"/>
              </a:rPr>
              <a:t> to </a:t>
            </a:r>
            <a:r>
              <a:rPr lang="en-US" err="1">
                <a:ea typeface="Calibri"/>
                <a:cs typeface="Calibri"/>
              </a:rPr>
              <a:t>answerHow</a:t>
            </a:r>
            <a:r>
              <a:rPr lang="en-US">
                <a:ea typeface="Calibri"/>
                <a:cs typeface="Calibri"/>
              </a:rPr>
              <a:t> do we train a GNN? What is the Learning objective and how do we design a loss function?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27</a:t>
            </a:fld>
            <a:endParaRPr lang="en-US"/>
          </a:p>
        </p:txBody>
      </p:sp>
    </p:spTree>
    <p:extLst>
      <p:ext uri="{BB962C8B-B14F-4D97-AF65-F5344CB8AC3E}">
        <p14:creationId xmlns:p14="http://schemas.microsoft.com/office/powerpoint/2010/main" val="600592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GNN pipeline is as follows: first I have the input graph, that encodes the graph structure and node attributes, This input graph is both an input to the GNN and a parameter of it as it defines the computation graph that the GNN is designed on, and the GNNs performs some local message-passing operations to generate powerful node embeddings. </a:t>
            </a:r>
          </a:p>
          <a:p>
            <a:endParaRPr lang="en-US"/>
          </a:p>
          <a:p>
            <a:r>
              <a:rPr lang="en-US">
                <a:cs typeface="Calibri"/>
              </a:rPr>
              <a:t>How do we go from node embeddings to predictions</a:t>
            </a:r>
          </a:p>
          <a:p>
            <a:endParaRPr lang="en-US"/>
          </a:p>
          <a:p>
            <a:r>
              <a:rPr lang="en-US"/>
              <a:t>After the GNN architecture we have the prediction head that takes as input the node embeddings at produces predictions at the node level, e.g. the node class, the graph level, e.g., the graph class or edge level, the existence or not of an edge and based on these predictions it measures the discrepancy between the predictions and the true labels, using a loss function. The training code measures the difference between predictions and labels and backpropagates this information back to the architecture to update the trainable parameters. Of course on top of that we have the evaluation metric that measure the success of our predictions. Note that the evaluation metrics are usually different but related to the loss function. For example, the loss can be the logistic or L1 loss and the evaluation metrics can be precision recall, hit rates f1 scores and many more.</a:t>
            </a:r>
          </a:p>
        </p:txBody>
      </p:sp>
      <p:sp>
        <p:nvSpPr>
          <p:cNvPr id="4" name="Slide Number Placeholder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2301917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ea typeface="Calibri"/>
                <a:cs typeface="Calibri"/>
              </a:rPr>
              <a:t>Usually we have 3 types of prediction heads for ,e.g., node </a:t>
            </a:r>
            <a:r>
              <a:rPr lang="en-US" err="1">
                <a:ea typeface="Calibri"/>
                <a:cs typeface="Calibri"/>
              </a:rPr>
              <a:t>classifi</a:t>
            </a:r>
            <a:r>
              <a:rPr lang="en-US">
                <a:ea typeface="Calibri"/>
                <a:cs typeface="Calibri"/>
              </a:rPr>
              <a:t>, link prediction, graph classification or regression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29</a:t>
            </a:fld>
            <a:endParaRPr lang="en-US"/>
          </a:p>
        </p:txBody>
      </p:sp>
    </p:spTree>
    <p:extLst>
      <p:ext uri="{BB962C8B-B14F-4D97-AF65-F5344CB8AC3E}">
        <p14:creationId xmlns:p14="http://schemas.microsoft.com/office/powerpoint/2010/main" val="2957414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Class of a node, e.g., whether a paper is engineering or scientific, edge-level drags diseases, graph level represents a molecule and we want to see if this molecule is effective on a disease.</a:t>
            </a:r>
          </a:p>
        </p:txBody>
      </p:sp>
      <p:sp>
        <p:nvSpPr>
          <p:cNvPr id="4" name="Slide Number Placeholder 3"/>
          <p:cNvSpPr>
            <a:spLocks noGrp="1"/>
          </p:cNvSpPr>
          <p:nvPr>
            <p:ph type="sldNum" sz="quarter" idx="5"/>
          </p:nvPr>
        </p:nvSpPr>
        <p:spPr/>
        <p:txBody>
          <a:bodyPr/>
          <a:lstStyle/>
          <a:p>
            <a:fld id="{EE707532-839C-41A2-9E71-D5288AEAE66A}" type="slidenum">
              <a:rPr lang="en-US" smtClean="0"/>
              <a:pPr/>
              <a:t>30</a:t>
            </a:fld>
            <a:endParaRPr lang="en-US"/>
          </a:p>
        </p:txBody>
      </p:sp>
    </p:spTree>
    <p:extLst>
      <p:ext uri="{BB962C8B-B14F-4D97-AF65-F5344CB8AC3E}">
        <p14:creationId xmlns:p14="http://schemas.microsoft.com/office/powerpoint/2010/main" val="25719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Here is how the prediction head for node level prediction works.</a:t>
            </a:r>
          </a:p>
          <a:p>
            <a:endParaRPr lang="en-US">
              <a:ea typeface="Calibri"/>
              <a:cs typeface="Calibri"/>
            </a:endParaRPr>
          </a:p>
          <a:p>
            <a:r>
              <a:rPr lang="en-US">
                <a:ea typeface="Calibri"/>
                <a:cs typeface="Calibri"/>
              </a:rPr>
              <a:t>For the node-level....</a:t>
            </a:r>
          </a:p>
          <a:p>
            <a:endParaRPr lang="en-US">
              <a:ea typeface="Calibri"/>
              <a:cs typeface="Calibri"/>
            </a:endParaRPr>
          </a:p>
          <a:p>
            <a:r>
              <a:rPr lang="en-US">
                <a:ea typeface="Calibri"/>
                <a:cs typeface="Calibri"/>
              </a:rPr>
              <a:t>W is the parameter matrix that maps</a:t>
            </a:r>
          </a:p>
          <a:p>
            <a:endParaRPr lang="en-US">
              <a:ea typeface="Calibri"/>
              <a:cs typeface="Calibri"/>
            </a:endParaRPr>
          </a:p>
          <a:p>
            <a:r>
              <a:rPr lang="en-US">
                <a:ea typeface="Calibri"/>
                <a:cs typeface="Calibri"/>
              </a:rPr>
              <a:t>If the task is regression we can leave it as is and if it is classification we can pass it through a nonlinearity so the output looks like a probability of a node belonging to specific class, so ….</a:t>
            </a:r>
          </a:p>
        </p:txBody>
      </p:sp>
      <p:sp>
        <p:nvSpPr>
          <p:cNvPr id="4" name="Slide Number Placeholder 3"/>
          <p:cNvSpPr>
            <a:spLocks noGrp="1"/>
          </p:cNvSpPr>
          <p:nvPr>
            <p:ph type="sldNum" sz="quarter" idx="5"/>
          </p:nvPr>
        </p:nvSpPr>
        <p:spPr/>
        <p:txBody>
          <a:bodyPr/>
          <a:lstStyle/>
          <a:p>
            <a:fld id="{EE707532-839C-41A2-9E71-D5288AEAE66A}" type="slidenum">
              <a:rPr lang="en-US" smtClean="0"/>
              <a:pPr/>
              <a:t>31</a:t>
            </a:fld>
            <a:endParaRPr lang="en-US"/>
          </a:p>
        </p:txBody>
      </p:sp>
    </p:spTree>
    <p:extLst>
      <p:ext uri="{BB962C8B-B14F-4D97-AF65-F5344CB8AC3E}">
        <p14:creationId xmlns:p14="http://schemas.microsoft.com/office/powerpoint/2010/main" val="24950331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For edge level things become </a:t>
            </a:r>
            <a:r>
              <a:rPr lang="en-US" b="1">
                <a:ea typeface="Calibri"/>
                <a:cs typeface="Calibri"/>
              </a:rPr>
              <a:t>more complex</a:t>
            </a:r>
            <a:r>
              <a:rPr lang="en-US">
                <a:ea typeface="Calibri"/>
                <a:cs typeface="Calibri"/>
              </a:rPr>
              <a:t> since, we make predictions using pairs of node embeddings. So the prediction head takes as input the embeddings for the nodes and outputs</a:t>
            </a:r>
          </a:p>
          <a:p>
            <a:endParaRPr lang="en-US">
              <a:ea typeface="Calibri"/>
              <a:cs typeface="Calibri"/>
            </a:endParaRPr>
          </a:p>
          <a:p>
            <a:r>
              <a:rPr lang="en-US">
                <a:ea typeface="Calibri"/>
                <a:cs typeface="Calibri"/>
              </a:rPr>
              <a:t>When I say edge-level prediction maybe I am</a:t>
            </a:r>
            <a:r>
              <a:rPr lang="en-US" b="1">
                <a:ea typeface="Calibri"/>
                <a:cs typeface="Calibri"/>
              </a:rPr>
              <a:t> predicting the probability of an edge between u and v. </a:t>
            </a:r>
            <a:r>
              <a:rPr lang="en-US">
                <a:ea typeface="Calibri"/>
                <a:cs typeface="Calibri"/>
              </a:rPr>
              <a:t>What are the options for this head</a:t>
            </a:r>
          </a:p>
        </p:txBody>
      </p:sp>
      <p:sp>
        <p:nvSpPr>
          <p:cNvPr id="4" name="Slide Number Placeholder 3"/>
          <p:cNvSpPr>
            <a:spLocks noGrp="1"/>
          </p:cNvSpPr>
          <p:nvPr>
            <p:ph type="sldNum" sz="quarter" idx="5"/>
          </p:nvPr>
        </p:nvSpPr>
        <p:spPr/>
        <p:txBody>
          <a:bodyPr/>
          <a:lstStyle/>
          <a:p>
            <a:fld id="{EE707532-839C-41A2-9E71-D5288AEAE66A}" type="slidenum">
              <a:rPr lang="en-US" smtClean="0"/>
              <a:pPr/>
              <a:t>32</a:t>
            </a:fld>
            <a:endParaRPr lang="en-US"/>
          </a:p>
        </p:txBody>
      </p:sp>
    </p:spTree>
    <p:extLst>
      <p:ext uri="{BB962C8B-B14F-4D97-AF65-F5344CB8AC3E}">
        <p14:creationId xmlns:p14="http://schemas.microsoft.com/office/powerpoint/2010/main" val="2402013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It takes these two embeddings and it allows them to interact through this linear matrix W</a:t>
            </a:r>
          </a:p>
        </p:txBody>
      </p:sp>
      <p:sp>
        <p:nvSpPr>
          <p:cNvPr id="4" name="Slide Number Placeholder 3"/>
          <p:cNvSpPr>
            <a:spLocks noGrp="1"/>
          </p:cNvSpPr>
          <p:nvPr>
            <p:ph type="sldNum" sz="quarter" idx="5"/>
          </p:nvPr>
        </p:nvSpPr>
        <p:spPr/>
        <p:txBody>
          <a:bodyPr/>
          <a:lstStyle/>
          <a:p>
            <a:fld id="{EE707532-839C-41A2-9E71-D5288AEAE66A}" type="slidenum">
              <a:rPr lang="en-US" smtClean="0"/>
              <a:pPr/>
              <a:t>33</a:t>
            </a:fld>
            <a:endParaRPr lang="en-US"/>
          </a:p>
        </p:txBody>
      </p:sp>
    </p:spTree>
    <p:extLst>
      <p:ext uri="{BB962C8B-B14F-4D97-AF65-F5344CB8AC3E}">
        <p14:creationId xmlns:p14="http://schemas.microsoft.com/office/powerpoint/2010/main" val="682382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What is also a very cool choice is using the dot product. The output is simply the dot product or similarity between.</a:t>
            </a:r>
          </a:p>
          <a:p>
            <a:endParaRPr lang="en-US">
              <a:ea typeface="Calibri"/>
              <a:cs typeface="Calibri"/>
            </a:endParaRPr>
          </a:p>
          <a:p>
            <a:r>
              <a:rPr lang="en-US">
                <a:ea typeface="Calibri"/>
                <a:cs typeface="Calibri"/>
              </a:rPr>
              <a:t>How can you generalize to k-way prediction?</a:t>
            </a:r>
          </a:p>
          <a:p>
            <a:endParaRPr lang="en-US">
              <a:ea typeface="Calibri"/>
              <a:cs typeface="Calibri"/>
            </a:endParaRPr>
          </a:p>
          <a:p>
            <a:r>
              <a:rPr lang="en-US">
                <a:ea typeface="Calibri"/>
                <a:cs typeface="Calibri"/>
              </a:rPr>
              <a:t>Here if you have k-way prediction you need to learn k different W matrices. What this effectively does is to project an rotate them in a different space before computing the dot product. People usually prefer this one than concatenation. The intuition is that things that are connected should be close to each other in the embedding space.</a:t>
            </a:r>
          </a:p>
        </p:txBody>
      </p:sp>
      <p:sp>
        <p:nvSpPr>
          <p:cNvPr id="4" name="Slide Number Placeholder 3"/>
          <p:cNvSpPr>
            <a:spLocks noGrp="1"/>
          </p:cNvSpPr>
          <p:nvPr>
            <p:ph type="sldNum" sz="quarter" idx="5"/>
          </p:nvPr>
        </p:nvSpPr>
        <p:spPr/>
        <p:txBody>
          <a:bodyPr/>
          <a:lstStyle/>
          <a:p>
            <a:fld id="{EE707532-839C-41A2-9E71-D5288AEAE66A}" type="slidenum">
              <a:rPr lang="en-US" smtClean="0"/>
              <a:pPr/>
              <a:t>34</a:t>
            </a:fld>
            <a:endParaRPr lang="en-US"/>
          </a:p>
        </p:txBody>
      </p:sp>
    </p:spTree>
    <p:extLst>
      <p:ext uri="{BB962C8B-B14F-4D97-AF65-F5344CB8AC3E}">
        <p14:creationId xmlns:p14="http://schemas.microsoft.com/office/powerpoint/2010/main" val="3376853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third prediction head we will discuss about is the graph-level prediction head. Here you want to make a prediction using …</a:t>
            </a:r>
          </a:p>
          <a:p>
            <a:endParaRPr lang="en-US">
              <a:ea typeface="Calibri"/>
              <a:cs typeface="Calibri"/>
            </a:endParaRPr>
          </a:p>
          <a:p>
            <a:r>
              <a:rPr lang="en-US">
                <a:ea typeface="Calibri"/>
                <a:cs typeface="Calibri"/>
              </a:rPr>
              <a:t>For every node in the graph I create an embedding and this prediction head takes all embeddings and </a:t>
            </a:r>
          </a:p>
          <a:p>
            <a:endParaRPr lang="en-US">
              <a:ea typeface="Calibri"/>
              <a:cs typeface="Calibri"/>
            </a:endParaRPr>
          </a:p>
          <a:p>
            <a:r>
              <a:rPr lang="en-US" b="1">
                <a:ea typeface="Calibri"/>
                <a:cs typeface="Calibri"/>
              </a:rPr>
              <a:t>Permutation invariant</a:t>
            </a:r>
          </a:p>
        </p:txBody>
      </p:sp>
      <p:sp>
        <p:nvSpPr>
          <p:cNvPr id="4" name="Slide Number Placeholder 3"/>
          <p:cNvSpPr>
            <a:spLocks noGrp="1"/>
          </p:cNvSpPr>
          <p:nvPr>
            <p:ph type="sldNum" sz="quarter" idx="5"/>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251622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Max pooling makes a lot of sense in computer vision. Here in graph learning it makes less sense, next lecture we will talk about how expressive are this operation. Sum is the most expressive pooling operation. This is good for small graphs. </a:t>
            </a:r>
          </a:p>
        </p:txBody>
      </p:sp>
      <p:sp>
        <p:nvSpPr>
          <p:cNvPr id="4" name="Slide Number Placeholder 3"/>
          <p:cNvSpPr>
            <a:spLocks noGrp="1"/>
          </p:cNvSpPr>
          <p:nvPr>
            <p:ph type="sldNum" sz="quarter" idx="5"/>
          </p:nvPr>
        </p:nvSpPr>
        <p:spPr/>
        <p:txBody>
          <a:bodyPr/>
          <a:lstStyle/>
          <a:p>
            <a:fld id="{EE707532-839C-41A2-9E71-D5288AEAE66A}" type="slidenum">
              <a:rPr lang="en-US" smtClean="0"/>
              <a:pPr/>
              <a:t>36</a:t>
            </a:fld>
            <a:endParaRPr lang="en-US"/>
          </a:p>
        </p:txBody>
      </p:sp>
    </p:spTree>
    <p:extLst>
      <p:ext uri="{BB962C8B-B14F-4D97-AF65-F5344CB8AC3E}">
        <p14:creationId xmlns:p14="http://schemas.microsoft.com/office/powerpoint/2010/main" val="37865956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For bigger graphs you want to do this embedding </a:t>
            </a:r>
            <a:r>
              <a:rPr lang="en-US" b="1">
                <a:ea typeface="Calibri"/>
                <a:cs typeface="Calibri"/>
              </a:rPr>
              <a:t>hierarchically </a:t>
            </a:r>
            <a:r>
              <a:rPr lang="en-US">
                <a:ea typeface="Calibri"/>
                <a:cs typeface="Calibri"/>
              </a:rPr>
              <a:t>somehow obeying the structure of the graph</a:t>
            </a:r>
          </a:p>
        </p:txBody>
      </p:sp>
      <p:sp>
        <p:nvSpPr>
          <p:cNvPr id="4" name="Slide Number Placeholder 3"/>
          <p:cNvSpPr>
            <a:spLocks noGrp="1"/>
          </p:cNvSpPr>
          <p:nvPr>
            <p:ph type="sldNum" sz="quarter" idx="5"/>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4295329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question is: where do these labels come from and how do I come up with loss functions?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42</a:t>
            </a:fld>
            <a:endParaRPr lang="en-US"/>
          </a:p>
        </p:txBody>
      </p:sp>
    </p:spTree>
    <p:extLst>
      <p:ext uri="{BB962C8B-B14F-4D97-AF65-F5344CB8AC3E}">
        <p14:creationId xmlns:p14="http://schemas.microsoft.com/office/powerpoint/2010/main" val="3960487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Usually in learning labels come from …, and this is called supervised learning or you can think of unsupervised lea....., where. </a:t>
            </a:r>
            <a:endParaRPr lang="en-US"/>
          </a:p>
          <a:p>
            <a:endParaRPr lang="en-US">
              <a:ea typeface="Calibri"/>
              <a:cs typeface="Calibri"/>
            </a:endParaRPr>
          </a:p>
          <a:p>
            <a:r>
              <a:rPr lang="en-US">
                <a:ea typeface="Calibri"/>
                <a:cs typeface="Calibri"/>
              </a:rPr>
              <a:t>Usually link prediction is thought as a self-supervised learning tasks because you have to generate </a:t>
            </a:r>
            <a:r>
              <a:rPr lang="en-US" b="1">
                <a:ea typeface="Calibri"/>
                <a:cs typeface="Calibri"/>
              </a:rPr>
              <a:t>positive examples and you have to generate negative examples to learn. </a:t>
            </a:r>
            <a:endParaRPr lang="en-US" b="1">
              <a:cs typeface="Calibri"/>
            </a:endParaRPr>
          </a:p>
          <a:p>
            <a:endParaRPr lang="en-US">
              <a:ea typeface="Calibri"/>
              <a:cs typeface="Calibri"/>
            </a:endParaRPr>
          </a:p>
          <a:p>
            <a:r>
              <a:rPr lang="en-US">
                <a:ea typeface="Calibri"/>
                <a:cs typeface="Calibri"/>
              </a:rPr>
              <a:t>Sometimes we train a GNN to predict some property of the node and this property is based on the graph structure.</a:t>
            </a:r>
          </a:p>
          <a:p>
            <a:endParaRPr lang="en-US">
              <a:ea typeface="Calibri"/>
              <a:cs typeface="Calibri"/>
            </a:endParaRPr>
          </a:p>
          <a:p>
            <a:r>
              <a:rPr lang="en-US">
                <a:ea typeface="Calibri"/>
                <a:cs typeface="Calibri"/>
              </a:rPr>
              <a:t>A way to think about it is through self-supervised learning where supervision comes from the data.</a:t>
            </a:r>
          </a:p>
        </p:txBody>
      </p:sp>
      <p:sp>
        <p:nvSpPr>
          <p:cNvPr id="4" name="Slide Number Placeholder 3"/>
          <p:cNvSpPr>
            <a:spLocks noGrp="1"/>
          </p:cNvSpPr>
          <p:nvPr>
            <p:ph type="sldNum" sz="quarter" idx="5"/>
          </p:nvPr>
        </p:nvSpPr>
        <p:spPr/>
        <p:txBody>
          <a:bodyPr/>
          <a:lstStyle/>
          <a:p>
            <a:fld id="{EE707532-839C-41A2-9E71-D5288AEAE66A}" type="slidenum">
              <a:rPr lang="en-US" smtClean="0"/>
              <a:pPr/>
              <a:t>43</a:t>
            </a:fld>
            <a:endParaRPr lang="en-US"/>
          </a:p>
        </p:txBody>
      </p:sp>
    </p:spTree>
    <p:extLst>
      <p:ext uri="{BB962C8B-B14F-4D97-AF65-F5344CB8AC3E}">
        <p14:creationId xmlns:p14="http://schemas.microsoft.com/office/powerpoint/2010/main" val="2468625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Paper</a:t>
            </a:r>
          </a:p>
          <a:p>
            <a:r>
              <a:rPr lang="en-US">
                <a:ea typeface="Calibri"/>
                <a:cs typeface="Calibri"/>
              </a:rPr>
              <a:t>Transaction, label externally</a:t>
            </a:r>
          </a:p>
          <a:p>
            <a:r>
              <a:rPr lang="en-US">
                <a:ea typeface="Calibri"/>
                <a:cs typeface="Calibri"/>
              </a:rPr>
              <a:t>Dug likeness, toxicity.</a:t>
            </a:r>
          </a:p>
          <a:p>
            <a:r>
              <a:rPr lang="en-US">
                <a:ea typeface="Calibri"/>
                <a:cs typeface="Calibri"/>
              </a:rPr>
              <a:t>Formulate task as node/..., since these are the type of tasks you can learn on graphs</a:t>
            </a:r>
          </a:p>
        </p:txBody>
      </p:sp>
      <p:sp>
        <p:nvSpPr>
          <p:cNvPr id="4" name="Slide Number Placeholder 3"/>
          <p:cNvSpPr>
            <a:spLocks noGrp="1"/>
          </p:cNvSpPr>
          <p:nvPr>
            <p:ph type="sldNum" sz="quarter" idx="5"/>
          </p:nvPr>
        </p:nvSpPr>
        <p:spPr/>
        <p:txBody>
          <a:bodyPr/>
          <a:lstStyle/>
          <a:p>
            <a:fld id="{EE707532-839C-41A2-9E71-D5288AEAE66A}" type="slidenum">
              <a:rPr lang="en-US" smtClean="0"/>
              <a:pPr/>
              <a:t>44</a:t>
            </a:fld>
            <a:endParaRPr lang="en-US"/>
          </a:p>
        </p:txBody>
      </p:sp>
    </p:spTree>
    <p:extLst>
      <p:ext uri="{BB962C8B-B14F-4D97-AF65-F5344CB8AC3E}">
        <p14:creationId xmlns:p14="http://schemas.microsoft.com/office/powerpoint/2010/main" val="3054510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Node level are a bit naïve but in principle you can do it</a:t>
            </a:r>
          </a:p>
          <a:p>
            <a:endParaRPr lang="en-US">
              <a:ea typeface="Calibri"/>
              <a:cs typeface="Calibri"/>
            </a:endParaRPr>
          </a:p>
          <a:p>
            <a:r>
              <a:rPr lang="en-US">
                <a:ea typeface="Calibri"/>
                <a:cs typeface="Calibri"/>
              </a:rPr>
              <a:t>For link prediction it is very realistic. Let's see if we can recover the links we have predicted. We can also learn toe do</a:t>
            </a:r>
            <a:r>
              <a:rPr lang="en-US" b="1">
                <a:ea typeface="Calibri"/>
                <a:cs typeface="Calibri"/>
              </a:rPr>
              <a:t> 2-hop or k-hop reasoning </a:t>
            </a:r>
            <a:r>
              <a:rPr lang="en-US">
                <a:ea typeface="Calibri"/>
                <a:cs typeface="Calibri"/>
              </a:rPr>
              <a:t>by predicting a 2-hop or k-hop relation between nodes.</a:t>
            </a:r>
          </a:p>
          <a:p>
            <a:endParaRPr lang="en-US">
              <a:ea typeface="Calibri"/>
              <a:cs typeface="Calibri"/>
            </a:endParaRPr>
          </a:p>
          <a:p>
            <a:r>
              <a:rPr lang="en-US">
                <a:ea typeface="Calibri"/>
                <a:cs typeface="Calibri"/>
              </a:rPr>
              <a:t>For graph level we can set our task to learn graph statistics, e.g., if two graphs are isomorphic or one is a subgraph of the other.</a:t>
            </a:r>
          </a:p>
          <a:p>
            <a:endParaRPr lang="en-US">
              <a:ea typeface="Calibri"/>
              <a:cs typeface="Calibri"/>
            </a:endParaRPr>
          </a:p>
          <a:p>
            <a:r>
              <a:rPr lang="en-US" b="1">
                <a:ea typeface="Calibri"/>
                <a:cs typeface="Calibri"/>
              </a:rPr>
              <a:t>Edge level, you can learn to fill in the masked structure of a graph, for in molecular graphs in translates to learn the property of the molecule and </a:t>
            </a:r>
          </a:p>
          <a:p>
            <a:r>
              <a:rPr lang="en-US" b="1">
                <a:ea typeface="Calibri"/>
                <a:cs typeface="Calibri"/>
              </a:rPr>
              <a:t>You can think a lot about masked objective functions.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45</a:t>
            </a:fld>
            <a:endParaRPr lang="en-US"/>
          </a:p>
        </p:txBody>
      </p:sp>
    </p:spTree>
    <p:extLst>
      <p:ext uri="{BB962C8B-B14F-4D97-AF65-F5344CB8AC3E}">
        <p14:creationId xmlns:p14="http://schemas.microsoft.com/office/powerpoint/2010/main" val="35983204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last think I would like to discuss about is Where the loss comes from. Classification loss and regression loss</a:t>
            </a:r>
          </a:p>
        </p:txBody>
      </p:sp>
      <p:sp>
        <p:nvSpPr>
          <p:cNvPr id="4" name="Slide Number Placeholder 3"/>
          <p:cNvSpPr>
            <a:spLocks noGrp="1"/>
          </p:cNvSpPr>
          <p:nvPr>
            <p:ph type="sldNum" sz="quarter" idx="5"/>
          </p:nvPr>
        </p:nvSpPr>
        <p:spPr/>
        <p:txBody>
          <a:bodyPr/>
          <a:lstStyle/>
          <a:p>
            <a:fld id="{EE707532-839C-41A2-9E71-D5288AEAE66A}" type="slidenum">
              <a:rPr lang="en-US" smtClean="0"/>
              <a:pPr/>
              <a:t>46</a:t>
            </a:fld>
            <a:endParaRPr lang="en-US"/>
          </a:p>
        </p:txBody>
      </p:sp>
    </p:spTree>
    <p:extLst>
      <p:ext uri="{BB962C8B-B14F-4D97-AF65-F5344CB8AC3E}">
        <p14:creationId xmlns:p14="http://schemas.microsoft.com/office/powerpoint/2010/main" val="3473539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setting</a:t>
            </a:r>
          </a:p>
          <a:p>
            <a:endParaRPr lang="en-US">
              <a:ea typeface="Calibri"/>
              <a:cs typeface="Calibri"/>
            </a:endParaRPr>
          </a:p>
          <a:p>
            <a:r>
              <a:rPr lang="en-US">
                <a:ea typeface="Calibri"/>
                <a:cs typeface="Calibri"/>
              </a:rPr>
              <a:t>Prediction for node edge and graph. And hat represents the prediction of the I-</a:t>
            </a:r>
            <a:r>
              <a:rPr lang="en-US" err="1">
                <a:ea typeface="Calibri"/>
                <a:cs typeface="Calibri"/>
              </a:rPr>
              <a:t>th</a:t>
            </a:r>
            <a:r>
              <a:rPr lang="en-US">
                <a:ea typeface="Calibri"/>
                <a:cs typeface="Calibri"/>
              </a:rPr>
              <a:t> object, and y without any symbol represents the ground truth label of the I-</a:t>
            </a:r>
            <a:r>
              <a:rPr lang="en-US" err="1">
                <a:ea typeface="Calibri"/>
                <a:cs typeface="Calibri"/>
              </a:rPr>
              <a:t>th</a:t>
            </a:r>
            <a:r>
              <a:rPr lang="en-US">
                <a:ea typeface="Calibri"/>
                <a:cs typeface="Calibri"/>
              </a:rPr>
              <a:t> node edge graph</a:t>
            </a:r>
          </a:p>
          <a:p>
            <a:endParaRPr lang="en-US">
              <a:ea typeface="Calibri"/>
              <a:cs typeface="Calibri"/>
            </a:endParaRPr>
          </a:p>
          <a:p>
            <a:r>
              <a:rPr lang="en-US" b="1">
                <a:ea typeface="Calibri"/>
                <a:cs typeface="Calibri"/>
              </a:rPr>
              <a:t>The reason why I show you this is because when I split the data into training / </a:t>
            </a:r>
            <a:r>
              <a:rPr lang="en-US" b="1" err="1">
                <a:ea typeface="Calibri"/>
                <a:cs typeface="Calibri"/>
              </a:rPr>
              <a:t>val</a:t>
            </a:r>
            <a:r>
              <a:rPr lang="en-US" b="1">
                <a:ea typeface="Calibri"/>
                <a:cs typeface="Calibri"/>
              </a:rPr>
              <a:t> and test things can become quite interesting</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47</a:t>
            </a:fld>
            <a:endParaRPr lang="en-US"/>
          </a:p>
        </p:txBody>
      </p:sp>
    </p:spTree>
    <p:extLst>
      <p:ext uri="{BB962C8B-B14F-4D97-AF65-F5344CB8AC3E}">
        <p14:creationId xmlns:p14="http://schemas.microsoft.com/office/powerpoint/2010/main" val="14555566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Classification or regression tasks</a:t>
            </a:r>
          </a:p>
        </p:txBody>
      </p:sp>
      <p:sp>
        <p:nvSpPr>
          <p:cNvPr id="4" name="Slide Number Placeholder 3"/>
          <p:cNvSpPr>
            <a:spLocks noGrp="1"/>
          </p:cNvSpPr>
          <p:nvPr>
            <p:ph type="sldNum" sz="quarter" idx="5"/>
          </p:nvPr>
        </p:nvSpPr>
        <p:spPr/>
        <p:txBody>
          <a:bodyPr/>
          <a:lstStyle/>
          <a:p>
            <a:fld id="{EE707532-839C-41A2-9E71-D5288AEAE66A}" type="slidenum">
              <a:rPr lang="en-US" smtClean="0"/>
              <a:pPr/>
              <a:t>48</a:t>
            </a:fld>
            <a:endParaRPr lang="en-US"/>
          </a:p>
        </p:txBody>
      </p:sp>
    </p:spTree>
    <p:extLst>
      <p:ext uri="{BB962C8B-B14F-4D97-AF65-F5344CB8AC3E}">
        <p14:creationId xmlns:p14="http://schemas.microsoft.com/office/powerpoint/2010/main" val="5782443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most common classification loss is CE</a:t>
            </a:r>
          </a:p>
          <a:p>
            <a:endParaRPr lang="en-US">
              <a:ea typeface="Calibri"/>
              <a:cs typeface="Calibri"/>
            </a:endParaRPr>
          </a:p>
          <a:p>
            <a:r>
              <a:rPr lang="en-US">
                <a:ea typeface="Calibri"/>
                <a:cs typeface="Calibri"/>
              </a:rPr>
              <a:t>True label I can think about it as one hot encoding</a:t>
            </a:r>
          </a:p>
          <a:p>
            <a:r>
              <a:rPr lang="en-US">
                <a:ea typeface="Calibri"/>
                <a:cs typeface="Calibri"/>
              </a:rPr>
              <a:t>Prediction is a prob </a:t>
            </a:r>
            <a:r>
              <a:rPr lang="en-US" err="1">
                <a:ea typeface="Calibri"/>
                <a:cs typeface="Calibri"/>
              </a:rPr>
              <a:t>distr</a:t>
            </a:r>
            <a:r>
              <a:rPr lang="en-US">
                <a:ea typeface="Calibri"/>
                <a:cs typeface="Calibri"/>
              </a:rPr>
              <a:t> over the classes</a:t>
            </a:r>
          </a:p>
          <a:p>
            <a:r>
              <a:rPr lang="en-US">
                <a:ea typeface="Calibri"/>
                <a:cs typeface="Calibri"/>
              </a:rPr>
              <a:t>The bigger the value here the smaller the loss would be</a:t>
            </a:r>
          </a:p>
        </p:txBody>
      </p:sp>
      <p:sp>
        <p:nvSpPr>
          <p:cNvPr id="4" name="Slide Number Placeholder 3"/>
          <p:cNvSpPr>
            <a:spLocks noGrp="1"/>
          </p:cNvSpPr>
          <p:nvPr>
            <p:ph type="sldNum" sz="quarter" idx="5"/>
          </p:nvPr>
        </p:nvSpPr>
        <p:spPr/>
        <p:txBody>
          <a:bodyPr/>
          <a:lstStyle/>
          <a:p>
            <a:fld id="{EE707532-839C-41A2-9E71-D5288AEAE66A}" type="slidenum">
              <a:rPr lang="en-US" smtClean="0"/>
              <a:pPr/>
              <a:t>49</a:t>
            </a:fld>
            <a:endParaRPr lang="en-US"/>
          </a:p>
        </p:txBody>
      </p:sp>
    </p:spTree>
    <p:extLst>
      <p:ext uri="{BB962C8B-B14F-4D97-AF65-F5344CB8AC3E}">
        <p14:creationId xmlns:p14="http://schemas.microsoft.com/office/powerpoint/2010/main" val="4664056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Most common loss is MSE. Measuring the square of the discrepancy between the true and predicted value. MSE per example. MAE. Two most common losses that you can use</a:t>
            </a:r>
          </a:p>
          <a:p>
            <a:endParaRPr lang="en-US">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50</a:t>
            </a:fld>
            <a:endParaRPr lang="en-US"/>
          </a:p>
        </p:txBody>
      </p:sp>
    </p:spTree>
    <p:extLst>
      <p:ext uri="{BB962C8B-B14F-4D97-AF65-F5344CB8AC3E}">
        <p14:creationId xmlns:p14="http://schemas.microsoft.com/office/powerpoint/2010/main" val="26888235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terms of evaluation </a:t>
            </a:r>
          </a:p>
          <a:p>
            <a:endParaRPr lang="en-US">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51</a:t>
            </a:fld>
            <a:endParaRPr lang="en-US"/>
          </a:p>
        </p:txBody>
      </p:sp>
    </p:spTree>
    <p:extLst>
      <p:ext uri="{BB962C8B-B14F-4D97-AF65-F5344CB8AC3E}">
        <p14:creationId xmlns:p14="http://schemas.microsoft.com/office/powerpoint/2010/main" val="13841884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For classification, the simplest metric is accuracy which is simply the </a:t>
            </a:r>
            <a:r>
              <a:rPr lang="en-US" b="1">
                <a:cs typeface="Calibri"/>
              </a:rPr>
              <a:t>fraction of testing examples that I classified correctly.</a:t>
            </a:r>
            <a:r>
              <a:rPr lang="en-US">
                <a:cs typeface="Calibri"/>
              </a:rPr>
              <a:t> But in reality in classification you need to define a</a:t>
            </a:r>
            <a:r>
              <a:rPr lang="en-US" b="1">
                <a:cs typeface="Calibri"/>
              </a:rPr>
              <a:t> threshold to decide what is positive and what is negative</a:t>
            </a:r>
            <a:r>
              <a:rPr lang="en-US">
                <a:cs typeface="Calibri"/>
              </a:rPr>
              <a:t>. Metrics such as acc, </a:t>
            </a:r>
            <a:r>
              <a:rPr lang="en-US" err="1">
                <a:cs typeface="Calibri"/>
              </a:rPr>
              <a:t>prec</a:t>
            </a:r>
            <a:r>
              <a:rPr lang="en-US">
                <a:cs typeface="Calibri"/>
              </a:rPr>
              <a:t>, and recall are sensitive to the choice of classification threshold</a:t>
            </a:r>
          </a:p>
          <a:p>
            <a:endParaRPr lang="en-US">
              <a:cs typeface="Calibri"/>
            </a:endParaRPr>
          </a:p>
          <a:p>
            <a:r>
              <a:rPr lang="en-US">
                <a:cs typeface="Calibri"/>
              </a:rPr>
              <a:t>Area under the receiver operating characteristic curve. This metric is between .5 and 1 .5 means its random prediction, 1 is perfect and there is a very nice interpretation of what the value means.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53</a:t>
            </a:fld>
            <a:endParaRPr lang="en-US"/>
          </a:p>
        </p:txBody>
      </p:sp>
    </p:spTree>
    <p:extLst>
      <p:ext uri="{BB962C8B-B14F-4D97-AF65-F5344CB8AC3E}">
        <p14:creationId xmlns:p14="http://schemas.microsoft.com/office/powerpoint/2010/main" val="34719951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People start with what is called a confusion matrix. If your model is accurate you have high count here and here and low count here and here. TP because, TN because, FP, FN</a:t>
            </a:r>
          </a:p>
          <a:p>
            <a:r>
              <a:rPr lang="en-US">
                <a:cs typeface="Calibri"/>
              </a:rPr>
              <a:t>These are the errors. Error that I predicted something and put it in the negative side and error that I predicted something and put it in the negative side.</a:t>
            </a:r>
            <a:endParaRPr lang="en-US">
              <a:ea typeface="Calibri"/>
              <a:cs typeface="Calibri"/>
            </a:endParaRPr>
          </a:p>
          <a:p>
            <a:endParaRPr lang="en-US">
              <a:cs typeface="Calibri"/>
            </a:endParaRPr>
          </a:p>
          <a:p>
            <a:r>
              <a:rPr lang="en-US">
                <a:cs typeface="Calibri"/>
              </a:rPr>
              <a:t>Precision says. Out of everything I think is positive, what is actually positive? Probability of sample that is predicted positive to be actually positive. </a:t>
            </a:r>
            <a:endParaRPr lang="en-US">
              <a:ea typeface="Calibri"/>
              <a:cs typeface="Calibri"/>
            </a:endParaRPr>
          </a:p>
          <a:p>
            <a:r>
              <a:rPr lang="en-US">
                <a:cs typeface="Calibri"/>
              </a:rPr>
              <a:t>Recall: Probability of something actually positive to be predicted positive</a:t>
            </a:r>
          </a:p>
          <a:p>
            <a:r>
              <a:rPr lang="en-US">
                <a:cs typeface="Calibri"/>
              </a:rPr>
              <a:t>F1 score is the harmonic avg of precision and recall</a:t>
            </a:r>
            <a:endParaRPr lang="en-US">
              <a:ea typeface="Calibri"/>
              <a:cs typeface="Calibri"/>
            </a:endParaRPr>
          </a:p>
          <a:p>
            <a:endParaRPr lang="en-US">
              <a:cs typeface="Calibri"/>
            </a:endParaRPr>
          </a:p>
          <a:p>
            <a:r>
              <a:rPr lang="en-US">
                <a:cs typeface="Calibri"/>
              </a:rPr>
              <a:t>If your dataset is skewed. You have a large number of </a:t>
            </a:r>
            <a:r>
              <a:rPr lang="en-US" err="1">
                <a:cs typeface="Calibri"/>
              </a:rPr>
              <a:t>positiives</a:t>
            </a:r>
            <a:r>
              <a:rPr lang="en-US">
                <a:cs typeface="Calibri"/>
              </a:rPr>
              <a:t>, it is very easy to have high accuracy</a:t>
            </a:r>
            <a:endParaRPr lang="en-US">
              <a:ea typeface="Calibri"/>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54</a:t>
            </a:fld>
            <a:endParaRPr lang="en-US"/>
          </a:p>
        </p:txBody>
      </p:sp>
    </p:spTree>
    <p:extLst>
      <p:ext uri="{BB962C8B-B14F-4D97-AF65-F5344CB8AC3E}">
        <p14:creationId xmlns:p14="http://schemas.microsoft.com/office/powerpoint/2010/main" val="32748551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Probability of something actually negative to be predicted positive</a:t>
            </a:r>
          </a:p>
          <a:p>
            <a:endParaRPr lang="en-US">
              <a:cs typeface="Calibri"/>
            </a:endParaRPr>
          </a:p>
          <a:p>
            <a:r>
              <a:rPr lang="en-US">
                <a:cs typeface="Calibri"/>
              </a:rPr>
              <a:t>Rate positive prediction when something is negative</a:t>
            </a:r>
          </a:p>
          <a:p>
            <a:r>
              <a:rPr lang="en-US"/>
              <a:t>Rate positive prediction when something is positive</a:t>
            </a:r>
            <a:endParaRPr lang="en-US">
              <a:cs typeface="Calibri"/>
            </a:endParaRPr>
          </a:p>
          <a:p>
            <a:endParaRPr lang="en-US">
              <a:cs typeface="Calibri"/>
            </a:endParaRPr>
          </a:p>
          <a:p>
            <a:r>
              <a:rPr lang="en-US">
                <a:cs typeface="Calibri"/>
              </a:rPr>
              <a:t>Probability of a positive being above a negative</a:t>
            </a:r>
          </a:p>
          <a:p>
            <a:endParaRPr lang="en-US">
              <a:cs typeface="Calibri"/>
            </a:endParaRPr>
          </a:p>
          <a:p>
            <a:r>
              <a:rPr lang="en-US">
                <a:cs typeface="Calibri"/>
              </a:rPr>
              <a:t>If your prediction is random then the curve will go along </a:t>
            </a:r>
            <a:r>
              <a:rPr lang="en-US" err="1">
                <a:cs typeface="Calibri"/>
              </a:rPr>
              <a:t>along</a:t>
            </a:r>
            <a:r>
              <a:rPr lang="en-US">
                <a:cs typeface="Calibri"/>
              </a:rPr>
              <a:t> the diagonal and area under the curve is 0.5.</a:t>
            </a:r>
          </a:p>
          <a:p>
            <a:endParaRPr lang="en-US">
              <a:cs typeface="Calibri"/>
            </a:endParaRPr>
          </a:p>
          <a:p>
            <a:r>
              <a:rPr lang="en-US">
                <a:cs typeface="Calibri"/>
              </a:rPr>
              <a:t>If AUC is 0.5 it means that half of the time the positives are above negatives. It means that positive and negatives are in random order. If AUC is 1 it means that all positives are on top and all negatives are on bottom.</a:t>
            </a:r>
            <a:endParaRPr lang="en-US">
              <a:ea typeface="Calibri"/>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55</a:t>
            </a:fld>
            <a:endParaRPr lang="en-US"/>
          </a:p>
        </p:txBody>
      </p:sp>
    </p:spTree>
    <p:extLst>
      <p:ext uri="{BB962C8B-B14F-4D97-AF65-F5344CB8AC3E}">
        <p14:creationId xmlns:p14="http://schemas.microsoft.com/office/powerpoint/2010/main" val="26166789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what people do in binary classification and the distribution of the classes are k</a:t>
            </a:r>
          </a:p>
        </p:txBody>
      </p:sp>
      <p:sp>
        <p:nvSpPr>
          <p:cNvPr id="4" name="Slide Number Placeholder 3"/>
          <p:cNvSpPr>
            <a:spLocks noGrp="1"/>
          </p:cNvSpPr>
          <p:nvPr>
            <p:ph type="sldNum" sz="quarter" idx="5"/>
          </p:nvPr>
        </p:nvSpPr>
        <p:spPr/>
        <p:txBody>
          <a:bodyPr/>
          <a:lstStyle/>
          <a:p>
            <a:fld id="{EE707532-839C-41A2-9E71-D5288AEAE66A}" type="slidenum">
              <a:rPr lang="en-US" smtClean="0"/>
              <a:pPr/>
              <a:t>56</a:t>
            </a:fld>
            <a:endParaRPr lang="en-US"/>
          </a:p>
        </p:txBody>
      </p:sp>
    </p:spTree>
    <p:extLst>
      <p:ext uri="{BB962C8B-B14F-4D97-AF65-F5344CB8AC3E}">
        <p14:creationId xmlns:p14="http://schemas.microsoft.com/office/powerpoint/2010/main" val="8982864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57</a:t>
            </a:fld>
            <a:endParaRPr lang="en-US"/>
          </a:p>
        </p:txBody>
      </p:sp>
    </p:spTree>
    <p:extLst>
      <p:ext uri="{BB962C8B-B14F-4D97-AF65-F5344CB8AC3E}">
        <p14:creationId xmlns:p14="http://schemas.microsoft.com/office/powerpoint/2010/main" val="4591815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Last thing I want to discuss today is how to do dataset splitting. How to evaluate this metrics in a good way. For graphs this is not trivial. When you have independent data you put some in training/validation/test. I have a fixed split, I run validation to choose the best hyperparameters and then a use the test set to evaluate the efficacy of the model.</a:t>
            </a:r>
          </a:p>
          <a:p>
            <a:endParaRPr lang="en-US">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58</a:t>
            </a:fld>
            <a:endParaRPr lang="en-US"/>
          </a:p>
        </p:txBody>
      </p:sp>
    </p:spTree>
    <p:extLst>
      <p:ext uri="{BB962C8B-B14F-4D97-AF65-F5344CB8AC3E}">
        <p14:creationId xmlns:p14="http://schemas.microsoft.com/office/powerpoint/2010/main" val="13857606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have a fixed split, I run validation to choose the best hyperparameters and then a use the test set to evaluate the efficacy of the model. After choosing the right model with the correct hyperparameters we can use the train and validation set to train the model before trying the test set.</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59</a:t>
            </a:fld>
            <a:endParaRPr lang="en-US"/>
          </a:p>
        </p:txBody>
      </p:sp>
    </p:spTree>
    <p:extLst>
      <p:ext uri="{BB962C8B-B14F-4D97-AF65-F5344CB8AC3E}">
        <p14:creationId xmlns:p14="http://schemas.microsoft.com/office/powerpoint/2010/main" val="34641343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If datapoints are independent it is very easy to split them without extra considerations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60</a:t>
            </a:fld>
            <a:endParaRPr lang="en-US"/>
          </a:p>
        </p:txBody>
      </p:sp>
    </p:spTree>
    <p:extLst>
      <p:ext uri="{BB962C8B-B14F-4D97-AF65-F5344CB8AC3E}">
        <p14:creationId xmlns:p14="http://schemas.microsoft.com/office/powerpoint/2010/main" val="38653520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 graphs nodes are connected to each other and predictions are not independent of each other</a:t>
            </a:r>
          </a:p>
        </p:txBody>
      </p:sp>
      <p:sp>
        <p:nvSpPr>
          <p:cNvPr id="4" name="Slide Number Placeholder 3"/>
          <p:cNvSpPr>
            <a:spLocks noGrp="1"/>
          </p:cNvSpPr>
          <p:nvPr>
            <p:ph type="sldNum" sz="quarter" idx="5"/>
          </p:nvPr>
        </p:nvSpPr>
        <p:spPr/>
        <p:txBody>
          <a:bodyPr/>
          <a:lstStyle/>
          <a:p>
            <a:fld id="{EE707532-839C-41A2-9E71-D5288AEAE66A}" type="slidenum">
              <a:rPr lang="en-US" smtClean="0"/>
              <a:pPr/>
              <a:t>61</a:t>
            </a:fld>
            <a:endParaRPr lang="en-US"/>
          </a:p>
        </p:txBody>
      </p:sp>
    </p:spTree>
    <p:extLst>
      <p:ext uri="{BB962C8B-B14F-4D97-AF65-F5344CB8AC3E}">
        <p14:creationId xmlns:p14="http://schemas.microsoft.com/office/powerpoint/2010/main" val="21328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Several options: go to the graph</a:t>
            </a:r>
          </a:p>
        </p:txBody>
      </p:sp>
      <p:sp>
        <p:nvSpPr>
          <p:cNvPr id="4" name="Slide Number Placeholder 3"/>
          <p:cNvSpPr>
            <a:spLocks noGrp="1"/>
          </p:cNvSpPr>
          <p:nvPr>
            <p:ph type="sldNum" sz="quarter" idx="5"/>
          </p:nvPr>
        </p:nvSpPr>
        <p:spPr/>
        <p:txBody>
          <a:bodyPr/>
          <a:lstStyle/>
          <a:p>
            <a:fld id="{EE707532-839C-41A2-9E71-D5288AEAE66A}" type="slidenum">
              <a:rPr lang="en-US" smtClean="0"/>
              <a:pPr/>
              <a:t>62</a:t>
            </a:fld>
            <a:endParaRPr lang="en-US"/>
          </a:p>
        </p:txBody>
      </p:sp>
    </p:spTree>
    <p:extLst>
      <p:ext uri="{BB962C8B-B14F-4D97-AF65-F5344CB8AC3E}">
        <p14:creationId xmlns:p14="http://schemas.microsoft.com/office/powerpoint/2010/main" val="30055175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 realize these graphs are trivial and in practice we have more complex graphs</a:t>
            </a:r>
          </a:p>
        </p:txBody>
      </p:sp>
      <p:sp>
        <p:nvSpPr>
          <p:cNvPr id="4" name="Slide Number Placeholder 3"/>
          <p:cNvSpPr>
            <a:spLocks noGrp="1"/>
          </p:cNvSpPr>
          <p:nvPr>
            <p:ph type="sldNum" sz="quarter" idx="5"/>
          </p:nvPr>
        </p:nvSpPr>
        <p:spPr/>
        <p:txBody>
          <a:bodyPr/>
          <a:lstStyle/>
          <a:p>
            <a:fld id="{EE707532-839C-41A2-9E71-D5288AEAE66A}" type="slidenum">
              <a:rPr lang="en-US" smtClean="0"/>
              <a:pPr/>
              <a:t>63</a:t>
            </a:fld>
            <a:endParaRPr lang="en-US"/>
          </a:p>
        </p:txBody>
      </p:sp>
    </p:spTree>
    <p:extLst>
      <p:ext uri="{BB962C8B-B14F-4D97-AF65-F5344CB8AC3E}">
        <p14:creationId xmlns:p14="http://schemas.microsoft.com/office/powerpoint/2010/main" val="28370261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64</a:t>
            </a:fld>
            <a:endParaRPr lang="en-US"/>
          </a:p>
        </p:txBody>
      </p:sp>
    </p:spTree>
    <p:extLst>
      <p:ext uri="{BB962C8B-B14F-4D97-AF65-F5344CB8AC3E}">
        <p14:creationId xmlns:p14="http://schemas.microsoft.com/office/powerpoint/2010/main" val="14332857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Which one you choose depends on the task. You can think of </a:t>
            </a:r>
            <a:r>
              <a:rPr lang="en-US" err="1"/>
              <a:t>transductive</a:t>
            </a:r>
            <a:r>
              <a:rPr lang="en-US"/>
              <a:t> as semi-supervised training, where we see the graph structure but we inly observe a </a:t>
            </a:r>
            <a:r>
              <a:rPr lang="en-US" err="1"/>
              <a:t>sybset</a:t>
            </a:r>
            <a:r>
              <a:rPr lang="en-US"/>
              <a:t> of the node labels</a:t>
            </a:r>
          </a:p>
          <a:p>
            <a:endParaRPr lang="en-US"/>
          </a:p>
          <a:p>
            <a:r>
              <a:rPr lang="en-US"/>
              <a:t>Inductive setting I learn over one or multiple graphs and I need to generalize over unseen graphs</a:t>
            </a:r>
            <a:endParaRPr lang="en-US">
              <a:cs typeface="Calibri"/>
            </a:endParaRPr>
          </a:p>
        </p:txBody>
      </p:sp>
      <p:sp>
        <p:nvSpPr>
          <p:cNvPr id="4" name="Slide Number Placeholder 3"/>
          <p:cNvSpPr>
            <a:spLocks noGrp="1"/>
          </p:cNvSpPr>
          <p:nvPr>
            <p:ph type="sldNum" sz="quarter" idx="5"/>
          </p:nvPr>
        </p:nvSpPr>
        <p:spPr/>
        <p:txBody>
          <a:bodyPr/>
          <a:lstStyle/>
          <a:p>
            <a:fld id="{EE707532-839C-41A2-9E71-D5288AEAE66A}" type="slidenum">
              <a:rPr lang="en-US" smtClean="0"/>
              <a:pPr/>
              <a:t>65</a:t>
            </a:fld>
            <a:endParaRPr lang="en-US"/>
          </a:p>
        </p:txBody>
      </p:sp>
    </p:spTree>
    <p:extLst>
      <p:ext uri="{BB962C8B-B14F-4D97-AF65-F5344CB8AC3E}">
        <p14:creationId xmlns:p14="http://schemas.microsoft.com/office/powerpoint/2010/main" val="21062882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For link prediction things become a bit more complicated, because the goal..... and setting up link prediction is tricky</a:t>
            </a:r>
          </a:p>
        </p:txBody>
      </p:sp>
      <p:sp>
        <p:nvSpPr>
          <p:cNvPr id="4" name="Slide Number Placeholder 3"/>
          <p:cNvSpPr>
            <a:spLocks noGrp="1"/>
          </p:cNvSpPr>
          <p:nvPr>
            <p:ph type="sldNum" sz="quarter" idx="5"/>
          </p:nvPr>
        </p:nvSpPr>
        <p:spPr/>
        <p:txBody>
          <a:bodyPr/>
          <a:lstStyle/>
          <a:p>
            <a:fld id="{EE707532-839C-41A2-9E71-D5288AEAE66A}" type="slidenum">
              <a:rPr lang="en-US" smtClean="0"/>
              <a:pPr/>
              <a:t>67</a:t>
            </a:fld>
            <a:endParaRPr lang="en-US"/>
          </a:p>
        </p:txBody>
      </p:sp>
    </p:spTree>
    <p:extLst>
      <p:ext uri="{BB962C8B-B14F-4D97-AF65-F5344CB8AC3E}">
        <p14:creationId xmlns:p14="http://schemas.microsoft.com/office/powerpoint/2010/main" val="28879610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Training graph with message and supervision edges</a:t>
            </a:r>
          </a:p>
          <a:p>
            <a:r>
              <a:rPr lang="en-US">
                <a:cs typeface="Calibri"/>
              </a:rPr>
              <a:t>Validation</a:t>
            </a:r>
          </a:p>
          <a:p>
            <a:r>
              <a:rPr lang="en-US">
                <a:cs typeface="Calibri"/>
              </a:rPr>
              <a:t>Test</a:t>
            </a:r>
          </a:p>
          <a:p>
            <a:endParaRPr lang="en-US">
              <a:cs typeface="Calibri"/>
            </a:endParaRPr>
          </a:p>
          <a:p>
            <a:r>
              <a:rPr lang="en-US">
                <a:cs typeface="Calibri"/>
              </a:rPr>
              <a:t>I do this if I want to build models that generalize across graphs</a:t>
            </a:r>
          </a:p>
        </p:txBody>
      </p:sp>
      <p:sp>
        <p:nvSpPr>
          <p:cNvPr id="4" name="Slide Number Placeholder 3"/>
          <p:cNvSpPr>
            <a:spLocks noGrp="1"/>
          </p:cNvSpPr>
          <p:nvPr>
            <p:ph type="sldNum" sz="quarter" idx="5"/>
          </p:nvPr>
        </p:nvSpPr>
        <p:spPr/>
        <p:txBody>
          <a:bodyPr/>
          <a:lstStyle/>
          <a:p>
            <a:fld id="{EE707532-839C-41A2-9E71-D5288AEAE66A}" type="slidenum">
              <a:rPr lang="en-US" smtClean="0"/>
              <a:pPr/>
              <a:t>69</a:t>
            </a:fld>
            <a:endParaRPr lang="en-US"/>
          </a:p>
        </p:txBody>
      </p:sp>
    </p:spTree>
    <p:extLst>
      <p:ext uri="{BB962C8B-B14F-4D97-AF65-F5344CB8AC3E}">
        <p14:creationId xmlns:p14="http://schemas.microsoft.com/office/powerpoint/2010/main" val="36074659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Everything you used on the left you use it to predict supervision on the right</a:t>
            </a:r>
          </a:p>
          <a:p>
            <a:endParaRPr lang="en-US">
              <a:cs typeface="Calibri"/>
            </a:endParaRPr>
          </a:p>
          <a:p>
            <a:r>
              <a:rPr lang="en-US">
                <a:cs typeface="Calibri"/>
              </a:rPr>
              <a:t>Divide edges into 4 buckets</a:t>
            </a:r>
          </a:p>
          <a:p>
            <a:r>
              <a:rPr lang="en-US">
                <a:cs typeface="Calibri"/>
              </a:rPr>
              <a:t>Message edges/ supervision 1/ supervision 2/ supervision 3</a:t>
            </a:r>
          </a:p>
        </p:txBody>
      </p:sp>
      <p:sp>
        <p:nvSpPr>
          <p:cNvPr id="4" name="Slide Number Placeholder 3"/>
          <p:cNvSpPr>
            <a:spLocks noGrp="1"/>
          </p:cNvSpPr>
          <p:nvPr>
            <p:ph type="sldNum" sz="quarter" idx="5"/>
          </p:nvPr>
        </p:nvSpPr>
        <p:spPr/>
        <p:txBody>
          <a:bodyPr/>
          <a:lstStyle/>
          <a:p>
            <a:fld id="{EE707532-839C-41A2-9E71-D5288AEAE66A}" type="slidenum">
              <a:rPr lang="en-US" smtClean="0"/>
              <a:pPr/>
              <a:t>73</a:t>
            </a:fld>
            <a:endParaRPr lang="en-US"/>
          </a:p>
        </p:txBody>
      </p:sp>
    </p:spTree>
    <p:extLst>
      <p:ext uri="{BB962C8B-B14F-4D97-AF65-F5344CB8AC3E}">
        <p14:creationId xmlns:p14="http://schemas.microsoft.com/office/powerpoint/2010/main" val="3545160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18955BA1-D2FC-A24F-AEE7-DAC2D6CE5F06}" type="datetime1">
              <a:rPr lang="en-US" smtClean="0"/>
              <a:t>10/9/2024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46E7F60-D47D-0B4B-991E-03BF625E5554}" type="datetime1">
              <a:rPr lang="en-US" smtClean="0"/>
              <a:t>10/9/2024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9316A89-9832-5643-8129-1FB15CE913C1}" type="datetime1">
              <a:rPr lang="en-US" smtClean="0"/>
              <a:t>10/9/2024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B8E3494-EC15-1642-BF66-1898AC13D83E}" type="datetime1">
              <a:rPr lang="en-US" smtClean="0"/>
              <a:t>10/9/2024</a:t>
            </a:fld>
            <a:endParaRPr lang="en-US"/>
          </a:p>
        </p:txBody>
      </p:sp>
      <p:sp>
        <p:nvSpPr>
          <p:cNvPr id="8" name="Footer Placeholder 7"/>
          <p:cNvSpPr>
            <a:spLocks noGrp="1"/>
          </p:cNvSpPr>
          <p:nvPr>
            <p:ph type="ftr" sz="quarter" idx="11"/>
          </p:nvPr>
        </p:nvSpPr>
        <p:spPr/>
        <p:txBody>
          <a:bodyPr/>
          <a:lstStyle/>
          <a:p>
            <a:r>
              <a:rPr lang="en-US"/>
              <a:t>Jure Leskovec, Stanford CS224W: Machine Learning with Graphs, http://cs224w.stanford.edu</a:t>
            </a:r>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B9A21527-FC4C-F345-9BA8-FDBDBDC943D4}" type="datetime1">
              <a:rPr lang="en-US" smtClean="0"/>
              <a:t>10/9/2024</a:t>
            </a:fld>
            <a:endParaRPr lang="en-US"/>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B0B99E-FFEC-3446-A5DA-9D0788E6587C}" type="datetime1">
              <a:rPr lang="en-US" smtClean="0"/>
              <a:t>10/9/2024</a:t>
            </a:fld>
            <a:endParaRPr lang="en-US"/>
          </a:p>
        </p:txBody>
      </p:sp>
      <p:sp>
        <p:nvSpPr>
          <p:cNvPr id="3" name="Footer Placeholder 2"/>
          <p:cNvSpPr>
            <a:spLocks noGrp="1"/>
          </p:cNvSpPr>
          <p:nvPr>
            <p:ph type="ftr" sz="quarter" idx="11"/>
          </p:nvPr>
        </p:nvSpPr>
        <p:spPr/>
        <p:txBody>
          <a:bodyPr/>
          <a:lstStyle/>
          <a:p>
            <a:r>
              <a:rPr lang="en-US"/>
              <a:t>Jure Leskovec, Stanford CS224W: Machine Learning with Graphs, http://cs224w.stanford.edu</a:t>
            </a:r>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788E24B-88F8-B249-93A6-0DA3335FE769}" type="datetime1">
              <a:rPr lang="en-US" smtClean="0"/>
              <a:t>10/9/2024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32BFAC38-B375-1648-855F-6D0D5391686E}" type="datetime1">
              <a:rPr lang="en-US" smtClean="0"/>
              <a:t>10/9/2024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0C73DD-7D5C-124F-B7B3-DCF204A0606F}" type="datetime1">
              <a:rPr lang="en-US" smtClean="0"/>
              <a:t>10/9/2024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4B572F9-97E5-B64B-9B57-A88862D420FE}" type="datetime1">
              <a:rPr lang="en-US" smtClean="0"/>
              <a:t>10/9/2024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72376F25-DD95-4744-A8EF-C331CE7D9339}" type="datetime1">
              <a:rPr lang="en-US" smtClean="0"/>
              <a:t>10/9/2024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a:t>Jure Leskovec, Stanford CS224W: Machine Learning with Graphs, http://cs224w.stanford.edu</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457200" y="-27932"/>
            <a:ext cx="8229600" cy="937600"/>
          </a:xfrm>
          <a:prstGeom prst="rect">
            <a:avLst/>
          </a:prstGeom>
        </p:spPr>
        <p:txBody>
          <a:bodyPr lIns="91425" tIns="91425" rIns="91425" bIns="91425" anchor="b" anchorCtr="0"/>
          <a:lstStyle>
            <a:lvl1pPr lvl="0" rtl="0">
              <a:spcBef>
                <a:spcPts val="0"/>
              </a:spcBef>
              <a:buClr>
                <a:srgbClr val="1C4587"/>
              </a:buClr>
              <a:buSzPct val="100000"/>
              <a:buFont typeface="Georgia"/>
              <a:defRPr sz="3200">
                <a:solidFill>
                  <a:srgbClr val="1C4587"/>
                </a:solidFill>
                <a:latin typeface="Georgia"/>
                <a:ea typeface="Georgia"/>
                <a:cs typeface="Georgia"/>
                <a:sym typeface="Georgia"/>
              </a:defRPr>
            </a:lvl1pPr>
            <a:lvl2pPr lvl="1" rtl="0">
              <a:spcBef>
                <a:spcPts val="0"/>
              </a:spcBef>
              <a:defRPr>
                <a:solidFill>
                  <a:srgbClr val="DA0002"/>
                </a:solidFill>
              </a:defRPr>
            </a:lvl2pPr>
            <a:lvl3pPr lvl="2" rtl="0">
              <a:spcBef>
                <a:spcPts val="0"/>
              </a:spcBef>
              <a:defRPr>
                <a:solidFill>
                  <a:srgbClr val="DA0002"/>
                </a:solidFill>
              </a:defRPr>
            </a:lvl3pPr>
            <a:lvl4pPr lvl="3" rtl="0">
              <a:spcBef>
                <a:spcPts val="0"/>
              </a:spcBef>
              <a:defRPr>
                <a:solidFill>
                  <a:srgbClr val="DA0002"/>
                </a:solidFill>
              </a:defRPr>
            </a:lvl4pPr>
            <a:lvl5pPr lvl="4" rtl="0">
              <a:spcBef>
                <a:spcPts val="0"/>
              </a:spcBef>
              <a:defRPr>
                <a:solidFill>
                  <a:srgbClr val="DA0002"/>
                </a:solidFill>
              </a:defRPr>
            </a:lvl5pPr>
            <a:lvl6pPr lvl="5" rtl="0">
              <a:spcBef>
                <a:spcPts val="0"/>
              </a:spcBef>
              <a:defRPr>
                <a:solidFill>
                  <a:srgbClr val="DA0002"/>
                </a:solidFill>
              </a:defRPr>
            </a:lvl6pPr>
            <a:lvl7pPr lvl="6" rtl="0">
              <a:spcBef>
                <a:spcPts val="0"/>
              </a:spcBef>
              <a:defRPr>
                <a:solidFill>
                  <a:srgbClr val="DA0002"/>
                </a:solidFill>
              </a:defRPr>
            </a:lvl7pPr>
            <a:lvl8pPr lvl="7" rtl="0">
              <a:spcBef>
                <a:spcPts val="0"/>
              </a:spcBef>
              <a:defRPr>
                <a:solidFill>
                  <a:srgbClr val="DA0002"/>
                </a:solidFill>
              </a:defRPr>
            </a:lvl8pPr>
            <a:lvl9pPr lvl="8" rtl="0">
              <a:spcBef>
                <a:spcPts val="0"/>
              </a:spcBef>
              <a:defRPr>
                <a:solidFill>
                  <a:srgbClr val="DA0002"/>
                </a:solidFill>
              </a:defRPr>
            </a:lvl9pPr>
          </a:lstStyle>
          <a:p>
            <a:endParaRPr/>
          </a:p>
        </p:txBody>
      </p:sp>
      <p:sp>
        <p:nvSpPr>
          <p:cNvPr id="17" name="Shape 17"/>
          <p:cNvSpPr txBox="1">
            <a:spLocks noGrp="1"/>
          </p:cNvSpPr>
          <p:nvPr>
            <p:ph type="body" idx="1"/>
          </p:nvPr>
        </p:nvSpPr>
        <p:spPr>
          <a:xfrm>
            <a:off x="457200" y="1600200"/>
            <a:ext cx="8229600" cy="4967600"/>
          </a:xfrm>
          <a:prstGeom prst="rect">
            <a:avLst/>
          </a:prstGeom>
        </p:spPr>
        <p:txBody>
          <a:bodyPr lIns="91425" tIns="91425" rIns="91425" bIns="91425" anchor="t" anchorCtr="0"/>
          <a:lstStyle>
            <a:lvl1pPr lvl="0" rtl="0">
              <a:spcBef>
                <a:spcPts val="0"/>
              </a:spcBef>
              <a:buSzPct val="100000"/>
              <a:buFont typeface="Helvetica Neue"/>
              <a:defRPr sz="1400">
                <a:latin typeface="Helvetica Neue"/>
                <a:ea typeface="Helvetica Neue"/>
                <a:cs typeface="Helvetica Neue"/>
                <a:sym typeface="Helvetica Neue"/>
              </a:defRPr>
            </a:lvl1pPr>
            <a:lvl2pPr lvl="1" rtl="0">
              <a:spcBef>
                <a:spcPts val="0"/>
              </a:spcBef>
              <a:buSzPct val="100000"/>
              <a:buFont typeface="Helvetica Neue"/>
              <a:defRPr sz="1400">
                <a:latin typeface="Helvetica Neue"/>
                <a:ea typeface="Helvetica Neue"/>
                <a:cs typeface="Helvetica Neue"/>
                <a:sym typeface="Helvetica Neue"/>
              </a:defRPr>
            </a:lvl2pPr>
            <a:lvl3pPr lvl="2" rtl="0">
              <a:spcBef>
                <a:spcPts val="0"/>
              </a:spcBef>
              <a:buSzPct val="100000"/>
              <a:buFont typeface="Helvetica Neue"/>
              <a:defRPr sz="1400">
                <a:latin typeface="Helvetica Neue"/>
                <a:ea typeface="Helvetica Neue"/>
                <a:cs typeface="Helvetica Neue"/>
                <a:sym typeface="Helvetica Neue"/>
              </a:defRPr>
            </a:lvl3pPr>
            <a:lvl4pPr lvl="3" rtl="0">
              <a:spcBef>
                <a:spcPts val="0"/>
              </a:spcBef>
              <a:buSzPct val="100000"/>
              <a:buFont typeface="Helvetica Neue"/>
              <a:defRPr sz="1400">
                <a:latin typeface="Helvetica Neue"/>
                <a:ea typeface="Helvetica Neue"/>
                <a:cs typeface="Helvetica Neue"/>
                <a:sym typeface="Helvetica Neue"/>
              </a:defRPr>
            </a:lvl4pPr>
            <a:lvl5pPr lvl="4" rtl="0">
              <a:spcBef>
                <a:spcPts val="0"/>
              </a:spcBef>
              <a:buSzPct val="100000"/>
              <a:buFont typeface="Helvetica Neue"/>
              <a:defRPr sz="1400">
                <a:latin typeface="Helvetica Neue"/>
                <a:ea typeface="Helvetica Neue"/>
                <a:cs typeface="Helvetica Neue"/>
                <a:sym typeface="Helvetica Neue"/>
              </a:defRPr>
            </a:lvl5pPr>
            <a:lvl6pPr lvl="5" rtl="0">
              <a:spcBef>
                <a:spcPts val="0"/>
              </a:spcBef>
              <a:buSzPct val="100000"/>
              <a:buFont typeface="Helvetica Neue"/>
              <a:defRPr sz="1400">
                <a:latin typeface="Helvetica Neue"/>
                <a:ea typeface="Helvetica Neue"/>
                <a:cs typeface="Helvetica Neue"/>
                <a:sym typeface="Helvetica Neue"/>
              </a:defRPr>
            </a:lvl6pPr>
            <a:lvl7pPr lvl="6" rtl="0">
              <a:spcBef>
                <a:spcPts val="0"/>
              </a:spcBef>
              <a:buSzPct val="100000"/>
              <a:buFont typeface="Helvetica Neue"/>
              <a:defRPr sz="1400">
                <a:latin typeface="Helvetica Neue"/>
                <a:ea typeface="Helvetica Neue"/>
                <a:cs typeface="Helvetica Neue"/>
                <a:sym typeface="Helvetica Neue"/>
              </a:defRPr>
            </a:lvl7pPr>
            <a:lvl8pPr lvl="7" rtl="0">
              <a:spcBef>
                <a:spcPts val="0"/>
              </a:spcBef>
              <a:buSzPct val="100000"/>
              <a:buFont typeface="Helvetica Neue"/>
              <a:defRPr sz="1400">
                <a:latin typeface="Helvetica Neue"/>
                <a:ea typeface="Helvetica Neue"/>
                <a:cs typeface="Helvetica Neue"/>
                <a:sym typeface="Helvetica Neue"/>
              </a:defRPr>
            </a:lvl8pPr>
            <a:lvl9pPr lvl="8" rtl="0">
              <a:spcBef>
                <a:spcPts val="0"/>
              </a:spcBef>
              <a:buSzPct val="100000"/>
              <a:buFont typeface="Helvetica Neue"/>
              <a:defRPr sz="1400">
                <a:latin typeface="Helvetica Neue"/>
                <a:ea typeface="Helvetica Neue"/>
                <a:cs typeface="Helvetica Neue"/>
                <a:sym typeface="Helvetica Neue"/>
              </a:defRPr>
            </a:lvl9pPr>
          </a:lstStyle>
          <a:p>
            <a:endParaRPr/>
          </a:p>
        </p:txBody>
      </p:sp>
      <p:cxnSp>
        <p:nvCxnSpPr>
          <p:cNvPr id="18" name="Shape 18"/>
          <p:cNvCxnSpPr/>
          <p:nvPr/>
        </p:nvCxnSpPr>
        <p:spPr>
          <a:xfrm>
            <a:off x="457200" y="914400"/>
            <a:ext cx="8229600" cy="0"/>
          </a:xfrm>
          <a:prstGeom prst="straightConnector1">
            <a:avLst/>
          </a:prstGeom>
          <a:noFill/>
          <a:ln w="28575" cap="flat" cmpd="sng">
            <a:solidFill>
              <a:srgbClr val="1C4587"/>
            </a:solidFill>
            <a:prstDash val="solid"/>
            <a:round/>
            <a:headEnd type="none" w="med" len="med"/>
            <a:tailEnd type="none" w="med" len="med"/>
          </a:ln>
        </p:spPr>
      </p:cxnSp>
      <p:sp>
        <p:nvSpPr>
          <p:cNvPr id="19" name="Shape 19"/>
          <p:cNvSpPr txBox="1">
            <a:spLocks noGrp="1"/>
          </p:cNvSpPr>
          <p:nvPr>
            <p:ph type="sldNum" idx="12"/>
          </p:nvPr>
        </p:nvSpPr>
        <p:spPr>
          <a:xfrm>
            <a:off x="8556783" y="6333133"/>
            <a:ext cx="5487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8622700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amp; Subtitle + Table or Chart">
    <p:spTree>
      <p:nvGrpSpPr>
        <p:cNvPr id="1" name=""/>
        <p:cNvGrpSpPr/>
        <p:nvPr/>
      </p:nvGrpSpPr>
      <p:grpSpPr>
        <a:xfrm>
          <a:off x="0" y="0"/>
          <a:ext cx="0" cy="0"/>
          <a:chOff x="0" y="0"/>
          <a:chExt cx="0" cy="0"/>
        </a:xfrm>
      </p:grpSpPr>
      <p:sp>
        <p:nvSpPr>
          <p:cNvPr id="83" name="Shape 83"/>
          <p:cNvSpPr>
            <a:spLocks noGrp="1"/>
          </p:cNvSpPr>
          <p:nvPr>
            <p:ph type="title"/>
          </p:nvPr>
        </p:nvSpPr>
        <p:spPr>
          <a:xfrm>
            <a:off x="457516" y="461169"/>
            <a:ext cx="8231592" cy="676189"/>
          </a:xfrm>
          <a:prstGeom prst="rect">
            <a:avLst/>
          </a:prstGeom>
        </p:spPr>
        <p:txBody>
          <a:bodyPr anchor="t">
            <a:noAutofit/>
          </a:bodyPr>
          <a:lstStyle>
            <a:lvl1pPr>
              <a:lnSpc>
                <a:spcPct val="80000"/>
              </a:lnSpc>
            </a:lvl1pPr>
          </a:lstStyle>
          <a:p>
            <a:r>
              <a:t>Title Text</a:t>
            </a:r>
          </a:p>
        </p:txBody>
      </p:sp>
      <p:sp>
        <p:nvSpPr>
          <p:cNvPr id="84" name="Shape 84"/>
          <p:cNvSpPr>
            <a:spLocks noGrp="1"/>
          </p:cNvSpPr>
          <p:nvPr>
            <p:ph type="body" sz="quarter" idx="13"/>
          </p:nvPr>
        </p:nvSpPr>
        <p:spPr>
          <a:xfrm>
            <a:off x="454280" y="1081754"/>
            <a:ext cx="8235441" cy="406906"/>
          </a:xfrm>
          <a:prstGeom prst="rect">
            <a:avLst/>
          </a:prstGeom>
        </p:spPr>
        <p:txBody>
          <a:bodyPr>
            <a:spAutoFit/>
          </a:bodyPr>
          <a:lstStyle>
            <a:lvl1pPr marL="0" indent="0" algn="ctr">
              <a:spcBef>
                <a:spcPts val="0"/>
              </a:spcBef>
              <a:buClrTx/>
              <a:buSzTx/>
              <a:buFontTx/>
              <a:buNone/>
              <a:defRPr sz="1744" i="1">
                <a:solidFill>
                  <a:schemeClr val="accent3">
                    <a:hueOff val="2242401"/>
                    <a:satOff val="6752"/>
                    <a:lumOff val="-42137"/>
                  </a:schemeClr>
                </a:solidFill>
                <a:latin typeface="+mn-lt"/>
                <a:ea typeface="+mn-ea"/>
                <a:cs typeface="+mn-cs"/>
                <a:sym typeface="Georgia"/>
              </a:defRPr>
            </a:lvl1pPr>
          </a:lstStyle>
          <a:p>
            <a:r>
              <a:t>Subtitle</a:t>
            </a:r>
          </a:p>
        </p:txBody>
      </p:sp>
      <p:sp>
        <p:nvSpPr>
          <p:cNvPr id="85" name="Shape 85"/>
          <p:cNvSpPr>
            <a:spLocks noGrp="1"/>
          </p:cNvSpPr>
          <p:nvPr>
            <p:ph type="body" sz="quarter" idx="14"/>
          </p:nvPr>
        </p:nvSpPr>
        <p:spPr>
          <a:xfrm>
            <a:off x="454818" y="6480175"/>
            <a:ext cx="606192" cy="242374"/>
          </a:xfrm>
          <a:prstGeom prst="rect">
            <a:avLst/>
          </a:prstGeom>
        </p:spPr>
        <p:txBody>
          <a:bodyPr wrap="none">
            <a:spAutoFit/>
          </a:bodyPr>
          <a:lstStyle>
            <a:lvl1pPr marL="0" indent="0">
              <a:spcBef>
                <a:spcPts val="0"/>
              </a:spcBef>
              <a:buClrTx/>
              <a:buSzTx/>
              <a:buFontTx/>
              <a:buNone/>
              <a:defRPr sz="675" b="1">
                <a:solidFill>
                  <a:schemeClr val="accent2">
                    <a:hueOff val="-397790"/>
                    <a:satOff val="91878"/>
                    <a:lumOff val="-61072"/>
                  </a:schemeClr>
                </a:solidFill>
                <a:latin typeface="+mj-lt"/>
                <a:ea typeface="+mj-ea"/>
                <a:cs typeface="+mj-cs"/>
                <a:sym typeface="Helvetica Neue"/>
              </a:defRPr>
            </a:lvl1pPr>
          </a:lstStyle>
          <a:p>
            <a:r>
              <a:t>Confidential</a:t>
            </a: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
        <p:nvSpPr>
          <p:cNvPr id="87" name="Shape 87"/>
          <p:cNvSpPr>
            <a:spLocks noGrp="1"/>
          </p:cNvSpPr>
          <p:nvPr>
            <p:ph idx="3"/>
          </p:nvPr>
        </p:nvSpPr>
        <p:spPr>
          <a:xfrm>
            <a:off x="458092" y="1906091"/>
            <a:ext cx="8232578" cy="4271765"/>
          </a:xfrm>
          <a:prstGeom prst="rect">
            <a:avLst/>
          </a:prstGeom>
        </p:spPr>
        <p:txBody>
          <a:bodyPr anchor="ctr"/>
          <a:lstStyle>
            <a:lvl1pPr marL="0" indent="0" algn="ctr">
              <a:spcBef>
                <a:spcPts val="0"/>
              </a:spcBef>
              <a:buClrTx/>
              <a:buSzTx/>
              <a:buFontTx/>
              <a:buNone/>
              <a:defRPr sz="2800">
                <a:solidFill>
                  <a:srgbClr val="314864"/>
                </a:solidFill>
                <a:latin typeface="Palatino"/>
                <a:ea typeface="Palatino"/>
                <a:cs typeface="Palatino"/>
                <a:sym typeface="Palatino"/>
              </a:defRPr>
            </a:lvl1pPr>
          </a:lstStyle>
          <a:p>
            <a:pPr marL="0" indent="0" algn="ctr">
              <a:spcBef>
                <a:spcPts val="0"/>
              </a:spcBef>
              <a:buClrTx/>
              <a:buSzTx/>
              <a:buFontTx/>
              <a:buNone/>
              <a:defRPr sz="2800">
                <a:solidFill>
                  <a:srgbClr val="314864"/>
                </a:solidFill>
                <a:latin typeface="Palatino"/>
                <a:ea typeface="Palatino"/>
                <a:cs typeface="Palatino"/>
                <a:sym typeface="Palatino"/>
              </a:defRPr>
            </a:pPr>
            <a:endParaRPr/>
          </a:p>
        </p:txBody>
      </p:sp>
      <p:sp>
        <p:nvSpPr>
          <p:cNvPr id="88" name="Shape 88"/>
          <p:cNvSpPr>
            <a:spLocks noGrp="1"/>
          </p:cNvSpPr>
          <p:nvPr>
            <p:ph type="body" sz="quarter" idx="15"/>
          </p:nvPr>
        </p:nvSpPr>
        <p:spPr>
          <a:xfrm>
            <a:off x="3979562" y="6454168"/>
            <a:ext cx="1184876" cy="242374"/>
          </a:xfrm>
          <a:prstGeom prst="rect">
            <a:avLst/>
          </a:prstGeom>
        </p:spPr>
        <p:txBody>
          <a:bodyPr wrap="none" anchor="ctr">
            <a:spAutoFit/>
          </a:bodyPr>
          <a:lstStyle>
            <a:lvl1pPr marL="0" indent="0" algn="ctr">
              <a:spcBef>
                <a:spcPts val="0"/>
              </a:spcBef>
              <a:buClrTx/>
              <a:buSzTx/>
              <a:buFontTx/>
              <a:buNone/>
              <a:defRPr sz="675">
                <a:solidFill>
                  <a:schemeClr val="accent4">
                    <a:hueOff val="2242401"/>
                    <a:satOff val="9243"/>
                    <a:lumOff val="-30065"/>
                  </a:schemeClr>
                </a:solidFill>
              </a:defRPr>
            </a:lvl1pPr>
          </a:lstStyle>
          <a:p>
            <a:r>
              <a:t>Source: Placeholder Numbers</a:t>
            </a:r>
          </a:p>
        </p:txBody>
      </p:sp>
      <p:sp>
        <p:nvSpPr>
          <p:cNvPr id="89" name="Shape 89"/>
          <p:cNvSpPr/>
          <p:nvPr/>
        </p:nvSpPr>
        <p:spPr>
          <a:xfrm>
            <a:off x="-2932538" y="1716036"/>
            <a:ext cx="2014975" cy="168379"/>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ctr">
              <a:spcBef>
                <a:spcPts val="3400"/>
              </a:spcBef>
              <a:defRPr sz="1500">
                <a:latin typeface="Avenir Next Medium"/>
                <a:ea typeface="Avenir Next Medium"/>
                <a:cs typeface="Avenir Next Medium"/>
                <a:sym typeface="Avenir Next Medium"/>
              </a:defRPr>
            </a:lvl1pPr>
          </a:lstStyle>
          <a:p>
            <a:r>
              <a:rPr sz="844"/>
              <a:t>Two Line Title Subtitle Baseline Guide &gt;</a:t>
            </a:r>
          </a:p>
        </p:txBody>
      </p:sp>
    </p:spTree>
    <p:extLst>
      <p:ext uri="{BB962C8B-B14F-4D97-AF65-F5344CB8AC3E}">
        <p14:creationId xmlns:p14="http://schemas.microsoft.com/office/powerpoint/2010/main" val="62922952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128C94E2-B587-A846-9519-225BEB336688}" type="datetime1">
              <a:rPr lang="en-US" smtClean="0"/>
              <a:t>10/9/2024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6" r:id="rId13"/>
    <p:sldLayoutId id="2147483678" r:id="rId14"/>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cs224w.stanford.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dstem.org/us/courses/67691/discussion/5366313"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medium.com/stanford-cs224w"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medium.com/stanford-cs224w/featured/hom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ytorch-geometric.readthedocs.io/en/latest/modules/explain.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medium.com/@pytorch_geometric/link-prediction-on-heterogeneous-graphs-with-pyg-6d5c29677c70" TargetMode="External"/><Relationship Id="rId4" Type="http://schemas.openxmlformats.org/officeDocument/2006/relationships/hyperlink" Target="https://pytorch-geometric.readthedocs.io/en/latest/advanced/graphgym.html"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pytorch-geometric.readthedocs.io/en/latest/modules/contrib.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eb.stanford.edu/class/cs224w/projects.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hyperlink" Target="https://arxiv.org/pdf/2011.08843.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hyperlink" Target="https://openaccess.thecvf.com/content_cvpr_2016/papers/He_Deep_Residual_Learning_CVPR_2016_paper.pdf" TargetMode="Externa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arxiv.org/pdf/1706.02216.pdf"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0.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13.emf"/><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8.xml.rels><?xml version="1.0" encoding="UTF-8" standalone="yes"?>
<Relationships xmlns="http://schemas.openxmlformats.org/package/2006/relationships"><Relationship Id="rId8" Type="http://schemas.openxmlformats.org/officeDocument/2006/relationships/hyperlink" Target="Identity-aware%20Graph%20Neural%20Networks" TargetMode="External"/><Relationship Id="rId3" Type="http://schemas.openxmlformats.org/officeDocument/2006/relationships/image" Target="../media/image19.png"/><Relationship Id="rId7" Type="http://schemas.openxmlformats.org/officeDocument/2006/relationships/image" Target="../media/image35.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22.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rxiv.org/pdf/1706.02216.pdf" TargetMode="External"/><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dl.acm.org/doi/abs/10.1145/3219819.3219890?casa_token=VNpSwK1pq_0AAAAA:OARlBJdJIGnQMyGUJfULBgPhtEF0yu2vgyHjHgemNaalHPVUUKCDN4Vors3g194zfxBOCG1OvnBjnA" TargetMode="External"/><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arxiv.org/pdf/2011.08843.pdf" TargetMode="External"/><Relationship Id="rId4" Type="http://schemas.openxmlformats.org/officeDocument/2006/relationships/image" Target="../media/image4.tiff"/></Relationships>
</file>

<file path=ppt/slides/_rels/slide28.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tiff"/></Relationships>
</file>

<file path=ppt/slides/_rels/slide2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5.tiff"/></Relationships>
</file>

<file path=ppt/slides/_rels/slide3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7.png"/><Relationship Id="rId7"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32.emf"/><Relationship Id="rId4" Type="http://schemas.openxmlformats.org/officeDocument/2006/relationships/image" Target="../media/image15.tiff"/></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arxiv.org/pdf/1810.00826.pdf"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3" Type="http://schemas.openxmlformats.org/officeDocument/2006/relationships/hyperlink" Target="https://arxiv.org/pdf/1806.08804.pdf"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5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s://scikit-learn.org/stable/modules/model_evaluation.html"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hyperlink" Target="https://scikit-learn.org/stable/modules/generated/sklearn.metrics.classification_report.html" TargetMode="External"/></Relationships>
</file>

<file path=ppt/slides/_rels/slide55.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39.tiff"/><Relationship Id="rId7" Type="http://schemas.openxmlformats.org/officeDocument/2006/relationships/image" Target="../media/image77.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s://en.wikipedia.org/wiki/Receiver_operating_characteristic" TargetMode="External"/><Relationship Id="rId5" Type="http://schemas.openxmlformats.org/officeDocument/2006/relationships/image" Target="../media/image76.png"/><Relationship Id="rId4" Type="http://schemas.openxmlformats.org/officeDocument/2006/relationships/image" Target="../media/image75.png"/></Relationships>
</file>

<file path=ppt/slides/_rels/slide56.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s://en.wikipedia.org/wiki/Receiver_operating_characteristic"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7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s://github.com/snap-stanford/GraphGym"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5.tiff"/><Relationship Id="rId1" Type="http://schemas.openxmlformats.org/officeDocument/2006/relationships/slideLayout" Target="../slideLayouts/slideLayout2.xml"/><Relationship Id="rId4" Type="http://schemas.openxmlformats.org/officeDocument/2006/relationships/hyperlink" Target="https://github.com/snap-stanford/GraphGym"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8400"/>
            <a:ext cx="8077200" cy="2590800"/>
          </a:xfrm>
        </p:spPr>
        <p:txBody>
          <a:bodyPr anchor="b">
            <a:normAutofit/>
          </a:bodyPr>
          <a:lstStyle/>
          <a:p>
            <a:r>
              <a:rPr lang="en-US"/>
              <a:t>Stanford CS224W:</a:t>
            </a:r>
            <a:br>
              <a:rPr lang="en-US"/>
            </a:br>
            <a:r>
              <a:rPr lang="en-US"/>
              <a:t>GNN Training</a:t>
            </a:r>
            <a:endParaRPr lang="en-US" sz="4000" i="1"/>
          </a:p>
        </p:txBody>
      </p:sp>
      <p:sp>
        <p:nvSpPr>
          <p:cNvPr id="7" name="TextBox 6"/>
          <p:cNvSpPr txBox="1"/>
          <p:nvPr/>
        </p:nvSpPr>
        <p:spPr>
          <a:xfrm>
            <a:off x="762000" y="5257800"/>
            <a:ext cx="6705600" cy="1692771"/>
          </a:xfrm>
          <a:prstGeom prst="rect">
            <a:avLst/>
          </a:prstGeom>
          <a:noFill/>
        </p:spPr>
        <p:txBody>
          <a:bodyPr wrap="square" lIns="91440" tIns="45720" rIns="91440" bIns="45720" rtlCol="0" anchor="t">
            <a:spAutoFit/>
          </a:bodyPr>
          <a:lstStyle/>
          <a:p>
            <a:r>
              <a:rPr lang="en-US" sz="2400"/>
              <a:t>CS224W: Machine Learning with Graphs</a:t>
            </a:r>
          </a:p>
          <a:p>
            <a:r>
              <a:rPr lang="en-US" sz="2400"/>
              <a:t>Jure Leskovec, </a:t>
            </a:r>
            <a:r>
              <a:rPr lang="en-US" sz="2000"/>
              <a:t>Stanford University</a:t>
            </a:r>
            <a:endParaRPr lang="en-US" sz="2000">
              <a:solidFill>
                <a:srgbClr val="000000"/>
              </a:solidFill>
            </a:endParaRPr>
          </a:p>
          <a:p>
            <a:r>
              <a:rPr lang="en-US" sz="2400"/>
              <a:t>Charilaos </a:t>
            </a:r>
            <a:r>
              <a:rPr lang="en-US" sz="2400" err="1"/>
              <a:t>Kanatsoulis</a:t>
            </a:r>
            <a:r>
              <a:rPr lang="en-US" sz="2400"/>
              <a:t>, </a:t>
            </a:r>
            <a:r>
              <a:rPr lang="en-US" sz="2000"/>
              <a:t>Stanford University</a:t>
            </a:r>
            <a:endParaRPr lang="en-US"/>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1">
            <a:extLst>
              <a:ext uri="{FF2B5EF4-FFF2-40B4-BE49-F238E27FC236}">
                <a16:creationId xmlns:a16="http://schemas.microsoft.com/office/drawing/2014/main" id="{DD821624-4BAF-0C69-603A-4AB60975D2E1}"/>
              </a:ext>
            </a:extLst>
          </p:cNvPr>
          <p:cNvSpPr txBox="1"/>
          <p:nvPr/>
        </p:nvSpPr>
        <p:spPr>
          <a:xfrm>
            <a:off x="2542032" y="34409"/>
            <a:ext cx="6601968"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latin typeface="Arial" panose="020B0604020202020204" pitchFamily="34" charset="0"/>
                <a:cs typeface="Arial" panose="020B0604020202020204" pitchFamily="34" charset="0"/>
              </a:rPr>
              <a:t>Note to other teachers and users of these slides: </a:t>
            </a:r>
            <a:r>
              <a:rPr lang="en-US" sz="1200">
                <a:latin typeface="Arial" panose="020B0604020202020204" pitchFamily="34" charset="0"/>
                <a:cs typeface="Arial" panose="020B0604020202020204" pitchFamily="34" charset="0"/>
              </a:rPr>
              <a:t>We would be delighted if you found our material useful for giving your own lectures. Feel free to use these slides verbatim, or to modify them to fit your own needs. If you make use of a significant portion of these slides in your own lecture, please include this message, or a link to our web site: </a:t>
            </a:r>
            <a:r>
              <a:rPr lang="en-US" sz="1200">
                <a:latin typeface="Arial" panose="020B0604020202020204" pitchFamily="34" charset="0"/>
                <a:cs typeface="Arial" panose="020B0604020202020204" pitchFamily="34" charset="0"/>
                <a:hlinkClick r:id="rId4"/>
              </a:rPr>
              <a:t>http://cs224w.Stanford.edu </a:t>
            </a:r>
            <a:endParaRPr lang="en-US" sz="1200">
              <a:latin typeface="Arial" pitchFamily="34" charset="0"/>
              <a:cs typeface="Arial" pitchFamily="34" charset="0"/>
            </a:endParaRPr>
          </a:p>
          <a:p>
            <a:endParaRPr lang="en-US" sz="1200">
              <a:latin typeface="Arial" pitchFamily="34" charset="0"/>
              <a:cs typeface="Arial"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p:txBody>
          <a:bodyPr/>
          <a:lstStyle/>
          <a:p>
            <a:r>
              <a:rPr lang="en-US"/>
              <a:t>Announcements</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p:txBody>
          <a:bodyPr vert="horz" lIns="54864" tIns="91440" rIns="91440" bIns="45720" rtlCol="0" anchor="t">
            <a:normAutofit/>
          </a:bodyPr>
          <a:lstStyle/>
          <a:p>
            <a:pPr marL="575945" indent="-457200"/>
            <a:r>
              <a:rPr lang="en-US" b="1">
                <a:latin typeface="Calibri"/>
                <a:ea typeface="Calibri"/>
                <a:cs typeface="Calibri"/>
              </a:rPr>
              <a:t>Project information</a:t>
            </a:r>
            <a:r>
              <a:rPr lang="en-US">
                <a:latin typeface="Calibri"/>
                <a:ea typeface="Calibri"/>
                <a:cs typeface="Calibri"/>
              </a:rPr>
              <a:t> released on course website</a:t>
            </a:r>
          </a:p>
          <a:p>
            <a:pPr marL="575945" indent="-457200"/>
            <a:r>
              <a:rPr lang="en-US">
                <a:solidFill>
                  <a:srgbClr val="000000"/>
                </a:solidFill>
                <a:latin typeface="Calibri"/>
                <a:ea typeface="Calibri"/>
                <a:cs typeface="Calibri"/>
              </a:rPr>
              <a:t>Project counts </a:t>
            </a:r>
            <a:r>
              <a:rPr lang="en-US">
                <a:solidFill>
                  <a:srgbClr val="FF0000"/>
                </a:solidFill>
                <a:latin typeface="Calibri"/>
                <a:ea typeface="Calibri"/>
                <a:cs typeface="Calibri"/>
              </a:rPr>
              <a:t>30%</a:t>
            </a:r>
            <a:r>
              <a:rPr lang="en-US">
                <a:solidFill>
                  <a:srgbClr val="000000"/>
                </a:solidFill>
                <a:latin typeface="Calibri"/>
                <a:ea typeface="Calibri"/>
                <a:cs typeface="Calibri"/>
              </a:rPr>
              <a:t> towards your final grade</a:t>
            </a:r>
          </a:p>
          <a:p>
            <a:pPr marL="118745" indent="0">
              <a:buNone/>
            </a:pPr>
            <a:r>
              <a:rPr lang="en-US">
                <a:solidFill>
                  <a:srgbClr val="000000"/>
                </a:solidFill>
                <a:latin typeface="Calibri"/>
                <a:ea typeface="Calibri"/>
                <a:cs typeface="Calibri"/>
              </a:rPr>
              <a:t>Due Dates:</a:t>
            </a:r>
          </a:p>
          <a:p>
            <a:pPr marL="575945" indent="-457200"/>
            <a:r>
              <a:rPr lang="en-US" err="1">
                <a:solidFill>
                  <a:srgbClr val="FF0000"/>
                </a:solidFill>
                <a:latin typeface="Calibri"/>
                <a:ea typeface="Calibri"/>
                <a:cs typeface="Calibri"/>
              </a:rPr>
              <a:t>Colab</a:t>
            </a:r>
            <a:r>
              <a:rPr lang="en-US">
                <a:solidFill>
                  <a:srgbClr val="FF0000"/>
                </a:solidFill>
                <a:latin typeface="Calibri"/>
                <a:ea typeface="Calibri"/>
                <a:cs typeface="Calibri"/>
              </a:rPr>
              <a:t> 1 </a:t>
            </a:r>
            <a:r>
              <a:rPr lang="en-US">
                <a:latin typeface="Calibri"/>
                <a:ea typeface="Calibri"/>
                <a:cs typeface="Calibri"/>
              </a:rPr>
              <a:t>due this Thursday, 10/10</a:t>
            </a:r>
          </a:p>
          <a:p>
            <a:pPr marL="575945" indent="-457200"/>
            <a:r>
              <a:rPr lang="en-US">
                <a:solidFill>
                  <a:srgbClr val="FF0000"/>
                </a:solidFill>
                <a:latin typeface="Calibri"/>
                <a:ea typeface="Calibri"/>
                <a:cs typeface="Calibri"/>
              </a:rPr>
              <a:t>Homework 1 </a:t>
            </a:r>
            <a:r>
              <a:rPr lang="en-US">
                <a:latin typeface="Calibri"/>
                <a:ea typeface="Calibri"/>
                <a:cs typeface="Calibri"/>
              </a:rPr>
              <a:t>due next Thursday, 10/17</a:t>
            </a:r>
          </a:p>
          <a:p>
            <a:pPr marL="575945" indent="-457200"/>
            <a:r>
              <a:rPr lang="en-US">
                <a:solidFill>
                  <a:srgbClr val="FF0000"/>
                </a:solidFill>
                <a:latin typeface="Calibri"/>
                <a:ea typeface="Calibri"/>
                <a:cs typeface="Calibri"/>
              </a:rPr>
              <a:t>Project Proposal</a:t>
            </a:r>
            <a:r>
              <a:rPr lang="en-US">
                <a:latin typeface="Calibri"/>
                <a:ea typeface="Calibri"/>
                <a:cs typeface="Calibri"/>
              </a:rPr>
              <a:t> is due Tuesday, 10/22</a:t>
            </a:r>
          </a:p>
          <a:p>
            <a:pPr marL="118745" indent="0">
              <a:buNone/>
            </a:pPr>
            <a:endParaRPr lang="en-US">
              <a:latin typeface="Calibri"/>
              <a:ea typeface="Calibri"/>
              <a:cs typeface="Calibri"/>
            </a:endParaRPr>
          </a:p>
          <a:p>
            <a:pPr marL="438785"/>
            <a:r>
              <a:rPr lang="en-US">
                <a:latin typeface="Calibri"/>
                <a:ea typeface="Calibri"/>
                <a:cs typeface="Calibri"/>
              </a:rPr>
              <a:t>HW1 recitation session on Wed 1:30PM</a:t>
            </a:r>
          </a:p>
          <a:p>
            <a:pPr marL="575945" indent="-457200"/>
            <a:endParaRPr lang="en-US">
              <a:latin typeface="Calibri"/>
              <a:ea typeface="Calibri"/>
              <a:cs typeface="Calibri"/>
            </a:endParaRPr>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2</a:t>
            </a:fld>
            <a:endParaRPr lang="en-US"/>
          </a:p>
        </p:txBody>
      </p:sp>
    </p:spTree>
    <p:extLst>
      <p:ext uri="{BB962C8B-B14F-4D97-AF65-F5344CB8AC3E}">
        <p14:creationId xmlns:p14="http://schemas.microsoft.com/office/powerpoint/2010/main" val="4184610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23931-C3C8-B644-B645-14C4BF5242FB}"/>
              </a:ext>
            </a:extLst>
          </p:cNvPr>
          <p:cNvSpPr>
            <a:spLocks noGrp="1"/>
          </p:cNvSpPr>
          <p:nvPr>
            <p:ph type="title"/>
          </p:nvPr>
        </p:nvSpPr>
        <p:spPr/>
        <p:txBody>
          <a:bodyPr>
            <a:noAutofit/>
          </a:bodyPr>
          <a:lstStyle/>
          <a:p>
            <a:r>
              <a:rPr lang="en-US" sz="3600"/>
              <a:t>Response to high-frequency feedbacks</a:t>
            </a:r>
          </a:p>
        </p:txBody>
      </p:sp>
      <p:sp>
        <p:nvSpPr>
          <p:cNvPr id="3" name="Content Placeholder 2">
            <a:extLst>
              <a:ext uri="{FF2B5EF4-FFF2-40B4-BE49-F238E27FC236}">
                <a16:creationId xmlns:a16="http://schemas.microsoft.com/office/drawing/2014/main" id="{27672F6A-E1D7-C407-5D61-4E7BE4564C5F}"/>
              </a:ext>
            </a:extLst>
          </p:cNvPr>
          <p:cNvSpPr>
            <a:spLocks noGrp="1"/>
          </p:cNvSpPr>
          <p:nvPr>
            <p:ph idx="1"/>
          </p:nvPr>
        </p:nvSpPr>
        <p:spPr/>
        <p:txBody>
          <a:bodyPr vert="horz" lIns="54864" tIns="91440" rIns="91440" bIns="45720" rtlCol="0" anchor="t">
            <a:normAutofit fontScale="92500" lnSpcReduction="10000"/>
          </a:bodyPr>
          <a:lstStyle/>
          <a:p>
            <a:pPr marL="438785"/>
            <a:r>
              <a:rPr lang="en-US" sz="2800" b="1">
                <a:latin typeface="Calibri"/>
                <a:ea typeface="Calibri"/>
                <a:cs typeface="Calibri"/>
              </a:rPr>
              <a:t>More in Person Office Hours </a:t>
            </a:r>
            <a:endParaRPr lang="en-US">
              <a:latin typeface="Calibri"/>
              <a:ea typeface="Calibri"/>
              <a:cs typeface="Calibri"/>
            </a:endParaRPr>
          </a:p>
          <a:p>
            <a:pPr marL="118745" indent="0">
              <a:buNone/>
            </a:pPr>
            <a:r>
              <a:rPr lang="en-US" sz="2800">
                <a:latin typeface="Calibri"/>
                <a:ea typeface="Calibri"/>
                <a:cs typeface="Calibri"/>
              </a:rPr>
              <a:t>We have increased in person OHs to 5 sessions. </a:t>
            </a:r>
          </a:p>
          <a:p>
            <a:pPr marL="438785"/>
            <a:endParaRPr lang="en-US" sz="2800">
              <a:ea typeface="Calibri" pitchFamily="34" charset="0"/>
            </a:endParaRPr>
          </a:p>
          <a:p>
            <a:pPr marL="438785"/>
            <a:r>
              <a:rPr lang="en-US" sz="2800" b="1">
                <a:latin typeface="Calibri"/>
                <a:ea typeface="Calibri"/>
                <a:cs typeface="Calibri"/>
              </a:rPr>
              <a:t>Project Partner Coordination</a:t>
            </a:r>
          </a:p>
          <a:p>
            <a:pPr marL="118745" indent="0">
              <a:buNone/>
            </a:pPr>
            <a:r>
              <a:rPr lang="en-US" sz="2800">
                <a:latin typeface="Calibri"/>
                <a:ea typeface="Calibri"/>
                <a:cs typeface="Calibri"/>
              </a:rPr>
              <a:t>We have created a pinned thread on Ed to facilitate finding project partners: </a:t>
            </a:r>
            <a:r>
              <a:rPr lang="en-US" sz="2800">
                <a:latin typeface="Calibri"/>
                <a:ea typeface="Calibri"/>
                <a:cs typeface="Calibri"/>
                <a:hlinkClick r:id="rId3"/>
              </a:rPr>
              <a:t>https://edstem.org/us/courses/67691/discussion/5366313</a:t>
            </a:r>
            <a:endParaRPr lang="en-US" sz="2800">
              <a:latin typeface="Calibri"/>
              <a:ea typeface="Calibri"/>
              <a:cs typeface="Calibri"/>
            </a:endParaRPr>
          </a:p>
          <a:p>
            <a:pPr marL="118745" indent="0">
              <a:buNone/>
            </a:pPr>
            <a:endParaRPr lang="en-US" sz="2800">
              <a:ea typeface="Calibri" pitchFamily="34" charset="0"/>
            </a:endParaRPr>
          </a:p>
          <a:p>
            <a:pPr marL="438785"/>
            <a:r>
              <a:rPr lang="en-US" sz="2800" b="1">
                <a:latin typeface="Calibri"/>
                <a:ea typeface="Calibri"/>
                <a:cs typeface="Calibri"/>
              </a:rPr>
              <a:t>Keep track of deadlines</a:t>
            </a:r>
          </a:p>
          <a:p>
            <a:pPr marL="118745" indent="0">
              <a:buNone/>
            </a:pPr>
            <a:r>
              <a:rPr lang="en-US" sz="2800">
                <a:latin typeface="Calibri"/>
                <a:ea typeface="Calibri"/>
                <a:cs typeface="Calibri"/>
              </a:rPr>
              <a:t>We’ll make weekly announcement about deadlines via Ed. </a:t>
            </a:r>
          </a:p>
          <a:p>
            <a:pPr marL="118745" indent="0">
              <a:buNone/>
            </a:pPr>
            <a:endParaRPr lang="en-US" sz="2800">
              <a:ea typeface="Calibri" pitchFamily="34" charset="0"/>
            </a:endParaRPr>
          </a:p>
          <a:p>
            <a:pPr marL="438785"/>
            <a:r>
              <a:rPr lang="en-US" sz="2800" b="1">
                <a:latin typeface="Calibri"/>
                <a:ea typeface="Calibri"/>
                <a:cs typeface="Calibri"/>
              </a:rPr>
              <a:t>Additional resources</a:t>
            </a:r>
          </a:p>
          <a:p>
            <a:pPr marL="118745" indent="0">
              <a:buNone/>
            </a:pPr>
            <a:r>
              <a:rPr lang="en-US" sz="2800">
                <a:latin typeface="Calibri"/>
                <a:ea typeface="Calibri"/>
                <a:cs typeface="Calibri"/>
              </a:rPr>
              <a:t>Please come to the office hour and our TAs will pinpoint you with relevant resources!</a:t>
            </a:r>
          </a:p>
          <a:p>
            <a:pPr marL="438785"/>
            <a:endParaRPr lang="en-US" sz="2800">
              <a:ea typeface="Calibri" pitchFamily="34" charset="0"/>
            </a:endParaRPr>
          </a:p>
        </p:txBody>
      </p:sp>
      <p:sp>
        <p:nvSpPr>
          <p:cNvPr id="4" name="Date Placeholder 3">
            <a:extLst>
              <a:ext uri="{FF2B5EF4-FFF2-40B4-BE49-F238E27FC236}">
                <a16:creationId xmlns:a16="http://schemas.microsoft.com/office/drawing/2014/main" id="{B187B3AF-662D-7456-1CF5-48BEDEBE11C8}"/>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821ED536-CDF0-A1F7-823C-01298D26A28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28B9D0A-801F-C16C-866E-CA3A300BC901}"/>
              </a:ext>
            </a:extLst>
          </p:cNvPr>
          <p:cNvSpPr>
            <a:spLocks noGrp="1"/>
          </p:cNvSpPr>
          <p:nvPr>
            <p:ph type="sldNum" sz="quarter" idx="12"/>
          </p:nvPr>
        </p:nvSpPr>
        <p:spPr/>
        <p:txBody>
          <a:bodyPr/>
          <a:lstStyle/>
          <a:p>
            <a:fld id="{19B12225-5612-419B-A8D5-4B8EEE4C217E}" type="slidenum">
              <a:rPr lang="en-US" smtClean="0"/>
              <a:pPr/>
              <a:t>3</a:t>
            </a:fld>
            <a:endParaRPr lang="en-US"/>
          </a:p>
        </p:txBody>
      </p:sp>
    </p:spTree>
    <p:extLst>
      <p:ext uri="{BB962C8B-B14F-4D97-AF65-F5344CB8AC3E}">
        <p14:creationId xmlns:p14="http://schemas.microsoft.com/office/powerpoint/2010/main" val="2590146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p:txBody>
          <a:bodyPr/>
          <a:lstStyle/>
          <a:p>
            <a:r>
              <a:rPr lang="en-US"/>
              <a:t>Course project</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p:txBody>
          <a:bodyPr/>
          <a:lstStyle/>
          <a:p>
            <a:r>
              <a:rPr lang="en-US" b="1"/>
              <a:t>Goal</a:t>
            </a:r>
            <a:r>
              <a:rPr lang="en-US"/>
              <a:t>: create long-lasting resources for your technical profiles + broader graph ML community</a:t>
            </a:r>
          </a:p>
          <a:p>
            <a:r>
              <a:rPr lang="en-US"/>
              <a:t>Three types of projects</a:t>
            </a:r>
          </a:p>
          <a:p>
            <a:pPr lvl="1"/>
            <a:r>
              <a:rPr lang="en-US"/>
              <a:t>1) Real-world applications of GNNs</a:t>
            </a:r>
          </a:p>
          <a:p>
            <a:pPr lvl="1"/>
            <a:r>
              <a:rPr lang="en-US"/>
              <a:t>2) Tutorial on </a:t>
            </a:r>
            <a:r>
              <a:rPr lang="en-US" err="1"/>
              <a:t>PyG</a:t>
            </a:r>
            <a:r>
              <a:rPr lang="en-US"/>
              <a:t> functionality</a:t>
            </a:r>
          </a:p>
          <a:p>
            <a:pPr lvl="1"/>
            <a:r>
              <a:rPr lang="en-US"/>
              <a:t>3) Implementation of cutting-edge research</a:t>
            </a:r>
          </a:p>
          <a:p>
            <a:r>
              <a:rPr lang="en-US"/>
              <a:t>We will publish your blog posts on our course’s </a:t>
            </a:r>
            <a:r>
              <a:rPr lang="en-US">
                <a:hlinkClick r:id="rId3"/>
              </a:rPr>
              <a:t>Medium page</a:t>
            </a:r>
            <a:r>
              <a:rPr lang="en-US"/>
              <a:t>!</a:t>
            </a:r>
          </a:p>
          <a:p>
            <a:endParaRPr lang="en-US"/>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4</a:t>
            </a:fld>
            <a:endParaRPr lang="en-US"/>
          </a:p>
        </p:txBody>
      </p:sp>
    </p:spTree>
    <p:extLst>
      <p:ext uri="{BB962C8B-B14F-4D97-AF65-F5344CB8AC3E}">
        <p14:creationId xmlns:p14="http://schemas.microsoft.com/office/powerpoint/2010/main" val="543088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a:xfrm>
            <a:off x="457200" y="76200"/>
            <a:ext cx="8481060" cy="987552"/>
          </a:xfrm>
        </p:spPr>
        <p:txBody>
          <a:bodyPr>
            <a:normAutofit fontScale="90000"/>
          </a:bodyPr>
          <a:lstStyle/>
          <a:p>
            <a:r>
              <a:rPr lang="en-US"/>
              <a:t>1) Real-world applications of GNNs</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p:txBody>
          <a:bodyPr/>
          <a:lstStyle/>
          <a:p>
            <a:r>
              <a:rPr lang="en-US" b="1"/>
              <a:t>Goal</a:t>
            </a:r>
            <a:r>
              <a:rPr lang="en-US"/>
              <a:t>: identify a specific use case and demonstrate how GNNs and </a:t>
            </a:r>
            <a:r>
              <a:rPr lang="en-US" err="1"/>
              <a:t>PyG</a:t>
            </a:r>
            <a:r>
              <a:rPr lang="en-US"/>
              <a:t> can be used to solve this problem</a:t>
            </a:r>
          </a:p>
          <a:p>
            <a:r>
              <a:rPr lang="en-US" b="1"/>
              <a:t>Output</a:t>
            </a:r>
            <a:r>
              <a:rPr lang="en-US"/>
              <a:t>: blog post, Google </a:t>
            </a:r>
            <a:r>
              <a:rPr lang="en-US" err="1"/>
              <a:t>colab</a:t>
            </a:r>
            <a:endParaRPr lang="en-US"/>
          </a:p>
          <a:p>
            <a:r>
              <a:rPr lang="en-US"/>
              <a:t>Example use cases</a:t>
            </a:r>
          </a:p>
          <a:p>
            <a:pPr lvl="1"/>
            <a:r>
              <a:rPr lang="en-US"/>
              <a:t>Fraud detection</a:t>
            </a:r>
          </a:p>
          <a:p>
            <a:pPr lvl="1"/>
            <a:r>
              <a:rPr lang="en-US"/>
              <a:t>Predicting drug interactions</a:t>
            </a:r>
          </a:p>
          <a:p>
            <a:pPr lvl="1"/>
            <a:r>
              <a:rPr lang="en-US"/>
              <a:t>Friend recommendation</a:t>
            </a:r>
          </a:p>
          <a:p>
            <a:r>
              <a:rPr lang="en-US"/>
              <a:t>Check out the </a:t>
            </a:r>
            <a:r>
              <a:rPr lang="en-US">
                <a:hlinkClick r:id="rId3"/>
              </a:rPr>
              <a:t>featured posts</a:t>
            </a:r>
            <a:r>
              <a:rPr lang="en-US"/>
              <a:t> in the project information doc on the course website</a:t>
            </a:r>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5</a:t>
            </a:fld>
            <a:endParaRPr lang="en-US"/>
          </a:p>
        </p:txBody>
      </p:sp>
    </p:spTree>
    <p:extLst>
      <p:ext uri="{BB962C8B-B14F-4D97-AF65-F5344CB8AC3E}">
        <p14:creationId xmlns:p14="http://schemas.microsoft.com/office/powerpoint/2010/main" val="2265270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a:xfrm>
            <a:off x="457200" y="76200"/>
            <a:ext cx="8481060" cy="987552"/>
          </a:xfrm>
        </p:spPr>
        <p:txBody>
          <a:bodyPr>
            <a:normAutofit/>
          </a:bodyPr>
          <a:lstStyle/>
          <a:p>
            <a:r>
              <a:rPr lang="en-US"/>
              <a:t>2) Tutorial on </a:t>
            </a:r>
            <a:r>
              <a:rPr lang="en-US" err="1"/>
              <a:t>PyG</a:t>
            </a:r>
            <a:r>
              <a:rPr lang="en-US"/>
              <a:t> functionality</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p:txBody>
          <a:bodyPr>
            <a:normAutofit/>
          </a:bodyPr>
          <a:lstStyle/>
          <a:p>
            <a:r>
              <a:rPr lang="en-US" b="1"/>
              <a:t>Goal</a:t>
            </a:r>
            <a:r>
              <a:rPr lang="en-US"/>
              <a:t>: develop a tutorial that explains how to use existing </a:t>
            </a:r>
            <a:r>
              <a:rPr lang="en-US" err="1"/>
              <a:t>PyG</a:t>
            </a:r>
            <a:r>
              <a:rPr lang="en-US"/>
              <a:t> functionality</a:t>
            </a:r>
          </a:p>
          <a:p>
            <a:r>
              <a:rPr lang="en-US" b="1"/>
              <a:t>Output</a:t>
            </a:r>
            <a:r>
              <a:rPr lang="en-US"/>
              <a:t>: blog post, Google </a:t>
            </a:r>
            <a:r>
              <a:rPr lang="en-US" err="1"/>
              <a:t>colab</a:t>
            </a:r>
            <a:endParaRPr lang="en-US"/>
          </a:p>
          <a:p>
            <a:r>
              <a:rPr lang="en-US"/>
              <a:t>Example topics for tutorials</a:t>
            </a:r>
          </a:p>
          <a:p>
            <a:pPr lvl="1"/>
            <a:r>
              <a:rPr lang="en-US" err="1"/>
              <a:t>PyG’s</a:t>
            </a:r>
            <a:r>
              <a:rPr lang="en-US"/>
              <a:t> </a:t>
            </a:r>
            <a:r>
              <a:rPr lang="en-US">
                <a:hlinkClick r:id="rId3"/>
              </a:rPr>
              <a:t>explainability</a:t>
            </a:r>
            <a:r>
              <a:rPr lang="en-US"/>
              <a:t> module</a:t>
            </a:r>
          </a:p>
          <a:p>
            <a:pPr lvl="1"/>
            <a:r>
              <a:rPr lang="en-US"/>
              <a:t>Methods for graph sampling (e.g., negative sampling, sampling on heterogeneous graphs)</a:t>
            </a:r>
          </a:p>
          <a:p>
            <a:pPr lvl="1"/>
            <a:r>
              <a:rPr lang="en-US"/>
              <a:t>Tutorial on </a:t>
            </a:r>
            <a:r>
              <a:rPr lang="en-US">
                <a:hlinkClick r:id="rId4"/>
              </a:rPr>
              <a:t>GraphGym</a:t>
            </a:r>
            <a:r>
              <a:rPr lang="en-US"/>
              <a:t>, a platform for designing and evaluating GNNs</a:t>
            </a:r>
          </a:p>
          <a:p>
            <a:r>
              <a:rPr lang="en-US"/>
              <a:t>Check out </a:t>
            </a:r>
            <a:r>
              <a:rPr lang="en-US">
                <a:hlinkClick r:id="rId5"/>
              </a:rPr>
              <a:t>example tutorials</a:t>
            </a:r>
            <a:r>
              <a:rPr lang="en-US"/>
              <a:t> from </a:t>
            </a:r>
            <a:r>
              <a:rPr lang="en-US" err="1"/>
              <a:t>PyG</a:t>
            </a:r>
            <a:endParaRPr lang="en-US"/>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6</a:t>
            </a:fld>
            <a:endParaRPr lang="en-US"/>
          </a:p>
        </p:txBody>
      </p:sp>
    </p:spTree>
    <p:extLst>
      <p:ext uri="{BB962C8B-B14F-4D97-AF65-F5344CB8AC3E}">
        <p14:creationId xmlns:p14="http://schemas.microsoft.com/office/powerpoint/2010/main" val="3852506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a:xfrm>
            <a:off x="457200" y="76200"/>
            <a:ext cx="8481060" cy="987552"/>
          </a:xfrm>
        </p:spPr>
        <p:txBody>
          <a:bodyPr>
            <a:normAutofit/>
          </a:bodyPr>
          <a:lstStyle/>
          <a:p>
            <a:r>
              <a:rPr lang="en-US"/>
              <a:t>3) Implementation of research</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p:txBody>
          <a:bodyPr>
            <a:normAutofit lnSpcReduction="10000"/>
          </a:bodyPr>
          <a:lstStyle/>
          <a:p>
            <a:r>
              <a:rPr lang="en-US" b="1"/>
              <a:t>Goal</a:t>
            </a:r>
            <a:r>
              <a:rPr lang="en-US"/>
              <a:t>: implement interesting methods from a recent research paper in graph ML </a:t>
            </a:r>
          </a:p>
          <a:p>
            <a:r>
              <a:rPr lang="en-US" b="1"/>
              <a:t>Output</a:t>
            </a:r>
            <a:r>
              <a:rPr lang="en-US"/>
              <a:t>: PR to </a:t>
            </a:r>
            <a:r>
              <a:rPr lang="en-US" err="1"/>
              <a:t>PyG</a:t>
            </a:r>
            <a:r>
              <a:rPr lang="en-US"/>
              <a:t> </a:t>
            </a:r>
            <a:r>
              <a:rPr lang="en-US">
                <a:hlinkClick r:id="rId3"/>
              </a:rPr>
              <a:t>contrib</a:t>
            </a:r>
            <a:r>
              <a:rPr lang="en-US"/>
              <a:t>, short blog post </a:t>
            </a:r>
          </a:p>
          <a:p>
            <a:r>
              <a:rPr lang="en-US"/>
              <a:t>Project details</a:t>
            </a:r>
          </a:p>
          <a:p>
            <a:pPr lvl="1"/>
            <a:r>
              <a:rPr lang="en-US"/>
              <a:t>Implementation should include comprehensive testing and documentation on new functionality</a:t>
            </a:r>
          </a:p>
          <a:p>
            <a:pPr lvl="1"/>
            <a:r>
              <a:rPr lang="en-US"/>
              <a:t>Try to build on existing </a:t>
            </a:r>
            <a:r>
              <a:rPr lang="en-US" err="1"/>
              <a:t>PyG</a:t>
            </a:r>
            <a:r>
              <a:rPr lang="en-US"/>
              <a:t> and </a:t>
            </a:r>
            <a:r>
              <a:rPr lang="en-US" err="1"/>
              <a:t>PyTorch</a:t>
            </a:r>
            <a:r>
              <a:rPr lang="en-US"/>
              <a:t> code wherever possible</a:t>
            </a:r>
          </a:p>
          <a:p>
            <a:pPr lvl="1"/>
            <a:r>
              <a:rPr lang="en-US"/>
              <a:t>Note: this project is more manageable if you are already comfortable with </a:t>
            </a:r>
            <a:r>
              <a:rPr lang="en-US" err="1"/>
              <a:t>PyTorch</a:t>
            </a:r>
            <a:r>
              <a:rPr lang="en-US"/>
              <a:t> and deep learning. We also highly recommend group of 3.</a:t>
            </a:r>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7</a:t>
            </a:fld>
            <a:endParaRPr lang="en-US"/>
          </a:p>
        </p:txBody>
      </p:sp>
    </p:spTree>
    <p:extLst>
      <p:ext uri="{BB962C8B-B14F-4D97-AF65-F5344CB8AC3E}">
        <p14:creationId xmlns:p14="http://schemas.microsoft.com/office/powerpoint/2010/main" val="685432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81C005A-1FFD-7DA9-9EB8-A149C2038A3E}"/>
              </a:ext>
            </a:extLst>
          </p:cNvPr>
          <p:cNvSpPr/>
          <p:nvPr/>
        </p:nvSpPr>
        <p:spPr>
          <a:xfrm>
            <a:off x="584970" y="1400848"/>
            <a:ext cx="7927878" cy="5003030"/>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a:xfrm>
            <a:off x="457200" y="76200"/>
            <a:ext cx="8481060" cy="987552"/>
          </a:xfrm>
        </p:spPr>
        <p:txBody>
          <a:bodyPr>
            <a:normAutofit/>
          </a:bodyPr>
          <a:lstStyle/>
          <a:p>
            <a:r>
              <a:rPr lang="en-US"/>
              <a:t>Project logistics</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a:solidFill>
            <a:schemeClr val="bg1"/>
          </a:solidFill>
        </p:spPr>
        <p:txBody>
          <a:bodyPr vert="horz" lIns="54864" tIns="91440" rIns="91440" bIns="45720" rtlCol="0" anchor="t">
            <a:normAutofit/>
          </a:bodyPr>
          <a:lstStyle/>
          <a:p>
            <a:pPr marL="438785"/>
            <a:r>
              <a:rPr lang="en-US">
                <a:latin typeface="Calibri"/>
                <a:ea typeface="Calibri"/>
                <a:cs typeface="Calibri"/>
              </a:rPr>
              <a:t>Project is worth 30% of your course grade</a:t>
            </a:r>
          </a:p>
          <a:p>
            <a:pPr lvl="1"/>
            <a:r>
              <a:rPr lang="en-US">
                <a:latin typeface="Calibri"/>
                <a:ea typeface="Calibri"/>
                <a:cs typeface="Calibri"/>
              </a:rPr>
              <a:t>Project proposal (2 pages), due October 22</a:t>
            </a:r>
            <a:endParaRPr lang="en-US">
              <a:ea typeface="Calibri"/>
            </a:endParaRPr>
          </a:p>
          <a:p>
            <a:pPr lvl="1"/>
            <a:r>
              <a:rPr lang="en-US">
                <a:latin typeface="Calibri"/>
                <a:ea typeface="Calibri"/>
                <a:cs typeface="Calibri"/>
              </a:rPr>
              <a:t>Project milestone, due November 7</a:t>
            </a:r>
          </a:p>
          <a:p>
            <a:pPr lvl="1"/>
            <a:r>
              <a:rPr lang="en-US">
                <a:latin typeface="Calibri"/>
                <a:ea typeface="Calibri"/>
                <a:cs typeface="Calibri"/>
              </a:rPr>
              <a:t>Final reports, due December 12</a:t>
            </a:r>
            <a:endParaRPr lang="en-US">
              <a:ea typeface="Calibri"/>
            </a:endParaRPr>
          </a:p>
          <a:p>
            <a:pPr marL="438785"/>
            <a:r>
              <a:rPr lang="en-US">
                <a:latin typeface="Calibri"/>
                <a:ea typeface="Calibri"/>
                <a:cs typeface="Calibri"/>
              </a:rPr>
              <a:t>We recommend groups of 3, but groups of 2 are also allowed</a:t>
            </a:r>
          </a:p>
          <a:p>
            <a:pPr lvl="1"/>
            <a:r>
              <a:rPr lang="en-US">
                <a:latin typeface="Calibri"/>
                <a:ea typeface="Calibri"/>
                <a:cs typeface="Calibri"/>
              </a:rPr>
              <a:t>Each group will be assigned a CA mentor who will provide feedback</a:t>
            </a:r>
          </a:p>
          <a:p>
            <a:pPr marL="438785"/>
            <a:r>
              <a:rPr lang="en-US" b="1">
                <a:latin typeface="Calibri"/>
                <a:ea typeface="Calibri"/>
                <a:cs typeface="Calibri"/>
              </a:rPr>
              <a:t>Full project description is released on the </a:t>
            </a:r>
            <a:r>
              <a:rPr lang="en-US" b="1">
                <a:latin typeface="Calibri"/>
                <a:ea typeface="Calibri"/>
                <a:cs typeface="Calibri"/>
                <a:hlinkClick r:id="rId2"/>
              </a:rPr>
              <a:t>course website</a:t>
            </a:r>
            <a:r>
              <a:rPr lang="en-US" b="1">
                <a:latin typeface="Calibri"/>
                <a:ea typeface="Calibri"/>
                <a:cs typeface="Calibri"/>
              </a:rPr>
              <a:t>!</a:t>
            </a:r>
            <a:endParaRPr lang="en-US">
              <a:latin typeface="Calibri"/>
              <a:ea typeface="Calibri"/>
              <a:cs typeface="Calibri"/>
            </a:endParaRPr>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8</a:t>
            </a:fld>
            <a:endParaRPr lang="en-US"/>
          </a:p>
        </p:txBody>
      </p:sp>
    </p:spTree>
    <p:extLst>
      <p:ext uri="{BB962C8B-B14F-4D97-AF65-F5344CB8AC3E}">
        <p14:creationId xmlns:p14="http://schemas.microsoft.com/office/powerpoint/2010/main" val="313577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8400"/>
            <a:ext cx="8077200" cy="2590800"/>
          </a:xfrm>
        </p:spPr>
        <p:txBody>
          <a:bodyPr anchor="b">
            <a:normAutofit/>
          </a:bodyPr>
          <a:lstStyle/>
          <a:p>
            <a:r>
              <a:rPr lang="en-US"/>
              <a:t>Stanford CS224W:</a:t>
            </a:r>
            <a:br>
              <a:rPr lang="en-US"/>
            </a:br>
            <a:r>
              <a:rPr lang="en-US"/>
              <a:t>GNN Augmentation and Training</a:t>
            </a:r>
            <a:endParaRPr lang="en-US" sz="4000" i="1"/>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27587279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10/9/2024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10</a:t>
            </a:fld>
            <a:endParaRPr lang="en-US"/>
          </a:p>
        </p:txBody>
      </p:sp>
      <p:pic>
        <p:nvPicPr>
          <p:cNvPr id="8" name="Picture 7">
            <a:extLst>
              <a:ext uri="{FF2B5EF4-FFF2-40B4-BE49-F238E27FC236}">
                <a16:creationId xmlns:a16="http://schemas.microsoft.com/office/drawing/2014/main" id="{5C8A0D8C-52FA-6A4E-9B31-DF1BF3692E3C}"/>
              </a:ext>
            </a:extLst>
          </p:cNvPr>
          <p:cNvPicPr>
            <a:picLocks noChangeAspect="1"/>
          </p:cNvPicPr>
          <p:nvPr/>
        </p:nvPicPr>
        <p:blipFill rotWithShape="1">
          <a:blip r:embed="rId2">
            <a:extLst>
              <a:ext uri="{28A0092B-C50C-407E-A947-70E740481C1C}">
                <a14:useLocalDpi xmlns:a14="http://schemas.microsoft.com/office/drawing/2010/main" val="0"/>
              </a:ext>
            </a:extLst>
          </a:blip>
          <a:srcRect r="63931"/>
          <a:stretch/>
        </p:blipFill>
        <p:spPr>
          <a:xfrm>
            <a:off x="102489" y="1139415"/>
            <a:ext cx="1951640" cy="2155450"/>
          </a:xfrm>
          <a:prstGeom prst="rect">
            <a:avLst/>
          </a:prstGeom>
        </p:spPr>
      </p:pic>
      <p:pic>
        <p:nvPicPr>
          <p:cNvPr id="9" name="Picture 8">
            <a:extLst>
              <a:ext uri="{FF2B5EF4-FFF2-40B4-BE49-F238E27FC236}">
                <a16:creationId xmlns:a16="http://schemas.microsoft.com/office/drawing/2014/main" id="{9163D583-A7F5-1345-BCEF-A98B96BD92D9}"/>
              </a:ext>
            </a:extLst>
          </p:cNvPr>
          <p:cNvPicPr>
            <a:picLocks noChangeAspect="1"/>
          </p:cNvPicPr>
          <p:nvPr/>
        </p:nvPicPr>
        <p:blipFill rotWithShape="1">
          <a:blip r:embed="rId3"/>
          <a:srcRect l="4033" b="2082"/>
          <a:stretch/>
        </p:blipFill>
        <p:spPr>
          <a:xfrm>
            <a:off x="3217636" y="2155510"/>
            <a:ext cx="3449644" cy="3973945"/>
          </a:xfrm>
          <a:prstGeom prst="rect">
            <a:avLst/>
          </a:prstGeom>
        </p:spPr>
      </p:pic>
      <p:sp>
        <p:nvSpPr>
          <p:cNvPr id="10" name="TextBox 9">
            <a:extLst>
              <a:ext uri="{FF2B5EF4-FFF2-40B4-BE49-F238E27FC236}">
                <a16:creationId xmlns:a16="http://schemas.microsoft.com/office/drawing/2014/main" id="{B9E4FE33-2301-BB46-8322-7731F3153245}"/>
              </a:ext>
            </a:extLst>
          </p:cNvPr>
          <p:cNvSpPr txBox="1"/>
          <p:nvPr/>
        </p:nvSpPr>
        <p:spPr>
          <a:xfrm>
            <a:off x="5511234" y="3016782"/>
            <a:ext cx="2145716"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(2) Aggregation</a:t>
            </a:r>
          </a:p>
        </p:txBody>
      </p:sp>
      <p:sp>
        <p:nvSpPr>
          <p:cNvPr id="11" name="TextBox 10">
            <a:extLst>
              <a:ext uri="{FF2B5EF4-FFF2-40B4-BE49-F238E27FC236}">
                <a16:creationId xmlns:a16="http://schemas.microsoft.com/office/drawing/2014/main" id="{D118BF55-92EA-8E43-8613-FEC745AD432A}"/>
              </a:ext>
            </a:extLst>
          </p:cNvPr>
          <p:cNvSpPr txBox="1"/>
          <p:nvPr/>
        </p:nvSpPr>
        <p:spPr>
          <a:xfrm>
            <a:off x="5507555" y="3680817"/>
            <a:ext cx="1723421"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(1) Message</a:t>
            </a:r>
          </a:p>
        </p:txBody>
      </p:sp>
      <p:sp>
        <p:nvSpPr>
          <p:cNvPr id="13" name="Rectangle 12">
            <a:extLst>
              <a:ext uri="{FF2B5EF4-FFF2-40B4-BE49-F238E27FC236}">
                <a16:creationId xmlns:a16="http://schemas.microsoft.com/office/drawing/2014/main" id="{4DC8966C-67D5-2142-A9AA-8355AAC0C1DB}"/>
              </a:ext>
            </a:extLst>
          </p:cNvPr>
          <p:cNvSpPr/>
          <p:nvPr/>
        </p:nvSpPr>
        <p:spPr>
          <a:xfrm>
            <a:off x="2079980" y="2891657"/>
            <a:ext cx="5985711" cy="1302052"/>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TextBox 13">
            <a:extLst>
              <a:ext uri="{FF2B5EF4-FFF2-40B4-BE49-F238E27FC236}">
                <a16:creationId xmlns:a16="http://schemas.microsoft.com/office/drawing/2014/main" id="{9A23612A-F45F-E040-A8A3-366C2DC8E888}"/>
              </a:ext>
            </a:extLst>
          </p:cNvPr>
          <p:cNvSpPr txBox="1"/>
          <p:nvPr/>
        </p:nvSpPr>
        <p:spPr>
          <a:xfrm>
            <a:off x="2105930" y="3311666"/>
            <a:ext cx="1501245"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GNN Layer 2</a:t>
            </a:r>
          </a:p>
        </p:txBody>
      </p:sp>
      <p:sp>
        <p:nvSpPr>
          <p:cNvPr id="15" name="Rectangle 14">
            <a:extLst>
              <a:ext uri="{FF2B5EF4-FFF2-40B4-BE49-F238E27FC236}">
                <a16:creationId xmlns:a16="http://schemas.microsoft.com/office/drawing/2014/main" id="{2CAB7336-5D7E-5248-BDC3-85F1BB2A0931}"/>
              </a:ext>
            </a:extLst>
          </p:cNvPr>
          <p:cNvSpPr/>
          <p:nvPr/>
        </p:nvSpPr>
        <p:spPr>
          <a:xfrm>
            <a:off x="2079979" y="4688800"/>
            <a:ext cx="5985711" cy="1095484"/>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TextBox 15">
            <a:extLst>
              <a:ext uri="{FF2B5EF4-FFF2-40B4-BE49-F238E27FC236}">
                <a16:creationId xmlns:a16="http://schemas.microsoft.com/office/drawing/2014/main" id="{89660B14-3550-7540-893A-D27B4E3E95C8}"/>
              </a:ext>
            </a:extLst>
          </p:cNvPr>
          <p:cNvSpPr txBox="1"/>
          <p:nvPr/>
        </p:nvSpPr>
        <p:spPr>
          <a:xfrm>
            <a:off x="2105930" y="5073569"/>
            <a:ext cx="1501245"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GNN Layer 1</a:t>
            </a:r>
          </a:p>
        </p:txBody>
      </p:sp>
      <p:sp>
        <p:nvSpPr>
          <p:cNvPr id="18" name="TextBox 17">
            <a:extLst>
              <a:ext uri="{FF2B5EF4-FFF2-40B4-BE49-F238E27FC236}">
                <a16:creationId xmlns:a16="http://schemas.microsoft.com/office/drawing/2014/main" id="{51FCAAAE-F529-B842-A2FB-956AE7D5E4E7}"/>
              </a:ext>
            </a:extLst>
          </p:cNvPr>
          <p:cNvSpPr txBox="1"/>
          <p:nvPr/>
        </p:nvSpPr>
        <p:spPr>
          <a:xfrm>
            <a:off x="3432442" y="6160713"/>
            <a:ext cx="3248518" cy="461665"/>
          </a:xfrm>
          <a:prstGeom prst="rect">
            <a:avLst/>
          </a:prstGeom>
          <a:noFill/>
        </p:spPr>
        <p:txBody>
          <a:bodyPr wrap="none" rtlCol="0">
            <a:spAutoFit/>
          </a:bodyPr>
          <a:lstStyle/>
          <a:p>
            <a:r>
              <a:rPr lang="en-US" sz="2400" b="1">
                <a:solidFill>
                  <a:srgbClr val="0070C0"/>
                </a:solidFill>
                <a:latin typeface="Calibri" panose="020F0502020204030204" pitchFamily="34" charset="0"/>
                <a:cs typeface="Calibri" panose="020F0502020204030204" pitchFamily="34" charset="0"/>
              </a:rPr>
              <a:t>(4) Graph augmentation</a:t>
            </a:r>
          </a:p>
        </p:txBody>
      </p:sp>
      <p:sp>
        <p:nvSpPr>
          <p:cNvPr id="19" name="TextBox 18">
            <a:extLst>
              <a:ext uri="{FF2B5EF4-FFF2-40B4-BE49-F238E27FC236}">
                <a16:creationId xmlns:a16="http://schemas.microsoft.com/office/drawing/2014/main" id="{375C80C3-CB71-F948-9AC8-0C0F69FEDAD6}"/>
              </a:ext>
            </a:extLst>
          </p:cNvPr>
          <p:cNvSpPr txBox="1"/>
          <p:nvPr/>
        </p:nvSpPr>
        <p:spPr>
          <a:xfrm>
            <a:off x="296985" y="4019177"/>
            <a:ext cx="1929585" cy="830997"/>
          </a:xfrm>
          <a:prstGeom prst="rect">
            <a:avLst/>
          </a:prstGeom>
          <a:noFill/>
        </p:spPr>
        <p:txBody>
          <a:bodyPr wrap="square" rtlCol="0">
            <a:spAutoFit/>
          </a:bodyPr>
          <a:lstStyle/>
          <a:p>
            <a:r>
              <a:rPr lang="en-US" sz="2400" b="1">
                <a:solidFill>
                  <a:srgbClr val="C00000"/>
                </a:solidFill>
                <a:latin typeface="Calibri" panose="020F0502020204030204" pitchFamily="34" charset="0"/>
                <a:cs typeface="Calibri" panose="020F0502020204030204" pitchFamily="34" charset="0"/>
              </a:rPr>
              <a:t>(3) Layer connectivity</a:t>
            </a:r>
          </a:p>
        </p:txBody>
      </p:sp>
      <p:sp>
        <p:nvSpPr>
          <p:cNvPr id="20" name="TextBox 19">
            <a:extLst>
              <a:ext uri="{FF2B5EF4-FFF2-40B4-BE49-F238E27FC236}">
                <a16:creationId xmlns:a16="http://schemas.microsoft.com/office/drawing/2014/main" id="{436A9E83-7E28-DD42-B6EC-0E2D0FB230B2}"/>
              </a:ext>
            </a:extLst>
          </p:cNvPr>
          <p:cNvSpPr txBox="1"/>
          <p:nvPr/>
        </p:nvSpPr>
        <p:spPr>
          <a:xfrm>
            <a:off x="3540042" y="1713194"/>
            <a:ext cx="2942152" cy="461665"/>
          </a:xfrm>
          <a:prstGeom prst="rect">
            <a:avLst/>
          </a:prstGeom>
          <a:noFill/>
        </p:spPr>
        <p:txBody>
          <a:bodyPr wrap="none" rtlCol="0">
            <a:spAutoFit/>
          </a:bodyPr>
          <a:lstStyle/>
          <a:p>
            <a:r>
              <a:rPr lang="en-US" sz="2400" b="1">
                <a:solidFill>
                  <a:schemeClr val="accent2"/>
                </a:solidFill>
                <a:latin typeface="Calibri" panose="020F0502020204030204" pitchFamily="34" charset="0"/>
                <a:cs typeface="Calibri" panose="020F0502020204030204" pitchFamily="34" charset="0"/>
              </a:rPr>
              <a:t>(5) Learning objective</a:t>
            </a:r>
          </a:p>
        </p:txBody>
      </p:sp>
      <p:sp>
        <p:nvSpPr>
          <p:cNvPr id="17" name="Rectangle 16">
            <a:extLst>
              <a:ext uri="{FF2B5EF4-FFF2-40B4-BE49-F238E27FC236}">
                <a16:creationId xmlns:a16="http://schemas.microsoft.com/office/drawing/2014/main" id="{877706EC-7B09-DE43-9F40-10F320733828}"/>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Leskovec. </a:t>
            </a:r>
            <a:r>
              <a:rPr lang="en-US" sz="1200">
                <a:solidFill>
                  <a:schemeClr val="bg1"/>
                </a:solidFill>
                <a:hlinkClick r:id="rId4"/>
              </a:rPr>
              <a:t>Design Space of Graph Neural Networks</a:t>
            </a:r>
            <a:r>
              <a:rPr lang="en-US" sz="1200">
                <a:solidFill>
                  <a:schemeClr val="bg1"/>
                </a:solidFill>
              </a:rPr>
              <a:t>, NeurIPS 2020</a:t>
            </a:r>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229600" cy="987552"/>
          </a:xfrm>
        </p:spPr>
        <p:txBody>
          <a:bodyPr>
            <a:normAutofit fontScale="90000"/>
          </a:bodyPr>
          <a:lstStyle/>
          <a:p>
            <a:r>
              <a:rPr lang="en-US"/>
              <a:t>Recap: A General GNN Framework</a:t>
            </a:r>
          </a:p>
        </p:txBody>
      </p:sp>
    </p:spTree>
    <p:extLst>
      <p:ext uri="{BB962C8B-B14F-4D97-AF65-F5344CB8AC3E}">
        <p14:creationId xmlns:p14="http://schemas.microsoft.com/office/powerpoint/2010/main" val="2777702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1A4F076-BA37-3F4B-90E4-167CFD4EC534}"/>
              </a:ext>
            </a:extLst>
          </p:cNvPr>
          <p:cNvPicPr>
            <a:picLocks noChangeAspect="1"/>
          </p:cNvPicPr>
          <p:nvPr/>
        </p:nvPicPr>
        <p:blipFill>
          <a:blip r:embed="rId2"/>
          <a:stretch>
            <a:fillRect/>
          </a:stretch>
        </p:blipFill>
        <p:spPr>
          <a:xfrm>
            <a:off x="3543417" y="5346389"/>
            <a:ext cx="2057166" cy="1435411"/>
          </a:xfrm>
          <a:prstGeom prst="rect">
            <a:avLst/>
          </a:prstGeom>
        </p:spPr>
      </p:pic>
      <p:sp>
        <p:nvSpPr>
          <p:cNvPr id="2" name="Title 1">
            <a:extLst>
              <a:ext uri="{FF2B5EF4-FFF2-40B4-BE49-F238E27FC236}">
                <a16:creationId xmlns:a16="http://schemas.microsoft.com/office/drawing/2014/main" id="{0B47D70C-88C7-8649-831B-F63BB639CC80}"/>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Recap: A Single GNN Layer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C850698-3B53-9048-92D9-4D9AC2BE0455}"/>
                  </a:ext>
                </a:extLst>
              </p:cNvPr>
              <p:cNvSpPr>
                <a:spLocks noGrp="1"/>
              </p:cNvSpPr>
              <p:nvPr>
                <p:ph idx="1"/>
              </p:nvPr>
            </p:nvSpPr>
            <p:spPr>
              <a:xfrm>
                <a:off x="457199" y="1295400"/>
                <a:ext cx="8792055" cy="5257801"/>
              </a:xfrm>
            </p:spPr>
            <p:txBody>
              <a:bodyPr/>
              <a:lstStyle/>
              <a:p>
                <a:r>
                  <a:rPr lang="en-US" b="1"/>
                  <a:t>Putting things together:</a:t>
                </a:r>
              </a:p>
              <a:p>
                <a:pPr lvl="1"/>
                <a:r>
                  <a:rPr lang="en-US" b="1">
                    <a:solidFill>
                      <a:srgbClr val="C00000"/>
                    </a:solidFill>
                  </a:rPr>
                  <a:t>(1) Message</a:t>
                </a:r>
                <a:r>
                  <a:rPr lang="en-US"/>
                  <a:t>: each node computes a message</a:t>
                </a:r>
              </a:p>
              <a:p>
                <a:pPr lvl="1"/>
                <a:endParaRPr lang="en-US"/>
              </a:p>
              <a:p>
                <a:pPr lvl="1"/>
                <a:r>
                  <a:rPr lang="en-US" b="1">
                    <a:solidFill>
                      <a:srgbClr val="C00000"/>
                    </a:solidFill>
                  </a:rPr>
                  <a:t>(2) Aggregation</a:t>
                </a:r>
                <a:r>
                  <a:rPr lang="en-US"/>
                  <a:t>: aggregate messages from neighbors</a:t>
                </a:r>
              </a:p>
              <a:p>
                <a:pPr lvl="1"/>
                <a:endParaRPr lang="en-US"/>
              </a:p>
              <a:p>
                <a:pPr lvl="1"/>
                <a:r>
                  <a:rPr lang="en-US" b="1">
                    <a:solidFill>
                      <a:schemeClr val="accent4"/>
                    </a:solidFill>
                  </a:rPr>
                  <a:t>Nonlinearity (activation):</a:t>
                </a:r>
                <a:r>
                  <a:rPr lang="en-US" b="1"/>
                  <a:t> </a:t>
                </a:r>
                <a:r>
                  <a:rPr lang="en-US"/>
                  <a:t>Adds expressiveness</a:t>
                </a:r>
                <a:endParaRPr lang="en-US" b="1"/>
              </a:p>
              <a:p>
                <a:pPr lvl="2"/>
                <a:r>
                  <a:rPr lang="en-US"/>
                  <a:t>Often written as </a:t>
                </a:r>
                <a14:m>
                  <m:oMath xmlns:m="http://schemas.openxmlformats.org/officeDocument/2006/math">
                    <m:r>
                      <a:rPr lang="en-US" b="0" i="1" smtClean="0">
                        <a:latin typeface="Cambria Math" panose="02040503050406030204" pitchFamily="18" charset="0"/>
                      </a:rPr>
                      <m:t>𝜎</m:t>
                    </m:r>
                    <m:r>
                      <a:rPr lang="en-US" b="0" i="1" smtClean="0">
                        <a:latin typeface="Cambria Math" panose="02040503050406030204" pitchFamily="18" charset="0"/>
                      </a:rPr>
                      <m:t>(⋅)</m:t>
                    </m:r>
                  </m:oMath>
                </a14:m>
                <a:r>
                  <a:rPr lang="en-US"/>
                  <a:t>: </a:t>
                </a:r>
                <a14:m>
                  <m:oMath xmlns:m="http://schemas.openxmlformats.org/officeDocument/2006/math">
                    <m:r>
                      <m:rPr>
                        <m:sty m:val="p"/>
                      </m:rPr>
                      <a:rPr lang="en-US" b="0" i="0" smtClean="0">
                        <a:latin typeface="Cambria Math" panose="02040503050406030204" pitchFamily="18" charset="0"/>
                      </a:rPr>
                      <m:t>ReLU</m:t>
                    </m:r>
                    <m:r>
                      <a:rPr lang="en-US" b="0" i="0" smtClean="0">
                        <a:latin typeface="Cambria Math" panose="02040503050406030204" pitchFamily="18" charset="0"/>
                      </a:rPr>
                      <m:t>(</m:t>
                    </m:r>
                    <m:r>
                      <a:rPr lang="en-US" b="0" i="1" smtClean="0">
                        <a:latin typeface="Cambria Math" panose="02040503050406030204" pitchFamily="18" charset="0"/>
                      </a:rPr>
                      <m:t>⋅</m:t>
                    </m:r>
                    <m:r>
                      <a:rPr lang="en-US" b="0" i="0" smtClean="0">
                        <a:latin typeface="Cambria Math" panose="02040503050406030204" pitchFamily="18" charset="0"/>
                      </a:rPr>
                      <m:t>)</m:t>
                    </m:r>
                  </m:oMath>
                </a14:m>
                <a:r>
                  <a:rPr lang="en-US"/>
                  <a:t>, </a:t>
                </a:r>
                <a14:m>
                  <m:oMath xmlns:m="http://schemas.openxmlformats.org/officeDocument/2006/math">
                    <m:r>
                      <m:rPr>
                        <m:sty m:val="p"/>
                      </m:rPr>
                      <a:rPr lang="en-US" b="0" i="0" dirty="0" smtClean="0">
                        <a:latin typeface="Cambria Math" panose="02040503050406030204" pitchFamily="18" charset="0"/>
                      </a:rPr>
                      <m:t>Sigmoid</m:t>
                    </m:r>
                    <m:r>
                      <a:rPr lang="en-US" b="0" i="0" dirty="0" smtClean="0">
                        <a:latin typeface="Cambria Math" panose="02040503050406030204" pitchFamily="18" charset="0"/>
                      </a:rPr>
                      <m:t>(</m:t>
                    </m:r>
                    <m:r>
                      <a:rPr lang="en-US" b="0" i="1" dirty="0" smtClean="0">
                        <a:latin typeface="Cambria Math" panose="02040503050406030204" pitchFamily="18" charset="0"/>
                      </a:rPr>
                      <m:t>⋅</m:t>
                    </m:r>
                    <m:r>
                      <a:rPr lang="en-US" b="0" i="0" dirty="0" smtClean="0">
                        <a:latin typeface="Cambria Math" panose="02040503050406030204" pitchFamily="18" charset="0"/>
                      </a:rPr>
                      <m:t>)</m:t>
                    </m:r>
                  </m:oMath>
                </a14:m>
                <a:r>
                  <a:rPr lang="en-US"/>
                  <a:t> , …</a:t>
                </a:r>
              </a:p>
              <a:p>
                <a:pPr lvl="2"/>
                <a:r>
                  <a:rPr lang="en-US"/>
                  <a:t>Can be added to </a:t>
                </a:r>
                <a:r>
                  <a:rPr lang="en-US" b="1"/>
                  <a:t>message or aggregation</a:t>
                </a:r>
              </a:p>
              <a:p>
                <a:pPr lvl="1"/>
                <a:endParaRPr lang="en-US"/>
              </a:p>
              <a:p>
                <a:pPr lvl="1"/>
                <a:endParaRPr lang="en-US"/>
              </a:p>
            </p:txBody>
          </p:sp>
        </mc:Choice>
        <mc:Fallback xmlns="">
          <p:sp>
            <p:nvSpPr>
              <p:cNvPr id="3" name="Content Placeholder 2">
                <a:extLst>
                  <a:ext uri="{FF2B5EF4-FFF2-40B4-BE49-F238E27FC236}">
                    <a16:creationId xmlns:a16="http://schemas.microsoft.com/office/drawing/2014/main" id="{1C850698-3B53-9048-92D9-4D9AC2BE0455}"/>
                  </a:ext>
                </a:extLst>
              </p:cNvPr>
              <p:cNvSpPr>
                <a:spLocks noGrp="1" noRot="1" noChangeAspect="1" noMove="1" noResize="1" noEditPoints="1" noAdjustHandles="1" noChangeArrowheads="1" noChangeShapeType="1" noTextEdit="1"/>
              </p:cNvSpPr>
              <p:nvPr>
                <p:ph idx="1"/>
              </p:nvPr>
            </p:nvSpPr>
            <p:spPr>
              <a:xfrm>
                <a:off x="457199" y="1295400"/>
                <a:ext cx="8792055" cy="5257801"/>
              </a:xfrm>
              <a:blipFill>
                <a:blip r:embed="rId3"/>
                <a:stretch>
                  <a:fillRect l="-277"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B040CEA-F91F-9642-8197-306B35278329}"/>
              </a:ext>
            </a:extLst>
          </p:cNvPr>
          <p:cNvSpPr>
            <a:spLocks noGrp="1"/>
          </p:cNvSpPr>
          <p:nvPr>
            <p:ph type="dt" sz="half" idx="10"/>
          </p:nvPr>
        </p:nvSpPr>
        <p:spPr/>
        <p:txBody>
          <a:bodyPr/>
          <a:lstStyle/>
          <a:p>
            <a:fld id="{8301293F-7B54-A44C-A683-D1CF58961B69}" type="datetime1">
              <a:rPr lang="en-US" smtClean="0"/>
              <a:t>10/9/2024</a:t>
            </a:fld>
            <a:endParaRPr lang="en-US"/>
          </a:p>
        </p:txBody>
      </p:sp>
      <p:sp>
        <p:nvSpPr>
          <p:cNvPr id="5" name="Footer Placeholder 4">
            <a:extLst>
              <a:ext uri="{FF2B5EF4-FFF2-40B4-BE49-F238E27FC236}">
                <a16:creationId xmlns:a16="http://schemas.microsoft.com/office/drawing/2014/main" id="{842A4EA8-31CA-0643-8409-33A051D0C57C}"/>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3B2E44B-2AF5-3141-90ED-7A6FFBAACF88}"/>
              </a:ext>
            </a:extLst>
          </p:cNvPr>
          <p:cNvSpPr>
            <a:spLocks noGrp="1"/>
          </p:cNvSpPr>
          <p:nvPr>
            <p:ph type="sldNum" sz="quarter" idx="12"/>
          </p:nvPr>
        </p:nvSpPr>
        <p:spPr/>
        <p:txBody>
          <a:bodyPr/>
          <a:lstStyle/>
          <a:p>
            <a:fld id="{19B12225-5612-419B-A8D5-4B8EEE4C217E}" type="slidenum">
              <a:rPr lang="en-US" smtClean="0"/>
              <a:pPr/>
              <a:t>11</a:t>
            </a:fld>
            <a:endParaRPr lang="en-US"/>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817A858-E848-7A44-B6A5-A130EF17D99A}"/>
                  </a:ext>
                </a:extLst>
              </p:cNvPr>
              <p:cNvSpPr txBox="1"/>
              <p:nvPr/>
            </p:nvSpPr>
            <p:spPr>
              <a:xfrm>
                <a:off x="1818025" y="2345891"/>
                <a:ext cx="6048322" cy="6448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i="1" smtClean="0">
                              <a:latin typeface="Cambria Math" panose="02040503050406030204" pitchFamily="18" charset="0"/>
                            </a:rPr>
                          </m:ctrlPr>
                        </m:sSubSupPr>
                        <m:e>
                          <m:r>
                            <a:rPr lang="en-US" sz="2800" b="1" i="0">
                              <a:latin typeface="Cambria Math" panose="02040503050406030204" pitchFamily="18" charset="0"/>
                            </a:rPr>
                            <m:t>𝐦</m:t>
                          </m:r>
                        </m:e>
                        <m:sub>
                          <m:r>
                            <a:rPr lang="en-US" sz="2800" b="0" i="1" smtClean="0">
                              <a:latin typeface="Cambria Math" panose="02040503050406030204" pitchFamily="18" charset="0"/>
                            </a:rPr>
                            <m:t>𝑢</m:t>
                          </m:r>
                        </m:sub>
                        <m:sup>
                          <m:r>
                            <a:rPr lang="en-US" sz="2800" i="1">
                              <a:latin typeface="Cambria Math" panose="02040503050406030204" pitchFamily="18" charset="0"/>
                            </a:rPr>
                            <m:t>(</m:t>
                          </m:r>
                          <m:r>
                            <a:rPr lang="en-US" sz="2800" i="1">
                              <a:latin typeface="Cambria Math" panose="02040503050406030204" pitchFamily="18" charset="0"/>
                            </a:rPr>
                            <m:t>𝑙</m:t>
                          </m:r>
                          <m:r>
                            <a:rPr lang="en-US" sz="2800" i="1">
                              <a:latin typeface="Cambria Math" panose="02040503050406030204" pitchFamily="18" charset="0"/>
                            </a:rPr>
                            <m:t>)</m:t>
                          </m:r>
                        </m:sup>
                      </m:sSubSup>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m:rPr>
                              <m:sty m:val="p"/>
                            </m:rPr>
                            <a:rPr lang="en-US" sz="2800" b="0" i="0" smtClean="0">
                              <a:latin typeface="Cambria Math" panose="02040503050406030204" pitchFamily="18" charset="0"/>
                            </a:rPr>
                            <m:t>MSG</m:t>
                          </m:r>
                        </m:e>
                        <m:sup>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𝑙</m:t>
                              </m:r>
                            </m:e>
                          </m:d>
                        </m:sup>
                      </m:sSup>
                      <m:d>
                        <m:dPr>
                          <m:ctrlPr>
                            <a:rPr lang="en-US" sz="2800" b="0" i="1" smtClean="0">
                              <a:latin typeface="Cambria Math" panose="02040503050406030204" pitchFamily="18" charset="0"/>
                            </a:rPr>
                          </m:ctrlPr>
                        </m:dPr>
                        <m:e>
                          <m:sSubSup>
                            <m:sSubSupPr>
                              <m:ctrlPr>
                                <a:rPr lang="en-US" sz="2800" i="1">
                                  <a:latin typeface="Cambria Math" panose="02040503050406030204" pitchFamily="18" charset="0"/>
                                </a:rPr>
                              </m:ctrlPr>
                            </m:sSubSupPr>
                            <m:e>
                              <m:r>
                                <a:rPr lang="en-US" sz="2800" b="1">
                                  <a:latin typeface="Cambria Math" panose="02040503050406030204" pitchFamily="18" charset="0"/>
                                </a:rPr>
                                <m:t>𝐡</m:t>
                              </m:r>
                            </m:e>
                            <m:sub>
                              <m:r>
                                <a:rPr lang="en-US" sz="2800" b="0" i="1" smtClean="0">
                                  <a:latin typeface="Cambria Math" panose="02040503050406030204" pitchFamily="18" charset="0"/>
                                </a:rPr>
                                <m:t>𝑢</m:t>
                              </m:r>
                            </m:sub>
                            <m:sup>
                              <m:d>
                                <m:dPr>
                                  <m:ctrlPr>
                                    <a:rPr lang="en-US" sz="2800" i="1">
                                      <a:latin typeface="Cambria Math" panose="02040503050406030204" pitchFamily="18" charset="0"/>
                                    </a:rPr>
                                  </m:ctrlPr>
                                </m:dPr>
                                <m:e>
                                  <m:r>
                                    <a:rPr lang="en-US" sz="2800" i="1">
                                      <a:latin typeface="Cambria Math" panose="02040503050406030204" pitchFamily="18" charset="0"/>
                                    </a:rPr>
                                    <m:t>𝑙</m:t>
                                  </m:r>
                                  <m:r>
                                    <a:rPr lang="en-US" sz="2800" i="1">
                                      <a:latin typeface="Cambria Math" panose="02040503050406030204" pitchFamily="18" charset="0"/>
                                    </a:rPr>
                                    <m:t>−1</m:t>
                                  </m:r>
                                </m:e>
                              </m:d>
                            </m:sup>
                          </m:sSubSup>
                        </m:e>
                      </m:d>
                      <m:r>
                        <a:rPr lang="en-US" sz="2800" b="0" i="0" smtClean="0">
                          <a:latin typeface="Cambria Math" panose="02040503050406030204" pitchFamily="18" charset="0"/>
                        </a:rPr>
                        <m:t>, </m:t>
                      </m:r>
                      <m:r>
                        <a:rPr lang="en-US" sz="2800" b="0" i="1" smtClean="0">
                          <a:latin typeface="Cambria Math" panose="02040503050406030204" pitchFamily="18" charset="0"/>
                        </a:rPr>
                        <m:t>𝑢</m:t>
                      </m:r>
                      <m:r>
                        <a:rPr lang="en-US" sz="2800" b="0" i="1" smtClean="0">
                          <a:latin typeface="Cambria Math" panose="02040503050406030204" pitchFamily="18" charset="0"/>
                        </a:rPr>
                        <m:t>∈{</m:t>
                      </m:r>
                      <m:r>
                        <a:rPr lang="en-US" sz="2800" b="0" i="1" smtClean="0">
                          <a:latin typeface="Cambria Math" panose="02040503050406030204" pitchFamily="18" charset="0"/>
                        </a:rPr>
                        <m:t>𝑁</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𝑣</m:t>
                          </m:r>
                        </m:e>
                      </m:d>
                      <m:r>
                        <a:rPr lang="en-US" sz="2800" b="0" i="1" smtClean="0">
                          <a:latin typeface="Cambria Math" panose="02040503050406030204" pitchFamily="18" charset="0"/>
                        </a:rPr>
                        <m:t>∪</m:t>
                      </m:r>
                      <m:r>
                        <a:rPr lang="en-US" sz="2800" b="0" i="1" smtClean="0">
                          <a:latin typeface="Cambria Math" panose="02040503050406030204" pitchFamily="18" charset="0"/>
                        </a:rPr>
                        <m:t>𝑣</m:t>
                      </m:r>
                      <m:r>
                        <a:rPr lang="en-US" sz="2800" b="0" i="1" smtClean="0">
                          <a:latin typeface="Cambria Math" panose="02040503050406030204" pitchFamily="18" charset="0"/>
                        </a:rPr>
                        <m:t>}</m:t>
                      </m:r>
                    </m:oMath>
                  </m:oMathPara>
                </a14:m>
                <a:endParaRPr lang="en-US" sz="2800"/>
              </a:p>
            </p:txBody>
          </p:sp>
        </mc:Choice>
        <mc:Fallback xmlns="">
          <p:sp>
            <p:nvSpPr>
              <p:cNvPr id="23" name="TextBox 22">
                <a:extLst>
                  <a:ext uri="{FF2B5EF4-FFF2-40B4-BE49-F238E27FC236}">
                    <a16:creationId xmlns:a16="http://schemas.microsoft.com/office/drawing/2014/main" id="{4817A858-E848-7A44-B6A5-A130EF17D99A}"/>
                  </a:ext>
                </a:extLst>
              </p:cNvPr>
              <p:cNvSpPr txBox="1">
                <a:spLocks noRot="1" noChangeAspect="1" noMove="1" noResize="1" noEditPoints="1" noAdjustHandles="1" noChangeArrowheads="1" noChangeShapeType="1" noTextEdit="1"/>
              </p:cNvSpPr>
              <p:nvPr/>
            </p:nvSpPr>
            <p:spPr>
              <a:xfrm>
                <a:off x="1818025" y="2345891"/>
                <a:ext cx="6048322" cy="64485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E3E83C6-173D-A54C-B249-3FF07C815077}"/>
                  </a:ext>
                </a:extLst>
              </p:cNvPr>
              <p:cNvSpPr txBox="1"/>
              <p:nvPr/>
            </p:nvSpPr>
            <p:spPr>
              <a:xfrm>
                <a:off x="1897389" y="3429000"/>
                <a:ext cx="5422959" cy="5952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smtClean="0">
                              <a:latin typeface="Cambria Math" panose="02040503050406030204" pitchFamily="18" charset="0"/>
                            </a:rPr>
                          </m:ctrlPr>
                        </m:sSubSupPr>
                        <m:e>
                          <m:r>
                            <a:rPr lang="en-US" sz="2600" b="1" i="0" smtClean="0">
                              <a:latin typeface="Cambria Math" panose="02040503050406030204" pitchFamily="18" charset="0"/>
                            </a:rPr>
                            <m:t>𝐡</m:t>
                          </m:r>
                        </m:e>
                        <m:sub>
                          <m:r>
                            <a:rPr lang="en-US" sz="2600" b="0" i="1" smtClean="0">
                              <a:latin typeface="Cambria Math" panose="02040503050406030204" pitchFamily="18" charset="0"/>
                            </a:rPr>
                            <m:t>𝑣</m:t>
                          </m:r>
                        </m:sub>
                        <m:sup>
                          <m:r>
                            <a:rPr lang="en-US" sz="2600" i="1">
                              <a:latin typeface="Cambria Math" panose="02040503050406030204" pitchFamily="18" charset="0"/>
                            </a:rPr>
                            <m:t>(</m:t>
                          </m:r>
                          <m:r>
                            <a:rPr lang="en-US" sz="2600" i="1">
                              <a:latin typeface="Cambria Math" panose="02040503050406030204" pitchFamily="18" charset="0"/>
                            </a:rPr>
                            <m:t>𝑙</m:t>
                          </m:r>
                          <m:r>
                            <a:rPr lang="en-US" sz="2600" i="1">
                              <a:latin typeface="Cambria Math" panose="02040503050406030204" pitchFamily="18" charset="0"/>
                            </a:rPr>
                            <m:t>)</m:t>
                          </m:r>
                        </m:sup>
                      </m:sSubSup>
                      <m:r>
                        <a:rPr lang="en-US" sz="2600" b="0" i="1" smtClean="0">
                          <a:latin typeface="Cambria Math" panose="02040503050406030204" pitchFamily="18" charset="0"/>
                        </a:rPr>
                        <m:t>=</m:t>
                      </m:r>
                      <m:sSup>
                        <m:sSupPr>
                          <m:ctrlPr>
                            <a:rPr lang="en-US" sz="2600" b="0" i="1" smtClean="0">
                              <a:latin typeface="Cambria Math" panose="02040503050406030204" pitchFamily="18" charset="0"/>
                            </a:rPr>
                          </m:ctrlPr>
                        </m:sSupPr>
                        <m:e>
                          <m:r>
                            <m:rPr>
                              <m:sty m:val="p"/>
                            </m:rPr>
                            <a:rPr lang="en-US" sz="2600" b="0" i="0" smtClean="0">
                              <a:latin typeface="Cambria Math" panose="02040503050406030204" pitchFamily="18" charset="0"/>
                            </a:rPr>
                            <m:t>AGG</m:t>
                          </m:r>
                        </m:e>
                        <m:sup>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𝑙</m:t>
                              </m:r>
                            </m:e>
                          </m:d>
                        </m:sup>
                      </m:sSup>
                      <m:d>
                        <m:dPr>
                          <m:ctrlPr>
                            <a:rPr lang="en-US" sz="2600" b="0" i="1">
                              <a:latin typeface="Cambria Math" panose="02040503050406030204" pitchFamily="18" charset="0"/>
                            </a:rPr>
                          </m:ctrlPr>
                        </m:dPr>
                        <m:e>
                          <m:d>
                            <m:dPr>
                              <m:begChr m:val="{"/>
                              <m:endChr m:val="}"/>
                              <m:ctrlPr>
                                <a:rPr lang="en-US" sz="2600" b="0" i="1" smtClean="0">
                                  <a:latin typeface="Cambria Math" panose="02040503050406030204" pitchFamily="18" charset="0"/>
                                </a:rPr>
                              </m:ctrlPr>
                            </m:dPr>
                            <m:e>
                              <m:sSubSup>
                                <m:sSubSupPr>
                                  <m:ctrlPr>
                                    <a:rPr lang="en-US" sz="2600" i="1">
                                      <a:latin typeface="Cambria Math" panose="02040503050406030204" pitchFamily="18" charset="0"/>
                                    </a:rPr>
                                  </m:ctrlPr>
                                </m:sSubSupPr>
                                <m:e>
                                  <m:r>
                                    <a:rPr lang="en-US" sz="2600" b="1" i="0">
                                      <a:latin typeface="Cambria Math" panose="02040503050406030204" pitchFamily="18" charset="0"/>
                                    </a:rPr>
                                    <m:t>𝐦</m:t>
                                  </m:r>
                                </m:e>
                                <m:sub>
                                  <m:r>
                                    <a:rPr lang="en-US" sz="2600" i="1">
                                      <a:latin typeface="Cambria Math" panose="02040503050406030204" pitchFamily="18" charset="0"/>
                                    </a:rPr>
                                    <m:t>𝑢</m:t>
                                  </m:r>
                                </m:sub>
                                <m:sup>
                                  <m:d>
                                    <m:dPr>
                                      <m:ctrlPr>
                                        <a:rPr lang="en-US" sz="2600" i="1">
                                          <a:latin typeface="Cambria Math" panose="02040503050406030204" pitchFamily="18" charset="0"/>
                                        </a:rPr>
                                      </m:ctrlPr>
                                    </m:dPr>
                                    <m:e>
                                      <m:r>
                                        <a:rPr lang="en-US" sz="2600" i="1">
                                          <a:latin typeface="Cambria Math" panose="02040503050406030204" pitchFamily="18" charset="0"/>
                                        </a:rPr>
                                        <m:t>𝑙</m:t>
                                      </m:r>
                                    </m:e>
                                  </m:d>
                                </m:sup>
                              </m:sSubSup>
                              <m:r>
                                <a:rPr lang="en-US" sz="2600" i="1">
                                  <a:latin typeface="Cambria Math" panose="02040503050406030204" pitchFamily="18" charset="0"/>
                                </a:rPr>
                                <m:t>, </m:t>
                              </m:r>
                              <m:r>
                                <a:rPr lang="en-US" sz="2600" i="1">
                                  <a:latin typeface="Cambria Math" panose="02040503050406030204" pitchFamily="18" charset="0"/>
                                </a:rPr>
                                <m:t>𝑢</m:t>
                              </m:r>
                              <m:r>
                                <a:rPr lang="en-US" sz="2600" i="1">
                                  <a:latin typeface="Cambria Math" panose="02040503050406030204" pitchFamily="18" charset="0"/>
                                </a:rPr>
                                <m:t>∈</m:t>
                              </m:r>
                              <m:r>
                                <a:rPr lang="en-US" sz="2600" b="0" i="1" smtClean="0">
                                  <a:latin typeface="Cambria Math" panose="02040503050406030204" pitchFamily="18" charset="0"/>
                                </a:rPr>
                                <m:t>𝑁</m:t>
                              </m:r>
                              <m:d>
                                <m:dPr>
                                  <m:ctrlPr>
                                    <a:rPr lang="en-US" sz="2600" i="1">
                                      <a:latin typeface="Cambria Math" panose="02040503050406030204" pitchFamily="18" charset="0"/>
                                      <a:ea typeface="Cambria Math" panose="02040503050406030204" pitchFamily="18" charset="0"/>
                                    </a:rPr>
                                  </m:ctrlPr>
                                </m:dPr>
                                <m:e>
                                  <m:r>
                                    <a:rPr lang="en-US" sz="2600" i="1">
                                      <a:latin typeface="Cambria Math" panose="02040503050406030204" pitchFamily="18" charset="0"/>
                                    </a:rPr>
                                    <m:t>𝑣</m:t>
                                  </m:r>
                                </m:e>
                              </m:d>
                            </m:e>
                          </m:d>
                          <m:r>
                            <a:rPr lang="en-US" sz="2600" b="0" i="1" smtClean="0">
                              <a:latin typeface="Cambria Math" panose="02040503050406030204" pitchFamily="18" charset="0"/>
                            </a:rPr>
                            <m:t>,</m:t>
                          </m:r>
                          <m:sSubSup>
                            <m:sSubSupPr>
                              <m:ctrlPr>
                                <a:rPr lang="en-US" sz="2600" i="1">
                                  <a:latin typeface="Cambria Math" panose="02040503050406030204" pitchFamily="18" charset="0"/>
                                </a:rPr>
                              </m:ctrlPr>
                            </m:sSubSupPr>
                            <m:e>
                              <m:r>
                                <a:rPr lang="en-US" sz="2600" b="1" i="0">
                                  <a:latin typeface="Cambria Math" panose="02040503050406030204" pitchFamily="18" charset="0"/>
                                </a:rPr>
                                <m:t>𝐦</m:t>
                              </m:r>
                            </m:e>
                            <m:sub>
                              <m:r>
                                <a:rPr lang="en-US" sz="2600" b="0" i="1" smtClean="0">
                                  <a:latin typeface="Cambria Math" panose="02040503050406030204" pitchFamily="18" charset="0"/>
                                </a:rPr>
                                <m:t>𝑣</m:t>
                              </m:r>
                            </m:sub>
                            <m:sup>
                              <m:d>
                                <m:dPr>
                                  <m:ctrlPr>
                                    <a:rPr lang="en-US" sz="2600" i="1">
                                      <a:latin typeface="Cambria Math" panose="02040503050406030204" pitchFamily="18" charset="0"/>
                                    </a:rPr>
                                  </m:ctrlPr>
                                </m:dPr>
                                <m:e>
                                  <m:r>
                                    <a:rPr lang="en-US" sz="2600" i="1">
                                      <a:latin typeface="Cambria Math" panose="02040503050406030204" pitchFamily="18" charset="0"/>
                                    </a:rPr>
                                    <m:t>𝑙</m:t>
                                  </m:r>
                                </m:e>
                              </m:d>
                            </m:sup>
                          </m:sSubSup>
                        </m:e>
                      </m:d>
                    </m:oMath>
                  </m:oMathPara>
                </a14:m>
                <a:endParaRPr lang="en-US" sz="2600"/>
              </a:p>
            </p:txBody>
          </p:sp>
        </mc:Choice>
        <mc:Fallback xmlns="">
          <p:sp>
            <p:nvSpPr>
              <p:cNvPr id="24" name="TextBox 23">
                <a:extLst>
                  <a:ext uri="{FF2B5EF4-FFF2-40B4-BE49-F238E27FC236}">
                    <a16:creationId xmlns:a16="http://schemas.microsoft.com/office/drawing/2014/main" id="{EE3E83C6-173D-A54C-B249-3FF07C815077}"/>
                  </a:ext>
                </a:extLst>
              </p:cNvPr>
              <p:cNvSpPr txBox="1">
                <a:spLocks noRot="1" noChangeAspect="1" noMove="1" noResize="1" noEditPoints="1" noAdjustHandles="1" noChangeArrowheads="1" noChangeShapeType="1" noTextEdit="1"/>
              </p:cNvSpPr>
              <p:nvPr/>
            </p:nvSpPr>
            <p:spPr>
              <a:xfrm>
                <a:off x="1897389" y="3429000"/>
                <a:ext cx="5422959" cy="595228"/>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35992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AD592-8218-4948-9467-86543CB29539}"/>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Recap: GNN Layer Connectivity</a:t>
            </a:r>
          </a:p>
        </p:txBody>
      </p:sp>
      <p:sp>
        <p:nvSpPr>
          <p:cNvPr id="3" name="Content Placeholder 2">
            <a:extLst>
              <a:ext uri="{FF2B5EF4-FFF2-40B4-BE49-F238E27FC236}">
                <a16:creationId xmlns:a16="http://schemas.microsoft.com/office/drawing/2014/main" id="{EE7CA482-F4B9-2946-86ED-FA9ECB77CC71}"/>
              </a:ext>
            </a:extLst>
          </p:cNvPr>
          <p:cNvSpPr>
            <a:spLocks noGrp="1"/>
          </p:cNvSpPr>
          <p:nvPr>
            <p:ph idx="1"/>
          </p:nvPr>
        </p:nvSpPr>
        <p:spPr>
          <a:xfrm>
            <a:off x="457199" y="1295401"/>
            <a:ext cx="8417085" cy="2825416"/>
          </a:xfrm>
        </p:spPr>
        <p:txBody>
          <a:bodyPr>
            <a:normAutofit/>
          </a:bodyPr>
          <a:lstStyle/>
          <a:p>
            <a:r>
              <a:rPr lang="en-US" sz="2800" b="1">
                <a:solidFill>
                  <a:srgbClr val="00B050"/>
                </a:solidFill>
              </a:rPr>
              <a:t>What if my problem still requires many GNN layers?</a:t>
            </a:r>
          </a:p>
          <a:p>
            <a:r>
              <a:rPr lang="en-US" sz="2800" b="1">
                <a:solidFill>
                  <a:srgbClr val="C00000"/>
                </a:solidFill>
              </a:rPr>
              <a:t>Lesson 2: Add skip connections in GNNs</a:t>
            </a:r>
          </a:p>
          <a:p>
            <a:pPr lvl="1"/>
            <a:r>
              <a:rPr lang="en-US" sz="2400" b="1"/>
              <a:t>Observation from over-smoothing:</a:t>
            </a:r>
            <a:r>
              <a:rPr lang="en-US" sz="2400"/>
              <a:t> Node embeddings in earlier GNN layers can sometimes better differentiate nodes</a:t>
            </a:r>
            <a:endParaRPr lang="en-US"/>
          </a:p>
          <a:p>
            <a:pPr lvl="1"/>
            <a:r>
              <a:rPr lang="en-US" sz="2400" b="1"/>
              <a:t>Solution: </a:t>
            </a:r>
            <a:r>
              <a:rPr lang="en-US" sz="2400"/>
              <a:t>We can increase the impact of earlier layers on the final node embeddings, </a:t>
            </a:r>
            <a:r>
              <a:rPr lang="en-US" sz="2400" b="1">
                <a:solidFill>
                  <a:srgbClr val="C00000"/>
                </a:solidFill>
              </a:rPr>
              <a:t>by adding shortcuts in GNN</a:t>
            </a:r>
          </a:p>
          <a:p>
            <a:pPr lvl="1"/>
            <a:endParaRPr lang="en-US" sz="2400" b="1">
              <a:solidFill>
                <a:srgbClr val="C00000"/>
              </a:solidFill>
            </a:endParaRPr>
          </a:p>
          <a:p>
            <a:endParaRPr lang="en-US" sz="2800"/>
          </a:p>
        </p:txBody>
      </p:sp>
      <p:sp>
        <p:nvSpPr>
          <p:cNvPr id="4" name="Date Placeholder 3">
            <a:extLst>
              <a:ext uri="{FF2B5EF4-FFF2-40B4-BE49-F238E27FC236}">
                <a16:creationId xmlns:a16="http://schemas.microsoft.com/office/drawing/2014/main" id="{45F4C817-ED99-3942-B898-6B6A2FA616B9}"/>
              </a:ext>
            </a:extLst>
          </p:cNvPr>
          <p:cNvSpPr>
            <a:spLocks noGrp="1"/>
          </p:cNvSpPr>
          <p:nvPr>
            <p:ph type="dt" sz="half" idx="10"/>
          </p:nvPr>
        </p:nvSpPr>
        <p:spPr/>
        <p:txBody>
          <a:bodyPr/>
          <a:lstStyle/>
          <a:p>
            <a:fld id="{6EB8FA3D-63A6-3C4E-AB9D-3738CCCA9BBA}" type="datetime1">
              <a:rPr lang="en-US" smtClean="0"/>
              <a:t>10/9/2024</a:t>
            </a:fld>
            <a:endParaRPr lang="en-US"/>
          </a:p>
        </p:txBody>
      </p:sp>
      <p:sp>
        <p:nvSpPr>
          <p:cNvPr id="5" name="Footer Placeholder 4">
            <a:extLst>
              <a:ext uri="{FF2B5EF4-FFF2-40B4-BE49-F238E27FC236}">
                <a16:creationId xmlns:a16="http://schemas.microsoft.com/office/drawing/2014/main" id="{3E01C48E-FDBB-CF41-9520-4BFE247E13E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C41A8DA-693C-704B-BC3B-BBCD4CF2D826}"/>
              </a:ext>
            </a:extLst>
          </p:cNvPr>
          <p:cNvSpPr>
            <a:spLocks noGrp="1"/>
          </p:cNvSpPr>
          <p:nvPr>
            <p:ph type="sldNum" sz="quarter" idx="12"/>
          </p:nvPr>
        </p:nvSpPr>
        <p:spPr/>
        <p:txBody>
          <a:bodyPr/>
          <a:lstStyle/>
          <a:p>
            <a:fld id="{19B12225-5612-419B-A8D5-4B8EEE4C217E}" type="slidenum">
              <a:rPr lang="en-US" smtClean="0"/>
              <a:pPr/>
              <a:t>12</a:t>
            </a:fld>
            <a:endParaRPr lang="en-US"/>
          </a:p>
        </p:txBody>
      </p:sp>
      <p:pic>
        <p:nvPicPr>
          <p:cNvPr id="11" name="Picture 10">
            <a:extLst>
              <a:ext uri="{FF2B5EF4-FFF2-40B4-BE49-F238E27FC236}">
                <a16:creationId xmlns:a16="http://schemas.microsoft.com/office/drawing/2014/main" id="{5934350D-CBB3-C943-B9CB-9596BB78CE5F}"/>
              </a:ext>
            </a:extLst>
          </p:cNvPr>
          <p:cNvPicPr>
            <a:picLocks noChangeAspect="1"/>
          </p:cNvPicPr>
          <p:nvPr/>
        </p:nvPicPr>
        <p:blipFill>
          <a:blip r:embed="rId2"/>
          <a:stretch>
            <a:fillRect/>
          </a:stretch>
        </p:blipFill>
        <p:spPr>
          <a:xfrm>
            <a:off x="505661" y="3940342"/>
            <a:ext cx="2036677" cy="2917658"/>
          </a:xfrm>
          <a:prstGeom prst="rect">
            <a:avLst/>
          </a:prstGeom>
        </p:spPr>
      </p:pic>
      <p:pic>
        <p:nvPicPr>
          <p:cNvPr id="12" name="Picture 11" descr="Diagram&#10;&#10;Description automatically generated">
            <a:extLst>
              <a:ext uri="{FF2B5EF4-FFF2-40B4-BE49-F238E27FC236}">
                <a16:creationId xmlns:a16="http://schemas.microsoft.com/office/drawing/2014/main" id="{530F50C5-2047-E34A-99D6-DF712F95E1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5084" y="4555989"/>
            <a:ext cx="3100138" cy="1751976"/>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4DB5137-E276-024B-B702-8BC442F15E0E}"/>
                  </a:ext>
                </a:extLst>
              </p:cNvPr>
              <p:cNvSpPr txBox="1"/>
              <p:nvPr/>
            </p:nvSpPr>
            <p:spPr>
              <a:xfrm>
                <a:off x="6024658" y="4583563"/>
                <a:ext cx="2849626" cy="1631216"/>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Idea of skip connections:</a:t>
                </a:r>
              </a:p>
              <a:p>
                <a:r>
                  <a:rPr lang="en-US" sz="2000">
                    <a:latin typeface="Calibri" panose="020F0502020204030204" pitchFamily="34" charset="0"/>
                    <a:cs typeface="Calibri" panose="020F0502020204030204" pitchFamily="34" charset="0"/>
                  </a:rPr>
                  <a:t>Before adding shortcuts: </a:t>
                </a:r>
              </a:p>
              <a:p>
                <a:pP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alibri" panose="020F0502020204030204" pitchFamily="34" charset="0"/>
                        </a:rPr>
                        <m:t>𝑭</m:t>
                      </m:r>
                      <m:d>
                        <m:dPr>
                          <m:ctrlPr>
                            <a:rPr lang="en-US" sz="2000" b="1" i="1" smtClean="0">
                              <a:latin typeface="Cambria Math" panose="02040503050406030204" pitchFamily="18" charset="0"/>
                              <a:cs typeface="Calibri" panose="020F0502020204030204" pitchFamily="34" charset="0"/>
                            </a:rPr>
                          </m:ctrlPr>
                        </m:dPr>
                        <m:e>
                          <m:r>
                            <a:rPr lang="en-US" sz="2000" b="1" i="0" smtClean="0">
                              <a:latin typeface="Cambria Math" panose="02040503050406030204" pitchFamily="18" charset="0"/>
                              <a:cs typeface="Calibri" panose="020F0502020204030204" pitchFamily="34" charset="0"/>
                            </a:rPr>
                            <m:t>𝐱</m:t>
                          </m:r>
                        </m:e>
                      </m:d>
                    </m:oMath>
                  </m:oMathPara>
                </a14:m>
                <a:endParaRPr lang="en-US" sz="2000" b="1">
                  <a:latin typeface="Calibri" panose="020F0502020204030204" pitchFamily="34" charset="0"/>
                  <a:cs typeface="Calibri" panose="020F0502020204030204" pitchFamily="34" charset="0"/>
                </a:endParaRPr>
              </a:p>
              <a:p>
                <a:r>
                  <a:rPr lang="en-US" sz="2000">
                    <a:latin typeface="Calibri" panose="020F0502020204030204" pitchFamily="34" charset="0"/>
                    <a:cs typeface="Calibri" panose="020F0502020204030204" pitchFamily="34" charset="0"/>
                  </a:rPr>
                  <a:t>After adding shortcuts: </a:t>
                </a:r>
              </a:p>
              <a:p>
                <a:pP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alibri" panose="020F0502020204030204" pitchFamily="34" charset="0"/>
                        </a:rPr>
                        <m:t>𝑭</m:t>
                      </m:r>
                      <m:d>
                        <m:dPr>
                          <m:ctrlPr>
                            <a:rPr lang="en-US" sz="2000" b="1" i="1" smtClean="0">
                              <a:latin typeface="Cambria Math" panose="02040503050406030204" pitchFamily="18" charset="0"/>
                              <a:cs typeface="Calibri" panose="020F0502020204030204" pitchFamily="34" charset="0"/>
                            </a:rPr>
                          </m:ctrlPr>
                        </m:dPr>
                        <m:e>
                          <m:r>
                            <a:rPr lang="en-US" sz="2000" b="1" i="0" smtClean="0">
                              <a:latin typeface="Cambria Math" panose="02040503050406030204" pitchFamily="18" charset="0"/>
                              <a:cs typeface="Calibri" panose="020F0502020204030204" pitchFamily="34" charset="0"/>
                            </a:rPr>
                            <m:t>𝐱</m:t>
                          </m:r>
                        </m:e>
                      </m:d>
                      <m:r>
                        <a:rPr lang="en-US" sz="2000" b="1" i="1" smtClean="0">
                          <a:latin typeface="Cambria Math" panose="02040503050406030204" pitchFamily="18" charset="0"/>
                          <a:cs typeface="Calibri" panose="020F0502020204030204" pitchFamily="34" charset="0"/>
                        </a:rPr>
                        <m:t>+</m:t>
                      </m:r>
                      <m:r>
                        <a:rPr lang="en-US" sz="2000" b="1" i="0" smtClean="0">
                          <a:latin typeface="Cambria Math" panose="02040503050406030204" pitchFamily="18" charset="0"/>
                          <a:cs typeface="Calibri" panose="020F0502020204030204" pitchFamily="34" charset="0"/>
                        </a:rPr>
                        <m:t>𝐱</m:t>
                      </m:r>
                    </m:oMath>
                  </m:oMathPara>
                </a14:m>
                <a:endParaRPr lang="en-US" sz="2000" b="1">
                  <a:latin typeface="Calibri" panose="020F0502020204030204" pitchFamily="34" charset="0"/>
                  <a:cs typeface="Calibri" panose="020F0502020204030204" pitchFamily="34" charset="0"/>
                </a:endParaRPr>
              </a:p>
            </p:txBody>
          </p:sp>
        </mc:Choice>
        <mc:Fallback xmlns="">
          <p:sp>
            <p:nvSpPr>
              <p:cNvPr id="13" name="TextBox 12">
                <a:extLst>
                  <a:ext uri="{FF2B5EF4-FFF2-40B4-BE49-F238E27FC236}">
                    <a16:creationId xmlns:a16="http://schemas.microsoft.com/office/drawing/2014/main" id="{34DB5137-E276-024B-B702-8BC442F15E0E}"/>
                  </a:ext>
                </a:extLst>
              </p:cNvPr>
              <p:cNvSpPr txBox="1">
                <a:spLocks noRot="1" noChangeAspect="1" noMove="1" noResize="1" noEditPoints="1" noAdjustHandles="1" noChangeArrowheads="1" noChangeShapeType="1" noTextEdit="1"/>
              </p:cNvSpPr>
              <p:nvPr/>
            </p:nvSpPr>
            <p:spPr>
              <a:xfrm>
                <a:off x="6024658" y="4583563"/>
                <a:ext cx="2849626" cy="1631216"/>
              </a:xfrm>
              <a:prstGeom prst="rect">
                <a:avLst/>
              </a:prstGeom>
              <a:blipFill>
                <a:blip r:embed="rId4"/>
                <a:stretch>
                  <a:fillRect l="-2137" t="-2247" r="-1068"/>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D59FC98A-B70F-1B4C-93A4-F60C9B3F34E7}"/>
              </a:ext>
            </a:extLst>
          </p:cNvPr>
          <p:cNvSpPr txBox="1"/>
          <p:nvPr/>
        </p:nvSpPr>
        <p:spPr>
          <a:xfrm>
            <a:off x="4427148" y="3936692"/>
            <a:ext cx="1116935" cy="830997"/>
          </a:xfrm>
          <a:prstGeom prst="rect">
            <a:avLst/>
          </a:prstGeom>
          <a:noFill/>
        </p:spPr>
        <p:txBody>
          <a:bodyPr wrap="square" rtlCol="0">
            <a:spAutoFit/>
          </a:bodyPr>
          <a:lstStyle/>
          <a:p>
            <a:r>
              <a:rPr lang="en-US" sz="1600">
                <a:solidFill>
                  <a:srgbClr val="C00000"/>
                </a:solidFill>
                <a:latin typeface="Calibri" panose="020F0502020204030204" pitchFamily="34" charset="0"/>
                <a:cs typeface="Calibri" panose="020F0502020204030204" pitchFamily="34" charset="0"/>
              </a:rPr>
              <a:t>Duplicate into two branches</a:t>
            </a:r>
          </a:p>
        </p:txBody>
      </p:sp>
      <p:cxnSp>
        <p:nvCxnSpPr>
          <p:cNvPr id="16" name="Straight Arrow Connector 15">
            <a:extLst>
              <a:ext uri="{FF2B5EF4-FFF2-40B4-BE49-F238E27FC236}">
                <a16:creationId xmlns:a16="http://schemas.microsoft.com/office/drawing/2014/main" id="{5C84E00F-8052-324E-840B-B287755645C8}"/>
              </a:ext>
            </a:extLst>
          </p:cNvPr>
          <p:cNvCxnSpPr>
            <a:cxnSpLocks/>
          </p:cNvCxnSpPr>
          <p:nvPr/>
        </p:nvCxnSpPr>
        <p:spPr>
          <a:xfrm flipH="1">
            <a:off x="4199021" y="4489718"/>
            <a:ext cx="228127" cy="322312"/>
          </a:xfrm>
          <a:prstGeom prst="straightConnector1">
            <a:avLst/>
          </a:prstGeom>
          <a:ln w="28575">
            <a:solidFill>
              <a:srgbClr val="C00000"/>
            </a:solidFill>
            <a:prstDash val="sysDot"/>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2B15E642-5122-0E47-A41D-D72153059E9C}"/>
              </a:ext>
            </a:extLst>
          </p:cNvPr>
          <p:cNvSpPr txBox="1"/>
          <p:nvPr/>
        </p:nvSpPr>
        <p:spPr>
          <a:xfrm>
            <a:off x="4621658" y="6081848"/>
            <a:ext cx="1116935" cy="584775"/>
          </a:xfrm>
          <a:prstGeom prst="rect">
            <a:avLst/>
          </a:prstGeom>
          <a:noFill/>
        </p:spPr>
        <p:txBody>
          <a:bodyPr wrap="square" rtlCol="0">
            <a:spAutoFit/>
          </a:bodyPr>
          <a:lstStyle/>
          <a:p>
            <a:r>
              <a:rPr lang="en-US" sz="1600">
                <a:solidFill>
                  <a:srgbClr val="C00000"/>
                </a:solidFill>
                <a:latin typeface="Calibri" panose="020F0502020204030204" pitchFamily="34" charset="0"/>
                <a:cs typeface="Calibri" panose="020F0502020204030204" pitchFamily="34" charset="0"/>
              </a:rPr>
              <a:t>Sum two branches</a:t>
            </a:r>
          </a:p>
        </p:txBody>
      </p:sp>
      <p:cxnSp>
        <p:nvCxnSpPr>
          <p:cNvPr id="19" name="Straight Arrow Connector 18">
            <a:extLst>
              <a:ext uri="{FF2B5EF4-FFF2-40B4-BE49-F238E27FC236}">
                <a16:creationId xmlns:a16="http://schemas.microsoft.com/office/drawing/2014/main" id="{DDD46CEB-B546-6840-BDF5-76DEE1695260}"/>
              </a:ext>
            </a:extLst>
          </p:cNvPr>
          <p:cNvCxnSpPr>
            <a:cxnSpLocks/>
            <a:stCxn id="18" idx="1"/>
          </p:cNvCxnSpPr>
          <p:nvPr/>
        </p:nvCxnSpPr>
        <p:spPr>
          <a:xfrm flipH="1" flipV="1">
            <a:off x="4259179" y="6033837"/>
            <a:ext cx="362479" cy="340399"/>
          </a:xfrm>
          <a:prstGeom prst="straightConnector1">
            <a:avLst/>
          </a:prstGeom>
          <a:ln w="28575">
            <a:solidFill>
              <a:srgbClr val="C00000"/>
            </a:solidFill>
            <a:prstDash val="sysDot"/>
            <a:tailEnd type="triangle"/>
          </a:ln>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a16="http://schemas.microsoft.com/office/drawing/2014/main" id="{1340E0FC-5AF6-C94C-B0F9-5C1C12264F62}"/>
              </a:ext>
            </a:extLst>
          </p:cNvPr>
          <p:cNvSpPr/>
          <p:nvPr/>
        </p:nvSpPr>
        <p:spPr>
          <a:xfrm>
            <a:off x="4748980" y="-4147"/>
            <a:ext cx="4390103" cy="276999"/>
          </a:xfrm>
          <a:prstGeom prst="rect">
            <a:avLst/>
          </a:prstGeom>
        </p:spPr>
        <p:txBody>
          <a:bodyPr wrap="square">
            <a:spAutoFit/>
          </a:bodyPr>
          <a:lstStyle/>
          <a:p>
            <a:r>
              <a:rPr lang="en-US" sz="1200">
                <a:solidFill>
                  <a:schemeClr val="bg1"/>
                </a:solidFill>
              </a:rPr>
              <a:t>He et al</a:t>
            </a:r>
            <a:r>
              <a:rPr lang="en-US" altLang="zh-CN" sz="1200">
                <a:solidFill>
                  <a:schemeClr val="bg1"/>
                </a:solidFill>
              </a:rPr>
              <a:t>. </a:t>
            </a:r>
            <a:r>
              <a:rPr lang="en-US" sz="1200">
                <a:solidFill>
                  <a:schemeClr val="bg1"/>
                </a:solidFill>
                <a:hlinkClick r:id="rId5"/>
              </a:rPr>
              <a:t>Deep Residual Learning for Image Recognition</a:t>
            </a:r>
            <a:r>
              <a:rPr lang="en-US" sz="1200">
                <a:solidFill>
                  <a:schemeClr val="bg1"/>
                </a:solidFill>
              </a:rPr>
              <a:t>, CVPR 2015</a:t>
            </a:r>
          </a:p>
        </p:txBody>
      </p:sp>
    </p:spTree>
    <p:extLst>
      <p:ext uri="{BB962C8B-B14F-4D97-AF65-F5344CB8AC3E}">
        <p14:creationId xmlns:p14="http://schemas.microsoft.com/office/powerpoint/2010/main" val="2585375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DB508-7684-0D4A-B2A6-3EE175F132BD}"/>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Recap: Graph Manipulation</a:t>
            </a:r>
          </a:p>
        </p:txBody>
      </p:sp>
      <p:sp>
        <p:nvSpPr>
          <p:cNvPr id="3" name="Content Placeholder 2">
            <a:extLst>
              <a:ext uri="{FF2B5EF4-FFF2-40B4-BE49-F238E27FC236}">
                <a16:creationId xmlns:a16="http://schemas.microsoft.com/office/drawing/2014/main" id="{EC3CA250-0D5D-784B-BA6B-ED77985037EE}"/>
              </a:ext>
            </a:extLst>
          </p:cNvPr>
          <p:cNvSpPr>
            <a:spLocks noGrp="1"/>
          </p:cNvSpPr>
          <p:nvPr>
            <p:ph idx="1"/>
          </p:nvPr>
        </p:nvSpPr>
        <p:spPr>
          <a:xfrm>
            <a:off x="457200" y="1295400"/>
            <a:ext cx="8620626" cy="5562600"/>
          </a:xfrm>
        </p:spPr>
        <p:txBody>
          <a:bodyPr/>
          <a:lstStyle/>
          <a:p>
            <a:r>
              <a:rPr lang="en-US" b="1">
                <a:solidFill>
                  <a:srgbClr val="00B050"/>
                </a:solidFill>
              </a:rPr>
              <a:t>Graph Feature manipulation</a:t>
            </a:r>
          </a:p>
          <a:p>
            <a:pPr lvl="1"/>
            <a:r>
              <a:rPr lang="en-US"/>
              <a:t>The input graph </a:t>
            </a:r>
            <a:r>
              <a:rPr lang="en-US" b="1"/>
              <a:t>lacks features </a:t>
            </a:r>
            <a:r>
              <a:rPr lang="en-US" b="1">
                <a:solidFill>
                  <a:srgbClr val="C00000"/>
                </a:solidFill>
                <a:sym typeface="Wingdings" pitchFamily="2" charset="2"/>
              </a:rPr>
              <a:t> feature augmentation</a:t>
            </a:r>
            <a:endParaRPr lang="en-US" b="1">
              <a:solidFill>
                <a:srgbClr val="C00000"/>
              </a:solidFill>
            </a:endParaRPr>
          </a:p>
          <a:p>
            <a:r>
              <a:rPr lang="en-US" b="1">
                <a:solidFill>
                  <a:srgbClr val="00B050"/>
                </a:solidFill>
              </a:rPr>
              <a:t>Graph Structure manipulation</a:t>
            </a:r>
          </a:p>
          <a:p>
            <a:pPr lvl="1"/>
            <a:r>
              <a:rPr lang="en-US"/>
              <a:t>The graph is </a:t>
            </a:r>
            <a:r>
              <a:rPr lang="en-US" b="1"/>
              <a:t>too sparse </a:t>
            </a:r>
            <a:r>
              <a:rPr lang="en-US" b="1">
                <a:solidFill>
                  <a:srgbClr val="C00000"/>
                </a:solidFill>
                <a:sym typeface="Wingdings" pitchFamily="2" charset="2"/>
              </a:rPr>
              <a:t> Add virtual nodes / edges</a:t>
            </a:r>
          </a:p>
          <a:p>
            <a:pPr lvl="1"/>
            <a:r>
              <a:rPr lang="en-US">
                <a:sym typeface="Wingdings" pitchFamily="2" charset="2"/>
              </a:rPr>
              <a:t>The graph is </a:t>
            </a:r>
            <a:r>
              <a:rPr lang="en-US" b="1">
                <a:sym typeface="Wingdings" pitchFamily="2" charset="2"/>
              </a:rPr>
              <a:t>too dense </a:t>
            </a:r>
            <a:r>
              <a:rPr lang="en-US" b="1">
                <a:solidFill>
                  <a:srgbClr val="C00000"/>
                </a:solidFill>
                <a:sym typeface="Wingdings" pitchFamily="2" charset="2"/>
              </a:rPr>
              <a:t> Sample neighbors when doing message passing</a:t>
            </a:r>
          </a:p>
          <a:p>
            <a:pPr lvl="1"/>
            <a:r>
              <a:rPr lang="en-US">
                <a:sym typeface="Wingdings" pitchFamily="2" charset="2"/>
              </a:rPr>
              <a:t>The graph is </a:t>
            </a:r>
            <a:r>
              <a:rPr lang="en-US" b="1">
                <a:sym typeface="Wingdings" pitchFamily="2" charset="2"/>
              </a:rPr>
              <a:t>too large </a:t>
            </a:r>
            <a:r>
              <a:rPr lang="en-US" b="1">
                <a:solidFill>
                  <a:srgbClr val="C00000"/>
                </a:solidFill>
                <a:sym typeface="Wingdings" pitchFamily="2" charset="2"/>
              </a:rPr>
              <a:t> Sample subgraphs to compute embeddings </a:t>
            </a:r>
          </a:p>
          <a:p>
            <a:pPr lvl="2"/>
            <a:r>
              <a:rPr lang="en-US">
                <a:sym typeface="Wingdings" pitchFamily="2" charset="2"/>
              </a:rPr>
              <a:t>Will cover later in lecture: Scaling up GNNs</a:t>
            </a:r>
            <a:endParaRPr lang="en-US" b="1">
              <a:solidFill>
                <a:srgbClr val="C00000"/>
              </a:solidFill>
              <a:sym typeface="Wingdings" pitchFamily="2" charset="2"/>
            </a:endParaRPr>
          </a:p>
          <a:p>
            <a:pPr lvl="1"/>
            <a:endParaRPr lang="en-US" b="1">
              <a:solidFill>
                <a:srgbClr val="C00000"/>
              </a:solidFill>
              <a:sym typeface="Wingdings" pitchFamily="2" charset="2"/>
            </a:endParaRPr>
          </a:p>
          <a:p>
            <a:pPr lvl="1"/>
            <a:endParaRPr lang="en-US" b="1">
              <a:solidFill>
                <a:srgbClr val="C00000"/>
              </a:solidFill>
            </a:endParaRPr>
          </a:p>
          <a:p>
            <a:pPr lvl="1"/>
            <a:endParaRPr lang="en-US"/>
          </a:p>
        </p:txBody>
      </p:sp>
      <p:sp>
        <p:nvSpPr>
          <p:cNvPr id="4" name="Date Placeholder 3">
            <a:extLst>
              <a:ext uri="{FF2B5EF4-FFF2-40B4-BE49-F238E27FC236}">
                <a16:creationId xmlns:a16="http://schemas.microsoft.com/office/drawing/2014/main" id="{B2D2B644-2908-624C-BF75-F5F98BF285DC}"/>
              </a:ext>
            </a:extLst>
          </p:cNvPr>
          <p:cNvSpPr>
            <a:spLocks noGrp="1"/>
          </p:cNvSpPr>
          <p:nvPr>
            <p:ph type="dt" sz="half" idx="10"/>
          </p:nvPr>
        </p:nvSpPr>
        <p:spPr/>
        <p:txBody>
          <a:bodyPr/>
          <a:lstStyle/>
          <a:p>
            <a:fld id="{79DA9A6E-DB29-2642-824D-E661816066F2}" type="datetime1">
              <a:rPr lang="en-US" smtClean="0"/>
              <a:t>10/9/2024</a:t>
            </a:fld>
            <a:endParaRPr lang="en-US"/>
          </a:p>
        </p:txBody>
      </p:sp>
      <p:sp>
        <p:nvSpPr>
          <p:cNvPr id="5" name="Footer Placeholder 4">
            <a:extLst>
              <a:ext uri="{FF2B5EF4-FFF2-40B4-BE49-F238E27FC236}">
                <a16:creationId xmlns:a16="http://schemas.microsoft.com/office/drawing/2014/main" id="{486F1542-11D7-B04E-A532-3D7C71BA057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A041AC6-5D03-0541-ABA6-012F35C643BD}"/>
              </a:ext>
            </a:extLst>
          </p:cNvPr>
          <p:cNvSpPr>
            <a:spLocks noGrp="1"/>
          </p:cNvSpPr>
          <p:nvPr>
            <p:ph type="sldNum" sz="quarter" idx="12"/>
          </p:nvPr>
        </p:nvSpPr>
        <p:spPr/>
        <p:txBody>
          <a:bodyPr/>
          <a:lstStyle/>
          <a:p>
            <a:fld id="{19B12225-5612-419B-A8D5-4B8EEE4C217E}" type="slidenum">
              <a:rPr lang="en-US" smtClean="0"/>
              <a:pPr/>
              <a:t>13</a:t>
            </a:fld>
            <a:endParaRPr lang="en-US"/>
          </a:p>
        </p:txBody>
      </p:sp>
    </p:spTree>
    <p:extLst>
      <p:ext uri="{BB962C8B-B14F-4D97-AF65-F5344CB8AC3E}">
        <p14:creationId xmlns:p14="http://schemas.microsoft.com/office/powerpoint/2010/main" val="2300576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A1EFC-312E-4C62-8034-656DFCF450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31C027-F90D-DB3B-F0B0-31DA73972FA0}"/>
              </a:ext>
            </a:extLst>
          </p:cNvPr>
          <p:cNvSpPr>
            <a:spLocks noGrp="1"/>
          </p:cNvSpPr>
          <p:nvPr>
            <p:ph type="title"/>
          </p:nvPr>
        </p:nvSpPr>
        <p:spPr>
          <a:xfrm>
            <a:off x="457200" y="76200"/>
            <a:ext cx="8686800" cy="987552"/>
          </a:xfrm>
        </p:spPr>
        <p:txBody>
          <a:bodyPr>
            <a:normAutofit/>
          </a:bodyPr>
          <a:lstStyle/>
          <a:p>
            <a:r>
              <a:rPr lang="en-US"/>
              <a:t>Classical GNN Layers: </a:t>
            </a:r>
            <a:r>
              <a:rPr lang="en-US" err="1"/>
              <a:t>GraphSAGE</a:t>
            </a:r>
            <a:endParaRPr lang="en-US"/>
          </a:p>
        </p:txBody>
      </p:sp>
      <p:sp>
        <p:nvSpPr>
          <p:cNvPr id="3" name="Content Placeholder 2">
            <a:extLst>
              <a:ext uri="{FF2B5EF4-FFF2-40B4-BE49-F238E27FC236}">
                <a16:creationId xmlns:a16="http://schemas.microsoft.com/office/drawing/2014/main" id="{21DA5CD1-9229-5720-F89F-4BBCBB978A67}"/>
              </a:ext>
            </a:extLst>
          </p:cNvPr>
          <p:cNvSpPr>
            <a:spLocks noGrp="1"/>
          </p:cNvSpPr>
          <p:nvPr>
            <p:ph idx="1"/>
          </p:nvPr>
        </p:nvSpPr>
        <p:spPr/>
        <p:txBody>
          <a:bodyPr>
            <a:normAutofit/>
          </a:bodyPr>
          <a:lstStyle/>
          <a:p>
            <a:r>
              <a:rPr lang="en-US" b="1" err="1">
                <a:solidFill>
                  <a:schemeClr val="accent4"/>
                </a:solidFill>
              </a:rPr>
              <a:t>GraphSAGE</a:t>
            </a:r>
            <a:endParaRPr lang="en-US" b="1">
              <a:solidFill>
                <a:schemeClr val="accent4"/>
              </a:solidFill>
            </a:endParaRPr>
          </a:p>
          <a:p>
            <a:endParaRPr lang="en-US" b="1"/>
          </a:p>
          <a:p>
            <a:pPr marL="457200" lvl="1" indent="0">
              <a:buNone/>
            </a:pPr>
            <a:endParaRPr lang="en-US"/>
          </a:p>
          <a:p>
            <a:pPr lvl="1"/>
            <a:r>
              <a:rPr lang="en-US" b="1">
                <a:solidFill>
                  <a:schemeClr val="accent2"/>
                </a:solidFill>
              </a:rPr>
              <a:t>Two-stage aggregation</a:t>
            </a:r>
          </a:p>
          <a:p>
            <a:pPr lvl="2"/>
            <a:r>
              <a:rPr lang="en-US" b="1"/>
              <a:t>Stage 1: </a:t>
            </a:r>
            <a:r>
              <a:rPr lang="en-US"/>
              <a:t>Aggregate from node neighbors</a:t>
            </a:r>
          </a:p>
          <a:p>
            <a:pPr lvl="2">
              <a:lnSpc>
                <a:spcPct val="150000"/>
              </a:lnSpc>
            </a:pPr>
            <a:endParaRPr lang="en-US"/>
          </a:p>
          <a:p>
            <a:pPr lvl="2"/>
            <a:r>
              <a:rPr lang="en-US" b="1"/>
              <a:t>Stage 2: </a:t>
            </a:r>
            <a:r>
              <a:rPr lang="en-US"/>
              <a:t>Further aggregate over the node itself</a:t>
            </a:r>
          </a:p>
          <a:p>
            <a:pPr lvl="2"/>
            <a:endParaRPr lang="en-US"/>
          </a:p>
        </p:txBody>
      </p:sp>
      <p:sp>
        <p:nvSpPr>
          <p:cNvPr id="4" name="Date Placeholder 3">
            <a:extLst>
              <a:ext uri="{FF2B5EF4-FFF2-40B4-BE49-F238E27FC236}">
                <a16:creationId xmlns:a16="http://schemas.microsoft.com/office/drawing/2014/main" id="{DCB2005F-C856-40B5-D6AF-6D0DD9D09B83}"/>
              </a:ext>
            </a:extLst>
          </p:cNvPr>
          <p:cNvSpPr>
            <a:spLocks noGrp="1"/>
          </p:cNvSpPr>
          <p:nvPr>
            <p:ph type="dt" sz="half" idx="10"/>
          </p:nvPr>
        </p:nvSpPr>
        <p:spPr/>
        <p:txBody>
          <a:bodyPr/>
          <a:lstStyle/>
          <a:p>
            <a:fld id="{4F50E039-0B25-5540-9C29-ADB0636EBC78}" type="datetime1">
              <a:rPr lang="en-US" smtClean="0"/>
              <a:t>10/9/2024</a:t>
            </a:fld>
            <a:endParaRPr lang="en-US"/>
          </a:p>
        </p:txBody>
      </p:sp>
      <p:sp>
        <p:nvSpPr>
          <p:cNvPr id="5" name="Footer Placeholder 4">
            <a:extLst>
              <a:ext uri="{FF2B5EF4-FFF2-40B4-BE49-F238E27FC236}">
                <a16:creationId xmlns:a16="http://schemas.microsoft.com/office/drawing/2014/main" id="{D4F152D9-A87F-938C-76CC-49D58888C0B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F8D3D86-5901-4ADD-D6F4-AF86C4D31531}"/>
              </a:ext>
            </a:extLst>
          </p:cNvPr>
          <p:cNvSpPr>
            <a:spLocks noGrp="1"/>
          </p:cNvSpPr>
          <p:nvPr>
            <p:ph type="sldNum" sz="quarter" idx="12"/>
          </p:nvPr>
        </p:nvSpPr>
        <p:spPr/>
        <p:txBody>
          <a:bodyPr/>
          <a:lstStyle/>
          <a:p>
            <a:fld id="{19B12225-5612-419B-A8D5-4B8EEE4C217E}" type="slidenum">
              <a:rPr lang="en-US" smtClean="0"/>
              <a:pPr/>
              <a:t>14</a:t>
            </a:fld>
            <a:endParaRPr lang="en-US"/>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DA3CAD79-4C11-3B3E-5B28-A7FF91B39E82}"/>
                  </a:ext>
                </a:extLst>
              </p:cNvPr>
              <p:cNvSpPr/>
              <p:nvPr/>
            </p:nvSpPr>
            <p:spPr>
              <a:xfrm>
                <a:off x="544758" y="1966084"/>
                <a:ext cx="8229600" cy="9221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b="1" i="1">
                              <a:latin typeface="Cambria Math" panose="02040503050406030204" pitchFamily="18" charset="0"/>
                            </a:rPr>
                            <m:t>𝐡</m:t>
                          </m:r>
                        </m:e>
                        <m:sub>
                          <m:r>
                            <a:rPr lang="en-US" sz="2400" i="1">
                              <a:latin typeface="Cambria Math" panose="02040503050406030204" pitchFamily="18" charset="0"/>
                            </a:rPr>
                            <m:t>𝑣</m:t>
                          </m:r>
                        </m:sub>
                        <m:sup>
                          <m:r>
                            <a:rPr lang="en-US" sz="2400" i="1">
                              <a:latin typeface="Cambria Math" panose="02040503050406030204" pitchFamily="18" charset="0"/>
                            </a:rPr>
                            <m:t>(</m:t>
                          </m:r>
                          <m:r>
                            <a:rPr lang="en-US" sz="2400" i="1">
                              <a:latin typeface="Cambria Math" panose="02040503050406030204" pitchFamily="18" charset="0"/>
                            </a:rPr>
                            <m:t>𝑙</m:t>
                          </m:r>
                          <m:r>
                            <a:rPr lang="en-US" sz="2400" i="1">
                              <a:latin typeface="Cambria Math" panose="02040503050406030204" pitchFamily="18" charset="0"/>
                            </a:rPr>
                            <m:t>)</m:t>
                          </m:r>
                        </m:sup>
                      </m:sSub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d>
                        <m:dPr>
                          <m:ctrlPr>
                            <a:rPr lang="en-US" sz="2400" i="1" smtClean="0">
                              <a:latin typeface="Cambria Math" panose="02040503050406030204" pitchFamily="18" charset="0"/>
                              <a:ea typeface="Cambria Math" panose="02040503050406030204" pitchFamily="18" charset="0"/>
                            </a:rPr>
                          </m:ctrlPr>
                        </m:dPr>
                        <m:e>
                          <m:sSup>
                            <m:sSupPr>
                              <m:ctrlPr>
                                <a:rPr lang="en-US" sz="2400" i="1" smtClean="0">
                                  <a:latin typeface="Cambria Math" panose="02040503050406030204" pitchFamily="18" charset="0"/>
                                  <a:ea typeface="Cambria Math" panose="02040503050406030204" pitchFamily="18" charset="0"/>
                                </a:rPr>
                              </m:ctrlPr>
                            </m:sSupPr>
                            <m:e>
                              <m:r>
                                <a:rPr lang="en-US" sz="2400" b="1" i="0" smtClean="0">
                                  <a:latin typeface="Cambria Math" panose="02040503050406030204" pitchFamily="18" charset="0"/>
                                  <a:ea typeface="Cambria Math" panose="02040503050406030204" pitchFamily="18" charset="0"/>
                                </a:rPr>
                                <m:t>𝐖</m:t>
                              </m:r>
                            </m:e>
                            <m:sup>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𝑙</m:t>
                              </m:r>
                              <m:r>
                                <a:rPr lang="en-US" sz="2400" b="0" i="1" smtClean="0">
                                  <a:latin typeface="Cambria Math" panose="02040503050406030204" pitchFamily="18" charset="0"/>
                                  <a:ea typeface="Cambria Math" panose="02040503050406030204" pitchFamily="18" charset="0"/>
                                </a:rPr>
                                <m:t>)</m:t>
                              </m:r>
                            </m:sup>
                          </m:sSup>
                          <m:r>
                            <a:rPr lang="en-US" sz="2400" i="1">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CONCAT</m:t>
                          </m:r>
                          <m:d>
                            <m:dPr>
                              <m:ctrlPr>
                                <a:rPr lang="en-US" sz="2400" b="0" i="1" smtClean="0">
                                  <a:latin typeface="Cambria Math" panose="02040503050406030204" pitchFamily="18" charset="0"/>
                                  <a:ea typeface="Cambria Math" panose="02040503050406030204" pitchFamily="18" charset="0"/>
                                </a:rPr>
                              </m:ctrlPr>
                            </m:dPr>
                            <m:e>
                              <m:sSubSup>
                                <m:sSubSupPr>
                                  <m:ctrlPr>
                                    <a:rPr lang="en-US" sz="2400" i="1">
                                      <a:latin typeface="Cambria Math" panose="02040503050406030204" pitchFamily="18" charset="0"/>
                                    </a:rPr>
                                  </m:ctrlPr>
                                </m:sSubSupPr>
                                <m:e>
                                  <m:r>
                                    <a:rPr lang="en-US" sz="2400" b="1" i="1">
                                      <a:latin typeface="Cambria Math" panose="02040503050406030204" pitchFamily="18" charset="0"/>
                                    </a:rPr>
                                    <m:t>𝐡</m:t>
                                  </m:r>
                                </m:e>
                                <m:sub>
                                  <m:r>
                                    <a:rPr lang="en-US" sz="2400" i="1">
                                      <a:latin typeface="Cambria Math" panose="02040503050406030204" pitchFamily="18" charset="0"/>
                                    </a:rPr>
                                    <m:t>𝑣</m:t>
                                  </m:r>
                                </m:sub>
                                <m:sup>
                                  <m:d>
                                    <m:dPr>
                                      <m:ctrlPr>
                                        <a:rPr lang="en-US" sz="2400" i="1">
                                          <a:latin typeface="Cambria Math" panose="02040503050406030204" pitchFamily="18" charset="0"/>
                                        </a:rPr>
                                      </m:ctrlPr>
                                    </m:dPr>
                                    <m:e>
                                      <m:r>
                                        <a:rPr lang="en-US" sz="2400" i="1">
                                          <a:latin typeface="Cambria Math" panose="02040503050406030204" pitchFamily="18" charset="0"/>
                                        </a:rPr>
                                        <m:t>𝑙</m:t>
                                      </m:r>
                                      <m:r>
                                        <a:rPr lang="en-US" sz="2400" i="1">
                                          <a:latin typeface="Cambria Math" panose="02040503050406030204" pitchFamily="18" charset="0"/>
                                        </a:rPr>
                                        <m:t>−1</m:t>
                                      </m:r>
                                    </m:e>
                                  </m:d>
                                </m:sup>
                              </m:sSubSup>
                              <m:r>
                                <a:rPr lang="en-US" sz="2400" b="0" i="0" smtClean="0">
                                  <a:latin typeface="Cambria Math" panose="02040503050406030204" pitchFamily="18" charset="0"/>
                                </a:rPr>
                                <m:t>, </m:t>
                              </m:r>
                              <m:r>
                                <m:rPr>
                                  <m:sty m:val="p"/>
                                </m:rPr>
                                <a:rPr lang="en-US" sz="2400" smtClean="0">
                                  <a:solidFill>
                                    <a:srgbClr val="0070C0"/>
                                  </a:solidFill>
                                  <a:latin typeface="Cambria Math" panose="02040503050406030204" pitchFamily="18" charset="0"/>
                                  <a:ea typeface="Cambria Math" panose="02040503050406030204" pitchFamily="18" charset="0"/>
                                </a:rPr>
                                <m:t>AGG</m:t>
                              </m:r>
                              <m:d>
                                <m:dPr>
                                  <m:ctrlPr>
                                    <a:rPr lang="en-US" sz="2400" i="1">
                                      <a:solidFill>
                                        <a:srgbClr val="0070C0"/>
                                      </a:solidFill>
                                      <a:latin typeface="Cambria Math" panose="02040503050406030204" pitchFamily="18" charset="0"/>
                                      <a:ea typeface="Cambria Math" panose="02040503050406030204" pitchFamily="18" charset="0"/>
                                    </a:rPr>
                                  </m:ctrlPr>
                                </m:dPr>
                                <m:e>
                                  <m:d>
                                    <m:dPr>
                                      <m:begChr m:val="{"/>
                                      <m:endChr m:val="}"/>
                                      <m:ctrlPr>
                                        <a:rPr lang="en-US" sz="2400" i="1">
                                          <a:solidFill>
                                            <a:srgbClr val="0070C0"/>
                                          </a:solidFill>
                                          <a:latin typeface="Cambria Math" panose="02040503050406030204" pitchFamily="18" charset="0"/>
                                          <a:ea typeface="Cambria Math" panose="02040503050406030204" pitchFamily="18" charset="0"/>
                                        </a:rPr>
                                      </m:ctrlPr>
                                    </m:dPr>
                                    <m:e>
                                      <m:sSubSup>
                                        <m:sSubSupPr>
                                          <m:ctrlPr>
                                            <a:rPr lang="en-US" sz="2400" i="1">
                                              <a:solidFill>
                                                <a:srgbClr val="0070C0"/>
                                              </a:solidFill>
                                              <a:latin typeface="Cambria Math" panose="02040503050406030204" pitchFamily="18" charset="0"/>
                                            </a:rPr>
                                          </m:ctrlPr>
                                        </m:sSubSupPr>
                                        <m:e>
                                          <m:r>
                                            <a:rPr lang="en-US" sz="2400" b="1" i="1">
                                              <a:solidFill>
                                                <a:srgbClr val="0070C0"/>
                                              </a:solidFill>
                                              <a:latin typeface="Cambria Math" panose="02040503050406030204" pitchFamily="18" charset="0"/>
                                            </a:rPr>
                                            <m:t>𝐡</m:t>
                                          </m:r>
                                        </m:e>
                                        <m:sub>
                                          <m:r>
                                            <a:rPr lang="en-US" sz="2400" i="1">
                                              <a:solidFill>
                                                <a:srgbClr val="0070C0"/>
                                              </a:solidFill>
                                              <a:latin typeface="Cambria Math" panose="02040503050406030204" pitchFamily="18" charset="0"/>
                                            </a:rPr>
                                            <m:t>𝑢</m:t>
                                          </m:r>
                                        </m:sub>
                                        <m:sup>
                                          <m:d>
                                            <m:dPr>
                                              <m:ctrlPr>
                                                <a:rPr lang="en-US" sz="2400" i="1">
                                                  <a:solidFill>
                                                    <a:srgbClr val="0070C0"/>
                                                  </a:solidFill>
                                                  <a:latin typeface="Cambria Math" panose="02040503050406030204" pitchFamily="18" charset="0"/>
                                                </a:rPr>
                                              </m:ctrlPr>
                                            </m:dPr>
                                            <m:e>
                                              <m:r>
                                                <a:rPr lang="en-US" sz="2400" i="1">
                                                  <a:solidFill>
                                                    <a:srgbClr val="0070C0"/>
                                                  </a:solidFill>
                                                  <a:latin typeface="Cambria Math" panose="02040503050406030204" pitchFamily="18" charset="0"/>
                                                </a:rPr>
                                                <m:t>𝑙</m:t>
                                              </m:r>
                                              <m:r>
                                                <a:rPr lang="en-US" sz="2400" b="0" i="1" smtClean="0">
                                                  <a:solidFill>
                                                    <a:srgbClr val="0070C0"/>
                                                  </a:solidFill>
                                                  <a:latin typeface="Cambria Math" panose="02040503050406030204" pitchFamily="18" charset="0"/>
                                                </a:rPr>
                                                <m:t>−1</m:t>
                                              </m:r>
                                            </m:e>
                                          </m:d>
                                        </m:sup>
                                      </m:sSubSup>
                                      <m:r>
                                        <a:rPr lang="en-US" sz="2400" i="1">
                                          <a:solidFill>
                                            <a:srgbClr val="0070C0"/>
                                          </a:solidFill>
                                          <a:latin typeface="Cambria Math" panose="02040503050406030204" pitchFamily="18" charset="0"/>
                                        </a:rPr>
                                        <m:t>,</m:t>
                                      </m:r>
                                      <m:r>
                                        <a:rPr lang="en-US" sz="2400" i="1">
                                          <a:solidFill>
                                            <a:srgbClr val="0070C0"/>
                                          </a:solidFill>
                                          <a:latin typeface="Cambria Math" panose="02040503050406030204" pitchFamily="18" charset="0"/>
                                          <a:ea typeface="Cambria Math" panose="02040503050406030204" pitchFamily="18" charset="0"/>
                                        </a:rPr>
                                        <m:t>∀</m:t>
                                      </m:r>
                                      <m:r>
                                        <a:rPr lang="en-US" sz="2400" i="1">
                                          <a:solidFill>
                                            <a:srgbClr val="0070C0"/>
                                          </a:solidFill>
                                          <a:latin typeface="Cambria Math" panose="02040503050406030204" pitchFamily="18" charset="0"/>
                                          <a:ea typeface="Cambria Math" panose="02040503050406030204" pitchFamily="18" charset="0"/>
                                        </a:rPr>
                                        <m:t>𝑢</m:t>
                                      </m:r>
                                      <m:r>
                                        <a:rPr lang="en-US" sz="2400" i="1">
                                          <a:solidFill>
                                            <a:srgbClr val="0070C0"/>
                                          </a:solidFill>
                                          <a:latin typeface="Cambria Math" panose="02040503050406030204" pitchFamily="18" charset="0"/>
                                          <a:ea typeface="Cambria Math" panose="02040503050406030204" pitchFamily="18" charset="0"/>
                                        </a:rPr>
                                        <m:t>∈</m:t>
                                      </m:r>
                                      <m:r>
                                        <a:rPr lang="en-US" sz="2400" i="1">
                                          <a:solidFill>
                                            <a:srgbClr val="0070C0"/>
                                          </a:solidFill>
                                          <a:latin typeface="Cambria Math" panose="02040503050406030204" pitchFamily="18" charset="0"/>
                                          <a:ea typeface="Cambria Math" panose="02040503050406030204" pitchFamily="18" charset="0"/>
                                        </a:rPr>
                                        <m:t>𝑁</m:t>
                                      </m:r>
                                      <m:d>
                                        <m:dPr>
                                          <m:ctrlPr>
                                            <a:rPr lang="en-US" sz="2400" i="1">
                                              <a:solidFill>
                                                <a:srgbClr val="0070C0"/>
                                              </a:solidFill>
                                              <a:latin typeface="Cambria Math" panose="02040503050406030204" pitchFamily="18" charset="0"/>
                                              <a:ea typeface="Cambria Math" panose="02040503050406030204" pitchFamily="18" charset="0"/>
                                            </a:rPr>
                                          </m:ctrlPr>
                                        </m:dPr>
                                        <m:e>
                                          <m:r>
                                            <a:rPr lang="en-US" sz="2400" i="1">
                                              <a:solidFill>
                                                <a:srgbClr val="0070C0"/>
                                              </a:solidFill>
                                              <a:latin typeface="Cambria Math" panose="02040503050406030204" pitchFamily="18" charset="0"/>
                                              <a:ea typeface="Cambria Math" panose="02040503050406030204" pitchFamily="18" charset="0"/>
                                            </a:rPr>
                                            <m:t>𝑣</m:t>
                                          </m:r>
                                        </m:e>
                                      </m:d>
                                    </m:e>
                                  </m:d>
                                </m:e>
                              </m:d>
                            </m:e>
                          </m:d>
                        </m:e>
                      </m:d>
                    </m:oMath>
                  </m:oMathPara>
                </a14:m>
                <a:endParaRPr lang="en-US" sz="2800"/>
              </a:p>
            </p:txBody>
          </p:sp>
        </mc:Choice>
        <mc:Fallback xmlns="">
          <p:sp>
            <p:nvSpPr>
              <p:cNvPr id="8" name="Rectangle 7">
                <a:extLst>
                  <a:ext uri="{FF2B5EF4-FFF2-40B4-BE49-F238E27FC236}">
                    <a16:creationId xmlns:a16="http://schemas.microsoft.com/office/drawing/2014/main" id="{DA3CAD79-4C11-3B3E-5B28-A7FF91B39E82}"/>
                  </a:ext>
                </a:extLst>
              </p:cNvPr>
              <p:cNvSpPr>
                <a:spLocks noRot="1" noChangeAspect="1" noMove="1" noResize="1" noEditPoints="1" noAdjustHandles="1" noChangeArrowheads="1" noChangeShapeType="1" noTextEdit="1"/>
              </p:cNvSpPr>
              <p:nvPr/>
            </p:nvSpPr>
            <p:spPr>
              <a:xfrm>
                <a:off x="544758" y="1966084"/>
                <a:ext cx="8229600" cy="92217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EA872B15-6574-EDAC-432D-D57FEC2B648F}"/>
                  </a:ext>
                </a:extLst>
              </p:cNvPr>
              <p:cNvSpPr/>
              <p:nvPr/>
            </p:nvSpPr>
            <p:spPr>
              <a:xfrm>
                <a:off x="2087391" y="3828458"/>
                <a:ext cx="5144335" cy="55297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sz="2000" b="1" i="1">
                              <a:latin typeface="Cambria Math" panose="02040503050406030204" pitchFamily="18" charset="0"/>
                            </a:rPr>
                            <m:t>𝐡</m:t>
                          </m:r>
                        </m:e>
                        <m:sub>
                          <m:r>
                            <a:rPr lang="en-US" sz="2000" b="0" i="1" smtClean="0">
                              <a:latin typeface="Cambria Math" panose="02040503050406030204" pitchFamily="18" charset="0"/>
                            </a:rPr>
                            <m:t>𝑁</m:t>
                          </m:r>
                          <m:r>
                            <a:rPr lang="en-US" sz="2000" b="0" i="1" smtClean="0">
                              <a:latin typeface="Cambria Math" panose="02040503050406030204" pitchFamily="18" charset="0"/>
                            </a:rPr>
                            <m:t>(</m:t>
                          </m:r>
                          <m:r>
                            <a:rPr lang="en-US" sz="2000" b="0" i="1" smtClean="0">
                              <a:latin typeface="Cambria Math" panose="02040503050406030204" pitchFamily="18" charset="0"/>
                            </a:rPr>
                            <m:t>𝑣</m:t>
                          </m:r>
                          <m:r>
                            <a:rPr lang="en-US" sz="2000" b="0" i="1" smtClean="0">
                              <a:latin typeface="Cambria Math" panose="02040503050406030204" pitchFamily="18" charset="0"/>
                            </a:rPr>
                            <m:t>)</m:t>
                          </m:r>
                        </m:sub>
                        <m:sup>
                          <m:r>
                            <a:rPr lang="en-US" sz="2000" i="1">
                              <a:latin typeface="Cambria Math" panose="02040503050406030204" pitchFamily="18" charset="0"/>
                            </a:rPr>
                            <m:t>(</m:t>
                          </m:r>
                          <m:r>
                            <a:rPr lang="en-US" sz="2000" i="1">
                              <a:latin typeface="Cambria Math" panose="02040503050406030204" pitchFamily="18" charset="0"/>
                            </a:rPr>
                            <m:t>𝑙</m:t>
                          </m:r>
                          <m:r>
                            <a:rPr lang="en-US" sz="2000" b="0" i="1" smtClean="0">
                              <a:latin typeface="Cambria Math" panose="02040503050406030204" pitchFamily="18" charset="0"/>
                            </a:rPr>
                            <m:t>)</m:t>
                          </m:r>
                        </m:sup>
                      </m:sSubSup>
                      <m:r>
                        <a:rPr lang="en-US" sz="2000" b="0" i="1" smtClean="0">
                          <a:latin typeface="Cambria Math" panose="02040503050406030204" pitchFamily="18" charset="0"/>
                        </a:rPr>
                        <m:t>←</m:t>
                      </m:r>
                      <m:r>
                        <m:rPr>
                          <m:sty m:val="p"/>
                        </m:rPr>
                        <a:rPr lang="en-US" sz="2000" b="0" i="0" smtClean="0">
                          <a:latin typeface="Cambria Math" panose="02040503050406030204" pitchFamily="18" charset="0"/>
                        </a:rPr>
                        <m:t>AGG</m:t>
                      </m:r>
                      <m:d>
                        <m:dPr>
                          <m:ctrlPr>
                            <a:rPr lang="en-US" sz="2000" i="1">
                              <a:latin typeface="Cambria Math" panose="02040503050406030204" pitchFamily="18" charset="0"/>
                              <a:ea typeface="Cambria Math" panose="02040503050406030204" pitchFamily="18" charset="0"/>
                            </a:rPr>
                          </m:ctrlPr>
                        </m:dPr>
                        <m:e>
                          <m:d>
                            <m:dPr>
                              <m:begChr m:val="{"/>
                              <m:endChr m:val="}"/>
                              <m:ctrlPr>
                                <a:rPr lang="en-US" sz="2000" i="1">
                                  <a:latin typeface="Cambria Math" panose="02040503050406030204" pitchFamily="18" charset="0"/>
                                  <a:ea typeface="Cambria Math" panose="02040503050406030204" pitchFamily="18" charset="0"/>
                                </a:rPr>
                              </m:ctrlPr>
                            </m:dPr>
                            <m:e>
                              <m:sSubSup>
                                <m:sSubSupPr>
                                  <m:ctrlPr>
                                    <a:rPr lang="en-US" sz="2000" i="1">
                                      <a:latin typeface="Cambria Math" panose="02040503050406030204" pitchFamily="18" charset="0"/>
                                    </a:rPr>
                                  </m:ctrlPr>
                                </m:sSubSupPr>
                                <m:e>
                                  <m:r>
                                    <a:rPr lang="en-US" sz="2000" b="1" i="1">
                                      <a:latin typeface="Cambria Math" panose="02040503050406030204" pitchFamily="18" charset="0"/>
                                    </a:rPr>
                                    <m:t>𝐡</m:t>
                                  </m:r>
                                </m:e>
                                <m:sub>
                                  <m:r>
                                    <a:rPr lang="en-US" sz="2000" i="1">
                                      <a:latin typeface="Cambria Math" panose="02040503050406030204" pitchFamily="18" charset="0"/>
                                    </a:rPr>
                                    <m:t>𝑢</m:t>
                                  </m:r>
                                </m:sub>
                                <m:sup>
                                  <m:r>
                                    <a:rPr lang="en-US" sz="2000" i="1">
                                      <a:latin typeface="Cambria Math" panose="02040503050406030204" pitchFamily="18" charset="0"/>
                                    </a:rPr>
                                    <m:t>(</m:t>
                                  </m:r>
                                  <m:r>
                                    <a:rPr lang="en-US" sz="2000" i="1">
                                      <a:latin typeface="Cambria Math" panose="02040503050406030204" pitchFamily="18" charset="0"/>
                                    </a:rPr>
                                    <m:t>𝑙</m:t>
                                  </m:r>
                                  <m:r>
                                    <a:rPr lang="en-US" sz="2000" b="0" i="1" smtClean="0">
                                      <a:latin typeface="Cambria Math" panose="02040503050406030204" pitchFamily="18" charset="0"/>
                                    </a:rPr>
                                    <m:t>−1</m:t>
                                  </m:r>
                                  <m:r>
                                    <a:rPr lang="en-US" sz="2000" i="1">
                                      <a:latin typeface="Cambria Math" panose="02040503050406030204" pitchFamily="18" charset="0"/>
                                    </a:rPr>
                                    <m:t>)</m:t>
                                  </m:r>
                                </m:sup>
                              </m:sSubSup>
                              <m:r>
                                <a:rPr lang="en-US" sz="2000" i="1">
                                  <a:latin typeface="Cambria Math" panose="02040503050406030204" pitchFamily="18" charset="0"/>
                                </a:rPr>
                                <m:t>,</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𝑢</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𝑁</m:t>
                              </m:r>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𝑣</m:t>
                                  </m:r>
                                </m:e>
                              </m:d>
                            </m:e>
                          </m:d>
                        </m:e>
                      </m:d>
                    </m:oMath>
                  </m:oMathPara>
                </a14:m>
                <a:endParaRPr lang="en-US" sz="2000"/>
              </a:p>
            </p:txBody>
          </p:sp>
        </mc:Choice>
        <mc:Fallback xmlns="">
          <p:sp>
            <p:nvSpPr>
              <p:cNvPr id="11" name="Rectangle 10">
                <a:extLst>
                  <a:ext uri="{FF2B5EF4-FFF2-40B4-BE49-F238E27FC236}">
                    <a16:creationId xmlns:a16="http://schemas.microsoft.com/office/drawing/2014/main" id="{EA872B15-6574-EDAC-432D-D57FEC2B648F}"/>
                  </a:ext>
                </a:extLst>
              </p:cNvPr>
              <p:cNvSpPr>
                <a:spLocks noRot="1" noChangeAspect="1" noMove="1" noResize="1" noEditPoints="1" noAdjustHandles="1" noChangeArrowheads="1" noChangeShapeType="1" noTextEdit="1"/>
              </p:cNvSpPr>
              <p:nvPr/>
            </p:nvSpPr>
            <p:spPr>
              <a:xfrm>
                <a:off x="2087391" y="3828458"/>
                <a:ext cx="5144335" cy="55297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EDF0991-5BDB-AA28-BB5C-C54B7F9638C3}"/>
                  </a:ext>
                </a:extLst>
              </p:cNvPr>
              <p:cNvSpPr/>
              <p:nvPr/>
            </p:nvSpPr>
            <p:spPr>
              <a:xfrm>
                <a:off x="1999832" y="4914404"/>
                <a:ext cx="5144335" cy="55297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sz="2000" b="1" i="1">
                              <a:latin typeface="Cambria Math" panose="02040503050406030204" pitchFamily="18" charset="0"/>
                            </a:rPr>
                            <m:t>𝐡</m:t>
                          </m:r>
                        </m:e>
                        <m:sub>
                          <m:r>
                            <a:rPr lang="en-US" sz="2000" b="0" i="1" smtClean="0">
                              <a:latin typeface="Cambria Math" panose="02040503050406030204" pitchFamily="18" charset="0"/>
                            </a:rPr>
                            <m:t>𝑣</m:t>
                          </m:r>
                        </m:sub>
                        <m:sup>
                          <m:r>
                            <a:rPr lang="en-US" sz="2000" i="1">
                              <a:latin typeface="Cambria Math" panose="02040503050406030204" pitchFamily="18" charset="0"/>
                            </a:rPr>
                            <m:t>(</m:t>
                          </m:r>
                          <m:r>
                            <a:rPr lang="en-US" sz="2000" i="1">
                              <a:latin typeface="Cambria Math" panose="02040503050406030204" pitchFamily="18" charset="0"/>
                            </a:rPr>
                            <m:t>𝑙</m:t>
                          </m:r>
                          <m:r>
                            <a:rPr lang="en-US" sz="2000" b="0" i="1" smtClean="0">
                              <a:latin typeface="Cambria Math" panose="02040503050406030204" pitchFamily="18" charset="0"/>
                            </a:rPr>
                            <m:t>)</m:t>
                          </m:r>
                        </m:sup>
                      </m:sSubSup>
                      <m:r>
                        <a:rPr lang="en-US" sz="2000" b="0" i="1" smtClean="0">
                          <a:latin typeface="Cambria Math" panose="02040503050406030204" pitchFamily="18" charset="0"/>
                        </a:rPr>
                        <m:t>←</m:t>
                      </m:r>
                      <m:r>
                        <a:rPr lang="en-US" sz="2000" b="0" i="1" smtClean="0">
                          <a:latin typeface="Cambria Math" panose="02040503050406030204" pitchFamily="18" charset="0"/>
                        </a:rPr>
                        <m:t>𝜎</m:t>
                      </m:r>
                      <m:d>
                        <m:dPr>
                          <m:ctrlPr>
                            <a:rPr lang="en-US" sz="2000" i="1">
                              <a:latin typeface="Cambria Math" panose="02040503050406030204" pitchFamily="18" charset="0"/>
                              <a:ea typeface="Cambria Math" panose="02040503050406030204" pitchFamily="18" charset="0"/>
                            </a:rPr>
                          </m:ctrlPr>
                        </m:dPr>
                        <m:e>
                          <m:sSup>
                            <m:sSupPr>
                              <m:ctrlPr>
                                <a:rPr lang="en-US" sz="2000" i="1">
                                  <a:latin typeface="Cambria Math" panose="02040503050406030204" pitchFamily="18" charset="0"/>
                                  <a:ea typeface="Cambria Math" panose="02040503050406030204" pitchFamily="18" charset="0"/>
                                </a:rPr>
                              </m:ctrlPr>
                            </m:sSupPr>
                            <m:e>
                              <m:r>
                                <a:rPr lang="en-US" sz="2000" b="1">
                                  <a:latin typeface="Cambria Math" panose="02040503050406030204" pitchFamily="18" charset="0"/>
                                  <a:ea typeface="Cambria Math" panose="02040503050406030204" pitchFamily="18" charset="0"/>
                                </a:rPr>
                                <m:t>𝐖</m:t>
                              </m:r>
                            </m:e>
                            <m:sup>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𝑙</m:t>
                              </m:r>
                              <m:r>
                                <a:rPr lang="en-US" sz="2000" i="1">
                                  <a:latin typeface="Cambria Math" panose="02040503050406030204" pitchFamily="18" charset="0"/>
                                  <a:ea typeface="Cambria Math" panose="02040503050406030204" pitchFamily="18" charset="0"/>
                                </a:rPr>
                                <m:t>)</m:t>
                              </m:r>
                            </m:sup>
                          </m:sSup>
                          <m:r>
                            <a:rPr lang="en-US" sz="2000" b="0" i="1" smtClean="0">
                              <a:latin typeface="Cambria Math" panose="02040503050406030204" pitchFamily="18" charset="0"/>
                              <a:ea typeface="Cambria Math" panose="02040503050406030204" pitchFamily="18" charset="0"/>
                            </a:rPr>
                            <m:t>⋅</m:t>
                          </m:r>
                          <m:r>
                            <m:rPr>
                              <m:sty m:val="p"/>
                            </m:rPr>
                            <a:rPr lang="en-US" sz="2000" b="0" i="0" smtClean="0">
                              <a:latin typeface="Cambria Math" panose="02040503050406030204" pitchFamily="18" charset="0"/>
                              <a:ea typeface="Cambria Math" panose="02040503050406030204" pitchFamily="18" charset="0"/>
                            </a:rPr>
                            <m:t>CONCAT</m:t>
                          </m:r>
                          <m:r>
                            <a:rPr lang="en-US" sz="2000" b="0" i="1" smtClean="0">
                              <a:latin typeface="Cambria Math" panose="02040503050406030204" pitchFamily="18" charset="0"/>
                              <a:ea typeface="Cambria Math" panose="02040503050406030204" pitchFamily="18" charset="0"/>
                            </a:rPr>
                            <m:t>(</m:t>
                          </m:r>
                          <m:sSubSup>
                            <m:sSubSupPr>
                              <m:ctrlPr>
                                <a:rPr lang="en-US" sz="2000" i="1">
                                  <a:latin typeface="Cambria Math" panose="02040503050406030204" pitchFamily="18" charset="0"/>
                                </a:rPr>
                              </m:ctrlPr>
                            </m:sSubSupPr>
                            <m:e>
                              <m:r>
                                <a:rPr lang="en-US" sz="2000" b="1" i="1">
                                  <a:latin typeface="Cambria Math" panose="02040503050406030204" pitchFamily="18" charset="0"/>
                                </a:rPr>
                                <m:t>𝐡</m:t>
                              </m:r>
                            </m:e>
                            <m:sub>
                              <m:r>
                                <a:rPr lang="en-US" sz="2000" i="1">
                                  <a:latin typeface="Cambria Math" panose="02040503050406030204" pitchFamily="18" charset="0"/>
                                </a:rPr>
                                <m:t>𝑣</m:t>
                              </m:r>
                            </m:sub>
                            <m:sup>
                              <m:d>
                                <m:dPr>
                                  <m:ctrlPr>
                                    <a:rPr lang="en-US" sz="2000" i="1">
                                      <a:latin typeface="Cambria Math" panose="02040503050406030204" pitchFamily="18" charset="0"/>
                                    </a:rPr>
                                  </m:ctrlPr>
                                </m:dPr>
                                <m:e>
                                  <m:r>
                                    <a:rPr lang="en-US" sz="2000" i="1">
                                      <a:latin typeface="Cambria Math" panose="02040503050406030204" pitchFamily="18" charset="0"/>
                                    </a:rPr>
                                    <m:t>𝑙</m:t>
                                  </m:r>
                                  <m:r>
                                    <a:rPr lang="en-US" sz="2000" b="0" i="1" smtClean="0">
                                      <a:latin typeface="Cambria Math" panose="02040503050406030204" pitchFamily="18" charset="0"/>
                                    </a:rPr>
                                    <m:t>−1</m:t>
                                  </m:r>
                                </m:e>
                              </m:d>
                            </m:sup>
                          </m:sSubSup>
                          <m:r>
                            <a:rPr lang="en-US" sz="2000" b="0" i="1" smtClean="0">
                              <a:latin typeface="Cambria Math" panose="02040503050406030204" pitchFamily="18" charset="0"/>
                            </a:rPr>
                            <m:t>,</m:t>
                          </m:r>
                          <m:sSubSup>
                            <m:sSubSupPr>
                              <m:ctrlPr>
                                <a:rPr lang="en-US" sz="2000" i="1">
                                  <a:latin typeface="Cambria Math" panose="02040503050406030204" pitchFamily="18" charset="0"/>
                                </a:rPr>
                              </m:ctrlPr>
                            </m:sSubSupPr>
                            <m:e>
                              <m:r>
                                <a:rPr lang="en-US" sz="2000" b="1" i="1">
                                  <a:latin typeface="Cambria Math" panose="02040503050406030204" pitchFamily="18" charset="0"/>
                                </a:rPr>
                                <m:t>𝐡</m:t>
                              </m:r>
                            </m:e>
                            <m:sub>
                              <m:r>
                                <a:rPr lang="en-US" sz="2000" b="0" i="1" smtClean="0">
                                  <a:latin typeface="Cambria Math" panose="02040503050406030204" pitchFamily="18" charset="0"/>
                                </a:rPr>
                                <m:t>𝑁</m:t>
                              </m:r>
                              <m:r>
                                <a:rPr lang="en-US" sz="2000" b="0" i="1" smtClean="0">
                                  <a:latin typeface="Cambria Math" panose="02040503050406030204" pitchFamily="18" charset="0"/>
                                </a:rPr>
                                <m:t>(</m:t>
                              </m:r>
                              <m:r>
                                <a:rPr lang="en-US" sz="2000" b="0" i="1" smtClean="0">
                                  <a:latin typeface="Cambria Math" panose="02040503050406030204" pitchFamily="18" charset="0"/>
                                </a:rPr>
                                <m:t>𝑣</m:t>
                              </m:r>
                              <m:r>
                                <a:rPr lang="en-US" sz="2000" b="0" i="1" smtClean="0">
                                  <a:latin typeface="Cambria Math" panose="02040503050406030204" pitchFamily="18" charset="0"/>
                                </a:rPr>
                                <m:t>)</m:t>
                              </m:r>
                            </m:sub>
                            <m:sup>
                              <m:r>
                                <a:rPr lang="en-US" sz="2000" i="1">
                                  <a:latin typeface="Cambria Math" panose="02040503050406030204" pitchFamily="18" charset="0"/>
                                </a:rPr>
                                <m:t>(</m:t>
                              </m:r>
                              <m:r>
                                <a:rPr lang="en-US" sz="2000" i="1">
                                  <a:latin typeface="Cambria Math" panose="02040503050406030204" pitchFamily="18" charset="0"/>
                                </a:rPr>
                                <m:t>𝑙</m:t>
                              </m:r>
                              <m:r>
                                <a:rPr lang="en-US" sz="2000" i="1">
                                  <a:latin typeface="Cambria Math" panose="02040503050406030204" pitchFamily="18" charset="0"/>
                                </a:rPr>
                                <m:t>)</m:t>
                              </m:r>
                            </m:sup>
                          </m:sSubSup>
                          <m:r>
                            <a:rPr lang="en-US" sz="2000" b="0" i="1" smtClean="0">
                              <a:latin typeface="Cambria Math" panose="02040503050406030204" pitchFamily="18" charset="0"/>
                              <a:ea typeface="Cambria Math" panose="02040503050406030204" pitchFamily="18" charset="0"/>
                            </a:rPr>
                            <m:t>)</m:t>
                          </m:r>
                        </m:e>
                      </m:d>
                    </m:oMath>
                  </m:oMathPara>
                </a14:m>
                <a:endParaRPr lang="en-US" sz="2000"/>
              </a:p>
            </p:txBody>
          </p:sp>
        </mc:Choice>
        <mc:Fallback xmlns="">
          <p:sp>
            <p:nvSpPr>
              <p:cNvPr id="12" name="Rectangle 11">
                <a:extLst>
                  <a:ext uri="{FF2B5EF4-FFF2-40B4-BE49-F238E27FC236}">
                    <a16:creationId xmlns:a16="http://schemas.microsoft.com/office/drawing/2014/main" id="{0EDF0991-5BDB-AA28-BB5C-C54B7F9638C3}"/>
                  </a:ext>
                </a:extLst>
              </p:cNvPr>
              <p:cNvSpPr>
                <a:spLocks noRot="1" noChangeAspect="1" noMove="1" noResize="1" noEditPoints="1" noAdjustHandles="1" noChangeArrowheads="1" noChangeShapeType="1" noTextEdit="1"/>
              </p:cNvSpPr>
              <p:nvPr/>
            </p:nvSpPr>
            <p:spPr>
              <a:xfrm>
                <a:off x="1999832" y="4914404"/>
                <a:ext cx="5144335" cy="552972"/>
              </a:xfrm>
              <a:prstGeom prst="rect">
                <a:avLst/>
              </a:prstGeom>
              <a:blipFill>
                <a:blip r:embed="rId5"/>
                <a:stretch>
                  <a:fillRect/>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3EBB5712-4990-0EFA-AC48-8AB10F6C3214}"/>
              </a:ext>
            </a:extLst>
          </p:cNvPr>
          <p:cNvSpPr/>
          <p:nvPr/>
        </p:nvSpPr>
        <p:spPr>
          <a:xfrm>
            <a:off x="3873910" y="0"/>
            <a:ext cx="5270090" cy="276999"/>
          </a:xfrm>
          <a:prstGeom prst="rect">
            <a:avLst/>
          </a:prstGeom>
        </p:spPr>
        <p:txBody>
          <a:bodyPr wrap="square">
            <a:spAutoFit/>
          </a:bodyPr>
          <a:lstStyle/>
          <a:p>
            <a:r>
              <a:rPr lang="en-US" altLang="zh-CN" sz="1200">
                <a:solidFill>
                  <a:schemeClr val="bg1"/>
                </a:solidFill>
              </a:rPr>
              <a:t>Hamilton et al. </a:t>
            </a:r>
            <a:r>
              <a:rPr lang="en-US" sz="1200">
                <a:solidFill>
                  <a:schemeClr val="bg1"/>
                </a:solidFill>
                <a:hlinkClick r:id="rId6"/>
              </a:rPr>
              <a:t>Inductive Representation Learning on Large Graphs</a:t>
            </a:r>
            <a:r>
              <a:rPr lang="en-US" sz="1200">
                <a:solidFill>
                  <a:schemeClr val="bg1"/>
                </a:solidFill>
              </a:rPr>
              <a:t>, </a:t>
            </a:r>
            <a:r>
              <a:rPr lang="en-US" sz="1200" err="1">
                <a:solidFill>
                  <a:schemeClr val="bg1"/>
                </a:solidFill>
              </a:rPr>
              <a:t>NeurIPS</a:t>
            </a:r>
            <a:r>
              <a:rPr lang="en-US" sz="1200">
                <a:solidFill>
                  <a:schemeClr val="bg1"/>
                </a:solidFill>
              </a:rPr>
              <a:t> 2017</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47AE56D7-4F80-1A15-9674-FC2159A6AE14}"/>
                  </a:ext>
                </a:extLst>
              </p:cNvPr>
              <p:cNvSpPr/>
              <p:nvPr/>
            </p:nvSpPr>
            <p:spPr>
              <a:xfrm>
                <a:off x="1949031" y="5574809"/>
                <a:ext cx="5144335" cy="55297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sz="2000" b="1" i="1">
                              <a:latin typeface="Cambria Math" panose="02040503050406030204" pitchFamily="18" charset="0"/>
                            </a:rPr>
                            <m:t>𝐡</m:t>
                          </m:r>
                        </m:e>
                        <m:sub>
                          <m:r>
                            <a:rPr lang="en-US" sz="2000" b="0" i="1" smtClean="0">
                              <a:latin typeface="Cambria Math" panose="02040503050406030204" pitchFamily="18" charset="0"/>
                            </a:rPr>
                            <m:t>𝑣</m:t>
                          </m:r>
                        </m:sub>
                        <m:sup>
                          <m:r>
                            <a:rPr lang="en-US" sz="2000" i="1">
                              <a:latin typeface="Cambria Math" panose="02040503050406030204" pitchFamily="18" charset="0"/>
                            </a:rPr>
                            <m:t>(</m:t>
                          </m:r>
                          <m:r>
                            <a:rPr lang="en-US" sz="2000" i="1">
                              <a:latin typeface="Cambria Math" panose="02040503050406030204" pitchFamily="18" charset="0"/>
                            </a:rPr>
                            <m:t>𝑙</m:t>
                          </m:r>
                          <m:r>
                            <a:rPr lang="en-US" sz="2000" b="0" i="1" smtClean="0">
                              <a:latin typeface="Cambria Math" panose="02040503050406030204" pitchFamily="18" charset="0"/>
                            </a:rPr>
                            <m:t>)</m:t>
                          </m:r>
                        </m:sup>
                      </m:sSubSup>
                      <m:r>
                        <a:rPr lang="en-US" sz="2000" b="0" i="1" smtClean="0">
                          <a:latin typeface="Cambria Math" panose="02040503050406030204" pitchFamily="18" charset="0"/>
                        </a:rPr>
                        <m:t>←</m:t>
                      </m:r>
                      <m:r>
                        <a:rPr lang="en-US" sz="2000" b="0" i="1" smtClean="0">
                          <a:latin typeface="Cambria Math" panose="02040503050406030204" pitchFamily="18" charset="0"/>
                        </a:rPr>
                        <m:t>𝜎</m:t>
                      </m:r>
                      <m:d>
                        <m:dPr>
                          <m:ctrlPr>
                            <a:rPr lang="en-US" sz="2000" i="1">
                              <a:latin typeface="Cambria Math" panose="02040503050406030204" pitchFamily="18" charset="0"/>
                              <a:ea typeface="Cambria Math" panose="02040503050406030204" pitchFamily="18" charset="0"/>
                            </a:rPr>
                          </m:ctrlPr>
                        </m:dPr>
                        <m:e>
                          <m:sSubSup>
                            <m:sSubSupPr>
                              <m:ctrlPr>
                                <a:rPr lang="en-US" sz="2000" i="1" smtClean="0">
                                  <a:latin typeface="Cambria Math" panose="02040503050406030204" pitchFamily="18" charset="0"/>
                                  <a:ea typeface="Cambria Math" panose="02040503050406030204" pitchFamily="18" charset="0"/>
                                </a:rPr>
                              </m:ctrlPr>
                            </m:sSubSupPr>
                            <m:e>
                              <m:r>
                                <a:rPr lang="en-US" sz="2000" b="1">
                                  <a:latin typeface="Cambria Math" panose="02040503050406030204" pitchFamily="18" charset="0"/>
                                  <a:ea typeface="Cambria Math" panose="02040503050406030204" pitchFamily="18" charset="0"/>
                                </a:rPr>
                                <m:t>𝐖</m:t>
                              </m:r>
                            </m:e>
                            <m:sub>
                              <m:r>
                                <a:rPr lang="en-US" sz="2000" b="0" i="1" smtClean="0">
                                  <a:latin typeface="Cambria Math" panose="02040503050406030204" pitchFamily="18" charset="0"/>
                                  <a:ea typeface="Cambria Math" panose="02040503050406030204" pitchFamily="18" charset="0"/>
                                </a:rPr>
                                <m:t>1</m:t>
                              </m:r>
                            </m:sub>
                            <m:sup>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𝑙</m:t>
                              </m:r>
                              <m:r>
                                <a:rPr lang="en-US" sz="2000" b="0" i="1" smtClean="0">
                                  <a:latin typeface="Cambria Math" panose="02040503050406030204" pitchFamily="18" charset="0"/>
                                  <a:ea typeface="Cambria Math" panose="02040503050406030204" pitchFamily="18" charset="0"/>
                                </a:rPr>
                                <m:t>)</m:t>
                              </m:r>
                            </m:sup>
                          </m:sSubSup>
                          <m:r>
                            <a:rPr lang="en-US" sz="2000" b="0" i="1" smtClean="0">
                              <a:latin typeface="Cambria Math" panose="02040503050406030204" pitchFamily="18" charset="0"/>
                              <a:ea typeface="Cambria Math" panose="02040503050406030204" pitchFamily="18" charset="0"/>
                            </a:rPr>
                            <m:t>⋅</m:t>
                          </m:r>
                          <m:sSubSup>
                            <m:sSubSupPr>
                              <m:ctrlPr>
                                <a:rPr lang="en-US" sz="2000" i="1">
                                  <a:latin typeface="Cambria Math" panose="02040503050406030204" pitchFamily="18" charset="0"/>
                                </a:rPr>
                              </m:ctrlPr>
                            </m:sSubSupPr>
                            <m:e>
                              <m:r>
                                <a:rPr lang="en-US" sz="2000" b="1" i="1">
                                  <a:latin typeface="Cambria Math" panose="02040503050406030204" pitchFamily="18" charset="0"/>
                                </a:rPr>
                                <m:t>𝐡</m:t>
                              </m:r>
                            </m:e>
                            <m:sub>
                              <m:r>
                                <a:rPr lang="en-US" sz="2000" i="1">
                                  <a:latin typeface="Cambria Math" panose="02040503050406030204" pitchFamily="18" charset="0"/>
                                </a:rPr>
                                <m:t>𝑣</m:t>
                              </m:r>
                            </m:sub>
                            <m:sup>
                              <m:d>
                                <m:dPr>
                                  <m:ctrlPr>
                                    <a:rPr lang="en-US" sz="2000" i="1">
                                      <a:latin typeface="Cambria Math" panose="02040503050406030204" pitchFamily="18" charset="0"/>
                                    </a:rPr>
                                  </m:ctrlPr>
                                </m:dPr>
                                <m:e>
                                  <m:r>
                                    <a:rPr lang="en-US" sz="2000" i="1">
                                      <a:latin typeface="Cambria Math" panose="02040503050406030204" pitchFamily="18" charset="0"/>
                                    </a:rPr>
                                    <m:t>𝑙</m:t>
                                  </m:r>
                                  <m:r>
                                    <a:rPr lang="en-US" sz="2000" b="0" i="1" smtClean="0">
                                      <a:latin typeface="Cambria Math" panose="02040503050406030204" pitchFamily="18" charset="0"/>
                                    </a:rPr>
                                    <m:t>−1</m:t>
                                  </m:r>
                                </m:e>
                              </m:d>
                            </m:sup>
                          </m:sSubSup>
                          <m:r>
                            <a:rPr lang="en-US" sz="2000" b="0" i="1" smtClean="0">
                              <a:latin typeface="Cambria Math" panose="02040503050406030204" pitchFamily="18" charset="0"/>
                            </a:rPr>
                            <m:t>+</m:t>
                          </m:r>
                          <m:sSubSup>
                            <m:sSubSupPr>
                              <m:ctrlPr>
                                <a:rPr lang="en-US" sz="2000" b="0" i="1" smtClean="0">
                                  <a:latin typeface="Cambria Math" panose="02040503050406030204" pitchFamily="18" charset="0"/>
                                </a:rPr>
                              </m:ctrlPr>
                            </m:sSubSupPr>
                            <m:e>
                              <m:r>
                                <a:rPr lang="en-US" sz="2000" b="1">
                                  <a:latin typeface="Cambria Math" panose="02040503050406030204" pitchFamily="18" charset="0"/>
                                  <a:ea typeface="Cambria Math" panose="02040503050406030204" pitchFamily="18" charset="0"/>
                                </a:rPr>
                                <m:t>𝐖</m:t>
                              </m:r>
                            </m:e>
                            <m:sub>
                              <m:r>
                                <a:rPr lang="en-US" sz="2000" b="0" i="1" smtClean="0">
                                  <a:latin typeface="Cambria Math" panose="02040503050406030204" pitchFamily="18" charset="0"/>
                                </a:rPr>
                                <m:t>2</m:t>
                              </m:r>
                            </m:sub>
                            <m:sup>
                              <m:r>
                                <a:rPr lang="en-US" sz="2000" b="0" i="1" smtClean="0">
                                  <a:latin typeface="Cambria Math" panose="02040503050406030204" pitchFamily="18" charset="0"/>
                                </a:rPr>
                                <m:t>(</m:t>
                              </m:r>
                              <m:r>
                                <a:rPr lang="en-US" sz="2000" b="0" i="1" smtClean="0">
                                  <a:latin typeface="Cambria Math" panose="02040503050406030204" pitchFamily="18" charset="0"/>
                                </a:rPr>
                                <m:t>𝑙</m:t>
                              </m:r>
                              <m:r>
                                <a:rPr lang="en-US" sz="2000" b="0" i="1" smtClean="0">
                                  <a:latin typeface="Cambria Math" panose="02040503050406030204" pitchFamily="18" charset="0"/>
                                </a:rPr>
                                <m:t>)</m:t>
                              </m:r>
                            </m:sup>
                          </m:sSubSup>
                          <m:r>
                            <a:rPr lang="en-US" sz="2000" i="1">
                              <a:latin typeface="Cambria Math" panose="02040503050406030204" pitchFamily="18" charset="0"/>
                              <a:ea typeface="Cambria Math" panose="02040503050406030204" pitchFamily="18" charset="0"/>
                            </a:rPr>
                            <m:t>⋅</m:t>
                          </m:r>
                          <m:sSubSup>
                            <m:sSubSupPr>
                              <m:ctrlPr>
                                <a:rPr lang="en-US" sz="2000" i="1">
                                  <a:latin typeface="Cambria Math" panose="02040503050406030204" pitchFamily="18" charset="0"/>
                                </a:rPr>
                              </m:ctrlPr>
                            </m:sSubSupPr>
                            <m:e>
                              <m:r>
                                <a:rPr lang="en-US" sz="2000" b="1" i="1">
                                  <a:latin typeface="Cambria Math" panose="02040503050406030204" pitchFamily="18" charset="0"/>
                                </a:rPr>
                                <m:t>𝐡</m:t>
                              </m:r>
                            </m:e>
                            <m:sub>
                              <m:r>
                                <a:rPr lang="en-US" sz="2000" b="0" i="1" smtClean="0">
                                  <a:latin typeface="Cambria Math" panose="02040503050406030204" pitchFamily="18" charset="0"/>
                                </a:rPr>
                                <m:t>𝑁</m:t>
                              </m:r>
                              <m:r>
                                <a:rPr lang="en-US" sz="2000" b="0" i="1" smtClean="0">
                                  <a:latin typeface="Cambria Math" panose="02040503050406030204" pitchFamily="18" charset="0"/>
                                </a:rPr>
                                <m:t>(</m:t>
                              </m:r>
                              <m:r>
                                <a:rPr lang="en-US" sz="2000" b="0" i="1" smtClean="0">
                                  <a:latin typeface="Cambria Math" panose="02040503050406030204" pitchFamily="18" charset="0"/>
                                </a:rPr>
                                <m:t>𝑣</m:t>
                              </m:r>
                              <m:r>
                                <a:rPr lang="en-US" sz="2000" b="0" i="1" smtClean="0">
                                  <a:latin typeface="Cambria Math" panose="02040503050406030204" pitchFamily="18" charset="0"/>
                                </a:rPr>
                                <m:t>)</m:t>
                              </m:r>
                            </m:sub>
                            <m:sup>
                              <m:r>
                                <a:rPr lang="en-US" sz="2000" i="1">
                                  <a:latin typeface="Cambria Math" panose="02040503050406030204" pitchFamily="18" charset="0"/>
                                </a:rPr>
                                <m:t>(</m:t>
                              </m:r>
                              <m:r>
                                <a:rPr lang="en-US" sz="2000" i="1">
                                  <a:latin typeface="Cambria Math" panose="02040503050406030204" pitchFamily="18" charset="0"/>
                                </a:rPr>
                                <m:t>𝑙</m:t>
                              </m:r>
                              <m:r>
                                <a:rPr lang="en-US" sz="2000" i="1">
                                  <a:latin typeface="Cambria Math" panose="02040503050406030204" pitchFamily="18" charset="0"/>
                                </a:rPr>
                                <m:t>)</m:t>
                              </m:r>
                            </m:sup>
                          </m:sSubSup>
                          <m:r>
                            <a:rPr lang="en-US" sz="2000" b="0" i="1" smtClean="0">
                              <a:latin typeface="Cambria Math" panose="02040503050406030204" pitchFamily="18" charset="0"/>
                              <a:ea typeface="Cambria Math" panose="02040503050406030204" pitchFamily="18" charset="0"/>
                            </a:rPr>
                            <m:t>)</m:t>
                          </m:r>
                        </m:e>
                      </m:d>
                    </m:oMath>
                  </m:oMathPara>
                </a14:m>
                <a:endParaRPr lang="en-US" sz="2000"/>
              </a:p>
            </p:txBody>
          </p:sp>
        </mc:Choice>
        <mc:Fallback xmlns="">
          <p:sp>
            <p:nvSpPr>
              <p:cNvPr id="7" name="Rectangle 6">
                <a:extLst>
                  <a:ext uri="{FF2B5EF4-FFF2-40B4-BE49-F238E27FC236}">
                    <a16:creationId xmlns:a16="http://schemas.microsoft.com/office/drawing/2014/main" id="{47AE56D7-4F80-1A15-9674-FC2159A6AE14}"/>
                  </a:ext>
                </a:extLst>
              </p:cNvPr>
              <p:cNvSpPr>
                <a:spLocks noRot="1" noChangeAspect="1" noMove="1" noResize="1" noEditPoints="1" noAdjustHandles="1" noChangeArrowheads="1" noChangeShapeType="1" noTextEdit="1"/>
              </p:cNvSpPr>
              <p:nvPr/>
            </p:nvSpPr>
            <p:spPr>
              <a:xfrm>
                <a:off x="1949031" y="5574809"/>
                <a:ext cx="5144335" cy="552972"/>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18004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a:normAutofit/>
          </a:bodyPr>
          <a:lstStyle/>
          <a:p>
            <a:r>
              <a:rPr lang="en-US"/>
              <a:t>Feature Augmentation on Graphs</a:t>
            </a:r>
          </a:p>
        </p:txBody>
      </p:sp>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457200" y="1216792"/>
            <a:ext cx="8229600" cy="3203754"/>
          </a:xfrm>
        </p:spPr>
        <p:txBody>
          <a:bodyPr/>
          <a:lstStyle/>
          <a:p>
            <a:r>
              <a:rPr lang="en-US">
                <a:solidFill>
                  <a:srgbClr val="00B050"/>
                </a:solidFill>
              </a:rPr>
              <a:t>Feature augmentation: </a:t>
            </a:r>
            <a:r>
              <a:rPr lang="en-US" b="1">
                <a:solidFill>
                  <a:srgbClr val="00B050"/>
                </a:solidFill>
              </a:rPr>
              <a:t>constant</a:t>
            </a:r>
            <a:r>
              <a:rPr lang="en-US">
                <a:solidFill>
                  <a:srgbClr val="00B050"/>
                </a:solidFill>
              </a:rPr>
              <a:t> vs. </a:t>
            </a:r>
            <a:r>
              <a:rPr lang="en-US" b="1">
                <a:solidFill>
                  <a:srgbClr val="00B050"/>
                </a:solidFill>
              </a:rPr>
              <a:t>one-hot</a:t>
            </a:r>
          </a:p>
          <a:p>
            <a:pPr lvl="1"/>
            <a:endParaRPr lang="en-US" b="1">
              <a:solidFill>
                <a:srgbClr val="00B050"/>
              </a:solidFill>
            </a:endParaRP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D06C36F9-1634-084F-8F44-4FAE6A02ED7E}" type="datetime1">
              <a:rPr lang="en-US" smtClean="0"/>
              <a:t>10/9/2024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15</a:t>
            </a:fld>
            <a:endParaRPr lang="en-US"/>
          </a:p>
        </p:txBody>
      </p:sp>
      <p:graphicFrame>
        <p:nvGraphicFramePr>
          <p:cNvPr id="7" name="Table 7">
            <a:extLst>
              <a:ext uri="{FF2B5EF4-FFF2-40B4-BE49-F238E27FC236}">
                <a16:creationId xmlns:a16="http://schemas.microsoft.com/office/drawing/2014/main" id="{FB22D72E-BF81-554E-A835-F5B6FA7D8373}"/>
              </a:ext>
            </a:extLst>
          </p:cNvPr>
          <p:cNvGraphicFramePr>
            <a:graphicFrameLocks noGrp="1"/>
          </p:cNvGraphicFramePr>
          <p:nvPr/>
        </p:nvGraphicFramePr>
        <p:xfrm>
          <a:off x="330866" y="1868756"/>
          <a:ext cx="8638674" cy="4828820"/>
        </p:xfrm>
        <a:graphic>
          <a:graphicData uri="http://schemas.openxmlformats.org/drawingml/2006/table">
            <a:tbl>
              <a:tblPr firstRow="1" bandRow="1">
                <a:tableStyleId>{5940675A-B579-460E-94D1-54222C63F5DA}</a:tableStyleId>
              </a:tblPr>
              <a:tblGrid>
                <a:gridCol w="1937087">
                  <a:extLst>
                    <a:ext uri="{9D8B030D-6E8A-4147-A177-3AD203B41FA5}">
                      <a16:colId xmlns:a16="http://schemas.microsoft.com/office/drawing/2014/main" val="3814774039"/>
                    </a:ext>
                  </a:extLst>
                </a:gridCol>
                <a:gridCol w="3338116">
                  <a:extLst>
                    <a:ext uri="{9D8B030D-6E8A-4147-A177-3AD203B41FA5}">
                      <a16:colId xmlns:a16="http://schemas.microsoft.com/office/drawing/2014/main" val="2003544879"/>
                    </a:ext>
                  </a:extLst>
                </a:gridCol>
                <a:gridCol w="3363471">
                  <a:extLst>
                    <a:ext uri="{9D8B030D-6E8A-4147-A177-3AD203B41FA5}">
                      <a16:colId xmlns:a16="http://schemas.microsoft.com/office/drawing/2014/main" val="1813315509"/>
                    </a:ext>
                  </a:extLst>
                </a:gridCol>
              </a:tblGrid>
              <a:tr h="1445540">
                <a:tc>
                  <a:txBody>
                    <a:bodyPr/>
                    <a:lstStyle/>
                    <a:p>
                      <a:endParaRPr lang="en-US" b="1">
                        <a:latin typeface="Calibri" panose="020F0502020204030204" pitchFamily="34" charset="0"/>
                        <a:cs typeface="Calibri" panose="020F0502020204030204" pitchFamily="34" charset="0"/>
                      </a:endParaRPr>
                    </a:p>
                  </a:txBody>
                  <a:tcPr/>
                </a:tc>
                <a:tc>
                  <a:txBody>
                    <a:bodyPr/>
                    <a:lstStyle/>
                    <a:p>
                      <a:pPr algn="ctr"/>
                      <a:r>
                        <a:rPr lang="en-US" sz="2000" b="1">
                          <a:solidFill>
                            <a:srgbClr val="C00000"/>
                          </a:solidFill>
                          <a:latin typeface="Calibri"/>
                          <a:cs typeface="Calibri"/>
                        </a:rPr>
                        <a:t>Constant node feature</a:t>
                      </a:r>
                    </a:p>
                  </a:txBody>
                  <a:tcPr/>
                </a:tc>
                <a:tc>
                  <a:txBody>
                    <a:bodyPr/>
                    <a:lstStyle/>
                    <a:p>
                      <a:pPr algn="ctr"/>
                      <a:r>
                        <a:rPr lang="en-US" sz="2000" b="1">
                          <a:solidFill>
                            <a:srgbClr val="0070C0"/>
                          </a:solidFill>
                          <a:latin typeface="Calibri"/>
                          <a:cs typeface="Calibri"/>
                        </a:rPr>
                        <a:t>One-hot node feature</a:t>
                      </a:r>
                    </a:p>
                  </a:txBody>
                  <a:tcPr/>
                </a:tc>
                <a:extLst>
                  <a:ext uri="{0D108BD9-81ED-4DB2-BD59-A6C34878D82A}">
                    <a16:rowId xmlns:a16="http://schemas.microsoft.com/office/drawing/2014/main" val="1971139963"/>
                  </a:ext>
                </a:extLst>
              </a:tr>
              <a:tr h="877022">
                <a:tc>
                  <a:txBody>
                    <a:bodyPr/>
                    <a:lstStyle/>
                    <a:p>
                      <a:r>
                        <a:rPr lang="en-US" b="1">
                          <a:solidFill>
                            <a:srgbClr val="00B050"/>
                          </a:solidFill>
                          <a:latin typeface="Calibri"/>
                          <a:cs typeface="Calibri"/>
                        </a:rPr>
                        <a:t>Expressive power</a:t>
                      </a:r>
                    </a:p>
                  </a:txBody>
                  <a:tcPr/>
                </a:tc>
                <a:tc>
                  <a:txBody>
                    <a:bodyPr/>
                    <a:lstStyle/>
                    <a:p>
                      <a:r>
                        <a:rPr lang="en-US" b="1">
                          <a:solidFill>
                            <a:srgbClr val="C00000"/>
                          </a:solidFill>
                          <a:latin typeface="Calibri"/>
                          <a:cs typeface="Calibri"/>
                        </a:rPr>
                        <a:t>Medium</a:t>
                      </a:r>
                      <a:r>
                        <a:rPr lang="en-US" b="0">
                          <a:latin typeface="Calibri"/>
                          <a:cs typeface="Calibri"/>
                        </a:rPr>
                        <a:t>. All the nodes are identical, but </a:t>
                      </a:r>
                      <a:r>
                        <a:rPr lang="en-US" b="0">
                          <a:solidFill>
                            <a:srgbClr val="C00000"/>
                          </a:solidFill>
                          <a:latin typeface="Calibri"/>
                          <a:cs typeface="Calibri"/>
                        </a:rPr>
                        <a:t>GNN can still learn from the graph structure</a:t>
                      </a:r>
                      <a:endParaRPr lang="en-US" b="1">
                        <a:solidFill>
                          <a:srgbClr val="C00000"/>
                        </a:solidFill>
                        <a:latin typeface="Calibri"/>
                        <a:cs typeface="Calibri"/>
                      </a:endParaRPr>
                    </a:p>
                  </a:txBody>
                  <a:tcPr/>
                </a:tc>
                <a:tc>
                  <a:txBody>
                    <a:bodyPr/>
                    <a:lstStyle/>
                    <a:p>
                      <a:r>
                        <a:rPr lang="en-US" b="1">
                          <a:solidFill>
                            <a:srgbClr val="0070C0"/>
                          </a:solidFill>
                          <a:latin typeface="Calibri"/>
                          <a:cs typeface="Calibri"/>
                        </a:rPr>
                        <a:t>High</a:t>
                      </a:r>
                      <a:r>
                        <a:rPr lang="en-US" b="0">
                          <a:latin typeface="Calibri"/>
                          <a:cs typeface="Calibri"/>
                        </a:rPr>
                        <a:t>. Each node has a unique ID, so </a:t>
                      </a:r>
                      <a:r>
                        <a:rPr lang="en-US" b="0">
                          <a:solidFill>
                            <a:srgbClr val="0070C0"/>
                          </a:solidFill>
                          <a:latin typeface="Calibri"/>
                          <a:cs typeface="Calibri"/>
                        </a:rPr>
                        <a:t>node-specific information can be stored</a:t>
                      </a:r>
                      <a:endParaRPr lang="en-US" b="1">
                        <a:solidFill>
                          <a:srgbClr val="0070C0"/>
                        </a:solidFill>
                        <a:latin typeface="Calibri"/>
                        <a:cs typeface="Calibri"/>
                      </a:endParaRPr>
                    </a:p>
                  </a:txBody>
                  <a:tcPr/>
                </a:tc>
                <a:extLst>
                  <a:ext uri="{0D108BD9-81ED-4DB2-BD59-A6C34878D82A}">
                    <a16:rowId xmlns:a16="http://schemas.microsoft.com/office/drawing/2014/main" val="2988832453"/>
                  </a:ext>
                </a:extLst>
              </a:tr>
              <a:tr h="1178105">
                <a:tc>
                  <a:txBody>
                    <a:bodyPr/>
                    <a:lstStyle/>
                    <a:p>
                      <a:r>
                        <a:rPr lang="en-US" b="1">
                          <a:solidFill>
                            <a:srgbClr val="00B050"/>
                          </a:solidFill>
                          <a:latin typeface="Calibri"/>
                          <a:cs typeface="Calibri"/>
                        </a:rPr>
                        <a:t>Inductive learning</a:t>
                      </a:r>
                    </a:p>
                    <a:p>
                      <a:r>
                        <a:rPr lang="en-US" b="1">
                          <a:solidFill>
                            <a:srgbClr val="00B050"/>
                          </a:solidFill>
                          <a:latin typeface="Calibri"/>
                          <a:cs typeface="Calibri"/>
                        </a:rPr>
                        <a:t>(Generalize to unseen nodes)</a:t>
                      </a:r>
                    </a:p>
                  </a:txBody>
                  <a:tcPr/>
                </a:tc>
                <a:tc>
                  <a:txBody>
                    <a:bodyPr/>
                    <a:lstStyle/>
                    <a:p>
                      <a:r>
                        <a:rPr lang="en-US" b="1">
                          <a:solidFill>
                            <a:srgbClr val="C00000"/>
                          </a:solidFill>
                          <a:latin typeface="Calibri"/>
                          <a:cs typeface="Calibri"/>
                        </a:rPr>
                        <a:t>High</a:t>
                      </a:r>
                      <a:r>
                        <a:rPr lang="en-US" b="0">
                          <a:latin typeface="Calibri"/>
                          <a:cs typeface="Calibri"/>
                        </a:rPr>
                        <a:t>. </a:t>
                      </a:r>
                      <a:r>
                        <a:rPr lang="en-US" b="0">
                          <a:solidFill>
                            <a:srgbClr val="C00000"/>
                          </a:solidFill>
                          <a:latin typeface="Calibri"/>
                          <a:cs typeface="Calibri"/>
                        </a:rPr>
                        <a:t>Simple to generalize to new nodes: </a:t>
                      </a:r>
                      <a:r>
                        <a:rPr lang="en-US" b="0">
                          <a:latin typeface="Calibri"/>
                          <a:cs typeface="Calibri"/>
                        </a:rPr>
                        <a:t>we assign constant feature to them, then apply our GNN</a:t>
                      </a:r>
                      <a:endParaRPr lang="en-US" b="1">
                        <a:latin typeface="Calibri"/>
                        <a:cs typeface="Calibri"/>
                      </a:endParaRPr>
                    </a:p>
                  </a:txBody>
                  <a:tcPr/>
                </a:tc>
                <a:tc>
                  <a:txBody>
                    <a:bodyPr/>
                    <a:lstStyle/>
                    <a:p>
                      <a:r>
                        <a:rPr lang="en-US" b="1">
                          <a:solidFill>
                            <a:srgbClr val="0070C0"/>
                          </a:solidFill>
                          <a:latin typeface="Calibri"/>
                          <a:cs typeface="Calibri"/>
                        </a:rPr>
                        <a:t>Low</a:t>
                      </a:r>
                      <a:r>
                        <a:rPr lang="en-US" b="0">
                          <a:latin typeface="Calibri"/>
                          <a:cs typeface="Calibri"/>
                        </a:rPr>
                        <a:t>. </a:t>
                      </a:r>
                      <a:r>
                        <a:rPr lang="en-US" b="0">
                          <a:solidFill>
                            <a:srgbClr val="0070C0"/>
                          </a:solidFill>
                          <a:latin typeface="Calibri"/>
                          <a:cs typeface="Calibri"/>
                        </a:rPr>
                        <a:t>Cannot generalize to new nodes: </a:t>
                      </a:r>
                      <a:r>
                        <a:rPr lang="en-US" b="0">
                          <a:latin typeface="Calibri"/>
                          <a:cs typeface="Calibri"/>
                        </a:rPr>
                        <a:t>new nodes introduce new IDs, GNN doesn’t know how to embed unseen IDs</a:t>
                      </a:r>
                      <a:endParaRPr lang="en-US" b="1">
                        <a:latin typeface="Calibri"/>
                        <a:cs typeface="Calibri"/>
                      </a:endParaRPr>
                    </a:p>
                  </a:txBody>
                  <a:tcPr/>
                </a:tc>
                <a:extLst>
                  <a:ext uri="{0D108BD9-81ED-4DB2-BD59-A6C34878D82A}">
                    <a16:rowId xmlns:a16="http://schemas.microsoft.com/office/drawing/2014/main" val="2511269495"/>
                  </a:ext>
                </a:extLst>
              </a:tr>
              <a:tr h="0">
                <a:tc>
                  <a:txBody>
                    <a:bodyPr/>
                    <a:lstStyle/>
                    <a:p>
                      <a:r>
                        <a:rPr lang="en-US" b="1">
                          <a:solidFill>
                            <a:srgbClr val="00B050"/>
                          </a:solidFill>
                          <a:latin typeface="Calibri"/>
                          <a:cs typeface="Calibri"/>
                        </a:rPr>
                        <a:t>Computational cost</a:t>
                      </a:r>
                    </a:p>
                  </a:txBody>
                  <a:tcPr/>
                </a:tc>
                <a:tc>
                  <a:txBody>
                    <a:bodyPr/>
                    <a:lstStyle/>
                    <a:p>
                      <a:r>
                        <a:rPr lang="en-US" b="1">
                          <a:solidFill>
                            <a:srgbClr val="C00000"/>
                          </a:solidFill>
                          <a:latin typeface="Calibri"/>
                          <a:cs typeface="Calibri"/>
                        </a:rPr>
                        <a:t>Low</a:t>
                      </a:r>
                      <a:r>
                        <a:rPr lang="en-US" b="0">
                          <a:latin typeface="Calibri"/>
                          <a:cs typeface="Calibri"/>
                        </a:rPr>
                        <a:t>. Only 1 dimensional feature</a:t>
                      </a:r>
                      <a:endParaRPr lang="en-US" b="1">
                        <a:latin typeface="Calibri"/>
                        <a:cs typeface="Calibri"/>
                      </a:endParaRPr>
                    </a:p>
                  </a:txBody>
                  <a:tcPr/>
                </a:tc>
                <a:tc>
                  <a:txBody>
                    <a:bodyPr/>
                    <a:lstStyle/>
                    <a:p>
                      <a:r>
                        <a:rPr lang="en-US" b="1">
                          <a:solidFill>
                            <a:srgbClr val="0070C0"/>
                          </a:solidFill>
                          <a:latin typeface="Calibri"/>
                          <a:cs typeface="Calibri"/>
                        </a:rPr>
                        <a:t>High</a:t>
                      </a:r>
                      <a:r>
                        <a:rPr lang="en-US" b="0">
                          <a:latin typeface="Calibri"/>
                          <a:cs typeface="Calibri"/>
                        </a:rPr>
                        <a:t>. </a:t>
                      </a:r>
                      <a:r>
                        <a:rPr lang="en-US" b="1">
                          <a:latin typeface="Calibri"/>
                          <a:cs typeface="Calibri"/>
                        </a:rPr>
                        <a:t> </a:t>
                      </a:r>
                      <a:r>
                        <a:rPr lang="en-US" b="0">
                          <a:latin typeface="Calibri"/>
                          <a:cs typeface="Calibri"/>
                        </a:rPr>
                        <a:t>High dimensional</a:t>
                      </a:r>
                      <a:r>
                        <a:rPr lang="en-US" b="0" baseline="0">
                          <a:latin typeface="Calibri"/>
                          <a:cs typeface="Calibri"/>
                        </a:rPr>
                        <a:t> feature, cannot apply to large graphs</a:t>
                      </a:r>
                      <a:endParaRPr lang="en-US" b="1">
                        <a:latin typeface="Calibri"/>
                        <a:cs typeface="Calibri"/>
                      </a:endParaRPr>
                    </a:p>
                  </a:txBody>
                  <a:tcPr/>
                </a:tc>
                <a:extLst>
                  <a:ext uri="{0D108BD9-81ED-4DB2-BD59-A6C34878D82A}">
                    <a16:rowId xmlns:a16="http://schemas.microsoft.com/office/drawing/2014/main" val="3055861464"/>
                  </a:ext>
                </a:extLst>
              </a:tr>
              <a:tr h="548640">
                <a:tc>
                  <a:txBody>
                    <a:bodyPr/>
                    <a:lstStyle/>
                    <a:p>
                      <a:r>
                        <a:rPr lang="en-US" b="1">
                          <a:solidFill>
                            <a:srgbClr val="00B050"/>
                          </a:solidFill>
                          <a:latin typeface="Calibri"/>
                          <a:cs typeface="Calibri"/>
                        </a:rPr>
                        <a:t>Use cases</a:t>
                      </a:r>
                    </a:p>
                  </a:txBody>
                  <a:tcPr/>
                </a:tc>
                <a:tc>
                  <a:txBody>
                    <a:bodyPr/>
                    <a:lstStyle/>
                    <a:p>
                      <a:r>
                        <a:rPr lang="en-US" b="0">
                          <a:solidFill>
                            <a:srgbClr val="C00000"/>
                          </a:solidFill>
                          <a:latin typeface="Calibri"/>
                          <a:cs typeface="Calibri"/>
                        </a:rPr>
                        <a:t>Any graph, inductive settings (generalize to new nodes)</a:t>
                      </a:r>
                    </a:p>
                  </a:txBody>
                  <a:tcPr/>
                </a:tc>
                <a:tc>
                  <a:txBody>
                    <a:bodyPr/>
                    <a:lstStyle/>
                    <a:p>
                      <a:r>
                        <a:rPr lang="en-US" b="0">
                          <a:solidFill>
                            <a:srgbClr val="0070C0"/>
                          </a:solidFill>
                          <a:latin typeface="Calibri"/>
                          <a:cs typeface="Calibri"/>
                        </a:rPr>
                        <a:t>Small graph, </a:t>
                      </a:r>
                      <a:r>
                        <a:rPr lang="en-US" b="0" err="1">
                          <a:solidFill>
                            <a:srgbClr val="0070C0"/>
                          </a:solidFill>
                          <a:latin typeface="Calibri"/>
                          <a:cs typeface="Calibri"/>
                        </a:rPr>
                        <a:t>transductive</a:t>
                      </a:r>
                      <a:r>
                        <a:rPr lang="en-US" b="0">
                          <a:solidFill>
                            <a:srgbClr val="0070C0"/>
                          </a:solidFill>
                          <a:latin typeface="Calibri"/>
                          <a:cs typeface="Calibri"/>
                        </a:rPr>
                        <a:t> settings (no new nodes)</a:t>
                      </a:r>
                    </a:p>
                  </a:txBody>
                  <a:tcPr/>
                </a:tc>
                <a:extLst>
                  <a:ext uri="{0D108BD9-81ED-4DB2-BD59-A6C34878D82A}">
                    <a16:rowId xmlns:a16="http://schemas.microsoft.com/office/drawing/2014/main" val="1603247655"/>
                  </a:ext>
                </a:extLst>
              </a:tr>
            </a:tbl>
          </a:graphicData>
        </a:graphic>
      </p:graphicFrame>
      <p:pic>
        <p:nvPicPr>
          <p:cNvPr id="9" name="Picture 8">
            <a:extLst>
              <a:ext uri="{FF2B5EF4-FFF2-40B4-BE49-F238E27FC236}">
                <a16:creationId xmlns:a16="http://schemas.microsoft.com/office/drawing/2014/main" id="{F0089573-DCD5-2443-AF20-A2FC6A31B783}"/>
              </a:ext>
            </a:extLst>
          </p:cNvPr>
          <p:cNvPicPr>
            <a:picLocks noChangeAspect="1"/>
          </p:cNvPicPr>
          <p:nvPr/>
        </p:nvPicPr>
        <p:blipFill>
          <a:blip r:embed="rId2"/>
          <a:stretch>
            <a:fillRect/>
          </a:stretch>
        </p:blipFill>
        <p:spPr>
          <a:xfrm>
            <a:off x="6581270" y="2148610"/>
            <a:ext cx="1371600" cy="1145286"/>
          </a:xfrm>
          <a:prstGeom prst="rect">
            <a:avLst/>
          </a:prstGeom>
        </p:spPr>
      </p:pic>
      <p:pic>
        <p:nvPicPr>
          <p:cNvPr id="10" name="Picture 9">
            <a:extLst>
              <a:ext uri="{FF2B5EF4-FFF2-40B4-BE49-F238E27FC236}">
                <a16:creationId xmlns:a16="http://schemas.microsoft.com/office/drawing/2014/main" id="{0BD61A2D-CA6F-5846-8B62-8BD28E40A6B5}"/>
              </a:ext>
            </a:extLst>
          </p:cNvPr>
          <p:cNvPicPr>
            <a:picLocks noChangeAspect="1"/>
          </p:cNvPicPr>
          <p:nvPr/>
        </p:nvPicPr>
        <p:blipFill>
          <a:blip r:embed="rId3"/>
          <a:stretch>
            <a:fillRect/>
          </a:stretch>
        </p:blipFill>
        <p:spPr>
          <a:xfrm>
            <a:off x="3092114" y="2148610"/>
            <a:ext cx="1371600" cy="1145287"/>
          </a:xfrm>
          <a:prstGeom prst="rect">
            <a:avLst/>
          </a:prstGeom>
        </p:spPr>
      </p:pic>
    </p:spTree>
    <p:extLst>
      <p:ext uri="{BB962C8B-B14F-4D97-AF65-F5344CB8AC3E}">
        <p14:creationId xmlns:p14="http://schemas.microsoft.com/office/powerpoint/2010/main" val="3250457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a:normAutofit/>
          </a:bodyPr>
          <a:lstStyle/>
          <a:p>
            <a:r>
              <a:rPr lang="en-US"/>
              <a:t>Feature Augmentation on Graphs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366962" y="1266444"/>
                <a:ext cx="8777037" cy="3515632"/>
              </a:xfrm>
            </p:spPr>
            <p:txBody>
              <a:bodyPr>
                <a:normAutofit/>
              </a:bodyPr>
              <a:lstStyle/>
              <a:p>
                <a:pPr marL="118872" indent="0">
                  <a:buNone/>
                </a:pPr>
                <a:r>
                  <a:rPr lang="en-US" b="1">
                    <a:solidFill>
                      <a:srgbClr val="00B050"/>
                    </a:solidFill>
                  </a:rPr>
                  <a:t>Why do we need feature augmentation?</a:t>
                </a:r>
              </a:p>
              <a:p>
                <a:r>
                  <a:rPr lang="en-US" b="1"/>
                  <a:t>(2) Certain structures are hard to learn by GNN</a:t>
                </a:r>
              </a:p>
              <a:p>
                <a:r>
                  <a:rPr lang="en-US" b="1"/>
                  <a:t>Example: </a:t>
                </a:r>
                <a:r>
                  <a:rPr lang="en-US"/>
                  <a:t>Cycle count feature</a:t>
                </a:r>
                <a:endParaRPr lang="en-US" b="1"/>
              </a:p>
              <a:p>
                <a:pPr lvl="1"/>
                <a:r>
                  <a:rPr lang="en-US"/>
                  <a:t>Can GNN learn </a:t>
                </a:r>
                <a:r>
                  <a:rPr lang="en-US">
                    <a:solidFill>
                      <a:srgbClr val="C00000"/>
                    </a:solidFill>
                  </a:rPr>
                  <a:t>the length of a cycle that </a:t>
                </a:r>
                <a14:m>
                  <m:oMath xmlns:m="http://schemas.openxmlformats.org/officeDocument/2006/math">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𝑣</m:t>
                        </m:r>
                      </m:e>
                      <m:sub>
                        <m:r>
                          <a:rPr lang="en-US" b="0" i="1" smtClean="0">
                            <a:solidFill>
                              <a:srgbClr val="C00000"/>
                            </a:solidFill>
                            <a:latin typeface="Cambria Math" panose="02040503050406030204" pitchFamily="18" charset="0"/>
                          </a:rPr>
                          <m:t>1</m:t>
                        </m:r>
                      </m:sub>
                    </m:sSub>
                  </m:oMath>
                </a14:m>
                <a:r>
                  <a:rPr lang="en-US">
                    <a:solidFill>
                      <a:srgbClr val="C00000"/>
                    </a:solidFill>
                  </a:rPr>
                  <a:t> resides in</a:t>
                </a:r>
                <a:r>
                  <a:rPr lang="en-US"/>
                  <a:t>?</a:t>
                </a:r>
              </a:p>
              <a:p>
                <a:pPr lvl="1"/>
                <a:r>
                  <a:rPr lang="en-US" b="1">
                    <a:solidFill>
                      <a:srgbClr val="C00000"/>
                    </a:solidFill>
                  </a:rPr>
                  <a:t>Unfortunately, no</a:t>
                </a:r>
              </a:p>
            </p:txBody>
          </p:sp>
        </mc:Choice>
        <mc:Fallback xmlns="">
          <p:sp>
            <p:nvSpPr>
              <p:cNvPr id="3" name="Content Placeholder 2">
                <a:extLst>
                  <a:ext uri="{FF2B5EF4-FFF2-40B4-BE49-F238E27FC236}">
                    <a16:creationId xmlns:a16="http://schemas.microsoft.com/office/drawing/2014/main" id="{BC64CE17-AC5F-ED40-9059-9654170EB025}"/>
                  </a:ext>
                </a:extLst>
              </p:cNvPr>
              <p:cNvSpPr>
                <a:spLocks noGrp="1" noRot="1" noChangeAspect="1" noMove="1" noResize="1" noEditPoints="1" noAdjustHandles="1" noChangeArrowheads="1" noChangeShapeType="1" noTextEdit="1"/>
              </p:cNvSpPr>
              <p:nvPr>
                <p:ph idx="1"/>
              </p:nvPr>
            </p:nvSpPr>
            <p:spPr>
              <a:xfrm>
                <a:off x="366962" y="1266444"/>
                <a:ext cx="8777037" cy="3515632"/>
              </a:xfrm>
              <a:blipFill>
                <a:blip r:embed="rId2"/>
                <a:stretch>
                  <a:fillRect l="-833" t="-1042" r="-55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E1E7FB88-2404-2444-B1EE-D00114AE6038}" type="datetime1">
              <a:rPr lang="en-US" smtClean="0"/>
              <a:t>10/9/2024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16</a:t>
            </a:fld>
            <a:endParaRPr lang="en-US"/>
          </a:p>
        </p:txBody>
      </p:sp>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7E77AD9C-51C5-904B-B748-24695F607BCF}"/>
                  </a:ext>
                </a:extLst>
              </p:cNvPr>
              <p:cNvSpPr/>
              <p:nvPr/>
            </p:nvSpPr>
            <p:spPr>
              <a:xfrm>
                <a:off x="2087047" y="5049238"/>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42" name="Oval 41">
                <a:extLst>
                  <a:ext uri="{FF2B5EF4-FFF2-40B4-BE49-F238E27FC236}">
                    <a16:creationId xmlns:a16="http://schemas.microsoft.com/office/drawing/2014/main" id="{7E77AD9C-51C5-904B-B748-24695F607BCF}"/>
                  </a:ext>
                </a:extLst>
              </p:cNvPr>
              <p:cNvSpPr>
                <a:spLocks noRot="1" noChangeAspect="1" noMove="1" noResize="1" noEditPoints="1" noAdjustHandles="1" noChangeArrowheads="1" noChangeShapeType="1" noTextEdit="1"/>
              </p:cNvSpPr>
              <p:nvPr/>
            </p:nvSpPr>
            <p:spPr>
              <a:xfrm>
                <a:off x="2087047" y="5049238"/>
                <a:ext cx="268177" cy="268177"/>
              </a:xfrm>
              <a:prstGeom prst="ellipse">
                <a:avLst/>
              </a:prstGeom>
              <a:blipFill>
                <a:blip r:embed="rId3"/>
                <a:stretch>
                  <a:fillRect r="-6250"/>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43" name="Oval 42">
            <a:extLst>
              <a:ext uri="{FF2B5EF4-FFF2-40B4-BE49-F238E27FC236}">
                <a16:creationId xmlns:a16="http://schemas.microsoft.com/office/drawing/2014/main" id="{9AD547E7-7E0F-9748-B169-1D4AD90F70ED}"/>
              </a:ext>
            </a:extLst>
          </p:cNvPr>
          <p:cNvSpPr/>
          <p:nvPr/>
        </p:nvSpPr>
        <p:spPr>
          <a:xfrm>
            <a:off x="2087047" y="6138510"/>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sp>
        <p:nvSpPr>
          <p:cNvPr id="44" name="Oval 43">
            <a:extLst>
              <a:ext uri="{FF2B5EF4-FFF2-40B4-BE49-F238E27FC236}">
                <a16:creationId xmlns:a16="http://schemas.microsoft.com/office/drawing/2014/main" id="{F23E456D-9C89-844D-A4A7-E069C2E74014}"/>
              </a:ext>
            </a:extLst>
          </p:cNvPr>
          <p:cNvSpPr/>
          <p:nvPr/>
        </p:nvSpPr>
        <p:spPr>
          <a:xfrm>
            <a:off x="3160942" y="5587586"/>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45" name="Straight Connector 44">
            <a:extLst>
              <a:ext uri="{FF2B5EF4-FFF2-40B4-BE49-F238E27FC236}">
                <a16:creationId xmlns:a16="http://schemas.microsoft.com/office/drawing/2014/main" id="{0A22BE6D-3B2B-B147-ACC0-AEF4AF79B63E}"/>
              </a:ext>
            </a:extLst>
          </p:cNvPr>
          <p:cNvCxnSpPr>
            <a:cxnSpLocks/>
            <a:stCxn id="42" idx="4"/>
            <a:endCxn id="43" idx="0"/>
          </p:cNvCxnSpPr>
          <p:nvPr/>
        </p:nvCxnSpPr>
        <p:spPr>
          <a:xfrm>
            <a:off x="2221135" y="5317416"/>
            <a:ext cx="0" cy="821096"/>
          </a:xfrm>
          <a:prstGeom prst="line">
            <a:avLst/>
          </a:prstGeom>
          <a:noFill/>
          <a:ln w="25400" cap="flat" cmpd="sng" algn="ctr">
            <a:solidFill>
              <a:sysClr val="windowText" lastClr="000000"/>
            </a:solidFill>
            <a:prstDash val="solid"/>
          </a:ln>
          <a:effectLst/>
        </p:spPr>
      </p:cxnSp>
      <p:cxnSp>
        <p:nvCxnSpPr>
          <p:cNvPr id="46" name="Straight Connector 45">
            <a:extLst>
              <a:ext uri="{FF2B5EF4-FFF2-40B4-BE49-F238E27FC236}">
                <a16:creationId xmlns:a16="http://schemas.microsoft.com/office/drawing/2014/main" id="{77A186C2-1B8F-3948-A043-6AB59628EEEA}"/>
              </a:ext>
            </a:extLst>
          </p:cNvPr>
          <p:cNvCxnSpPr>
            <a:cxnSpLocks/>
            <a:stCxn id="42" idx="6"/>
            <a:endCxn id="44" idx="1"/>
          </p:cNvCxnSpPr>
          <p:nvPr/>
        </p:nvCxnSpPr>
        <p:spPr>
          <a:xfrm>
            <a:off x="2355224" y="5183327"/>
            <a:ext cx="844992" cy="443532"/>
          </a:xfrm>
          <a:prstGeom prst="line">
            <a:avLst/>
          </a:prstGeom>
          <a:noFill/>
          <a:ln w="25400" cap="flat" cmpd="sng" algn="ctr">
            <a:solidFill>
              <a:sysClr val="windowText" lastClr="000000"/>
            </a:solidFill>
            <a:prstDash val="solid"/>
          </a:ln>
          <a:effectLst/>
        </p:spPr>
      </p:cxnSp>
      <p:cxnSp>
        <p:nvCxnSpPr>
          <p:cNvPr id="47" name="Straight Connector 46">
            <a:extLst>
              <a:ext uri="{FF2B5EF4-FFF2-40B4-BE49-F238E27FC236}">
                <a16:creationId xmlns:a16="http://schemas.microsoft.com/office/drawing/2014/main" id="{FEC9DF78-7044-DD4A-82BD-02DB8727B077}"/>
              </a:ext>
            </a:extLst>
          </p:cNvPr>
          <p:cNvCxnSpPr>
            <a:cxnSpLocks/>
            <a:stCxn id="43" idx="6"/>
            <a:endCxn id="44" idx="3"/>
          </p:cNvCxnSpPr>
          <p:nvPr/>
        </p:nvCxnSpPr>
        <p:spPr>
          <a:xfrm flipV="1">
            <a:off x="2355224" y="5816489"/>
            <a:ext cx="844992" cy="456110"/>
          </a:xfrm>
          <a:prstGeom prst="line">
            <a:avLst/>
          </a:prstGeom>
          <a:noFill/>
          <a:ln w="25400" cap="flat" cmpd="sng" algn="ctr">
            <a:solidFill>
              <a:sysClr val="windowText" lastClr="000000"/>
            </a:solidFill>
            <a:prstDash val="solid"/>
          </a:ln>
          <a:effectLst/>
        </p:spPr>
      </p:cxnSp>
      <p:sp>
        <p:nvSpPr>
          <p:cNvPr id="48" name="Oval 47">
            <a:extLst>
              <a:ext uri="{FF2B5EF4-FFF2-40B4-BE49-F238E27FC236}">
                <a16:creationId xmlns:a16="http://schemas.microsoft.com/office/drawing/2014/main" id="{00F2C177-0A8B-2C4C-80A7-BF2750086217}"/>
              </a:ext>
            </a:extLst>
          </p:cNvPr>
          <p:cNvSpPr/>
          <p:nvPr/>
        </p:nvSpPr>
        <p:spPr>
          <a:xfrm>
            <a:off x="6563248" y="5055101"/>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p:sp>
        <p:nvSpPr>
          <p:cNvPr id="49" name="Oval 48">
            <a:extLst>
              <a:ext uri="{FF2B5EF4-FFF2-40B4-BE49-F238E27FC236}">
                <a16:creationId xmlns:a16="http://schemas.microsoft.com/office/drawing/2014/main" id="{E8E129A2-7257-EB4D-8E33-FE5D940A03D9}"/>
              </a:ext>
            </a:extLst>
          </p:cNvPr>
          <p:cNvSpPr/>
          <p:nvPr/>
        </p:nvSpPr>
        <p:spPr>
          <a:xfrm>
            <a:off x="6563248" y="6138511"/>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0" name="Oval 49">
                <a:extLst>
                  <a:ext uri="{FF2B5EF4-FFF2-40B4-BE49-F238E27FC236}">
                    <a16:creationId xmlns:a16="http://schemas.microsoft.com/office/drawing/2014/main" id="{9852BF97-9A0C-8A4C-9FA2-8DCD04882A8B}"/>
                  </a:ext>
                </a:extLst>
              </p:cNvPr>
              <p:cNvSpPr/>
              <p:nvPr/>
            </p:nvSpPr>
            <p:spPr>
              <a:xfrm>
                <a:off x="5393498" y="5058072"/>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50" name="Oval 49">
                <a:extLst>
                  <a:ext uri="{FF2B5EF4-FFF2-40B4-BE49-F238E27FC236}">
                    <a16:creationId xmlns:a16="http://schemas.microsoft.com/office/drawing/2014/main" id="{9852BF97-9A0C-8A4C-9FA2-8DCD04882A8B}"/>
                  </a:ext>
                </a:extLst>
              </p:cNvPr>
              <p:cNvSpPr>
                <a:spLocks noRot="1" noChangeAspect="1" noMove="1" noResize="1" noEditPoints="1" noAdjustHandles="1" noChangeArrowheads="1" noChangeShapeType="1" noTextEdit="1"/>
              </p:cNvSpPr>
              <p:nvPr/>
            </p:nvSpPr>
            <p:spPr>
              <a:xfrm>
                <a:off x="5393498" y="5058072"/>
                <a:ext cx="268177" cy="268177"/>
              </a:xfrm>
              <a:prstGeom prst="ellipse">
                <a:avLst/>
              </a:prstGeom>
              <a:blipFill>
                <a:blip r:embed="rId4"/>
                <a:stretch>
                  <a:fillRect r="-4167"/>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8D73754A-354B-AE4A-B2F3-033C9F63D26A}"/>
              </a:ext>
            </a:extLst>
          </p:cNvPr>
          <p:cNvCxnSpPr>
            <a:cxnSpLocks/>
            <a:stCxn id="48" idx="4"/>
            <a:endCxn id="49" idx="0"/>
          </p:cNvCxnSpPr>
          <p:nvPr/>
        </p:nvCxnSpPr>
        <p:spPr>
          <a:xfrm>
            <a:off x="6697337" y="5323277"/>
            <a:ext cx="0" cy="815233"/>
          </a:xfrm>
          <a:prstGeom prst="line">
            <a:avLst/>
          </a:prstGeom>
          <a:noFill/>
          <a:ln w="25400" cap="flat" cmpd="sng" algn="ctr">
            <a:solidFill>
              <a:sysClr val="windowText" lastClr="000000"/>
            </a:solidFill>
            <a:prstDash val="solid"/>
          </a:ln>
          <a:effectLst/>
        </p:spPr>
      </p:cxnSp>
      <p:cxnSp>
        <p:nvCxnSpPr>
          <p:cNvPr id="52" name="Straight Connector 51">
            <a:extLst>
              <a:ext uri="{FF2B5EF4-FFF2-40B4-BE49-F238E27FC236}">
                <a16:creationId xmlns:a16="http://schemas.microsoft.com/office/drawing/2014/main" id="{2DC2CEC6-361B-DF4A-BAFC-BA243877F0FE}"/>
              </a:ext>
            </a:extLst>
          </p:cNvPr>
          <p:cNvCxnSpPr>
            <a:cxnSpLocks/>
            <a:stCxn id="54" idx="0"/>
            <a:endCxn id="50" idx="4"/>
          </p:cNvCxnSpPr>
          <p:nvPr/>
        </p:nvCxnSpPr>
        <p:spPr>
          <a:xfrm flipV="1">
            <a:off x="5527587" y="5326249"/>
            <a:ext cx="0" cy="812262"/>
          </a:xfrm>
          <a:prstGeom prst="line">
            <a:avLst/>
          </a:prstGeom>
          <a:noFill/>
          <a:ln w="25400" cap="flat" cmpd="sng" algn="ctr">
            <a:solidFill>
              <a:sysClr val="windowText" lastClr="000000"/>
            </a:solidFill>
            <a:prstDash val="solid"/>
          </a:ln>
          <a:effectLst/>
        </p:spPr>
      </p:cxnSp>
      <p:sp>
        <p:nvSpPr>
          <p:cNvPr id="54" name="Oval 53">
            <a:extLst>
              <a:ext uri="{FF2B5EF4-FFF2-40B4-BE49-F238E27FC236}">
                <a16:creationId xmlns:a16="http://schemas.microsoft.com/office/drawing/2014/main" id="{6AFB1FFA-2A6F-D845-A013-C20AFDD2B30A}"/>
              </a:ext>
            </a:extLst>
          </p:cNvPr>
          <p:cNvSpPr/>
          <p:nvPr/>
        </p:nvSpPr>
        <p:spPr>
          <a:xfrm>
            <a:off x="5393498" y="6138511"/>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55" name="Straight Connector 54">
            <a:extLst>
              <a:ext uri="{FF2B5EF4-FFF2-40B4-BE49-F238E27FC236}">
                <a16:creationId xmlns:a16="http://schemas.microsoft.com/office/drawing/2014/main" id="{FB068BA7-3A2C-8542-BC9C-6C7A5B5F0C38}"/>
              </a:ext>
            </a:extLst>
          </p:cNvPr>
          <p:cNvCxnSpPr>
            <a:cxnSpLocks/>
            <a:stCxn id="48" idx="2"/>
            <a:endCxn id="50" idx="6"/>
          </p:cNvCxnSpPr>
          <p:nvPr/>
        </p:nvCxnSpPr>
        <p:spPr>
          <a:xfrm flipH="1">
            <a:off x="5661674" y="5189189"/>
            <a:ext cx="901574" cy="2971"/>
          </a:xfrm>
          <a:prstGeom prst="line">
            <a:avLst/>
          </a:prstGeom>
          <a:noFill/>
          <a:ln w="25400" cap="flat" cmpd="sng" algn="ctr">
            <a:solidFill>
              <a:sysClr val="windowText" lastClr="000000"/>
            </a:solidFill>
            <a:prstDash val="solid"/>
          </a:ln>
          <a:effectLst/>
        </p:spPr>
      </p:cxnSp>
      <p:cxnSp>
        <p:nvCxnSpPr>
          <p:cNvPr id="56" name="Straight Connector 55">
            <a:extLst>
              <a:ext uri="{FF2B5EF4-FFF2-40B4-BE49-F238E27FC236}">
                <a16:creationId xmlns:a16="http://schemas.microsoft.com/office/drawing/2014/main" id="{7CF42C6C-4EE0-5F42-8BA2-B7E26348CF57}"/>
              </a:ext>
            </a:extLst>
          </p:cNvPr>
          <p:cNvCxnSpPr>
            <a:cxnSpLocks/>
            <a:stCxn id="49" idx="2"/>
            <a:endCxn id="54" idx="6"/>
          </p:cNvCxnSpPr>
          <p:nvPr/>
        </p:nvCxnSpPr>
        <p:spPr>
          <a:xfrm flipH="1">
            <a:off x="5661674" y="6272599"/>
            <a:ext cx="901574" cy="0"/>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9A7B650-B175-6A43-BEBC-C9F6B24C256E}"/>
                  </a:ext>
                </a:extLst>
              </p:cNvPr>
              <p:cNvSpPr txBox="1"/>
              <p:nvPr/>
            </p:nvSpPr>
            <p:spPr>
              <a:xfrm>
                <a:off x="969362" y="4608632"/>
                <a:ext cx="3315716"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3</a:t>
                </a:r>
              </a:p>
            </p:txBody>
          </p:sp>
        </mc:Choice>
        <mc:Fallback xmlns="">
          <p:sp>
            <p:nvSpPr>
              <p:cNvPr id="8" name="TextBox 7">
                <a:extLst>
                  <a:ext uri="{FF2B5EF4-FFF2-40B4-BE49-F238E27FC236}">
                    <a16:creationId xmlns:a16="http://schemas.microsoft.com/office/drawing/2014/main" id="{E9A7B650-B175-6A43-BEBC-C9F6B24C256E}"/>
                  </a:ext>
                </a:extLst>
              </p:cNvPr>
              <p:cNvSpPr txBox="1">
                <a:spLocks noRot="1" noChangeAspect="1" noMove="1" noResize="1" noEditPoints="1" noAdjustHandles="1" noChangeArrowheads="1" noChangeShapeType="1" noTextEdit="1"/>
              </p:cNvSpPr>
              <p:nvPr/>
            </p:nvSpPr>
            <p:spPr>
              <a:xfrm>
                <a:off x="969362" y="4608632"/>
                <a:ext cx="3315716" cy="369332"/>
              </a:xfrm>
              <a:prstGeom prst="rect">
                <a:avLst/>
              </a:prstGeom>
              <a:blipFill>
                <a:blip r:embed="rId5"/>
                <a:stretch>
                  <a:fillRect t="-8197" r="-735"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C58EA0B-EBEE-084B-B301-CCCCCD33AA72}"/>
                  </a:ext>
                </a:extLst>
              </p:cNvPr>
              <p:cNvSpPr txBox="1"/>
              <p:nvPr/>
            </p:nvSpPr>
            <p:spPr>
              <a:xfrm>
                <a:off x="4526280" y="4608632"/>
                <a:ext cx="3315716"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4</a:t>
                </a:r>
              </a:p>
            </p:txBody>
          </p:sp>
        </mc:Choice>
        <mc:Fallback xmlns="">
          <p:sp>
            <p:nvSpPr>
              <p:cNvPr id="23" name="TextBox 22">
                <a:extLst>
                  <a:ext uri="{FF2B5EF4-FFF2-40B4-BE49-F238E27FC236}">
                    <a16:creationId xmlns:a16="http://schemas.microsoft.com/office/drawing/2014/main" id="{6C58EA0B-EBEE-084B-B301-CCCCCD33AA72}"/>
                  </a:ext>
                </a:extLst>
              </p:cNvPr>
              <p:cNvSpPr txBox="1">
                <a:spLocks noRot="1" noChangeAspect="1" noMove="1" noResize="1" noEditPoints="1" noAdjustHandles="1" noChangeArrowheads="1" noChangeShapeType="1" noTextEdit="1"/>
              </p:cNvSpPr>
              <p:nvPr/>
            </p:nvSpPr>
            <p:spPr>
              <a:xfrm>
                <a:off x="4526280" y="4608632"/>
                <a:ext cx="3315716" cy="369332"/>
              </a:xfrm>
              <a:prstGeom prst="rect">
                <a:avLst/>
              </a:prstGeom>
              <a:blipFill>
                <a:blip r:embed="rId6"/>
                <a:stretch>
                  <a:fillRect t="-8197" r="-737" b="-24590"/>
                </a:stretch>
              </a:blipFill>
            </p:spPr>
            <p:txBody>
              <a:bodyPr/>
              <a:lstStyle/>
              <a:p>
                <a:r>
                  <a:rPr lang="en-US">
                    <a:noFill/>
                  </a:rPr>
                  <a:t> </a:t>
                </a:r>
              </a:p>
            </p:txBody>
          </p:sp>
        </mc:Fallback>
      </mc:AlternateContent>
    </p:spTree>
    <p:extLst>
      <p:ext uri="{BB962C8B-B14F-4D97-AF65-F5344CB8AC3E}">
        <p14:creationId xmlns:p14="http://schemas.microsoft.com/office/powerpoint/2010/main" val="1150764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a:normAutofit/>
          </a:bodyPr>
          <a:lstStyle/>
          <a:p>
            <a:r>
              <a:rPr lang="en-US"/>
              <a:t>Feature Augmentation on Graphs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457199" y="1295401"/>
                <a:ext cx="8272629" cy="3515632"/>
              </a:xfrm>
            </p:spPr>
            <p:txBody>
              <a:bodyPr>
                <a:normAutofit/>
              </a:bodyPr>
              <a:lstStyle/>
              <a:p>
                <a14:m>
                  <m:oMath xmlns:m="http://schemas.openxmlformats.org/officeDocument/2006/math">
                    <m:sSub>
                      <m:sSubPr>
                        <m:ctrlPr>
                          <a:rPr lang="en-US" sz="2800" b="1" i="1" smtClean="0">
                            <a:solidFill>
                              <a:schemeClr val="accent3"/>
                            </a:solidFill>
                            <a:latin typeface="Cambria Math" panose="02040503050406030204" pitchFamily="18" charset="0"/>
                          </a:rPr>
                        </m:ctrlPr>
                      </m:sSubPr>
                      <m:e>
                        <m:r>
                          <a:rPr lang="en-US" sz="2800" b="1" i="1" smtClean="0">
                            <a:solidFill>
                              <a:schemeClr val="accent3"/>
                            </a:solidFill>
                            <a:latin typeface="Cambria Math" panose="02040503050406030204" pitchFamily="18" charset="0"/>
                          </a:rPr>
                          <m:t>𝒗</m:t>
                        </m:r>
                      </m:e>
                      <m:sub>
                        <m:r>
                          <a:rPr lang="en-US" sz="2800" b="1" i="1" smtClean="0">
                            <a:solidFill>
                              <a:schemeClr val="accent3"/>
                            </a:solidFill>
                            <a:latin typeface="Cambria Math" panose="02040503050406030204" pitchFamily="18" charset="0"/>
                          </a:rPr>
                          <m:t>𝟏</m:t>
                        </m:r>
                      </m:sub>
                    </m:sSub>
                  </m:oMath>
                </a14:m>
                <a:r>
                  <a:rPr lang="en-US" sz="2800" b="1">
                    <a:solidFill>
                      <a:schemeClr val="accent3"/>
                    </a:solidFill>
                  </a:rPr>
                  <a:t> cannot differentiate which graph it resides in </a:t>
                </a:r>
              </a:p>
              <a:p>
                <a:pPr lvl="1"/>
                <a:r>
                  <a:rPr lang="en-US" sz="2400"/>
                  <a:t>Because all the nodes in the graph </a:t>
                </a:r>
                <a:r>
                  <a:rPr lang="en-US" sz="2400">
                    <a:solidFill>
                      <a:srgbClr val="C00000"/>
                    </a:solidFill>
                  </a:rPr>
                  <a:t>have degree of 2</a:t>
                </a:r>
              </a:p>
              <a:p>
                <a:pPr lvl="1"/>
                <a:r>
                  <a:rPr lang="en-US" sz="2400"/>
                  <a:t>The computational graphs will be </a:t>
                </a:r>
                <a:r>
                  <a:rPr lang="en-US" sz="2400">
                    <a:solidFill>
                      <a:srgbClr val="C00000"/>
                    </a:solidFill>
                  </a:rPr>
                  <a:t>the same binary tree</a:t>
                </a:r>
              </a:p>
            </p:txBody>
          </p:sp>
        </mc:Choice>
        <mc:Fallback xmlns="">
          <p:sp>
            <p:nvSpPr>
              <p:cNvPr id="3" name="Content Placeholder 2">
                <a:extLst>
                  <a:ext uri="{FF2B5EF4-FFF2-40B4-BE49-F238E27FC236}">
                    <a16:creationId xmlns:a16="http://schemas.microsoft.com/office/drawing/2014/main" id="{BC64CE17-AC5F-ED40-9059-9654170EB025}"/>
                  </a:ext>
                </a:extLst>
              </p:cNvPr>
              <p:cNvSpPr>
                <a:spLocks noGrp="1" noRot="1" noChangeAspect="1" noMove="1" noResize="1" noEditPoints="1" noAdjustHandles="1" noChangeArrowheads="1" noChangeShapeType="1" noTextEdit="1"/>
              </p:cNvSpPr>
              <p:nvPr>
                <p:ph idx="1"/>
              </p:nvPr>
            </p:nvSpPr>
            <p:spPr>
              <a:xfrm>
                <a:off x="457199" y="1295401"/>
                <a:ext cx="8272629" cy="3515632"/>
              </a:xfrm>
              <a:blipFill>
                <a:blip r:embed="rId2"/>
                <a:stretch>
                  <a:fillRect t="-347"/>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0C26FB69-4517-D547-B67E-AA1D1DF9FE5C}" type="datetime1">
              <a:rPr lang="en-US" smtClean="0"/>
              <a:t>10/9/2024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17</a:t>
            </a:fld>
            <a:endParaRPr lang="en-US"/>
          </a:p>
        </p:txBody>
      </p:sp>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7E77AD9C-51C5-904B-B748-24695F607BCF}"/>
                  </a:ext>
                </a:extLst>
              </p:cNvPr>
              <p:cNvSpPr/>
              <p:nvPr/>
            </p:nvSpPr>
            <p:spPr>
              <a:xfrm>
                <a:off x="699998" y="3646882"/>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42" name="Oval 41">
                <a:extLst>
                  <a:ext uri="{FF2B5EF4-FFF2-40B4-BE49-F238E27FC236}">
                    <a16:creationId xmlns:a16="http://schemas.microsoft.com/office/drawing/2014/main" id="{7E77AD9C-51C5-904B-B748-24695F607BCF}"/>
                  </a:ext>
                </a:extLst>
              </p:cNvPr>
              <p:cNvSpPr>
                <a:spLocks noRot="1" noChangeAspect="1" noMove="1" noResize="1" noEditPoints="1" noAdjustHandles="1" noChangeArrowheads="1" noChangeShapeType="1" noTextEdit="1"/>
              </p:cNvSpPr>
              <p:nvPr/>
            </p:nvSpPr>
            <p:spPr>
              <a:xfrm>
                <a:off x="699998" y="3646882"/>
                <a:ext cx="268177" cy="268177"/>
              </a:xfrm>
              <a:prstGeom prst="ellipse">
                <a:avLst/>
              </a:prstGeom>
              <a:blipFill>
                <a:blip r:embed="rId3"/>
                <a:stretch>
                  <a:fillRect r="-4167"/>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43" name="Oval 42">
            <a:extLst>
              <a:ext uri="{FF2B5EF4-FFF2-40B4-BE49-F238E27FC236}">
                <a16:creationId xmlns:a16="http://schemas.microsoft.com/office/drawing/2014/main" id="{9AD547E7-7E0F-9748-B169-1D4AD90F70ED}"/>
              </a:ext>
            </a:extLst>
          </p:cNvPr>
          <p:cNvSpPr/>
          <p:nvPr/>
        </p:nvSpPr>
        <p:spPr>
          <a:xfrm>
            <a:off x="699998" y="4736154"/>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sp>
        <p:nvSpPr>
          <p:cNvPr id="44" name="Oval 43">
            <a:extLst>
              <a:ext uri="{FF2B5EF4-FFF2-40B4-BE49-F238E27FC236}">
                <a16:creationId xmlns:a16="http://schemas.microsoft.com/office/drawing/2014/main" id="{F23E456D-9C89-844D-A4A7-E069C2E74014}"/>
              </a:ext>
            </a:extLst>
          </p:cNvPr>
          <p:cNvSpPr/>
          <p:nvPr/>
        </p:nvSpPr>
        <p:spPr>
          <a:xfrm>
            <a:off x="1773893" y="4185230"/>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45" name="Straight Connector 44">
            <a:extLst>
              <a:ext uri="{FF2B5EF4-FFF2-40B4-BE49-F238E27FC236}">
                <a16:creationId xmlns:a16="http://schemas.microsoft.com/office/drawing/2014/main" id="{0A22BE6D-3B2B-B147-ACC0-AEF4AF79B63E}"/>
              </a:ext>
            </a:extLst>
          </p:cNvPr>
          <p:cNvCxnSpPr>
            <a:cxnSpLocks/>
            <a:stCxn id="42" idx="4"/>
            <a:endCxn id="43" idx="0"/>
          </p:cNvCxnSpPr>
          <p:nvPr/>
        </p:nvCxnSpPr>
        <p:spPr>
          <a:xfrm>
            <a:off x="834086" y="3915060"/>
            <a:ext cx="0" cy="821096"/>
          </a:xfrm>
          <a:prstGeom prst="line">
            <a:avLst/>
          </a:prstGeom>
          <a:noFill/>
          <a:ln w="25400" cap="flat" cmpd="sng" algn="ctr">
            <a:solidFill>
              <a:sysClr val="windowText" lastClr="000000"/>
            </a:solidFill>
            <a:prstDash val="solid"/>
          </a:ln>
          <a:effectLst/>
        </p:spPr>
      </p:cxnSp>
      <p:cxnSp>
        <p:nvCxnSpPr>
          <p:cNvPr id="46" name="Straight Connector 45">
            <a:extLst>
              <a:ext uri="{FF2B5EF4-FFF2-40B4-BE49-F238E27FC236}">
                <a16:creationId xmlns:a16="http://schemas.microsoft.com/office/drawing/2014/main" id="{77A186C2-1B8F-3948-A043-6AB59628EEEA}"/>
              </a:ext>
            </a:extLst>
          </p:cNvPr>
          <p:cNvCxnSpPr>
            <a:cxnSpLocks/>
            <a:stCxn id="42" idx="6"/>
            <a:endCxn id="44" idx="1"/>
          </p:cNvCxnSpPr>
          <p:nvPr/>
        </p:nvCxnSpPr>
        <p:spPr>
          <a:xfrm>
            <a:off x="968175" y="3780971"/>
            <a:ext cx="844992" cy="443532"/>
          </a:xfrm>
          <a:prstGeom prst="line">
            <a:avLst/>
          </a:prstGeom>
          <a:noFill/>
          <a:ln w="25400" cap="flat" cmpd="sng" algn="ctr">
            <a:solidFill>
              <a:sysClr val="windowText" lastClr="000000"/>
            </a:solidFill>
            <a:prstDash val="solid"/>
          </a:ln>
          <a:effectLst/>
        </p:spPr>
      </p:cxnSp>
      <p:cxnSp>
        <p:nvCxnSpPr>
          <p:cNvPr id="47" name="Straight Connector 46">
            <a:extLst>
              <a:ext uri="{FF2B5EF4-FFF2-40B4-BE49-F238E27FC236}">
                <a16:creationId xmlns:a16="http://schemas.microsoft.com/office/drawing/2014/main" id="{FEC9DF78-7044-DD4A-82BD-02DB8727B077}"/>
              </a:ext>
            </a:extLst>
          </p:cNvPr>
          <p:cNvCxnSpPr>
            <a:cxnSpLocks/>
            <a:stCxn id="43" idx="6"/>
            <a:endCxn id="44" idx="3"/>
          </p:cNvCxnSpPr>
          <p:nvPr/>
        </p:nvCxnSpPr>
        <p:spPr>
          <a:xfrm flipV="1">
            <a:off x="968175" y="4414133"/>
            <a:ext cx="844992" cy="456110"/>
          </a:xfrm>
          <a:prstGeom prst="line">
            <a:avLst/>
          </a:prstGeom>
          <a:noFill/>
          <a:ln w="25400" cap="flat" cmpd="sng" algn="ctr">
            <a:solidFill>
              <a:sysClr val="windowText" lastClr="000000"/>
            </a:solidFill>
            <a:prstDash val="solid"/>
          </a:ln>
          <a:effectLst/>
        </p:spPr>
      </p:cxnSp>
      <p:sp>
        <p:nvSpPr>
          <p:cNvPr id="48" name="Oval 47">
            <a:extLst>
              <a:ext uri="{FF2B5EF4-FFF2-40B4-BE49-F238E27FC236}">
                <a16:creationId xmlns:a16="http://schemas.microsoft.com/office/drawing/2014/main" id="{00F2C177-0A8B-2C4C-80A7-BF2750086217}"/>
              </a:ext>
            </a:extLst>
          </p:cNvPr>
          <p:cNvSpPr/>
          <p:nvPr/>
        </p:nvSpPr>
        <p:spPr>
          <a:xfrm>
            <a:off x="4374024" y="3652415"/>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p:sp>
        <p:nvSpPr>
          <p:cNvPr id="49" name="Oval 48">
            <a:extLst>
              <a:ext uri="{FF2B5EF4-FFF2-40B4-BE49-F238E27FC236}">
                <a16:creationId xmlns:a16="http://schemas.microsoft.com/office/drawing/2014/main" id="{E8E129A2-7257-EB4D-8E33-FE5D940A03D9}"/>
              </a:ext>
            </a:extLst>
          </p:cNvPr>
          <p:cNvSpPr/>
          <p:nvPr/>
        </p:nvSpPr>
        <p:spPr>
          <a:xfrm>
            <a:off x="4374024" y="4735825"/>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0" name="Oval 49">
                <a:extLst>
                  <a:ext uri="{FF2B5EF4-FFF2-40B4-BE49-F238E27FC236}">
                    <a16:creationId xmlns:a16="http://schemas.microsoft.com/office/drawing/2014/main" id="{9852BF97-9A0C-8A4C-9FA2-8DCD04882A8B}"/>
                  </a:ext>
                </a:extLst>
              </p:cNvPr>
              <p:cNvSpPr/>
              <p:nvPr/>
            </p:nvSpPr>
            <p:spPr>
              <a:xfrm>
                <a:off x="3204274" y="3655386"/>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00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50" name="Oval 49">
                <a:extLst>
                  <a:ext uri="{FF2B5EF4-FFF2-40B4-BE49-F238E27FC236}">
                    <a16:creationId xmlns:a16="http://schemas.microsoft.com/office/drawing/2014/main" id="{9852BF97-9A0C-8A4C-9FA2-8DCD04882A8B}"/>
                  </a:ext>
                </a:extLst>
              </p:cNvPr>
              <p:cNvSpPr>
                <a:spLocks noRot="1" noChangeAspect="1" noMove="1" noResize="1" noEditPoints="1" noAdjustHandles="1" noChangeArrowheads="1" noChangeShapeType="1" noTextEdit="1"/>
              </p:cNvSpPr>
              <p:nvPr/>
            </p:nvSpPr>
            <p:spPr>
              <a:xfrm>
                <a:off x="3204274" y="3655386"/>
                <a:ext cx="268177" cy="268177"/>
              </a:xfrm>
              <a:prstGeom prst="ellipse">
                <a:avLst/>
              </a:prstGeom>
              <a:blipFill>
                <a:blip r:embed="rId4"/>
                <a:stretch>
                  <a:fillRect r="-6250"/>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8D73754A-354B-AE4A-B2F3-033C9F63D26A}"/>
              </a:ext>
            </a:extLst>
          </p:cNvPr>
          <p:cNvCxnSpPr>
            <a:cxnSpLocks/>
            <a:stCxn id="48" idx="4"/>
            <a:endCxn id="49" idx="0"/>
          </p:cNvCxnSpPr>
          <p:nvPr/>
        </p:nvCxnSpPr>
        <p:spPr>
          <a:xfrm>
            <a:off x="4508113" y="3920591"/>
            <a:ext cx="0" cy="815233"/>
          </a:xfrm>
          <a:prstGeom prst="line">
            <a:avLst/>
          </a:prstGeom>
          <a:noFill/>
          <a:ln w="25400" cap="flat" cmpd="sng" algn="ctr">
            <a:solidFill>
              <a:sysClr val="windowText" lastClr="000000"/>
            </a:solidFill>
            <a:prstDash val="solid"/>
          </a:ln>
          <a:effectLst/>
        </p:spPr>
      </p:cxnSp>
      <p:cxnSp>
        <p:nvCxnSpPr>
          <p:cNvPr id="52" name="Straight Connector 51">
            <a:extLst>
              <a:ext uri="{FF2B5EF4-FFF2-40B4-BE49-F238E27FC236}">
                <a16:creationId xmlns:a16="http://schemas.microsoft.com/office/drawing/2014/main" id="{2DC2CEC6-361B-DF4A-BAFC-BA243877F0FE}"/>
              </a:ext>
            </a:extLst>
          </p:cNvPr>
          <p:cNvCxnSpPr>
            <a:cxnSpLocks/>
            <a:stCxn id="54" idx="0"/>
            <a:endCxn id="50" idx="4"/>
          </p:cNvCxnSpPr>
          <p:nvPr/>
        </p:nvCxnSpPr>
        <p:spPr>
          <a:xfrm flipV="1">
            <a:off x="3338361" y="3923562"/>
            <a:ext cx="0" cy="812263"/>
          </a:xfrm>
          <a:prstGeom prst="line">
            <a:avLst/>
          </a:prstGeom>
          <a:noFill/>
          <a:ln w="25400" cap="flat" cmpd="sng" algn="ctr">
            <a:solidFill>
              <a:sysClr val="windowText" lastClr="000000"/>
            </a:solidFill>
            <a:prstDash val="solid"/>
          </a:ln>
          <a:effectLst/>
        </p:spPr>
      </p:cxnSp>
      <p:sp>
        <p:nvSpPr>
          <p:cNvPr id="54" name="Oval 53">
            <a:extLst>
              <a:ext uri="{FF2B5EF4-FFF2-40B4-BE49-F238E27FC236}">
                <a16:creationId xmlns:a16="http://schemas.microsoft.com/office/drawing/2014/main" id="{6AFB1FFA-2A6F-D845-A013-C20AFDD2B30A}"/>
              </a:ext>
            </a:extLst>
          </p:cNvPr>
          <p:cNvSpPr/>
          <p:nvPr/>
        </p:nvSpPr>
        <p:spPr>
          <a:xfrm>
            <a:off x="3204274" y="4735825"/>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55" name="Straight Connector 54">
            <a:extLst>
              <a:ext uri="{FF2B5EF4-FFF2-40B4-BE49-F238E27FC236}">
                <a16:creationId xmlns:a16="http://schemas.microsoft.com/office/drawing/2014/main" id="{FB068BA7-3A2C-8542-BC9C-6C7A5B5F0C38}"/>
              </a:ext>
            </a:extLst>
          </p:cNvPr>
          <p:cNvCxnSpPr>
            <a:cxnSpLocks/>
            <a:stCxn id="48" idx="2"/>
            <a:endCxn id="50" idx="6"/>
          </p:cNvCxnSpPr>
          <p:nvPr/>
        </p:nvCxnSpPr>
        <p:spPr>
          <a:xfrm flipH="1">
            <a:off x="3472450" y="3786503"/>
            <a:ext cx="901574" cy="2971"/>
          </a:xfrm>
          <a:prstGeom prst="line">
            <a:avLst/>
          </a:prstGeom>
          <a:noFill/>
          <a:ln w="25400" cap="flat" cmpd="sng" algn="ctr">
            <a:solidFill>
              <a:sysClr val="windowText" lastClr="000000"/>
            </a:solidFill>
            <a:prstDash val="solid"/>
          </a:ln>
          <a:effectLst/>
        </p:spPr>
      </p:cxnSp>
      <p:cxnSp>
        <p:nvCxnSpPr>
          <p:cNvPr id="56" name="Straight Connector 55">
            <a:extLst>
              <a:ext uri="{FF2B5EF4-FFF2-40B4-BE49-F238E27FC236}">
                <a16:creationId xmlns:a16="http://schemas.microsoft.com/office/drawing/2014/main" id="{7CF42C6C-4EE0-5F42-8BA2-B7E26348CF57}"/>
              </a:ext>
            </a:extLst>
          </p:cNvPr>
          <p:cNvCxnSpPr>
            <a:cxnSpLocks/>
            <a:stCxn id="49" idx="2"/>
            <a:endCxn id="54" idx="6"/>
          </p:cNvCxnSpPr>
          <p:nvPr/>
        </p:nvCxnSpPr>
        <p:spPr>
          <a:xfrm flipH="1">
            <a:off x="3472450" y="4869913"/>
            <a:ext cx="901574" cy="0"/>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9A7B650-B175-6A43-BEBC-C9F6B24C256E}"/>
                  </a:ext>
                </a:extLst>
              </p:cNvPr>
              <p:cNvSpPr txBox="1"/>
              <p:nvPr/>
            </p:nvSpPr>
            <p:spPr>
              <a:xfrm>
                <a:off x="314580" y="2969982"/>
                <a:ext cx="2152182" cy="646331"/>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3</a:t>
                </a:r>
              </a:p>
            </p:txBody>
          </p:sp>
        </mc:Choice>
        <mc:Fallback xmlns="">
          <p:sp>
            <p:nvSpPr>
              <p:cNvPr id="8" name="TextBox 7">
                <a:extLst>
                  <a:ext uri="{FF2B5EF4-FFF2-40B4-BE49-F238E27FC236}">
                    <a16:creationId xmlns:a16="http://schemas.microsoft.com/office/drawing/2014/main" id="{E9A7B650-B175-6A43-BEBC-C9F6B24C256E}"/>
                  </a:ext>
                </a:extLst>
              </p:cNvPr>
              <p:cNvSpPr txBox="1">
                <a:spLocks noRot="1" noChangeAspect="1" noMove="1" noResize="1" noEditPoints="1" noAdjustHandles="1" noChangeArrowheads="1" noChangeShapeType="1" noTextEdit="1"/>
              </p:cNvSpPr>
              <p:nvPr/>
            </p:nvSpPr>
            <p:spPr>
              <a:xfrm>
                <a:off x="314580" y="2969982"/>
                <a:ext cx="2152182" cy="646331"/>
              </a:xfrm>
              <a:prstGeom prst="rect">
                <a:avLst/>
              </a:prstGeom>
              <a:blipFill>
                <a:blip r:embed="rId5"/>
                <a:stretch>
                  <a:fillRect l="-2550" t="-4717" b="-141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C58EA0B-EBEE-084B-B301-CCCCCD33AA72}"/>
                  </a:ext>
                </a:extLst>
              </p:cNvPr>
              <p:cNvSpPr txBox="1"/>
              <p:nvPr/>
            </p:nvSpPr>
            <p:spPr>
              <a:xfrm>
                <a:off x="2971912" y="2963812"/>
                <a:ext cx="2097434" cy="646331"/>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4</a:t>
                </a:r>
              </a:p>
            </p:txBody>
          </p:sp>
        </mc:Choice>
        <mc:Fallback xmlns="">
          <p:sp>
            <p:nvSpPr>
              <p:cNvPr id="23" name="TextBox 22">
                <a:extLst>
                  <a:ext uri="{FF2B5EF4-FFF2-40B4-BE49-F238E27FC236}">
                    <a16:creationId xmlns:a16="http://schemas.microsoft.com/office/drawing/2014/main" id="{6C58EA0B-EBEE-084B-B301-CCCCCD33AA72}"/>
                  </a:ext>
                </a:extLst>
              </p:cNvPr>
              <p:cNvSpPr txBox="1">
                <a:spLocks noRot="1" noChangeAspect="1" noMove="1" noResize="1" noEditPoints="1" noAdjustHandles="1" noChangeArrowheads="1" noChangeShapeType="1" noTextEdit="1"/>
              </p:cNvSpPr>
              <p:nvPr/>
            </p:nvSpPr>
            <p:spPr>
              <a:xfrm>
                <a:off x="2971912" y="2963812"/>
                <a:ext cx="2097434" cy="646331"/>
              </a:xfrm>
              <a:prstGeom prst="rect">
                <a:avLst/>
              </a:prstGeom>
              <a:blipFill>
                <a:blip r:embed="rId6"/>
                <a:stretch>
                  <a:fillRect l="-2616" t="-4717" r="-581" b="-141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Oval 23">
                <a:extLst>
                  <a:ext uri="{FF2B5EF4-FFF2-40B4-BE49-F238E27FC236}">
                    <a16:creationId xmlns:a16="http://schemas.microsoft.com/office/drawing/2014/main" id="{79C30737-6336-3D42-8178-24C4A6B8F276}"/>
                  </a:ext>
                </a:extLst>
              </p:cNvPr>
              <p:cNvSpPr/>
              <p:nvPr/>
            </p:nvSpPr>
            <p:spPr>
              <a:xfrm>
                <a:off x="2383202" y="5966414"/>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24" name="Oval 23">
                <a:extLst>
                  <a:ext uri="{FF2B5EF4-FFF2-40B4-BE49-F238E27FC236}">
                    <a16:creationId xmlns:a16="http://schemas.microsoft.com/office/drawing/2014/main" id="{79C30737-6336-3D42-8178-24C4A6B8F276}"/>
                  </a:ext>
                </a:extLst>
              </p:cNvPr>
              <p:cNvSpPr>
                <a:spLocks noRot="1" noChangeAspect="1" noMove="1" noResize="1" noEditPoints="1" noAdjustHandles="1" noChangeArrowheads="1" noChangeShapeType="1" noTextEdit="1"/>
              </p:cNvSpPr>
              <p:nvPr/>
            </p:nvSpPr>
            <p:spPr>
              <a:xfrm>
                <a:off x="2383202" y="5966414"/>
                <a:ext cx="268177" cy="268177"/>
              </a:xfrm>
              <a:prstGeom prst="ellipse">
                <a:avLst/>
              </a:prstGeom>
              <a:blipFill>
                <a:blip r:embed="rId7"/>
                <a:stretch>
                  <a:fillRect r="-4167"/>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25" name="Oval 24">
            <a:extLst>
              <a:ext uri="{FF2B5EF4-FFF2-40B4-BE49-F238E27FC236}">
                <a16:creationId xmlns:a16="http://schemas.microsoft.com/office/drawing/2014/main" id="{963692F7-49DA-6F4E-AC05-01B4B026033A}"/>
              </a:ext>
            </a:extLst>
          </p:cNvPr>
          <p:cNvSpPr/>
          <p:nvPr/>
        </p:nvSpPr>
        <p:spPr>
          <a:xfrm>
            <a:off x="1514800" y="5966413"/>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27" name="Straight Connector 26">
            <a:extLst>
              <a:ext uri="{FF2B5EF4-FFF2-40B4-BE49-F238E27FC236}">
                <a16:creationId xmlns:a16="http://schemas.microsoft.com/office/drawing/2014/main" id="{C37A727B-9AF5-2745-8CEB-86B471443171}"/>
              </a:ext>
            </a:extLst>
          </p:cNvPr>
          <p:cNvCxnSpPr>
            <a:cxnSpLocks/>
            <a:stCxn id="24" idx="2"/>
            <a:endCxn id="25" idx="6"/>
          </p:cNvCxnSpPr>
          <p:nvPr/>
        </p:nvCxnSpPr>
        <p:spPr>
          <a:xfrm flipH="1" flipV="1">
            <a:off x="1782977" y="6100502"/>
            <a:ext cx="600225" cy="1"/>
          </a:xfrm>
          <a:prstGeom prst="line">
            <a:avLst/>
          </a:prstGeom>
          <a:noFill/>
          <a:ln w="25400" cap="flat" cmpd="sng" algn="ctr">
            <a:solidFill>
              <a:sysClr val="windowText" lastClr="000000"/>
            </a:solidFill>
            <a:prstDash val="solid"/>
          </a:ln>
          <a:effectLst/>
        </p:spPr>
      </p:cxnSp>
      <p:sp>
        <p:nvSpPr>
          <p:cNvPr id="32" name="Oval 31">
            <a:extLst>
              <a:ext uri="{FF2B5EF4-FFF2-40B4-BE49-F238E27FC236}">
                <a16:creationId xmlns:a16="http://schemas.microsoft.com/office/drawing/2014/main" id="{020D15B2-F299-2D4E-8EF7-564DE2298FEB}"/>
              </a:ext>
            </a:extLst>
          </p:cNvPr>
          <p:cNvSpPr/>
          <p:nvPr/>
        </p:nvSpPr>
        <p:spPr>
          <a:xfrm>
            <a:off x="646398" y="5966413"/>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33" name="Straight Connector 32">
            <a:extLst>
              <a:ext uri="{FF2B5EF4-FFF2-40B4-BE49-F238E27FC236}">
                <a16:creationId xmlns:a16="http://schemas.microsoft.com/office/drawing/2014/main" id="{C9190488-1809-164D-8C16-E00BA57D2BE0}"/>
              </a:ext>
            </a:extLst>
          </p:cNvPr>
          <p:cNvCxnSpPr>
            <a:cxnSpLocks/>
            <a:endCxn id="32" idx="6"/>
          </p:cNvCxnSpPr>
          <p:nvPr/>
        </p:nvCxnSpPr>
        <p:spPr>
          <a:xfrm flipH="1" flipV="1">
            <a:off x="914575" y="6100502"/>
            <a:ext cx="600225" cy="1"/>
          </a:xfrm>
          <a:prstGeom prst="line">
            <a:avLst/>
          </a:prstGeom>
          <a:noFill/>
          <a:ln w="25400" cap="flat" cmpd="sng" algn="ctr">
            <a:solidFill>
              <a:sysClr val="windowText" lastClr="000000"/>
            </a:solidFill>
            <a:prstDash val="solid"/>
          </a:ln>
          <a:effectLst/>
        </p:spPr>
      </p:cxnSp>
      <p:sp>
        <p:nvSpPr>
          <p:cNvPr id="34" name="Oval 33">
            <a:extLst>
              <a:ext uri="{FF2B5EF4-FFF2-40B4-BE49-F238E27FC236}">
                <a16:creationId xmlns:a16="http://schemas.microsoft.com/office/drawing/2014/main" id="{0695F4DF-2174-7245-91FB-FF0AECE50AA7}"/>
              </a:ext>
            </a:extLst>
          </p:cNvPr>
          <p:cNvSpPr/>
          <p:nvPr/>
        </p:nvSpPr>
        <p:spPr>
          <a:xfrm>
            <a:off x="3278125" y="5981882"/>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35" name="Straight Connector 34">
            <a:extLst>
              <a:ext uri="{FF2B5EF4-FFF2-40B4-BE49-F238E27FC236}">
                <a16:creationId xmlns:a16="http://schemas.microsoft.com/office/drawing/2014/main" id="{B7E376EA-9998-FF4E-8577-A69ACEA01D04}"/>
              </a:ext>
            </a:extLst>
          </p:cNvPr>
          <p:cNvCxnSpPr>
            <a:cxnSpLocks/>
            <a:endCxn id="24" idx="6"/>
          </p:cNvCxnSpPr>
          <p:nvPr/>
        </p:nvCxnSpPr>
        <p:spPr>
          <a:xfrm flipH="1">
            <a:off x="2651379" y="6100503"/>
            <a:ext cx="615134" cy="0"/>
          </a:xfrm>
          <a:prstGeom prst="line">
            <a:avLst/>
          </a:prstGeom>
          <a:noFill/>
          <a:ln w="25400" cap="flat" cmpd="sng" algn="ctr">
            <a:solidFill>
              <a:sysClr val="windowText" lastClr="000000"/>
            </a:solidFill>
            <a:prstDash val="solid"/>
          </a:ln>
          <a:effectLst/>
        </p:spPr>
      </p:cxnSp>
      <p:sp>
        <p:nvSpPr>
          <p:cNvPr id="37" name="Oval 36">
            <a:extLst>
              <a:ext uri="{FF2B5EF4-FFF2-40B4-BE49-F238E27FC236}">
                <a16:creationId xmlns:a16="http://schemas.microsoft.com/office/drawing/2014/main" id="{CF451476-9A9E-7444-B00B-C60FC7BD4162}"/>
              </a:ext>
            </a:extLst>
          </p:cNvPr>
          <p:cNvSpPr/>
          <p:nvPr/>
        </p:nvSpPr>
        <p:spPr>
          <a:xfrm>
            <a:off x="4278298" y="5976490"/>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38" name="Straight Connector 37">
            <a:extLst>
              <a:ext uri="{FF2B5EF4-FFF2-40B4-BE49-F238E27FC236}">
                <a16:creationId xmlns:a16="http://schemas.microsoft.com/office/drawing/2014/main" id="{F7570458-A084-C348-A8F0-6441034DA235}"/>
              </a:ext>
            </a:extLst>
          </p:cNvPr>
          <p:cNvCxnSpPr>
            <a:cxnSpLocks/>
            <a:endCxn id="34" idx="6"/>
          </p:cNvCxnSpPr>
          <p:nvPr/>
        </p:nvCxnSpPr>
        <p:spPr>
          <a:xfrm flipH="1">
            <a:off x="3546302" y="6115971"/>
            <a:ext cx="731996" cy="0"/>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495DCDCE-CD77-2D41-A678-BFFECD3F2DAC}"/>
                  </a:ext>
                </a:extLst>
              </p:cNvPr>
              <p:cNvSpPr txBox="1"/>
              <p:nvPr/>
            </p:nvSpPr>
            <p:spPr>
              <a:xfrm>
                <a:off x="1000902" y="5382871"/>
                <a:ext cx="3858685"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infinite length</a:t>
                </a:r>
              </a:p>
            </p:txBody>
          </p:sp>
        </mc:Choice>
        <mc:Fallback xmlns="">
          <p:sp>
            <p:nvSpPr>
              <p:cNvPr id="53" name="TextBox 52">
                <a:extLst>
                  <a:ext uri="{FF2B5EF4-FFF2-40B4-BE49-F238E27FC236}">
                    <a16:creationId xmlns:a16="http://schemas.microsoft.com/office/drawing/2014/main" id="{495DCDCE-CD77-2D41-A678-BFFECD3F2DAC}"/>
                  </a:ext>
                </a:extLst>
              </p:cNvPr>
              <p:cNvSpPr txBox="1">
                <a:spLocks noRot="1" noChangeAspect="1" noMove="1" noResize="1" noEditPoints="1" noAdjustHandles="1" noChangeArrowheads="1" noChangeShapeType="1" noTextEdit="1"/>
              </p:cNvSpPr>
              <p:nvPr/>
            </p:nvSpPr>
            <p:spPr>
              <a:xfrm>
                <a:off x="1000902" y="5382871"/>
                <a:ext cx="3858685" cy="369332"/>
              </a:xfrm>
              <a:prstGeom prst="rect">
                <a:avLst/>
              </a:prstGeom>
              <a:blipFill>
                <a:blip r:embed="rId8"/>
                <a:stretch>
                  <a:fillRect t="-8197" r="-790"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85557ED-9B4A-A148-9049-73D8168C0F6C}"/>
                  </a:ext>
                </a:extLst>
              </p:cNvPr>
              <p:cNvSpPr txBox="1"/>
              <p:nvPr/>
            </p:nvSpPr>
            <p:spPr>
              <a:xfrm>
                <a:off x="108032" y="5868239"/>
                <a:ext cx="4042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a:p>
            </p:txBody>
          </p:sp>
        </mc:Choice>
        <mc:Fallback xmlns="">
          <p:sp>
            <p:nvSpPr>
              <p:cNvPr id="15" name="TextBox 14">
                <a:extLst>
                  <a:ext uri="{FF2B5EF4-FFF2-40B4-BE49-F238E27FC236}">
                    <a16:creationId xmlns:a16="http://schemas.microsoft.com/office/drawing/2014/main" id="{E85557ED-9B4A-A148-9049-73D8168C0F6C}"/>
                  </a:ext>
                </a:extLst>
              </p:cNvPr>
              <p:cNvSpPr txBox="1">
                <a:spLocks noRot="1" noChangeAspect="1" noMove="1" noResize="1" noEditPoints="1" noAdjustHandles="1" noChangeArrowheads="1" noChangeShapeType="1" noTextEdit="1"/>
              </p:cNvSpPr>
              <p:nvPr/>
            </p:nvSpPr>
            <p:spPr>
              <a:xfrm>
                <a:off x="108032" y="5868239"/>
                <a:ext cx="404277"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9C43FA44-257F-7048-BABE-4286A2ED98ED}"/>
                  </a:ext>
                </a:extLst>
              </p:cNvPr>
              <p:cNvSpPr txBox="1"/>
              <p:nvPr/>
            </p:nvSpPr>
            <p:spPr>
              <a:xfrm>
                <a:off x="4702016" y="5865258"/>
                <a:ext cx="4042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a:p>
            </p:txBody>
          </p:sp>
        </mc:Choice>
        <mc:Fallback xmlns="">
          <p:sp>
            <p:nvSpPr>
              <p:cNvPr id="57" name="TextBox 56">
                <a:extLst>
                  <a:ext uri="{FF2B5EF4-FFF2-40B4-BE49-F238E27FC236}">
                    <a16:creationId xmlns:a16="http://schemas.microsoft.com/office/drawing/2014/main" id="{9C43FA44-257F-7048-BABE-4286A2ED98ED}"/>
                  </a:ext>
                </a:extLst>
              </p:cNvPr>
              <p:cNvSpPr txBox="1">
                <a:spLocks noRot="1" noChangeAspect="1" noMove="1" noResize="1" noEditPoints="1" noAdjustHandles="1" noChangeArrowheads="1" noChangeShapeType="1" noTextEdit="1"/>
              </p:cNvSpPr>
              <p:nvPr/>
            </p:nvSpPr>
            <p:spPr>
              <a:xfrm>
                <a:off x="4702016" y="5865258"/>
                <a:ext cx="404277" cy="369332"/>
              </a:xfrm>
              <a:prstGeom prst="rect">
                <a:avLst/>
              </a:prstGeom>
              <a:blipFill>
                <a:blip r:embed="rId10"/>
                <a:stretch>
                  <a:fillRect/>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6D7B30FB-7863-DD4B-82B6-C671A37CB523}"/>
              </a:ext>
            </a:extLst>
          </p:cNvPr>
          <p:cNvPicPr>
            <a:picLocks noChangeAspect="1"/>
          </p:cNvPicPr>
          <p:nvPr/>
        </p:nvPicPr>
        <p:blipFill>
          <a:blip r:embed="rId11"/>
          <a:stretch>
            <a:fillRect/>
          </a:stretch>
        </p:blipFill>
        <p:spPr>
          <a:xfrm>
            <a:off x="6176647" y="4151244"/>
            <a:ext cx="2386920" cy="1614426"/>
          </a:xfrm>
          <a:prstGeom prst="rect">
            <a:avLst/>
          </a:prstGeom>
        </p:spPr>
      </p:pic>
      <p:cxnSp>
        <p:nvCxnSpPr>
          <p:cNvPr id="18" name="Straight Connector 17">
            <a:extLst>
              <a:ext uri="{FF2B5EF4-FFF2-40B4-BE49-F238E27FC236}">
                <a16:creationId xmlns:a16="http://schemas.microsoft.com/office/drawing/2014/main" id="{777ABF71-F5D7-E940-AEA3-57DEFED9A90B}"/>
              </a:ext>
            </a:extLst>
          </p:cNvPr>
          <p:cNvCxnSpPr/>
          <p:nvPr/>
        </p:nvCxnSpPr>
        <p:spPr>
          <a:xfrm>
            <a:off x="5525911" y="3087503"/>
            <a:ext cx="0" cy="3403600"/>
          </a:xfrm>
          <a:prstGeom prst="line">
            <a:avLst/>
          </a:prstGeom>
          <a:ln w="28575">
            <a:prstDash val="sysDot"/>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CFE51C2B-1B2A-1D4D-97C3-9BA123F81C64}"/>
                  </a:ext>
                </a:extLst>
              </p:cNvPr>
              <p:cNvSpPr txBox="1"/>
              <p:nvPr/>
            </p:nvSpPr>
            <p:spPr>
              <a:xfrm>
                <a:off x="6375139" y="3148478"/>
                <a:ext cx="2097434" cy="923330"/>
              </a:xfrm>
              <a:prstGeom prst="rect">
                <a:avLst/>
              </a:prstGeom>
              <a:noFill/>
            </p:spPr>
            <p:txBody>
              <a:bodyPr wrap="square" rtlCol="0">
                <a:spAutoFit/>
              </a:bodyPr>
              <a:lstStyle/>
              <a:p>
                <a:r>
                  <a:rPr lang="en-US" b="1">
                    <a:solidFill>
                      <a:schemeClr val="tx1"/>
                    </a:solidFill>
                    <a:latin typeface="Calibri" panose="020F0502020204030204" pitchFamily="34" charset="0"/>
                    <a:cs typeface="Calibri" panose="020F0502020204030204" pitchFamily="34" charset="0"/>
                  </a:rPr>
                  <a:t>The computational graphs for node </a:t>
                </a:r>
                <a14:m>
                  <m:oMath xmlns:m="http://schemas.openxmlformats.org/officeDocument/2006/math">
                    <m:sSub>
                      <m:sSubPr>
                        <m:ctrlPr>
                          <a:rPr lang="en-US" b="1" i="1" smtClean="0">
                            <a:solidFill>
                              <a:schemeClr val="tx1"/>
                            </a:solidFill>
                            <a:latin typeface="Cambria Math" panose="02040503050406030204" pitchFamily="18" charset="0"/>
                            <a:cs typeface="Calibri" panose="020F0502020204030204" pitchFamily="34" charset="0"/>
                          </a:rPr>
                        </m:ctrlPr>
                      </m:sSubPr>
                      <m:e>
                        <m:r>
                          <a:rPr lang="en-US" b="1" i="1" smtClean="0">
                            <a:solidFill>
                              <a:schemeClr val="tx1"/>
                            </a:solidFill>
                            <a:latin typeface="Cambria Math" panose="02040503050406030204" pitchFamily="18" charset="0"/>
                            <a:cs typeface="Calibri" panose="020F0502020204030204" pitchFamily="34" charset="0"/>
                          </a:rPr>
                          <m:t>𝒗</m:t>
                        </m:r>
                      </m:e>
                      <m:sub>
                        <m:r>
                          <a:rPr lang="en-US" b="1" i="1" smtClean="0">
                            <a:solidFill>
                              <a:schemeClr val="tx1"/>
                            </a:solidFill>
                            <a:latin typeface="Cambria Math" panose="02040503050406030204" pitchFamily="18" charset="0"/>
                            <a:cs typeface="Calibri" panose="020F0502020204030204" pitchFamily="34" charset="0"/>
                          </a:rPr>
                          <m:t>𝟏</m:t>
                        </m:r>
                      </m:sub>
                    </m:sSub>
                  </m:oMath>
                </a14:m>
                <a:r>
                  <a:rPr lang="en-US" b="1">
                    <a:solidFill>
                      <a:schemeClr val="tx1"/>
                    </a:solidFill>
                    <a:latin typeface="Calibri" panose="020F0502020204030204" pitchFamily="34" charset="0"/>
                    <a:cs typeface="Calibri" panose="020F0502020204030204" pitchFamily="34" charset="0"/>
                  </a:rPr>
                  <a:t> </a:t>
                </a:r>
                <a:r>
                  <a:rPr lang="en-US">
                    <a:solidFill>
                      <a:srgbClr val="C00000"/>
                    </a:solidFill>
                    <a:latin typeface="Calibri" panose="020F0502020204030204" pitchFamily="34" charset="0"/>
                    <a:cs typeface="Calibri" panose="020F0502020204030204" pitchFamily="34" charset="0"/>
                  </a:rPr>
                  <a:t>are always the same</a:t>
                </a:r>
              </a:p>
            </p:txBody>
          </p:sp>
        </mc:Choice>
        <mc:Fallback xmlns="">
          <p:sp>
            <p:nvSpPr>
              <p:cNvPr id="118" name="TextBox 117">
                <a:extLst>
                  <a:ext uri="{FF2B5EF4-FFF2-40B4-BE49-F238E27FC236}">
                    <a16:creationId xmlns:a16="http://schemas.microsoft.com/office/drawing/2014/main" id="{CFE51C2B-1B2A-1D4D-97C3-9BA123F81C64}"/>
                  </a:ext>
                </a:extLst>
              </p:cNvPr>
              <p:cNvSpPr txBox="1">
                <a:spLocks noRot="1" noChangeAspect="1" noMove="1" noResize="1" noEditPoints="1" noAdjustHandles="1" noChangeArrowheads="1" noChangeShapeType="1" noTextEdit="1"/>
              </p:cNvSpPr>
              <p:nvPr/>
            </p:nvSpPr>
            <p:spPr>
              <a:xfrm>
                <a:off x="6375139" y="3148478"/>
                <a:ext cx="2097434" cy="923330"/>
              </a:xfrm>
              <a:prstGeom prst="rect">
                <a:avLst/>
              </a:prstGeom>
              <a:blipFill>
                <a:blip r:embed="rId12"/>
                <a:stretch>
                  <a:fillRect l="-2616" t="-3289" r="-872" b="-9211"/>
                </a:stretch>
              </a:blipFill>
            </p:spPr>
            <p:txBody>
              <a:bodyPr/>
              <a:lstStyle/>
              <a:p>
                <a:r>
                  <a:rPr lang="en-US">
                    <a:noFill/>
                  </a:rPr>
                  <a:t> </a:t>
                </a:r>
              </a:p>
            </p:txBody>
          </p:sp>
        </mc:Fallback>
      </mc:AlternateContent>
    </p:spTree>
    <p:extLst>
      <p:ext uri="{BB962C8B-B14F-4D97-AF65-F5344CB8AC3E}">
        <p14:creationId xmlns:p14="http://schemas.microsoft.com/office/powerpoint/2010/main" val="1802117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a:normAutofit/>
          </a:bodyPr>
          <a:lstStyle/>
          <a:p>
            <a:r>
              <a:rPr lang="en-US"/>
              <a:t>Feature Augmentation on Graphs</a:t>
            </a:r>
          </a:p>
        </p:txBody>
      </p:sp>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366962" y="1266444"/>
            <a:ext cx="8777037" cy="2745636"/>
          </a:xfrm>
        </p:spPr>
        <p:txBody>
          <a:bodyPr>
            <a:normAutofit/>
          </a:bodyPr>
          <a:lstStyle/>
          <a:p>
            <a:pPr marL="118872" indent="0">
              <a:buNone/>
            </a:pPr>
            <a:r>
              <a:rPr lang="en-US" b="1">
                <a:solidFill>
                  <a:schemeClr val="accent4"/>
                </a:solidFill>
              </a:rPr>
              <a:t>Why do we need feature augmentation?</a:t>
            </a:r>
          </a:p>
          <a:p>
            <a:r>
              <a:rPr lang="en-US" b="1"/>
              <a:t>(2) Certain structures are hard to learn by GNN</a:t>
            </a:r>
          </a:p>
          <a:p>
            <a:r>
              <a:rPr lang="en-US" b="1">
                <a:solidFill>
                  <a:srgbClr val="C00000"/>
                </a:solidFill>
              </a:rPr>
              <a:t>Solution: </a:t>
            </a:r>
          </a:p>
          <a:p>
            <a:pPr lvl="1"/>
            <a:r>
              <a:rPr lang="en-US"/>
              <a:t>We can use </a:t>
            </a:r>
            <a:r>
              <a:rPr lang="en-US">
                <a:solidFill>
                  <a:srgbClr val="C00000"/>
                </a:solidFill>
              </a:rPr>
              <a:t>cycle count as augmented node features</a:t>
            </a: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24BDA2A8-10CB-AF48-9369-34284D5D689B}" type="datetime1">
              <a:rPr lang="en-US" smtClean="0"/>
              <a:t>10/9/2024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18</a:t>
            </a:fld>
            <a:endParaRPr lang="en-US"/>
          </a:p>
        </p:txBody>
      </p:sp>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7E77AD9C-51C5-904B-B748-24695F607BCF}"/>
                  </a:ext>
                </a:extLst>
              </p:cNvPr>
              <p:cNvSpPr/>
              <p:nvPr/>
            </p:nvSpPr>
            <p:spPr>
              <a:xfrm>
                <a:off x="2132767" y="5221695"/>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0" u="none" strike="noStrike" kern="0" cap="none" spc="0" normalizeH="0" baseline="0" noProof="0">
                  <a:ln>
                    <a:noFill/>
                  </a:ln>
                  <a:solidFill>
                    <a:prstClr val="black"/>
                  </a:solidFill>
                  <a:effectLst/>
                  <a:uLnTx/>
                  <a:uFillTx/>
                  <a:latin typeface="Calibri"/>
                  <a:ea typeface="+mn-ea"/>
                  <a:cs typeface="+mn-cs"/>
                </a:endParaRPr>
              </a:p>
            </p:txBody>
          </p:sp>
        </mc:Choice>
        <mc:Fallback xmlns="">
          <p:sp>
            <p:nvSpPr>
              <p:cNvPr id="42" name="Oval 41">
                <a:extLst>
                  <a:ext uri="{FF2B5EF4-FFF2-40B4-BE49-F238E27FC236}">
                    <a16:creationId xmlns:a16="http://schemas.microsoft.com/office/drawing/2014/main" id="{7E77AD9C-51C5-904B-B748-24695F607BCF}"/>
                  </a:ext>
                </a:extLst>
              </p:cNvPr>
              <p:cNvSpPr>
                <a:spLocks noRot="1" noChangeAspect="1" noMove="1" noResize="1" noEditPoints="1" noAdjustHandles="1" noChangeArrowheads="1" noChangeShapeType="1" noTextEdit="1"/>
              </p:cNvSpPr>
              <p:nvPr/>
            </p:nvSpPr>
            <p:spPr>
              <a:xfrm>
                <a:off x="2132767" y="5221695"/>
                <a:ext cx="268177" cy="268177"/>
              </a:xfrm>
              <a:prstGeom prst="ellipse">
                <a:avLst/>
              </a:prstGeom>
              <a:blipFill>
                <a:blip r:embed="rId2"/>
                <a:stretch>
                  <a:fillRect r="-4167"/>
                </a:stretch>
              </a:blipFill>
              <a:ln w="25400" cap="flat" cmpd="sng" algn="ctr">
                <a:solidFill>
                  <a:sysClr val="windowText" lastClr="000000"/>
                </a:solidFill>
                <a:prstDash val="solid"/>
              </a:ln>
              <a:effectLst/>
            </p:spPr>
            <p:txBody>
              <a:bodyPr/>
              <a:lstStyle/>
              <a:p>
                <a:r>
                  <a:rPr lang="en-US">
                    <a:noFill/>
                  </a:rPr>
                  <a:t> </a:t>
                </a:r>
              </a:p>
            </p:txBody>
          </p:sp>
        </mc:Fallback>
      </mc:AlternateContent>
      <p:sp>
        <p:nvSpPr>
          <p:cNvPr id="43" name="Oval 42">
            <a:extLst>
              <a:ext uri="{FF2B5EF4-FFF2-40B4-BE49-F238E27FC236}">
                <a16:creationId xmlns:a16="http://schemas.microsoft.com/office/drawing/2014/main" id="{9AD547E7-7E0F-9748-B169-1D4AD90F70ED}"/>
              </a:ext>
            </a:extLst>
          </p:cNvPr>
          <p:cNvSpPr/>
          <p:nvPr/>
        </p:nvSpPr>
        <p:spPr>
          <a:xfrm>
            <a:off x="2132767" y="6310967"/>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sp>
        <p:nvSpPr>
          <p:cNvPr id="44" name="Oval 43">
            <a:extLst>
              <a:ext uri="{FF2B5EF4-FFF2-40B4-BE49-F238E27FC236}">
                <a16:creationId xmlns:a16="http://schemas.microsoft.com/office/drawing/2014/main" id="{F23E456D-9C89-844D-A4A7-E069C2E74014}"/>
              </a:ext>
            </a:extLst>
          </p:cNvPr>
          <p:cNvSpPr/>
          <p:nvPr/>
        </p:nvSpPr>
        <p:spPr>
          <a:xfrm>
            <a:off x="3206662" y="5760043"/>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45" name="Straight Connector 44">
            <a:extLst>
              <a:ext uri="{FF2B5EF4-FFF2-40B4-BE49-F238E27FC236}">
                <a16:creationId xmlns:a16="http://schemas.microsoft.com/office/drawing/2014/main" id="{0A22BE6D-3B2B-B147-ACC0-AEF4AF79B63E}"/>
              </a:ext>
            </a:extLst>
          </p:cNvPr>
          <p:cNvCxnSpPr>
            <a:cxnSpLocks/>
            <a:stCxn id="42" idx="4"/>
            <a:endCxn id="43" idx="0"/>
          </p:cNvCxnSpPr>
          <p:nvPr/>
        </p:nvCxnSpPr>
        <p:spPr>
          <a:xfrm>
            <a:off x="2266855" y="5489873"/>
            <a:ext cx="0" cy="821096"/>
          </a:xfrm>
          <a:prstGeom prst="line">
            <a:avLst/>
          </a:prstGeom>
          <a:noFill/>
          <a:ln w="25400" cap="flat" cmpd="sng" algn="ctr">
            <a:solidFill>
              <a:sysClr val="windowText" lastClr="000000"/>
            </a:solidFill>
            <a:prstDash val="solid"/>
          </a:ln>
          <a:effectLst/>
        </p:spPr>
      </p:cxnSp>
      <p:cxnSp>
        <p:nvCxnSpPr>
          <p:cNvPr id="46" name="Straight Connector 45">
            <a:extLst>
              <a:ext uri="{FF2B5EF4-FFF2-40B4-BE49-F238E27FC236}">
                <a16:creationId xmlns:a16="http://schemas.microsoft.com/office/drawing/2014/main" id="{77A186C2-1B8F-3948-A043-6AB59628EEEA}"/>
              </a:ext>
            </a:extLst>
          </p:cNvPr>
          <p:cNvCxnSpPr>
            <a:cxnSpLocks/>
            <a:stCxn id="42" idx="6"/>
            <a:endCxn id="44" idx="1"/>
          </p:cNvCxnSpPr>
          <p:nvPr/>
        </p:nvCxnSpPr>
        <p:spPr>
          <a:xfrm>
            <a:off x="2400944" y="5355784"/>
            <a:ext cx="844992" cy="443532"/>
          </a:xfrm>
          <a:prstGeom prst="line">
            <a:avLst/>
          </a:prstGeom>
          <a:noFill/>
          <a:ln w="25400" cap="flat" cmpd="sng" algn="ctr">
            <a:solidFill>
              <a:sysClr val="windowText" lastClr="000000"/>
            </a:solidFill>
            <a:prstDash val="solid"/>
          </a:ln>
          <a:effectLst/>
        </p:spPr>
      </p:cxnSp>
      <p:cxnSp>
        <p:nvCxnSpPr>
          <p:cNvPr id="47" name="Straight Connector 46">
            <a:extLst>
              <a:ext uri="{FF2B5EF4-FFF2-40B4-BE49-F238E27FC236}">
                <a16:creationId xmlns:a16="http://schemas.microsoft.com/office/drawing/2014/main" id="{FEC9DF78-7044-DD4A-82BD-02DB8727B077}"/>
              </a:ext>
            </a:extLst>
          </p:cNvPr>
          <p:cNvCxnSpPr>
            <a:cxnSpLocks/>
            <a:stCxn id="43" idx="6"/>
            <a:endCxn id="44" idx="3"/>
          </p:cNvCxnSpPr>
          <p:nvPr/>
        </p:nvCxnSpPr>
        <p:spPr>
          <a:xfrm flipV="1">
            <a:off x="2400944" y="5988946"/>
            <a:ext cx="844992" cy="456110"/>
          </a:xfrm>
          <a:prstGeom prst="line">
            <a:avLst/>
          </a:prstGeom>
          <a:noFill/>
          <a:ln w="25400" cap="flat" cmpd="sng" algn="ctr">
            <a:solidFill>
              <a:sysClr val="windowText" lastClr="000000"/>
            </a:solidFill>
            <a:prstDash val="solid"/>
          </a:ln>
          <a:effectLst/>
        </p:spPr>
      </p:cxnSp>
      <p:sp>
        <p:nvSpPr>
          <p:cNvPr id="48" name="Oval 47">
            <a:extLst>
              <a:ext uri="{FF2B5EF4-FFF2-40B4-BE49-F238E27FC236}">
                <a16:creationId xmlns:a16="http://schemas.microsoft.com/office/drawing/2014/main" id="{00F2C177-0A8B-2C4C-80A7-BF2750086217}"/>
              </a:ext>
            </a:extLst>
          </p:cNvPr>
          <p:cNvSpPr/>
          <p:nvPr/>
        </p:nvSpPr>
        <p:spPr>
          <a:xfrm>
            <a:off x="6913765" y="5227558"/>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p:sp>
        <p:nvSpPr>
          <p:cNvPr id="49" name="Oval 48">
            <a:extLst>
              <a:ext uri="{FF2B5EF4-FFF2-40B4-BE49-F238E27FC236}">
                <a16:creationId xmlns:a16="http://schemas.microsoft.com/office/drawing/2014/main" id="{E8E129A2-7257-EB4D-8E33-FE5D940A03D9}"/>
              </a:ext>
            </a:extLst>
          </p:cNvPr>
          <p:cNvSpPr/>
          <p:nvPr/>
        </p:nvSpPr>
        <p:spPr>
          <a:xfrm>
            <a:off x="6913765" y="6310968"/>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0" name="Oval 49">
                <a:extLst>
                  <a:ext uri="{FF2B5EF4-FFF2-40B4-BE49-F238E27FC236}">
                    <a16:creationId xmlns:a16="http://schemas.microsoft.com/office/drawing/2014/main" id="{9852BF97-9A0C-8A4C-9FA2-8DCD04882A8B}"/>
                  </a:ext>
                </a:extLst>
              </p:cNvPr>
              <p:cNvSpPr/>
              <p:nvPr/>
            </p:nvSpPr>
            <p:spPr>
              <a:xfrm>
                <a:off x="5744015" y="5230529"/>
                <a:ext cx="268177" cy="268177"/>
              </a:xfrm>
              <a:prstGeom prst="ellipse">
                <a:avLst/>
              </a:prstGeom>
              <a:noFill/>
              <a:ln w="25400" cap="flat" cmpd="sng" algn="ctr">
                <a:solidFill>
                  <a:sysClr val="windowText" lastClr="000000"/>
                </a:solidFill>
                <a:prstDash val="solid"/>
              </a:ln>
              <a:effectLst/>
            </p:spPr>
            <p:txBody>
              <a:bodyPr lIns="182880"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16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i="1" u="none" strike="noStrike" kern="0" cap="none" spc="0" normalizeH="0" baseline="0" noProof="0">
                  <a:ln>
                    <a:noFill/>
                  </a:ln>
                  <a:solidFill>
                    <a:prstClr val="black"/>
                  </a:solidFill>
                  <a:effectLst/>
                  <a:uLnTx/>
                  <a:uFillTx/>
                  <a:latin typeface="Cambria Math" panose="02040503050406030204" pitchFamily="18" charset="0"/>
                  <a:ea typeface="+mn-ea"/>
                  <a:cs typeface="+mn-cs"/>
                </a:endParaRPr>
              </a:p>
            </p:txBody>
          </p:sp>
        </mc:Choice>
        <mc:Fallback xmlns="">
          <p:sp>
            <p:nvSpPr>
              <p:cNvPr id="50" name="Oval 49">
                <a:extLst>
                  <a:ext uri="{FF2B5EF4-FFF2-40B4-BE49-F238E27FC236}">
                    <a16:creationId xmlns:a16="http://schemas.microsoft.com/office/drawing/2014/main" id="{9852BF97-9A0C-8A4C-9FA2-8DCD04882A8B}"/>
                  </a:ext>
                </a:extLst>
              </p:cNvPr>
              <p:cNvSpPr>
                <a:spLocks noRot="1" noChangeAspect="1" noMove="1" noResize="1" noEditPoints="1" noAdjustHandles="1" noChangeArrowheads="1" noChangeShapeType="1" noTextEdit="1"/>
              </p:cNvSpPr>
              <p:nvPr/>
            </p:nvSpPr>
            <p:spPr>
              <a:xfrm>
                <a:off x="5744015" y="5230529"/>
                <a:ext cx="268177" cy="268177"/>
              </a:xfrm>
              <a:prstGeom prst="ellipse">
                <a:avLst/>
              </a:prstGeom>
              <a:blipFill>
                <a:blip r:embed="rId3"/>
                <a:stretch>
                  <a:fillRect r="-6250"/>
                </a:stretch>
              </a:blipFill>
              <a:ln w="25400" cap="flat" cmpd="sng" algn="ctr">
                <a:solidFill>
                  <a:sysClr val="windowText" lastClr="000000"/>
                </a:solidFill>
                <a:prstDash val="solid"/>
              </a:ln>
              <a:effectLst/>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8D73754A-354B-AE4A-B2F3-033C9F63D26A}"/>
              </a:ext>
            </a:extLst>
          </p:cNvPr>
          <p:cNvCxnSpPr>
            <a:cxnSpLocks/>
            <a:stCxn id="48" idx="4"/>
            <a:endCxn id="49" idx="0"/>
          </p:cNvCxnSpPr>
          <p:nvPr/>
        </p:nvCxnSpPr>
        <p:spPr>
          <a:xfrm>
            <a:off x="7047854" y="5495734"/>
            <a:ext cx="0" cy="815233"/>
          </a:xfrm>
          <a:prstGeom prst="line">
            <a:avLst/>
          </a:prstGeom>
          <a:noFill/>
          <a:ln w="25400" cap="flat" cmpd="sng" algn="ctr">
            <a:solidFill>
              <a:sysClr val="windowText" lastClr="000000"/>
            </a:solidFill>
            <a:prstDash val="solid"/>
          </a:ln>
          <a:effectLst/>
        </p:spPr>
      </p:cxnSp>
      <p:cxnSp>
        <p:nvCxnSpPr>
          <p:cNvPr id="52" name="Straight Connector 51">
            <a:extLst>
              <a:ext uri="{FF2B5EF4-FFF2-40B4-BE49-F238E27FC236}">
                <a16:creationId xmlns:a16="http://schemas.microsoft.com/office/drawing/2014/main" id="{2DC2CEC6-361B-DF4A-BAFC-BA243877F0FE}"/>
              </a:ext>
            </a:extLst>
          </p:cNvPr>
          <p:cNvCxnSpPr>
            <a:cxnSpLocks/>
            <a:stCxn id="54" idx="0"/>
            <a:endCxn id="50" idx="4"/>
          </p:cNvCxnSpPr>
          <p:nvPr/>
        </p:nvCxnSpPr>
        <p:spPr>
          <a:xfrm flipV="1">
            <a:off x="5878102" y="5498705"/>
            <a:ext cx="0" cy="812263"/>
          </a:xfrm>
          <a:prstGeom prst="line">
            <a:avLst/>
          </a:prstGeom>
          <a:noFill/>
          <a:ln w="25400" cap="flat" cmpd="sng" algn="ctr">
            <a:solidFill>
              <a:sysClr val="windowText" lastClr="000000"/>
            </a:solidFill>
            <a:prstDash val="solid"/>
          </a:ln>
          <a:effectLst/>
        </p:spPr>
      </p:cxnSp>
      <p:sp>
        <p:nvSpPr>
          <p:cNvPr id="54" name="Oval 53">
            <a:extLst>
              <a:ext uri="{FF2B5EF4-FFF2-40B4-BE49-F238E27FC236}">
                <a16:creationId xmlns:a16="http://schemas.microsoft.com/office/drawing/2014/main" id="{6AFB1FFA-2A6F-D845-A013-C20AFDD2B30A}"/>
              </a:ext>
            </a:extLst>
          </p:cNvPr>
          <p:cNvSpPr/>
          <p:nvPr/>
        </p:nvSpPr>
        <p:spPr>
          <a:xfrm>
            <a:off x="5744015" y="6310968"/>
            <a:ext cx="268177" cy="268177"/>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endParaRPr>
          </a:p>
        </p:txBody>
      </p:sp>
      <p:cxnSp>
        <p:nvCxnSpPr>
          <p:cNvPr id="55" name="Straight Connector 54">
            <a:extLst>
              <a:ext uri="{FF2B5EF4-FFF2-40B4-BE49-F238E27FC236}">
                <a16:creationId xmlns:a16="http://schemas.microsoft.com/office/drawing/2014/main" id="{FB068BA7-3A2C-8542-BC9C-6C7A5B5F0C38}"/>
              </a:ext>
            </a:extLst>
          </p:cNvPr>
          <p:cNvCxnSpPr>
            <a:cxnSpLocks/>
            <a:stCxn id="48" idx="2"/>
            <a:endCxn id="50" idx="6"/>
          </p:cNvCxnSpPr>
          <p:nvPr/>
        </p:nvCxnSpPr>
        <p:spPr>
          <a:xfrm flipH="1">
            <a:off x="6012191" y="5361646"/>
            <a:ext cx="901574" cy="2971"/>
          </a:xfrm>
          <a:prstGeom prst="line">
            <a:avLst/>
          </a:prstGeom>
          <a:noFill/>
          <a:ln w="25400" cap="flat" cmpd="sng" algn="ctr">
            <a:solidFill>
              <a:sysClr val="windowText" lastClr="000000"/>
            </a:solidFill>
            <a:prstDash val="solid"/>
          </a:ln>
          <a:effectLst/>
        </p:spPr>
      </p:cxnSp>
      <p:cxnSp>
        <p:nvCxnSpPr>
          <p:cNvPr id="56" name="Straight Connector 55">
            <a:extLst>
              <a:ext uri="{FF2B5EF4-FFF2-40B4-BE49-F238E27FC236}">
                <a16:creationId xmlns:a16="http://schemas.microsoft.com/office/drawing/2014/main" id="{7CF42C6C-4EE0-5F42-8BA2-B7E26348CF57}"/>
              </a:ext>
            </a:extLst>
          </p:cNvPr>
          <p:cNvCxnSpPr>
            <a:cxnSpLocks/>
            <a:stCxn id="49" idx="2"/>
            <a:endCxn id="54" idx="6"/>
          </p:cNvCxnSpPr>
          <p:nvPr/>
        </p:nvCxnSpPr>
        <p:spPr>
          <a:xfrm flipH="1">
            <a:off x="6012191" y="6445056"/>
            <a:ext cx="901574" cy="0"/>
          </a:xfrm>
          <a:prstGeom prst="line">
            <a:avLst/>
          </a:prstGeom>
          <a:noFill/>
          <a:ln w="25400" cap="flat" cmpd="sng" algn="ctr">
            <a:solidFill>
              <a:sysClr val="windowText" lastClr="000000"/>
            </a:solidFill>
            <a:prstDash val="solid"/>
          </a:ln>
          <a:effectLst/>
        </p:spPr>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9A7B650-B175-6A43-BEBC-C9F6B24C256E}"/>
                  </a:ext>
                </a:extLst>
              </p:cNvPr>
              <p:cNvSpPr txBox="1"/>
              <p:nvPr/>
            </p:nvSpPr>
            <p:spPr>
              <a:xfrm>
                <a:off x="1015082" y="4781089"/>
                <a:ext cx="3315716"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3</a:t>
                </a:r>
              </a:p>
            </p:txBody>
          </p:sp>
        </mc:Choice>
        <mc:Fallback xmlns="">
          <p:sp>
            <p:nvSpPr>
              <p:cNvPr id="8" name="TextBox 7">
                <a:extLst>
                  <a:ext uri="{FF2B5EF4-FFF2-40B4-BE49-F238E27FC236}">
                    <a16:creationId xmlns:a16="http://schemas.microsoft.com/office/drawing/2014/main" id="{E9A7B650-B175-6A43-BEBC-C9F6B24C256E}"/>
                  </a:ext>
                </a:extLst>
              </p:cNvPr>
              <p:cNvSpPr txBox="1">
                <a:spLocks noRot="1" noChangeAspect="1" noMove="1" noResize="1" noEditPoints="1" noAdjustHandles="1" noChangeArrowheads="1" noChangeShapeType="1" noTextEdit="1"/>
              </p:cNvSpPr>
              <p:nvPr/>
            </p:nvSpPr>
            <p:spPr>
              <a:xfrm>
                <a:off x="1015082" y="4781089"/>
                <a:ext cx="3315716" cy="369332"/>
              </a:xfrm>
              <a:prstGeom prst="rect">
                <a:avLst/>
              </a:prstGeom>
              <a:blipFill>
                <a:blip r:embed="rId4"/>
                <a:stretch>
                  <a:fillRect t="-8197" r="-73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C58EA0B-EBEE-084B-B301-CCCCCD33AA72}"/>
                  </a:ext>
                </a:extLst>
              </p:cNvPr>
              <p:cNvSpPr txBox="1"/>
              <p:nvPr/>
            </p:nvSpPr>
            <p:spPr>
              <a:xfrm>
                <a:off x="4876797" y="4781089"/>
                <a:ext cx="3315716"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r>
                  <a:rPr lang="en-US"/>
                  <a:t> </a:t>
                </a:r>
                <a:r>
                  <a:rPr lang="en-US">
                    <a:latin typeface="Calibri" panose="020F0502020204030204" pitchFamily="34" charset="0"/>
                    <a:cs typeface="Calibri" panose="020F0502020204030204" pitchFamily="34" charset="0"/>
                  </a:rPr>
                  <a:t>resides in </a:t>
                </a:r>
                <a:r>
                  <a:rPr lang="en-US">
                    <a:solidFill>
                      <a:srgbClr val="C00000"/>
                    </a:solidFill>
                    <a:latin typeface="Calibri" panose="020F0502020204030204" pitchFamily="34" charset="0"/>
                    <a:cs typeface="Calibri" panose="020F0502020204030204" pitchFamily="34" charset="0"/>
                  </a:rPr>
                  <a:t>a cycle with length 4</a:t>
                </a:r>
              </a:p>
            </p:txBody>
          </p:sp>
        </mc:Choice>
        <mc:Fallback xmlns="">
          <p:sp>
            <p:nvSpPr>
              <p:cNvPr id="23" name="TextBox 22">
                <a:extLst>
                  <a:ext uri="{FF2B5EF4-FFF2-40B4-BE49-F238E27FC236}">
                    <a16:creationId xmlns:a16="http://schemas.microsoft.com/office/drawing/2014/main" id="{6C58EA0B-EBEE-084B-B301-CCCCCD33AA72}"/>
                  </a:ext>
                </a:extLst>
              </p:cNvPr>
              <p:cNvSpPr txBox="1">
                <a:spLocks noRot="1" noChangeAspect="1" noMove="1" noResize="1" noEditPoints="1" noAdjustHandles="1" noChangeArrowheads="1" noChangeShapeType="1" noTextEdit="1"/>
              </p:cNvSpPr>
              <p:nvPr/>
            </p:nvSpPr>
            <p:spPr>
              <a:xfrm>
                <a:off x="4876797" y="4781089"/>
                <a:ext cx="3315716" cy="369332"/>
              </a:xfrm>
              <a:prstGeom prst="rect">
                <a:avLst/>
              </a:prstGeom>
              <a:blipFill>
                <a:blip r:embed="rId5"/>
                <a:stretch>
                  <a:fillRect t="-8197" r="-551" b="-24590"/>
                </a:stretch>
              </a:blipFill>
            </p:spPr>
            <p:txBody>
              <a:bodyPr/>
              <a:lstStyle/>
              <a:p>
                <a:r>
                  <a:rPr lang="en-US">
                    <a:noFill/>
                  </a:rPr>
                  <a:t> </a:t>
                </a:r>
              </a:p>
            </p:txBody>
          </p:sp>
        </mc:Fallback>
      </mc:AlternateContent>
      <p:sp>
        <p:nvSpPr>
          <p:cNvPr id="24" name="Content Placeholder 2">
            <a:extLst>
              <a:ext uri="{FF2B5EF4-FFF2-40B4-BE49-F238E27FC236}">
                <a16:creationId xmlns:a16="http://schemas.microsoft.com/office/drawing/2014/main" id="{194A1C19-CC6F-6544-9387-BFA717A094F1}"/>
              </a:ext>
            </a:extLst>
          </p:cNvPr>
          <p:cNvSpPr txBox="1">
            <a:spLocks/>
          </p:cNvSpPr>
          <p:nvPr/>
        </p:nvSpPr>
        <p:spPr>
          <a:xfrm>
            <a:off x="1008459" y="4016616"/>
            <a:ext cx="3322339" cy="560124"/>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57200" lvl="1" indent="0">
              <a:buNone/>
            </a:pPr>
            <a:r>
              <a:rPr lang="en-US" b="1"/>
              <a:t>[0, 0, 0, 1, 0, 0]</a:t>
            </a:r>
          </a:p>
        </p:txBody>
      </p:sp>
      <p:cxnSp>
        <p:nvCxnSpPr>
          <p:cNvPr id="26" name="Straight Arrow Connector 25">
            <a:extLst>
              <a:ext uri="{FF2B5EF4-FFF2-40B4-BE49-F238E27FC236}">
                <a16:creationId xmlns:a16="http://schemas.microsoft.com/office/drawing/2014/main" id="{E65FFD54-48F0-FA4C-AD1D-2BEFE8F783E4}"/>
              </a:ext>
            </a:extLst>
          </p:cNvPr>
          <p:cNvCxnSpPr>
            <a:cxnSpLocks/>
          </p:cNvCxnSpPr>
          <p:nvPr/>
        </p:nvCxnSpPr>
        <p:spPr>
          <a:xfrm flipV="1">
            <a:off x="2786281" y="4539836"/>
            <a:ext cx="0" cy="215012"/>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7" name="Content Placeholder 2">
            <a:extLst>
              <a:ext uri="{FF2B5EF4-FFF2-40B4-BE49-F238E27FC236}">
                <a16:creationId xmlns:a16="http://schemas.microsoft.com/office/drawing/2014/main" id="{1D12873A-A676-8140-BE63-35641800FFC9}"/>
              </a:ext>
            </a:extLst>
          </p:cNvPr>
          <p:cNvSpPr txBox="1">
            <a:spLocks/>
          </p:cNvSpPr>
          <p:nvPr/>
        </p:nvSpPr>
        <p:spPr>
          <a:xfrm>
            <a:off x="5130773" y="4024122"/>
            <a:ext cx="3322339" cy="560124"/>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57200" lvl="1" indent="0">
              <a:buNone/>
            </a:pPr>
            <a:r>
              <a:rPr lang="en-US" b="1"/>
              <a:t>[0, 0, 0, 0, 1, 0]</a:t>
            </a:r>
          </a:p>
        </p:txBody>
      </p:sp>
      <p:sp>
        <p:nvSpPr>
          <p:cNvPr id="9" name="TextBox 8">
            <a:extLst>
              <a:ext uri="{FF2B5EF4-FFF2-40B4-BE49-F238E27FC236}">
                <a16:creationId xmlns:a16="http://schemas.microsoft.com/office/drawing/2014/main" id="{267FD2B6-955A-BC40-AEFC-735CB66C25EC}"/>
              </a:ext>
            </a:extLst>
          </p:cNvPr>
          <p:cNvSpPr txBox="1"/>
          <p:nvPr/>
        </p:nvSpPr>
        <p:spPr>
          <a:xfrm>
            <a:off x="58261" y="3899353"/>
            <a:ext cx="1179683" cy="738664"/>
          </a:xfrm>
          <a:prstGeom prst="rect">
            <a:avLst/>
          </a:prstGeom>
          <a:noFill/>
        </p:spPr>
        <p:txBody>
          <a:bodyPr wrap="square" rtlCol="0">
            <a:spAutoFit/>
          </a:bodyPr>
          <a:lstStyle/>
          <a:p>
            <a:r>
              <a:rPr lang="en-US" sz="1400">
                <a:latin typeface="Calibri" panose="020F0502020204030204" pitchFamily="34" charset="0"/>
                <a:cs typeface="Calibri" panose="020F0502020204030204" pitchFamily="34" charset="0"/>
              </a:rPr>
              <a:t>We start from cycle with length 0</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8492C2C-156F-264E-9711-53975B4B9E73}"/>
                  </a:ext>
                </a:extLst>
              </p:cNvPr>
              <p:cNvSpPr txBox="1"/>
              <p:nvPr/>
            </p:nvSpPr>
            <p:spPr>
              <a:xfrm>
                <a:off x="1179688" y="3707821"/>
                <a:ext cx="3213187" cy="369332"/>
              </a:xfrm>
              <a:prstGeom prst="rect">
                <a:avLst/>
              </a:prstGeom>
              <a:noFill/>
            </p:spPr>
            <p:txBody>
              <a:bodyPr wrap="none" rtlCol="0">
                <a:spAutoFit/>
              </a:bodyPr>
              <a:lstStyle/>
              <a:p>
                <a:r>
                  <a:rPr lang="en-US" b="1">
                    <a:latin typeface="Calibri" panose="020F0502020204030204" pitchFamily="34" charset="0"/>
                    <a:cs typeface="Calibri" panose="020F0502020204030204" pitchFamily="34" charset="0"/>
                  </a:rPr>
                  <a:t>Augmented node feature for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𝒗</m:t>
                        </m:r>
                      </m:e>
                      <m:sub>
                        <m:r>
                          <a:rPr lang="en-US" b="1" i="1" smtClean="0">
                            <a:latin typeface="Cambria Math" panose="02040503050406030204" pitchFamily="18" charset="0"/>
                          </a:rPr>
                          <m:t>𝟏</m:t>
                        </m:r>
                      </m:sub>
                    </m:sSub>
                  </m:oMath>
                </a14:m>
                <a:endParaRPr lang="en-US" b="1">
                  <a:latin typeface="Calibri" panose="020F0502020204030204" pitchFamily="34" charset="0"/>
                  <a:cs typeface="Calibri" panose="020F0502020204030204" pitchFamily="34" charset="0"/>
                </a:endParaRPr>
              </a:p>
            </p:txBody>
          </p:sp>
        </mc:Choice>
        <mc:Fallback xmlns="">
          <p:sp>
            <p:nvSpPr>
              <p:cNvPr id="11" name="TextBox 10">
                <a:extLst>
                  <a:ext uri="{FF2B5EF4-FFF2-40B4-BE49-F238E27FC236}">
                    <a16:creationId xmlns:a16="http://schemas.microsoft.com/office/drawing/2014/main" id="{98492C2C-156F-264E-9711-53975B4B9E73}"/>
                  </a:ext>
                </a:extLst>
              </p:cNvPr>
              <p:cNvSpPr txBox="1">
                <a:spLocks noRot="1" noChangeAspect="1" noMove="1" noResize="1" noEditPoints="1" noAdjustHandles="1" noChangeArrowheads="1" noChangeShapeType="1" noTextEdit="1"/>
              </p:cNvSpPr>
              <p:nvPr/>
            </p:nvSpPr>
            <p:spPr>
              <a:xfrm>
                <a:off x="1179688" y="3707821"/>
                <a:ext cx="3213187" cy="369332"/>
              </a:xfrm>
              <a:prstGeom prst="rect">
                <a:avLst/>
              </a:prstGeom>
              <a:blipFill>
                <a:blip r:embed="rId6"/>
                <a:stretch>
                  <a:fillRect l="-1708" t="-8197" b="-24590"/>
                </a:stretch>
              </a:blipFill>
            </p:spPr>
            <p:txBody>
              <a:bodyPr/>
              <a:lstStyle/>
              <a:p>
                <a:r>
                  <a:rPr lang="en-US">
                    <a:noFill/>
                  </a:rPr>
                  <a:t> </a:t>
                </a:r>
              </a:p>
            </p:txBody>
          </p:sp>
        </mc:Fallback>
      </mc:AlternateContent>
      <p:cxnSp>
        <p:nvCxnSpPr>
          <p:cNvPr id="31" name="Straight Arrow Connector 30">
            <a:extLst>
              <a:ext uri="{FF2B5EF4-FFF2-40B4-BE49-F238E27FC236}">
                <a16:creationId xmlns:a16="http://schemas.microsoft.com/office/drawing/2014/main" id="{6D132EF0-AB7E-5C4E-A519-02BC5208D4E2}"/>
              </a:ext>
            </a:extLst>
          </p:cNvPr>
          <p:cNvCxnSpPr>
            <a:cxnSpLocks/>
          </p:cNvCxnSpPr>
          <p:nvPr/>
        </p:nvCxnSpPr>
        <p:spPr>
          <a:xfrm flipV="1">
            <a:off x="7267967" y="4530511"/>
            <a:ext cx="0" cy="215012"/>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10F4E20F-E74D-E94D-896B-7EDD38DDDBC6}"/>
                  </a:ext>
                </a:extLst>
              </p:cNvPr>
              <p:cNvSpPr txBox="1"/>
              <p:nvPr/>
            </p:nvSpPr>
            <p:spPr>
              <a:xfrm>
                <a:off x="5053783" y="3707821"/>
                <a:ext cx="3213187" cy="369332"/>
              </a:xfrm>
              <a:prstGeom prst="rect">
                <a:avLst/>
              </a:prstGeom>
              <a:noFill/>
            </p:spPr>
            <p:txBody>
              <a:bodyPr wrap="none" rtlCol="0">
                <a:spAutoFit/>
              </a:bodyPr>
              <a:lstStyle/>
              <a:p>
                <a:r>
                  <a:rPr lang="en-US" b="1">
                    <a:latin typeface="Calibri" panose="020F0502020204030204" pitchFamily="34" charset="0"/>
                    <a:cs typeface="Calibri" panose="020F0502020204030204" pitchFamily="34" charset="0"/>
                  </a:rPr>
                  <a:t>Augmented node feature for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𝒗</m:t>
                        </m:r>
                      </m:e>
                      <m:sub>
                        <m:r>
                          <a:rPr lang="en-US" b="1" i="1" smtClean="0">
                            <a:latin typeface="Cambria Math" panose="02040503050406030204" pitchFamily="18" charset="0"/>
                          </a:rPr>
                          <m:t>𝟏</m:t>
                        </m:r>
                      </m:sub>
                    </m:sSub>
                  </m:oMath>
                </a14:m>
                <a:endParaRPr lang="en-US" b="1">
                  <a:latin typeface="Calibri" panose="020F0502020204030204" pitchFamily="34" charset="0"/>
                  <a:cs typeface="Calibri" panose="020F0502020204030204" pitchFamily="34" charset="0"/>
                </a:endParaRPr>
              </a:p>
            </p:txBody>
          </p:sp>
        </mc:Choice>
        <mc:Fallback xmlns="">
          <p:sp>
            <p:nvSpPr>
              <p:cNvPr id="32" name="TextBox 31">
                <a:extLst>
                  <a:ext uri="{FF2B5EF4-FFF2-40B4-BE49-F238E27FC236}">
                    <a16:creationId xmlns:a16="http://schemas.microsoft.com/office/drawing/2014/main" id="{10F4E20F-E74D-E94D-896B-7EDD38DDDBC6}"/>
                  </a:ext>
                </a:extLst>
              </p:cNvPr>
              <p:cNvSpPr txBox="1">
                <a:spLocks noRot="1" noChangeAspect="1" noMove="1" noResize="1" noEditPoints="1" noAdjustHandles="1" noChangeArrowheads="1" noChangeShapeType="1" noTextEdit="1"/>
              </p:cNvSpPr>
              <p:nvPr/>
            </p:nvSpPr>
            <p:spPr>
              <a:xfrm>
                <a:off x="5053783" y="3707821"/>
                <a:ext cx="3213187" cy="369332"/>
              </a:xfrm>
              <a:prstGeom prst="rect">
                <a:avLst/>
              </a:prstGeom>
              <a:blipFill>
                <a:blip r:embed="rId7"/>
                <a:stretch>
                  <a:fillRect l="-1518" t="-8197" b="-24590"/>
                </a:stretch>
              </a:blipFill>
            </p:spPr>
            <p:txBody>
              <a:bodyPr/>
              <a:lstStyle/>
              <a:p>
                <a:r>
                  <a:rPr lang="en-US">
                    <a:noFill/>
                  </a:rPr>
                  <a:t> </a:t>
                </a:r>
              </a:p>
            </p:txBody>
          </p:sp>
        </mc:Fallback>
      </mc:AlternateContent>
      <p:sp>
        <p:nvSpPr>
          <p:cNvPr id="30" name="Rectangle 29">
            <a:extLst>
              <a:ext uri="{FF2B5EF4-FFF2-40B4-BE49-F238E27FC236}">
                <a16:creationId xmlns:a16="http://schemas.microsoft.com/office/drawing/2014/main" id="{39261DB3-C539-0746-A388-5E0E34E5565B}"/>
              </a:ext>
            </a:extLst>
          </p:cNvPr>
          <p:cNvSpPr/>
          <p:nvPr/>
        </p:nvSpPr>
        <p:spPr>
          <a:xfrm>
            <a:off x="2923674" y="0"/>
            <a:ext cx="6220326" cy="276999"/>
          </a:xfrm>
          <a:prstGeom prst="rect">
            <a:avLst/>
          </a:prstGeom>
        </p:spPr>
        <p:txBody>
          <a:bodyPr wrap="square">
            <a:spAutoFit/>
          </a:bodyPr>
          <a:lstStyle/>
          <a:p>
            <a:r>
              <a:rPr lang="en-US" altLang="zh-CN" sz="1200">
                <a:solidFill>
                  <a:schemeClr val="bg1"/>
                </a:solidFill>
              </a:rPr>
              <a:t>J. You, J. Gomes-Selman, R. Ying, J. </a:t>
            </a:r>
            <a:r>
              <a:rPr lang="en-US" altLang="zh-CN" sz="1200" err="1">
                <a:solidFill>
                  <a:schemeClr val="bg1"/>
                </a:solidFill>
              </a:rPr>
              <a:t>Leskovec</a:t>
            </a:r>
            <a:r>
              <a:rPr lang="en-US" altLang="zh-CN" sz="1200">
                <a:solidFill>
                  <a:schemeClr val="bg1"/>
                </a:solidFill>
              </a:rPr>
              <a:t>. </a:t>
            </a:r>
            <a:r>
              <a:rPr lang="en-US" sz="1200">
                <a:solidFill>
                  <a:schemeClr val="bg1"/>
                </a:solidFill>
                <a:hlinkClick r:id="rId8"/>
              </a:rPr>
              <a:t>Identity-aware Graph Neural Networks</a:t>
            </a:r>
            <a:r>
              <a:rPr lang="en-US" sz="1200">
                <a:solidFill>
                  <a:schemeClr val="bg1"/>
                </a:solidFill>
              </a:rPr>
              <a:t>, AAAI 2021</a:t>
            </a:r>
          </a:p>
        </p:txBody>
      </p:sp>
    </p:spTree>
    <p:extLst>
      <p:ext uri="{BB962C8B-B14F-4D97-AF65-F5344CB8AC3E}">
        <p14:creationId xmlns:p14="http://schemas.microsoft.com/office/powerpoint/2010/main" val="2929999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8FFBC-2383-A84E-9249-71CD39FD9280}"/>
              </a:ext>
            </a:extLst>
          </p:cNvPr>
          <p:cNvSpPr>
            <a:spLocks noGrp="1"/>
          </p:cNvSpPr>
          <p:nvPr>
            <p:ph type="title"/>
          </p:nvPr>
        </p:nvSpPr>
        <p:spPr>
          <a:xfrm>
            <a:off x="457200" y="76200"/>
            <a:ext cx="8410074" cy="987552"/>
          </a:xfrm>
        </p:spPr>
        <p:txBody>
          <a:bodyPr>
            <a:normAutofit/>
          </a:bodyPr>
          <a:lstStyle/>
          <a:p>
            <a:r>
              <a:rPr lang="en-US"/>
              <a:t>Feature Augmentation on Graphs</a:t>
            </a:r>
          </a:p>
        </p:txBody>
      </p:sp>
      <p:sp>
        <p:nvSpPr>
          <p:cNvPr id="3" name="Content Placeholder 2">
            <a:extLst>
              <a:ext uri="{FF2B5EF4-FFF2-40B4-BE49-F238E27FC236}">
                <a16:creationId xmlns:a16="http://schemas.microsoft.com/office/drawing/2014/main" id="{BC64CE17-AC5F-ED40-9059-9654170EB025}"/>
              </a:ext>
            </a:extLst>
          </p:cNvPr>
          <p:cNvSpPr>
            <a:spLocks noGrp="1"/>
          </p:cNvSpPr>
          <p:nvPr>
            <p:ph idx="1"/>
          </p:nvPr>
        </p:nvSpPr>
        <p:spPr>
          <a:xfrm>
            <a:off x="366962" y="1266444"/>
            <a:ext cx="8777037" cy="5317236"/>
          </a:xfrm>
        </p:spPr>
        <p:txBody>
          <a:bodyPr>
            <a:normAutofit/>
          </a:bodyPr>
          <a:lstStyle/>
          <a:p>
            <a:pPr marL="118872" indent="0">
              <a:buNone/>
            </a:pPr>
            <a:r>
              <a:rPr lang="en-US" b="1">
                <a:solidFill>
                  <a:schemeClr val="accent4"/>
                </a:solidFill>
              </a:rPr>
              <a:t>Why do we need feature augmentation?</a:t>
            </a:r>
          </a:p>
          <a:p>
            <a:r>
              <a:rPr lang="en-US" b="1"/>
              <a:t>(2) Certain structures are hard to learn by GNN</a:t>
            </a:r>
          </a:p>
          <a:p>
            <a:r>
              <a:rPr lang="en-US"/>
              <a:t>Other commonly used augmented features:</a:t>
            </a:r>
          </a:p>
          <a:p>
            <a:pPr lvl="1"/>
            <a:r>
              <a:rPr lang="en-US" b="1"/>
              <a:t>Degree distribution</a:t>
            </a:r>
          </a:p>
          <a:p>
            <a:pPr lvl="1"/>
            <a:r>
              <a:rPr lang="en-US" b="1"/>
              <a:t>Clustering coefficient</a:t>
            </a:r>
          </a:p>
          <a:p>
            <a:pPr lvl="1"/>
            <a:r>
              <a:rPr lang="en-US" b="1"/>
              <a:t>PageRank</a:t>
            </a:r>
          </a:p>
          <a:p>
            <a:pPr lvl="1"/>
            <a:r>
              <a:rPr lang="en-US" b="1"/>
              <a:t>Centrality</a:t>
            </a:r>
          </a:p>
          <a:p>
            <a:pPr lvl="1"/>
            <a:r>
              <a:rPr lang="en-US" b="1"/>
              <a:t>…</a:t>
            </a:r>
          </a:p>
          <a:p>
            <a:r>
              <a:rPr lang="en-US">
                <a:solidFill>
                  <a:schemeClr val="accent3"/>
                </a:solidFill>
              </a:rPr>
              <a:t>Any </a:t>
            </a:r>
            <a:r>
              <a:rPr lang="en-US" b="1">
                <a:solidFill>
                  <a:schemeClr val="accent3"/>
                </a:solidFill>
              </a:rPr>
              <a:t>feature we have introduced can be used!</a:t>
            </a:r>
          </a:p>
        </p:txBody>
      </p:sp>
      <p:sp>
        <p:nvSpPr>
          <p:cNvPr id="4" name="Date Placeholder 3">
            <a:extLst>
              <a:ext uri="{FF2B5EF4-FFF2-40B4-BE49-F238E27FC236}">
                <a16:creationId xmlns:a16="http://schemas.microsoft.com/office/drawing/2014/main" id="{54F061DE-8C9C-634F-B848-227156B3B738}"/>
              </a:ext>
            </a:extLst>
          </p:cNvPr>
          <p:cNvSpPr>
            <a:spLocks noGrp="1"/>
          </p:cNvSpPr>
          <p:nvPr>
            <p:ph type="dt" sz="half" idx="10"/>
          </p:nvPr>
        </p:nvSpPr>
        <p:spPr/>
        <p:txBody>
          <a:bodyPr/>
          <a:lstStyle/>
          <a:p>
            <a:fld id="{F0F22762-CD89-F44F-ADDA-0512824B2AB5}" type="datetime1">
              <a:rPr lang="en-US" smtClean="0"/>
              <a:t>10/9/2024</a:t>
            </a:fld>
            <a:endParaRPr lang="en-US"/>
          </a:p>
        </p:txBody>
      </p:sp>
      <p:sp>
        <p:nvSpPr>
          <p:cNvPr id="5" name="Footer Placeholder 4">
            <a:extLst>
              <a:ext uri="{FF2B5EF4-FFF2-40B4-BE49-F238E27FC236}">
                <a16:creationId xmlns:a16="http://schemas.microsoft.com/office/drawing/2014/main" id="{1F1B264A-1961-BC4A-AE39-1B6087901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C2B3F9-5886-9B44-9E78-94FE03E97D70}"/>
              </a:ext>
            </a:extLst>
          </p:cNvPr>
          <p:cNvSpPr>
            <a:spLocks noGrp="1"/>
          </p:cNvSpPr>
          <p:nvPr>
            <p:ph type="sldNum" sz="quarter" idx="12"/>
          </p:nvPr>
        </p:nvSpPr>
        <p:spPr/>
        <p:txBody>
          <a:bodyPr/>
          <a:lstStyle/>
          <a:p>
            <a:fld id="{19B12225-5612-419B-A8D5-4B8EEE4C217E}" type="slidenum">
              <a:rPr lang="en-US" smtClean="0"/>
              <a:pPr/>
              <a:t>19</a:t>
            </a:fld>
            <a:endParaRPr lang="en-US"/>
          </a:p>
        </p:txBody>
      </p:sp>
    </p:spTree>
    <p:extLst>
      <p:ext uri="{BB962C8B-B14F-4D97-AF65-F5344CB8AC3E}">
        <p14:creationId xmlns:p14="http://schemas.microsoft.com/office/powerpoint/2010/main" val="3256022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F5B18-7B99-9048-8D9C-1596BB41B53B}"/>
              </a:ext>
            </a:extLst>
          </p:cNvPr>
          <p:cNvSpPr>
            <a:spLocks noGrp="1"/>
          </p:cNvSpPr>
          <p:nvPr>
            <p:ph type="title"/>
          </p:nvPr>
        </p:nvSpPr>
        <p:spPr/>
        <p:txBody>
          <a:bodyPr/>
          <a:lstStyle/>
          <a:p>
            <a:r>
              <a:rPr lang="en-US"/>
              <a:t>Add Virtual Nodes / Edges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DE9DB58-069C-874F-BCAE-8C82FFDB340E}"/>
                  </a:ext>
                </a:extLst>
              </p:cNvPr>
              <p:cNvSpPr>
                <a:spLocks noGrp="1"/>
              </p:cNvSpPr>
              <p:nvPr>
                <p:ph idx="1"/>
              </p:nvPr>
            </p:nvSpPr>
            <p:spPr/>
            <p:txBody>
              <a:bodyPr/>
              <a:lstStyle/>
              <a:p>
                <a:r>
                  <a:rPr lang="en-US" b="1">
                    <a:solidFill>
                      <a:schemeClr val="accent3"/>
                    </a:solidFill>
                  </a:rPr>
                  <a:t>Motivation: </a:t>
                </a:r>
                <a:r>
                  <a:rPr lang="en-US">
                    <a:solidFill>
                      <a:schemeClr val="accent3"/>
                    </a:solidFill>
                  </a:rPr>
                  <a:t>Augment sparse graphs</a:t>
                </a:r>
              </a:p>
              <a:p>
                <a:r>
                  <a:rPr lang="en-US" b="1">
                    <a:solidFill>
                      <a:schemeClr val="accent2"/>
                    </a:solidFill>
                  </a:rPr>
                  <a:t>(1) Add virtual edges</a:t>
                </a:r>
              </a:p>
              <a:p>
                <a:pPr lvl="1"/>
                <a:r>
                  <a:rPr lang="en-US" b="1"/>
                  <a:t>Common approach:</a:t>
                </a:r>
                <a:r>
                  <a:rPr lang="en-US"/>
                  <a:t> Connect 2-hop neighbors via virtual edges</a:t>
                </a:r>
              </a:p>
              <a:p>
                <a:pPr lvl="1"/>
                <a:r>
                  <a:rPr lang="en-US" b="1"/>
                  <a:t>Intuition: </a:t>
                </a:r>
                <a:r>
                  <a:rPr lang="en-US"/>
                  <a:t>Instead of using adj. matrix </a:t>
                </a:r>
                <a14:m>
                  <m:oMath xmlns:m="http://schemas.openxmlformats.org/officeDocument/2006/math">
                    <m:r>
                      <a:rPr lang="en-US" b="0" i="1" smtClean="0">
                        <a:latin typeface="Cambria Math" panose="02040503050406030204" pitchFamily="18" charset="0"/>
                      </a:rPr>
                      <m:t>𝐴</m:t>
                    </m:r>
                  </m:oMath>
                </a14:m>
                <a:r>
                  <a:rPr lang="en-US" b="1"/>
                  <a:t> </a:t>
                </a:r>
                <a:r>
                  <a:rPr lang="en-US"/>
                  <a:t>for GNN computation, use </a:t>
                </a:r>
                <a14:m>
                  <m:oMath xmlns:m="http://schemas.openxmlformats.org/officeDocument/2006/math">
                    <m:r>
                      <a:rPr lang="en-US" b="0" i="1" smtClean="0">
                        <a:solidFill>
                          <a:schemeClr val="accent2"/>
                        </a:solidFill>
                        <a:latin typeface="Cambria Math" panose="02040503050406030204" pitchFamily="18" charset="0"/>
                      </a:rPr>
                      <m:t>𝐴</m:t>
                    </m:r>
                    <m:r>
                      <a:rPr lang="en-US" b="0" i="1" smtClean="0">
                        <a:solidFill>
                          <a:schemeClr val="accent2"/>
                        </a:solidFill>
                        <a:latin typeface="Cambria Math" panose="02040503050406030204" pitchFamily="18" charset="0"/>
                      </a:rPr>
                      <m:t>+</m:t>
                    </m:r>
                    <m:sSup>
                      <m:sSupPr>
                        <m:ctrlPr>
                          <a:rPr lang="en-US" b="0" i="1" smtClean="0">
                            <a:solidFill>
                              <a:schemeClr val="accent2"/>
                            </a:solidFill>
                            <a:latin typeface="Cambria Math" panose="02040503050406030204" pitchFamily="18" charset="0"/>
                          </a:rPr>
                        </m:ctrlPr>
                      </m:sSupPr>
                      <m:e>
                        <m:r>
                          <a:rPr lang="en-US" b="0" i="1" smtClean="0">
                            <a:solidFill>
                              <a:schemeClr val="accent2"/>
                            </a:solidFill>
                            <a:latin typeface="Cambria Math" panose="02040503050406030204" pitchFamily="18" charset="0"/>
                          </a:rPr>
                          <m:t>𝐴</m:t>
                        </m:r>
                      </m:e>
                      <m:sup>
                        <m:r>
                          <a:rPr lang="en-US" b="0" i="1" smtClean="0">
                            <a:solidFill>
                              <a:schemeClr val="accent2"/>
                            </a:solidFill>
                            <a:latin typeface="Cambria Math" panose="02040503050406030204" pitchFamily="18" charset="0"/>
                          </a:rPr>
                          <m:t>2</m:t>
                        </m:r>
                      </m:sup>
                    </m:sSup>
                  </m:oMath>
                </a14:m>
                <a:endParaRPr lang="en-US" b="1"/>
              </a:p>
            </p:txBody>
          </p:sp>
        </mc:Choice>
        <mc:Fallback xmlns="">
          <p:sp>
            <p:nvSpPr>
              <p:cNvPr id="3" name="Content Placeholder 2">
                <a:extLst>
                  <a:ext uri="{FF2B5EF4-FFF2-40B4-BE49-F238E27FC236}">
                    <a16:creationId xmlns:a16="http://schemas.microsoft.com/office/drawing/2014/main" id="{6DE9DB58-069C-874F-BCAE-8C82FFDB340E}"/>
                  </a:ext>
                </a:extLst>
              </p:cNvPr>
              <p:cNvSpPr>
                <a:spLocks noGrp="1" noRot="1" noChangeAspect="1" noMove="1" noResize="1" noEditPoints="1" noAdjustHandles="1" noChangeArrowheads="1" noChangeShapeType="1" noTextEdit="1"/>
              </p:cNvSpPr>
              <p:nvPr>
                <p:ph idx="1"/>
              </p:nvPr>
            </p:nvSpPr>
            <p:spPr>
              <a:blipFill>
                <a:blip r:embed="rId2"/>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7F37026-66DA-D847-B413-2BCD8EBE00A6}"/>
              </a:ext>
            </a:extLst>
          </p:cNvPr>
          <p:cNvSpPr>
            <a:spLocks noGrp="1"/>
          </p:cNvSpPr>
          <p:nvPr>
            <p:ph type="dt" sz="half" idx="10"/>
          </p:nvPr>
        </p:nvSpPr>
        <p:spPr/>
        <p:txBody>
          <a:bodyPr/>
          <a:lstStyle/>
          <a:p>
            <a:fld id="{8CBC955D-E9E3-734B-8D4A-5AEE5E3B7A44}" type="datetime1">
              <a:rPr lang="en-US" smtClean="0"/>
              <a:t>10/9/2024</a:t>
            </a:fld>
            <a:endParaRPr lang="en-US"/>
          </a:p>
        </p:txBody>
      </p:sp>
      <p:sp>
        <p:nvSpPr>
          <p:cNvPr id="5" name="Footer Placeholder 4">
            <a:extLst>
              <a:ext uri="{FF2B5EF4-FFF2-40B4-BE49-F238E27FC236}">
                <a16:creationId xmlns:a16="http://schemas.microsoft.com/office/drawing/2014/main" id="{FA544F6E-0A14-F74A-A78E-C2597EF7D45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598C058-BC45-D24E-AA08-B5F8171A2447}"/>
              </a:ext>
            </a:extLst>
          </p:cNvPr>
          <p:cNvSpPr>
            <a:spLocks noGrp="1"/>
          </p:cNvSpPr>
          <p:nvPr>
            <p:ph type="sldNum" sz="quarter" idx="12"/>
          </p:nvPr>
        </p:nvSpPr>
        <p:spPr/>
        <p:txBody>
          <a:bodyPr/>
          <a:lstStyle/>
          <a:p>
            <a:fld id="{19B12225-5612-419B-A8D5-4B8EEE4C217E}" type="slidenum">
              <a:rPr lang="en-US" smtClean="0"/>
              <a:pPr/>
              <a:t>20</a:t>
            </a:fld>
            <a:endParaRPr lang="en-US"/>
          </a:p>
        </p:txBody>
      </p:sp>
      <p:pic>
        <p:nvPicPr>
          <p:cNvPr id="26" name="Picture 25">
            <a:extLst>
              <a:ext uri="{FF2B5EF4-FFF2-40B4-BE49-F238E27FC236}">
                <a16:creationId xmlns:a16="http://schemas.microsoft.com/office/drawing/2014/main" id="{E952347B-BD21-8349-81CA-9736F9CFF3CA}"/>
              </a:ext>
            </a:extLst>
          </p:cNvPr>
          <p:cNvPicPr>
            <a:picLocks noChangeAspect="1"/>
          </p:cNvPicPr>
          <p:nvPr/>
        </p:nvPicPr>
        <p:blipFill>
          <a:blip r:embed="rId3"/>
          <a:stretch>
            <a:fillRect/>
          </a:stretch>
        </p:blipFill>
        <p:spPr>
          <a:xfrm>
            <a:off x="6945476" y="4682936"/>
            <a:ext cx="1560701" cy="1942394"/>
          </a:xfrm>
          <a:prstGeom prst="rect">
            <a:avLst/>
          </a:prstGeom>
        </p:spPr>
      </p:pic>
      <p:sp>
        <p:nvSpPr>
          <p:cNvPr id="27" name="TextBox 26">
            <a:extLst>
              <a:ext uri="{FF2B5EF4-FFF2-40B4-BE49-F238E27FC236}">
                <a16:creationId xmlns:a16="http://schemas.microsoft.com/office/drawing/2014/main" id="{37E32EEE-97AB-2643-9588-16565EE35985}"/>
              </a:ext>
            </a:extLst>
          </p:cNvPr>
          <p:cNvSpPr txBox="1"/>
          <p:nvPr/>
        </p:nvSpPr>
        <p:spPr>
          <a:xfrm>
            <a:off x="6637866" y="4241475"/>
            <a:ext cx="986167" cy="369332"/>
          </a:xfrm>
          <a:prstGeom prst="rect">
            <a:avLst/>
          </a:prstGeom>
          <a:noFill/>
        </p:spPr>
        <p:txBody>
          <a:bodyPr wrap="none" rtlCol="0">
            <a:spAutoFit/>
          </a:bodyPr>
          <a:lstStyle/>
          <a:p>
            <a:r>
              <a:rPr lang="en-US" b="1"/>
              <a:t>Authors</a:t>
            </a:r>
          </a:p>
        </p:txBody>
      </p:sp>
      <p:sp>
        <p:nvSpPr>
          <p:cNvPr id="28" name="TextBox 27">
            <a:extLst>
              <a:ext uri="{FF2B5EF4-FFF2-40B4-BE49-F238E27FC236}">
                <a16:creationId xmlns:a16="http://schemas.microsoft.com/office/drawing/2014/main" id="{8A0F0D9F-345C-8C49-8A9B-5E361710C01F}"/>
              </a:ext>
            </a:extLst>
          </p:cNvPr>
          <p:cNvSpPr txBox="1"/>
          <p:nvPr/>
        </p:nvSpPr>
        <p:spPr>
          <a:xfrm>
            <a:off x="7907866" y="4241475"/>
            <a:ext cx="864339" cy="369332"/>
          </a:xfrm>
          <a:prstGeom prst="rect">
            <a:avLst/>
          </a:prstGeom>
          <a:noFill/>
        </p:spPr>
        <p:txBody>
          <a:bodyPr wrap="none" rtlCol="0">
            <a:spAutoFit/>
          </a:bodyPr>
          <a:lstStyle/>
          <a:p>
            <a:r>
              <a:rPr lang="en-US" b="1"/>
              <a:t>Papers</a:t>
            </a:r>
          </a:p>
        </p:txBody>
      </p:sp>
      <p:sp>
        <p:nvSpPr>
          <p:cNvPr id="29" name="Content Placeholder 2">
            <a:extLst>
              <a:ext uri="{FF2B5EF4-FFF2-40B4-BE49-F238E27FC236}">
                <a16:creationId xmlns:a16="http://schemas.microsoft.com/office/drawing/2014/main" id="{E3A631B7-1C39-574D-B794-60C89AB8A011}"/>
              </a:ext>
            </a:extLst>
          </p:cNvPr>
          <p:cNvSpPr txBox="1">
            <a:spLocks/>
          </p:cNvSpPr>
          <p:nvPr/>
        </p:nvSpPr>
        <p:spPr>
          <a:xfrm>
            <a:off x="-81285" y="4693355"/>
            <a:ext cx="6941356" cy="1987144"/>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lvl="1"/>
            <a:r>
              <a:rPr lang="en-US" b="1"/>
              <a:t>Use cases: </a:t>
            </a:r>
            <a:r>
              <a:rPr lang="en-US"/>
              <a:t>Bipartite graphs</a:t>
            </a:r>
          </a:p>
          <a:p>
            <a:pPr lvl="2"/>
            <a:r>
              <a:rPr lang="en-US"/>
              <a:t>Author-to-papers (they authored)</a:t>
            </a:r>
          </a:p>
          <a:p>
            <a:pPr lvl="2"/>
            <a:r>
              <a:rPr lang="en-US"/>
              <a:t>2-hop virtual edges make an author-author collaboration graph</a:t>
            </a:r>
          </a:p>
        </p:txBody>
      </p:sp>
    </p:spTree>
    <p:extLst>
      <p:ext uri="{BB962C8B-B14F-4D97-AF65-F5344CB8AC3E}">
        <p14:creationId xmlns:p14="http://schemas.microsoft.com/office/powerpoint/2010/main" val="2546427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F5B18-7B99-9048-8D9C-1596BB41B53B}"/>
              </a:ext>
            </a:extLst>
          </p:cNvPr>
          <p:cNvSpPr>
            <a:spLocks noGrp="1"/>
          </p:cNvSpPr>
          <p:nvPr>
            <p:ph type="title"/>
          </p:nvPr>
        </p:nvSpPr>
        <p:spPr/>
        <p:txBody>
          <a:bodyPr/>
          <a:lstStyle/>
          <a:p>
            <a:r>
              <a:rPr lang="en-US"/>
              <a:t>Add Virtual Nodes / Edges</a:t>
            </a:r>
          </a:p>
        </p:txBody>
      </p:sp>
      <p:sp>
        <p:nvSpPr>
          <p:cNvPr id="3" name="Content Placeholder 2">
            <a:extLst>
              <a:ext uri="{FF2B5EF4-FFF2-40B4-BE49-F238E27FC236}">
                <a16:creationId xmlns:a16="http://schemas.microsoft.com/office/drawing/2014/main" id="{6DE9DB58-069C-874F-BCAE-8C82FFDB340E}"/>
              </a:ext>
            </a:extLst>
          </p:cNvPr>
          <p:cNvSpPr>
            <a:spLocks noGrp="1"/>
          </p:cNvSpPr>
          <p:nvPr>
            <p:ph idx="1"/>
          </p:nvPr>
        </p:nvSpPr>
        <p:spPr>
          <a:xfrm>
            <a:off x="344792" y="1300597"/>
            <a:ext cx="6732280" cy="5481203"/>
          </a:xfrm>
        </p:spPr>
        <p:txBody>
          <a:bodyPr/>
          <a:lstStyle/>
          <a:p>
            <a:r>
              <a:rPr lang="en-US" b="1">
                <a:solidFill>
                  <a:schemeClr val="accent3"/>
                </a:solidFill>
              </a:rPr>
              <a:t>Motivation: </a:t>
            </a:r>
            <a:r>
              <a:rPr lang="en-US">
                <a:solidFill>
                  <a:schemeClr val="accent3"/>
                </a:solidFill>
              </a:rPr>
              <a:t>Augment sparse graphs</a:t>
            </a:r>
          </a:p>
          <a:p>
            <a:r>
              <a:rPr lang="en-US" b="1">
                <a:solidFill>
                  <a:schemeClr val="accent4"/>
                </a:solidFill>
              </a:rPr>
              <a:t>(2) Add virtual nodes</a:t>
            </a:r>
          </a:p>
          <a:p>
            <a:pPr lvl="1"/>
            <a:r>
              <a:rPr lang="en-US"/>
              <a:t>The virtual node will connect to all the nodes in the graph</a:t>
            </a:r>
          </a:p>
          <a:p>
            <a:pPr lvl="2"/>
            <a:r>
              <a:rPr lang="en-US"/>
              <a:t>Suppose in a sparse graph, two nodes have shortest path distance of 10</a:t>
            </a:r>
          </a:p>
          <a:p>
            <a:pPr lvl="2"/>
            <a:r>
              <a:rPr lang="en-US"/>
              <a:t>After adding the virtual node, </a:t>
            </a:r>
            <a:r>
              <a:rPr lang="en-US" b="1">
                <a:solidFill>
                  <a:srgbClr val="C00000"/>
                </a:solidFill>
              </a:rPr>
              <a:t>all the nodes will have a distance of 2 </a:t>
            </a:r>
          </a:p>
          <a:p>
            <a:pPr lvl="3"/>
            <a:r>
              <a:rPr lang="en-US" b="1"/>
              <a:t>Node A – Virtual node – Node B</a:t>
            </a:r>
          </a:p>
          <a:p>
            <a:pPr lvl="1"/>
            <a:r>
              <a:rPr lang="en-US" b="1"/>
              <a:t>Benefits: </a:t>
            </a:r>
            <a:r>
              <a:rPr lang="en-US"/>
              <a:t>Greatly </a:t>
            </a:r>
            <a:r>
              <a:rPr lang="en-US" b="1">
                <a:solidFill>
                  <a:srgbClr val="C00000"/>
                </a:solidFill>
              </a:rPr>
              <a:t>improves message passing in sparse graphs</a:t>
            </a:r>
          </a:p>
        </p:txBody>
      </p:sp>
      <p:sp>
        <p:nvSpPr>
          <p:cNvPr id="4" name="Date Placeholder 3">
            <a:extLst>
              <a:ext uri="{FF2B5EF4-FFF2-40B4-BE49-F238E27FC236}">
                <a16:creationId xmlns:a16="http://schemas.microsoft.com/office/drawing/2014/main" id="{B7F37026-66DA-D847-B413-2BCD8EBE00A6}"/>
              </a:ext>
            </a:extLst>
          </p:cNvPr>
          <p:cNvSpPr>
            <a:spLocks noGrp="1"/>
          </p:cNvSpPr>
          <p:nvPr>
            <p:ph type="dt" sz="half" idx="10"/>
          </p:nvPr>
        </p:nvSpPr>
        <p:spPr/>
        <p:txBody>
          <a:bodyPr/>
          <a:lstStyle/>
          <a:p>
            <a:fld id="{A4DFE97E-32B8-BA4B-A617-B09D61C606B4}" type="datetime1">
              <a:rPr lang="en-US" smtClean="0"/>
              <a:t>10/9/2024</a:t>
            </a:fld>
            <a:endParaRPr lang="en-US"/>
          </a:p>
        </p:txBody>
      </p:sp>
      <p:sp>
        <p:nvSpPr>
          <p:cNvPr id="5" name="Footer Placeholder 4">
            <a:extLst>
              <a:ext uri="{FF2B5EF4-FFF2-40B4-BE49-F238E27FC236}">
                <a16:creationId xmlns:a16="http://schemas.microsoft.com/office/drawing/2014/main" id="{FA544F6E-0A14-F74A-A78E-C2597EF7D45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598C058-BC45-D24E-AA08-B5F8171A2447}"/>
              </a:ext>
            </a:extLst>
          </p:cNvPr>
          <p:cNvSpPr>
            <a:spLocks noGrp="1"/>
          </p:cNvSpPr>
          <p:nvPr>
            <p:ph type="sldNum" sz="quarter" idx="12"/>
          </p:nvPr>
        </p:nvSpPr>
        <p:spPr/>
        <p:txBody>
          <a:bodyPr/>
          <a:lstStyle/>
          <a:p>
            <a:fld id="{19B12225-5612-419B-A8D5-4B8EEE4C217E}" type="slidenum">
              <a:rPr lang="en-US" smtClean="0"/>
              <a:pPr/>
              <a:t>21</a:t>
            </a:fld>
            <a:endParaRPr lang="en-US"/>
          </a:p>
        </p:txBody>
      </p:sp>
      <p:pic>
        <p:nvPicPr>
          <p:cNvPr id="11" name="Picture 10">
            <a:extLst>
              <a:ext uri="{FF2B5EF4-FFF2-40B4-BE49-F238E27FC236}">
                <a16:creationId xmlns:a16="http://schemas.microsoft.com/office/drawing/2014/main" id="{8A62B17B-A402-F34C-B10C-1DB25EAC03BE}"/>
              </a:ext>
            </a:extLst>
          </p:cNvPr>
          <p:cNvPicPr>
            <a:picLocks noChangeAspect="1"/>
          </p:cNvPicPr>
          <p:nvPr/>
        </p:nvPicPr>
        <p:blipFill>
          <a:blip r:embed="rId2"/>
          <a:stretch>
            <a:fillRect/>
          </a:stretch>
        </p:blipFill>
        <p:spPr>
          <a:xfrm>
            <a:off x="7150761" y="3967295"/>
            <a:ext cx="1881234" cy="1903534"/>
          </a:xfrm>
          <a:prstGeom prst="rect">
            <a:avLst/>
          </a:prstGeom>
        </p:spPr>
      </p:pic>
      <p:cxnSp>
        <p:nvCxnSpPr>
          <p:cNvPr id="8" name="Straight Connector 7">
            <a:extLst>
              <a:ext uri="{FF2B5EF4-FFF2-40B4-BE49-F238E27FC236}">
                <a16:creationId xmlns:a16="http://schemas.microsoft.com/office/drawing/2014/main" id="{6ECD60CE-88F9-0647-982C-4A167B91EDB8}"/>
              </a:ext>
            </a:extLst>
          </p:cNvPr>
          <p:cNvCxnSpPr>
            <a:cxnSpLocks/>
          </p:cNvCxnSpPr>
          <p:nvPr/>
        </p:nvCxnSpPr>
        <p:spPr>
          <a:xfrm flipH="1">
            <a:off x="7599741" y="3280345"/>
            <a:ext cx="686425" cy="1323588"/>
          </a:xfrm>
          <a:prstGeom prst="line">
            <a:avLst/>
          </a:prstGeom>
          <a:ln w="25400">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C2DEFBDE-16BC-3F4E-A495-E303B81962D5}"/>
              </a:ext>
            </a:extLst>
          </p:cNvPr>
          <p:cNvCxnSpPr>
            <a:cxnSpLocks/>
          </p:cNvCxnSpPr>
          <p:nvPr/>
        </p:nvCxnSpPr>
        <p:spPr>
          <a:xfrm>
            <a:off x="8410576" y="3309464"/>
            <a:ext cx="1" cy="780291"/>
          </a:xfrm>
          <a:prstGeom prst="line">
            <a:avLst/>
          </a:prstGeom>
          <a:ln w="25400">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sp>
        <p:nvSpPr>
          <p:cNvPr id="20" name="Oval 19">
            <a:extLst>
              <a:ext uri="{FF2B5EF4-FFF2-40B4-BE49-F238E27FC236}">
                <a16:creationId xmlns:a16="http://schemas.microsoft.com/office/drawing/2014/main" id="{683F1EBB-8B3D-E645-8977-A502A6911E1E}"/>
              </a:ext>
            </a:extLst>
          </p:cNvPr>
          <p:cNvSpPr/>
          <p:nvPr/>
        </p:nvSpPr>
        <p:spPr>
          <a:xfrm>
            <a:off x="8259859" y="3035396"/>
            <a:ext cx="274320" cy="2743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AFA8ADCC-CB7B-4C44-913A-AED84EED661A}"/>
              </a:ext>
            </a:extLst>
          </p:cNvPr>
          <p:cNvCxnSpPr>
            <a:cxnSpLocks/>
            <a:stCxn id="20" idx="5"/>
          </p:cNvCxnSpPr>
          <p:nvPr/>
        </p:nvCxnSpPr>
        <p:spPr>
          <a:xfrm>
            <a:off x="8494006" y="3269543"/>
            <a:ext cx="192794" cy="1323588"/>
          </a:xfrm>
          <a:prstGeom prst="line">
            <a:avLst/>
          </a:prstGeom>
          <a:ln w="25400">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D37780B7-FB30-8C4C-8B00-58831E5D2090}"/>
              </a:ext>
            </a:extLst>
          </p:cNvPr>
          <p:cNvCxnSpPr>
            <a:cxnSpLocks/>
            <a:stCxn id="20" idx="5"/>
          </p:cNvCxnSpPr>
          <p:nvPr/>
        </p:nvCxnSpPr>
        <p:spPr>
          <a:xfrm>
            <a:off x="8494006" y="3269543"/>
            <a:ext cx="413885" cy="1804962"/>
          </a:xfrm>
          <a:prstGeom prst="line">
            <a:avLst/>
          </a:prstGeom>
          <a:ln w="25400">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07DEFC3A-96E7-0446-BC90-CFFFE70BCA52}"/>
              </a:ext>
            </a:extLst>
          </p:cNvPr>
          <p:cNvCxnSpPr>
            <a:cxnSpLocks/>
            <a:stCxn id="20" idx="4"/>
          </p:cNvCxnSpPr>
          <p:nvPr/>
        </p:nvCxnSpPr>
        <p:spPr>
          <a:xfrm flipH="1">
            <a:off x="8223832" y="3309716"/>
            <a:ext cx="173187" cy="2110007"/>
          </a:xfrm>
          <a:prstGeom prst="line">
            <a:avLst/>
          </a:prstGeom>
          <a:ln w="25400">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A76FF559-B238-E248-93CF-A1580E739C36}"/>
              </a:ext>
            </a:extLst>
          </p:cNvPr>
          <p:cNvCxnSpPr>
            <a:cxnSpLocks/>
            <a:stCxn id="20" idx="3"/>
          </p:cNvCxnSpPr>
          <p:nvPr/>
        </p:nvCxnSpPr>
        <p:spPr>
          <a:xfrm flipH="1">
            <a:off x="7434412" y="3269543"/>
            <a:ext cx="865620" cy="1925083"/>
          </a:xfrm>
          <a:prstGeom prst="line">
            <a:avLst/>
          </a:prstGeom>
          <a:ln w="25400">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E264B1F8-298A-5541-8599-00A0A4F96D47}"/>
              </a:ext>
            </a:extLst>
          </p:cNvPr>
          <p:cNvSpPr txBox="1"/>
          <p:nvPr/>
        </p:nvSpPr>
        <p:spPr>
          <a:xfrm>
            <a:off x="6977201" y="2809218"/>
            <a:ext cx="1322830" cy="707886"/>
          </a:xfrm>
          <a:prstGeom prst="rect">
            <a:avLst/>
          </a:prstGeom>
          <a:noFill/>
        </p:spPr>
        <p:txBody>
          <a:bodyPr wrap="square" rtlCol="0">
            <a:spAutoFit/>
          </a:bodyPr>
          <a:lstStyle/>
          <a:p>
            <a:r>
              <a:rPr lang="en-US" sz="2000" b="1">
                <a:solidFill>
                  <a:srgbClr val="C00000"/>
                </a:solidFill>
                <a:latin typeface="Calibri" panose="020F0502020204030204" pitchFamily="34" charset="0"/>
                <a:cs typeface="Calibri" panose="020F0502020204030204" pitchFamily="34" charset="0"/>
              </a:rPr>
              <a:t>The virtual node</a:t>
            </a:r>
          </a:p>
        </p:txBody>
      </p:sp>
    </p:spTree>
    <p:extLst>
      <p:ext uri="{BB962C8B-B14F-4D97-AF65-F5344CB8AC3E}">
        <p14:creationId xmlns:p14="http://schemas.microsoft.com/office/powerpoint/2010/main" val="1684815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D68BD-E8C1-3E40-A3E9-CE9AE0EA0F56}"/>
              </a:ext>
            </a:extLst>
          </p:cNvPr>
          <p:cNvSpPr>
            <a:spLocks noGrp="1"/>
          </p:cNvSpPr>
          <p:nvPr>
            <p:ph type="title"/>
          </p:nvPr>
        </p:nvSpPr>
        <p:spPr/>
        <p:txBody>
          <a:bodyPr>
            <a:normAutofit/>
          </a:bodyPr>
          <a:lstStyle/>
          <a:p>
            <a:r>
              <a:rPr lang="en-US"/>
              <a:t>Node Neighborhood Sampling</a:t>
            </a:r>
          </a:p>
        </p:txBody>
      </p:sp>
      <p:sp>
        <p:nvSpPr>
          <p:cNvPr id="3" name="Content Placeholder 2">
            <a:extLst>
              <a:ext uri="{FF2B5EF4-FFF2-40B4-BE49-F238E27FC236}">
                <a16:creationId xmlns:a16="http://schemas.microsoft.com/office/drawing/2014/main" id="{F494CEB5-E6F2-C44C-98B5-0CDE21C6B652}"/>
              </a:ext>
            </a:extLst>
          </p:cNvPr>
          <p:cNvSpPr>
            <a:spLocks noGrp="1"/>
          </p:cNvSpPr>
          <p:nvPr>
            <p:ph idx="1"/>
          </p:nvPr>
        </p:nvSpPr>
        <p:spPr/>
        <p:txBody>
          <a:bodyPr>
            <a:normAutofit lnSpcReduction="10000"/>
          </a:bodyPr>
          <a:lstStyle/>
          <a:p>
            <a:r>
              <a:rPr lang="en-US" b="1">
                <a:solidFill>
                  <a:schemeClr val="accent4"/>
                </a:solidFill>
              </a:rPr>
              <a:t>Previously:</a:t>
            </a:r>
          </a:p>
          <a:p>
            <a:pPr lvl="1"/>
            <a:r>
              <a:rPr lang="en-US"/>
              <a:t>All the nodes are used for message passing</a:t>
            </a:r>
          </a:p>
          <a:p>
            <a:endParaRPr lang="en-US" b="1"/>
          </a:p>
          <a:p>
            <a:endParaRPr lang="en-US" b="1"/>
          </a:p>
          <a:p>
            <a:endParaRPr lang="en-US" b="1"/>
          </a:p>
          <a:p>
            <a:endParaRPr lang="en-US" b="1"/>
          </a:p>
          <a:p>
            <a:endParaRPr lang="en-US" b="1"/>
          </a:p>
          <a:p>
            <a:endParaRPr lang="en-US" b="1"/>
          </a:p>
          <a:p>
            <a:endParaRPr lang="en-US" b="1"/>
          </a:p>
          <a:p>
            <a:r>
              <a:rPr lang="en-US" b="1">
                <a:solidFill>
                  <a:schemeClr val="accent2"/>
                </a:solidFill>
              </a:rPr>
              <a:t>New idea: </a:t>
            </a:r>
            <a:r>
              <a:rPr lang="en-US"/>
              <a:t>(Randomly) sample a node’s neighborhood for message passing</a:t>
            </a:r>
            <a:endParaRPr lang="en-US" b="1"/>
          </a:p>
        </p:txBody>
      </p:sp>
      <p:sp>
        <p:nvSpPr>
          <p:cNvPr id="4" name="Date Placeholder 3">
            <a:extLst>
              <a:ext uri="{FF2B5EF4-FFF2-40B4-BE49-F238E27FC236}">
                <a16:creationId xmlns:a16="http://schemas.microsoft.com/office/drawing/2014/main" id="{3818D327-3A96-4F46-ADE9-1D364EEFA138}"/>
              </a:ext>
            </a:extLst>
          </p:cNvPr>
          <p:cNvSpPr>
            <a:spLocks noGrp="1"/>
          </p:cNvSpPr>
          <p:nvPr>
            <p:ph type="dt" sz="half" idx="10"/>
          </p:nvPr>
        </p:nvSpPr>
        <p:spPr/>
        <p:txBody>
          <a:bodyPr/>
          <a:lstStyle/>
          <a:p>
            <a:fld id="{21AA19FF-A7F7-D94C-B82E-870E5AF7DA09}" type="datetime1">
              <a:rPr lang="en-US" smtClean="0"/>
              <a:t>10/9/2024</a:t>
            </a:fld>
            <a:endParaRPr lang="en-US"/>
          </a:p>
        </p:txBody>
      </p:sp>
      <p:sp>
        <p:nvSpPr>
          <p:cNvPr id="5" name="Footer Placeholder 4">
            <a:extLst>
              <a:ext uri="{FF2B5EF4-FFF2-40B4-BE49-F238E27FC236}">
                <a16:creationId xmlns:a16="http://schemas.microsoft.com/office/drawing/2014/main" id="{06376687-E7C9-744F-8002-5C607B2BE67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44B90C-D955-B64C-AC3F-77FDD29144A4}"/>
              </a:ext>
            </a:extLst>
          </p:cNvPr>
          <p:cNvSpPr>
            <a:spLocks noGrp="1"/>
          </p:cNvSpPr>
          <p:nvPr>
            <p:ph type="sldNum" sz="quarter" idx="12"/>
          </p:nvPr>
        </p:nvSpPr>
        <p:spPr/>
        <p:txBody>
          <a:bodyPr/>
          <a:lstStyle/>
          <a:p>
            <a:fld id="{19B12225-5612-419B-A8D5-4B8EEE4C217E}" type="slidenum">
              <a:rPr lang="en-US" smtClean="0"/>
              <a:pPr/>
              <a:t>22</a:t>
            </a:fld>
            <a:endParaRPr lang="en-US"/>
          </a:p>
        </p:txBody>
      </p:sp>
      <p:pic>
        <p:nvPicPr>
          <p:cNvPr id="7" name="Picture 6">
            <a:extLst>
              <a:ext uri="{FF2B5EF4-FFF2-40B4-BE49-F238E27FC236}">
                <a16:creationId xmlns:a16="http://schemas.microsoft.com/office/drawing/2014/main" id="{0E01E2A5-2562-C24A-8547-BFDCD24A8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023" y="2413937"/>
            <a:ext cx="6534003" cy="2602889"/>
          </a:xfrm>
          <a:prstGeom prst="rect">
            <a:avLst/>
          </a:prstGeom>
        </p:spPr>
      </p:pic>
      <p:sp>
        <p:nvSpPr>
          <p:cNvPr id="8" name="Rectangle 7">
            <a:extLst>
              <a:ext uri="{FF2B5EF4-FFF2-40B4-BE49-F238E27FC236}">
                <a16:creationId xmlns:a16="http://schemas.microsoft.com/office/drawing/2014/main" id="{7B7242C5-C7EA-024A-BB54-4C0955339242}"/>
              </a:ext>
            </a:extLst>
          </p:cNvPr>
          <p:cNvSpPr/>
          <p:nvPr/>
        </p:nvSpPr>
        <p:spPr>
          <a:xfrm>
            <a:off x="3873910" y="0"/>
            <a:ext cx="5270090" cy="276999"/>
          </a:xfrm>
          <a:prstGeom prst="rect">
            <a:avLst/>
          </a:prstGeom>
        </p:spPr>
        <p:txBody>
          <a:bodyPr wrap="square">
            <a:spAutoFit/>
          </a:bodyPr>
          <a:lstStyle/>
          <a:p>
            <a:r>
              <a:rPr lang="en-US" altLang="zh-CN" sz="1200">
                <a:solidFill>
                  <a:schemeClr val="bg1"/>
                </a:solidFill>
              </a:rPr>
              <a:t>Hamilton et al. </a:t>
            </a:r>
            <a:r>
              <a:rPr lang="en-US" sz="1200">
                <a:solidFill>
                  <a:schemeClr val="bg1"/>
                </a:solidFill>
                <a:hlinkClick r:id="rId3"/>
              </a:rPr>
              <a:t>Inductive Representation Learning on Large Graphs</a:t>
            </a:r>
            <a:r>
              <a:rPr lang="en-US" sz="1200">
                <a:solidFill>
                  <a:schemeClr val="bg1"/>
                </a:solidFill>
              </a:rPr>
              <a:t>, </a:t>
            </a:r>
            <a:r>
              <a:rPr lang="en-US" sz="1200" err="1">
                <a:solidFill>
                  <a:schemeClr val="bg1"/>
                </a:solidFill>
              </a:rPr>
              <a:t>NeurIPS</a:t>
            </a:r>
            <a:r>
              <a:rPr lang="en-US" sz="1200">
                <a:solidFill>
                  <a:schemeClr val="bg1"/>
                </a:solidFill>
              </a:rPr>
              <a:t> 2017</a:t>
            </a:r>
          </a:p>
        </p:txBody>
      </p:sp>
    </p:spTree>
    <p:extLst>
      <p:ext uri="{BB962C8B-B14F-4D97-AF65-F5344CB8AC3E}">
        <p14:creationId xmlns:p14="http://schemas.microsoft.com/office/powerpoint/2010/main" val="488841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102DB-1013-EB4A-8593-0AD183FCAA2E}"/>
              </a:ext>
            </a:extLst>
          </p:cNvPr>
          <p:cNvSpPr>
            <a:spLocks noGrp="1"/>
          </p:cNvSpPr>
          <p:nvPr>
            <p:ph type="title"/>
          </p:nvPr>
        </p:nvSpPr>
        <p:spPr>
          <a:xfrm>
            <a:off x="457200" y="76200"/>
            <a:ext cx="8686800" cy="987552"/>
          </a:xfrm>
        </p:spPr>
        <p:txBody>
          <a:bodyPr>
            <a:normAutofit/>
          </a:bodyPr>
          <a:lstStyle/>
          <a:p>
            <a:r>
              <a:rPr lang="en-US"/>
              <a:t>Neighborhood Sampling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4DF40B-FD31-144B-8015-1D741C706E89}"/>
                  </a:ext>
                </a:extLst>
              </p:cNvPr>
              <p:cNvSpPr>
                <a:spLocks noGrp="1"/>
              </p:cNvSpPr>
              <p:nvPr>
                <p:ph idx="1"/>
              </p:nvPr>
            </p:nvSpPr>
            <p:spPr/>
            <p:txBody>
              <a:bodyPr/>
              <a:lstStyle/>
              <a:p>
                <a:r>
                  <a:rPr lang="en-US" b="1"/>
                  <a:t>For example, we can randomly choose 2 neighbors to pass messages</a:t>
                </a:r>
                <a:endParaRPr lang="en-US" b="1">
                  <a:solidFill>
                    <a:srgbClr val="C00000"/>
                  </a:solidFill>
                </a:endParaRPr>
              </a:p>
              <a:p>
                <a:pPr lvl="1"/>
                <a:r>
                  <a:rPr lang="en-US">
                    <a:solidFill>
                      <a:srgbClr val="C00000"/>
                    </a:solidFill>
                  </a:rPr>
                  <a:t>Only nodes </a:t>
                </a:r>
                <a14:m>
                  <m:oMath xmlns:m="http://schemas.openxmlformats.org/officeDocument/2006/math">
                    <m:r>
                      <a:rPr lang="en-US" i="1" dirty="0" smtClean="0">
                        <a:solidFill>
                          <a:srgbClr val="C00000"/>
                        </a:solidFill>
                        <a:latin typeface="Cambria Math" panose="02040503050406030204" pitchFamily="18" charset="0"/>
                      </a:rPr>
                      <m:t>𝐵</m:t>
                    </m:r>
                  </m:oMath>
                </a14:m>
                <a:r>
                  <a:rPr lang="en-US">
                    <a:solidFill>
                      <a:srgbClr val="C00000"/>
                    </a:solidFill>
                  </a:rPr>
                  <a:t> and </a:t>
                </a:r>
                <a14:m>
                  <m:oMath xmlns:m="http://schemas.openxmlformats.org/officeDocument/2006/math">
                    <m:r>
                      <a:rPr lang="en-US" i="1" dirty="0" smtClean="0">
                        <a:solidFill>
                          <a:srgbClr val="C00000"/>
                        </a:solidFill>
                        <a:latin typeface="Cambria Math" panose="02040503050406030204" pitchFamily="18" charset="0"/>
                      </a:rPr>
                      <m:t>𝐷</m:t>
                    </m:r>
                  </m:oMath>
                </a14:m>
                <a:r>
                  <a:rPr lang="en-US">
                    <a:solidFill>
                      <a:srgbClr val="C00000"/>
                    </a:solidFill>
                  </a:rPr>
                  <a:t> will pass message to </a:t>
                </a:r>
                <a14:m>
                  <m:oMath xmlns:m="http://schemas.openxmlformats.org/officeDocument/2006/math">
                    <m:r>
                      <a:rPr lang="en-US" i="1" dirty="0" smtClean="0">
                        <a:solidFill>
                          <a:srgbClr val="C00000"/>
                        </a:solidFill>
                        <a:latin typeface="Cambria Math" panose="02040503050406030204" pitchFamily="18" charset="0"/>
                      </a:rPr>
                      <m:t>𝐴</m:t>
                    </m:r>
                  </m:oMath>
                </a14:m>
                <a:endParaRPr lang="en-US">
                  <a:solidFill>
                    <a:srgbClr val="C00000"/>
                  </a:solidFill>
                </a:endParaRPr>
              </a:p>
            </p:txBody>
          </p:sp>
        </mc:Choice>
        <mc:Fallback xmlns="">
          <p:sp>
            <p:nvSpPr>
              <p:cNvPr id="3" name="Content Placeholder 2">
                <a:extLst>
                  <a:ext uri="{FF2B5EF4-FFF2-40B4-BE49-F238E27FC236}">
                    <a16:creationId xmlns:a16="http://schemas.microsoft.com/office/drawing/2014/main" id="{704DF40B-FD31-144B-8015-1D741C706E89}"/>
                  </a:ext>
                </a:extLst>
              </p:cNvPr>
              <p:cNvSpPr>
                <a:spLocks noGrp="1" noRot="1" noChangeAspect="1" noMove="1" noResize="1" noEditPoints="1" noAdjustHandles="1" noChangeArrowheads="1" noChangeShapeType="1" noTextEdit="1"/>
              </p:cNvSpPr>
              <p:nvPr>
                <p:ph idx="1"/>
              </p:nvPr>
            </p:nvSpPr>
            <p:spPr>
              <a:blipFill>
                <a:blip r:embed="rId2"/>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F7F60B1-5989-CD46-9055-DC5AB04290AA}"/>
              </a:ext>
            </a:extLst>
          </p:cNvPr>
          <p:cNvSpPr>
            <a:spLocks noGrp="1"/>
          </p:cNvSpPr>
          <p:nvPr>
            <p:ph type="dt" sz="half" idx="10"/>
          </p:nvPr>
        </p:nvSpPr>
        <p:spPr/>
        <p:txBody>
          <a:bodyPr/>
          <a:lstStyle/>
          <a:p>
            <a:fld id="{5AD601CF-1679-5247-BCEC-6AFCC358CEB9}" type="datetime1">
              <a:rPr lang="en-US" smtClean="0"/>
              <a:t>10/9/2024</a:t>
            </a:fld>
            <a:endParaRPr lang="en-US"/>
          </a:p>
        </p:txBody>
      </p:sp>
      <p:sp>
        <p:nvSpPr>
          <p:cNvPr id="5" name="Footer Placeholder 4">
            <a:extLst>
              <a:ext uri="{FF2B5EF4-FFF2-40B4-BE49-F238E27FC236}">
                <a16:creationId xmlns:a16="http://schemas.microsoft.com/office/drawing/2014/main" id="{18A2A361-5F13-384C-965F-6D16CE8D72A8}"/>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707C697F-4321-504F-8E1C-8E319B3A56B0}"/>
              </a:ext>
            </a:extLst>
          </p:cNvPr>
          <p:cNvSpPr>
            <a:spLocks noGrp="1"/>
          </p:cNvSpPr>
          <p:nvPr>
            <p:ph type="sldNum" sz="quarter" idx="12"/>
          </p:nvPr>
        </p:nvSpPr>
        <p:spPr/>
        <p:txBody>
          <a:bodyPr/>
          <a:lstStyle/>
          <a:p>
            <a:fld id="{19B12225-5612-419B-A8D5-4B8EEE4C217E}" type="slidenum">
              <a:rPr lang="en-US" smtClean="0"/>
              <a:pPr/>
              <a:t>23</a:t>
            </a:fld>
            <a:endParaRPr lang="en-US"/>
          </a:p>
        </p:txBody>
      </p:sp>
      <p:pic>
        <p:nvPicPr>
          <p:cNvPr id="16" name="Picture 15">
            <a:extLst>
              <a:ext uri="{FF2B5EF4-FFF2-40B4-BE49-F238E27FC236}">
                <a16:creationId xmlns:a16="http://schemas.microsoft.com/office/drawing/2014/main" id="{FB0DA1FA-64E5-BA4C-B0B4-C68E5CFECC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7423" y="3808607"/>
            <a:ext cx="6534003" cy="2602889"/>
          </a:xfrm>
          <a:prstGeom prst="rect">
            <a:avLst/>
          </a:prstGeom>
        </p:spPr>
      </p:pic>
      <p:sp>
        <p:nvSpPr>
          <p:cNvPr id="17" name="Multiply 16">
            <a:extLst>
              <a:ext uri="{FF2B5EF4-FFF2-40B4-BE49-F238E27FC236}">
                <a16:creationId xmlns:a16="http://schemas.microsoft.com/office/drawing/2014/main" id="{BFA18D52-B8CB-5649-9481-E2F34DE93A33}"/>
              </a:ext>
            </a:extLst>
          </p:cNvPr>
          <p:cNvSpPr/>
          <p:nvPr/>
        </p:nvSpPr>
        <p:spPr>
          <a:xfrm>
            <a:off x="2071511" y="4784159"/>
            <a:ext cx="361244" cy="381000"/>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ultiply 17">
            <a:extLst>
              <a:ext uri="{FF2B5EF4-FFF2-40B4-BE49-F238E27FC236}">
                <a16:creationId xmlns:a16="http://schemas.microsoft.com/office/drawing/2014/main" id="{E0206986-2A6C-D64C-8661-29D7C8434B12}"/>
              </a:ext>
            </a:extLst>
          </p:cNvPr>
          <p:cNvSpPr/>
          <p:nvPr/>
        </p:nvSpPr>
        <p:spPr>
          <a:xfrm>
            <a:off x="5825067" y="5060737"/>
            <a:ext cx="361244" cy="381000"/>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miley Face 18">
            <a:extLst>
              <a:ext uri="{FF2B5EF4-FFF2-40B4-BE49-F238E27FC236}">
                <a16:creationId xmlns:a16="http://schemas.microsoft.com/office/drawing/2014/main" id="{4294F196-2A51-4242-B894-50B027F0A6E3}"/>
              </a:ext>
            </a:extLst>
          </p:cNvPr>
          <p:cNvSpPr/>
          <p:nvPr/>
        </p:nvSpPr>
        <p:spPr>
          <a:xfrm>
            <a:off x="1452886" y="5118593"/>
            <a:ext cx="265288" cy="265288"/>
          </a:xfrm>
          <a:prstGeom prst="smileyFace">
            <a:avLst/>
          </a:prstGeom>
          <a:ln w="34925"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miley Face 19">
            <a:extLst>
              <a:ext uri="{FF2B5EF4-FFF2-40B4-BE49-F238E27FC236}">
                <a16:creationId xmlns:a16="http://schemas.microsoft.com/office/drawing/2014/main" id="{32942F1F-E1C0-0941-9606-861527B20F27}"/>
              </a:ext>
            </a:extLst>
          </p:cNvPr>
          <p:cNvSpPr/>
          <p:nvPr/>
        </p:nvSpPr>
        <p:spPr>
          <a:xfrm>
            <a:off x="1986845" y="4485004"/>
            <a:ext cx="265288" cy="265288"/>
          </a:xfrm>
          <a:prstGeom prst="smileyFace">
            <a:avLst/>
          </a:prstGeom>
          <a:ln w="34925"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B8D4244B-C172-FA44-B888-132EC2C31BF3}"/>
              </a:ext>
            </a:extLst>
          </p:cNvPr>
          <p:cNvSpPr/>
          <p:nvPr/>
        </p:nvSpPr>
        <p:spPr>
          <a:xfrm>
            <a:off x="5351929" y="4539727"/>
            <a:ext cx="2517290" cy="1403873"/>
          </a:xfrm>
          <a:custGeom>
            <a:avLst/>
            <a:gdLst>
              <a:gd name="connsiteX0" fmla="*/ 48410 w 2517290"/>
              <a:gd name="connsiteY0" fmla="*/ 634701 h 1403873"/>
              <a:gd name="connsiteX1" fmla="*/ 0 w 2517290"/>
              <a:gd name="connsiteY1" fmla="*/ 731520 h 1403873"/>
              <a:gd name="connsiteX2" fmla="*/ 1629784 w 2517290"/>
              <a:gd name="connsiteY2" fmla="*/ 1118795 h 1403873"/>
              <a:gd name="connsiteX3" fmla="*/ 2415092 w 2517290"/>
              <a:gd name="connsiteY3" fmla="*/ 1403873 h 1403873"/>
              <a:gd name="connsiteX4" fmla="*/ 2517290 w 2517290"/>
              <a:gd name="connsiteY4" fmla="*/ 0 h 1403873"/>
              <a:gd name="connsiteX5" fmla="*/ 1930998 w 2517290"/>
              <a:gd name="connsiteY5" fmla="*/ 26894 h 1403873"/>
              <a:gd name="connsiteX6" fmla="*/ 285078 w 2517290"/>
              <a:gd name="connsiteY6" fmla="*/ 602428 h 1403873"/>
              <a:gd name="connsiteX7" fmla="*/ 48410 w 2517290"/>
              <a:gd name="connsiteY7" fmla="*/ 634701 h 140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7290" h="1403873">
                <a:moveTo>
                  <a:pt x="48410" y="634701"/>
                </a:moveTo>
                <a:lnTo>
                  <a:pt x="0" y="731520"/>
                </a:lnTo>
                <a:lnTo>
                  <a:pt x="1629784" y="1118795"/>
                </a:lnTo>
                <a:lnTo>
                  <a:pt x="2415092" y="1403873"/>
                </a:lnTo>
                <a:lnTo>
                  <a:pt x="2517290" y="0"/>
                </a:lnTo>
                <a:lnTo>
                  <a:pt x="1930998" y="26894"/>
                </a:lnTo>
                <a:lnTo>
                  <a:pt x="285078" y="602428"/>
                </a:lnTo>
                <a:lnTo>
                  <a:pt x="48410" y="6347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983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102DB-1013-EB4A-8593-0AD183FCAA2E}"/>
              </a:ext>
            </a:extLst>
          </p:cNvPr>
          <p:cNvSpPr>
            <a:spLocks noGrp="1"/>
          </p:cNvSpPr>
          <p:nvPr>
            <p:ph type="title"/>
          </p:nvPr>
        </p:nvSpPr>
        <p:spPr>
          <a:xfrm>
            <a:off x="457200" y="76200"/>
            <a:ext cx="8686800" cy="987552"/>
          </a:xfrm>
        </p:spPr>
        <p:txBody>
          <a:bodyPr>
            <a:normAutofit/>
          </a:bodyPr>
          <a:lstStyle/>
          <a:p>
            <a:r>
              <a:rPr lang="en-US"/>
              <a:t>Neighborhood Sampling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4DF40B-FD31-144B-8015-1D741C706E89}"/>
                  </a:ext>
                </a:extLst>
              </p:cNvPr>
              <p:cNvSpPr>
                <a:spLocks noGrp="1"/>
              </p:cNvSpPr>
              <p:nvPr>
                <p:ph idx="1"/>
              </p:nvPr>
            </p:nvSpPr>
            <p:spPr>
              <a:xfrm>
                <a:off x="457200" y="1295400"/>
                <a:ext cx="8481060" cy="5257801"/>
              </a:xfrm>
            </p:spPr>
            <p:txBody>
              <a:bodyPr/>
              <a:lstStyle/>
              <a:p>
                <a:r>
                  <a:rPr lang="en-US" b="1"/>
                  <a:t>Next time when we compute the embeddings, we can sample different neighbors</a:t>
                </a:r>
              </a:p>
              <a:p>
                <a:pPr lvl="1"/>
                <a:r>
                  <a:rPr lang="en-US">
                    <a:solidFill>
                      <a:srgbClr val="C00000"/>
                    </a:solidFill>
                  </a:rPr>
                  <a:t>Only nodes </a:t>
                </a:r>
                <a14:m>
                  <m:oMath xmlns:m="http://schemas.openxmlformats.org/officeDocument/2006/math">
                    <m:r>
                      <a:rPr lang="en-US" i="1" dirty="0" smtClean="0">
                        <a:solidFill>
                          <a:srgbClr val="C00000"/>
                        </a:solidFill>
                        <a:latin typeface="Cambria Math" panose="02040503050406030204" pitchFamily="18" charset="0"/>
                      </a:rPr>
                      <m:t>𝐶</m:t>
                    </m:r>
                  </m:oMath>
                </a14:m>
                <a:r>
                  <a:rPr lang="en-US">
                    <a:solidFill>
                      <a:srgbClr val="C00000"/>
                    </a:solidFill>
                  </a:rPr>
                  <a:t> and </a:t>
                </a:r>
                <a14:m>
                  <m:oMath xmlns:m="http://schemas.openxmlformats.org/officeDocument/2006/math">
                    <m:r>
                      <a:rPr lang="en-US" i="1" dirty="0" smtClean="0">
                        <a:solidFill>
                          <a:srgbClr val="C00000"/>
                        </a:solidFill>
                        <a:latin typeface="Cambria Math" panose="02040503050406030204" pitchFamily="18" charset="0"/>
                      </a:rPr>
                      <m:t>𝐷</m:t>
                    </m:r>
                  </m:oMath>
                </a14:m>
                <a:r>
                  <a:rPr lang="en-US">
                    <a:solidFill>
                      <a:srgbClr val="C00000"/>
                    </a:solidFill>
                  </a:rPr>
                  <a:t> will pass message to </a:t>
                </a:r>
                <a14:m>
                  <m:oMath xmlns:m="http://schemas.openxmlformats.org/officeDocument/2006/math">
                    <m:r>
                      <a:rPr lang="en-US" i="1" dirty="0" smtClean="0">
                        <a:solidFill>
                          <a:srgbClr val="C00000"/>
                        </a:solidFill>
                        <a:latin typeface="Cambria Math" panose="02040503050406030204" pitchFamily="18" charset="0"/>
                      </a:rPr>
                      <m:t>𝐴</m:t>
                    </m:r>
                  </m:oMath>
                </a14:m>
                <a:endParaRPr lang="en-US">
                  <a:solidFill>
                    <a:srgbClr val="C00000"/>
                  </a:solidFill>
                </a:endParaRPr>
              </a:p>
            </p:txBody>
          </p:sp>
        </mc:Choice>
        <mc:Fallback xmlns="">
          <p:sp>
            <p:nvSpPr>
              <p:cNvPr id="3" name="Content Placeholder 2">
                <a:extLst>
                  <a:ext uri="{FF2B5EF4-FFF2-40B4-BE49-F238E27FC236}">
                    <a16:creationId xmlns:a16="http://schemas.microsoft.com/office/drawing/2014/main" id="{704DF40B-FD31-144B-8015-1D741C706E89}"/>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2"/>
                <a:stretch>
                  <a:fillRect l="-288" t="-696" r="-172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F7F60B1-5989-CD46-9055-DC5AB04290AA}"/>
              </a:ext>
            </a:extLst>
          </p:cNvPr>
          <p:cNvSpPr>
            <a:spLocks noGrp="1"/>
          </p:cNvSpPr>
          <p:nvPr>
            <p:ph type="dt" sz="half" idx="10"/>
          </p:nvPr>
        </p:nvSpPr>
        <p:spPr/>
        <p:txBody>
          <a:bodyPr/>
          <a:lstStyle/>
          <a:p>
            <a:fld id="{630F4708-0BD7-0E4A-BF54-E597094F5661}" type="datetime1">
              <a:rPr lang="en-US" smtClean="0"/>
              <a:t>10/9/2024</a:t>
            </a:fld>
            <a:endParaRPr lang="en-US"/>
          </a:p>
        </p:txBody>
      </p:sp>
      <p:sp>
        <p:nvSpPr>
          <p:cNvPr id="5" name="Footer Placeholder 4">
            <a:extLst>
              <a:ext uri="{FF2B5EF4-FFF2-40B4-BE49-F238E27FC236}">
                <a16:creationId xmlns:a16="http://schemas.microsoft.com/office/drawing/2014/main" id="{18A2A361-5F13-384C-965F-6D16CE8D72A8}"/>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707C697F-4321-504F-8E1C-8E319B3A56B0}"/>
              </a:ext>
            </a:extLst>
          </p:cNvPr>
          <p:cNvSpPr>
            <a:spLocks noGrp="1"/>
          </p:cNvSpPr>
          <p:nvPr>
            <p:ph type="sldNum" sz="quarter" idx="12"/>
          </p:nvPr>
        </p:nvSpPr>
        <p:spPr/>
        <p:txBody>
          <a:bodyPr/>
          <a:lstStyle/>
          <a:p>
            <a:fld id="{19B12225-5612-419B-A8D5-4B8EEE4C217E}" type="slidenum">
              <a:rPr lang="en-US" smtClean="0"/>
              <a:pPr/>
              <a:t>24</a:t>
            </a:fld>
            <a:endParaRPr lang="en-US"/>
          </a:p>
        </p:txBody>
      </p:sp>
      <p:pic>
        <p:nvPicPr>
          <p:cNvPr id="7" name="Picture 6">
            <a:extLst>
              <a:ext uri="{FF2B5EF4-FFF2-40B4-BE49-F238E27FC236}">
                <a16:creationId xmlns:a16="http://schemas.microsoft.com/office/drawing/2014/main" id="{BD2035D9-4BEC-7043-8B64-CA7DF1622A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7423" y="3808607"/>
            <a:ext cx="6534003" cy="2602889"/>
          </a:xfrm>
          <a:prstGeom prst="rect">
            <a:avLst/>
          </a:prstGeom>
        </p:spPr>
      </p:pic>
      <p:sp>
        <p:nvSpPr>
          <p:cNvPr id="8" name="Multiply 7">
            <a:extLst>
              <a:ext uri="{FF2B5EF4-FFF2-40B4-BE49-F238E27FC236}">
                <a16:creationId xmlns:a16="http://schemas.microsoft.com/office/drawing/2014/main" id="{0FB996D4-E119-A74E-A093-D803B49C22E2}"/>
              </a:ext>
            </a:extLst>
          </p:cNvPr>
          <p:cNvSpPr/>
          <p:nvPr/>
        </p:nvSpPr>
        <p:spPr>
          <a:xfrm>
            <a:off x="1986845" y="4418160"/>
            <a:ext cx="361244" cy="381000"/>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ultiply 8">
            <a:extLst>
              <a:ext uri="{FF2B5EF4-FFF2-40B4-BE49-F238E27FC236}">
                <a16:creationId xmlns:a16="http://schemas.microsoft.com/office/drawing/2014/main" id="{69625D02-A791-9C46-8CA3-DA9CB1A4B9CC}"/>
              </a:ext>
            </a:extLst>
          </p:cNvPr>
          <p:cNvSpPr/>
          <p:nvPr/>
        </p:nvSpPr>
        <p:spPr>
          <a:xfrm>
            <a:off x="5709185" y="4539366"/>
            <a:ext cx="361244" cy="381000"/>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miley Face 10">
            <a:extLst>
              <a:ext uri="{FF2B5EF4-FFF2-40B4-BE49-F238E27FC236}">
                <a16:creationId xmlns:a16="http://schemas.microsoft.com/office/drawing/2014/main" id="{7BFFB771-9FBA-0840-BBCF-D7C0981B674A}"/>
              </a:ext>
            </a:extLst>
          </p:cNvPr>
          <p:cNvSpPr/>
          <p:nvPr/>
        </p:nvSpPr>
        <p:spPr>
          <a:xfrm>
            <a:off x="1452886" y="5118593"/>
            <a:ext cx="265288" cy="265288"/>
          </a:xfrm>
          <a:prstGeom prst="smileyFace">
            <a:avLst/>
          </a:prstGeom>
          <a:ln w="34925"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miley Face 11">
            <a:extLst>
              <a:ext uri="{FF2B5EF4-FFF2-40B4-BE49-F238E27FC236}">
                <a16:creationId xmlns:a16="http://schemas.microsoft.com/office/drawing/2014/main" id="{83AAF043-8C6D-E245-865D-6A83624508F9}"/>
              </a:ext>
            </a:extLst>
          </p:cNvPr>
          <p:cNvSpPr/>
          <p:nvPr/>
        </p:nvSpPr>
        <p:spPr>
          <a:xfrm>
            <a:off x="1986845" y="4829639"/>
            <a:ext cx="265288" cy="265288"/>
          </a:xfrm>
          <a:prstGeom prst="smileyFace">
            <a:avLst/>
          </a:prstGeom>
          <a:ln w="34925"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DF91D3CC-1DAE-E942-B07C-7E712DD0BD76}"/>
              </a:ext>
            </a:extLst>
          </p:cNvPr>
          <p:cNvSpPr/>
          <p:nvPr/>
        </p:nvSpPr>
        <p:spPr>
          <a:xfrm>
            <a:off x="5373445" y="3711388"/>
            <a:ext cx="2463501" cy="1414631"/>
          </a:xfrm>
          <a:custGeom>
            <a:avLst/>
            <a:gdLst>
              <a:gd name="connsiteX0" fmla="*/ 102197 w 2463501"/>
              <a:gd name="connsiteY0" fmla="*/ 1194099 h 1414631"/>
              <a:gd name="connsiteX1" fmla="*/ 0 w 2463501"/>
              <a:gd name="connsiteY1" fmla="*/ 1414631 h 1414631"/>
              <a:gd name="connsiteX2" fmla="*/ 274320 w 2463501"/>
              <a:gd name="connsiteY2" fmla="*/ 1376979 h 1414631"/>
              <a:gd name="connsiteX3" fmla="*/ 1409251 w 2463501"/>
              <a:gd name="connsiteY3" fmla="*/ 871370 h 1414631"/>
              <a:gd name="connsiteX4" fmla="*/ 2463501 w 2463501"/>
              <a:gd name="connsiteY4" fmla="*/ 731520 h 1414631"/>
              <a:gd name="connsiteX5" fmla="*/ 2393576 w 2463501"/>
              <a:gd name="connsiteY5" fmla="*/ 0 h 1414631"/>
              <a:gd name="connsiteX6" fmla="*/ 865990 w 2463501"/>
              <a:gd name="connsiteY6" fmla="*/ 392654 h 1414631"/>
              <a:gd name="connsiteX7" fmla="*/ 102197 w 2463501"/>
              <a:gd name="connsiteY7" fmla="*/ 1194099 h 141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3501" h="1414631">
                <a:moveTo>
                  <a:pt x="102197" y="1194099"/>
                </a:moveTo>
                <a:lnTo>
                  <a:pt x="0" y="1414631"/>
                </a:lnTo>
                <a:lnTo>
                  <a:pt x="274320" y="1376979"/>
                </a:lnTo>
                <a:lnTo>
                  <a:pt x="1409251" y="871370"/>
                </a:lnTo>
                <a:lnTo>
                  <a:pt x="2463501" y="731520"/>
                </a:lnTo>
                <a:lnTo>
                  <a:pt x="2393576" y="0"/>
                </a:lnTo>
                <a:lnTo>
                  <a:pt x="865990" y="392654"/>
                </a:lnTo>
                <a:lnTo>
                  <a:pt x="102197" y="11940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66868321-ABF2-F64D-BA19-E0085A95AC9E}"/>
              </a:ext>
            </a:extLst>
          </p:cNvPr>
          <p:cNvSpPr/>
          <p:nvPr/>
        </p:nvSpPr>
        <p:spPr>
          <a:xfrm>
            <a:off x="6211003" y="3320387"/>
            <a:ext cx="952052" cy="731520"/>
          </a:xfrm>
          <a:custGeom>
            <a:avLst/>
            <a:gdLst>
              <a:gd name="connsiteX0" fmla="*/ 952052 w 952052"/>
              <a:gd name="connsiteY0" fmla="*/ 0 h 731520"/>
              <a:gd name="connsiteX1" fmla="*/ 952052 w 952052"/>
              <a:gd name="connsiteY1" fmla="*/ 0 h 731520"/>
              <a:gd name="connsiteX2" fmla="*/ 726142 w 952052"/>
              <a:gd name="connsiteY2" fmla="*/ 731520 h 731520"/>
              <a:gd name="connsiteX3" fmla="*/ 0 w 952052"/>
              <a:gd name="connsiteY3" fmla="*/ 726141 h 731520"/>
              <a:gd name="connsiteX4" fmla="*/ 10758 w 952052"/>
              <a:gd name="connsiteY4" fmla="*/ 306592 h 731520"/>
              <a:gd name="connsiteX5" fmla="*/ 952052 w 952052"/>
              <a:gd name="connsiteY5" fmla="*/ 0 h 7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052" h="731520">
                <a:moveTo>
                  <a:pt x="952052" y="0"/>
                </a:moveTo>
                <a:lnTo>
                  <a:pt x="952052" y="0"/>
                </a:lnTo>
                <a:lnTo>
                  <a:pt x="726142" y="731520"/>
                </a:lnTo>
                <a:lnTo>
                  <a:pt x="0" y="726141"/>
                </a:lnTo>
                <a:lnTo>
                  <a:pt x="10758" y="306592"/>
                </a:lnTo>
                <a:lnTo>
                  <a:pt x="952052" y="0"/>
                </a:lnTo>
                <a:close/>
              </a:path>
            </a:pathLst>
          </a:cu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A0E59BCC-04B2-004A-8AB1-0D988D2354A7}"/>
              </a:ext>
            </a:extLst>
          </p:cNvPr>
          <p:cNvSpPr/>
          <p:nvPr/>
        </p:nvSpPr>
        <p:spPr>
          <a:xfrm>
            <a:off x="4011064" y="3562434"/>
            <a:ext cx="952052" cy="731520"/>
          </a:xfrm>
          <a:custGeom>
            <a:avLst/>
            <a:gdLst>
              <a:gd name="connsiteX0" fmla="*/ 952052 w 952052"/>
              <a:gd name="connsiteY0" fmla="*/ 0 h 731520"/>
              <a:gd name="connsiteX1" fmla="*/ 952052 w 952052"/>
              <a:gd name="connsiteY1" fmla="*/ 0 h 731520"/>
              <a:gd name="connsiteX2" fmla="*/ 726142 w 952052"/>
              <a:gd name="connsiteY2" fmla="*/ 731520 h 731520"/>
              <a:gd name="connsiteX3" fmla="*/ 0 w 952052"/>
              <a:gd name="connsiteY3" fmla="*/ 726141 h 731520"/>
              <a:gd name="connsiteX4" fmla="*/ 10758 w 952052"/>
              <a:gd name="connsiteY4" fmla="*/ 306592 h 731520"/>
              <a:gd name="connsiteX5" fmla="*/ 952052 w 952052"/>
              <a:gd name="connsiteY5" fmla="*/ 0 h 7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052" h="731520">
                <a:moveTo>
                  <a:pt x="952052" y="0"/>
                </a:moveTo>
                <a:lnTo>
                  <a:pt x="952052" y="0"/>
                </a:lnTo>
                <a:lnTo>
                  <a:pt x="726142" y="731520"/>
                </a:lnTo>
                <a:lnTo>
                  <a:pt x="0" y="726141"/>
                </a:lnTo>
                <a:lnTo>
                  <a:pt x="10758" y="306592"/>
                </a:lnTo>
                <a:lnTo>
                  <a:pt x="952052" y="0"/>
                </a:lnTo>
                <a:close/>
              </a:path>
            </a:pathLst>
          </a:cu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0983EF4C-7B5C-4A43-9D75-83D135845D3F}"/>
              </a:ext>
            </a:extLst>
          </p:cNvPr>
          <p:cNvSpPr/>
          <p:nvPr/>
        </p:nvSpPr>
        <p:spPr>
          <a:xfrm>
            <a:off x="8040954" y="3711388"/>
            <a:ext cx="952052" cy="731520"/>
          </a:xfrm>
          <a:custGeom>
            <a:avLst/>
            <a:gdLst>
              <a:gd name="connsiteX0" fmla="*/ 952052 w 952052"/>
              <a:gd name="connsiteY0" fmla="*/ 0 h 731520"/>
              <a:gd name="connsiteX1" fmla="*/ 952052 w 952052"/>
              <a:gd name="connsiteY1" fmla="*/ 0 h 731520"/>
              <a:gd name="connsiteX2" fmla="*/ 726142 w 952052"/>
              <a:gd name="connsiteY2" fmla="*/ 731520 h 731520"/>
              <a:gd name="connsiteX3" fmla="*/ 0 w 952052"/>
              <a:gd name="connsiteY3" fmla="*/ 726141 h 731520"/>
              <a:gd name="connsiteX4" fmla="*/ 10758 w 952052"/>
              <a:gd name="connsiteY4" fmla="*/ 306592 h 731520"/>
              <a:gd name="connsiteX5" fmla="*/ 952052 w 952052"/>
              <a:gd name="connsiteY5" fmla="*/ 0 h 7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052" h="731520">
                <a:moveTo>
                  <a:pt x="952052" y="0"/>
                </a:moveTo>
                <a:lnTo>
                  <a:pt x="952052" y="0"/>
                </a:lnTo>
                <a:lnTo>
                  <a:pt x="726142" y="731520"/>
                </a:lnTo>
                <a:lnTo>
                  <a:pt x="0" y="726141"/>
                </a:lnTo>
                <a:lnTo>
                  <a:pt x="10758" y="306592"/>
                </a:lnTo>
                <a:lnTo>
                  <a:pt x="952052" y="0"/>
                </a:lnTo>
                <a:close/>
              </a:path>
            </a:pathLst>
          </a:cu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7581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102DB-1013-EB4A-8593-0AD183FCAA2E}"/>
              </a:ext>
            </a:extLst>
          </p:cNvPr>
          <p:cNvSpPr>
            <a:spLocks noGrp="1"/>
          </p:cNvSpPr>
          <p:nvPr>
            <p:ph type="title"/>
          </p:nvPr>
        </p:nvSpPr>
        <p:spPr/>
        <p:txBody>
          <a:bodyPr>
            <a:normAutofit fontScale="90000"/>
          </a:bodyPr>
          <a:lstStyle/>
          <a:p>
            <a:r>
              <a:rPr lang="en-US"/>
              <a:t>Neighborhood Sampling Example</a:t>
            </a:r>
          </a:p>
        </p:txBody>
      </p:sp>
      <p:sp>
        <p:nvSpPr>
          <p:cNvPr id="3" name="Content Placeholder 2">
            <a:extLst>
              <a:ext uri="{FF2B5EF4-FFF2-40B4-BE49-F238E27FC236}">
                <a16:creationId xmlns:a16="http://schemas.microsoft.com/office/drawing/2014/main" id="{704DF40B-FD31-144B-8015-1D741C706E89}"/>
              </a:ext>
            </a:extLst>
          </p:cNvPr>
          <p:cNvSpPr>
            <a:spLocks noGrp="1"/>
          </p:cNvSpPr>
          <p:nvPr>
            <p:ph idx="1"/>
          </p:nvPr>
        </p:nvSpPr>
        <p:spPr>
          <a:xfrm>
            <a:off x="457200" y="1295400"/>
            <a:ext cx="8481060" cy="5257801"/>
          </a:xfrm>
        </p:spPr>
        <p:txBody>
          <a:bodyPr vert="horz" lIns="54864" tIns="91440" rIns="91440" bIns="45720" rtlCol="0" anchor="t">
            <a:normAutofit/>
          </a:bodyPr>
          <a:lstStyle/>
          <a:p>
            <a:pPr marL="438785"/>
            <a:r>
              <a:rPr lang="en-US">
                <a:latin typeface="Calibri"/>
                <a:cs typeface="Calibri"/>
              </a:rPr>
              <a:t>In expectation, we can get embeddings similar to the case where all the neighbors are used</a:t>
            </a:r>
          </a:p>
          <a:p>
            <a:pPr lvl="1"/>
            <a:r>
              <a:rPr lang="en-US" b="1">
                <a:latin typeface="Calibri"/>
                <a:cs typeface="Calibri"/>
              </a:rPr>
              <a:t>Benefits: </a:t>
            </a:r>
            <a:r>
              <a:rPr lang="en-US">
                <a:solidFill>
                  <a:srgbClr val="C00000"/>
                </a:solidFill>
                <a:latin typeface="Calibri"/>
                <a:cs typeface="Calibri"/>
              </a:rPr>
              <a:t>Greatly reduce computational cost</a:t>
            </a:r>
            <a:endParaRPr lang="en-US" b="1">
              <a:solidFill>
                <a:srgbClr val="C00000"/>
              </a:solidFill>
              <a:latin typeface="Calibri"/>
              <a:cs typeface="Calibri"/>
            </a:endParaRPr>
          </a:p>
          <a:p>
            <a:pPr lvl="1"/>
            <a:r>
              <a:rPr lang="en-US">
                <a:latin typeface="Calibri"/>
                <a:cs typeface="Calibri"/>
              </a:rPr>
              <a:t>And in practice it works great!</a:t>
            </a:r>
          </a:p>
        </p:txBody>
      </p:sp>
      <p:sp>
        <p:nvSpPr>
          <p:cNvPr id="4" name="Date Placeholder 3">
            <a:extLst>
              <a:ext uri="{FF2B5EF4-FFF2-40B4-BE49-F238E27FC236}">
                <a16:creationId xmlns:a16="http://schemas.microsoft.com/office/drawing/2014/main" id="{DF7F60B1-5989-CD46-9055-DC5AB04290AA}"/>
              </a:ext>
            </a:extLst>
          </p:cNvPr>
          <p:cNvSpPr>
            <a:spLocks noGrp="1"/>
          </p:cNvSpPr>
          <p:nvPr>
            <p:ph type="dt" sz="half" idx="10"/>
          </p:nvPr>
        </p:nvSpPr>
        <p:spPr/>
        <p:txBody>
          <a:bodyPr/>
          <a:lstStyle/>
          <a:p>
            <a:fld id="{E3D77108-AD01-D545-950B-4E28F77AC182}" type="datetime1">
              <a:rPr lang="en-US" smtClean="0"/>
              <a:t>10/9/2024</a:t>
            </a:fld>
            <a:endParaRPr lang="en-US"/>
          </a:p>
        </p:txBody>
      </p:sp>
      <p:sp>
        <p:nvSpPr>
          <p:cNvPr id="5" name="Footer Placeholder 4">
            <a:extLst>
              <a:ext uri="{FF2B5EF4-FFF2-40B4-BE49-F238E27FC236}">
                <a16:creationId xmlns:a16="http://schemas.microsoft.com/office/drawing/2014/main" id="{18A2A361-5F13-384C-965F-6D16CE8D72A8}"/>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707C697F-4321-504F-8E1C-8E319B3A56B0}"/>
              </a:ext>
            </a:extLst>
          </p:cNvPr>
          <p:cNvSpPr>
            <a:spLocks noGrp="1"/>
          </p:cNvSpPr>
          <p:nvPr>
            <p:ph type="sldNum" sz="quarter" idx="12"/>
          </p:nvPr>
        </p:nvSpPr>
        <p:spPr/>
        <p:txBody>
          <a:bodyPr/>
          <a:lstStyle/>
          <a:p>
            <a:fld id="{19B12225-5612-419B-A8D5-4B8EEE4C217E}" type="slidenum">
              <a:rPr lang="en-US" smtClean="0"/>
              <a:pPr/>
              <a:t>25</a:t>
            </a:fld>
            <a:endParaRPr lang="en-US"/>
          </a:p>
        </p:txBody>
      </p:sp>
      <p:pic>
        <p:nvPicPr>
          <p:cNvPr id="7" name="Picture 6">
            <a:extLst>
              <a:ext uri="{FF2B5EF4-FFF2-40B4-BE49-F238E27FC236}">
                <a16:creationId xmlns:a16="http://schemas.microsoft.com/office/drawing/2014/main" id="{BD2035D9-4BEC-7043-8B64-CA7DF1622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7423" y="4020554"/>
            <a:ext cx="6534003" cy="2602889"/>
          </a:xfrm>
          <a:prstGeom prst="rect">
            <a:avLst/>
          </a:prstGeom>
        </p:spPr>
      </p:pic>
      <p:sp>
        <p:nvSpPr>
          <p:cNvPr id="8" name="Multiply 7">
            <a:extLst>
              <a:ext uri="{FF2B5EF4-FFF2-40B4-BE49-F238E27FC236}">
                <a16:creationId xmlns:a16="http://schemas.microsoft.com/office/drawing/2014/main" id="{0FB996D4-E119-A74E-A093-D803B49C22E2}"/>
              </a:ext>
            </a:extLst>
          </p:cNvPr>
          <p:cNvSpPr/>
          <p:nvPr/>
        </p:nvSpPr>
        <p:spPr>
          <a:xfrm>
            <a:off x="1368181" y="5293587"/>
            <a:ext cx="361244" cy="381000"/>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ultiply 8">
            <a:extLst>
              <a:ext uri="{FF2B5EF4-FFF2-40B4-BE49-F238E27FC236}">
                <a16:creationId xmlns:a16="http://schemas.microsoft.com/office/drawing/2014/main" id="{69625D02-A791-9C46-8CA3-DA9CB1A4B9CC}"/>
              </a:ext>
            </a:extLst>
          </p:cNvPr>
          <p:cNvSpPr/>
          <p:nvPr/>
        </p:nvSpPr>
        <p:spPr>
          <a:xfrm>
            <a:off x="5757163" y="5790523"/>
            <a:ext cx="361244" cy="381000"/>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miley Face 10">
            <a:extLst>
              <a:ext uri="{FF2B5EF4-FFF2-40B4-BE49-F238E27FC236}">
                <a16:creationId xmlns:a16="http://schemas.microsoft.com/office/drawing/2014/main" id="{7BFFB771-9FBA-0840-BBCF-D7C0981B674A}"/>
              </a:ext>
            </a:extLst>
          </p:cNvPr>
          <p:cNvSpPr/>
          <p:nvPr/>
        </p:nvSpPr>
        <p:spPr>
          <a:xfrm>
            <a:off x="2034823" y="4669657"/>
            <a:ext cx="265288" cy="265288"/>
          </a:xfrm>
          <a:prstGeom prst="smileyFace">
            <a:avLst/>
          </a:prstGeom>
          <a:ln w="34925"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miley Face 11">
            <a:extLst>
              <a:ext uri="{FF2B5EF4-FFF2-40B4-BE49-F238E27FC236}">
                <a16:creationId xmlns:a16="http://schemas.microsoft.com/office/drawing/2014/main" id="{83AAF043-8C6D-E245-865D-6A83624508F9}"/>
              </a:ext>
            </a:extLst>
          </p:cNvPr>
          <p:cNvSpPr/>
          <p:nvPr/>
        </p:nvSpPr>
        <p:spPr>
          <a:xfrm>
            <a:off x="1986845" y="5041586"/>
            <a:ext cx="265288" cy="265288"/>
          </a:xfrm>
          <a:prstGeom prst="smileyFace">
            <a:avLst/>
          </a:prstGeom>
          <a:ln w="34925"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miley Face 12">
            <a:extLst>
              <a:ext uri="{FF2B5EF4-FFF2-40B4-BE49-F238E27FC236}">
                <a16:creationId xmlns:a16="http://schemas.microsoft.com/office/drawing/2014/main" id="{5DD8ACAC-4927-A347-BAAF-1E308ACEEA59}"/>
              </a:ext>
            </a:extLst>
          </p:cNvPr>
          <p:cNvSpPr/>
          <p:nvPr/>
        </p:nvSpPr>
        <p:spPr>
          <a:xfrm>
            <a:off x="5805141" y="5293587"/>
            <a:ext cx="265288" cy="265288"/>
          </a:xfrm>
          <a:prstGeom prst="smileyFace">
            <a:avLst/>
          </a:prstGeom>
          <a:ln w="34925"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miley Face 13">
            <a:extLst>
              <a:ext uri="{FF2B5EF4-FFF2-40B4-BE49-F238E27FC236}">
                <a16:creationId xmlns:a16="http://schemas.microsoft.com/office/drawing/2014/main" id="{ECAE0E61-7D55-B546-9C60-1FA58F8A5E7A}"/>
              </a:ext>
            </a:extLst>
          </p:cNvPr>
          <p:cNvSpPr/>
          <p:nvPr/>
        </p:nvSpPr>
        <p:spPr>
          <a:xfrm>
            <a:off x="5805141" y="4730669"/>
            <a:ext cx="265288" cy="265288"/>
          </a:xfrm>
          <a:prstGeom prst="smileyFace">
            <a:avLst/>
          </a:prstGeom>
          <a:ln w="34925"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145EA70-5083-6E45-ADB6-148241E5BF48}"/>
              </a:ext>
            </a:extLst>
          </p:cNvPr>
          <p:cNvSpPr/>
          <p:nvPr/>
        </p:nvSpPr>
        <p:spPr>
          <a:xfrm>
            <a:off x="2801418" y="14581"/>
            <a:ext cx="6342582" cy="276999"/>
          </a:xfrm>
          <a:prstGeom prst="rect">
            <a:avLst/>
          </a:prstGeom>
        </p:spPr>
        <p:txBody>
          <a:bodyPr wrap="square">
            <a:spAutoFit/>
          </a:bodyPr>
          <a:lstStyle/>
          <a:p>
            <a:r>
              <a:rPr lang="en-US" altLang="zh-CN" sz="1200">
                <a:solidFill>
                  <a:schemeClr val="bg1"/>
                </a:solidFill>
              </a:rPr>
              <a:t>Ying et al.</a:t>
            </a:r>
            <a:r>
              <a:rPr lang="en-US" sz="1200">
                <a:solidFill>
                  <a:schemeClr val="bg1"/>
                </a:solidFill>
              </a:rPr>
              <a:t> </a:t>
            </a:r>
            <a:r>
              <a:rPr lang="en-US" sz="1200">
                <a:solidFill>
                  <a:schemeClr val="bg1"/>
                </a:solidFill>
                <a:hlinkClick r:id="rId3"/>
              </a:rPr>
              <a:t>Graph Convolutional Neural Networks for Web-Scale Recommender Systems</a:t>
            </a:r>
            <a:r>
              <a:rPr lang="en-US" sz="1200">
                <a:solidFill>
                  <a:schemeClr val="bg1"/>
                </a:solidFill>
              </a:rPr>
              <a:t>, KDD 2018</a:t>
            </a:r>
          </a:p>
        </p:txBody>
      </p:sp>
    </p:spTree>
    <p:extLst>
      <p:ext uri="{BB962C8B-B14F-4D97-AF65-F5344CB8AC3E}">
        <p14:creationId xmlns:p14="http://schemas.microsoft.com/office/powerpoint/2010/main" val="2868760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443574" y="3419856"/>
            <a:ext cx="8458201" cy="2024508"/>
          </a:xfrm>
        </p:spPr>
        <p:txBody>
          <a:bodyPr>
            <a:normAutofit/>
          </a:bodyPr>
          <a:lstStyle/>
          <a:p>
            <a:r>
              <a:rPr lang="en-US"/>
              <a:t>Stanford CS224W:</a:t>
            </a:r>
            <a:br>
              <a:rPr lang="en-US"/>
            </a:br>
            <a:r>
              <a:rPr lang="en-US"/>
              <a:t>Prediction with GNNs</a:t>
            </a:r>
          </a:p>
        </p:txBody>
      </p:sp>
      <p:sp>
        <p:nvSpPr>
          <p:cNvPr id="8" name="Subtitle 7"/>
          <p:cNvSpPr>
            <a:spLocks noGrp="1"/>
          </p:cNvSpPr>
          <p:nvPr>
            <p:ph type="subTitle" idx="1"/>
          </p:nvPr>
        </p:nvSpPr>
        <p:spPr/>
        <p:txBody>
          <a:bodyPr/>
          <a:lstStyle/>
          <a:p>
            <a:endParaRPr lang="en-US"/>
          </a:p>
        </p:txBody>
      </p:sp>
      <p:sp>
        <p:nvSpPr>
          <p:cNvPr id="4" name="TextBox 3">
            <a:extLst>
              <a:ext uri="{FF2B5EF4-FFF2-40B4-BE49-F238E27FC236}">
                <a16:creationId xmlns:a16="http://schemas.microsoft.com/office/drawing/2014/main" id="{66157B3E-281A-5540-897B-EE0169611D0C}"/>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A7F58799-DE04-2649-B4E2-ECC3341F5FB5}"/>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2626661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2AF86-A497-D34A-A358-3D50D61228DB}"/>
              </a:ext>
            </a:extLst>
          </p:cNvPr>
          <p:cNvSpPr>
            <a:spLocks noGrp="1"/>
          </p:cNvSpPr>
          <p:nvPr>
            <p:ph type="title"/>
          </p:nvPr>
        </p:nvSpPr>
        <p:spPr/>
        <p:txBody>
          <a:bodyPr/>
          <a:lstStyle/>
          <a:p>
            <a:r>
              <a:rPr lang="en-US"/>
              <a:t>A General GNN Framework (4)</a:t>
            </a:r>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64661DF6-15AE-1345-9B8F-63B75256FB34}" type="datetime1">
              <a:rPr lang="en-US" smtClean="0"/>
              <a:t>10/9/2024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27</a:t>
            </a:fld>
            <a:endParaRPr lang="en-US"/>
          </a:p>
        </p:txBody>
      </p:sp>
      <p:pic>
        <p:nvPicPr>
          <p:cNvPr id="8" name="Picture 7">
            <a:extLst>
              <a:ext uri="{FF2B5EF4-FFF2-40B4-BE49-F238E27FC236}">
                <a16:creationId xmlns:a16="http://schemas.microsoft.com/office/drawing/2014/main" id="{5C8A0D8C-52FA-6A4E-9B31-DF1BF3692E3C}"/>
              </a:ext>
            </a:extLst>
          </p:cNvPr>
          <p:cNvPicPr>
            <a:picLocks noChangeAspect="1"/>
          </p:cNvPicPr>
          <p:nvPr/>
        </p:nvPicPr>
        <p:blipFill rotWithShape="1">
          <a:blip r:embed="rId3">
            <a:extLst>
              <a:ext uri="{28A0092B-C50C-407E-A947-70E740481C1C}">
                <a14:useLocalDpi xmlns:a14="http://schemas.microsoft.com/office/drawing/2010/main" val="0"/>
              </a:ext>
            </a:extLst>
          </a:blip>
          <a:srcRect r="63931"/>
          <a:stretch/>
        </p:blipFill>
        <p:spPr>
          <a:xfrm>
            <a:off x="102489" y="1139415"/>
            <a:ext cx="1951640" cy="2155450"/>
          </a:xfrm>
          <a:prstGeom prst="rect">
            <a:avLst/>
          </a:prstGeom>
        </p:spPr>
      </p:pic>
      <p:pic>
        <p:nvPicPr>
          <p:cNvPr id="9" name="Picture 8">
            <a:extLst>
              <a:ext uri="{FF2B5EF4-FFF2-40B4-BE49-F238E27FC236}">
                <a16:creationId xmlns:a16="http://schemas.microsoft.com/office/drawing/2014/main" id="{9163D583-A7F5-1345-BCEF-A98B96BD92D9}"/>
              </a:ext>
            </a:extLst>
          </p:cNvPr>
          <p:cNvPicPr>
            <a:picLocks noChangeAspect="1"/>
          </p:cNvPicPr>
          <p:nvPr/>
        </p:nvPicPr>
        <p:blipFill rotWithShape="1">
          <a:blip r:embed="rId4"/>
          <a:srcRect l="4033" b="2082"/>
          <a:stretch/>
        </p:blipFill>
        <p:spPr>
          <a:xfrm>
            <a:off x="3217636" y="2155510"/>
            <a:ext cx="3449644" cy="3973945"/>
          </a:xfrm>
          <a:prstGeom prst="rect">
            <a:avLst/>
          </a:prstGeom>
        </p:spPr>
      </p:pic>
      <p:sp>
        <p:nvSpPr>
          <p:cNvPr id="20" name="TextBox 19">
            <a:extLst>
              <a:ext uri="{FF2B5EF4-FFF2-40B4-BE49-F238E27FC236}">
                <a16:creationId xmlns:a16="http://schemas.microsoft.com/office/drawing/2014/main" id="{436A9E83-7E28-DD42-B6EC-0E2D0FB230B2}"/>
              </a:ext>
            </a:extLst>
          </p:cNvPr>
          <p:cNvSpPr txBox="1"/>
          <p:nvPr/>
        </p:nvSpPr>
        <p:spPr>
          <a:xfrm>
            <a:off x="3540042" y="1713194"/>
            <a:ext cx="2942152" cy="461665"/>
          </a:xfrm>
          <a:prstGeom prst="rect">
            <a:avLst/>
          </a:prstGeom>
          <a:noFill/>
        </p:spPr>
        <p:txBody>
          <a:bodyPr wrap="none" rtlCol="0">
            <a:spAutoFit/>
          </a:bodyPr>
          <a:lstStyle/>
          <a:p>
            <a:r>
              <a:rPr lang="en-US" sz="2400" b="1">
                <a:solidFill>
                  <a:schemeClr val="accent2"/>
                </a:solidFill>
                <a:latin typeface="Calibri" panose="020F0502020204030204" pitchFamily="34" charset="0"/>
                <a:cs typeface="Calibri" panose="020F0502020204030204" pitchFamily="34" charset="0"/>
              </a:rPr>
              <a:t>(5) Learning objective</a:t>
            </a:r>
          </a:p>
        </p:txBody>
      </p:sp>
      <p:sp>
        <p:nvSpPr>
          <p:cNvPr id="17" name="Rectangle 16">
            <a:extLst>
              <a:ext uri="{FF2B5EF4-FFF2-40B4-BE49-F238E27FC236}">
                <a16:creationId xmlns:a16="http://schemas.microsoft.com/office/drawing/2014/main" id="{877706EC-7B09-DE43-9F40-10F320733828}"/>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Leskovec. </a:t>
            </a:r>
            <a:r>
              <a:rPr lang="en-US" sz="1200">
                <a:solidFill>
                  <a:schemeClr val="bg1"/>
                </a:solidFill>
                <a:hlinkClick r:id="rId5"/>
              </a:rPr>
              <a:t>Design Space of Graph Neural Networks</a:t>
            </a:r>
            <a:r>
              <a:rPr lang="en-US" sz="1200">
                <a:solidFill>
                  <a:schemeClr val="bg1"/>
                </a:solidFill>
              </a:rPr>
              <a:t>, NeurIPS 2020</a:t>
            </a:r>
          </a:p>
        </p:txBody>
      </p:sp>
      <p:sp>
        <p:nvSpPr>
          <p:cNvPr id="21" name="TextBox 20">
            <a:extLst>
              <a:ext uri="{FF2B5EF4-FFF2-40B4-BE49-F238E27FC236}">
                <a16:creationId xmlns:a16="http://schemas.microsoft.com/office/drawing/2014/main" id="{EE7F8C70-EF21-1445-B436-A3842DA3A4C1}"/>
              </a:ext>
            </a:extLst>
          </p:cNvPr>
          <p:cNvSpPr txBox="1"/>
          <p:nvPr/>
        </p:nvSpPr>
        <p:spPr>
          <a:xfrm>
            <a:off x="49955" y="3924958"/>
            <a:ext cx="4162323" cy="461665"/>
          </a:xfrm>
          <a:prstGeom prst="rect">
            <a:avLst/>
          </a:prstGeom>
          <a:noFill/>
        </p:spPr>
        <p:txBody>
          <a:bodyPr wrap="square" rtlCol="0">
            <a:spAutoFit/>
          </a:bodyPr>
          <a:lstStyle/>
          <a:p>
            <a:r>
              <a:rPr lang="en-US" sz="2400" b="1">
                <a:solidFill>
                  <a:srgbClr val="C00000"/>
                </a:solidFill>
                <a:latin typeface="Calibri" panose="020F0502020204030204" pitchFamily="34" charset="0"/>
                <a:cs typeface="Calibri" panose="020F0502020204030204" pitchFamily="34" charset="0"/>
              </a:rPr>
              <a:t>Next: How do we train a GNN?</a:t>
            </a:r>
          </a:p>
        </p:txBody>
      </p:sp>
    </p:spTree>
    <p:extLst>
      <p:ext uri="{BB962C8B-B14F-4D97-AF65-F5344CB8AC3E}">
        <p14:creationId xmlns:p14="http://schemas.microsoft.com/office/powerpoint/2010/main" val="3909085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2AF86-A497-D34A-A358-3D50D61228DB}"/>
              </a:ext>
            </a:extLst>
          </p:cNvPr>
          <p:cNvSpPr>
            <a:spLocks noGrp="1"/>
          </p:cNvSpPr>
          <p:nvPr>
            <p:ph type="title"/>
          </p:nvPr>
        </p:nvSpPr>
        <p:spPr/>
        <p:txBody>
          <a:bodyPr/>
          <a:lstStyle/>
          <a:p>
            <a:r>
              <a:rPr lang="en-US"/>
              <a:t>GNN Training Pipeline</a:t>
            </a:r>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64661DF6-15AE-1345-9B8F-63B75256FB34}" type="datetime1">
              <a:rPr lang="en-US" smtClean="0"/>
              <a:t>10/9/2024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28</a:t>
            </a:fld>
            <a:endParaRPr lang="en-US"/>
          </a:p>
        </p:txBody>
      </p:sp>
      <p:pic>
        <p:nvPicPr>
          <p:cNvPr id="14" name="Picture 13">
            <a:extLst>
              <a:ext uri="{FF2B5EF4-FFF2-40B4-BE49-F238E27FC236}">
                <a16:creationId xmlns:a16="http://schemas.microsoft.com/office/drawing/2014/main" id="{D9DA67EA-6E12-2D44-870B-8D3D594A7140}"/>
              </a:ext>
            </a:extLst>
          </p:cNvPr>
          <p:cNvPicPr>
            <a:picLocks noChangeAspect="1"/>
          </p:cNvPicPr>
          <p:nvPr/>
        </p:nvPicPr>
        <p:blipFill rotWithShape="1">
          <a:blip r:embed="rId3"/>
          <a:srcRect b="8324"/>
          <a:stretch/>
        </p:blipFill>
        <p:spPr>
          <a:xfrm>
            <a:off x="3272186" y="3566053"/>
            <a:ext cx="1145986" cy="1063050"/>
          </a:xfrm>
          <a:prstGeom prst="rect">
            <a:avLst/>
          </a:prstGeom>
        </p:spPr>
      </p:pic>
      <p:sp>
        <p:nvSpPr>
          <p:cNvPr id="18" name="Rectangle 17">
            <a:extLst>
              <a:ext uri="{FF2B5EF4-FFF2-40B4-BE49-F238E27FC236}">
                <a16:creationId xmlns:a16="http://schemas.microsoft.com/office/drawing/2014/main" id="{551678B1-57E7-084E-9FEA-672EACBE936E}"/>
              </a:ext>
            </a:extLst>
          </p:cNvPr>
          <p:cNvSpPr/>
          <p:nvPr/>
        </p:nvSpPr>
        <p:spPr>
          <a:xfrm flipH="1">
            <a:off x="4333761" y="374035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76B3A78-9CB6-834A-A32C-5FA9DCD51360}"/>
              </a:ext>
            </a:extLst>
          </p:cNvPr>
          <p:cNvSpPr/>
          <p:nvPr/>
        </p:nvSpPr>
        <p:spPr>
          <a:xfrm>
            <a:off x="4844493" y="3408504"/>
            <a:ext cx="1304629"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Prediction head</a:t>
            </a:r>
          </a:p>
        </p:txBody>
      </p:sp>
      <p:sp>
        <p:nvSpPr>
          <p:cNvPr id="21" name="Rectangle 20">
            <a:extLst>
              <a:ext uri="{FF2B5EF4-FFF2-40B4-BE49-F238E27FC236}">
                <a16:creationId xmlns:a16="http://schemas.microsoft.com/office/drawing/2014/main" id="{C73AC6EA-4299-0A49-8C60-DD57DC15A264}"/>
              </a:ext>
            </a:extLst>
          </p:cNvPr>
          <p:cNvSpPr/>
          <p:nvPr/>
        </p:nvSpPr>
        <p:spPr>
          <a:xfrm>
            <a:off x="6445046" y="3403790"/>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Calibri" panose="020F0502020204030204" pitchFamily="34" charset="0"/>
                <a:cs typeface="Calibri" panose="020F0502020204030204" pitchFamily="34" charset="0"/>
              </a:rPr>
              <a:t>Predictions</a:t>
            </a:r>
          </a:p>
        </p:txBody>
      </p:sp>
      <p:sp>
        <p:nvSpPr>
          <p:cNvPr id="25" name="Rectangle 24">
            <a:extLst>
              <a:ext uri="{FF2B5EF4-FFF2-40B4-BE49-F238E27FC236}">
                <a16:creationId xmlns:a16="http://schemas.microsoft.com/office/drawing/2014/main" id="{EEA62A6B-BF63-214E-9EA1-B85BE6B0312A}"/>
              </a:ext>
            </a:extLst>
          </p:cNvPr>
          <p:cNvSpPr/>
          <p:nvPr/>
        </p:nvSpPr>
        <p:spPr>
          <a:xfrm>
            <a:off x="8129740" y="3408504"/>
            <a:ext cx="846022"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Labels</a:t>
            </a:r>
          </a:p>
        </p:txBody>
      </p:sp>
      <p:sp>
        <p:nvSpPr>
          <p:cNvPr id="26" name="Rectangle 25">
            <a:extLst>
              <a:ext uri="{FF2B5EF4-FFF2-40B4-BE49-F238E27FC236}">
                <a16:creationId xmlns:a16="http://schemas.microsoft.com/office/drawing/2014/main" id="{AC34E548-5FE3-FE4F-B69B-400A3F12E44D}"/>
              </a:ext>
            </a:extLst>
          </p:cNvPr>
          <p:cNvSpPr/>
          <p:nvPr/>
        </p:nvSpPr>
        <p:spPr>
          <a:xfrm>
            <a:off x="7024603" y="4592340"/>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Loss function</a:t>
            </a:r>
          </a:p>
        </p:txBody>
      </p:sp>
      <p:sp>
        <p:nvSpPr>
          <p:cNvPr id="28" name="Rectangle 27">
            <a:extLst>
              <a:ext uri="{FF2B5EF4-FFF2-40B4-BE49-F238E27FC236}">
                <a16:creationId xmlns:a16="http://schemas.microsoft.com/office/drawing/2014/main" id="{FCD8C504-1BE1-B242-AC5C-1FA8B012149D}"/>
              </a:ext>
            </a:extLst>
          </p:cNvPr>
          <p:cNvSpPr/>
          <p:nvPr/>
        </p:nvSpPr>
        <p:spPr>
          <a:xfrm>
            <a:off x="7024603" y="2129478"/>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Evaluation metrics</a:t>
            </a:r>
          </a:p>
        </p:txBody>
      </p:sp>
      <p:pic>
        <p:nvPicPr>
          <p:cNvPr id="29" name="Picture 28">
            <a:extLst>
              <a:ext uri="{FF2B5EF4-FFF2-40B4-BE49-F238E27FC236}">
                <a16:creationId xmlns:a16="http://schemas.microsoft.com/office/drawing/2014/main" id="{5FDBD9DA-0FC1-024B-88AF-13D63C2B537B}"/>
              </a:ext>
            </a:extLst>
          </p:cNvPr>
          <p:cNvPicPr>
            <a:picLocks noChangeAspect="1"/>
          </p:cNvPicPr>
          <p:nvPr/>
        </p:nvPicPr>
        <p:blipFill rotWithShape="1">
          <a:blip r:embed="rId4"/>
          <a:srcRect l="4033" b="2082"/>
          <a:stretch/>
        </p:blipFill>
        <p:spPr>
          <a:xfrm>
            <a:off x="1760268" y="3638903"/>
            <a:ext cx="956357" cy="1101711"/>
          </a:xfrm>
          <a:prstGeom prst="rect">
            <a:avLst/>
          </a:prstGeom>
        </p:spPr>
      </p:pic>
      <p:sp>
        <p:nvSpPr>
          <p:cNvPr id="30" name="Rectangle 29">
            <a:extLst>
              <a:ext uri="{FF2B5EF4-FFF2-40B4-BE49-F238E27FC236}">
                <a16:creationId xmlns:a16="http://schemas.microsoft.com/office/drawing/2014/main" id="{36F14DEF-4855-8441-9ED8-65EA14AF89B8}"/>
              </a:ext>
            </a:extLst>
          </p:cNvPr>
          <p:cNvSpPr/>
          <p:nvPr/>
        </p:nvSpPr>
        <p:spPr>
          <a:xfrm>
            <a:off x="1627797" y="2566291"/>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BB9FC8F-66DF-944E-A186-3C520E025BF5}"/>
              </a:ext>
            </a:extLst>
          </p:cNvPr>
          <p:cNvSpPr txBox="1"/>
          <p:nvPr/>
        </p:nvSpPr>
        <p:spPr>
          <a:xfrm>
            <a:off x="1690406" y="2623240"/>
            <a:ext cx="1145986" cy="1015663"/>
          </a:xfrm>
          <a:prstGeom prst="rect">
            <a:avLst/>
          </a:prstGeom>
          <a:noFill/>
        </p:spPr>
        <p:txBody>
          <a:bodyPr wrap="square" rtlCol="0">
            <a:spAutoFit/>
          </a:bodyPr>
          <a:lstStyle/>
          <a:p>
            <a:r>
              <a:rPr lang="en-US" sz="2000" b="1">
                <a:latin typeface="Calibri" panose="020F0502020204030204" pitchFamily="34" charset="0"/>
                <a:cs typeface="Calibri" panose="020F0502020204030204" pitchFamily="34" charset="0"/>
              </a:rPr>
              <a:t>Graph Neural Network</a:t>
            </a:r>
          </a:p>
        </p:txBody>
      </p:sp>
      <p:sp>
        <p:nvSpPr>
          <p:cNvPr id="31" name="Rectangle 30">
            <a:extLst>
              <a:ext uri="{FF2B5EF4-FFF2-40B4-BE49-F238E27FC236}">
                <a16:creationId xmlns:a16="http://schemas.microsoft.com/office/drawing/2014/main" id="{A5DCBA5C-6220-0F48-B6AC-10A79FE1C3BF}"/>
              </a:ext>
            </a:extLst>
          </p:cNvPr>
          <p:cNvSpPr/>
          <p:nvPr/>
        </p:nvSpPr>
        <p:spPr>
          <a:xfrm>
            <a:off x="3118217" y="2566291"/>
            <a:ext cx="140569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26BF35E7-62DD-714E-91AD-A1556F8901F8}"/>
              </a:ext>
            </a:extLst>
          </p:cNvPr>
          <p:cNvSpPr/>
          <p:nvPr/>
        </p:nvSpPr>
        <p:spPr>
          <a:xfrm flipH="1">
            <a:off x="3351718" y="374136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531605F-1703-734F-853A-8C29ACD0A899}"/>
              </a:ext>
            </a:extLst>
          </p:cNvPr>
          <p:cNvSpPr txBox="1"/>
          <p:nvPr/>
        </p:nvSpPr>
        <p:spPr>
          <a:xfrm>
            <a:off x="3068299" y="2644704"/>
            <a:ext cx="1529695"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Node embeddings</a:t>
            </a:r>
          </a:p>
        </p:txBody>
      </p:sp>
      <p:sp>
        <p:nvSpPr>
          <p:cNvPr id="34" name="Rectangle 33">
            <a:extLst>
              <a:ext uri="{FF2B5EF4-FFF2-40B4-BE49-F238E27FC236}">
                <a16:creationId xmlns:a16="http://schemas.microsoft.com/office/drawing/2014/main" id="{1E19E197-BBE8-AF49-A644-243EC5D2E2F5}"/>
              </a:ext>
            </a:extLst>
          </p:cNvPr>
          <p:cNvSpPr/>
          <p:nvPr/>
        </p:nvSpPr>
        <p:spPr>
          <a:xfrm flipH="1">
            <a:off x="4203065" y="4341582"/>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859F00C-2CCB-3443-AB9C-DDBD870E979E}"/>
              </a:ext>
            </a:extLst>
          </p:cNvPr>
          <p:cNvSpPr/>
          <p:nvPr/>
        </p:nvSpPr>
        <p:spPr>
          <a:xfrm flipH="1">
            <a:off x="3731728" y="437467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48ABAEF-CB0E-4F4B-94CB-5DF431C6765B}"/>
              </a:ext>
            </a:extLst>
          </p:cNvPr>
          <p:cNvSpPr/>
          <p:nvPr/>
        </p:nvSpPr>
        <p:spPr>
          <a:xfrm flipH="1">
            <a:off x="3241554" y="4395883"/>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F6249A0-27C4-144D-BEA0-5244206F01CE}"/>
              </a:ext>
            </a:extLst>
          </p:cNvPr>
          <p:cNvSpPr/>
          <p:nvPr/>
        </p:nvSpPr>
        <p:spPr>
          <a:xfrm flipH="1">
            <a:off x="3773933" y="342399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45B9D590-69AD-274B-A626-84F684CA5496}"/>
              </a:ext>
            </a:extLst>
          </p:cNvPr>
          <p:cNvCxnSpPr>
            <a:cxnSpLocks/>
            <a:stCxn id="30" idx="3"/>
            <a:endCxn id="31" idx="1"/>
          </p:cNvCxnSpPr>
          <p:nvPr/>
        </p:nvCxnSpPr>
        <p:spPr>
          <a:xfrm>
            <a:off x="2849097" y="3749942"/>
            <a:ext cx="26912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BF42D22B-A092-6947-A005-BD86C6AC2448}"/>
              </a:ext>
            </a:extLst>
          </p:cNvPr>
          <p:cNvCxnSpPr>
            <a:cxnSpLocks/>
            <a:stCxn id="31" idx="3"/>
            <a:endCxn id="8" idx="1"/>
          </p:cNvCxnSpPr>
          <p:nvPr/>
        </p:nvCxnSpPr>
        <p:spPr>
          <a:xfrm flipV="1">
            <a:off x="4523907" y="3749757"/>
            <a:ext cx="320586" cy="18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37500329-32B1-FC41-B9D9-644ED6413C33}"/>
              </a:ext>
            </a:extLst>
          </p:cNvPr>
          <p:cNvCxnSpPr>
            <a:cxnSpLocks/>
            <a:stCxn id="8" idx="3"/>
            <a:endCxn id="21" idx="1"/>
          </p:cNvCxnSpPr>
          <p:nvPr/>
        </p:nvCxnSpPr>
        <p:spPr>
          <a:xfrm flipV="1">
            <a:off x="6149122" y="3745043"/>
            <a:ext cx="295924" cy="471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E01F2C31-510D-B847-B0BB-DA7AFA60978A}"/>
              </a:ext>
            </a:extLst>
          </p:cNvPr>
          <p:cNvCxnSpPr>
            <a:cxnSpLocks/>
            <a:stCxn id="21" idx="0"/>
            <a:endCxn id="28" idx="2"/>
          </p:cNvCxnSpPr>
          <p:nvPr/>
        </p:nvCxnSpPr>
        <p:spPr>
          <a:xfrm flipV="1">
            <a:off x="7147891" y="2811983"/>
            <a:ext cx="579557" cy="5918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763D0F14-2A90-DA48-AD75-AB097EFEA70C}"/>
              </a:ext>
            </a:extLst>
          </p:cNvPr>
          <p:cNvCxnSpPr>
            <a:cxnSpLocks/>
            <a:stCxn id="25" idx="0"/>
            <a:endCxn id="28" idx="2"/>
          </p:cNvCxnSpPr>
          <p:nvPr/>
        </p:nvCxnSpPr>
        <p:spPr>
          <a:xfrm flipH="1" flipV="1">
            <a:off x="7727448" y="2811983"/>
            <a:ext cx="825303" cy="59652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D66A72DA-0D32-5848-96A0-3FDC9D0C534B}"/>
              </a:ext>
            </a:extLst>
          </p:cNvPr>
          <p:cNvCxnSpPr>
            <a:cxnSpLocks/>
            <a:stCxn id="25" idx="2"/>
            <a:endCxn id="26" idx="0"/>
          </p:cNvCxnSpPr>
          <p:nvPr/>
        </p:nvCxnSpPr>
        <p:spPr>
          <a:xfrm flipH="1">
            <a:off x="7727448" y="4091009"/>
            <a:ext cx="825303" cy="50133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AB9889D4-3DA4-AA44-9F49-8520ECFEB130}"/>
              </a:ext>
            </a:extLst>
          </p:cNvPr>
          <p:cNvCxnSpPr>
            <a:cxnSpLocks/>
            <a:stCxn id="21" idx="2"/>
            <a:endCxn id="26" idx="0"/>
          </p:cNvCxnSpPr>
          <p:nvPr/>
        </p:nvCxnSpPr>
        <p:spPr>
          <a:xfrm>
            <a:off x="7147891" y="4086295"/>
            <a:ext cx="579557" cy="50604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63" name="Picture 62">
            <a:extLst>
              <a:ext uri="{FF2B5EF4-FFF2-40B4-BE49-F238E27FC236}">
                <a16:creationId xmlns:a16="http://schemas.microsoft.com/office/drawing/2014/main" id="{A71C0705-DDF0-E940-B04C-FA87B72DDF1B}"/>
              </a:ext>
            </a:extLst>
          </p:cNvPr>
          <p:cNvPicPr>
            <a:picLocks noChangeAspect="1"/>
          </p:cNvPicPr>
          <p:nvPr/>
        </p:nvPicPr>
        <p:blipFill>
          <a:blip r:embed="rId3"/>
          <a:stretch>
            <a:fillRect/>
          </a:stretch>
        </p:blipFill>
        <p:spPr>
          <a:xfrm>
            <a:off x="248603" y="3721533"/>
            <a:ext cx="1035142" cy="1047412"/>
          </a:xfrm>
          <a:prstGeom prst="rect">
            <a:avLst/>
          </a:prstGeom>
        </p:spPr>
      </p:pic>
      <p:sp>
        <p:nvSpPr>
          <p:cNvPr id="68" name="Rectangle 67">
            <a:extLst>
              <a:ext uri="{FF2B5EF4-FFF2-40B4-BE49-F238E27FC236}">
                <a16:creationId xmlns:a16="http://schemas.microsoft.com/office/drawing/2014/main" id="{DAB3A328-2F55-3C46-A1B4-1F03CB7BA8E3}"/>
              </a:ext>
            </a:extLst>
          </p:cNvPr>
          <p:cNvSpPr/>
          <p:nvPr/>
        </p:nvSpPr>
        <p:spPr>
          <a:xfrm>
            <a:off x="155488" y="2566291"/>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D40F4BF0-62EB-C848-8CAD-F5355CE5FA49}"/>
              </a:ext>
            </a:extLst>
          </p:cNvPr>
          <p:cNvSpPr txBox="1"/>
          <p:nvPr/>
        </p:nvSpPr>
        <p:spPr>
          <a:xfrm>
            <a:off x="131200" y="2632829"/>
            <a:ext cx="1221300"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Input Graph</a:t>
            </a:r>
          </a:p>
        </p:txBody>
      </p:sp>
      <p:cxnSp>
        <p:nvCxnSpPr>
          <p:cNvPr id="74" name="Straight Arrow Connector 73">
            <a:extLst>
              <a:ext uri="{FF2B5EF4-FFF2-40B4-BE49-F238E27FC236}">
                <a16:creationId xmlns:a16="http://schemas.microsoft.com/office/drawing/2014/main" id="{55A89EA0-3C65-A348-9D69-208AFC6241D7}"/>
              </a:ext>
            </a:extLst>
          </p:cNvPr>
          <p:cNvCxnSpPr>
            <a:cxnSpLocks/>
            <a:endCxn id="30" idx="1"/>
          </p:cNvCxnSpPr>
          <p:nvPr/>
        </p:nvCxnSpPr>
        <p:spPr>
          <a:xfrm>
            <a:off x="1424916" y="3749942"/>
            <a:ext cx="202881"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8" name="Rectangle 77">
            <a:extLst>
              <a:ext uri="{FF2B5EF4-FFF2-40B4-BE49-F238E27FC236}">
                <a16:creationId xmlns:a16="http://schemas.microsoft.com/office/drawing/2014/main" id="{97D2F253-E182-6F44-80D7-F4D89C911F03}"/>
              </a:ext>
            </a:extLst>
          </p:cNvPr>
          <p:cNvSpPr/>
          <p:nvPr/>
        </p:nvSpPr>
        <p:spPr>
          <a:xfrm>
            <a:off x="66173" y="2372586"/>
            <a:ext cx="4590047" cy="2734819"/>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79" name="TextBox 78">
            <a:extLst>
              <a:ext uri="{FF2B5EF4-FFF2-40B4-BE49-F238E27FC236}">
                <a16:creationId xmlns:a16="http://schemas.microsoft.com/office/drawing/2014/main" id="{77240375-349F-3F44-A9AE-1C4522487109}"/>
              </a:ext>
            </a:extLst>
          </p:cNvPr>
          <p:cNvSpPr txBox="1"/>
          <p:nvPr/>
        </p:nvSpPr>
        <p:spPr>
          <a:xfrm>
            <a:off x="183353" y="1633082"/>
            <a:ext cx="4474302" cy="523220"/>
          </a:xfrm>
          <a:prstGeom prst="rect">
            <a:avLst/>
          </a:prstGeom>
          <a:noFill/>
        </p:spPr>
        <p:txBody>
          <a:bodyPr wrap="none" rtlCol="0">
            <a:spAutoFit/>
          </a:bodyPr>
          <a:lstStyle/>
          <a:p>
            <a:r>
              <a:rPr lang="en-US" sz="2800" b="1">
                <a:solidFill>
                  <a:srgbClr val="C00000"/>
                </a:solidFill>
                <a:latin typeface="Calibri" panose="020F0502020204030204" pitchFamily="34" charset="0"/>
                <a:cs typeface="Calibri" panose="020F0502020204030204" pitchFamily="34" charset="0"/>
              </a:rPr>
              <a:t>So far what we have covered</a:t>
            </a:r>
          </a:p>
        </p:txBody>
      </p: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9158BF76-E74B-C44A-B584-3DDF42D674A5}"/>
                  </a:ext>
                </a:extLst>
              </p:cNvPr>
              <p:cNvSpPr txBox="1"/>
              <p:nvPr/>
            </p:nvSpPr>
            <p:spPr>
              <a:xfrm>
                <a:off x="120092" y="5379523"/>
                <a:ext cx="5571846" cy="905312"/>
              </a:xfrm>
              <a:prstGeom prst="rect">
                <a:avLst/>
              </a:prstGeom>
              <a:noFill/>
            </p:spPr>
            <p:txBody>
              <a:bodyPr wrap="none" rtlCol="0">
                <a:spAutoFit/>
              </a:bodyPr>
              <a:lstStyle/>
              <a:p>
                <a:r>
                  <a:rPr lang="en-US" sz="2400" b="1">
                    <a:solidFill>
                      <a:srgbClr val="C00000"/>
                    </a:solidFill>
                    <a:latin typeface="Calibri" panose="020F0502020204030204" pitchFamily="34" charset="0"/>
                    <a:cs typeface="Calibri" panose="020F0502020204030204" pitchFamily="34" charset="0"/>
                  </a:rPr>
                  <a:t>Output of a GNN: set of node embeddings</a:t>
                </a:r>
              </a:p>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rPr>
                        <m:t>{</m:t>
                      </m:r>
                      <m:sSubSup>
                        <m:sSubSupPr>
                          <m:ctrlPr>
                            <a:rPr lang="en-US" sz="2400" i="1">
                              <a:latin typeface="Cambria Math" panose="02040503050406030204" pitchFamily="18" charset="0"/>
                            </a:rPr>
                          </m:ctrlPr>
                        </m:sSubSupPr>
                        <m:e>
                          <m:r>
                            <a:rPr lang="en-US" sz="2400" b="1" i="1" smtClean="0">
                              <a:latin typeface="Cambria Math" panose="02040503050406030204" pitchFamily="18" charset="0"/>
                            </a:rPr>
                            <m:t>𝐡</m:t>
                          </m:r>
                        </m:e>
                        <m:sub>
                          <m:r>
                            <a:rPr lang="en-US" sz="2400" i="1" smtClean="0">
                              <a:latin typeface="Cambria Math" panose="02040503050406030204" pitchFamily="18" charset="0"/>
                            </a:rPr>
                            <m:t>𝑣</m:t>
                          </m:r>
                        </m:sub>
                        <m:sup>
                          <m:d>
                            <m:dPr>
                              <m:ctrlPr>
                                <a:rPr lang="en-US" sz="2400" i="1">
                                  <a:latin typeface="Cambria Math" panose="02040503050406030204" pitchFamily="18" charset="0"/>
                                </a:rPr>
                              </m:ctrlPr>
                            </m:dPr>
                            <m:e>
                              <m:r>
                                <a:rPr lang="en-US" sz="2400" i="1" smtClean="0">
                                  <a:latin typeface="Cambria Math" panose="02040503050406030204" pitchFamily="18" charset="0"/>
                                </a:rPr>
                                <m:t>𝐿</m:t>
                              </m:r>
                            </m:e>
                          </m:d>
                        </m:sup>
                      </m:sSubSup>
                      <m:r>
                        <a:rPr lang="en-US" sz="2400" i="1" smtClean="0">
                          <a:latin typeface="Cambria Math" panose="02040503050406030204" pitchFamily="18" charset="0"/>
                        </a:rPr>
                        <m:t>, ∀</m:t>
                      </m:r>
                      <m:r>
                        <a:rPr lang="en-US" sz="2400" i="1" smtClean="0">
                          <a:latin typeface="Cambria Math" panose="02040503050406030204" pitchFamily="18" charset="0"/>
                        </a:rPr>
                        <m:t>𝑣</m:t>
                      </m:r>
                      <m:r>
                        <a:rPr lang="en-US" sz="2400" i="1" smtClean="0">
                          <a:latin typeface="Cambria Math" panose="02040503050406030204" pitchFamily="18" charset="0"/>
                        </a:rPr>
                        <m:t>∈</m:t>
                      </m:r>
                      <m:r>
                        <a:rPr lang="en-US" sz="2400" i="1" smtClean="0">
                          <a:latin typeface="Cambria Math" panose="02040503050406030204" pitchFamily="18" charset="0"/>
                        </a:rPr>
                        <m:t>𝐺</m:t>
                      </m:r>
                      <m:r>
                        <a:rPr lang="en-US" sz="2400" i="1" smtClean="0">
                          <a:latin typeface="Cambria Math" panose="02040503050406030204" pitchFamily="18" charset="0"/>
                        </a:rPr>
                        <m:t>}</m:t>
                      </m:r>
                    </m:oMath>
                  </m:oMathPara>
                </a14:m>
                <a:endParaRPr lang="en-US" sz="2400">
                  <a:latin typeface="Calibri" panose="020F0502020204030204" pitchFamily="34" charset="0"/>
                  <a:cs typeface="Calibri" panose="020F0502020204030204" pitchFamily="34" charset="0"/>
                </a:endParaRPr>
              </a:p>
            </p:txBody>
          </p:sp>
        </mc:Choice>
        <mc:Fallback xmlns="">
          <p:sp>
            <p:nvSpPr>
              <p:cNvPr id="81" name="TextBox 80">
                <a:extLst>
                  <a:ext uri="{FF2B5EF4-FFF2-40B4-BE49-F238E27FC236}">
                    <a16:creationId xmlns:a16="http://schemas.microsoft.com/office/drawing/2014/main" id="{9158BF76-E74B-C44A-B584-3DDF42D674A5}"/>
                  </a:ext>
                </a:extLst>
              </p:cNvPr>
              <p:cNvSpPr txBox="1">
                <a:spLocks noRot="1" noChangeAspect="1" noMove="1" noResize="1" noEditPoints="1" noAdjustHandles="1" noChangeArrowheads="1" noChangeShapeType="1" noTextEdit="1"/>
              </p:cNvSpPr>
              <p:nvPr/>
            </p:nvSpPr>
            <p:spPr>
              <a:xfrm>
                <a:off x="120092" y="5379523"/>
                <a:ext cx="5571846" cy="905312"/>
              </a:xfrm>
              <a:prstGeom prst="rect">
                <a:avLst/>
              </a:prstGeom>
              <a:blipFill>
                <a:blip r:embed="rId5"/>
                <a:stretch>
                  <a:fillRect l="-1751" t="-5369" r="-328"/>
                </a:stretch>
              </a:blipFill>
            </p:spPr>
            <p:txBody>
              <a:bodyPr/>
              <a:lstStyle/>
              <a:p>
                <a:r>
                  <a:rPr lang="en-US">
                    <a:noFill/>
                  </a:rPr>
                  <a:t> </a:t>
                </a:r>
              </a:p>
            </p:txBody>
          </p:sp>
        </mc:Fallback>
      </mc:AlternateContent>
    </p:spTree>
    <p:extLst>
      <p:ext uri="{BB962C8B-B14F-4D97-AF65-F5344CB8AC3E}">
        <p14:creationId xmlns:p14="http://schemas.microsoft.com/office/powerpoint/2010/main" val="17702832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2AF86-A497-D34A-A358-3D50D61228DB}"/>
              </a:ext>
            </a:extLst>
          </p:cNvPr>
          <p:cNvSpPr>
            <a:spLocks noGrp="1"/>
          </p:cNvSpPr>
          <p:nvPr>
            <p:ph type="title"/>
          </p:nvPr>
        </p:nvSpPr>
        <p:spPr/>
        <p:txBody>
          <a:bodyPr/>
          <a:lstStyle/>
          <a:p>
            <a:r>
              <a:rPr lang="en-US"/>
              <a:t>GNN Training Pipeline (1)</a:t>
            </a:r>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64661DF6-15AE-1345-9B8F-63B75256FB34}" type="datetime1">
              <a:rPr lang="en-US" smtClean="0"/>
              <a:t>10/9/2024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29</a:t>
            </a:fld>
            <a:endParaRPr lang="en-US"/>
          </a:p>
        </p:txBody>
      </p:sp>
      <p:pic>
        <p:nvPicPr>
          <p:cNvPr id="14" name="Picture 13">
            <a:extLst>
              <a:ext uri="{FF2B5EF4-FFF2-40B4-BE49-F238E27FC236}">
                <a16:creationId xmlns:a16="http://schemas.microsoft.com/office/drawing/2014/main" id="{D9DA67EA-6E12-2D44-870B-8D3D594A7140}"/>
              </a:ext>
            </a:extLst>
          </p:cNvPr>
          <p:cNvPicPr>
            <a:picLocks noChangeAspect="1"/>
          </p:cNvPicPr>
          <p:nvPr/>
        </p:nvPicPr>
        <p:blipFill rotWithShape="1">
          <a:blip r:embed="rId3"/>
          <a:srcRect b="8324"/>
          <a:stretch/>
        </p:blipFill>
        <p:spPr>
          <a:xfrm>
            <a:off x="3272186" y="3566053"/>
            <a:ext cx="1145986" cy="1063050"/>
          </a:xfrm>
          <a:prstGeom prst="rect">
            <a:avLst/>
          </a:prstGeom>
        </p:spPr>
      </p:pic>
      <p:sp>
        <p:nvSpPr>
          <p:cNvPr id="18" name="Rectangle 17">
            <a:extLst>
              <a:ext uri="{FF2B5EF4-FFF2-40B4-BE49-F238E27FC236}">
                <a16:creationId xmlns:a16="http://schemas.microsoft.com/office/drawing/2014/main" id="{551678B1-57E7-084E-9FEA-672EACBE936E}"/>
              </a:ext>
            </a:extLst>
          </p:cNvPr>
          <p:cNvSpPr/>
          <p:nvPr/>
        </p:nvSpPr>
        <p:spPr>
          <a:xfrm flipH="1">
            <a:off x="4333761" y="374035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76B3A78-9CB6-834A-A32C-5FA9DCD51360}"/>
              </a:ext>
            </a:extLst>
          </p:cNvPr>
          <p:cNvSpPr/>
          <p:nvPr/>
        </p:nvSpPr>
        <p:spPr>
          <a:xfrm>
            <a:off x="4844493" y="3408504"/>
            <a:ext cx="1304629"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Prediction head</a:t>
            </a:r>
          </a:p>
        </p:txBody>
      </p:sp>
      <p:sp>
        <p:nvSpPr>
          <p:cNvPr id="21" name="Rectangle 20">
            <a:extLst>
              <a:ext uri="{FF2B5EF4-FFF2-40B4-BE49-F238E27FC236}">
                <a16:creationId xmlns:a16="http://schemas.microsoft.com/office/drawing/2014/main" id="{C73AC6EA-4299-0A49-8C60-DD57DC15A264}"/>
              </a:ext>
            </a:extLst>
          </p:cNvPr>
          <p:cNvSpPr/>
          <p:nvPr/>
        </p:nvSpPr>
        <p:spPr>
          <a:xfrm>
            <a:off x="6445046" y="3403790"/>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Calibri" panose="020F0502020204030204" pitchFamily="34" charset="0"/>
                <a:cs typeface="Calibri" panose="020F0502020204030204" pitchFamily="34" charset="0"/>
              </a:rPr>
              <a:t>Predictions</a:t>
            </a:r>
          </a:p>
        </p:txBody>
      </p:sp>
      <p:sp>
        <p:nvSpPr>
          <p:cNvPr id="25" name="Rectangle 24">
            <a:extLst>
              <a:ext uri="{FF2B5EF4-FFF2-40B4-BE49-F238E27FC236}">
                <a16:creationId xmlns:a16="http://schemas.microsoft.com/office/drawing/2014/main" id="{EEA62A6B-BF63-214E-9EA1-B85BE6B0312A}"/>
              </a:ext>
            </a:extLst>
          </p:cNvPr>
          <p:cNvSpPr/>
          <p:nvPr/>
        </p:nvSpPr>
        <p:spPr>
          <a:xfrm>
            <a:off x="8129740" y="3408504"/>
            <a:ext cx="846022"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Labels</a:t>
            </a:r>
          </a:p>
        </p:txBody>
      </p:sp>
      <p:sp>
        <p:nvSpPr>
          <p:cNvPr id="26" name="Rectangle 25">
            <a:extLst>
              <a:ext uri="{FF2B5EF4-FFF2-40B4-BE49-F238E27FC236}">
                <a16:creationId xmlns:a16="http://schemas.microsoft.com/office/drawing/2014/main" id="{AC34E548-5FE3-FE4F-B69B-400A3F12E44D}"/>
              </a:ext>
            </a:extLst>
          </p:cNvPr>
          <p:cNvSpPr/>
          <p:nvPr/>
        </p:nvSpPr>
        <p:spPr>
          <a:xfrm>
            <a:off x="7024603" y="4592340"/>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Loss function</a:t>
            </a:r>
          </a:p>
        </p:txBody>
      </p:sp>
      <p:sp>
        <p:nvSpPr>
          <p:cNvPr id="28" name="Rectangle 27">
            <a:extLst>
              <a:ext uri="{FF2B5EF4-FFF2-40B4-BE49-F238E27FC236}">
                <a16:creationId xmlns:a16="http://schemas.microsoft.com/office/drawing/2014/main" id="{FCD8C504-1BE1-B242-AC5C-1FA8B012149D}"/>
              </a:ext>
            </a:extLst>
          </p:cNvPr>
          <p:cNvSpPr/>
          <p:nvPr/>
        </p:nvSpPr>
        <p:spPr>
          <a:xfrm>
            <a:off x="7024603" y="2129478"/>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Evaluation metrics</a:t>
            </a:r>
          </a:p>
        </p:txBody>
      </p:sp>
      <p:pic>
        <p:nvPicPr>
          <p:cNvPr id="29" name="Picture 28">
            <a:extLst>
              <a:ext uri="{FF2B5EF4-FFF2-40B4-BE49-F238E27FC236}">
                <a16:creationId xmlns:a16="http://schemas.microsoft.com/office/drawing/2014/main" id="{5FDBD9DA-0FC1-024B-88AF-13D63C2B537B}"/>
              </a:ext>
            </a:extLst>
          </p:cNvPr>
          <p:cNvPicPr>
            <a:picLocks noChangeAspect="1"/>
          </p:cNvPicPr>
          <p:nvPr/>
        </p:nvPicPr>
        <p:blipFill rotWithShape="1">
          <a:blip r:embed="rId4"/>
          <a:srcRect l="4033" b="2082"/>
          <a:stretch/>
        </p:blipFill>
        <p:spPr>
          <a:xfrm>
            <a:off x="1760268" y="3638903"/>
            <a:ext cx="956357" cy="1101711"/>
          </a:xfrm>
          <a:prstGeom prst="rect">
            <a:avLst/>
          </a:prstGeom>
        </p:spPr>
      </p:pic>
      <p:sp>
        <p:nvSpPr>
          <p:cNvPr id="30" name="Rectangle 29">
            <a:extLst>
              <a:ext uri="{FF2B5EF4-FFF2-40B4-BE49-F238E27FC236}">
                <a16:creationId xmlns:a16="http://schemas.microsoft.com/office/drawing/2014/main" id="{36F14DEF-4855-8441-9ED8-65EA14AF89B8}"/>
              </a:ext>
            </a:extLst>
          </p:cNvPr>
          <p:cNvSpPr/>
          <p:nvPr/>
        </p:nvSpPr>
        <p:spPr>
          <a:xfrm>
            <a:off x="1627797" y="2566291"/>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BB9FC8F-66DF-944E-A186-3C520E025BF5}"/>
              </a:ext>
            </a:extLst>
          </p:cNvPr>
          <p:cNvSpPr txBox="1"/>
          <p:nvPr/>
        </p:nvSpPr>
        <p:spPr>
          <a:xfrm>
            <a:off x="1690406" y="2623240"/>
            <a:ext cx="1145986" cy="1015663"/>
          </a:xfrm>
          <a:prstGeom prst="rect">
            <a:avLst/>
          </a:prstGeom>
          <a:noFill/>
        </p:spPr>
        <p:txBody>
          <a:bodyPr wrap="square" rtlCol="0">
            <a:spAutoFit/>
          </a:bodyPr>
          <a:lstStyle/>
          <a:p>
            <a:r>
              <a:rPr lang="en-US" sz="2000" b="1">
                <a:latin typeface="Calibri" panose="020F0502020204030204" pitchFamily="34" charset="0"/>
                <a:cs typeface="Calibri" panose="020F0502020204030204" pitchFamily="34" charset="0"/>
              </a:rPr>
              <a:t>Graph Neural Network</a:t>
            </a:r>
          </a:p>
        </p:txBody>
      </p:sp>
      <p:sp>
        <p:nvSpPr>
          <p:cNvPr id="31" name="Rectangle 30">
            <a:extLst>
              <a:ext uri="{FF2B5EF4-FFF2-40B4-BE49-F238E27FC236}">
                <a16:creationId xmlns:a16="http://schemas.microsoft.com/office/drawing/2014/main" id="{A5DCBA5C-6220-0F48-B6AC-10A79FE1C3BF}"/>
              </a:ext>
            </a:extLst>
          </p:cNvPr>
          <p:cNvSpPr/>
          <p:nvPr/>
        </p:nvSpPr>
        <p:spPr>
          <a:xfrm>
            <a:off x="3118217" y="2566291"/>
            <a:ext cx="140569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26BF35E7-62DD-714E-91AD-A1556F8901F8}"/>
              </a:ext>
            </a:extLst>
          </p:cNvPr>
          <p:cNvSpPr/>
          <p:nvPr/>
        </p:nvSpPr>
        <p:spPr>
          <a:xfrm flipH="1">
            <a:off x="3351718" y="374136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531605F-1703-734F-853A-8C29ACD0A899}"/>
              </a:ext>
            </a:extLst>
          </p:cNvPr>
          <p:cNvSpPr txBox="1"/>
          <p:nvPr/>
        </p:nvSpPr>
        <p:spPr>
          <a:xfrm>
            <a:off x="3068299" y="2644704"/>
            <a:ext cx="1529695"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Node embeddings</a:t>
            </a:r>
          </a:p>
        </p:txBody>
      </p:sp>
      <p:sp>
        <p:nvSpPr>
          <p:cNvPr id="34" name="Rectangle 33">
            <a:extLst>
              <a:ext uri="{FF2B5EF4-FFF2-40B4-BE49-F238E27FC236}">
                <a16:creationId xmlns:a16="http://schemas.microsoft.com/office/drawing/2014/main" id="{1E19E197-BBE8-AF49-A644-243EC5D2E2F5}"/>
              </a:ext>
            </a:extLst>
          </p:cNvPr>
          <p:cNvSpPr/>
          <p:nvPr/>
        </p:nvSpPr>
        <p:spPr>
          <a:xfrm flipH="1">
            <a:off x="4203065" y="4341582"/>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859F00C-2CCB-3443-AB9C-DDBD870E979E}"/>
              </a:ext>
            </a:extLst>
          </p:cNvPr>
          <p:cNvSpPr/>
          <p:nvPr/>
        </p:nvSpPr>
        <p:spPr>
          <a:xfrm flipH="1">
            <a:off x="3731728" y="437467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48ABAEF-CB0E-4F4B-94CB-5DF431C6765B}"/>
              </a:ext>
            </a:extLst>
          </p:cNvPr>
          <p:cNvSpPr/>
          <p:nvPr/>
        </p:nvSpPr>
        <p:spPr>
          <a:xfrm flipH="1">
            <a:off x="3241554" y="4395883"/>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F6249A0-27C4-144D-BEA0-5244206F01CE}"/>
              </a:ext>
            </a:extLst>
          </p:cNvPr>
          <p:cNvSpPr/>
          <p:nvPr/>
        </p:nvSpPr>
        <p:spPr>
          <a:xfrm flipH="1">
            <a:off x="3773933" y="342399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45B9D590-69AD-274B-A626-84F684CA5496}"/>
              </a:ext>
            </a:extLst>
          </p:cNvPr>
          <p:cNvCxnSpPr>
            <a:cxnSpLocks/>
            <a:stCxn id="30" idx="3"/>
            <a:endCxn id="31" idx="1"/>
          </p:cNvCxnSpPr>
          <p:nvPr/>
        </p:nvCxnSpPr>
        <p:spPr>
          <a:xfrm>
            <a:off x="2849097" y="3749942"/>
            <a:ext cx="26912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BF42D22B-A092-6947-A005-BD86C6AC2448}"/>
              </a:ext>
            </a:extLst>
          </p:cNvPr>
          <p:cNvCxnSpPr>
            <a:cxnSpLocks/>
            <a:stCxn id="31" idx="3"/>
            <a:endCxn id="8" idx="1"/>
          </p:cNvCxnSpPr>
          <p:nvPr/>
        </p:nvCxnSpPr>
        <p:spPr>
          <a:xfrm flipV="1">
            <a:off x="4523907" y="3749757"/>
            <a:ext cx="320586" cy="18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37500329-32B1-FC41-B9D9-644ED6413C33}"/>
              </a:ext>
            </a:extLst>
          </p:cNvPr>
          <p:cNvCxnSpPr>
            <a:cxnSpLocks/>
            <a:stCxn id="8" idx="3"/>
            <a:endCxn id="21" idx="1"/>
          </p:cNvCxnSpPr>
          <p:nvPr/>
        </p:nvCxnSpPr>
        <p:spPr>
          <a:xfrm flipV="1">
            <a:off x="6149122" y="3745043"/>
            <a:ext cx="295924" cy="471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E01F2C31-510D-B847-B0BB-DA7AFA60978A}"/>
              </a:ext>
            </a:extLst>
          </p:cNvPr>
          <p:cNvCxnSpPr>
            <a:cxnSpLocks/>
            <a:stCxn id="21" idx="0"/>
            <a:endCxn id="28" idx="2"/>
          </p:cNvCxnSpPr>
          <p:nvPr/>
        </p:nvCxnSpPr>
        <p:spPr>
          <a:xfrm flipV="1">
            <a:off x="7147891" y="2811983"/>
            <a:ext cx="579557" cy="5918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763D0F14-2A90-DA48-AD75-AB097EFEA70C}"/>
              </a:ext>
            </a:extLst>
          </p:cNvPr>
          <p:cNvCxnSpPr>
            <a:cxnSpLocks/>
            <a:stCxn id="25" idx="0"/>
            <a:endCxn id="28" idx="2"/>
          </p:cNvCxnSpPr>
          <p:nvPr/>
        </p:nvCxnSpPr>
        <p:spPr>
          <a:xfrm flipH="1" flipV="1">
            <a:off x="7727448" y="2811983"/>
            <a:ext cx="825303" cy="59652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D66A72DA-0D32-5848-96A0-3FDC9D0C534B}"/>
              </a:ext>
            </a:extLst>
          </p:cNvPr>
          <p:cNvCxnSpPr>
            <a:cxnSpLocks/>
            <a:stCxn id="25" idx="2"/>
            <a:endCxn id="26" idx="0"/>
          </p:cNvCxnSpPr>
          <p:nvPr/>
        </p:nvCxnSpPr>
        <p:spPr>
          <a:xfrm flipH="1">
            <a:off x="7727448" y="4091009"/>
            <a:ext cx="825303" cy="50133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AB9889D4-3DA4-AA44-9F49-8520ECFEB130}"/>
              </a:ext>
            </a:extLst>
          </p:cNvPr>
          <p:cNvCxnSpPr>
            <a:cxnSpLocks/>
            <a:stCxn id="21" idx="2"/>
            <a:endCxn id="26" idx="0"/>
          </p:cNvCxnSpPr>
          <p:nvPr/>
        </p:nvCxnSpPr>
        <p:spPr>
          <a:xfrm>
            <a:off x="7147891" y="4086295"/>
            <a:ext cx="579557" cy="50604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63" name="Picture 62">
            <a:extLst>
              <a:ext uri="{FF2B5EF4-FFF2-40B4-BE49-F238E27FC236}">
                <a16:creationId xmlns:a16="http://schemas.microsoft.com/office/drawing/2014/main" id="{A71C0705-DDF0-E940-B04C-FA87B72DDF1B}"/>
              </a:ext>
            </a:extLst>
          </p:cNvPr>
          <p:cNvPicPr>
            <a:picLocks noChangeAspect="1"/>
          </p:cNvPicPr>
          <p:nvPr/>
        </p:nvPicPr>
        <p:blipFill>
          <a:blip r:embed="rId3"/>
          <a:stretch>
            <a:fillRect/>
          </a:stretch>
        </p:blipFill>
        <p:spPr>
          <a:xfrm>
            <a:off x="248603" y="3721533"/>
            <a:ext cx="1035142" cy="1047412"/>
          </a:xfrm>
          <a:prstGeom prst="rect">
            <a:avLst/>
          </a:prstGeom>
        </p:spPr>
      </p:pic>
      <p:sp>
        <p:nvSpPr>
          <p:cNvPr id="68" name="Rectangle 67">
            <a:extLst>
              <a:ext uri="{FF2B5EF4-FFF2-40B4-BE49-F238E27FC236}">
                <a16:creationId xmlns:a16="http://schemas.microsoft.com/office/drawing/2014/main" id="{DAB3A328-2F55-3C46-A1B4-1F03CB7BA8E3}"/>
              </a:ext>
            </a:extLst>
          </p:cNvPr>
          <p:cNvSpPr/>
          <p:nvPr/>
        </p:nvSpPr>
        <p:spPr>
          <a:xfrm>
            <a:off x="155488" y="2566291"/>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D40F4BF0-62EB-C848-8CAD-F5355CE5FA49}"/>
              </a:ext>
            </a:extLst>
          </p:cNvPr>
          <p:cNvSpPr txBox="1"/>
          <p:nvPr/>
        </p:nvSpPr>
        <p:spPr>
          <a:xfrm>
            <a:off x="131200" y="2632829"/>
            <a:ext cx="1221300"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Input Graph</a:t>
            </a:r>
          </a:p>
        </p:txBody>
      </p:sp>
      <p:cxnSp>
        <p:nvCxnSpPr>
          <p:cNvPr id="74" name="Straight Arrow Connector 73">
            <a:extLst>
              <a:ext uri="{FF2B5EF4-FFF2-40B4-BE49-F238E27FC236}">
                <a16:creationId xmlns:a16="http://schemas.microsoft.com/office/drawing/2014/main" id="{55A89EA0-3C65-A348-9D69-208AFC6241D7}"/>
              </a:ext>
            </a:extLst>
          </p:cNvPr>
          <p:cNvCxnSpPr>
            <a:cxnSpLocks/>
            <a:endCxn id="30" idx="1"/>
          </p:cNvCxnSpPr>
          <p:nvPr/>
        </p:nvCxnSpPr>
        <p:spPr>
          <a:xfrm>
            <a:off x="1424916" y="3749942"/>
            <a:ext cx="202881"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8" name="Rectangle 77">
            <a:extLst>
              <a:ext uri="{FF2B5EF4-FFF2-40B4-BE49-F238E27FC236}">
                <a16:creationId xmlns:a16="http://schemas.microsoft.com/office/drawing/2014/main" id="{97D2F253-E182-6F44-80D7-F4D89C911F03}"/>
              </a:ext>
            </a:extLst>
          </p:cNvPr>
          <p:cNvSpPr/>
          <p:nvPr/>
        </p:nvSpPr>
        <p:spPr>
          <a:xfrm>
            <a:off x="4674402" y="3108244"/>
            <a:ext cx="1642433" cy="1232786"/>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79" name="TextBox 78">
            <a:extLst>
              <a:ext uri="{FF2B5EF4-FFF2-40B4-BE49-F238E27FC236}">
                <a16:creationId xmlns:a16="http://schemas.microsoft.com/office/drawing/2014/main" id="{77240375-349F-3F44-A9AE-1C4522487109}"/>
              </a:ext>
            </a:extLst>
          </p:cNvPr>
          <p:cNvSpPr txBox="1"/>
          <p:nvPr/>
        </p:nvSpPr>
        <p:spPr>
          <a:xfrm>
            <a:off x="2908065" y="5058592"/>
            <a:ext cx="4057571" cy="1569660"/>
          </a:xfrm>
          <a:prstGeom prst="rect">
            <a:avLst/>
          </a:prstGeom>
          <a:noFill/>
        </p:spPr>
        <p:txBody>
          <a:bodyPr wrap="square" rtlCol="0">
            <a:spAutoFit/>
          </a:bodyPr>
          <a:lstStyle/>
          <a:p>
            <a:r>
              <a:rPr lang="en-US" sz="2400" b="1">
                <a:solidFill>
                  <a:srgbClr val="C00000"/>
                </a:solidFill>
                <a:latin typeface="Calibri" panose="020F0502020204030204" pitchFamily="34" charset="0"/>
                <a:cs typeface="Calibri" panose="020F0502020204030204" pitchFamily="34" charset="0"/>
              </a:rPr>
              <a:t>(1) Different prediction heads:</a:t>
            </a:r>
          </a:p>
          <a:p>
            <a:pPr marL="342900" indent="-342900">
              <a:buFontTx/>
              <a:buChar char="-"/>
            </a:pPr>
            <a:r>
              <a:rPr lang="en-US" sz="2400" b="1">
                <a:latin typeface="Calibri" panose="020F0502020204030204" pitchFamily="34" charset="0"/>
                <a:cs typeface="Calibri" panose="020F0502020204030204" pitchFamily="34" charset="0"/>
              </a:rPr>
              <a:t>Node-level tasks</a:t>
            </a:r>
          </a:p>
          <a:p>
            <a:pPr marL="342900" indent="-342900">
              <a:buFontTx/>
              <a:buChar char="-"/>
            </a:pPr>
            <a:r>
              <a:rPr lang="en-US" sz="2400" b="1">
                <a:latin typeface="Calibri" panose="020F0502020204030204" pitchFamily="34" charset="0"/>
                <a:cs typeface="Calibri" panose="020F0502020204030204" pitchFamily="34" charset="0"/>
              </a:rPr>
              <a:t>Edge-level tasks</a:t>
            </a:r>
          </a:p>
          <a:p>
            <a:pPr marL="342900" indent="-342900">
              <a:buFontTx/>
              <a:buChar char="-"/>
            </a:pPr>
            <a:r>
              <a:rPr lang="en-US" sz="2400" b="1">
                <a:latin typeface="Calibri" panose="020F0502020204030204" pitchFamily="34" charset="0"/>
                <a:cs typeface="Calibri" panose="020F0502020204030204" pitchFamily="34" charset="0"/>
              </a:rPr>
              <a:t>Graph-level tasks</a:t>
            </a:r>
          </a:p>
        </p:txBody>
      </p:sp>
    </p:spTree>
    <p:extLst>
      <p:ext uri="{BB962C8B-B14F-4D97-AF65-F5344CB8AC3E}">
        <p14:creationId xmlns:p14="http://schemas.microsoft.com/office/powerpoint/2010/main" val="34003988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BDC8B-A691-1A4D-9905-76C4CC521A25}"/>
              </a:ext>
            </a:extLst>
          </p:cNvPr>
          <p:cNvSpPr>
            <a:spLocks noGrp="1"/>
          </p:cNvSpPr>
          <p:nvPr>
            <p:ph type="title"/>
          </p:nvPr>
        </p:nvSpPr>
        <p:spPr/>
        <p:txBody>
          <a:bodyPr/>
          <a:lstStyle/>
          <a:p>
            <a:r>
              <a:rPr lang="en-US"/>
              <a:t>GNN Prediction Heads</a:t>
            </a:r>
          </a:p>
        </p:txBody>
      </p:sp>
      <p:sp>
        <p:nvSpPr>
          <p:cNvPr id="3" name="Content Placeholder 2">
            <a:extLst>
              <a:ext uri="{FF2B5EF4-FFF2-40B4-BE49-F238E27FC236}">
                <a16:creationId xmlns:a16="http://schemas.microsoft.com/office/drawing/2014/main" id="{C0BB3AF9-919A-9840-B292-18E3B28451E5}"/>
              </a:ext>
            </a:extLst>
          </p:cNvPr>
          <p:cNvSpPr>
            <a:spLocks noGrp="1"/>
          </p:cNvSpPr>
          <p:nvPr>
            <p:ph idx="1"/>
          </p:nvPr>
        </p:nvSpPr>
        <p:spPr/>
        <p:txBody>
          <a:bodyPr/>
          <a:lstStyle/>
          <a:p>
            <a:r>
              <a:rPr lang="en-US" b="1"/>
              <a:t>Idea: </a:t>
            </a:r>
            <a:r>
              <a:rPr lang="en-US"/>
              <a:t>Different task levels require different prediction heads</a:t>
            </a:r>
            <a:endParaRPr lang="en-US" b="1"/>
          </a:p>
        </p:txBody>
      </p:sp>
      <p:sp>
        <p:nvSpPr>
          <p:cNvPr id="4" name="Date Placeholder 3">
            <a:extLst>
              <a:ext uri="{FF2B5EF4-FFF2-40B4-BE49-F238E27FC236}">
                <a16:creationId xmlns:a16="http://schemas.microsoft.com/office/drawing/2014/main" id="{5C9A6704-5B42-1B40-A625-FA716650A400}"/>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0678E426-4FD1-F44D-AF9A-E58A3B220E8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B69E338-AB33-E146-A359-8774AC130DB1}"/>
              </a:ext>
            </a:extLst>
          </p:cNvPr>
          <p:cNvSpPr>
            <a:spLocks noGrp="1"/>
          </p:cNvSpPr>
          <p:nvPr>
            <p:ph type="sldNum" sz="quarter" idx="12"/>
          </p:nvPr>
        </p:nvSpPr>
        <p:spPr/>
        <p:txBody>
          <a:bodyPr/>
          <a:lstStyle/>
          <a:p>
            <a:fld id="{19B12225-5612-419B-A8D5-4B8EEE4C217E}" type="slidenum">
              <a:rPr lang="en-US" smtClean="0"/>
              <a:pPr/>
              <a:t>30</a:t>
            </a:fld>
            <a:endParaRPr lang="en-US"/>
          </a:p>
        </p:txBody>
      </p:sp>
      <p:grpSp>
        <p:nvGrpSpPr>
          <p:cNvPr id="15" name="Group 14">
            <a:extLst>
              <a:ext uri="{FF2B5EF4-FFF2-40B4-BE49-F238E27FC236}">
                <a16:creationId xmlns:a16="http://schemas.microsoft.com/office/drawing/2014/main" id="{7C38B4E1-660A-3E4A-A9E6-29A9764CE12F}"/>
              </a:ext>
            </a:extLst>
          </p:cNvPr>
          <p:cNvGrpSpPr/>
          <p:nvPr/>
        </p:nvGrpSpPr>
        <p:grpSpPr>
          <a:xfrm>
            <a:off x="1096153" y="2701090"/>
            <a:ext cx="6679858" cy="3750243"/>
            <a:chOff x="147386" y="1953391"/>
            <a:chExt cx="8247378" cy="4630289"/>
          </a:xfrm>
        </p:grpSpPr>
        <p:pic>
          <p:nvPicPr>
            <p:cNvPr id="7" name="Picture 6">
              <a:extLst>
                <a:ext uri="{FF2B5EF4-FFF2-40B4-BE49-F238E27FC236}">
                  <a16:creationId xmlns:a16="http://schemas.microsoft.com/office/drawing/2014/main" id="{269CAA59-C567-9248-9C18-F2B032945D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292836" y="3033927"/>
              <a:ext cx="4351381" cy="2492866"/>
            </a:xfrm>
            <a:prstGeom prst="rect">
              <a:avLst/>
            </a:prstGeom>
          </p:spPr>
        </p:pic>
        <p:sp>
          <p:nvSpPr>
            <p:cNvPr id="8" name="Rectangle 7">
              <a:extLst>
                <a:ext uri="{FF2B5EF4-FFF2-40B4-BE49-F238E27FC236}">
                  <a16:creationId xmlns:a16="http://schemas.microsoft.com/office/drawing/2014/main" id="{637E9D20-3761-584B-B83B-B83EE3C5E09C}"/>
                </a:ext>
              </a:extLst>
            </p:cNvPr>
            <p:cNvSpPr/>
            <p:nvPr/>
          </p:nvSpPr>
          <p:spPr>
            <a:xfrm>
              <a:off x="6316874" y="2358020"/>
              <a:ext cx="2077888" cy="874001"/>
            </a:xfrm>
            <a:prstGeom prst="rect">
              <a:avLst/>
            </a:prstGeom>
          </p:spPr>
          <p:txBody>
            <a:bodyPr wrap="square" lIns="91440" tIns="45720" rIns="91440" bIns="45720" anchor="t">
              <a:spAutoFit/>
            </a:bodyPr>
            <a:lstStyle/>
            <a:p>
              <a:pPr marL="151765" algn="just" defTabSz="1219170">
                <a:spcBef>
                  <a:spcPct val="20000"/>
                </a:spcBef>
                <a:buClr>
                  <a:srgbClr val="C00000"/>
                </a:buClr>
              </a:pPr>
              <a:r>
                <a:rPr lang="en-US" sz="2000" b="1">
                  <a:latin typeface="Arial"/>
                  <a:ea typeface="Helvetica Neue Light" charset="0"/>
                  <a:cs typeface="Arial"/>
                </a:rPr>
                <a:t>Node-level prediction</a:t>
              </a:r>
              <a:endParaRPr lang="en-US" sz="2000">
                <a:latin typeface="Arial"/>
                <a:ea typeface="Helvetica Neue Light" charset="0"/>
                <a:cs typeface="Arial"/>
              </a:endParaRPr>
            </a:p>
          </p:txBody>
        </p:sp>
        <p:sp>
          <p:nvSpPr>
            <p:cNvPr id="9" name="Rectangle 8">
              <a:extLst>
                <a:ext uri="{FF2B5EF4-FFF2-40B4-BE49-F238E27FC236}">
                  <a16:creationId xmlns:a16="http://schemas.microsoft.com/office/drawing/2014/main" id="{97B9C475-A936-C747-AA86-5B41398DA669}"/>
                </a:ext>
              </a:extLst>
            </p:cNvPr>
            <p:cNvSpPr/>
            <p:nvPr/>
          </p:nvSpPr>
          <p:spPr>
            <a:xfrm>
              <a:off x="6316875" y="5579044"/>
              <a:ext cx="2077889" cy="874001"/>
            </a:xfrm>
            <a:prstGeom prst="rect">
              <a:avLst/>
            </a:prstGeom>
          </p:spPr>
          <p:txBody>
            <a:bodyPr wrap="square" lIns="91440" tIns="45720" rIns="91440" bIns="45720" anchor="t">
              <a:spAutoFit/>
            </a:bodyPr>
            <a:lstStyle/>
            <a:p>
              <a:pPr marL="151765" defTabSz="1219170">
                <a:spcBef>
                  <a:spcPct val="20000"/>
                </a:spcBef>
                <a:buClr>
                  <a:srgbClr val="C00000"/>
                </a:buClr>
              </a:pPr>
              <a:r>
                <a:rPr lang="en-US" sz="2000" b="1">
                  <a:latin typeface="Arial"/>
                  <a:ea typeface="Helvetica Neue Light" charset="0"/>
                  <a:cs typeface="Arial"/>
                </a:rPr>
                <a:t>Edge-level prediction</a:t>
              </a:r>
              <a:endParaRPr lang="en-US" sz="1600">
                <a:latin typeface="Arial"/>
                <a:cs typeface="Arial"/>
              </a:endParaRPr>
            </a:p>
          </p:txBody>
        </p:sp>
        <p:cxnSp>
          <p:nvCxnSpPr>
            <p:cNvPr id="10" name="Straight Arrow Connector 9">
              <a:extLst>
                <a:ext uri="{FF2B5EF4-FFF2-40B4-BE49-F238E27FC236}">
                  <a16:creationId xmlns:a16="http://schemas.microsoft.com/office/drawing/2014/main" id="{99A4301A-3378-374D-88E5-AF73CC4B388C}"/>
                </a:ext>
              </a:extLst>
            </p:cNvPr>
            <p:cNvCxnSpPr>
              <a:cxnSpLocks/>
            </p:cNvCxnSpPr>
            <p:nvPr/>
          </p:nvCxnSpPr>
          <p:spPr>
            <a:xfrm>
              <a:off x="5601899" y="2795021"/>
              <a:ext cx="802996" cy="0"/>
            </a:xfrm>
            <a:prstGeom prst="straightConnector1">
              <a:avLst/>
            </a:prstGeom>
            <a:ln w="25400">
              <a:solidFill>
                <a:srgbClr val="C00000"/>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34C085F-1E60-174B-BF0B-F9C85BCF1D8F}"/>
                </a:ext>
              </a:extLst>
            </p:cNvPr>
            <p:cNvCxnSpPr>
              <a:cxnSpLocks/>
            </p:cNvCxnSpPr>
            <p:nvPr/>
          </p:nvCxnSpPr>
          <p:spPr>
            <a:xfrm>
              <a:off x="5343323" y="5963765"/>
              <a:ext cx="991629" cy="0"/>
            </a:xfrm>
            <a:prstGeom prst="straightConnector1">
              <a:avLst/>
            </a:prstGeom>
            <a:ln w="25400">
              <a:solidFill>
                <a:srgbClr val="C00000"/>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DF440662-610F-A542-8583-CB048FAF6862}"/>
                </a:ext>
              </a:extLst>
            </p:cNvPr>
            <p:cNvSpPr/>
            <p:nvPr/>
          </p:nvSpPr>
          <p:spPr>
            <a:xfrm>
              <a:off x="2916611" y="1953391"/>
              <a:ext cx="3081528" cy="4630289"/>
            </a:xfrm>
            <a:prstGeom prst="rect">
              <a:avLst/>
            </a:prstGeom>
            <a:noFill/>
            <a:ln cmpd="sng">
              <a:solidFill>
                <a:srgbClr val="C00000"/>
              </a:solidFill>
              <a:prstDash val="sysDot"/>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3200" b="1"/>
            </a:p>
          </p:txBody>
        </p:sp>
        <p:cxnSp>
          <p:nvCxnSpPr>
            <p:cNvPr id="13" name="Straight Arrow Connector 12">
              <a:extLst>
                <a:ext uri="{FF2B5EF4-FFF2-40B4-BE49-F238E27FC236}">
                  <a16:creationId xmlns:a16="http://schemas.microsoft.com/office/drawing/2014/main" id="{8C3AEC0C-13BD-D245-8394-0348AF2D0B4B}"/>
                </a:ext>
              </a:extLst>
            </p:cNvPr>
            <p:cNvCxnSpPr>
              <a:cxnSpLocks/>
            </p:cNvCxnSpPr>
            <p:nvPr/>
          </p:nvCxnSpPr>
          <p:spPr>
            <a:xfrm flipH="1">
              <a:off x="2355779" y="4202911"/>
              <a:ext cx="560832" cy="0"/>
            </a:xfrm>
            <a:prstGeom prst="straightConnector1">
              <a:avLst/>
            </a:prstGeom>
            <a:ln w="25400">
              <a:solidFill>
                <a:srgbClr val="C00000"/>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483B9366-9BF0-6B4E-BAF2-70F570A0AEF0}"/>
                </a:ext>
              </a:extLst>
            </p:cNvPr>
            <p:cNvSpPr/>
            <p:nvPr/>
          </p:nvSpPr>
          <p:spPr>
            <a:xfrm>
              <a:off x="147386" y="3765911"/>
              <a:ext cx="2450488" cy="874001"/>
            </a:xfrm>
            <a:prstGeom prst="rect">
              <a:avLst/>
            </a:prstGeom>
          </p:spPr>
          <p:txBody>
            <a:bodyPr wrap="square" lIns="91440" tIns="45720" rIns="91440" bIns="45720" anchor="t">
              <a:spAutoFit/>
            </a:bodyPr>
            <a:lstStyle/>
            <a:p>
              <a:pPr marL="151765" defTabSz="1219170">
                <a:spcBef>
                  <a:spcPct val="20000"/>
                </a:spcBef>
                <a:buClr>
                  <a:srgbClr val="C00000"/>
                </a:buClr>
              </a:pPr>
              <a:r>
                <a:rPr lang="en-US" sz="2000" b="1">
                  <a:latin typeface="Arial"/>
                  <a:ea typeface="Helvetica Neue Light" charset="0"/>
                  <a:cs typeface="Arial"/>
                </a:rPr>
                <a:t>Graph-level prediction</a:t>
              </a:r>
              <a:endParaRPr lang="en-US" sz="1600">
                <a:latin typeface="Arial"/>
                <a:cs typeface="Arial"/>
              </a:endParaRPr>
            </a:p>
          </p:txBody>
        </p:sp>
      </p:grpSp>
    </p:spTree>
    <p:extLst>
      <p:ext uri="{BB962C8B-B14F-4D97-AF65-F5344CB8AC3E}">
        <p14:creationId xmlns:p14="http://schemas.microsoft.com/office/powerpoint/2010/main" val="28251672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ACB1E-936D-EA42-9A3F-6FD91119979B}"/>
              </a:ext>
            </a:extLst>
          </p:cNvPr>
          <p:cNvSpPr>
            <a:spLocks noGrp="1"/>
          </p:cNvSpPr>
          <p:nvPr>
            <p:ph type="title"/>
          </p:nvPr>
        </p:nvSpPr>
        <p:spPr/>
        <p:txBody>
          <a:bodyPr/>
          <a:lstStyle/>
          <a:p>
            <a:r>
              <a:rPr lang="en-US"/>
              <a:t>Prediction Heads: Node-level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648EBC-C60C-FC40-A37D-4E8AF83B59B2}"/>
                  </a:ext>
                </a:extLst>
              </p:cNvPr>
              <p:cNvSpPr>
                <a:spLocks noGrp="1"/>
              </p:cNvSpPr>
              <p:nvPr>
                <p:ph idx="1"/>
              </p:nvPr>
            </p:nvSpPr>
            <p:spPr>
              <a:xfrm>
                <a:off x="457200" y="1295400"/>
                <a:ext cx="8686800" cy="5731042"/>
              </a:xfrm>
            </p:spPr>
            <p:txBody>
              <a:bodyPr>
                <a:normAutofit lnSpcReduction="10000"/>
              </a:bodyPr>
              <a:lstStyle/>
              <a:p>
                <a:r>
                  <a:rPr lang="en-US" b="1">
                    <a:solidFill>
                      <a:srgbClr val="C00000"/>
                    </a:solidFill>
                    <a:latin typeface="Calibri"/>
                    <a:cs typeface="Calibri"/>
                  </a:rPr>
                  <a:t>Node-level prediction</a:t>
                </a:r>
                <a:r>
                  <a:rPr lang="en-US">
                    <a:latin typeface="Calibri"/>
                    <a:cs typeface="Calibri"/>
                  </a:rPr>
                  <a:t>: We can directly make prediction using node embeddings!</a:t>
                </a:r>
              </a:p>
              <a:p>
                <a:r>
                  <a:rPr lang="en-US">
                    <a:latin typeface="Calibri"/>
                    <a:cs typeface="Calibri"/>
                  </a:rPr>
                  <a:t>After GNN computation, we have </a:t>
                </a:r>
                <a14:m>
                  <m:oMath xmlns:m="http://schemas.openxmlformats.org/officeDocument/2006/math">
                    <m:r>
                      <a:rPr lang="en-US" b="0" i="1" smtClean="0">
                        <a:solidFill>
                          <a:srgbClr val="C00000"/>
                        </a:solidFill>
                        <a:latin typeface="Cambria Math" panose="02040503050406030204" pitchFamily="18" charset="0"/>
                        <a:cs typeface="Calibri"/>
                      </a:rPr>
                      <m:t>𝑑</m:t>
                    </m:r>
                  </m:oMath>
                </a14:m>
                <a:r>
                  <a:rPr lang="en-US">
                    <a:solidFill>
                      <a:srgbClr val="C00000"/>
                    </a:solidFill>
                    <a:latin typeface="Calibri"/>
                    <a:cs typeface="Calibri"/>
                  </a:rPr>
                  <a:t>-dim node embeddings</a:t>
                </a:r>
                <a:r>
                  <a:rPr lang="en-US">
                    <a:latin typeface="Calibri"/>
                    <a:cs typeface="Calibri"/>
                  </a:rPr>
                  <a:t>: </a:t>
                </a:r>
                <a14:m>
                  <m:oMath xmlns:m="http://schemas.openxmlformats.org/officeDocument/2006/math">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b="0" i="1" smtClean="0">
                        <a:latin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ℝ</m:t>
                        </m:r>
                      </m:e>
                      <m:sup>
                        <m:r>
                          <a:rPr lang="en-US" b="0" i="1" smtClean="0">
                            <a:latin typeface="Cambria Math" panose="02040503050406030204" pitchFamily="18" charset="0"/>
                            <a:ea typeface="Cambria Math" panose="02040503050406030204" pitchFamily="18" charset="0"/>
                          </a:rPr>
                          <m:t>𝑑</m:t>
                        </m:r>
                      </m:sup>
                    </m:sSup>
                    <m:r>
                      <a:rPr lang="en-US" i="1">
                        <a:latin typeface="Cambria Math" panose="02040503050406030204" pitchFamily="18" charset="0"/>
                      </a:rPr>
                      <m:t>, ∀</m:t>
                    </m:r>
                    <m:r>
                      <a:rPr lang="en-US" i="1">
                        <a:latin typeface="Cambria Math" panose="02040503050406030204" pitchFamily="18" charset="0"/>
                      </a:rPr>
                      <m:t>𝑣</m:t>
                    </m:r>
                    <m:r>
                      <a:rPr lang="en-US" i="1">
                        <a:latin typeface="Cambria Math" panose="02040503050406030204" pitchFamily="18" charset="0"/>
                      </a:rPr>
                      <m:t>∈</m:t>
                    </m:r>
                    <m:r>
                      <a:rPr lang="en-US" i="1">
                        <a:latin typeface="Cambria Math" panose="02040503050406030204" pitchFamily="18" charset="0"/>
                      </a:rPr>
                      <m:t>𝐺</m:t>
                    </m:r>
                    <m:r>
                      <a:rPr lang="en-US" i="1">
                        <a:latin typeface="Cambria Math" panose="02040503050406030204" pitchFamily="18" charset="0"/>
                      </a:rPr>
                      <m:t>}</m:t>
                    </m:r>
                  </m:oMath>
                </a14:m>
                <a:endParaRPr lang="en-US"/>
              </a:p>
              <a:p>
                <a:r>
                  <a:rPr lang="en-US">
                    <a:latin typeface="Calibri"/>
                    <a:cs typeface="Calibri"/>
                  </a:rPr>
                  <a:t>Suppose we want to make </a:t>
                </a:r>
                <a14:m>
                  <m:oMath xmlns:m="http://schemas.openxmlformats.org/officeDocument/2006/math">
                    <m:r>
                      <a:rPr lang="en-US" b="0" i="1" smtClean="0">
                        <a:solidFill>
                          <a:schemeClr val="accent2">
                            <a:lumMod val="75000"/>
                          </a:schemeClr>
                        </a:solidFill>
                        <a:latin typeface="Cambria Math" panose="02040503050406030204" pitchFamily="18" charset="0"/>
                        <a:cs typeface="Calibri"/>
                      </a:rPr>
                      <m:t>𝑘</m:t>
                    </m:r>
                  </m:oMath>
                </a14:m>
                <a:r>
                  <a:rPr lang="en-US">
                    <a:solidFill>
                      <a:schemeClr val="accent2">
                        <a:lumMod val="75000"/>
                      </a:schemeClr>
                    </a:solidFill>
                    <a:latin typeface="Calibri"/>
                    <a:cs typeface="Calibri"/>
                  </a:rPr>
                  <a:t>-way prediction</a:t>
                </a:r>
                <a:endParaRPr lang="en-US">
                  <a:latin typeface="Calibri"/>
                  <a:cs typeface="Calibri"/>
                </a:endParaRPr>
              </a:p>
              <a:p>
                <a:pPr lvl="1"/>
                <a:r>
                  <a:rPr lang="en-US">
                    <a:latin typeface="Calibri"/>
                    <a:cs typeface="Calibri"/>
                  </a:rPr>
                  <a:t>Classification: classify among </a:t>
                </a:r>
                <a14:m>
                  <m:oMath xmlns:m="http://schemas.openxmlformats.org/officeDocument/2006/math">
                    <m:r>
                      <a:rPr lang="en-US" b="0" i="1" smtClean="0">
                        <a:latin typeface="Cambria Math" panose="02040503050406030204" pitchFamily="18" charset="0"/>
                        <a:cs typeface="Calibri"/>
                      </a:rPr>
                      <m:t>𝑘</m:t>
                    </m:r>
                  </m:oMath>
                </a14:m>
                <a:r>
                  <a:rPr lang="en-US">
                    <a:latin typeface="Calibri"/>
                    <a:cs typeface="Calibri"/>
                  </a:rPr>
                  <a:t> categories</a:t>
                </a:r>
              </a:p>
              <a:p>
                <a:pPr lvl="1"/>
                <a:r>
                  <a:rPr lang="en-US">
                    <a:latin typeface="Calibri"/>
                    <a:cs typeface="Calibri"/>
                  </a:rPr>
                  <a:t>Regression: regress on </a:t>
                </a:r>
                <a14:m>
                  <m:oMath xmlns:m="http://schemas.openxmlformats.org/officeDocument/2006/math">
                    <m:r>
                      <a:rPr lang="en-US" b="0" i="1" smtClean="0">
                        <a:latin typeface="Cambria Math" panose="02040503050406030204" pitchFamily="18" charset="0"/>
                        <a:cs typeface="Calibri"/>
                      </a:rPr>
                      <m:t>𝑘</m:t>
                    </m:r>
                  </m:oMath>
                </a14:m>
                <a:r>
                  <a:rPr lang="en-US">
                    <a:latin typeface="Calibri"/>
                    <a:cs typeface="Calibri"/>
                  </a:rPr>
                  <a:t> targets</a:t>
                </a:r>
              </a:p>
              <a:p>
                <a14:m>
                  <m:oMath xmlns:m="http://schemas.openxmlformats.org/officeDocument/2006/math">
                    <m:sSub>
                      <m:sSubPr>
                        <m:ctrlPr>
                          <a:rPr lang="en-US" b="1" i="1" smtClean="0">
                            <a:latin typeface="Cambria Math" panose="02040503050406030204" pitchFamily="18" charset="0"/>
                            <a:cs typeface="Calibri"/>
                          </a:rPr>
                        </m:ctrlPr>
                      </m:sSubPr>
                      <m:e>
                        <m:acc>
                          <m:accPr>
                            <m:chr m:val="̂"/>
                            <m:ctrlPr>
                              <a:rPr lang="en-US" b="1" i="1" smtClean="0">
                                <a:latin typeface="Cambria Math" panose="02040503050406030204" pitchFamily="18" charset="0"/>
                                <a:cs typeface="Calibri"/>
                              </a:rPr>
                            </m:ctrlPr>
                          </m:accPr>
                          <m:e>
                            <m:r>
                              <a:rPr lang="en-US" b="1" i="1" smtClean="0">
                                <a:latin typeface="Cambria Math" panose="02040503050406030204" pitchFamily="18" charset="0"/>
                                <a:cs typeface="Calibri"/>
                              </a:rPr>
                              <m:t>𝒚</m:t>
                            </m:r>
                          </m:e>
                        </m:acc>
                      </m:e>
                      <m:sub>
                        <m:r>
                          <a:rPr lang="en-US" b="1" i="1" smtClean="0">
                            <a:latin typeface="Cambria Math" panose="02040503050406030204" pitchFamily="18" charset="0"/>
                            <a:cs typeface="Calibri"/>
                          </a:rPr>
                          <m:t>𝒗</m:t>
                        </m:r>
                      </m:sub>
                    </m:sSub>
                    <m:r>
                      <a:rPr lang="en-US" b="1" i="0" smtClean="0">
                        <a:latin typeface="Cambria Math" panose="02040503050406030204" pitchFamily="18" charset="0"/>
                        <a:cs typeface="Calibri"/>
                      </a:rPr>
                      <m:t>=</m:t>
                    </m:r>
                    <m:sSub>
                      <m:sSubPr>
                        <m:ctrlPr>
                          <a:rPr lang="en-US" b="0" i="1" smtClean="0">
                            <a:latin typeface="Cambria Math" panose="02040503050406030204" pitchFamily="18" charset="0"/>
                            <a:cs typeface="Calibri"/>
                          </a:rPr>
                        </m:ctrlPr>
                      </m:sSubPr>
                      <m:e>
                        <m:r>
                          <m:rPr>
                            <m:sty m:val="p"/>
                          </m:rPr>
                          <a:rPr lang="en-US">
                            <a:latin typeface="Cambria Math" panose="02040503050406030204" pitchFamily="18" charset="0"/>
                            <a:cs typeface="Calibri"/>
                          </a:rPr>
                          <m:t>H</m:t>
                        </m:r>
                        <m:r>
                          <m:rPr>
                            <m:sty m:val="p"/>
                          </m:rPr>
                          <a:rPr lang="en-US" b="0" i="0" smtClean="0">
                            <a:latin typeface="Cambria Math" panose="02040503050406030204" pitchFamily="18" charset="0"/>
                            <a:cs typeface="Calibri"/>
                          </a:rPr>
                          <m:t>ead</m:t>
                        </m:r>
                      </m:e>
                      <m:sub>
                        <m:r>
                          <m:rPr>
                            <m:sty m:val="p"/>
                          </m:rPr>
                          <a:rPr lang="en-US" b="0" i="0" smtClean="0">
                            <a:latin typeface="Cambria Math" panose="02040503050406030204" pitchFamily="18" charset="0"/>
                            <a:cs typeface="Calibri"/>
                          </a:rPr>
                          <m:t>node</m:t>
                        </m:r>
                      </m:sub>
                    </m:sSub>
                    <m:r>
                      <a:rPr lang="en-US" b="0" i="0" smtClean="0">
                        <a:latin typeface="Cambria Math" panose="02040503050406030204" pitchFamily="18" charset="0"/>
                        <a:cs typeface="Calibri"/>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smtClean="0">
                                <a:latin typeface="Cambria Math" panose="02040503050406030204" pitchFamily="18" charset="0"/>
                              </a:rPr>
                            </m:ctrlPr>
                          </m:dPr>
                          <m:e>
                            <m:r>
                              <a:rPr lang="en-US" b="0" i="1" smtClean="0">
                                <a:latin typeface="Cambria Math" panose="02040503050406030204" pitchFamily="18" charset="0"/>
                              </a:rPr>
                              <m:t>𝐿</m:t>
                            </m:r>
                          </m:e>
                        </m:d>
                      </m:sup>
                    </m:sSubSup>
                    <m:r>
                      <a:rPr lang="en-US" b="0" i="0" smtClean="0">
                        <a:latin typeface="Cambria Math" panose="02040503050406030204" pitchFamily="18" charset="0"/>
                        <a:cs typeface="Calibri"/>
                      </a:rPr>
                      <m:t>)</m:t>
                    </m:r>
                    <m:r>
                      <a:rPr lang="en-US">
                        <a:latin typeface="Cambria Math" panose="02040503050406030204" pitchFamily="18" charset="0"/>
                        <a:cs typeface="Calibri"/>
                      </a:rPr>
                      <m:t>=</m:t>
                    </m:r>
                    <m:sSup>
                      <m:sSupPr>
                        <m:ctrlPr>
                          <a:rPr lang="en-US" b="0" i="1" smtClean="0">
                            <a:latin typeface="Cambria Math" panose="02040503050406030204" pitchFamily="18" charset="0"/>
                          </a:rPr>
                        </m:ctrlPr>
                      </m:sSupPr>
                      <m:e>
                        <m:r>
                          <a:rPr lang="en-US" b="1" i="0" smtClean="0">
                            <a:latin typeface="Cambria Math" panose="02040503050406030204" pitchFamily="18" charset="0"/>
                          </a:rPr>
                          <m:t>𝐖</m:t>
                        </m:r>
                      </m:e>
                      <m:sup>
                        <m:r>
                          <a:rPr lang="en-US" b="0" i="1" smtClean="0">
                            <a:latin typeface="Cambria Math" panose="02040503050406030204" pitchFamily="18" charset="0"/>
                          </a:rPr>
                          <m:t>(</m:t>
                        </m:r>
                        <m:r>
                          <a:rPr lang="en-US" b="0" i="1" smtClean="0">
                            <a:latin typeface="Cambria Math" panose="02040503050406030204" pitchFamily="18" charset="0"/>
                          </a:rPr>
                          <m:t>𝐻</m:t>
                        </m:r>
                        <m:r>
                          <a:rPr lang="en-US" b="0" i="1" smtClean="0">
                            <a:latin typeface="Cambria Math" panose="02040503050406030204" pitchFamily="18" charset="0"/>
                          </a:rPr>
                          <m:t>)</m:t>
                        </m:r>
                      </m:sup>
                    </m:sSup>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r>
                          <a:rPr lang="en-US" i="1">
                            <a:latin typeface="Cambria Math" panose="02040503050406030204" pitchFamily="18" charset="0"/>
                          </a:rPr>
                          <m:t>(</m:t>
                        </m:r>
                        <m:r>
                          <a:rPr lang="en-US" b="0" i="1" smtClean="0">
                            <a:latin typeface="Cambria Math" panose="02040503050406030204" pitchFamily="18" charset="0"/>
                          </a:rPr>
                          <m:t>𝐿</m:t>
                        </m:r>
                        <m:r>
                          <a:rPr lang="en-US" i="1">
                            <a:latin typeface="Cambria Math" panose="02040503050406030204" pitchFamily="18" charset="0"/>
                          </a:rPr>
                          <m:t>)</m:t>
                        </m:r>
                      </m:sup>
                    </m:sSubSup>
                  </m:oMath>
                </a14:m>
                <a:endParaRPr lang="en-US">
                  <a:latin typeface="Calibri"/>
                  <a:cs typeface="Calibri"/>
                </a:endParaRPr>
              </a:p>
              <a:p>
                <a:pPr lvl="1"/>
                <a14:m>
                  <m:oMath xmlns:m="http://schemas.openxmlformats.org/officeDocument/2006/math">
                    <m:sSup>
                      <m:sSupPr>
                        <m:ctrlPr>
                          <a:rPr lang="en-US" i="1" smtClean="0">
                            <a:solidFill>
                              <a:srgbClr val="C00000"/>
                            </a:solidFill>
                            <a:latin typeface="Cambria Math" panose="02040503050406030204" pitchFamily="18" charset="0"/>
                          </a:rPr>
                        </m:ctrlPr>
                      </m:sSupPr>
                      <m:e>
                        <m:r>
                          <a:rPr lang="en-US" b="1">
                            <a:solidFill>
                              <a:srgbClr val="C00000"/>
                            </a:solidFill>
                            <a:latin typeface="Cambria Math" panose="02040503050406030204" pitchFamily="18" charset="0"/>
                          </a:rPr>
                          <m:t>𝐖</m:t>
                        </m:r>
                      </m:e>
                      <m:sup>
                        <m:r>
                          <a:rPr lang="en-US" i="1">
                            <a:solidFill>
                              <a:srgbClr val="C00000"/>
                            </a:solidFill>
                            <a:latin typeface="Cambria Math" panose="02040503050406030204" pitchFamily="18" charset="0"/>
                          </a:rPr>
                          <m:t>(</m:t>
                        </m:r>
                        <m:r>
                          <a:rPr lang="en-US" i="1">
                            <a:solidFill>
                              <a:srgbClr val="C00000"/>
                            </a:solidFill>
                            <a:latin typeface="Cambria Math" panose="02040503050406030204" pitchFamily="18" charset="0"/>
                          </a:rPr>
                          <m:t>𝐻</m:t>
                        </m:r>
                        <m:r>
                          <a:rPr lang="en-US" i="1">
                            <a:solidFill>
                              <a:srgbClr val="C00000"/>
                            </a:solidFill>
                            <a:latin typeface="Cambria Math" panose="02040503050406030204" pitchFamily="18" charset="0"/>
                          </a:rPr>
                          <m:t>)</m:t>
                        </m:r>
                      </m:sup>
                    </m:sSup>
                    <m:r>
                      <a:rPr lang="en-US" i="1">
                        <a:solidFill>
                          <a:srgbClr val="C00000"/>
                        </a:solidFill>
                        <a:latin typeface="Cambria Math" panose="02040503050406030204" pitchFamily="18" charset="0"/>
                      </a:rPr>
                      <m:t>∈</m:t>
                    </m:r>
                  </m:oMath>
                </a14:m>
                <a:r>
                  <a:rPr lang="en-US">
                    <a:solidFill>
                      <a:srgbClr val="C00000"/>
                    </a:solidFill>
                    <a:ea typeface="Cambria Math" panose="02040503050406030204" pitchFamily="18" charset="0"/>
                  </a:rPr>
                  <a:t> </a:t>
                </a:r>
                <a14:m>
                  <m:oMath xmlns:m="http://schemas.openxmlformats.org/officeDocument/2006/math">
                    <m:sSup>
                      <m:sSupPr>
                        <m:ctrlPr>
                          <a:rPr lang="en-US" i="1">
                            <a:solidFill>
                              <a:srgbClr val="C00000"/>
                            </a:solidFill>
                            <a:latin typeface="Cambria Math" panose="02040503050406030204" pitchFamily="18" charset="0"/>
                            <a:ea typeface="Cambria Math" panose="02040503050406030204" pitchFamily="18" charset="0"/>
                          </a:rPr>
                        </m:ctrlPr>
                      </m:sSupPr>
                      <m:e>
                        <m:r>
                          <a:rPr lang="en-US" i="1">
                            <a:solidFill>
                              <a:srgbClr val="C00000"/>
                            </a:solidFill>
                            <a:latin typeface="Cambria Math" panose="02040503050406030204" pitchFamily="18" charset="0"/>
                            <a:ea typeface="Cambria Math" panose="02040503050406030204" pitchFamily="18" charset="0"/>
                          </a:rPr>
                          <m:t>ℝ</m:t>
                        </m:r>
                      </m:e>
                      <m:sup>
                        <m:r>
                          <a:rPr lang="en-US" i="1">
                            <a:solidFill>
                              <a:srgbClr val="C00000"/>
                            </a:solidFill>
                            <a:latin typeface="Cambria Math" panose="02040503050406030204" pitchFamily="18" charset="0"/>
                            <a:ea typeface="Cambria Math" panose="02040503050406030204" pitchFamily="18" charset="0"/>
                          </a:rPr>
                          <m:t>𝑘</m:t>
                        </m:r>
                        <m:r>
                          <a:rPr lang="en-US" b="0" i="1" smtClean="0">
                            <a:solidFill>
                              <a:srgbClr val="C00000"/>
                            </a:solidFill>
                            <a:latin typeface="Cambria Math" panose="02040503050406030204" pitchFamily="18" charset="0"/>
                            <a:ea typeface="Cambria Math" panose="02040503050406030204" pitchFamily="18" charset="0"/>
                          </a:rPr>
                          <m:t>×</m:t>
                        </m:r>
                        <m:r>
                          <a:rPr lang="en-US" i="1">
                            <a:solidFill>
                              <a:srgbClr val="C00000"/>
                            </a:solidFill>
                            <a:latin typeface="Cambria Math" panose="02040503050406030204" pitchFamily="18" charset="0"/>
                            <a:ea typeface="Cambria Math" panose="02040503050406030204" pitchFamily="18" charset="0"/>
                          </a:rPr>
                          <m:t>𝑑</m:t>
                        </m:r>
                      </m:sup>
                    </m:sSup>
                    <m:r>
                      <a:rPr lang="en-US" i="1">
                        <a:solidFill>
                          <a:srgbClr val="C00000"/>
                        </a:solidFill>
                        <a:latin typeface="Cambria Math" panose="02040503050406030204" pitchFamily="18" charset="0"/>
                        <a:ea typeface="Cambria Math" panose="02040503050406030204" pitchFamily="18" charset="0"/>
                      </a:rPr>
                      <m:t> </m:t>
                    </m:r>
                  </m:oMath>
                </a14:m>
                <a:r>
                  <a:rPr lang="en-US">
                    <a:latin typeface="Calibri"/>
                    <a:cs typeface="Calibri"/>
                  </a:rPr>
                  <a:t>: We </a:t>
                </a:r>
                <a:r>
                  <a:rPr lang="en-US">
                    <a:solidFill>
                      <a:srgbClr val="C00000"/>
                    </a:solidFill>
                    <a:latin typeface="Calibri"/>
                    <a:cs typeface="Calibri"/>
                  </a:rPr>
                  <a:t>map node embeddings from </a:t>
                </a:r>
                <a14:m>
                  <m:oMath xmlns:m="http://schemas.openxmlformats.org/officeDocument/2006/math">
                    <m:sSubSup>
                      <m:sSubSupPr>
                        <m:ctrlPr>
                          <a:rPr lang="en-US" i="1" smtClean="0">
                            <a:solidFill>
                              <a:srgbClr val="C00000"/>
                            </a:solidFill>
                            <a:latin typeface="Cambria Math" panose="02040503050406030204" pitchFamily="18" charset="0"/>
                          </a:rPr>
                        </m:ctrlPr>
                      </m:sSubSupPr>
                      <m:e>
                        <m:r>
                          <a:rPr lang="en-US" b="1" i="1">
                            <a:solidFill>
                              <a:srgbClr val="C00000"/>
                            </a:solidFill>
                            <a:latin typeface="Cambria Math" panose="02040503050406030204" pitchFamily="18" charset="0"/>
                          </a:rPr>
                          <m:t>𝐡</m:t>
                        </m:r>
                      </m:e>
                      <m:sub>
                        <m:r>
                          <a:rPr lang="en-US" i="1">
                            <a:solidFill>
                              <a:srgbClr val="C00000"/>
                            </a:solidFill>
                            <a:latin typeface="Cambria Math" panose="02040503050406030204" pitchFamily="18" charset="0"/>
                          </a:rPr>
                          <m:t>𝑣</m:t>
                        </m:r>
                      </m:sub>
                      <m:sup>
                        <m:r>
                          <a:rPr lang="en-US" i="1">
                            <a:solidFill>
                              <a:srgbClr val="C00000"/>
                            </a:solidFill>
                            <a:latin typeface="Cambria Math" panose="02040503050406030204" pitchFamily="18" charset="0"/>
                          </a:rPr>
                          <m:t>(</m:t>
                        </m:r>
                        <m:r>
                          <a:rPr lang="en-US" i="1">
                            <a:solidFill>
                              <a:srgbClr val="C00000"/>
                            </a:solidFill>
                            <a:latin typeface="Cambria Math" panose="02040503050406030204" pitchFamily="18" charset="0"/>
                          </a:rPr>
                          <m:t>𝐿</m:t>
                        </m:r>
                        <m:r>
                          <a:rPr lang="en-US" i="1">
                            <a:solidFill>
                              <a:srgbClr val="C00000"/>
                            </a:solidFill>
                            <a:latin typeface="Cambria Math" panose="02040503050406030204" pitchFamily="18" charset="0"/>
                          </a:rPr>
                          <m:t>)</m:t>
                        </m:r>
                      </m:sup>
                    </m:sSubSup>
                    <m:r>
                      <a:rPr lang="en-US" i="1">
                        <a:solidFill>
                          <a:srgbClr val="C00000"/>
                        </a:solidFill>
                        <a:latin typeface="Cambria Math" panose="02040503050406030204" pitchFamily="18" charset="0"/>
                      </a:rPr>
                      <m:t>∈</m:t>
                    </m:r>
                    <m:sSup>
                      <m:sSupPr>
                        <m:ctrlPr>
                          <a:rPr lang="en-US" i="1">
                            <a:solidFill>
                              <a:srgbClr val="C00000"/>
                            </a:solidFill>
                            <a:latin typeface="Cambria Math" panose="02040503050406030204" pitchFamily="18" charset="0"/>
                            <a:ea typeface="Cambria Math" panose="02040503050406030204" pitchFamily="18" charset="0"/>
                          </a:rPr>
                        </m:ctrlPr>
                      </m:sSupPr>
                      <m:e>
                        <m:r>
                          <a:rPr lang="en-US" i="1">
                            <a:solidFill>
                              <a:srgbClr val="C00000"/>
                            </a:solidFill>
                            <a:latin typeface="Cambria Math" panose="02040503050406030204" pitchFamily="18" charset="0"/>
                            <a:ea typeface="Cambria Math" panose="02040503050406030204" pitchFamily="18" charset="0"/>
                          </a:rPr>
                          <m:t>ℝ</m:t>
                        </m:r>
                      </m:e>
                      <m:sup>
                        <m:r>
                          <a:rPr lang="en-US" i="1">
                            <a:solidFill>
                              <a:srgbClr val="C00000"/>
                            </a:solidFill>
                            <a:latin typeface="Cambria Math" panose="02040503050406030204" pitchFamily="18" charset="0"/>
                            <a:ea typeface="Cambria Math" panose="02040503050406030204" pitchFamily="18" charset="0"/>
                          </a:rPr>
                          <m:t>𝑑</m:t>
                        </m:r>
                      </m:sup>
                    </m:sSup>
                  </m:oMath>
                </a14:m>
                <a:r>
                  <a:rPr lang="en-US" b="1">
                    <a:solidFill>
                      <a:srgbClr val="C00000"/>
                    </a:solidFill>
                    <a:latin typeface="Calibri"/>
                    <a:cs typeface="Calibri"/>
                  </a:rPr>
                  <a:t> </a:t>
                </a:r>
                <a:r>
                  <a:rPr lang="en-US">
                    <a:latin typeface="Calibri"/>
                    <a:cs typeface="Calibri"/>
                  </a:rPr>
                  <a:t>to</a:t>
                </a:r>
                <a:r>
                  <a:rPr lang="en-US" b="1">
                    <a:solidFill>
                      <a:srgbClr val="C00000"/>
                    </a:solidFill>
                    <a:latin typeface="Calibri"/>
                    <a:cs typeface="Calibri"/>
                  </a:rPr>
                  <a:t> </a:t>
                </a:r>
                <a14:m>
                  <m:oMath xmlns:m="http://schemas.openxmlformats.org/officeDocument/2006/math">
                    <m:sSub>
                      <m:sSubPr>
                        <m:ctrlPr>
                          <a:rPr lang="en-US" i="1" smtClean="0">
                            <a:solidFill>
                              <a:schemeClr val="accent2">
                                <a:lumMod val="75000"/>
                              </a:schemeClr>
                            </a:solidFill>
                            <a:latin typeface="Cambria Math" panose="02040503050406030204" pitchFamily="18" charset="0"/>
                          </a:rPr>
                        </m:ctrlPr>
                      </m:sSubPr>
                      <m:e>
                        <m:acc>
                          <m:accPr>
                            <m:chr m:val="̂"/>
                            <m:ctrlPr>
                              <a:rPr lang="en-US" i="1" smtClean="0">
                                <a:solidFill>
                                  <a:schemeClr val="accent2">
                                    <a:lumMod val="75000"/>
                                  </a:schemeClr>
                                </a:solidFill>
                                <a:latin typeface="Cambria Math" panose="02040503050406030204" pitchFamily="18" charset="0"/>
                              </a:rPr>
                            </m:ctrlPr>
                          </m:accPr>
                          <m:e>
                            <m:r>
                              <a:rPr lang="en-US" b="1" i="1" smtClean="0">
                                <a:solidFill>
                                  <a:schemeClr val="accent2">
                                    <a:lumMod val="75000"/>
                                  </a:schemeClr>
                                </a:solidFill>
                                <a:latin typeface="Cambria Math" panose="02040503050406030204" pitchFamily="18" charset="0"/>
                              </a:rPr>
                              <m:t>𝒚</m:t>
                            </m:r>
                          </m:e>
                        </m:acc>
                      </m:e>
                      <m:sub>
                        <m:r>
                          <a:rPr lang="en-US" b="0" i="1" smtClean="0">
                            <a:solidFill>
                              <a:schemeClr val="accent2">
                                <a:lumMod val="75000"/>
                              </a:schemeClr>
                            </a:solidFill>
                            <a:latin typeface="Cambria Math" panose="02040503050406030204" pitchFamily="18" charset="0"/>
                          </a:rPr>
                          <m:t>𝑣</m:t>
                        </m:r>
                      </m:sub>
                    </m:sSub>
                    <m:r>
                      <a:rPr lang="en-US" i="1">
                        <a:solidFill>
                          <a:schemeClr val="accent2">
                            <a:lumMod val="75000"/>
                          </a:schemeClr>
                        </a:solidFill>
                        <a:latin typeface="Cambria Math" panose="02040503050406030204" pitchFamily="18" charset="0"/>
                      </a:rPr>
                      <m:t>∈</m:t>
                    </m:r>
                    <m:sSup>
                      <m:sSupPr>
                        <m:ctrlPr>
                          <a:rPr lang="en-US" i="1">
                            <a:solidFill>
                              <a:schemeClr val="accent2">
                                <a:lumMod val="75000"/>
                              </a:schemeClr>
                            </a:solidFill>
                            <a:latin typeface="Cambria Math" panose="02040503050406030204" pitchFamily="18" charset="0"/>
                            <a:ea typeface="Cambria Math" panose="02040503050406030204" pitchFamily="18" charset="0"/>
                          </a:rPr>
                        </m:ctrlPr>
                      </m:sSupPr>
                      <m:e>
                        <m:r>
                          <a:rPr lang="en-US" i="1">
                            <a:solidFill>
                              <a:schemeClr val="accent2">
                                <a:lumMod val="75000"/>
                              </a:schemeClr>
                            </a:solidFill>
                            <a:latin typeface="Cambria Math" panose="02040503050406030204" pitchFamily="18" charset="0"/>
                            <a:ea typeface="Cambria Math" panose="02040503050406030204" pitchFamily="18" charset="0"/>
                          </a:rPr>
                          <m:t>ℝ</m:t>
                        </m:r>
                      </m:e>
                      <m:sup>
                        <m:r>
                          <a:rPr lang="en-US" b="0" i="1" smtClean="0">
                            <a:solidFill>
                              <a:schemeClr val="accent2">
                                <a:lumMod val="75000"/>
                              </a:schemeClr>
                            </a:solidFill>
                            <a:latin typeface="Cambria Math" panose="02040503050406030204" pitchFamily="18" charset="0"/>
                            <a:ea typeface="Cambria Math" panose="02040503050406030204" pitchFamily="18" charset="0"/>
                          </a:rPr>
                          <m:t>𝑘</m:t>
                        </m:r>
                      </m:sup>
                    </m:sSup>
                    <m:r>
                      <a:rPr lang="en-US" i="1">
                        <a:latin typeface="Cambria Math" panose="02040503050406030204" pitchFamily="18" charset="0"/>
                        <a:ea typeface="Cambria Math" panose="02040503050406030204" pitchFamily="18" charset="0"/>
                      </a:rPr>
                      <m:t> </m:t>
                    </m:r>
                  </m:oMath>
                </a14:m>
                <a:r>
                  <a:rPr lang="en-US">
                    <a:latin typeface="Calibri"/>
                    <a:cs typeface="Calibri"/>
                  </a:rPr>
                  <a:t>so that we can compute the loss</a:t>
                </a:r>
              </a:p>
              <a:p>
                <a:endParaRPr lang="en-US">
                  <a:latin typeface="Calibri"/>
                  <a:cs typeface="Calibri"/>
                </a:endParaRPr>
              </a:p>
              <a:p>
                <a:endParaRPr lang="en-US"/>
              </a:p>
              <a:p>
                <a:endParaRPr lang="en-US"/>
              </a:p>
            </p:txBody>
          </p:sp>
        </mc:Choice>
        <mc:Fallback xmlns="">
          <p:sp>
            <p:nvSpPr>
              <p:cNvPr id="3" name="Content Placeholder 2">
                <a:extLst>
                  <a:ext uri="{FF2B5EF4-FFF2-40B4-BE49-F238E27FC236}">
                    <a16:creationId xmlns:a16="http://schemas.microsoft.com/office/drawing/2014/main" id="{65648EBC-C60C-FC40-A37D-4E8AF83B59B2}"/>
                  </a:ext>
                </a:extLst>
              </p:cNvPr>
              <p:cNvSpPr>
                <a:spLocks noGrp="1" noRot="1" noChangeAspect="1" noMove="1" noResize="1" noEditPoints="1" noAdjustHandles="1" noChangeArrowheads="1" noChangeShapeType="1" noTextEdit="1"/>
              </p:cNvSpPr>
              <p:nvPr>
                <p:ph idx="1"/>
              </p:nvPr>
            </p:nvSpPr>
            <p:spPr>
              <a:xfrm>
                <a:off x="457200" y="1295400"/>
                <a:ext cx="8686800" cy="5731042"/>
              </a:xfrm>
              <a:blipFill>
                <a:blip r:embed="rId3"/>
                <a:stretch>
                  <a:fillRect l="-281" t="-148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3E11ABF-F53F-8E4E-852D-B7C765EF17FD}"/>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2998E766-B497-8245-BBFF-305D8A16BB2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93E8884-2BAB-2246-8C66-7D82B6D61081}"/>
              </a:ext>
            </a:extLst>
          </p:cNvPr>
          <p:cNvSpPr>
            <a:spLocks noGrp="1"/>
          </p:cNvSpPr>
          <p:nvPr>
            <p:ph type="sldNum" sz="quarter" idx="12"/>
          </p:nvPr>
        </p:nvSpPr>
        <p:spPr/>
        <p:txBody>
          <a:bodyPr/>
          <a:lstStyle/>
          <a:p>
            <a:fld id="{19B12225-5612-419B-A8D5-4B8EEE4C217E}" type="slidenum">
              <a:rPr lang="en-US" smtClean="0"/>
              <a:pPr/>
              <a:t>31</a:t>
            </a:fld>
            <a:endParaRPr lang="en-US"/>
          </a:p>
        </p:txBody>
      </p:sp>
    </p:spTree>
    <p:extLst>
      <p:ext uri="{BB962C8B-B14F-4D97-AF65-F5344CB8AC3E}">
        <p14:creationId xmlns:p14="http://schemas.microsoft.com/office/powerpoint/2010/main" val="26508282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ACB1E-936D-EA42-9A3F-6FD91119979B}"/>
              </a:ext>
            </a:extLst>
          </p:cNvPr>
          <p:cNvSpPr>
            <a:spLocks noGrp="1"/>
          </p:cNvSpPr>
          <p:nvPr>
            <p:ph type="title"/>
          </p:nvPr>
        </p:nvSpPr>
        <p:spPr/>
        <p:txBody>
          <a:bodyPr/>
          <a:lstStyle/>
          <a:p>
            <a:r>
              <a:rPr lang="en-US"/>
              <a:t>Prediction Heads: Edge-level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648EBC-C60C-FC40-A37D-4E8AF83B59B2}"/>
                  </a:ext>
                </a:extLst>
              </p:cNvPr>
              <p:cNvSpPr>
                <a:spLocks noGrp="1"/>
              </p:cNvSpPr>
              <p:nvPr>
                <p:ph idx="1"/>
              </p:nvPr>
            </p:nvSpPr>
            <p:spPr>
              <a:xfrm>
                <a:off x="457199" y="1295400"/>
                <a:ext cx="8481061" cy="5257801"/>
              </a:xfrm>
            </p:spPr>
            <p:txBody>
              <a:bodyPr>
                <a:normAutofit/>
              </a:bodyPr>
              <a:lstStyle/>
              <a:p>
                <a:r>
                  <a:rPr lang="en-US" b="1">
                    <a:solidFill>
                      <a:srgbClr val="C00000"/>
                    </a:solidFill>
                    <a:latin typeface="Calibri"/>
                    <a:cs typeface="Calibri"/>
                  </a:rPr>
                  <a:t>Edge-level prediction</a:t>
                </a:r>
                <a:r>
                  <a:rPr lang="en-US">
                    <a:latin typeface="Calibri"/>
                    <a:cs typeface="Calibri"/>
                  </a:rPr>
                  <a:t>: Make prediction using pairs of node embeddings</a:t>
                </a:r>
              </a:p>
              <a:p>
                <a:r>
                  <a:rPr lang="en-US">
                    <a:latin typeface="Calibri"/>
                    <a:cs typeface="Calibri"/>
                  </a:rPr>
                  <a:t>Suppose we want to make </a:t>
                </a:r>
                <a14:m>
                  <m:oMath xmlns:m="http://schemas.openxmlformats.org/officeDocument/2006/math">
                    <m:r>
                      <a:rPr lang="en-US" i="1">
                        <a:solidFill>
                          <a:schemeClr val="accent2">
                            <a:lumMod val="75000"/>
                          </a:schemeClr>
                        </a:solidFill>
                        <a:latin typeface="Cambria Math" panose="02040503050406030204" pitchFamily="18" charset="0"/>
                        <a:cs typeface="Calibri"/>
                      </a:rPr>
                      <m:t>𝑘</m:t>
                    </m:r>
                  </m:oMath>
                </a14:m>
                <a:r>
                  <a:rPr lang="en-US">
                    <a:solidFill>
                      <a:schemeClr val="accent2">
                        <a:lumMod val="75000"/>
                      </a:schemeClr>
                    </a:solidFill>
                    <a:latin typeface="Calibri"/>
                    <a:cs typeface="Calibri"/>
                  </a:rPr>
                  <a:t>-way prediction</a:t>
                </a:r>
                <a:endParaRPr lang="en-US">
                  <a:latin typeface="Calibri"/>
                  <a:cs typeface="Calibri"/>
                </a:endParaRPr>
              </a:p>
              <a:p>
                <a14:m>
                  <m:oMath xmlns:m="http://schemas.openxmlformats.org/officeDocument/2006/math">
                    <m:sSub>
                      <m:sSubPr>
                        <m:ctrlPr>
                          <a:rPr lang="en-US" b="1" i="1" smtClean="0">
                            <a:latin typeface="Cambria Math" panose="02040503050406030204" pitchFamily="18" charset="0"/>
                            <a:cs typeface="Calibri"/>
                          </a:rPr>
                        </m:ctrlPr>
                      </m:sSubPr>
                      <m:e>
                        <m:acc>
                          <m:accPr>
                            <m:chr m:val="̂"/>
                            <m:ctrlPr>
                              <a:rPr lang="en-US" b="1" i="1" smtClean="0">
                                <a:latin typeface="Cambria Math" panose="02040503050406030204" pitchFamily="18" charset="0"/>
                                <a:cs typeface="Calibri"/>
                              </a:rPr>
                            </m:ctrlPr>
                          </m:accPr>
                          <m:e>
                            <m:r>
                              <a:rPr lang="en-US" b="1" i="1" smtClean="0">
                                <a:latin typeface="Cambria Math" panose="02040503050406030204" pitchFamily="18" charset="0"/>
                                <a:cs typeface="Calibri"/>
                              </a:rPr>
                              <m:t>𝒚</m:t>
                            </m:r>
                          </m:e>
                        </m:acc>
                      </m:e>
                      <m:sub>
                        <m:r>
                          <a:rPr lang="en-US" b="1" i="1" smtClean="0">
                            <a:latin typeface="Cambria Math" panose="02040503050406030204" pitchFamily="18" charset="0"/>
                            <a:cs typeface="Calibri"/>
                          </a:rPr>
                          <m:t>𝒖𝒗</m:t>
                        </m:r>
                      </m:sub>
                    </m:sSub>
                    <m:r>
                      <a:rPr lang="en-US" b="1">
                        <a:latin typeface="Cambria Math" panose="02040503050406030204" pitchFamily="18" charset="0"/>
                        <a:cs typeface="Calibri"/>
                      </a:rPr>
                      <m:t>=</m:t>
                    </m:r>
                    <m:r>
                      <a:rPr lang="en-US" b="1" i="1">
                        <a:latin typeface="Cambria Math" panose="02040503050406030204" pitchFamily="18" charset="0"/>
                        <a:cs typeface="Calibri"/>
                      </a:rPr>
                      <m:t> </m:t>
                    </m:r>
                    <m:sSub>
                      <m:sSubPr>
                        <m:ctrlPr>
                          <a:rPr lang="en-US" i="1">
                            <a:latin typeface="Cambria Math" panose="02040503050406030204" pitchFamily="18" charset="0"/>
                            <a:cs typeface="Calibri"/>
                          </a:rPr>
                        </m:ctrlPr>
                      </m:sSubPr>
                      <m:e>
                        <m:r>
                          <m:rPr>
                            <m:sty m:val="p"/>
                          </m:rPr>
                          <a:rPr lang="en-US">
                            <a:latin typeface="Cambria Math" panose="02040503050406030204" pitchFamily="18" charset="0"/>
                            <a:cs typeface="Calibri"/>
                          </a:rPr>
                          <m:t>Head</m:t>
                        </m:r>
                      </m:e>
                      <m:sub>
                        <m:r>
                          <m:rPr>
                            <m:sty m:val="p"/>
                          </m:rPr>
                          <a:rPr lang="en-US" b="0" i="0" smtClean="0">
                            <a:latin typeface="Cambria Math" panose="02040503050406030204" pitchFamily="18" charset="0"/>
                            <a:cs typeface="Calibri"/>
                          </a:rPr>
                          <m:t>edg</m:t>
                        </m:r>
                        <m:r>
                          <a:rPr lang="en-US" b="0" i="1" smtClean="0">
                            <a:latin typeface="Cambria Math" panose="02040503050406030204" pitchFamily="18" charset="0"/>
                            <a:cs typeface="Calibri"/>
                          </a:rPr>
                          <m:t>𝑒</m:t>
                        </m:r>
                      </m:sub>
                    </m:sSub>
                    <m:r>
                      <a:rPr lang="en-US">
                        <a:latin typeface="Cambria Math" panose="02040503050406030204" pitchFamily="18" charset="0"/>
                        <a:cs typeface="Calibri"/>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b="0" i="1" smtClean="0">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a:latin typeface="Cambria Math" panose="02040503050406030204" pitchFamily="18" charset="0"/>
                        <a:cs typeface="Calibri"/>
                      </a:rPr>
                      <m:t>)</m:t>
                    </m:r>
                  </m:oMath>
                </a14:m>
                <a:endParaRPr lang="en-US">
                  <a:latin typeface="Calibri"/>
                  <a:cs typeface="Calibri"/>
                </a:endParaRPr>
              </a:p>
              <a:p>
                <a:endParaRPr lang="en-US">
                  <a:latin typeface="Calibri"/>
                  <a:cs typeface="Calibri"/>
                </a:endParaRPr>
              </a:p>
              <a:p>
                <a:endParaRPr lang="en-US"/>
              </a:p>
              <a:p>
                <a:endParaRPr lang="en-US"/>
              </a:p>
              <a:p>
                <a:pPr marL="118872" indent="0">
                  <a:buNone/>
                </a:pPr>
                <a:endParaRPr lang="en-US"/>
              </a:p>
              <a:p>
                <a:r>
                  <a:rPr lang="en-US"/>
                  <a:t>What are the options for </a:t>
                </a:r>
                <a14:m>
                  <m:oMath xmlns:m="http://schemas.openxmlformats.org/officeDocument/2006/math">
                    <m:sSub>
                      <m:sSubPr>
                        <m:ctrlPr>
                          <a:rPr lang="en-US" i="1">
                            <a:latin typeface="Cambria Math" panose="02040503050406030204" pitchFamily="18" charset="0"/>
                            <a:cs typeface="Calibri"/>
                          </a:rPr>
                        </m:ctrlPr>
                      </m:sSubPr>
                      <m:e>
                        <m:r>
                          <m:rPr>
                            <m:sty m:val="p"/>
                          </m:rPr>
                          <a:rPr lang="en-US">
                            <a:latin typeface="Cambria Math" panose="02040503050406030204" pitchFamily="18" charset="0"/>
                            <a:cs typeface="Calibri"/>
                          </a:rPr>
                          <m:t>Head</m:t>
                        </m:r>
                      </m:e>
                      <m:sub>
                        <m:r>
                          <m:rPr>
                            <m:sty m:val="p"/>
                          </m:rPr>
                          <a:rPr lang="en-US">
                            <a:latin typeface="Cambria Math" panose="02040503050406030204" pitchFamily="18" charset="0"/>
                            <a:cs typeface="Calibri"/>
                          </a:rPr>
                          <m:t>edg</m:t>
                        </m:r>
                        <m:r>
                          <a:rPr lang="en-US" i="1">
                            <a:latin typeface="Cambria Math" panose="02040503050406030204" pitchFamily="18" charset="0"/>
                            <a:cs typeface="Calibri"/>
                          </a:rPr>
                          <m:t>𝑒</m:t>
                        </m:r>
                      </m:sub>
                    </m:sSub>
                    <m:r>
                      <a:rPr lang="en-US">
                        <a:latin typeface="Cambria Math" panose="02040503050406030204" pitchFamily="18" charset="0"/>
                        <a:cs typeface="Calibri"/>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a:latin typeface="Cambria Math" panose="02040503050406030204" pitchFamily="18" charset="0"/>
                        <a:cs typeface="Calibri"/>
                      </a:rPr>
                      <m:t>)</m:t>
                    </m:r>
                  </m:oMath>
                </a14:m>
                <a:r>
                  <a:rPr lang="en-US">
                    <a:latin typeface="Calibri"/>
                    <a:cs typeface="Calibri"/>
                  </a:rPr>
                  <a:t>?</a:t>
                </a:r>
              </a:p>
            </p:txBody>
          </p:sp>
        </mc:Choice>
        <mc:Fallback xmlns="">
          <p:sp>
            <p:nvSpPr>
              <p:cNvPr id="3" name="Content Placeholder 2">
                <a:extLst>
                  <a:ext uri="{FF2B5EF4-FFF2-40B4-BE49-F238E27FC236}">
                    <a16:creationId xmlns:a16="http://schemas.microsoft.com/office/drawing/2014/main" id="{65648EBC-C60C-FC40-A37D-4E8AF83B59B2}"/>
                  </a:ext>
                </a:extLst>
              </p:cNvPr>
              <p:cNvSpPr>
                <a:spLocks noGrp="1" noRot="1" noChangeAspect="1" noMove="1" noResize="1" noEditPoints="1" noAdjustHandles="1" noChangeArrowheads="1" noChangeShapeType="1" noTextEdit="1"/>
              </p:cNvSpPr>
              <p:nvPr>
                <p:ph idx="1"/>
              </p:nvPr>
            </p:nvSpPr>
            <p:spPr>
              <a:xfrm>
                <a:off x="457199" y="1295400"/>
                <a:ext cx="8481061" cy="5257801"/>
              </a:xfrm>
              <a:blipFill>
                <a:blip r:embed="rId3"/>
                <a:stretch>
                  <a:fillRect l="-288" t="-696" r="-79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3E11ABF-F53F-8E4E-852D-B7C765EF17FD}"/>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2998E766-B497-8245-BBFF-305D8A16BB2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93E8884-2BAB-2246-8C66-7D82B6D61081}"/>
              </a:ext>
            </a:extLst>
          </p:cNvPr>
          <p:cNvSpPr>
            <a:spLocks noGrp="1"/>
          </p:cNvSpPr>
          <p:nvPr>
            <p:ph type="sldNum" sz="quarter" idx="12"/>
          </p:nvPr>
        </p:nvSpPr>
        <p:spPr/>
        <p:txBody>
          <a:bodyPr/>
          <a:lstStyle/>
          <a:p>
            <a:fld id="{19B12225-5612-419B-A8D5-4B8EEE4C217E}" type="slidenum">
              <a:rPr lang="en-US" smtClean="0"/>
              <a:pPr/>
              <a:t>32</a:t>
            </a:fld>
            <a:endParaRPr lang="en-US"/>
          </a:p>
        </p:txBody>
      </p:sp>
      <p:pic>
        <p:nvPicPr>
          <p:cNvPr id="8" name="Picture 7">
            <a:extLst>
              <a:ext uri="{FF2B5EF4-FFF2-40B4-BE49-F238E27FC236}">
                <a16:creationId xmlns:a16="http://schemas.microsoft.com/office/drawing/2014/main" id="{0B95D251-E8E4-DB42-A766-AFE74CE410CD}"/>
              </a:ext>
            </a:extLst>
          </p:cNvPr>
          <p:cNvPicPr>
            <a:picLocks noChangeAspect="1"/>
          </p:cNvPicPr>
          <p:nvPr/>
        </p:nvPicPr>
        <p:blipFill rotWithShape="1">
          <a:blip r:embed="rId4"/>
          <a:srcRect b="12127"/>
          <a:stretch/>
        </p:blipFill>
        <p:spPr>
          <a:xfrm>
            <a:off x="3671588" y="3691449"/>
            <a:ext cx="1714278" cy="1524237"/>
          </a:xfrm>
          <a:prstGeom prst="rect">
            <a:avLst/>
          </a:prstGeom>
        </p:spPr>
      </p:pic>
      <p:sp>
        <p:nvSpPr>
          <p:cNvPr id="9" name="Rectangle 8">
            <a:extLst>
              <a:ext uri="{FF2B5EF4-FFF2-40B4-BE49-F238E27FC236}">
                <a16:creationId xmlns:a16="http://schemas.microsoft.com/office/drawing/2014/main" id="{52C5CBF1-57F0-F342-A573-07D503460F16}"/>
              </a:ext>
            </a:extLst>
          </p:cNvPr>
          <p:cNvSpPr/>
          <p:nvPr/>
        </p:nvSpPr>
        <p:spPr>
          <a:xfrm flipH="1">
            <a:off x="4840644" y="5054649"/>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BED339A-214D-3649-AEC3-AC7946D43F7D}"/>
              </a:ext>
            </a:extLst>
          </p:cNvPr>
          <p:cNvSpPr/>
          <p:nvPr/>
        </p:nvSpPr>
        <p:spPr>
          <a:xfrm flipH="1">
            <a:off x="3629382" y="4816825"/>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1ABDF9D2-634A-7E41-BF7B-B34860631699}"/>
              </a:ext>
            </a:extLst>
          </p:cNvPr>
          <p:cNvCxnSpPr>
            <a:cxnSpLocks/>
          </p:cNvCxnSpPr>
          <p:nvPr/>
        </p:nvCxnSpPr>
        <p:spPr>
          <a:xfrm>
            <a:off x="3964406" y="4890833"/>
            <a:ext cx="615180" cy="118498"/>
          </a:xfrm>
          <a:prstGeom prst="line">
            <a:avLst/>
          </a:prstGeom>
          <a:ln w="38100">
            <a:solidFill>
              <a:srgbClr val="C00000"/>
            </a:solidFill>
            <a:prstDash val="sysDot"/>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A48AE6AC-D9D3-3F4A-8C67-5F5810D8FF04}"/>
              </a:ext>
            </a:extLst>
          </p:cNvPr>
          <p:cNvSpPr txBox="1"/>
          <p:nvPr/>
        </p:nvSpPr>
        <p:spPr>
          <a:xfrm>
            <a:off x="4104638" y="4949532"/>
            <a:ext cx="288862" cy="369332"/>
          </a:xfrm>
          <a:prstGeom prst="rect">
            <a:avLst/>
          </a:prstGeom>
          <a:noFill/>
        </p:spPr>
        <p:txBody>
          <a:bodyPr wrap="none" rtlCol="0">
            <a:spAutoFit/>
          </a:bodyPr>
          <a:lstStyle/>
          <a:p>
            <a:r>
              <a:rPr lang="en-US" b="1">
                <a:solidFill>
                  <a:srgbClr val="C00000"/>
                </a:solidFill>
              </a:rPr>
              <a:t>?</a:t>
            </a:r>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72126022-A397-D749-A125-3663C8B0F843}"/>
                  </a:ext>
                </a:extLst>
              </p:cNvPr>
              <p:cNvSpPr/>
              <p:nvPr/>
            </p:nvSpPr>
            <p:spPr>
              <a:xfrm>
                <a:off x="2846467" y="4622778"/>
                <a:ext cx="761812" cy="5361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solidFill>
                                <a:srgbClr val="C00000"/>
                              </a:solidFill>
                              <a:latin typeface="Cambria Math" panose="02040503050406030204" pitchFamily="18" charset="0"/>
                            </a:rPr>
                          </m:ctrlPr>
                        </m:sSubSupPr>
                        <m:e>
                          <m:r>
                            <a:rPr lang="en-US" sz="2400" b="1" i="1">
                              <a:solidFill>
                                <a:srgbClr val="C00000"/>
                              </a:solidFill>
                              <a:latin typeface="Cambria Math" panose="02040503050406030204" pitchFamily="18" charset="0"/>
                            </a:rPr>
                            <m:t>𝐡</m:t>
                          </m:r>
                        </m:e>
                        <m:sub>
                          <m:r>
                            <a:rPr lang="en-US" sz="2400" i="1">
                              <a:solidFill>
                                <a:srgbClr val="C00000"/>
                              </a:solidFill>
                              <a:latin typeface="Cambria Math" panose="02040503050406030204" pitchFamily="18" charset="0"/>
                            </a:rPr>
                            <m:t>𝑢</m:t>
                          </m:r>
                        </m:sub>
                        <m:sup>
                          <m:d>
                            <m:dPr>
                              <m:ctrlPr>
                                <a:rPr lang="en-US" sz="2400" i="1">
                                  <a:solidFill>
                                    <a:srgbClr val="C00000"/>
                                  </a:solidFill>
                                  <a:latin typeface="Cambria Math" panose="02040503050406030204" pitchFamily="18" charset="0"/>
                                </a:rPr>
                              </m:ctrlPr>
                            </m:dPr>
                            <m:e>
                              <m:r>
                                <a:rPr lang="en-US" sz="2400" i="1">
                                  <a:solidFill>
                                    <a:srgbClr val="C00000"/>
                                  </a:solidFill>
                                  <a:latin typeface="Cambria Math" panose="02040503050406030204" pitchFamily="18" charset="0"/>
                                </a:rPr>
                                <m:t>𝐿</m:t>
                              </m:r>
                            </m:e>
                          </m:d>
                        </m:sup>
                      </m:sSubSup>
                    </m:oMath>
                  </m:oMathPara>
                </a14:m>
                <a:endParaRPr lang="en-US" sz="2400">
                  <a:solidFill>
                    <a:srgbClr val="C00000"/>
                  </a:solidFill>
                </a:endParaRPr>
              </a:p>
            </p:txBody>
          </p:sp>
        </mc:Choice>
        <mc:Fallback xmlns="">
          <p:sp>
            <p:nvSpPr>
              <p:cNvPr id="15" name="Rectangle 14">
                <a:extLst>
                  <a:ext uri="{FF2B5EF4-FFF2-40B4-BE49-F238E27FC236}">
                    <a16:creationId xmlns:a16="http://schemas.microsoft.com/office/drawing/2014/main" id="{72126022-A397-D749-A125-3663C8B0F843}"/>
                  </a:ext>
                </a:extLst>
              </p:cNvPr>
              <p:cNvSpPr>
                <a:spLocks noRot="1" noChangeAspect="1" noMove="1" noResize="1" noEditPoints="1" noAdjustHandles="1" noChangeArrowheads="1" noChangeShapeType="1" noTextEdit="1"/>
              </p:cNvSpPr>
              <p:nvPr/>
            </p:nvSpPr>
            <p:spPr>
              <a:xfrm>
                <a:off x="2846467" y="4622778"/>
                <a:ext cx="761812" cy="53610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D83F570A-BCF6-D443-9FC0-52AB3CD91A6E}"/>
                  </a:ext>
                </a:extLst>
              </p:cNvPr>
              <p:cNvSpPr/>
              <p:nvPr/>
            </p:nvSpPr>
            <p:spPr>
              <a:xfrm>
                <a:off x="5084783" y="4890833"/>
                <a:ext cx="761812" cy="5361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solidFill>
                                <a:srgbClr val="C00000"/>
                              </a:solidFill>
                              <a:latin typeface="Cambria Math" panose="02040503050406030204" pitchFamily="18" charset="0"/>
                            </a:rPr>
                          </m:ctrlPr>
                        </m:sSubSupPr>
                        <m:e>
                          <m:r>
                            <a:rPr lang="en-US" sz="2400" b="1" i="1">
                              <a:solidFill>
                                <a:srgbClr val="C00000"/>
                              </a:solidFill>
                              <a:latin typeface="Cambria Math" panose="02040503050406030204" pitchFamily="18" charset="0"/>
                            </a:rPr>
                            <m:t>𝐡</m:t>
                          </m:r>
                        </m:e>
                        <m:sub>
                          <m:r>
                            <a:rPr lang="en-US" sz="2400" b="0" i="1" smtClean="0">
                              <a:solidFill>
                                <a:srgbClr val="C00000"/>
                              </a:solidFill>
                              <a:latin typeface="Cambria Math" panose="02040503050406030204" pitchFamily="18" charset="0"/>
                            </a:rPr>
                            <m:t>𝑣</m:t>
                          </m:r>
                        </m:sub>
                        <m:sup>
                          <m:d>
                            <m:dPr>
                              <m:ctrlPr>
                                <a:rPr lang="en-US" sz="2400" i="1">
                                  <a:solidFill>
                                    <a:srgbClr val="C00000"/>
                                  </a:solidFill>
                                  <a:latin typeface="Cambria Math" panose="02040503050406030204" pitchFamily="18" charset="0"/>
                                </a:rPr>
                              </m:ctrlPr>
                            </m:dPr>
                            <m:e>
                              <m:r>
                                <a:rPr lang="en-US" sz="2400" i="1">
                                  <a:solidFill>
                                    <a:srgbClr val="C00000"/>
                                  </a:solidFill>
                                  <a:latin typeface="Cambria Math" panose="02040503050406030204" pitchFamily="18" charset="0"/>
                                </a:rPr>
                                <m:t>𝐿</m:t>
                              </m:r>
                            </m:e>
                          </m:d>
                        </m:sup>
                      </m:sSubSup>
                    </m:oMath>
                  </m:oMathPara>
                </a14:m>
                <a:endParaRPr lang="en-US" sz="2400">
                  <a:solidFill>
                    <a:srgbClr val="C00000"/>
                  </a:solidFill>
                </a:endParaRPr>
              </a:p>
            </p:txBody>
          </p:sp>
        </mc:Choice>
        <mc:Fallback xmlns="">
          <p:sp>
            <p:nvSpPr>
              <p:cNvPr id="16" name="Rectangle 15">
                <a:extLst>
                  <a:ext uri="{FF2B5EF4-FFF2-40B4-BE49-F238E27FC236}">
                    <a16:creationId xmlns:a16="http://schemas.microsoft.com/office/drawing/2014/main" id="{D83F570A-BCF6-D443-9FC0-52AB3CD91A6E}"/>
                  </a:ext>
                </a:extLst>
              </p:cNvPr>
              <p:cNvSpPr>
                <a:spLocks noRot="1" noChangeAspect="1" noMove="1" noResize="1" noEditPoints="1" noAdjustHandles="1" noChangeArrowheads="1" noChangeShapeType="1" noTextEdit="1"/>
              </p:cNvSpPr>
              <p:nvPr/>
            </p:nvSpPr>
            <p:spPr>
              <a:xfrm>
                <a:off x="5084783" y="4890833"/>
                <a:ext cx="761812" cy="536109"/>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560297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2B8E4-559A-6744-A20F-AD5C4D6D056E}"/>
              </a:ext>
            </a:extLst>
          </p:cNvPr>
          <p:cNvSpPr>
            <a:spLocks noGrp="1"/>
          </p:cNvSpPr>
          <p:nvPr>
            <p:ph type="title"/>
          </p:nvPr>
        </p:nvSpPr>
        <p:spPr/>
        <p:txBody>
          <a:bodyPr/>
          <a:lstStyle/>
          <a:p>
            <a:r>
              <a:rPr lang="en-US"/>
              <a:t>Prediction Heads: Edge-level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FE14579-AA9E-9D41-B782-7159E55B071E}"/>
                  </a:ext>
                </a:extLst>
              </p:cNvPr>
              <p:cNvSpPr>
                <a:spLocks noGrp="1"/>
              </p:cNvSpPr>
              <p:nvPr>
                <p:ph idx="1"/>
              </p:nvPr>
            </p:nvSpPr>
            <p:spPr>
              <a:xfrm>
                <a:off x="457200" y="1295400"/>
                <a:ext cx="8229600" cy="5486400"/>
              </a:xfrm>
            </p:spPr>
            <p:txBody>
              <a:bodyPr>
                <a:normAutofit/>
              </a:bodyPr>
              <a:lstStyle/>
              <a:p>
                <a:r>
                  <a:rPr lang="en-US" b="1">
                    <a:solidFill>
                      <a:schemeClr val="tx1"/>
                    </a:solidFill>
                  </a:rPr>
                  <a:t>Options for </a:t>
                </a:r>
                <a14:m>
                  <m:oMath xmlns:m="http://schemas.openxmlformats.org/officeDocument/2006/math">
                    <m:sSub>
                      <m:sSubPr>
                        <m:ctrlPr>
                          <a:rPr lang="en-US" i="1">
                            <a:solidFill>
                              <a:schemeClr val="tx1"/>
                            </a:solidFill>
                            <a:latin typeface="Cambria Math" panose="02040503050406030204" pitchFamily="18" charset="0"/>
                            <a:cs typeface="Calibri"/>
                          </a:rPr>
                        </m:ctrlPr>
                      </m:sSubPr>
                      <m:e>
                        <m:r>
                          <m:rPr>
                            <m:sty m:val="p"/>
                          </m:rPr>
                          <a:rPr lang="en-US">
                            <a:solidFill>
                              <a:schemeClr val="tx1"/>
                            </a:solidFill>
                            <a:latin typeface="Cambria Math" panose="02040503050406030204" pitchFamily="18" charset="0"/>
                            <a:cs typeface="Calibri"/>
                          </a:rPr>
                          <m:t>Head</m:t>
                        </m:r>
                      </m:e>
                      <m:sub>
                        <m:r>
                          <m:rPr>
                            <m:sty m:val="p"/>
                          </m:rPr>
                          <a:rPr lang="en-US">
                            <a:solidFill>
                              <a:schemeClr val="tx1"/>
                            </a:solidFill>
                            <a:latin typeface="Cambria Math" panose="02040503050406030204" pitchFamily="18" charset="0"/>
                            <a:cs typeface="Calibri"/>
                          </a:rPr>
                          <m:t>edg</m:t>
                        </m:r>
                        <m:r>
                          <a:rPr lang="en-US" i="1">
                            <a:solidFill>
                              <a:schemeClr val="tx1"/>
                            </a:solidFill>
                            <a:latin typeface="Cambria Math" panose="02040503050406030204" pitchFamily="18" charset="0"/>
                            <a:cs typeface="Calibri"/>
                          </a:rPr>
                          <m:t>𝑒</m:t>
                        </m:r>
                      </m:sub>
                    </m:sSub>
                    <m:r>
                      <a:rPr lang="en-US">
                        <a:solidFill>
                          <a:schemeClr val="tx1"/>
                        </a:solidFill>
                        <a:latin typeface="Cambria Math" panose="02040503050406030204" pitchFamily="18" charset="0"/>
                        <a:cs typeface="Calibri"/>
                      </a:rPr>
                      <m:t>(</m:t>
                    </m:r>
                    <m:sSubSup>
                      <m:sSubSupPr>
                        <m:ctrlPr>
                          <a:rPr lang="en-US" i="1">
                            <a:solidFill>
                              <a:schemeClr val="tx1"/>
                            </a:solidFill>
                            <a:latin typeface="Cambria Math" panose="02040503050406030204" pitchFamily="18" charset="0"/>
                          </a:rPr>
                        </m:ctrlPr>
                      </m:sSubSupPr>
                      <m:e>
                        <m:r>
                          <a:rPr lang="en-US" b="1" i="1">
                            <a:solidFill>
                              <a:schemeClr val="tx1"/>
                            </a:solidFill>
                            <a:latin typeface="Cambria Math" panose="02040503050406030204" pitchFamily="18" charset="0"/>
                          </a:rPr>
                          <m:t>𝐡</m:t>
                        </m:r>
                      </m:e>
                      <m:sub>
                        <m:r>
                          <a:rPr lang="en-US" i="1">
                            <a:solidFill>
                              <a:schemeClr val="tx1"/>
                            </a:solidFill>
                            <a:latin typeface="Cambria Math" panose="02040503050406030204" pitchFamily="18" charset="0"/>
                          </a:rPr>
                          <m:t>𝑢</m:t>
                        </m:r>
                      </m:sub>
                      <m:sup>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𝐿</m:t>
                            </m:r>
                          </m:e>
                        </m:d>
                      </m:sup>
                    </m:sSubSup>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b="1" i="1">
                            <a:solidFill>
                              <a:schemeClr val="tx1"/>
                            </a:solidFill>
                            <a:latin typeface="Cambria Math" panose="02040503050406030204" pitchFamily="18" charset="0"/>
                          </a:rPr>
                          <m:t>𝐡</m:t>
                        </m:r>
                      </m:e>
                      <m:sub>
                        <m:r>
                          <a:rPr lang="en-US" i="1">
                            <a:solidFill>
                              <a:schemeClr val="tx1"/>
                            </a:solidFill>
                            <a:latin typeface="Cambria Math" panose="02040503050406030204" pitchFamily="18" charset="0"/>
                          </a:rPr>
                          <m:t>𝑣</m:t>
                        </m:r>
                      </m:sub>
                      <m:sup>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𝐿</m:t>
                            </m:r>
                          </m:e>
                        </m:d>
                      </m:sup>
                    </m:sSubSup>
                    <m:r>
                      <a:rPr lang="en-US">
                        <a:solidFill>
                          <a:schemeClr val="tx1"/>
                        </a:solidFill>
                        <a:latin typeface="Cambria Math" panose="02040503050406030204" pitchFamily="18" charset="0"/>
                        <a:cs typeface="Calibri"/>
                      </a:rPr>
                      <m:t>)</m:t>
                    </m:r>
                  </m:oMath>
                </a14:m>
                <a:r>
                  <a:rPr lang="en-US">
                    <a:solidFill>
                      <a:schemeClr val="tx1"/>
                    </a:solidFill>
                  </a:rPr>
                  <a:t>:</a:t>
                </a:r>
              </a:p>
              <a:p>
                <a:r>
                  <a:rPr lang="en-US" b="1">
                    <a:solidFill>
                      <a:srgbClr val="C00000"/>
                    </a:solidFill>
                  </a:rPr>
                  <a:t>(1) Concatenation + Linear</a:t>
                </a:r>
              </a:p>
              <a:p>
                <a:pPr lvl="1"/>
                <a:r>
                  <a:rPr lang="en-US"/>
                  <a:t>We have seen this in graph attention</a:t>
                </a:r>
              </a:p>
              <a:p>
                <a:pPr lvl="1"/>
                <a:endParaRPr lang="en-US"/>
              </a:p>
              <a:p>
                <a:pPr lvl="1"/>
                <a:endParaRPr lang="en-US"/>
              </a:p>
              <a:p>
                <a:pPr lvl="1"/>
                <a:endParaRPr lang="en-US"/>
              </a:p>
              <a:p>
                <a:pPr lvl="1"/>
                <a14:m>
                  <m:oMath xmlns:m="http://schemas.openxmlformats.org/officeDocument/2006/math">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𝒚</m:t>
                            </m:r>
                          </m:e>
                        </m:acc>
                      </m:e>
                      <m:sub>
                        <m:r>
                          <a:rPr lang="en-US" b="1" i="1" smtClean="0">
                            <a:latin typeface="Cambria Math" panose="02040503050406030204" pitchFamily="18" charset="0"/>
                          </a:rPr>
                          <m:t>𝒖𝒗</m:t>
                        </m:r>
                      </m:sub>
                    </m:sSub>
                    <m:r>
                      <a:rPr lang="en-US" b="1" i="1">
                        <a:latin typeface="Cambria Math" panose="02040503050406030204" pitchFamily="18" charset="0"/>
                      </a:rPr>
                      <m:t>=</m:t>
                    </m:r>
                    <m:r>
                      <m:rPr>
                        <m:sty m:val="p"/>
                      </m:rPr>
                      <a:rPr lang="en-US" i="0">
                        <a:latin typeface="Cambria Math" panose="02040503050406030204" pitchFamily="18" charset="0"/>
                      </a:rPr>
                      <m:t>Linear</m:t>
                    </m:r>
                    <m:r>
                      <a:rPr lang="en-US" i="1">
                        <a:latin typeface="Cambria Math" panose="02040503050406030204" pitchFamily="18" charset="0"/>
                      </a:rPr>
                      <m:t>(</m:t>
                    </m:r>
                    <m:r>
                      <m:rPr>
                        <m:sty m:val="p"/>
                      </m:rPr>
                      <a:rPr lang="en-US" i="0">
                        <a:latin typeface="Cambria Math" panose="02040503050406030204" pitchFamily="18" charset="0"/>
                      </a:rPr>
                      <m:t>Concat</m:t>
                    </m:r>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oMath>
                </a14:m>
                <a:endParaRPr lang="en-US" b="1"/>
              </a:p>
              <a:p>
                <a:pPr lvl="1"/>
                <a:r>
                  <a:rPr lang="en-US"/>
                  <a:t>Here </a:t>
                </a:r>
                <a14:m>
                  <m:oMath xmlns:m="http://schemas.openxmlformats.org/officeDocument/2006/math">
                    <m:r>
                      <m:rPr>
                        <m:sty m:val="p"/>
                      </m:rPr>
                      <a:rPr lang="en-US" b="0" i="0" smtClean="0">
                        <a:latin typeface="Cambria Math" panose="02040503050406030204" pitchFamily="18" charset="0"/>
                      </a:rPr>
                      <m:t>Linear</m:t>
                    </m:r>
                    <m:r>
                      <a:rPr lang="en-US" b="0" i="0" smtClean="0">
                        <a:latin typeface="Cambria Math" panose="02040503050406030204" pitchFamily="18" charset="0"/>
                      </a:rPr>
                      <m:t>(</m:t>
                    </m:r>
                    <m:r>
                      <a:rPr lang="en-US" b="0" i="1" smtClean="0">
                        <a:latin typeface="Cambria Math" panose="02040503050406030204" pitchFamily="18" charset="0"/>
                      </a:rPr>
                      <m:t>⋅</m:t>
                    </m:r>
                    <m:r>
                      <a:rPr lang="en-US" b="0" i="0" smtClean="0">
                        <a:latin typeface="Cambria Math" panose="02040503050406030204" pitchFamily="18" charset="0"/>
                      </a:rPr>
                      <m:t>)</m:t>
                    </m:r>
                  </m:oMath>
                </a14:m>
                <a:r>
                  <a:rPr lang="en-US"/>
                  <a:t> will map </a:t>
                </a:r>
                <a14:m>
                  <m:oMath xmlns:m="http://schemas.openxmlformats.org/officeDocument/2006/math">
                    <m:r>
                      <a:rPr lang="en-US" b="0" i="1" smtClean="0">
                        <a:solidFill>
                          <a:srgbClr val="C00000"/>
                        </a:solidFill>
                        <a:latin typeface="Cambria Math" panose="02040503050406030204" pitchFamily="18" charset="0"/>
                      </a:rPr>
                      <m:t>2</m:t>
                    </m:r>
                    <m:r>
                      <a:rPr lang="en-US" b="0" i="1" smtClean="0">
                        <a:solidFill>
                          <a:srgbClr val="C00000"/>
                        </a:solidFill>
                        <a:latin typeface="Cambria Math" panose="02040503050406030204" pitchFamily="18" charset="0"/>
                      </a:rPr>
                      <m:t>𝑑</m:t>
                    </m:r>
                  </m:oMath>
                </a14:m>
                <a:r>
                  <a:rPr lang="en-US">
                    <a:solidFill>
                      <a:srgbClr val="C00000"/>
                    </a:solidFill>
                  </a:rPr>
                  <a:t>-dimensional </a:t>
                </a:r>
                <a:r>
                  <a:rPr lang="en-US"/>
                  <a:t>embeddings (since we concatenated embeddings) to </a:t>
                </a:r>
                <a14:m>
                  <m:oMath xmlns:m="http://schemas.openxmlformats.org/officeDocument/2006/math">
                    <m:r>
                      <a:rPr lang="en-US" b="0" i="1" smtClean="0">
                        <a:solidFill>
                          <a:srgbClr val="0070C0"/>
                        </a:solidFill>
                        <a:latin typeface="Cambria Math" panose="02040503050406030204" pitchFamily="18" charset="0"/>
                      </a:rPr>
                      <m:t>𝑘</m:t>
                    </m:r>
                  </m:oMath>
                </a14:m>
                <a:r>
                  <a:rPr lang="en-US">
                    <a:solidFill>
                      <a:srgbClr val="0070C0"/>
                    </a:solidFill>
                  </a:rPr>
                  <a:t>-dim </a:t>
                </a:r>
                <a:r>
                  <a:rPr lang="en-US"/>
                  <a:t>embeddings (</a:t>
                </a:r>
                <a14:m>
                  <m:oMath xmlns:m="http://schemas.openxmlformats.org/officeDocument/2006/math">
                    <m:r>
                      <a:rPr lang="en-US" b="0" i="1" smtClean="0">
                        <a:latin typeface="Cambria Math" panose="02040503050406030204" pitchFamily="18" charset="0"/>
                      </a:rPr>
                      <m:t>𝑘</m:t>
                    </m:r>
                  </m:oMath>
                </a14:m>
                <a:r>
                  <a:rPr lang="en-US"/>
                  <a:t>-way prediction)</a:t>
                </a:r>
              </a:p>
              <a:p>
                <a:pPr lvl="1"/>
                <a:endParaRPr lang="en-US"/>
              </a:p>
            </p:txBody>
          </p:sp>
        </mc:Choice>
        <mc:Fallback xmlns="">
          <p:sp>
            <p:nvSpPr>
              <p:cNvPr id="3" name="Content Placeholder 2">
                <a:extLst>
                  <a:ext uri="{FF2B5EF4-FFF2-40B4-BE49-F238E27FC236}">
                    <a16:creationId xmlns:a16="http://schemas.microsoft.com/office/drawing/2014/main" id="{BFE14579-AA9E-9D41-B782-7159E55B071E}"/>
                  </a:ext>
                </a:extLst>
              </p:cNvPr>
              <p:cNvSpPr>
                <a:spLocks noGrp="1" noRot="1" noChangeAspect="1" noMove="1" noResize="1" noEditPoints="1" noAdjustHandles="1" noChangeArrowheads="1" noChangeShapeType="1" noTextEdit="1"/>
              </p:cNvSpPr>
              <p:nvPr>
                <p:ph idx="1"/>
              </p:nvPr>
            </p:nvSpPr>
            <p:spPr>
              <a:xfrm>
                <a:off x="457200" y="1295400"/>
                <a:ext cx="8229600" cy="5486400"/>
              </a:xfrm>
              <a:blipFill>
                <a:blip r:embed="rId3"/>
                <a:stretch>
                  <a:fillRect l="-296" r="-74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9C879676-7B3B-874C-80DE-2891978E4BD8}"/>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2BF8A4D3-4082-2E4E-9988-5534CE0851B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872C16B-9C3C-EA42-B1D3-FD699AEF5EEE}"/>
              </a:ext>
            </a:extLst>
          </p:cNvPr>
          <p:cNvSpPr>
            <a:spLocks noGrp="1"/>
          </p:cNvSpPr>
          <p:nvPr>
            <p:ph type="sldNum" sz="quarter" idx="12"/>
          </p:nvPr>
        </p:nvSpPr>
        <p:spPr/>
        <p:txBody>
          <a:bodyPr/>
          <a:lstStyle/>
          <a:p>
            <a:fld id="{19B12225-5612-419B-A8D5-4B8EEE4C217E}" type="slidenum">
              <a:rPr lang="en-US" smtClean="0"/>
              <a:pPr/>
              <a:t>33</a:t>
            </a:fld>
            <a:endParaRPr lang="en-US"/>
          </a:p>
        </p:txBody>
      </p:sp>
      <p:sp>
        <p:nvSpPr>
          <p:cNvPr id="7" name="矩形 21">
            <a:extLst>
              <a:ext uri="{FF2B5EF4-FFF2-40B4-BE49-F238E27FC236}">
                <a16:creationId xmlns:a16="http://schemas.microsoft.com/office/drawing/2014/main" id="{DF9FA439-5BE8-1D43-8D4C-8C5093A996AA}"/>
              </a:ext>
            </a:extLst>
          </p:cNvPr>
          <p:cNvSpPr/>
          <p:nvPr/>
        </p:nvSpPr>
        <p:spPr>
          <a:xfrm>
            <a:off x="4372654" y="3287286"/>
            <a:ext cx="105702" cy="396383"/>
          </a:xfrm>
          <a:prstGeom prst="rect">
            <a:avLst/>
          </a:prstGeom>
          <a:solidFill>
            <a:srgbClr val="C00000"/>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矩形 21">
            <a:extLst>
              <a:ext uri="{FF2B5EF4-FFF2-40B4-BE49-F238E27FC236}">
                <a16:creationId xmlns:a16="http://schemas.microsoft.com/office/drawing/2014/main" id="{015EA746-E810-C94D-A3D4-4BF613EE52B8}"/>
              </a:ext>
            </a:extLst>
          </p:cNvPr>
          <p:cNvSpPr/>
          <p:nvPr/>
        </p:nvSpPr>
        <p:spPr>
          <a:xfrm>
            <a:off x="4372654" y="3683669"/>
            <a:ext cx="105702" cy="396383"/>
          </a:xfrm>
          <a:prstGeom prst="rect">
            <a:avLst/>
          </a:prstGeom>
          <a:solidFill>
            <a:schemeClr val="accent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cxnSp>
        <p:nvCxnSpPr>
          <p:cNvPr id="9" name="Straight Arrow Connector 8">
            <a:extLst>
              <a:ext uri="{FF2B5EF4-FFF2-40B4-BE49-F238E27FC236}">
                <a16:creationId xmlns:a16="http://schemas.microsoft.com/office/drawing/2014/main" id="{C2F59C1B-F2A0-2E4D-9F37-63D3139AF6FE}"/>
              </a:ext>
            </a:extLst>
          </p:cNvPr>
          <p:cNvCxnSpPr>
            <a:cxnSpLocks/>
          </p:cNvCxnSpPr>
          <p:nvPr/>
        </p:nvCxnSpPr>
        <p:spPr>
          <a:xfrm>
            <a:off x="3181850" y="3733267"/>
            <a:ext cx="1048372"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10" name="矩形 21">
            <a:extLst>
              <a:ext uri="{FF2B5EF4-FFF2-40B4-BE49-F238E27FC236}">
                <a16:creationId xmlns:a16="http://schemas.microsoft.com/office/drawing/2014/main" id="{0635105A-15C8-0E4B-AACE-07B2D8C68648}"/>
              </a:ext>
            </a:extLst>
          </p:cNvPr>
          <p:cNvSpPr/>
          <p:nvPr/>
        </p:nvSpPr>
        <p:spPr>
          <a:xfrm>
            <a:off x="2437517" y="3514392"/>
            <a:ext cx="105702" cy="396383"/>
          </a:xfrm>
          <a:prstGeom prst="rect">
            <a:avLst/>
          </a:prstGeom>
          <a:solidFill>
            <a:srgbClr val="C00000"/>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1" name="矩形 21">
            <a:extLst>
              <a:ext uri="{FF2B5EF4-FFF2-40B4-BE49-F238E27FC236}">
                <a16:creationId xmlns:a16="http://schemas.microsoft.com/office/drawing/2014/main" id="{25B5FD81-D9C8-A441-AB86-752295FD01AB}"/>
              </a:ext>
            </a:extLst>
          </p:cNvPr>
          <p:cNvSpPr/>
          <p:nvPr/>
        </p:nvSpPr>
        <p:spPr>
          <a:xfrm>
            <a:off x="2937569" y="3523043"/>
            <a:ext cx="105702" cy="396383"/>
          </a:xfrm>
          <a:prstGeom prst="rect">
            <a:avLst/>
          </a:prstGeom>
          <a:solidFill>
            <a:schemeClr val="accent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TextBox 13">
            <a:extLst>
              <a:ext uri="{FF2B5EF4-FFF2-40B4-BE49-F238E27FC236}">
                <a16:creationId xmlns:a16="http://schemas.microsoft.com/office/drawing/2014/main" id="{7BA9528D-48DD-7A40-90FC-46219734CA3E}"/>
              </a:ext>
            </a:extLst>
          </p:cNvPr>
          <p:cNvSpPr txBox="1"/>
          <p:nvPr/>
        </p:nvSpPr>
        <p:spPr>
          <a:xfrm>
            <a:off x="3081925" y="3345115"/>
            <a:ext cx="1316386" cy="338554"/>
          </a:xfrm>
          <a:prstGeom prst="rect">
            <a:avLst/>
          </a:prstGeom>
          <a:noFill/>
        </p:spPr>
        <p:txBody>
          <a:bodyPr wrap="none" rtlCol="0">
            <a:spAutoFit/>
          </a:bodyPr>
          <a:lstStyle/>
          <a:p>
            <a:r>
              <a:rPr lang="en-US" sz="1600" b="1"/>
              <a:t>Concatenate</a:t>
            </a:r>
          </a:p>
        </p:txBody>
      </p:sp>
      <p:cxnSp>
        <p:nvCxnSpPr>
          <p:cNvPr id="15" name="Straight Arrow Connector 14">
            <a:extLst>
              <a:ext uri="{FF2B5EF4-FFF2-40B4-BE49-F238E27FC236}">
                <a16:creationId xmlns:a16="http://schemas.microsoft.com/office/drawing/2014/main" id="{1425FBF3-87F0-894F-9CFA-962D43DEC535}"/>
              </a:ext>
            </a:extLst>
          </p:cNvPr>
          <p:cNvCxnSpPr>
            <a:cxnSpLocks/>
          </p:cNvCxnSpPr>
          <p:nvPr/>
        </p:nvCxnSpPr>
        <p:spPr>
          <a:xfrm>
            <a:off x="4620913" y="3725423"/>
            <a:ext cx="638009"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F637BF5C-59E0-2842-86C8-FC1DE033D09C}"/>
              </a:ext>
            </a:extLst>
          </p:cNvPr>
          <p:cNvSpPr txBox="1"/>
          <p:nvPr/>
        </p:nvSpPr>
        <p:spPr>
          <a:xfrm>
            <a:off x="4597551" y="3348463"/>
            <a:ext cx="744114" cy="338554"/>
          </a:xfrm>
          <a:prstGeom prst="rect">
            <a:avLst/>
          </a:prstGeom>
          <a:noFill/>
        </p:spPr>
        <p:txBody>
          <a:bodyPr wrap="none" rtlCol="0">
            <a:spAutoFit/>
          </a:bodyPr>
          <a:lstStyle/>
          <a:p>
            <a:r>
              <a:rPr lang="en-US" sz="1600" b="1"/>
              <a:t>Linear</a:t>
            </a:r>
          </a:p>
        </p:txBody>
      </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FB4B1D37-1F77-664A-874F-0FF959035E78}"/>
                  </a:ext>
                </a:extLst>
              </p:cNvPr>
              <p:cNvSpPr/>
              <p:nvPr/>
            </p:nvSpPr>
            <p:spPr>
              <a:xfrm>
                <a:off x="5450006" y="3448725"/>
                <a:ext cx="72410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2400" b="1" i="1" smtClean="0">
                              <a:latin typeface="Cambria Math" panose="02040503050406030204" pitchFamily="18" charset="0"/>
                            </a:rPr>
                          </m:ctrlPr>
                        </m:accPr>
                        <m:e>
                          <m:sSub>
                            <m:sSubPr>
                              <m:ctrlPr>
                                <a:rPr lang="en-US" sz="2400" b="1" i="1">
                                  <a:latin typeface="Cambria Math" panose="02040503050406030204" pitchFamily="18" charset="0"/>
                                </a:rPr>
                              </m:ctrlPr>
                            </m:sSubPr>
                            <m:e>
                              <m:r>
                                <a:rPr lang="en-US" sz="2400" b="1" i="1">
                                  <a:latin typeface="Cambria Math" panose="02040503050406030204" pitchFamily="18" charset="0"/>
                                </a:rPr>
                                <m:t>𝒚</m:t>
                              </m:r>
                            </m:e>
                            <m:sub>
                              <m:r>
                                <a:rPr lang="en-US" sz="2400" i="1">
                                  <a:latin typeface="Cambria Math" panose="02040503050406030204" pitchFamily="18" charset="0"/>
                                </a:rPr>
                                <m:t>𝑢𝑣</m:t>
                              </m:r>
                            </m:sub>
                          </m:sSub>
                        </m:e>
                      </m:acc>
                    </m:oMath>
                  </m:oMathPara>
                </a14:m>
                <a:endParaRPr lang="en-US" sz="2400" b="1"/>
              </a:p>
            </p:txBody>
          </p:sp>
        </mc:Choice>
        <mc:Fallback xmlns="">
          <p:sp>
            <p:nvSpPr>
              <p:cNvPr id="17" name="Rectangle 16">
                <a:extLst>
                  <a:ext uri="{FF2B5EF4-FFF2-40B4-BE49-F238E27FC236}">
                    <a16:creationId xmlns:a16="http://schemas.microsoft.com/office/drawing/2014/main" id="{FB4B1D37-1F77-664A-874F-0FF959035E78}"/>
                  </a:ext>
                </a:extLst>
              </p:cNvPr>
              <p:cNvSpPr>
                <a:spLocks noRot="1" noChangeAspect="1" noMove="1" noResize="1" noEditPoints="1" noAdjustHandles="1" noChangeArrowheads="1" noChangeShapeType="1" noTextEdit="1"/>
              </p:cNvSpPr>
              <p:nvPr/>
            </p:nvSpPr>
            <p:spPr>
              <a:xfrm>
                <a:off x="5450006" y="3448725"/>
                <a:ext cx="724109" cy="461665"/>
              </a:xfrm>
              <a:prstGeom prst="rect">
                <a:avLst/>
              </a:prstGeom>
              <a:blipFill>
                <a:blip r:embed="rId6"/>
                <a:stretch>
                  <a:fillRect t="-5333" r="-21849" b="-12000"/>
                </a:stretch>
              </a:blipFill>
            </p:spPr>
            <p:txBody>
              <a:bodyPr/>
              <a:lstStyle/>
              <a:p>
                <a:r>
                  <a:rPr lang="en-US">
                    <a:noFill/>
                  </a:rPr>
                  <a:t> </a:t>
                </a:r>
              </a:p>
            </p:txBody>
          </p:sp>
        </mc:Fallback>
      </mc:AlternateContent>
      <p:pic>
        <p:nvPicPr>
          <p:cNvPr id="20" name="Picture 19">
            <a:extLst>
              <a:ext uri="{FF2B5EF4-FFF2-40B4-BE49-F238E27FC236}">
                <a16:creationId xmlns:a16="http://schemas.microsoft.com/office/drawing/2014/main" id="{800578F7-8E80-E958-5C91-4B9401B3CECC}"/>
              </a:ext>
            </a:extLst>
          </p:cNvPr>
          <p:cNvPicPr>
            <a:picLocks noChangeAspect="1"/>
          </p:cNvPicPr>
          <p:nvPr/>
        </p:nvPicPr>
        <p:blipFill>
          <a:blip r:embed="rId7"/>
          <a:stretch>
            <a:fillRect/>
          </a:stretch>
        </p:blipFill>
        <p:spPr>
          <a:xfrm>
            <a:off x="2761922" y="3923971"/>
            <a:ext cx="559019" cy="553764"/>
          </a:xfrm>
          <a:prstGeom prst="rect">
            <a:avLst/>
          </a:prstGeom>
        </p:spPr>
      </p:pic>
      <p:pic>
        <p:nvPicPr>
          <p:cNvPr id="21" name="Picture 20" descr="A black letter on a white background&#10;&#10;Description automatically generated">
            <a:extLst>
              <a:ext uri="{FF2B5EF4-FFF2-40B4-BE49-F238E27FC236}">
                <a16:creationId xmlns:a16="http://schemas.microsoft.com/office/drawing/2014/main" id="{78E3E096-071B-22F8-6DA9-74335622733D}"/>
              </a:ext>
            </a:extLst>
          </p:cNvPr>
          <p:cNvPicPr>
            <a:picLocks noChangeAspect="1"/>
          </p:cNvPicPr>
          <p:nvPr/>
        </p:nvPicPr>
        <p:blipFill>
          <a:blip r:embed="rId8"/>
          <a:stretch>
            <a:fillRect/>
          </a:stretch>
        </p:blipFill>
        <p:spPr>
          <a:xfrm>
            <a:off x="2037036" y="3961743"/>
            <a:ext cx="603032" cy="517636"/>
          </a:xfrm>
          <a:prstGeom prst="rect">
            <a:avLst/>
          </a:prstGeom>
        </p:spPr>
      </p:pic>
    </p:spTree>
    <p:extLst>
      <p:ext uri="{BB962C8B-B14F-4D97-AF65-F5344CB8AC3E}">
        <p14:creationId xmlns:p14="http://schemas.microsoft.com/office/powerpoint/2010/main" val="2071647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2B8E4-559A-6744-A20F-AD5C4D6D056E}"/>
              </a:ext>
            </a:extLst>
          </p:cNvPr>
          <p:cNvSpPr>
            <a:spLocks noGrp="1"/>
          </p:cNvSpPr>
          <p:nvPr>
            <p:ph type="title"/>
          </p:nvPr>
        </p:nvSpPr>
        <p:spPr/>
        <p:txBody>
          <a:bodyPr/>
          <a:lstStyle/>
          <a:p>
            <a:r>
              <a:rPr lang="en-US"/>
              <a:t>Prediction Heads: Edge-level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FE14579-AA9E-9D41-B782-7159E55B071E}"/>
                  </a:ext>
                </a:extLst>
              </p:cNvPr>
              <p:cNvSpPr>
                <a:spLocks noGrp="1"/>
              </p:cNvSpPr>
              <p:nvPr>
                <p:ph idx="1"/>
              </p:nvPr>
            </p:nvSpPr>
            <p:spPr/>
            <p:txBody>
              <a:bodyPr>
                <a:normAutofit fontScale="92500"/>
              </a:bodyPr>
              <a:lstStyle/>
              <a:p>
                <a:r>
                  <a:rPr lang="en-US" b="1"/>
                  <a:t>Options for </a:t>
                </a:r>
                <a14:m>
                  <m:oMath xmlns:m="http://schemas.openxmlformats.org/officeDocument/2006/math">
                    <m:sSub>
                      <m:sSubPr>
                        <m:ctrlPr>
                          <a:rPr lang="en-US" i="1">
                            <a:latin typeface="Cambria Math" panose="02040503050406030204" pitchFamily="18" charset="0"/>
                            <a:cs typeface="Calibri"/>
                          </a:rPr>
                        </m:ctrlPr>
                      </m:sSubPr>
                      <m:e>
                        <m:r>
                          <m:rPr>
                            <m:sty m:val="p"/>
                          </m:rPr>
                          <a:rPr lang="en-US">
                            <a:latin typeface="Cambria Math" panose="02040503050406030204" pitchFamily="18" charset="0"/>
                            <a:cs typeface="Calibri"/>
                          </a:rPr>
                          <m:t>Head</m:t>
                        </m:r>
                      </m:e>
                      <m:sub>
                        <m:r>
                          <m:rPr>
                            <m:sty m:val="p"/>
                          </m:rPr>
                          <a:rPr lang="en-US">
                            <a:latin typeface="Cambria Math" panose="02040503050406030204" pitchFamily="18" charset="0"/>
                            <a:cs typeface="Calibri"/>
                          </a:rPr>
                          <m:t>edg</m:t>
                        </m:r>
                        <m:r>
                          <a:rPr lang="en-US" i="1">
                            <a:latin typeface="Cambria Math" panose="02040503050406030204" pitchFamily="18" charset="0"/>
                            <a:cs typeface="Calibri"/>
                          </a:rPr>
                          <m:t>𝑒</m:t>
                        </m:r>
                      </m:sub>
                    </m:sSub>
                    <m:r>
                      <a:rPr lang="en-US">
                        <a:latin typeface="Cambria Math" panose="02040503050406030204" pitchFamily="18" charset="0"/>
                        <a:cs typeface="Calibri"/>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a:latin typeface="Cambria Math" panose="02040503050406030204" pitchFamily="18" charset="0"/>
                        <a:cs typeface="Calibri"/>
                      </a:rPr>
                      <m:t>)</m:t>
                    </m:r>
                  </m:oMath>
                </a14:m>
                <a:r>
                  <a:rPr lang="en-US"/>
                  <a:t>:</a:t>
                </a:r>
              </a:p>
              <a:p>
                <a:r>
                  <a:rPr lang="en-US" b="1">
                    <a:solidFill>
                      <a:srgbClr val="C00000"/>
                    </a:solidFill>
                  </a:rPr>
                  <a:t>(2) Dot product</a:t>
                </a:r>
              </a:p>
              <a:p>
                <a:pPr lvl="1"/>
                <a14:m>
                  <m:oMath xmlns:m="http://schemas.openxmlformats.org/officeDocument/2006/math">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𝒚</m:t>
                            </m:r>
                          </m:e>
                        </m:acc>
                      </m:e>
                      <m:sub>
                        <m:r>
                          <a:rPr lang="en-US" b="1" i="1" smtClean="0">
                            <a:latin typeface="Cambria Math" panose="02040503050406030204" pitchFamily="18" charset="0"/>
                          </a:rPr>
                          <m:t>𝒖𝒗</m:t>
                        </m:r>
                      </m:sub>
                    </m:sSub>
                    <m:r>
                      <a:rPr lang="en-US" b="1" i="1">
                        <a:latin typeface="Cambria Math" panose="02040503050406030204" pitchFamily="18" charset="0"/>
                      </a:rPr>
                      <m:t>=</m:t>
                    </m:r>
                    <m:sSup>
                      <m:sSupPr>
                        <m:ctrlPr>
                          <a:rPr lang="en-US" b="0" i="1" smtClean="0">
                            <a:latin typeface="Cambria Math" panose="02040503050406030204" pitchFamily="18" charset="0"/>
                          </a:rPr>
                        </m:ctrlPr>
                      </m:sSupPr>
                      <m:e>
                        <m:sSubSup>
                          <m:sSubSupPr>
                            <m:ctrlPr>
                              <a:rPr lang="en-US" i="1">
                                <a:latin typeface="Cambria Math" panose="02040503050406030204" pitchFamily="18" charset="0"/>
                              </a:rPr>
                            </m:ctrlPr>
                          </m:sSubSupPr>
                          <m:e>
                            <m:r>
                              <a:rPr lang="en-US" b="1" i="1" smtClean="0">
                                <a:latin typeface="Cambria Math" panose="02040503050406030204" pitchFamily="18" charset="0"/>
                              </a:rPr>
                              <m:t>(</m:t>
                            </m:r>
                            <m:r>
                              <a:rPr lang="en-US" b="1" i="1">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b="0" i="1" smtClean="0">
                            <a:latin typeface="Cambria Math" panose="02040503050406030204" pitchFamily="18" charset="0"/>
                          </a:rPr>
                          <m:t>)</m:t>
                        </m:r>
                      </m:e>
                      <m:sup>
                        <m:r>
                          <a:rPr lang="en-US" b="0" i="1" smtClean="0">
                            <a:latin typeface="Cambria Math" panose="02040503050406030204" pitchFamily="18" charset="0"/>
                          </a:rPr>
                          <m:t>𝑇</m:t>
                        </m:r>
                      </m:sup>
                    </m:sSup>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oMath>
                </a14:m>
                <a:endParaRPr lang="en-US"/>
              </a:p>
              <a:p>
                <a:pPr lvl="1"/>
                <a:r>
                  <a:rPr lang="en-US" b="1">
                    <a:solidFill>
                      <a:schemeClr val="accent2">
                        <a:lumMod val="75000"/>
                      </a:schemeClr>
                    </a:solidFill>
                  </a:rPr>
                  <a:t>This approach only applies to </a:t>
                </a:r>
                <a14:m>
                  <m:oMath xmlns:m="http://schemas.openxmlformats.org/officeDocument/2006/math">
                    <m:r>
                      <a:rPr lang="en-US" b="1" i="1" smtClean="0">
                        <a:solidFill>
                          <a:schemeClr val="accent2">
                            <a:lumMod val="75000"/>
                          </a:schemeClr>
                        </a:solidFill>
                        <a:latin typeface="Cambria Math" panose="02040503050406030204" pitchFamily="18" charset="0"/>
                      </a:rPr>
                      <m:t>𝟏</m:t>
                    </m:r>
                  </m:oMath>
                </a14:m>
                <a:r>
                  <a:rPr lang="en-US" b="1">
                    <a:solidFill>
                      <a:schemeClr val="accent2">
                        <a:lumMod val="75000"/>
                      </a:schemeClr>
                    </a:solidFill>
                  </a:rPr>
                  <a:t>-way prediction </a:t>
                </a:r>
                <a:r>
                  <a:rPr lang="en-US"/>
                  <a:t>(e.g., link prediction: predict the existence of an edge)</a:t>
                </a:r>
              </a:p>
              <a:p>
                <a:pPr lvl="1"/>
                <a:r>
                  <a:rPr lang="en-US" b="1"/>
                  <a:t>Applying to </a:t>
                </a:r>
                <a14:m>
                  <m:oMath xmlns:m="http://schemas.openxmlformats.org/officeDocument/2006/math">
                    <m:r>
                      <a:rPr lang="en-US" b="1" i="1" smtClean="0">
                        <a:latin typeface="Cambria Math" panose="02040503050406030204" pitchFamily="18" charset="0"/>
                      </a:rPr>
                      <m:t>𝒌</m:t>
                    </m:r>
                  </m:oMath>
                </a14:m>
                <a:r>
                  <a:rPr lang="en-US" b="1"/>
                  <a:t>-way prediction: </a:t>
                </a:r>
              </a:p>
              <a:p>
                <a:pPr lvl="2"/>
                <a:r>
                  <a:rPr lang="en-US"/>
                  <a:t>Similar to </a:t>
                </a:r>
                <a:r>
                  <a:rPr lang="en-US" b="1">
                    <a:solidFill>
                      <a:schemeClr val="accent2">
                        <a:lumMod val="75000"/>
                      </a:schemeClr>
                    </a:solidFill>
                  </a:rPr>
                  <a:t>multi-head attention</a:t>
                </a:r>
                <a:r>
                  <a:rPr lang="en-US"/>
                  <a:t>: </a:t>
                </a:r>
                <a14:m>
                  <m:oMath xmlns:m="http://schemas.openxmlformats.org/officeDocument/2006/math">
                    <m:sSup>
                      <m:sSupPr>
                        <m:ctrlPr>
                          <a:rPr lang="en-US" b="1" i="1">
                            <a:latin typeface="Cambria Math" panose="02040503050406030204" pitchFamily="18" charset="0"/>
                          </a:rPr>
                        </m:ctrlPr>
                      </m:sSupPr>
                      <m:e>
                        <m:r>
                          <a:rPr lang="en-US" b="1">
                            <a:latin typeface="Cambria Math" panose="02040503050406030204" pitchFamily="18" charset="0"/>
                          </a:rPr>
                          <m:t>𝐖</m:t>
                        </m:r>
                      </m:e>
                      <m:sup>
                        <m:r>
                          <a:rPr lang="en-US">
                            <a:latin typeface="Cambria Math" panose="02040503050406030204" pitchFamily="18" charset="0"/>
                          </a:rPr>
                          <m:t>(1)</m:t>
                        </m:r>
                      </m:sup>
                    </m:sSup>
                    <m:r>
                      <a:rPr lang="en-US" b="1" i="1" smtClean="0">
                        <a:latin typeface="Cambria Math" panose="02040503050406030204" pitchFamily="18" charset="0"/>
                      </a:rPr>
                      <m:t>,…,</m:t>
                    </m:r>
                    <m:sSup>
                      <m:sSupPr>
                        <m:ctrlPr>
                          <a:rPr lang="en-US" b="1" i="1">
                            <a:latin typeface="Cambria Math" panose="02040503050406030204" pitchFamily="18" charset="0"/>
                          </a:rPr>
                        </m:ctrlPr>
                      </m:sSupPr>
                      <m:e>
                        <m:r>
                          <a:rPr lang="en-US" b="1">
                            <a:latin typeface="Cambria Math" panose="02040503050406030204" pitchFamily="18" charset="0"/>
                          </a:rPr>
                          <m:t>𝐖</m:t>
                        </m:r>
                      </m:e>
                      <m:sup>
                        <m:r>
                          <a:rPr lang="en-US">
                            <a:latin typeface="Cambria Math" panose="02040503050406030204" pitchFamily="18" charset="0"/>
                          </a:rPr>
                          <m:t>(</m:t>
                        </m:r>
                        <m:r>
                          <a:rPr lang="en-US" b="0" i="1" smtClean="0">
                            <a:latin typeface="Cambria Math" panose="02040503050406030204" pitchFamily="18" charset="0"/>
                          </a:rPr>
                          <m:t>𝑘</m:t>
                        </m:r>
                        <m:r>
                          <a:rPr lang="en-US">
                            <a:latin typeface="Cambria Math" panose="02040503050406030204" pitchFamily="18" charset="0"/>
                          </a:rPr>
                          <m:t>)</m:t>
                        </m:r>
                      </m:sup>
                    </m:sSup>
                  </m:oMath>
                </a14:m>
                <a:r>
                  <a:rPr lang="en-US"/>
                  <a:t> trainable</a:t>
                </a:r>
              </a:p>
              <a:p>
                <a:pPr marL="768096" lvl="2" indent="0">
                  <a:buNone/>
                </a:pPr>
                <a14:m>
                  <m:oMathPara xmlns:m="http://schemas.openxmlformats.org/officeDocument/2006/math">
                    <m:oMathParaPr>
                      <m:jc m:val="center"/>
                    </m:oMathParaPr>
                    <m:oMath xmlns:m="http://schemas.openxmlformats.org/officeDocument/2006/math">
                      <m:sSubSup>
                        <m:sSubSupPr>
                          <m:ctrlPr>
                            <a:rPr lang="en-US" b="1" i="1" smtClean="0">
                              <a:solidFill>
                                <a:schemeClr val="accent6"/>
                              </a:solidFill>
                              <a:latin typeface="Cambria Math" panose="02040503050406030204" pitchFamily="18" charset="0"/>
                            </a:rPr>
                          </m:ctrlPr>
                        </m:sSubSupPr>
                        <m:e>
                          <m:acc>
                            <m:accPr>
                              <m:chr m:val="̂"/>
                              <m:ctrlPr>
                                <a:rPr lang="en-US" b="1" i="1" smtClean="0">
                                  <a:solidFill>
                                    <a:schemeClr val="accent6"/>
                                  </a:solidFill>
                                  <a:latin typeface="Cambria Math" panose="02040503050406030204" pitchFamily="18" charset="0"/>
                                </a:rPr>
                              </m:ctrlPr>
                            </m:accPr>
                            <m:e>
                              <m:r>
                                <a:rPr lang="en-US" b="1" i="1" smtClean="0">
                                  <a:solidFill>
                                    <a:schemeClr val="accent6"/>
                                  </a:solidFill>
                                  <a:latin typeface="Cambria Math" panose="02040503050406030204" pitchFamily="18" charset="0"/>
                                </a:rPr>
                                <m:t>𝒚</m:t>
                              </m:r>
                            </m:e>
                          </m:acc>
                        </m:e>
                        <m:sub>
                          <m:r>
                            <a:rPr lang="en-US" b="1" i="1" smtClean="0">
                              <a:solidFill>
                                <a:schemeClr val="accent6"/>
                              </a:solidFill>
                              <a:latin typeface="Cambria Math" panose="02040503050406030204" pitchFamily="18" charset="0"/>
                            </a:rPr>
                            <m:t>𝒖𝒗</m:t>
                          </m:r>
                        </m:sub>
                        <m:sup>
                          <m:r>
                            <a:rPr lang="en-US" b="1" i="1" smtClean="0">
                              <a:solidFill>
                                <a:schemeClr val="accent6"/>
                              </a:solidFill>
                              <a:latin typeface="Cambria Math" panose="02040503050406030204" pitchFamily="18" charset="0"/>
                            </a:rPr>
                            <m:t>(</m:t>
                          </m:r>
                          <m:r>
                            <a:rPr lang="en-US" b="1" i="1" smtClean="0">
                              <a:solidFill>
                                <a:schemeClr val="accent6"/>
                              </a:solidFill>
                              <a:latin typeface="Cambria Math" panose="02040503050406030204" pitchFamily="18" charset="0"/>
                            </a:rPr>
                            <m:t>𝟏</m:t>
                          </m:r>
                          <m:r>
                            <a:rPr lang="en-US" b="1" i="1" smtClean="0">
                              <a:solidFill>
                                <a:schemeClr val="accent6"/>
                              </a:solidFill>
                              <a:latin typeface="Cambria Math" panose="02040503050406030204" pitchFamily="18" charset="0"/>
                            </a:rPr>
                            <m:t>)</m:t>
                          </m:r>
                        </m:sup>
                      </m:sSubSup>
                      <m:r>
                        <a:rPr lang="en-US" b="1" i="1">
                          <a:latin typeface="Cambria Math" panose="02040503050406030204" pitchFamily="18" charset="0"/>
                        </a:rPr>
                        <m:t>=</m:t>
                      </m:r>
                      <m:sSup>
                        <m:sSupPr>
                          <m:ctrlPr>
                            <a:rPr lang="en-US" i="1">
                              <a:latin typeface="Cambria Math" panose="02040503050406030204" pitchFamily="18" charset="0"/>
                            </a:rPr>
                          </m:ctrlPr>
                        </m:sSupPr>
                        <m:e>
                          <m:sSubSup>
                            <m:sSubSupPr>
                              <m:ctrlPr>
                                <a:rPr lang="en-US" i="1">
                                  <a:latin typeface="Cambria Math" panose="02040503050406030204" pitchFamily="18" charset="0"/>
                                </a:rPr>
                              </m:ctrlPr>
                            </m:sSubSupPr>
                            <m:e>
                              <m:r>
                                <a:rPr lang="en-US" b="1" i="1">
                                  <a:latin typeface="Cambria Math" panose="02040503050406030204" pitchFamily="18" charset="0"/>
                                </a:rPr>
                                <m:t>(</m:t>
                              </m:r>
                              <m:r>
                                <a:rPr lang="en-US" b="1" i="1">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e>
                        <m:sup>
                          <m:r>
                            <a:rPr lang="en-US" i="1">
                              <a:latin typeface="Cambria Math" panose="02040503050406030204" pitchFamily="18" charset="0"/>
                            </a:rPr>
                            <m:t>𝑇</m:t>
                          </m:r>
                        </m:sup>
                      </m:sSup>
                      <m:sSup>
                        <m:sSupPr>
                          <m:ctrlPr>
                            <a:rPr lang="en-US" b="1" i="1" smtClean="0">
                              <a:solidFill>
                                <a:srgbClr val="C00000"/>
                              </a:solidFill>
                              <a:latin typeface="Cambria Math" panose="02040503050406030204" pitchFamily="18" charset="0"/>
                            </a:rPr>
                          </m:ctrlPr>
                        </m:sSupPr>
                        <m:e>
                          <m:r>
                            <a:rPr lang="en-US" b="1" i="0" smtClean="0">
                              <a:solidFill>
                                <a:srgbClr val="C00000"/>
                              </a:solidFill>
                              <a:latin typeface="Cambria Math" panose="02040503050406030204" pitchFamily="18" charset="0"/>
                            </a:rPr>
                            <m:t>𝐖</m:t>
                          </m:r>
                        </m:e>
                        <m:sup>
                          <m:r>
                            <a:rPr lang="en-US" b="0" i="0" smtClean="0">
                              <a:solidFill>
                                <a:srgbClr val="C00000"/>
                              </a:solidFill>
                              <a:latin typeface="Cambria Math" panose="02040503050406030204" pitchFamily="18" charset="0"/>
                            </a:rPr>
                            <m:t>(1)</m:t>
                          </m:r>
                        </m:sup>
                      </m:sSup>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oMath>
                  </m:oMathPara>
                </a14:m>
                <a:endParaRPr lang="en-US"/>
              </a:p>
              <a:p>
                <a:pPr marL="768096" lvl="2"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m:t>
                      </m:r>
                    </m:oMath>
                  </m:oMathPara>
                </a14:m>
                <a:endParaRPr lang="en-US" i="1">
                  <a:latin typeface="Cambria Math" panose="02040503050406030204" pitchFamily="18" charset="0"/>
                </a:endParaRPr>
              </a:p>
              <a:p>
                <a:pPr marL="768096" lvl="2" indent="0">
                  <a:buNone/>
                </a:pPr>
                <a14:m>
                  <m:oMathPara xmlns:m="http://schemas.openxmlformats.org/officeDocument/2006/math">
                    <m:oMathParaPr>
                      <m:jc m:val="center"/>
                    </m:oMathParaPr>
                    <m:oMath xmlns:m="http://schemas.openxmlformats.org/officeDocument/2006/math">
                      <m:sSubSup>
                        <m:sSubSupPr>
                          <m:ctrlPr>
                            <a:rPr lang="en-US" b="1" i="1">
                              <a:solidFill>
                                <a:schemeClr val="accent6"/>
                              </a:solidFill>
                              <a:latin typeface="Cambria Math" panose="02040503050406030204" pitchFamily="18" charset="0"/>
                            </a:rPr>
                          </m:ctrlPr>
                        </m:sSubSupPr>
                        <m:e>
                          <m:acc>
                            <m:accPr>
                              <m:chr m:val="̂"/>
                              <m:ctrlPr>
                                <a:rPr lang="en-US" b="1" i="1">
                                  <a:solidFill>
                                    <a:schemeClr val="accent6"/>
                                  </a:solidFill>
                                  <a:latin typeface="Cambria Math" panose="02040503050406030204" pitchFamily="18" charset="0"/>
                                </a:rPr>
                              </m:ctrlPr>
                            </m:accPr>
                            <m:e>
                              <m:r>
                                <a:rPr lang="en-US" b="1" i="1">
                                  <a:solidFill>
                                    <a:schemeClr val="accent6"/>
                                  </a:solidFill>
                                  <a:latin typeface="Cambria Math" panose="02040503050406030204" pitchFamily="18" charset="0"/>
                                </a:rPr>
                                <m:t>𝒚</m:t>
                              </m:r>
                            </m:e>
                          </m:acc>
                        </m:e>
                        <m:sub>
                          <m:r>
                            <a:rPr lang="en-US" b="1" i="1">
                              <a:solidFill>
                                <a:schemeClr val="accent6"/>
                              </a:solidFill>
                              <a:latin typeface="Cambria Math" panose="02040503050406030204" pitchFamily="18" charset="0"/>
                            </a:rPr>
                            <m:t>𝒖𝒗</m:t>
                          </m:r>
                        </m:sub>
                        <m:sup>
                          <m:r>
                            <a:rPr lang="en-US" b="1" i="1">
                              <a:solidFill>
                                <a:schemeClr val="accent6"/>
                              </a:solidFill>
                              <a:latin typeface="Cambria Math" panose="02040503050406030204" pitchFamily="18" charset="0"/>
                            </a:rPr>
                            <m:t>(</m:t>
                          </m:r>
                          <m:r>
                            <a:rPr lang="en-US" b="1" i="1" smtClean="0">
                              <a:solidFill>
                                <a:schemeClr val="accent6"/>
                              </a:solidFill>
                              <a:latin typeface="Cambria Math" panose="02040503050406030204" pitchFamily="18" charset="0"/>
                            </a:rPr>
                            <m:t>𝒌</m:t>
                          </m:r>
                          <m:r>
                            <a:rPr lang="en-US" b="1" i="1">
                              <a:solidFill>
                                <a:schemeClr val="accent6"/>
                              </a:solidFill>
                              <a:latin typeface="Cambria Math" panose="02040503050406030204" pitchFamily="18" charset="0"/>
                            </a:rPr>
                            <m:t>)</m:t>
                          </m:r>
                        </m:sup>
                      </m:sSubSup>
                      <m:r>
                        <a:rPr lang="en-US" b="1" i="1">
                          <a:latin typeface="Cambria Math" panose="02040503050406030204" pitchFamily="18" charset="0"/>
                        </a:rPr>
                        <m:t>=</m:t>
                      </m:r>
                      <m:sSup>
                        <m:sSupPr>
                          <m:ctrlPr>
                            <a:rPr lang="en-US" i="1">
                              <a:latin typeface="Cambria Math" panose="02040503050406030204" pitchFamily="18" charset="0"/>
                            </a:rPr>
                          </m:ctrlPr>
                        </m:sSupPr>
                        <m:e>
                          <m:sSubSup>
                            <m:sSubSupPr>
                              <m:ctrlPr>
                                <a:rPr lang="en-US" i="1">
                                  <a:latin typeface="Cambria Math" panose="02040503050406030204" pitchFamily="18" charset="0"/>
                                </a:rPr>
                              </m:ctrlPr>
                            </m:sSubSupPr>
                            <m:e>
                              <m:r>
                                <a:rPr lang="en-US" b="1" i="1">
                                  <a:latin typeface="Cambria Math" panose="02040503050406030204" pitchFamily="18" charset="0"/>
                                </a:rPr>
                                <m:t>(</m:t>
                              </m:r>
                              <m:r>
                                <a:rPr lang="en-US" b="1" i="1">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e>
                        <m:sup>
                          <m:r>
                            <a:rPr lang="en-US" i="1">
                              <a:latin typeface="Cambria Math" panose="02040503050406030204" pitchFamily="18" charset="0"/>
                            </a:rPr>
                            <m:t>𝑇</m:t>
                          </m:r>
                        </m:sup>
                      </m:sSup>
                      <m:sSup>
                        <m:sSupPr>
                          <m:ctrlPr>
                            <a:rPr lang="en-US" b="1" i="1" smtClean="0">
                              <a:solidFill>
                                <a:srgbClr val="C00000"/>
                              </a:solidFill>
                              <a:latin typeface="Cambria Math" panose="02040503050406030204" pitchFamily="18" charset="0"/>
                            </a:rPr>
                          </m:ctrlPr>
                        </m:sSupPr>
                        <m:e>
                          <m:r>
                            <a:rPr lang="en-US" b="1">
                              <a:solidFill>
                                <a:srgbClr val="C00000"/>
                              </a:solidFill>
                              <a:latin typeface="Cambria Math" panose="02040503050406030204" pitchFamily="18" charset="0"/>
                            </a:rPr>
                            <m:t>𝐖</m:t>
                          </m:r>
                        </m:e>
                        <m:sup>
                          <m:r>
                            <a:rPr lang="en-US">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𝑘</m:t>
                          </m:r>
                          <m:r>
                            <a:rPr lang="en-US">
                              <a:solidFill>
                                <a:srgbClr val="C00000"/>
                              </a:solidFill>
                              <a:latin typeface="Cambria Math" panose="02040503050406030204" pitchFamily="18" charset="0"/>
                            </a:rPr>
                            <m:t>)</m:t>
                          </m:r>
                        </m:sup>
                      </m:sSup>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oMath>
                  </m:oMathPara>
                </a14:m>
                <a:endParaRPr lang="en-US"/>
              </a:p>
              <a:p>
                <a:pPr marL="768096" lvl="2" indent="0">
                  <a:buNone/>
                </a:pPr>
                <a:r>
                  <a:rPr lang="en-US" b="0"/>
                  <a:t>		</a:t>
                </a:r>
                <a14:m>
                  <m:oMath xmlns:m="http://schemas.openxmlformats.org/officeDocument/2006/math">
                    <m:sSub>
                      <m:sSubPr>
                        <m:ctrlPr>
                          <a:rPr lang="en-US" b="0"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𝒚</m:t>
                            </m:r>
                          </m:e>
                        </m:acc>
                      </m:e>
                      <m:sub>
                        <m:r>
                          <a:rPr lang="en-US" b="0" i="1" smtClean="0">
                            <a:latin typeface="Cambria Math" panose="02040503050406030204" pitchFamily="18" charset="0"/>
                          </a:rPr>
                          <m:t>𝑢𝑣</m:t>
                        </m:r>
                      </m:sub>
                    </m:sSub>
                    <m:r>
                      <a:rPr lang="en-US" b="1" i="1">
                        <a:latin typeface="Cambria Math" panose="02040503050406030204" pitchFamily="18" charset="0"/>
                      </a:rPr>
                      <m:t>=</m:t>
                    </m:r>
                    <m:r>
                      <m:rPr>
                        <m:sty m:val="p"/>
                      </m:rPr>
                      <a:rPr lang="en-US">
                        <a:latin typeface="Cambria Math" panose="02040503050406030204" pitchFamily="18" charset="0"/>
                      </a:rPr>
                      <m:t>Concat</m:t>
                    </m:r>
                    <m:r>
                      <a:rPr lang="en-US" i="1">
                        <a:latin typeface="Cambria Math" panose="02040503050406030204" pitchFamily="18" charset="0"/>
                      </a:rPr>
                      <m:t>(</m:t>
                    </m:r>
                    <m:sSubSup>
                      <m:sSubSupPr>
                        <m:ctrlPr>
                          <a:rPr lang="en-US" b="1" i="1">
                            <a:solidFill>
                              <a:schemeClr val="accent6"/>
                            </a:solidFill>
                            <a:latin typeface="Cambria Math" panose="02040503050406030204" pitchFamily="18" charset="0"/>
                          </a:rPr>
                        </m:ctrlPr>
                      </m:sSubSupPr>
                      <m:e>
                        <m:acc>
                          <m:accPr>
                            <m:chr m:val="̂"/>
                            <m:ctrlPr>
                              <a:rPr lang="en-US" b="1" i="1">
                                <a:solidFill>
                                  <a:schemeClr val="accent6"/>
                                </a:solidFill>
                                <a:latin typeface="Cambria Math" panose="02040503050406030204" pitchFamily="18" charset="0"/>
                              </a:rPr>
                            </m:ctrlPr>
                          </m:accPr>
                          <m:e>
                            <m:r>
                              <a:rPr lang="en-US" b="1" i="1">
                                <a:solidFill>
                                  <a:schemeClr val="accent6"/>
                                </a:solidFill>
                                <a:latin typeface="Cambria Math" panose="02040503050406030204" pitchFamily="18" charset="0"/>
                              </a:rPr>
                              <m:t>𝒚</m:t>
                            </m:r>
                          </m:e>
                        </m:acc>
                      </m:e>
                      <m:sub>
                        <m:r>
                          <a:rPr lang="en-US" b="1" i="1">
                            <a:solidFill>
                              <a:schemeClr val="accent6"/>
                            </a:solidFill>
                            <a:latin typeface="Cambria Math" panose="02040503050406030204" pitchFamily="18" charset="0"/>
                          </a:rPr>
                          <m:t>𝒖𝒗</m:t>
                        </m:r>
                      </m:sub>
                      <m:sup>
                        <m:r>
                          <a:rPr lang="en-US" b="1" i="1">
                            <a:solidFill>
                              <a:schemeClr val="accent6"/>
                            </a:solidFill>
                            <a:latin typeface="Cambria Math" panose="02040503050406030204" pitchFamily="18" charset="0"/>
                          </a:rPr>
                          <m:t>(</m:t>
                        </m:r>
                        <m:r>
                          <a:rPr lang="en-US" b="1" i="1">
                            <a:solidFill>
                              <a:schemeClr val="accent6"/>
                            </a:solidFill>
                            <a:latin typeface="Cambria Math" panose="02040503050406030204" pitchFamily="18" charset="0"/>
                          </a:rPr>
                          <m:t>𝟏</m:t>
                        </m:r>
                        <m:r>
                          <a:rPr lang="en-US" b="1" i="1">
                            <a:solidFill>
                              <a:schemeClr val="accent6"/>
                            </a:solidFill>
                            <a:latin typeface="Cambria Math" panose="02040503050406030204" pitchFamily="18" charset="0"/>
                          </a:rPr>
                          <m:t>)</m:t>
                        </m:r>
                      </m:sup>
                    </m:sSubSup>
                    <m:r>
                      <a:rPr lang="en-US" i="1">
                        <a:latin typeface="Cambria Math" panose="02040503050406030204" pitchFamily="18" charset="0"/>
                      </a:rPr>
                      <m:t>,</m:t>
                    </m:r>
                    <m:r>
                      <a:rPr lang="en-US" b="0" i="1" smtClean="0">
                        <a:latin typeface="Cambria Math" panose="02040503050406030204" pitchFamily="18" charset="0"/>
                      </a:rPr>
                      <m:t>…,</m:t>
                    </m:r>
                    <m:sSubSup>
                      <m:sSubSupPr>
                        <m:ctrlPr>
                          <a:rPr lang="en-US" b="1" i="1">
                            <a:solidFill>
                              <a:schemeClr val="accent6"/>
                            </a:solidFill>
                            <a:latin typeface="Cambria Math" panose="02040503050406030204" pitchFamily="18" charset="0"/>
                          </a:rPr>
                        </m:ctrlPr>
                      </m:sSubSupPr>
                      <m:e>
                        <m:acc>
                          <m:accPr>
                            <m:chr m:val="̂"/>
                            <m:ctrlPr>
                              <a:rPr lang="en-US" b="1" i="1">
                                <a:solidFill>
                                  <a:schemeClr val="accent6"/>
                                </a:solidFill>
                                <a:latin typeface="Cambria Math" panose="02040503050406030204" pitchFamily="18" charset="0"/>
                              </a:rPr>
                            </m:ctrlPr>
                          </m:accPr>
                          <m:e>
                            <m:r>
                              <a:rPr lang="en-US" b="1" i="1">
                                <a:solidFill>
                                  <a:schemeClr val="accent6"/>
                                </a:solidFill>
                                <a:latin typeface="Cambria Math" panose="02040503050406030204" pitchFamily="18" charset="0"/>
                              </a:rPr>
                              <m:t>𝒚</m:t>
                            </m:r>
                          </m:e>
                        </m:acc>
                      </m:e>
                      <m:sub>
                        <m:r>
                          <a:rPr lang="en-US" b="1" i="1">
                            <a:solidFill>
                              <a:schemeClr val="accent6"/>
                            </a:solidFill>
                            <a:latin typeface="Cambria Math" panose="02040503050406030204" pitchFamily="18" charset="0"/>
                          </a:rPr>
                          <m:t>𝒖𝒗</m:t>
                        </m:r>
                      </m:sub>
                      <m:sup>
                        <m:r>
                          <a:rPr lang="en-US" b="1" i="1">
                            <a:solidFill>
                              <a:schemeClr val="accent6"/>
                            </a:solidFill>
                            <a:latin typeface="Cambria Math" panose="02040503050406030204" pitchFamily="18" charset="0"/>
                          </a:rPr>
                          <m:t>(</m:t>
                        </m:r>
                        <m:r>
                          <a:rPr lang="en-US" b="1" i="1" smtClean="0">
                            <a:solidFill>
                              <a:schemeClr val="accent6"/>
                            </a:solidFill>
                            <a:latin typeface="Cambria Math" panose="02040503050406030204" pitchFamily="18" charset="0"/>
                          </a:rPr>
                          <m:t>𝒌</m:t>
                        </m:r>
                        <m:r>
                          <a:rPr lang="en-US" b="1" i="1">
                            <a:solidFill>
                              <a:schemeClr val="accent6"/>
                            </a:solidFill>
                            <a:latin typeface="Cambria Math" panose="02040503050406030204" pitchFamily="18" charset="0"/>
                          </a:rPr>
                          <m:t>)</m:t>
                        </m:r>
                      </m:sup>
                    </m:sSubSup>
                    <m:r>
                      <a:rPr lang="en-US" i="1">
                        <a:latin typeface="Cambria Math" panose="02040503050406030204" pitchFamily="18" charset="0"/>
                      </a:rPr>
                      <m:t>)</m:t>
                    </m:r>
                  </m:oMath>
                </a14:m>
                <a:r>
                  <a:rPr lang="en-US">
                    <a:solidFill>
                      <a:schemeClr val="accent2">
                        <a:lumMod val="75000"/>
                      </a:schemeClr>
                    </a:solidFill>
                  </a:rPr>
                  <a:t> </a:t>
                </a:r>
                <a14:m>
                  <m:oMath xmlns:m="http://schemas.openxmlformats.org/officeDocument/2006/math">
                    <m:r>
                      <a:rPr lang="en-US" i="1">
                        <a:solidFill>
                          <a:schemeClr val="accent2">
                            <a:lumMod val="75000"/>
                          </a:schemeClr>
                        </a:solidFill>
                        <a:latin typeface="Cambria Math" panose="02040503050406030204" pitchFamily="18" charset="0"/>
                      </a:rPr>
                      <m:t>∈</m:t>
                    </m:r>
                    <m:sSup>
                      <m:sSupPr>
                        <m:ctrlPr>
                          <a:rPr lang="en-US" i="1">
                            <a:solidFill>
                              <a:schemeClr val="accent2">
                                <a:lumMod val="75000"/>
                              </a:schemeClr>
                            </a:solidFill>
                            <a:latin typeface="Cambria Math" panose="02040503050406030204" pitchFamily="18" charset="0"/>
                            <a:ea typeface="Cambria Math" panose="02040503050406030204" pitchFamily="18" charset="0"/>
                          </a:rPr>
                        </m:ctrlPr>
                      </m:sSupPr>
                      <m:e>
                        <m:r>
                          <a:rPr lang="en-US" i="1">
                            <a:solidFill>
                              <a:schemeClr val="accent2">
                                <a:lumMod val="75000"/>
                              </a:schemeClr>
                            </a:solidFill>
                            <a:latin typeface="Cambria Math" panose="02040503050406030204" pitchFamily="18" charset="0"/>
                            <a:ea typeface="Cambria Math" panose="02040503050406030204" pitchFamily="18" charset="0"/>
                          </a:rPr>
                          <m:t>ℝ</m:t>
                        </m:r>
                      </m:e>
                      <m:sup>
                        <m:r>
                          <a:rPr lang="en-US" i="1">
                            <a:solidFill>
                              <a:schemeClr val="accent2">
                                <a:lumMod val="75000"/>
                              </a:schemeClr>
                            </a:solidFill>
                            <a:latin typeface="Cambria Math" panose="02040503050406030204" pitchFamily="18" charset="0"/>
                            <a:ea typeface="Cambria Math" panose="02040503050406030204" pitchFamily="18" charset="0"/>
                          </a:rPr>
                          <m:t>𝑘</m:t>
                        </m:r>
                      </m:sup>
                    </m:sSup>
                  </m:oMath>
                </a14:m>
                <a:endParaRPr lang="en-US"/>
              </a:p>
              <a:p>
                <a:pPr marL="768096" lvl="2" indent="0">
                  <a:buNone/>
                </a:pPr>
                <a:endParaRPr lang="en-US"/>
              </a:p>
              <a:p>
                <a:pPr marL="768096" lvl="2" indent="0">
                  <a:buNone/>
                </a:pPr>
                <a:endParaRPr lang="en-US"/>
              </a:p>
              <a:p>
                <a:pPr marL="768096" lvl="2" indent="0">
                  <a:buNone/>
                </a:pPr>
                <a:endParaRPr lang="en-US"/>
              </a:p>
              <a:p>
                <a:pPr marL="768096" lvl="2" indent="0">
                  <a:buNone/>
                </a:pPr>
                <a:endParaRPr lang="en-US" b="1"/>
              </a:p>
            </p:txBody>
          </p:sp>
        </mc:Choice>
        <mc:Fallback xmlns="">
          <p:sp>
            <p:nvSpPr>
              <p:cNvPr id="3" name="Content Placeholder 2">
                <a:extLst>
                  <a:ext uri="{FF2B5EF4-FFF2-40B4-BE49-F238E27FC236}">
                    <a16:creationId xmlns:a16="http://schemas.microsoft.com/office/drawing/2014/main" id="{BFE14579-AA9E-9D41-B782-7159E55B071E}"/>
                  </a:ext>
                </a:extLst>
              </p:cNvPr>
              <p:cNvSpPr>
                <a:spLocks noGrp="1" noRot="1" noChangeAspect="1" noMove="1" noResize="1" noEditPoints="1" noAdjustHandles="1" noChangeArrowheads="1" noChangeShapeType="1" noTextEdit="1"/>
              </p:cNvSpPr>
              <p:nvPr>
                <p:ph idx="1"/>
              </p:nvPr>
            </p:nvSpPr>
            <p:spPr>
              <a:blipFill>
                <a:blip r:embed="rId3"/>
                <a:stretch>
                  <a:fillRect l="-222"/>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9C879676-7B3B-874C-80DE-2891978E4BD8}"/>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2BF8A4D3-4082-2E4E-9988-5534CE0851B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872C16B-9C3C-EA42-B1D3-FD699AEF5EEE}"/>
              </a:ext>
            </a:extLst>
          </p:cNvPr>
          <p:cNvSpPr>
            <a:spLocks noGrp="1"/>
          </p:cNvSpPr>
          <p:nvPr>
            <p:ph type="sldNum" sz="quarter" idx="12"/>
          </p:nvPr>
        </p:nvSpPr>
        <p:spPr/>
        <p:txBody>
          <a:bodyPr/>
          <a:lstStyle/>
          <a:p>
            <a:fld id="{19B12225-5612-419B-A8D5-4B8EEE4C217E}" type="slidenum">
              <a:rPr lang="en-US" smtClean="0"/>
              <a:pPr/>
              <a:t>34</a:t>
            </a:fld>
            <a:endParaRPr lang="en-US"/>
          </a:p>
        </p:txBody>
      </p:sp>
    </p:spTree>
    <p:extLst>
      <p:ext uri="{BB962C8B-B14F-4D97-AF65-F5344CB8AC3E}">
        <p14:creationId xmlns:p14="http://schemas.microsoft.com/office/powerpoint/2010/main" val="13651640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ACB1E-936D-EA42-9A3F-6FD91119979B}"/>
              </a:ext>
            </a:extLst>
          </p:cNvPr>
          <p:cNvSpPr>
            <a:spLocks noGrp="1"/>
          </p:cNvSpPr>
          <p:nvPr>
            <p:ph type="title"/>
          </p:nvPr>
        </p:nvSpPr>
        <p:spPr/>
        <p:txBody>
          <a:bodyPr/>
          <a:lstStyle/>
          <a:p>
            <a:r>
              <a:rPr lang="en-US"/>
              <a:t>Prediction Heads: Graph-level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648EBC-C60C-FC40-A37D-4E8AF83B59B2}"/>
                  </a:ext>
                </a:extLst>
              </p:cNvPr>
              <p:cNvSpPr>
                <a:spLocks noGrp="1"/>
              </p:cNvSpPr>
              <p:nvPr>
                <p:ph idx="1"/>
              </p:nvPr>
            </p:nvSpPr>
            <p:spPr>
              <a:xfrm>
                <a:off x="457199" y="1295400"/>
                <a:ext cx="8481061" cy="5257801"/>
              </a:xfrm>
            </p:spPr>
            <p:txBody>
              <a:bodyPr>
                <a:normAutofit/>
              </a:bodyPr>
              <a:lstStyle/>
              <a:p>
                <a:r>
                  <a:rPr lang="en-US" b="1">
                    <a:solidFill>
                      <a:srgbClr val="C00000"/>
                    </a:solidFill>
                    <a:latin typeface="Calibri"/>
                    <a:cs typeface="Calibri"/>
                  </a:rPr>
                  <a:t>Graph-level prediction</a:t>
                </a:r>
                <a:r>
                  <a:rPr lang="en-US">
                    <a:latin typeface="Calibri"/>
                    <a:cs typeface="Calibri"/>
                  </a:rPr>
                  <a:t>: Make prediction using all the node embeddings in our graph</a:t>
                </a:r>
              </a:p>
              <a:p>
                <a:r>
                  <a:rPr lang="en-US">
                    <a:latin typeface="Calibri"/>
                    <a:cs typeface="Calibri"/>
                  </a:rPr>
                  <a:t>Suppose we want to make </a:t>
                </a:r>
                <a14:m>
                  <m:oMath xmlns:m="http://schemas.openxmlformats.org/officeDocument/2006/math">
                    <m:r>
                      <a:rPr lang="en-US" i="1">
                        <a:solidFill>
                          <a:schemeClr val="accent2">
                            <a:lumMod val="75000"/>
                          </a:schemeClr>
                        </a:solidFill>
                        <a:latin typeface="Cambria Math" panose="02040503050406030204" pitchFamily="18" charset="0"/>
                        <a:cs typeface="Calibri"/>
                      </a:rPr>
                      <m:t>𝑘</m:t>
                    </m:r>
                  </m:oMath>
                </a14:m>
                <a:r>
                  <a:rPr lang="en-US">
                    <a:solidFill>
                      <a:schemeClr val="accent2">
                        <a:lumMod val="75000"/>
                      </a:schemeClr>
                    </a:solidFill>
                    <a:latin typeface="Calibri"/>
                    <a:cs typeface="Calibri"/>
                  </a:rPr>
                  <a:t>-way prediction</a:t>
                </a:r>
                <a:endParaRPr lang="en-US">
                  <a:latin typeface="Calibri"/>
                  <a:cs typeface="Calibri"/>
                </a:endParaRPr>
              </a:p>
              <a:p>
                <a14:m>
                  <m:oMath xmlns:m="http://schemas.openxmlformats.org/officeDocument/2006/math">
                    <m:sSub>
                      <m:sSubPr>
                        <m:ctrlPr>
                          <a:rPr lang="en-US" b="1" i="1" smtClean="0">
                            <a:latin typeface="Cambria Math" panose="02040503050406030204" pitchFamily="18" charset="0"/>
                            <a:cs typeface="Calibri"/>
                          </a:rPr>
                        </m:ctrlPr>
                      </m:sSubPr>
                      <m:e>
                        <m:acc>
                          <m:accPr>
                            <m:chr m:val="̂"/>
                            <m:ctrlPr>
                              <a:rPr lang="en-US" b="1" i="1" smtClean="0">
                                <a:latin typeface="Cambria Math" panose="02040503050406030204" pitchFamily="18" charset="0"/>
                                <a:cs typeface="Calibri"/>
                              </a:rPr>
                            </m:ctrlPr>
                          </m:accPr>
                          <m:e>
                            <m:r>
                              <a:rPr lang="en-US" b="1" i="1" smtClean="0">
                                <a:latin typeface="Cambria Math" panose="02040503050406030204" pitchFamily="18" charset="0"/>
                                <a:cs typeface="Calibri"/>
                              </a:rPr>
                              <m:t>𝒚</m:t>
                            </m:r>
                          </m:e>
                        </m:acc>
                      </m:e>
                      <m:sub>
                        <m:r>
                          <a:rPr lang="en-US" b="0" i="1" smtClean="0">
                            <a:latin typeface="Cambria Math" panose="02040503050406030204" pitchFamily="18" charset="0"/>
                            <a:cs typeface="Calibri"/>
                          </a:rPr>
                          <m:t>𝐺</m:t>
                        </m:r>
                      </m:sub>
                    </m:sSub>
                    <m:r>
                      <a:rPr lang="en-US" b="1">
                        <a:latin typeface="Cambria Math" panose="02040503050406030204" pitchFamily="18" charset="0"/>
                        <a:cs typeface="Calibri"/>
                      </a:rPr>
                      <m:t>=</m:t>
                    </m:r>
                    <m:r>
                      <a:rPr lang="en-US" b="1" i="1">
                        <a:latin typeface="Cambria Math" panose="02040503050406030204" pitchFamily="18" charset="0"/>
                        <a:cs typeface="Calibri"/>
                      </a:rPr>
                      <m:t> </m:t>
                    </m:r>
                    <m:sSub>
                      <m:sSubPr>
                        <m:ctrlPr>
                          <a:rPr lang="en-US" i="1">
                            <a:latin typeface="Cambria Math" panose="02040503050406030204" pitchFamily="18" charset="0"/>
                            <a:cs typeface="Calibri"/>
                          </a:rPr>
                        </m:ctrlPr>
                      </m:sSubPr>
                      <m:e>
                        <m:r>
                          <m:rPr>
                            <m:sty m:val="p"/>
                          </m:rPr>
                          <a:rPr lang="en-US">
                            <a:latin typeface="Cambria Math" panose="02040503050406030204" pitchFamily="18" charset="0"/>
                            <a:cs typeface="Calibri"/>
                          </a:rPr>
                          <m:t>Head</m:t>
                        </m:r>
                      </m:e>
                      <m:sub>
                        <m:r>
                          <m:rPr>
                            <m:sty m:val="p"/>
                          </m:rPr>
                          <a:rPr lang="en-US" b="0" i="0" smtClean="0">
                            <a:latin typeface="Cambria Math" panose="02040503050406030204" pitchFamily="18" charset="0"/>
                            <a:cs typeface="Calibri"/>
                          </a:rPr>
                          <m:t>graph</m:t>
                        </m:r>
                      </m:sub>
                    </m:sSub>
                    <m:r>
                      <a:rPr lang="en-US">
                        <a:latin typeface="Cambria Math" panose="02040503050406030204" pitchFamily="18" charset="0"/>
                        <a:cs typeface="Calibri"/>
                      </a:rPr>
                      <m:t>(</m:t>
                    </m:r>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𝑑</m:t>
                        </m:r>
                      </m:sup>
                    </m:sSup>
                    <m:r>
                      <a:rPr lang="en-US" i="1">
                        <a:latin typeface="Cambria Math" panose="02040503050406030204" pitchFamily="18" charset="0"/>
                      </a:rPr>
                      <m:t>, ∀</m:t>
                    </m:r>
                    <m:r>
                      <a:rPr lang="en-US" i="1">
                        <a:latin typeface="Cambria Math" panose="02040503050406030204" pitchFamily="18" charset="0"/>
                      </a:rPr>
                      <m:t>𝑣</m:t>
                    </m:r>
                    <m:r>
                      <a:rPr lang="en-US" i="1">
                        <a:latin typeface="Cambria Math" panose="02040503050406030204" pitchFamily="18" charset="0"/>
                      </a:rPr>
                      <m:t>∈</m:t>
                    </m:r>
                    <m:r>
                      <a:rPr lang="en-US" i="1">
                        <a:latin typeface="Cambria Math" panose="02040503050406030204" pitchFamily="18" charset="0"/>
                      </a:rPr>
                      <m:t>𝐺</m:t>
                    </m:r>
                    <m:r>
                      <a:rPr lang="en-US" i="1">
                        <a:latin typeface="Cambria Math" panose="02040503050406030204" pitchFamily="18" charset="0"/>
                      </a:rPr>
                      <m:t>}</m:t>
                    </m:r>
                    <m:r>
                      <a:rPr lang="en-US">
                        <a:latin typeface="Cambria Math" panose="02040503050406030204" pitchFamily="18" charset="0"/>
                        <a:cs typeface="Calibri"/>
                      </a:rPr>
                      <m:t>)</m:t>
                    </m:r>
                  </m:oMath>
                </a14:m>
                <a:endParaRPr lang="en-US">
                  <a:latin typeface="Calibri"/>
                  <a:cs typeface="Calibri"/>
                </a:endParaRPr>
              </a:p>
              <a:p>
                <a:endParaRPr lang="en-US">
                  <a:latin typeface="Calibri"/>
                  <a:cs typeface="Calibri"/>
                </a:endParaRPr>
              </a:p>
              <a:p>
                <a:endParaRPr lang="en-US"/>
              </a:p>
              <a:p>
                <a:pPr marL="118872" indent="0">
                  <a:buNone/>
                </a:pPr>
                <a:endParaRPr lang="en-US"/>
              </a:p>
            </p:txBody>
          </p:sp>
        </mc:Choice>
        <mc:Fallback xmlns="">
          <p:sp>
            <p:nvSpPr>
              <p:cNvPr id="3" name="Content Placeholder 2">
                <a:extLst>
                  <a:ext uri="{FF2B5EF4-FFF2-40B4-BE49-F238E27FC236}">
                    <a16:creationId xmlns:a16="http://schemas.microsoft.com/office/drawing/2014/main" id="{65648EBC-C60C-FC40-A37D-4E8AF83B59B2}"/>
                  </a:ext>
                </a:extLst>
              </p:cNvPr>
              <p:cNvSpPr>
                <a:spLocks noGrp="1" noRot="1" noChangeAspect="1" noMove="1" noResize="1" noEditPoints="1" noAdjustHandles="1" noChangeArrowheads="1" noChangeShapeType="1" noTextEdit="1"/>
              </p:cNvSpPr>
              <p:nvPr>
                <p:ph idx="1"/>
              </p:nvPr>
            </p:nvSpPr>
            <p:spPr>
              <a:xfrm>
                <a:off x="457199" y="1295400"/>
                <a:ext cx="8481061" cy="5257801"/>
              </a:xfrm>
              <a:blipFill>
                <a:blip r:embed="rId3"/>
                <a:stretch>
                  <a:fillRect l="-288"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3E11ABF-F53F-8E4E-852D-B7C765EF17FD}"/>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2998E766-B497-8245-BBFF-305D8A16BB2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93E8884-2BAB-2246-8C66-7D82B6D61081}"/>
              </a:ext>
            </a:extLst>
          </p:cNvPr>
          <p:cNvSpPr>
            <a:spLocks noGrp="1"/>
          </p:cNvSpPr>
          <p:nvPr>
            <p:ph type="sldNum" sz="quarter" idx="12"/>
          </p:nvPr>
        </p:nvSpPr>
        <p:spPr/>
        <p:txBody>
          <a:bodyPr/>
          <a:lstStyle/>
          <a:p>
            <a:fld id="{19B12225-5612-419B-A8D5-4B8EEE4C217E}" type="slidenum">
              <a:rPr lang="en-US" smtClean="0"/>
              <a:pPr/>
              <a:t>35</a:t>
            </a:fld>
            <a:endParaRPr lang="en-US"/>
          </a:p>
        </p:txBody>
      </p:sp>
      <p:pic>
        <p:nvPicPr>
          <p:cNvPr id="8" name="Picture 7">
            <a:extLst>
              <a:ext uri="{FF2B5EF4-FFF2-40B4-BE49-F238E27FC236}">
                <a16:creationId xmlns:a16="http://schemas.microsoft.com/office/drawing/2014/main" id="{0B95D251-E8E4-DB42-A766-AFE74CE410CD}"/>
              </a:ext>
            </a:extLst>
          </p:cNvPr>
          <p:cNvPicPr>
            <a:picLocks noChangeAspect="1"/>
          </p:cNvPicPr>
          <p:nvPr/>
        </p:nvPicPr>
        <p:blipFill rotWithShape="1">
          <a:blip r:embed="rId4"/>
          <a:srcRect b="12127"/>
          <a:stretch/>
        </p:blipFill>
        <p:spPr>
          <a:xfrm>
            <a:off x="2795292" y="3721528"/>
            <a:ext cx="1714278" cy="1524237"/>
          </a:xfrm>
          <a:prstGeom prst="rect">
            <a:avLst/>
          </a:prstGeom>
        </p:spPr>
      </p:pic>
      <p:sp>
        <p:nvSpPr>
          <p:cNvPr id="9" name="Rectangle 8">
            <a:extLst>
              <a:ext uri="{FF2B5EF4-FFF2-40B4-BE49-F238E27FC236}">
                <a16:creationId xmlns:a16="http://schemas.microsoft.com/office/drawing/2014/main" id="{52C5CBF1-57F0-F342-A573-07D503460F16}"/>
              </a:ext>
            </a:extLst>
          </p:cNvPr>
          <p:cNvSpPr/>
          <p:nvPr/>
        </p:nvSpPr>
        <p:spPr>
          <a:xfrm flipH="1">
            <a:off x="3964348" y="5084728"/>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BED339A-214D-3649-AEC3-AC7946D43F7D}"/>
              </a:ext>
            </a:extLst>
          </p:cNvPr>
          <p:cNvSpPr/>
          <p:nvPr/>
        </p:nvSpPr>
        <p:spPr>
          <a:xfrm flipH="1">
            <a:off x="2753086" y="484690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94F43C0-5916-BC41-96ED-0DDD1E272C5C}"/>
              </a:ext>
            </a:extLst>
          </p:cNvPr>
          <p:cNvSpPr/>
          <p:nvPr/>
        </p:nvSpPr>
        <p:spPr>
          <a:xfrm flipH="1">
            <a:off x="2941581" y="408490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721E1FE-90D7-1A4A-A03A-FAF46FF17A8F}"/>
              </a:ext>
            </a:extLst>
          </p:cNvPr>
          <p:cNvSpPr/>
          <p:nvPr/>
        </p:nvSpPr>
        <p:spPr>
          <a:xfrm flipH="1">
            <a:off x="4166281" y="3645881"/>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904CA5F-4CBF-AF4C-808E-93A103CB12B9}"/>
              </a:ext>
            </a:extLst>
          </p:cNvPr>
          <p:cNvSpPr/>
          <p:nvPr/>
        </p:nvSpPr>
        <p:spPr>
          <a:xfrm flipH="1">
            <a:off x="4467364" y="4134625"/>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95CC55F-73F0-1D46-A916-6984EE19FA78}"/>
              </a:ext>
            </a:extLst>
          </p:cNvPr>
          <p:cNvSpPr/>
          <p:nvPr/>
        </p:nvSpPr>
        <p:spPr>
          <a:xfrm flipH="1">
            <a:off x="4613318" y="4609115"/>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a:extLst>
              <a:ext uri="{FF2B5EF4-FFF2-40B4-BE49-F238E27FC236}">
                <a16:creationId xmlns:a16="http://schemas.microsoft.com/office/drawing/2014/main" id="{063750F5-3AD2-9743-9AB2-D1EF689A9BF8}"/>
              </a:ext>
            </a:extLst>
          </p:cNvPr>
          <p:cNvCxnSpPr>
            <a:cxnSpLocks/>
          </p:cNvCxnSpPr>
          <p:nvPr/>
        </p:nvCxnSpPr>
        <p:spPr>
          <a:xfrm>
            <a:off x="4944476" y="4429630"/>
            <a:ext cx="1048372"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22" name="Rectangle 21">
            <a:extLst>
              <a:ext uri="{FF2B5EF4-FFF2-40B4-BE49-F238E27FC236}">
                <a16:creationId xmlns:a16="http://schemas.microsoft.com/office/drawing/2014/main" id="{80D53F72-FA7E-B74F-A4E4-44482C3EEC67}"/>
              </a:ext>
            </a:extLst>
          </p:cNvPr>
          <p:cNvSpPr/>
          <p:nvPr/>
        </p:nvSpPr>
        <p:spPr>
          <a:xfrm flipH="1">
            <a:off x="6328377" y="4199588"/>
            <a:ext cx="141582" cy="499068"/>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BC67694-6C6A-1443-B0D1-12FB90DDB5C0}"/>
              </a:ext>
            </a:extLst>
          </p:cNvPr>
          <p:cNvSpPr txBox="1"/>
          <p:nvPr/>
        </p:nvSpPr>
        <p:spPr>
          <a:xfrm>
            <a:off x="5358665" y="3749079"/>
            <a:ext cx="2400465" cy="369332"/>
          </a:xfrm>
          <a:prstGeom prst="rect">
            <a:avLst/>
          </a:prstGeom>
          <a:noFill/>
        </p:spPr>
        <p:txBody>
          <a:bodyPr wrap="none" rtlCol="0">
            <a:spAutoFit/>
          </a:bodyPr>
          <a:lstStyle/>
          <a:p>
            <a:r>
              <a:rPr lang="en-US" b="1">
                <a:solidFill>
                  <a:srgbClr val="C00000"/>
                </a:solidFill>
                <a:latin typeface="Calibri" panose="020F0502020204030204" pitchFamily="34" charset="0"/>
                <a:cs typeface="Calibri" panose="020F0502020204030204" pitchFamily="34" charset="0"/>
              </a:rPr>
              <a:t>Graph-level prediction</a:t>
            </a:r>
          </a:p>
        </p:txBody>
      </p:sp>
      <p:pic>
        <p:nvPicPr>
          <p:cNvPr id="11" name="Picture 10">
            <a:extLst>
              <a:ext uri="{FF2B5EF4-FFF2-40B4-BE49-F238E27FC236}">
                <a16:creationId xmlns:a16="http://schemas.microsoft.com/office/drawing/2014/main" id="{37DD4A24-CBD0-3D48-B5CD-A4FCCB2A5981}"/>
              </a:ext>
            </a:extLst>
          </p:cNvPr>
          <p:cNvPicPr>
            <a:picLocks noChangeAspect="1"/>
          </p:cNvPicPr>
          <p:nvPr/>
        </p:nvPicPr>
        <p:blipFill>
          <a:blip r:embed="rId5"/>
          <a:stretch>
            <a:fillRect/>
          </a:stretch>
        </p:blipFill>
        <p:spPr>
          <a:xfrm>
            <a:off x="5822490" y="5128817"/>
            <a:ext cx="2264377" cy="1579994"/>
          </a:xfrm>
          <a:prstGeom prst="rect">
            <a:avLst/>
          </a:prstGeom>
        </p:spPr>
      </p:pic>
      <mc:AlternateContent xmlns:mc="http://schemas.openxmlformats.org/markup-compatibility/2006" xmlns:a14="http://schemas.microsoft.com/office/drawing/2010/main">
        <mc:Choice Requires="a14">
          <p:sp>
            <p:nvSpPr>
              <p:cNvPr id="23" name="Content Placeholder 2">
                <a:extLst>
                  <a:ext uri="{FF2B5EF4-FFF2-40B4-BE49-F238E27FC236}">
                    <a16:creationId xmlns:a16="http://schemas.microsoft.com/office/drawing/2014/main" id="{3BECDE49-D417-9445-AB56-69381A3D00C2}"/>
                  </a:ext>
                </a:extLst>
              </p:cNvPr>
              <p:cNvSpPr txBox="1">
                <a:spLocks/>
              </p:cNvSpPr>
              <p:nvPr/>
            </p:nvSpPr>
            <p:spPr>
              <a:xfrm>
                <a:off x="506162" y="5483196"/>
                <a:ext cx="5190792" cy="2276517"/>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14:m>
                  <m:oMath xmlns:m="http://schemas.openxmlformats.org/officeDocument/2006/math">
                    <m:sSub>
                      <m:sSubPr>
                        <m:ctrlPr>
                          <a:rPr lang="en-US" i="1" smtClean="0">
                            <a:solidFill>
                              <a:srgbClr val="C00000"/>
                            </a:solidFill>
                            <a:latin typeface="Cambria Math" panose="02040503050406030204" pitchFamily="18" charset="0"/>
                            <a:cs typeface="Calibri"/>
                          </a:rPr>
                        </m:ctrlPr>
                      </m:sSubPr>
                      <m:e>
                        <m:r>
                          <m:rPr>
                            <m:sty m:val="p"/>
                          </m:rPr>
                          <a:rPr lang="en-US">
                            <a:solidFill>
                              <a:srgbClr val="C00000"/>
                            </a:solidFill>
                            <a:latin typeface="Cambria Math" panose="02040503050406030204" pitchFamily="18" charset="0"/>
                            <a:cs typeface="Calibri"/>
                          </a:rPr>
                          <m:t>Head</m:t>
                        </m:r>
                      </m:e>
                      <m:sub>
                        <m:r>
                          <m:rPr>
                            <m:sty m:val="p"/>
                          </m:rPr>
                          <a:rPr lang="en-US">
                            <a:solidFill>
                              <a:srgbClr val="C00000"/>
                            </a:solidFill>
                            <a:latin typeface="Cambria Math" panose="02040503050406030204" pitchFamily="18" charset="0"/>
                            <a:cs typeface="Calibri"/>
                          </a:rPr>
                          <m:t>graph</m:t>
                        </m:r>
                      </m:sub>
                    </m:sSub>
                    <m:r>
                      <a:rPr lang="en-US" b="0" i="1" smtClean="0">
                        <a:solidFill>
                          <a:srgbClr val="C00000"/>
                        </a:solidFill>
                        <a:latin typeface="Cambria Math" panose="02040503050406030204" pitchFamily="18" charset="0"/>
                        <a:cs typeface="Calibri"/>
                      </a:rPr>
                      <m:t>(⋅)</m:t>
                    </m:r>
                  </m:oMath>
                </a14:m>
                <a:r>
                  <a:rPr lang="en-US">
                    <a:solidFill>
                      <a:srgbClr val="C00000"/>
                    </a:solidFill>
                    <a:cs typeface="Calibri"/>
                  </a:rPr>
                  <a:t> is similar to </a:t>
                </a:r>
                <a14:m>
                  <m:oMath xmlns:m="http://schemas.openxmlformats.org/officeDocument/2006/math">
                    <m:r>
                      <m:rPr>
                        <m:sty m:val="p"/>
                      </m:rPr>
                      <a:rPr lang="en-US" smtClean="0">
                        <a:solidFill>
                          <a:srgbClr val="C00000"/>
                        </a:solidFill>
                        <a:latin typeface="Cambria Math" panose="02040503050406030204" pitchFamily="18" charset="0"/>
                        <a:cs typeface="Calibri"/>
                      </a:rPr>
                      <m:t>AGG</m:t>
                    </m:r>
                    <m:r>
                      <a:rPr lang="en-US" smtClean="0">
                        <a:solidFill>
                          <a:srgbClr val="C00000"/>
                        </a:solidFill>
                        <a:latin typeface="Cambria Math" panose="02040503050406030204" pitchFamily="18" charset="0"/>
                        <a:cs typeface="Calibri"/>
                      </a:rPr>
                      <m:t>(</m:t>
                    </m:r>
                    <m:r>
                      <a:rPr lang="en-US" i="1" smtClean="0">
                        <a:solidFill>
                          <a:srgbClr val="C00000"/>
                        </a:solidFill>
                        <a:latin typeface="Cambria Math" panose="02040503050406030204" pitchFamily="18" charset="0"/>
                        <a:cs typeface="Calibri"/>
                      </a:rPr>
                      <m:t>⋅</m:t>
                    </m:r>
                    <m:r>
                      <a:rPr lang="en-US" smtClean="0">
                        <a:solidFill>
                          <a:srgbClr val="C00000"/>
                        </a:solidFill>
                        <a:latin typeface="Cambria Math" panose="02040503050406030204" pitchFamily="18" charset="0"/>
                        <a:cs typeface="Calibri"/>
                      </a:rPr>
                      <m:t>)</m:t>
                    </m:r>
                  </m:oMath>
                </a14:m>
                <a:r>
                  <a:rPr lang="en-US">
                    <a:solidFill>
                      <a:srgbClr val="C00000"/>
                    </a:solidFill>
                    <a:latin typeface="Calibri"/>
                    <a:cs typeface="Calibri"/>
                  </a:rPr>
                  <a:t> in a GNN layer!</a:t>
                </a:r>
                <a:endParaRPr lang="en-US">
                  <a:latin typeface="Calibri"/>
                  <a:cs typeface="Calibri"/>
                </a:endParaRPr>
              </a:p>
            </p:txBody>
          </p:sp>
        </mc:Choice>
        <mc:Fallback xmlns="">
          <p:sp>
            <p:nvSpPr>
              <p:cNvPr id="23" name="Content Placeholder 2">
                <a:extLst>
                  <a:ext uri="{FF2B5EF4-FFF2-40B4-BE49-F238E27FC236}">
                    <a16:creationId xmlns:a16="http://schemas.microsoft.com/office/drawing/2014/main" id="{3BECDE49-D417-9445-AB56-69381A3D00C2}"/>
                  </a:ext>
                </a:extLst>
              </p:cNvPr>
              <p:cNvSpPr txBox="1">
                <a:spLocks noRot="1" noChangeAspect="1" noMove="1" noResize="1" noEditPoints="1" noAdjustHandles="1" noChangeArrowheads="1" noChangeShapeType="1" noTextEdit="1"/>
              </p:cNvSpPr>
              <p:nvPr/>
            </p:nvSpPr>
            <p:spPr>
              <a:xfrm>
                <a:off x="506162" y="5483196"/>
                <a:ext cx="5190792" cy="2276517"/>
              </a:xfrm>
              <a:prstGeom prst="rect">
                <a:avLst/>
              </a:prstGeom>
              <a:blipFill>
                <a:blip r:embed="rId6"/>
                <a:stretch>
                  <a:fillRect l="-469" t="-1070"/>
                </a:stretch>
              </a:blipFill>
            </p:spPr>
            <p:txBody>
              <a:bodyPr/>
              <a:lstStyle/>
              <a:p>
                <a:r>
                  <a:rPr lang="en-US">
                    <a:noFill/>
                  </a:rPr>
                  <a:t> </a:t>
                </a:r>
              </a:p>
            </p:txBody>
          </p:sp>
        </mc:Fallback>
      </mc:AlternateContent>
    </p:spTree>
    <p:extLst>
      <p:ext uri="{BB962C8B-B14F-4D97-AF65-F5344CB8AC3E}">
        <p14:creationId xmlns:p14="http://schemas.microsoft.com/office/powerpoint/2010/main" val="2432865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06357-7F72-C447-A443-0EFD94D29C6A}"/>
              </a:ext>
            </a:extLst>
          </p:cNvPr>
          <p:cNvSpPr>
            <a:spLocks noGrp="1"/>
          </p:cNvSpPr>
          <p:nvPr>
            <p:ph type="title"/>
          </p:nvPr>
        </p:nvSpPr>
        <p:spPr/>
        <p:txBody>
          <a:bodyPr/>
          <a:lstStyle/>
          <a:p>
            <a:r>
              <a:rPr lang="en-US"/>
              <a:t>Prediction Heads: Graph-level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0B077D4-2B54-A146-96BD-F251919C47B0}"/>
                  </a:ext>
                </a:extLst>
              </p:cNvPr>
              <p:cNvSpPr>
                <a:spLocks noGrp="1"/>
              </p:cNvSpPr>
              <p:nvPr>
                <p:ph idx="1"/>
              </p:nvPr>
            </p:nvSpPr>
            <p:spPr>
              <a:xfrm>
                <a:off x="457200" y="1295400"/>
                <a:ext cx="8229600" cy="5562600"/>
              </a:xfrm>
            </p:spPr>
            <p:txBody>
              <a:bodyPr>
                <a:normAutofit/>
              </a:bodyPr>
              <a:lstStyle/>
              <a:p>
                <a:r>
                  <a:rPr lang="en-US"/>
                  <a:t>Options for </a:t>
                </a:r>
                <a14:m>
                  <m:oMath xmlns:m="http://schemas.openxmlformats.org/officeDocument/2006/math">
                    <m:sSub>
                      <m:sSubPr>
                        <m:ctrlPr>
                          <a:rPr lang="en-US" i="1">
                            <a:latin typeface="Cambria Math" panose="02040503050406030204" pitchFamily="18" charset="0"/>
                            <a:cs typeface="Calibri"/>
                          </a:rPr>
                        </m:ctrlPr>
                      </m:sSubPr>
                      <m:e>
                        <m:r>
                          <m:rPr>
                            <m:sty m:val="p"/>
                          </m:rPr>
                          <a:rPr lang="en-US">
                            <a:latin typeface="Cambria Math" panose="02040503050406030204" pitchFamily="18" charset="0"/>
                            <a:cs typeface="Calibri"/>
                          </a:rPr>
                          <m:t>Head</m:t>
                        </m:r>
                      </m:e>
                      <m:sub>
                        <m:r>
                          <m:rPr>
                            <m:sty m:val="p"/>
                          </m:rPr>
                          <a:rPr lang="en-US">
                            <a:latin typeface="Cambria Math" panose="02040503050406030204" pitchFamily="18" charset="0"/>
                            <a:cs typeface="Calibri"/>
                          </a:rPr>
                          <m:t>graph</m:t>
                        </m:r>
                      </m:sub>
                    </m:sSub>
                    <m:r>
                      <a:rPr lang="en-US">
                        <a:latin typeface="Cambria Math" panose="02040503050406030204" pitchFamily="18" charset="0"/>
                        <a:cs typeface="Calibri"/>
                      </a:rPr>
                      <m:t>(</m:t>
                    </m:r>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𝑑</m:t>
                        </m:r>
                      </m:sup>
                    </m:sSup>
                    <m:r>
                      <a:rPr lang="en-US" i="1">
                        <a:latin typeface="Cambria Math" panose="02040503050406030204" pitchFamily="18" charset="0"/>
                      </a:rPr>
                      <m:t>, ∀</m:t>
                    </m:r>
                    <m:r>
                      <a:rPr lang="en-US" i="1">
                        <a:latin typeface="Cambria Math" panose="02040503050406030204" pitchFamily="18" charset="0"/>
                      </a:rPr>
                      <m:t>𝑣</m:t>
                    </m:r>
                    <m:r>
                      <a:rPr lang="en-US" i="1">
                        <a:latin typeface="Cambria Math" panose="02040503050406030204" pitchFamily="18" charset="0"/>
                      </a:rPr>
                      <m:t>∈</m:t>
                    </m:r>
                    <m:r>
                      <a:rPr lang="en-US" i="1">
                        <a:latin typeface="Cambria Math" panose="02040503050406030204" pitchFamily="18" charset="0"/>
                      </a:rPr>
                      <m:t>𝐺</m:t>
                    </m:r>
                    <m:r>
                      <a:rPr lang="en-US" i="1">
                        <a:latin typeface="Cambria Math" panose="02040503050406030204" pitchFamily="18" charset="0"/>
                      </a:rPr>
                      <m:t>}</m:t>
                    </m:r>
                    <m:r>
                      <a:rPr lang="en-US">
                        <a:latin typeface="Cambria Math" panose="02040503050406030204" pitchFamily="18" charset="0"/>
                        <a:cs typeface="Calibri"/>
                      </a:rPr>
                      <m:t>)</m:t>
                    </m:r>
                  </m:oMath>
                </a14:m>
                <a:endParaRPr lang="en-US"/>
              </a:p>
              <a:p>
                <a:r>
                  <a:rPr lang="en-US" b="1">
                    <a:solidFill>
                      <a:srgbClr val="C00000"/>
                    </a:solidFill>
                  </a:rPr>
                  <a:t>(1) Global mean pooling</a:t>
                </a:r>
              </a:p>
              <a:p>
                <a:pPr marL="118872" indent="0">
                  <a:buNone/>
                </a:pPr>
                <a14:m>
                  <m:oMathPara xmlns:m="http://schemas.openxmlformats.org/officeDocument/2006/math">
                    <m:oMathParaPr>
                      <m:jc m:val="center"/>
                    </m:oMathParaPr>
                    <m:oMath xmlns:m="http://schemas.openxmlformats.org/officeDocument/2006/math">
                      <m:sSub>
                        <m:sSubPr>
                          <m:ctrlPr>
                            <a:rPr lang="en-US" b="1" i="1" smtClean="0">
                              <a:latin typeface="Cambria Math" panose="02040503050406030204" pitchFamily="18" charset="0"/>
                              <a:cs typeface="Calibri"/>
                            </a:rPr>
                          </m:ctrlPr>
                        </m:sSubPr>
                        <m:e>
                          <m:acc>
                            <m:accPr>
                              <m:chr m:val="̂"/>
                              <m:ctrlPr>
                                <a:rPr lang="en-US" b="1" i="1" smtClean="0">
                                  <a:latin typeface="Cambria Math" panose="02040503050406030204" pitchFamily="18" charset="0"/>
                                  <a:cs typeface="Calibri"/>
                                </a:rPr>
                              </m:ctrlPr>
                            </m:accPr>
                            <m:e>
                              <m:r>
                                <a:rPr lang="en-US" b="1" i="1" smtClean="0">
                                  <a:latin typeface="Cambria Math" panose="02040503050406030204" pitchFamily="18" charset="0"/>
                                  <a:cs typeface="Calibri"/>
                                </a:rPr>
                                <m:t>𝒚</m:t>
                              </m:r>
                            </m:e>
                          </m:acc>
                        </m:e>
                        <m:sub>
                          <m:r>
                            <a:rPr lang="en-US" b="0" i="1" smtClean="0">
                              <a:latin typeface="Cambria Math" panose="02040503050406030204" pitchFamily="18" charset="0"/>
                              <a:cs typeface="Calibri"/>
                            </a:rPr>
                            <m:t>𝐺</m:t>
                          </m:r>
                        </m:sub>
                      </m:sSub>
                      <m:r>
                        <a:rPr lang="en-US" b="1">
                          <a:latin typeface="Cambria Math" panose="02040503050406030204" pitchFamily="18" charset="0"/>
                          <a:cs typeface="Calibri"/>
                        </a:rPr>
                        <m:t>=</m:t>
                      </m:r>
                      <m:r>
                        <m:rPr>
                          <m:sty m:val="p"/>
                        </m:rPr>
                        <a:rPr lang="en-US" b="0" i="0" smtClean="0">
                          <a:solidFill>
                            <a:srgbClr val="C00000"/>
                          </a:solidFill>
                          <a:latin typeface="Cambria Math" panose="02040503050406030204" pitchFamily="18" charset="0"/>
                          <a:cs typeface="Calibri"/>
                        </a:rPr>
                        <m:t>Mean</m:t>
                      </m:r>
                      <m:r>
                        <a:rPr lang="en-US">
                          <a:latin typeface="Cambria Math" panose="02040503050406030204" pitchFamily="18" charset="0"/>
                          <a:cs typeface="Calibri"/>
                        </a:rPr>
                        <m:t>(</m:t>
                      </m:r>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𝑑</m:t>
                          </m:r>
                        </m:sup>
                      </m:sSup>
                      <m:r>
                        <a:rPr lang="en-US" i="1">
                          <a:latin typeface="Cambria Math" panose="02040503050406030204" pitchFamily="18" charset="0"/>
                        </a:rPr>
                        <m:t>, ∀</m:t>
                      </m:r>
                      <m:r>
                        <a:rPr lang="en-US" i="1">
                          <a:latin typeface="Cambria Math" panose="02040503050406030204" pitchFamily="18" charset="0"/>
                        </a:rPr>
                        <m:t>𝑣</m:t>
                      </m:r>
                      <m:r>
                        <a:rPr lang="en-US" i="1">
                          <a:latin typeface="Cambria Math" panose="02040503050406030204" pitchFamily="18" charset="0"/>
                        </a:rPr>
                        <m:t>∈</m:t>
                      </m:r>
                      <m:r>
                        <a:rPr lang="en-US" i="1">
                          <a:latin typeface="Cambria Math" panose="02040503050406030204" pitchFamily="18" charset="0"/>
                        </a:rPr>
                        <m:t>𝐺</m:t>
                      </m:r>
                      <m:r>
                        <a:rPr lang="en-US" i="1">
                          <a:latin typeface="Cambria Math" panose="02040503050406030204" pitchFamily="18" charset="0"/>
                        </a:rPr>
                        <m:t>}</m:t>
                      </m:r>
                      <m:r>
                        <a:rPr lang="en-US">
                          <a:latin typeface="Cambria Math" panose="02040503050406030204" pitchFamily="18" charset="0"/>
                          <a:cs typeface="Calibri"/>
                        </a:rPr>
                        <m:t>)</m:t>
                      </m:r>
                    </m:oMath>
                  </m:oMathPara>
                </a14:m>
                <a:endParaRPr lang="en-US">
                  <a:latin typeface="Calibri"/>
                  <a:cs typeface="Calibri"/>
                </a:endParaRPr>
              </a:p>
              <a:p>
                <a:r>
                  <a:rPr lang="en-US" b="1">
                    <a:solidFill>
                      <a:srgbClr val="C00000"/>
                    </a:solidFill>
                  </a:rPr>
                  <a:t>(2) Global max pooling</a:t>
                </a:r>
              </a:p>
              <a:p>
                <a:pPr marL="118872" indent="0">
                  <a:buNone/>
                </a:pPr>
                <a14:m>
                  <m:oMathPara xmlns:m="http://schemas.openxmlformats.org/officeDocument/2006/math">
                    <m:oMathParaPr>
                      <m:jc m:val="center"/>
                    </m:oMathParaPr>
                    <m:oMath xmlns:m="http://schemas.openxmlformats.org/officeDocument/2006/math">
                      <m:sSub>
                        <m:sSubPr>
                          <m:ctrlPr>
                            <a:rPr lang="en-US" b="1" i="1" smtClean="0">
                              <a:latin typeface="Cambria Math" panose="02040503050406030204" pitchFamily="18" charset="0"/>
                              <a:cs typeface="Calibri"/>
                            </a:rPr>
                          </m:ctrlPr>
                        </m:sSubPr>
                        <m:e>
                          <m:acc>
                            <m:accPr>
                              <m:chr m:val="̂"/>
                              <m:ctrlPr>
                                <a:rPr lang="en-US" b="1" i="1" smtClean="0">
                                  <a:latin typeface="Cambria Math" panose="02040503050406030204" pitchFamily="18" charset="0"/>
                                  <a:cs typeface="Calibri"/>
                                </a:rPr>
                              </m:ctrlPr>
                            </m:accPr>
                            <m:e>
                              <m:r>
                                <a:rPr lang="en-US" b="1" i="1" smtClean="0">
                                  <a:latin typeface="Cambria Math" panose="02040503050406030204" pitchFamily="18" charset="0"/>
                                  <a:cs typeface="Calibri"/>
                                </a:rPr>
                                <m:t>𝒚</m:t>
                              </m:r>
                            </m:e>
                          </m:acc>
                        </m:e>
                        <m:sub>
                          <m:r>
                            <a:rPr lang="en-US" b="0" i="1" smtClean="0">
                              <a:latin typeface="Cambria Math" panose="02040503050406030204" pitchFamily="18" charset="0"/>
                              <a:cs typeface="Calibri"/>
                            </a:rPr>
                            <m:t>𝐺</m:t>
                          </m:r>
                        </m:sub>
                      </m:sSub>
                      <m:r>
                        <a:rPr lang="en-US" b="1">
                          <a:latin typeface="Cambria Math" panose="02040503050406030204" pitchFamily="18" charset="0"/>
                          <a:cs typeface="Calibri"/>
                        </a:rPr>
                        <m:t>=</m:t>
                      </m:r>
                      <m:r>
                        <m:rPr>
                          <m:sty m:val="p"/>
                        </m:rPr>
                        <a:rPr lang="en-US" b="0" i="0" smtClean="0">
                          <a:solidFill>
                            <a:srgbClr val="C00000"/>
                          </a:solidFill>
                          <a:latin typeface="Cambria Math" panose="02040503050406030204" pitchFamily="18" charset="0"/>
                          <a:cs typeface="Calibri"/>
                        </a:rPr>
                        <m:t>Max</m:t>
                      </m:r>
                      <m:r>
                        <a:rPr lang="en-US">
                          <a:latin typeface="Cambria Math" panose="02040503050406030204" pitchFamily="18" charset="0"/>
                          <a:cs typeface="Calibri"/>
                        </a:rPr>
                        <m:t>(</m:t>
                      </m:r>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𝑑</m:t>
                          </m:r>
                        </m:sup>
                      </m:sSup>
                      <m:r>
                        <a:rPr lang="en-US" i="1">
                          <a:latin typeface="Cambria Math" panose="02040503050406030204" pitchFamily="18" charset="0"/>
                        </a:rPr>
                        <m:t>, ∀</m:t>
                      </m:r>
                      <m:r>
                        <a:rPr lang="en-US" i="1">
                          <a:latin typeface="Cambria Math" panose="02040503050406030204" pitchFamily="18" charset="0"/>
                        </a:rPr>
                        <m:t>𝑣</m:t>
                      </m:r>
                      <m:r>
                        <a:rPr lang="en-US" i="1">
                          <a:latin typeface="Cambria Math" panose="02040503050406030204" pitchFamily="18" charset="0"/>
                        </a:rPr>
                        <m:t>∈</m:t>
                      </m:r>
                      <m:r>
                        <a:rPr lang="en-US" i="1">
                          <a:latin typeface="Cambria Math" panose="02040503050406030204" pitchFamily="18" charset="0"/>
                        </a:rPr>
                        <m:t>𝐺</m:t>
                      </m:r>
                      <m:r>
                        <a:rPr lang="en-US" i="1">
                          <a:latin typeface="Cambria Math" panose="02040503050406030204" pitchFamily="18" charset="0"/>
                        </a:rPr>
                        <m:t>}</m:t>
                      </m:r>
                      <m:r>
                        <a:rPr lang="en-US">
                          <a:latin typeface="Cambria Math" panose="02040503050406030204" pitchFamily="18" charset="0"/>
                          <a:cs typeface="Calibri"/>
                        </a:rPr>
                        <m:t>)</m:t>
                      </m:r>
                    </m:oMath>
                  </m:oMathPara>
                </a14:m>
                <a:endParaRPr lang="en-US">
                  <a:latin typeface="Calibri"/>
                  <a:cs typeface="Calibri"/>
                </a:endParaRPr>
              </a:p>
              <a:p>
                <a:r>
                  <a:rPr lang="en-US" b="1">
                    <a:solidFill>
                      <a:srgbClr val="C00000"/>
                    </a:solidFill>
                  </a:rPr>
                  <a:t>(3) Global sum pooling</a:t>
                </a:r>
              </a:p>
              <a:p>
                <a:pPr marL="118872" indent="0">
                  <a:buNone/>
                </a:pPr>
                <a14:m>
                  <m:oMathPara xmlns:m="http://schemas.openxmlformats.org/officeDocument/2006/math">
                    <m:oMathParaPr>
                      <m:jc m:val="center"/>
                    </m:oMathParaPr>
                    <m:oMath xmlns:m="http://schemas.openxmlformats.org/officeDocument/2006/math">
                      <m:sSub>
                        <m:sSubPr>
                          <m:ctrlPr>
                            <a:rPr lang="en-US" b="1" i="1" smtClean="0">
                              <a:latin typeface="Cambria Math" panose="02040503050406030204" pitchFamily="18" charset="0"/>
                              <a:cs typeface="Calibri"/>
                            </a:rPr>
                          </m:ctrlPr>
                        </m:sSubPr>
                        <m:e>
                          <m:acc>
                            <m:accPr>
                              <m:chr m:val="̂"/>
                              <m:ctrlPr>
                                <a:rPr lang="en-US" b="1" i="1" smtClean="0">
                                  <a:latin typeface="Cambria Math" panose="02040503050406030204" pitchFamily="18" charset="0"/>
                                  <a:cs typeface="Calibri"/>
                                </a:rPr>
                              </m:ctrlPr>
                            </m:accPr>
                            <m:e>
                              <m:r>
                                <a:rPr lang="en-US" b="1" i="1" smtClean="0">
                                  <a:latin typeface="Cambria Math" panose="02040503050406030204" pitchFamily="18" charset="0"/>
                                  <a:cs typeface="Calibri"/>
                                </a:rPr>
                                <m:t>𝒚</m:t>
                              </m:r>
                            </m:e>
                          </m:acc>
                        </m:e>
                        <m:sub>
                          <m:r>
                            <a:rPr lang="en-US" b="0" i="1" smtClean="0">
                              <a:latin typeface="Cambria Math" panose="02040503050406030204" pitchFamily="18" charset="0"/>
                              <a:cs typeface="Calibri"/>
                            </a:rPr>
                            <m:t>𝐺</m:t>
                          </m:r>
                        </m:sub>
                      </m:sSub>
                      <m:r>
                        <a:rPr lang="en-US" b="1">
                          <a:latin typeface="Cambria Math" panose="02040503050406030204" pitchFamily="18" charset="0"/>
                          <a:cs typeface="Calibri"/>
                        </a:rPr>
                        <m:t>=</m:t>
                      </m:r>
                      <m:r>
                        <m:rPr>
                          <m:sty m:val="p"/>
                        </m:rPr>
                        <a:rPr lang="en-US">
                          <a:solidFill>
                            <a:srgbClr val="C00000"/>
                          </a:solidFill>
                          <a:latin typeface="Cambria Math" panose="02040503050406030204" pitchFamily="18" charset="0"/>
                          <a:cs typeface="Calibri"/>
                        </a:rPr>
                        <m:t>Sum</m:t>
                      </m:r>
                      <m:r>
                        <a:rPr lang="en-US">
                          <a:latin typeface="Cambria Math" panose="02040503050406030204" pitchFamily="18" charset="0"/>
                          <a:cs typeface="Calibri"/>
                        </a:rPr>
                        <m:t>(</m:t>
                      </m:r>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𝑑</m:t>
                          </m:r>
                        </m:sup>
                      </m:sSup>
                      <m:r>
                        <a:rPr lang="en-US" i="1">
                          <a:latin typeface="Cambria Math" panose="02040503050406030204" pitchFamily="18" charset="0"/>
                        </a:rPr>
                        <m:t>, ∀</m:t>
                      </m:r>
                      <m:r>
                        <a:rPr lang="en-US" i="1">
                          <a:latin typeface="Cambria Math" panose="02040503050406030204" pitchFamily="18" charset="0"/>
                        </a:rPr>
                        <m:t>𝑣</m:t>
                      </m:r>
                      <m:r>
                        <a:rPr lang="en-US" i="1">
                          <a:latin typeface="Cambria Math" panose="02040503050406030204" pitchFamily="18" charset="0"/>
                        </a:rPr>
                        <m:t>∈</m:t>
                      </m:r>
                      <m:r>
                        <a:rPr lang="en-US" i="1">
                          <a:latin typeface="Cambria Math" panose="02040503050406030204" pitchFamily="18" charset="0"/>
                        </a:rPr>
                        <m:t>𝐺</m:t>
                      </m:r>
                      <m:r>
                        <a:rPr lang="en-US" i="1">
                          <a:latin typeface="Cambria Math" panose="02040503050406030204" pitchFamily="18" charset="0"/>
                        </a:rPr>
                        <m:t>}</m:t>
                      </m:r>
                      <m:r>
                        <a:rPr lang="en-US">
                          <a:latin typeface="Cambria Math" panose="02040503050406030204" pitchFamily="18" charset="0"/>
                          <a:cs typeface="Calibri"/>
                        </a:rPr>
                        <m:t>)</m:t>
                      </m:r>
                    </m:oMath>
                  </m:oMathPara>
                </a14:m>
                <a:endParaRPr lang="en-US">
                  <a:latin typeface="Calibri"/>
                  <a:cs typeface="Calibri"/>
                </a:endParaRPr>
              </a:p>
              <a:p>
                <a:r>
                  <a:rPr lang="en-US">
                    <a:latin typeface="Calibri"/>
                    <a:cs typeface="Calibri"/>
                  </a:rPr>
                  <a:t>These options work great for small graphs</a:t>
                </a:r>
              </a:p>
              <a:p>
                <a:r>
                  <a:rPr lang="en-US" b="1">
                    <a:latin typeface="Calibri"/>
                    <a:cs typeface="Calibri"/>
                  </a:rPr>
                  <a:t>Can we do better for large graphs?</a:t>
                </a:r>
                <a:endParaRPr lang="en-US" b="1"/>
              </a:p>
              <a:p>
                <a:endParaRPr lang="en-US"/>
              </a:p>
              <a:p>
                <a:endParaRPr lang="en-US"/>
              </a:p>
            </p:txBody>
          </p:sp>
        </mc:Choice>
        <mc:Fallback xmlns="">
          <p:sp>
            <p:nvSpPr>
              <p:cNvPr id="3" name="Content Placeholder 2">
                <a:extLst>
                  <a:ext uri="{FF2B5EF4-FFF2-40B4-BE49-F238E27FC236}">
                    <a16:creationId xmlns:a16="http://schemas.microsoft.com/office/drawing/2014/main" id="{90B077D4-2B54-A146-96BD-F251919C47B0}"/>
                  </a:ext>
                </a:extLst>
              </p:cNvPr>
              <p:cNvSpPr>
                <a:spLocks noGrp="1" noRot="1" noChangeAspect="1" noMove="1" noResize="1" noEditPoints="1" noAdjustHandles="1" noChangeArrowheads="1" noChangeShapeType="1" noTextEdit="1"/>
              </p:cNvSpPr>
              <p:nvPr>
                <p:ph idx="1"/>
              </p:nvPr>
            </p:nvSpPr>
            <p:spPr>
              <a:xfrm>
                <a:off x="457200" y="1295400"/>
                <a:ext cx="8229600" cy="5562600"/>
              </a:xfrm>
              <a:blipFill>
                <a:blip r:embed="rId3"/>
                <a:stretch>
                  <a:fillRect l="-2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C1520737-7AE1-6349-AE4A-4A0642A1E383}"/>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48520142-571E-CE4F-842B-CB12C3E3861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8FB9ADB-B17A-4249-8271-138CE0CC5870}"/>
              </a:ext>
            </a:extLst>
          </p:cNvPr>
          <p:cNvSpPr>
            <a:spLocks noGrp="1"/>
          </p:cNvSpPr>
          <p:nvPr>
            <p:ph type="sldNum" sz="quarter" idx="12"/>
          </p:nvPr>
        </p:nvSpPr>
        <p:spPr/>
        <p:txBody>
          <a:bodyPr/>
          <a:lstStyle/>
          <a:p>
            <a:fld id="{19B12225-5612-419B-A8D5-4B8EEE4C217E}" type="slidenum">
              <a:rPr lang="en-US" smtClean="0"/>
              <a:pPr/>
              <a:t>36</a:t>
            </a:fld>
            <a:endParaRPr lang="en-US"/>
          </a:p>
        </p:txBody>
      </p:sp>
      <p:sp>
        <p:nvSpPr>
          <p:cNvPr id="8" name="Rectangle 7">
            <a:extLst>
              <a:ext uri="{FF2B5EF4-FFF2-40B4-BE49-F238E27FC236}">
                <a16:creationId xmlns:a16="http://schemas.microsoft.com/office/drawing/2014/main" id="{0EC67E41-4211-1043-88DE-37636F2B584A}"/>
              </a:ext>
            </a:extLst>
          </p:cNvPr>
          <p:cNvSpPr/>
          <p:nvPr/>
        </p:nvSpPr>
        <p:spPr>
          <a:xfrm>
            <a:off x="3003592" y="0"/>
            <a:ext cx="6140408" cy="276999"/>
          </a:xfrm>
          <a:prstGeom prst="rect">
            <a:avLst/>
          </a:prstGeom>
        </p:spPr>
        <p:txBody>
          <a:bodyPr wrap="square">
            <a:spAutoFit/>
          </a:bodyPr>
          <a:lstStyle/>
          <a:p>
            <a:r>
              <a:rPr lang="en-US" altLang="zh-CN" sz="1200">
                <a:solidFill>
                  <a:schemeClr val="bg1"/>
                </a:solidFill>
              </a:rPr>
              <a:t>K. Xu*, W. Hu*, J. Leskovec, S. </a:t>
            </a:r>
            <a:r>
              <a:rPr lang="en-US" altLang="zh-CN" sz="1200" err="1">
                <a:solidFill>
                  <a:schemeClr val="bg1"/>
                </a:solidFill>
              </a:rPr>
              <a:t>Jegelka</a:t>
            </a:r>
            <a:r>
              <a:rPr lang="en-US" altLang="zh-CN" sz="1200">
                <a:solidFill>
                  <a:schemeClr val="bg1"/>
                </a:solidFill>
              </a:rPr>
              <a:t>. </a:t>
            </a:r>
            <a:r>
              <a:rPr lang="en-US" sz="1200">
                <a:solidFill>
                  <a:schemeClr val="bg1"/>
                </a:solidFill>
                <a:hlinkClick r:id="rId4"/>
              </a:rPr>
              <a:t>How Powerful Are Graph Neural Networks</a:t>
            </a:r>
            <a:r>
              <a:rPr lang="en-US" sz="1200">
                <a:solidFill>
                  <a:schemeClr val="bg1"/>
                </a:solidFill>
              </a:rPr>
              <a:t>, ICLR 2019</a:t>
            </a:r>
          </a:p>
        </p:txBody>
      </p:sp>
    </p:spTree>
    <p:extLst>
      <p:ext uri="{BB962C8B-B14F-4D97-AF65-F5344CB8AC3E}">
        <p14:creationId xmlns:p14="http://schemas.microsoft.com/office/powerpoint/2010/main" val="24329455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4C53F-F3AF-674B-BC93-87437ACA5352}"/>
              </a:ext>
            </a:extLst>
          </p:cNvPr>
          <p:cNvSpPr>
            <a:spLocks noGrp="1"/>
          </p:cNvSpPr>
          <p:nvPr>
            <p:ph type="title"/>
          </p:nvPr>
        </p:nvSpPr>
        <p:spPr/>
        <p:txBody>
          <a:bodyPr/>
          <a:lstStyle/>
          <a:p>
            <a:r>
              <a:rPr lang="en-US"/>
              <a:t>Issue of Global Pooling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E99554B-F7F7-E843-BA57-C5144B5B6CB7}"/>
                  </a:ext>
                </a:extLst>
              </p:cNvPr>
              <p:cNvSpPr>
                <a:spLocks noGrp="1"/>
              </p:cNvSpPr>
              <p:nvPr>
                <p:ph idx="1"/>
              </p:nvPr>
            </p:nvSpPr>
            <p:spPr>
              <a:xfrm>
                <a:off x="457200" y="1295400"/>
                <a:ext cx="8596490" cy="5257801"/>
              </a:xfrm>
            </p:spPr>
            <p:txBody>
              <a:bodyPr>
                <a:normAutofit fontScale="92500"/>
              </a:bodyPr>
              <a:lstStyle/>
              <a:p>
                <a:r>
                  <a:rPr lang="en-US" b="1"/>
                  <a:t>Issue: </a:t>
                </a:r>
                <a:r>
                  <a:rPr lang="en-US"/>
                  <a:t>Global pooling over a (large) graph will lose information</a:t>
                </a:r>
              </a:p>
              <a:p>
                <a:r>
                  <a:rPr lang="en-US" b="1"/>
                  <a:t>Toy example:</a:t>
                </a:r>
                <a:r>
                  <a:rPr lang="en-US"/>
                  <a:t> we use 1-dim node embeddings</a:t>
                </a:r>
                <a:endParaRPr lang="en-US" b="1"/>
              </a:p>
              <a:p>
                <a:pPr lvl="1"/>
                <a:r>
                  <a:rPr lang="en-US" altLang="zh-CN"/>
                  <a:t>Node embeddings for </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𝐺</m:t>
                        </m:r>
                      </m:e>
                      <m:sub>
                        <m:r>
                          <a:rPr lang="en-US" altLang="zh-CN" b="0" i="1" smtClean="0">
                            <a:latin typeface="Cambria Math" panose="02040503050406030204" pitchFamily="18" charset="0"/>
                          </a:rPr>
                          <m:t>1</m:t>
                        </m:r>
                      </m:sub>
                    </m:sSub>
                  </m:oMath>
                </a14:m>
                <a:r>
                  <a:rPr lang="en-US" altLang="zh-CN"/>
                  <a:t>: </a:t>
                </a:r>
                <a14:m>
                  <m:oMath xmlns:m="http://schemas.openxmlformats.org/officeDocument/2006/math">
                    <m:r>
                      <a:rPr lang="en-US" altLang="zh-CN" i="1">
                        <a:latin typeface="Cambria Math" panose="02040503050406030204" pitchFamily="18" charset="0"/>
                      </a:rPr>
                      <m:t>{</m:t>
                    </m:r>
                    <m:r>
                      <a:rPr lang="en-US" altLang="zh-CN" b="0" i="1" smtClean="0">
                        <a:latin typeface="Cambria Math" panose="02040503050406030204" pitchFamily="18" charset="0"/>
                      </a:rPr>
                      <m:t>−1, −2, 0, 1, 2}</m:t>
                    </m:r>
                  </m:oMath>
                </a14:m>
                <a:endParaRPr lang="en-US"/>
              </a:p>
              <a:p>
                <a:pPr lvl="1"/>
                <a:r>
                  <a:rPr lang="en-US" altLang="zh-CN"/>
                  <a:t>Node embeddings for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𝐺</m:t>
                        </m:r>
                      </m:e>
                      <m:sub>
                        <m:r>
                          <a:rPr lang="en-US" altLang="zh-CN" b="0" i="1" smtClean="0">
                            <a:latin typeface="Cambria Math" panose="02040503050406030204" pitchFamily="18" charset="0"/>
                          </a:rPr>
                          <m:t>2</m:t>
                        </m:r>
                      </m:sub>
                    </m:sSub>
                  </m:oMath>
                </a14:m>
                <a:r>
                  <a:rPr lang="en-US" altLang="zh-CN"/>
                  <a:t>: </a:t>
                </a:r>
                <a14:m>
                  <m:oMath xmlns:m="http://schemas.openxmlformats.org/officeDocument/2006/math">
                    <m:r>
                      <a:rPr lang="en-US" altLang="zh-CN" i="1">
                        <a:latin typeface="Cambria Math" panose="02040503050406030204" pitchFamily="18" charset="0"/>
                      </a:rPr>
                      <m:t>{−1</m:t>
                    </m:r>
                    <m:r>
                      <a:rPr lang="en-US" altLang="zh-CN" b="0" i="1" smtClean="0">
                        <a:latin typeface="Cambria Math" panose="02040503050406030204" pitchFamily="18" charset="0"/>
                      </a:rPr>
                      <m:t>0,</m:t>
                    </m:r>
                    <m:r>
                      <a:rPr lang="en-US" altLang="zh-CN" i="1">
                        <a:latin typeface="Cambria Math" panose="02040503050406030204" pitchFamily="18" charset="0"/>
                      </a:rPr>
                      <m:t> −2</m:t>
                    </m:r>
                    <m:r>
                      <a:rPr lang="en-US" altLang="zh-CN" b="0" i="1" smtClean="0">
                        <a:latin typeface="Cambria Math" panose="02040503050406030204" pitchFamily="18" charset="0"/>
                      </a:rPr>
                      <m:t>0</m:t>
                    </m:r>
                    <m:r>
                      <a:rPr lang="en-US" altLang="zh-CN" i="1">
                        <a:latin typeface="Cambria Math" panose="02040503050406030204" pitchFamily="18" charset="0"/>
                      </a:rPr>
                      <m:t>, 0, 1</m:t>
                    </m:r>
                    <m:r>
                      <a:rPr lang="en-US" altLang="zh-CN" b="0" i="1" smtClean="0">
                        <a:latin typeface="Cambria Math" panose="02040503050406030204" pitchFamily="18" charset="0"/>
                      </a:rPr>
                      <m:t>0,</m:t>
                    </m:r>
                    <m:r>
                      <a:rPr lang="en-US" altLang="zh-CN" i="1">
                        <a:latin typeface="Cambria Math" panose="02040503050406030204" pitchFamily="18" charset="0"/>
                      </a:rPr>
                      <m:t> 2</m:t>
                    </m:r>
                    <m:r>
                      <a:rPr lang="en-US" altLang="zh-CN" b="0" i="1" smtClean="0">
                        <a:latin typeface="Cambria Math" panose="02040503050406030204" pitchFamily="18" charset="0"/>
                      </a:rPr>
                      <m:t>0</m:t>
                    </m:r>
                    <m:r>
                      <a:rPr lang="en-US" altLang="zh-CN" i="1">
                        <a:latin typeface="Cambria Math" panose="02040503050406030204" pitchFamily="18" charset="0"/>
                      </a:rPr>
                      <m:t>}</m:t>
                    </m:r>
                  </m:oMath>
                </a14:m>
                <a:endParaRPr lang="en-US"/>
              </a:p>
              <a:p>
                <a:pPr lvl="1"/>
                <a:r>
                  <a:rPr lang="en-US">
                    <a:solidFill>
                      <a:schemeClr val="accent2"/>
                    </a:solidFill>
                  </a:rPr>
                  <a:t>Clearly </a:t>
                </a:r>
                <a14:m>
                  <m:oMath xmlns:m="http://schemas.openxmlformats.org/officeDocument/2006/math">
                    <m:sSub>
                      <m:sSubPr>
                        <m:ctrlPr>
                          <a:rPr lang="en-US" b="0"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𝐺</m:t>
                        </m:r>
                      </m:e>
                      <m:sub>
                        <m:r>
                          <a:rPr lang="en-US" b="0" i="1" smtClean="0">
                            <a:solidFill>
                              <a:schemeClr val="accent2"/>
                            </a:solidFill>
                            <a:latin typeface="Cambria Math" panose="02040503050406030204" pitchFamily="18" charset="0"/>
                          </a:rPr>
                          <m:t>1</m:t>
                        </m:r>
                      </m:sub>
                    </m:sSub>
                  </m:oMath>
                </a14:m>
                <a:r>
                  <a:rPr lang="en-US">
                    <a:solidFill>
                      <a:schemeClr val="accent2"/>
                    </a:solidFill>
                  </a:rPr>
                  <a:t> and </a:t>
                </a:r>
                <a14:m>
                  <m:oMath xmlns:m="http://schemas.openxmlformats.org/officeDocument/2006/math">
                    <m:sSub>
                      <m:sSubPr>
                        <m:ctrlPr>
                          <a:rPr lang="en-US" b="0"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𝐺</m:t>
                        </m:r>
                      </m:e>
                      <m:sub>
                        <m:r>
                          <a:rPr lang="en-US" b="0" i="1" smtClean="0">
                            <a:solidFill>
                              <a:schemeClr val="accent2"/>
                            </a:solidFill>
                            <a:latin typeface="Cambria Math" panose="02040503050406030204" pitchFamily="18" charset="0"/>
                          </a:rPr>
                          <m:t>2</m:t>
                        </m:r>
                      </m:sub>
                    </m:sSub>
                  </m:oMath>
                </a14:m>
                <a:r>
                  <a:rPr lang="en-US">
                    <a:solidFill>
                      <a:schemeClr val="accent2"/>
                    </a:solidFill>
                  </a:rPr>
                  <a:t> have very different node embeddings </a:t>
                </a:r>
                <a:r>
                  <a:rPr lang="en-US">
                    <a:solidFill>
                      <a:srgbClr val="C00000"/>
                    </a:solidFill>
                    <a:sym typeface="Wingdings" pitchFamily="2" charset="2"/>
                  </a:rPr>
                  <a:t> Their structures should be different</a:t>
                </a:r>
              </a:p>
              <a:p>
                <a:r>
                  <a:rPr lang="en-US" b="1">
                    <a:sym typeface="Wingdings" pitchFamily="2" charset="2"/>
                  </a:rPr>
                  <a:t>If we do global sum pooling: </a:t>
                </a:r>
              </a:p>
              <a:p>
                <a:pPr lvl="1"/>
                <a:r>
                  <a:rPr lang="en-US" b="1"/>
                  <a:t>Prediction for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1</m:t>
                        </m:r>
                      </m:sub>
                    </m:sSub>
                  </m:oMath>
                </a14:m>
                <a:r>
                  <a:rPr lang="en-US"/>
                  <a:t>: </a:t>
                </a:r>
                <a14:m>
                  <m:oMath xmlns:m="http://schemas.openxmlformats.org/officeDocument/2006/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𝐺</m:t>
                        </m:r>
                      </m:sub>
                    </m:sSub>
                    <m:r>
                      <a:rPr lang="en-US" b="0" i="1" smtClean="0">
                        <a:latin typeface="Cambria Math" panose="02040503050406030204" pitchFamily="18" charset="0"/>
                      </a:rPr>
                      <m:t>=</m:t>
                    </m:r>
                    <m:r>
                      <m:rPr>
                        <m:sty m:val="p"/>
                      </m:rPr>
                      <a:rPr lang="en-US" b="0" i="0" smtClean="0">
                        <a:latin typeface="Cambria Math" panose="02040503050406030204" pitchFamily="18" charset="0"/>
                      </a:rPr>
                      <m:t>Sum</m:t>
                    </m:r>
                    <m:d>
                      <m:dPr>
                        <m:ctrlPr>
                          <a:rPr lang="en-US" b="0" i="1" smtClean="0">
                            <a:latin typeface="Cambria Math" panose="02040503050406030204" pitchFamily="18" charset="0"/>
                          </a:rPr>
                        </m:ctrlPr>
                      </m:dPr>
                      <m:e>
                        <m:d>
                          <m:dPr>
                            <m:begChr m:val="{"/>
                            <m:endChr m:val="}"/>
                            <m:ctrlPr>
                              <a:rPr lang="en-US" altLang="zh-CN" b="0" i="1" smtClean="0">
                                <a:latin typeface="Cambria Math" panose="02040503050406030204" pitchFamily="18" charset="0"/>
                              </a:rPr>
                            </m:ctrlPr>
                          </m:dPr>
                          <m:e>
                            <m:r>
                              <a:rPr lang="en-US" altLang="zh-CN" i="1">
                                <a:latin typeface="Cambria Math" panose="02040503050406030204" pitchFamily="18" charset="0"/>
                              </a:rPr>
                              <m:t>−1, −2, 0, 1, 2</m:t>
                            </m:r>
                          </m:e>
                        </m:d>
                      </m:e>
                    </m:d>
                    <m:r>
                      <a:rPr lang="en-US" altLang="zh-CN" b="0" i="1" smtClean="0">
                        <a:latin typeface="Cambria Math" panose="02040503050406030204" pitchFamily="18" charset="0"/>
                      </a:rPr>
                      <m:t>=0</m:t>
                    </m:r>
                  </m:oMath>
                </a14:m>
                <a:endParaRPr lang="en-US"/>
              </a:p>
              <a:p>
                <a:pPr lvl="1"/>
                <a:r>
                  <a:rPr lang="en-US" b="1"/>
                  <a:t>Prediction for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𝐺</m:t>
                        </m:r>
                      </m:e>
                      <m:sub>
                        <m:r>
                          <a:rPr lang="en-US" b="0" i="1" smtClean="0">
                            <a:latin typeface="Cambria Math" panose="02040503050406030204" pitchFamily="18" charset="0"/>
                          </a:rPr>
                          <m:t>2</m:t>
                        </m:r>
                      </m:sub>
                    </m:sSub>
                  </m:oMath>
                </a14:m>
                <a:r>
                  <a:rPr lang="en-US"/>
                  <a:t>: </a:t>
                </a:r>
                <a14:m>
                  <m:oMath xmlns:m="http://schemas.openxmlformats.org/officeDocument/2006/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𝐺</m:t>
                        </m:r>
                      </m:sub>
                    </m:sSub>
                    <m:r>
                      <a:rPr lang="en-US" i="1">
                        <a:latin typeface="Cambria Math" panose="02040503050406030204" pitchFamily="18" charset="0"/>
                      </a:rPr>
                      <m:t>=</m:t>
                    </m:r>
                    <m:r>
                      <m:rPr>
                        <m:sty m:val="p"/>
                      </m:rPr>
                      <a:rPr lang="en-US">
                        <a:latin typeface="Cambria Math" panose="02040503050406030204" pitchFamily="18" charset="0"/>
                      </a:rPr>
                      <m:t>Sum</m:t>
                    </m:r>
                    <m:d>
                      <m:dPr>
                        <m:ctrlPr>
                          <a:rPr lang="en-US" i="1">
                            <a:latin typeface="Cambria Math" panose="02040503050406030204" pitchFamily="18" charset="0"/>
                          </a:rPr>
                        </m:ctrlPr>
                      </m:dPr>
                      <m:e>
                        <m:d>
                          <m:dPr>
                            <m:begChr m:val="{"/>
                            <m:endChr m:val="}"/>
                            <m:ctrlPr>
                              <a:rPr lang="en-US" altLang="zh-CN" i="1">
                                <a:latin typeface="Cambria Math" panose="02040503050406030204" pitchFamily="18" charset="0"/>
                              </a:rPr>
                            </m:ctrlPr>
                          </m:dPr>
                          <m:e>
                            <m:r>
                              <a:rPr lang="en-US" altLang="zh-CN" i="1">
                                <a:latin typeface="Cambria Math" panose="02040503050406030204" pitchFamily="18" charset="0"/>
                              </a:rPr>
                              <m:t>−10, −20, 0, 10, 20</m:t>
                            </m:r>
                          </m:e>
                        </m:d>
                      </m:e>
                    </m:d>
                    <m:r>
                      <a:rPr lang="en-US" altLang="zh-CN" i="1">
                        <a:latin typeface="Cambria Math" panose="02040503050406030204" pitchFamily="18" charset="0"/>
                      </a:rPr>
                      <m:t>=0</m:t>
                    </m:r>
                  </m:oMath>
                </a14:m>
                <a:endParaRPr lang="en-US"/>
              </a:p>
              <a:p>
                <a:pPr lvl="1"/>
                <a:r>
                  <a:rPr lang="en-US">
                    <a:solidFill>
                      <a:srgbClr val="C00000"/>
                    </a:solidFill>
                  </a:rPr>
                  <a:t>We cannot differentiate </a:t>
                </a:r>
                <a14:m>
                  <m:oMath xmlns:m="http://schemas.openxmlformats.org/officeDocument/2006/math">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𝐺</m:t>
                        </m:r>
                      </m:e>
                      <m:sub>
                        <m:r>
                          <a:rPr lang="en-US" b="0" i="1" smtClean="0">
                            <a:solidFill>
                              <a:srgbClr val="C00000"/>
                            </a:solidFill>
                            <a:latin typeface="Cambria Math" panose="02040503050406030204" pitchFamily="18" charset="0"/>
                          </a:rPr>
                          <m:t>1</m:t>
                        </m:r>
                      </m:sub>
                    </m:sSub>
                  </m:oMath>
                </a14:m>
                <a:r>
                  <a:rPr lang="en-US">
                    <a:solidFill>
                      <a:srgbClr val="C00000"/>
                    </a:solidFill>
                  </a:rPr>
                  <a:t> and </a:t>
                </a:r>
                <a14:m>
                  <m:oMath xmlns:m="http://schemas.openxmlformats.org/officeDocument/2006/math">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𝐺</m:t>
                        </m:r>
                      </m:e>
                      <m:sub>
                        <m:r>
                          <a:rPr lang="en-US" b="0" i="1" smtClean="0">
                            <a:solidFill>
                              <a:srgbClr val="C00000"/>
                            </a:solidFill>
                            <a:latin typeface="Cambria Math" panose="02040503050406030204" pitchFamily="18" charset="0"/>
                          </a:rPr>
                          <m:t>2</m:t>
                        </m:r>
                      </m:sub>
                    </m:sSub>
                  </m:oMath>
                </a14:m>
                <a:r>
                  <a:rPr lang="en-US">
                    <a:solidFill>
                      <a:srgbClr val="C00000"/>
                    </a:solidFill>
                  </a:rPr>
                  <a:t>!</a:t>
                </a:r>
              </a:p>
            </p:txBody>
          </p:sp>
        </mc:Choice>
        <mc:Fallback xmlns="">
          <p:sp>
            <p:nvSpPr>
              <p:cNvPr id="3" name="Content Placeholder 2">
                <a:extLst>
                  <a:ext uri="{FF2B5EF4-FFF2-40B4-BE49-F238E27FC236}">
                    <a16:creationId xmlns:a16="http://schemas.microsoft.com/office/drawing/2014/main" id="{8E99554B-F7F7-E843-BA57-C5144B5B6CB7}"/>
                  </a:ext>
                </a:extLst>
              </p:cNvPr>
              <p:cNvSpPr>
                <a:spLocks noGrp="1" noRot="1" noChangeAspect="1" noMove="1" noResize="1" noEditPoints="1" noAdjustHandles="1" noChangeArrowheads="1" noChangeShapeType="1" noTextEdit="1"/>
              </p:cNvSpPr>
              <p:nvPr>
                <p:ph idx="1"/>
              </p:nvPr>
            </p:nvSpPr>
            <p:spPr>
              <a:xfrm>
                <a:off x="457200" y="1295400"/>
                <a:ext cx="8596490" cy="5257801"/>
              </a:xfrm>
              <a:blipFill>
                <a:blip r:embed="rId2"/>
                <a:stretch>
                  <a:fillRect l="-213" t="-580" b="-220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A88A43F-A0C2-D345-81D8-914C1B84E652}"/>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0E91CDE5-E730-9042-BA56-91B808DFF55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2E7A36E-0002-D445-ABE6-85BAB2505F5B}"/>
              </a:ext>
            </a:extLst>
          </p:cNvPr>
          <p:cNvSpPr>
            <a:spLocks noGrp="1"/>
          </p:cNvSpPr>
          <p:nvPr>
            <p:ph type="sldNum" sz="quarter" idx="12"/>
          </p:nvPr>
        </p:nvSpPr>
        <p:spPr/>
        <p:txBody>
          <a:bodyPr/>
          <a:lstStyle/>
          <a:p>
            <a:fld id="{19B12225-5612-419B-A8D5-4B8EEE4C217E}" type="slidenum">
              <a:rPr lang="en-US" smtClean="0"/>
              <a:pPr/>
              <a:t>37</a:t>
            </a:fld>
            <a:endParaRPr lang="en-US"/>
          </a:p>
        </p:txBody>
      </p:sp>
    </p:spTree>
    <p:extLst>
      <p:ext uri="{BB962C8B-B14F-4D97-AF65-F5344CB8AC3E}">
        <p14:creationId xmlns:p14="http://schemas.microsoft.com/office/powerpoint/2010/main" val="41311532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81DE-0AC8-7343-B9B2-51EB79E2D606}"/>
              </a:ext>
            </a:extLst>
          </p:cNvPr>
          <p:cNvSpPr>
            <a:spLocks noGrp="1"/>
          </p:cNvSpPr>
          <p:nvPr>
            <p:ph type="title"/>
          </p:nvPr>
        </p:nvSpPr>
        <p:spPr/>
        <p:txBody>
          <a:bodyPr/>
          <a:lstStyle/>
          <a:p>
            <a:r>
              <a:rPr lang="en-US"/>
              <a:t>Hierarchical Global Pooling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3B14AC8-1101-4147-B3FE-05E9E7FBB488}"/>
                  </a:ext>
                </a:extLst>
              </p:cNvPr>
              <p:cNvSpPr>
                <a:spLocks noGrp="1"/>
              </p:cNvSpPr>
              <p:nvPr>
                <p:ph idx="1"/>
              </p:nvPr>
            </p:nvSpPr>
            <p:spPr>
              <a:xfrm>
                <a:off x="457200" y="1295400"/>
                <a:ext cx="8481060" cy="5420293"/>
              </a:xfrm>
            </p:spPr>
            <p:txBody>
              <a:bodyPr>
                <a:normAutofit fontScale="92500" lnSpcReduction="10000"/>
              </a:bodyPr>
              <a:lstStyle/>
              <a:p>
                <a:r>
                  <a:rPr lang="en-US" b="1"/>
                  <a:t>A solution:</a:t>
                </a:r>
                <a:r>
                  <a:rPr lang="en-US"/>
                  <a:t> Let’s aggregate all the node embeddings </a:t>
                </a:r>
                <a:r>
                  <a:rPr lang="en-US" b="1">
                    <a:solidFill>
                      <a:srgbClr val="C00000"/>
                    </a:solidFill>
                  </a:rPr>
                  <a:t>hierarchically</a:t>
                </a:r>
              </a:p>
              <a:p>
                <a:pPr lvl="1"/>
                <a:r>
                  <a:rPr lang="en-US" b="1"/>
                  <a:t>Toy example: </a:t>
                </a:r>
                <a:r>
                  <a:rPr lang="en-US"/>
                  <a:t>We will aggregate via </a:t>
                </a:r>
                <a14:m>
                  <m:oMath xmlns:m="http://schemas.openxmlformats.org/officeDocument/2006/math">
                    <m:r>
                      <m:rPr>
                        <m:sty m:val="p"/>
                      </m:rPr>
                      <a:rPr lang="en-US">
                        <a:latin typeface="Cambria Math" panose="02040503050406030204" pitchFamily="18" charset="0"/>
                      </a:rPr>
                      <m:t>ReLU</m:t>
                    </m:r>
                    <m:d>
                      <m:dPr>
                        <m:ctrlPr>
                          <a:rPr lang="en-US" i="1">
                            <a:latin typeface="Cambria Math" panose="02040503050406030204" pitchFamily="18" charset="0"/>
                          </a:rPr>
                        </m:ctrlPr>
                      </m:dPr>
                      <m:e>
                        <m:r>
                          <m:rPr>
                            <m:sty m:val="p"/>
                          </m:rPr>
                          <a:rPr lang="en-US">
                            <a:latin typeface="Cambria Math" panose="02040503050406030204" pitchFamily="18" charset="0"/>
                          </a:rPr>
                          <m:t>Sum</m:t>
                        </m:r>
                        <m:d>
                          <m:dPr>
                            <m:ctrlPr>
                              <a:rPr lang="en-US" i="1">
                                <a:latin typeface="Cambria Math" panose="02040503050406030204" pitchFamily="18" charset="0"/>
                              </a:rPr>
                            </m:ctrlPr>
                          </m:dPr>
                          <m:e>
                            <m:r>
                              <a:rPr lang="en-US" i="1">
                                <a:latin typeface="Cambria Math" panose="02040503050406030204" pitchFamily="18" charset="0"/>
                              </a:rPr>
                              <m:t>⋅</m:t>
                            </m:r>
                          </m:e>
                        </m:d>
                      </m:e>
                    </m:d>
                  </m:oMath>
                </a14:m>
                <a:endParaRPr lang="en-US" b="0"/>
              </a:p>
              <a:p>
                <a:pPr lvl="2"/>
                <a:r>
                  <a:rPr lang="en-US"/>
                  <a:t>We first </a:t>
                </a:r>
                <a:r>
                  <a:rPr lang="en-US">
                    <a:solidFill>
                      <a:schemeClr val="accent2"/>
                    </a:solidFill>
                  </a:rPr>
                  <a:t>separately aggregate the first 2 nodes and last 3 nodes</a:t>
                </a:r>
              </a:p>
              <a:p>
                <a:pPr lvl="2"/>
                <a:r>
                  <a:rPr lang="en-US">
                    <a:solidFill>
                      <a:srgbClr val="C00000"/>
                    </a:solidFill>
                  </a:rPr>
                  <a:t>Then w</a:t>
                </a:r>
                <a:r>
                  <a:rPr lang="en-US" b="0">
                    <a:solidFill>
                      <a:srgbClr val="C00000"/>
                    </a:solidFill>
                  </a:rPr>
                  <a:t>e a</a:t>
                </a:r>
                <a:r>
                  <a:rPr lang="en-US">
                    <a:solidFill>
                      <a:srgbClr val="C00000"/>
                    </a:solidFill>
                  </a:rPr>
                  <a:t>ggregate again to make the final prediction</a:t>
                </a:r>
                <a:endParaRPr lang="en-US" b="0">
                  <a:solidFill>
                    <a:srgbClr val="C00000"/>
                  </a:solidFill>
                </a:endParaRPr>
              </a:p>
              <a:p>
                <a:pPr lvl="1"/>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𝐺</m:t>
                        </m:r>
                      </m:e>
                      <m:sub>
                        <m:r>
                          <a:rPr lang="en-US" altLang="zh-CN" i="1">
                            <a:latin typeface="Cambria Math" panose="02040503050406030204" pitchFamily="18" charset="0"/>
                          </a:rPr>
                          <m:t>1</m:t>
                        </m:r>
                      </m:sub>
                    </m:sSub>
                  </m:oMath>
                </a14:m>
                <a:r>
                  <a:rPr lang="en-US" altLang="zh-CN"/>
                  <a:t> node embeddings: </a:t>
                </a:r>
                <a14:m>
                  <m:oMath xmlns:m="http://schemas.openxmlformats.org/officeDocument/2006/math">
                    <m:r>
                      <a:rPr lang="en-US" altLang="zh-CN" i="1">
                        <a:latin typeface="Cambria Math" panose="02040503050406030204" pitchFamily="18" charset="0"/>
                      </a:rPr>
                      <m:t>{−1, −2, 0, 1, 2}</m:t>
                    </m:r>
                  </m:oMath>
                </a14:m>
                <a:endParaRPr lang="en-US"/>
              </a:p>
              <a:p>
                <a:pPr lvl="2"/>
                <a:r>
                  <a:rPr lang="en-US" b="1"/>
                  <a:t>Round 1</a:t>
                </a:r>
                <a:r>
                  <a:rPr lang="en-US"/>
                  <a:t>: </a:t>
                </a:r>
                <a14:m>
                  <m:oMath xmlns:m="http://schemas.openxmlformats.org/officeDocument/2006/math">
                    <m:sSub>
                      <m:sSubPr>
                        <m:ctrlPr>
                          <a:rPr lang="en-US" b="0" i="1" smtClean="0">
                            <a:solidFill>
                              <a:schemeClr val="accent2"/>
                            </a:solidFill>
                            <a:latin typeface="Cambria Math" panose="02040503050406030204" pitchFamily="18" charset="0"/>
                          </a:rPr>
                        </m:ctrlPr>
                      </m:sSubPr>
                      <m:e>
                        <m:acc>
                          <m:accPr>
                            <m:chr m:val="̂"/>
                            <m:ctrlPr>
                              <a:rPr lang="en-US" b="0" i="1" smtClean="0">
                                <a:solidFill>
                                  <a:schemeClr val="accent2"/>
                                </a:solidFill>
                                <a:latin typeface="Cambria Math" panose="02040503050406030204" pitchFamily="18" charset="0"/>
                              </a:rPr>
                            </m:ctrlPr>
                          </m:accPr>
                          <m:e>
                            <m:r>
                              <a:rPr lang="en-US" b="0" i="1" smtClean="0">
                                <a:solidFill>
                                  <a:schemeClr val="accent2"/>
                                </a:solidFill>
                                <a:latin typeface="Cambria Math" panose="02040503050406030204" pitchFamily="18" charset="0"/>
                              </a:rPr>
                              <m:t>𝑦</m:t>
                            </m:r>
                          </m:e>
                        </m:acc>
                      </m:e>
                      <m:sub>
                        <m:r>
                          <a:rPr lang="en-US" b="0" i="1" smtClean="0">
                            <a:solidFill>
                              <a:schemeClr val="accent2"/>
                            </a:solidFill>
                            <a:latin typeface="Cambria Math" panose="02040503050406030204" pitchFamily="18" charset="0"/>
                          </a:rPr>
                          <m:t>𝑎</m:t>
                        </m:r>
                      </m:sub>
                    </m:sSub>
                    <m:r>
                      <a:rPr lang="en-US" i="1">
                        <a:solidFill>
                          <a:schemeClr val="accent2"/>
                        </a:solidFill>
                        <a:latin typeface="Cambria Math" panose="02040503050406030204" pitchFamily="18" charset="0"/>
                      </a:rPr>
                      <m:t>=</m:t>
                    </m:r>
                    <m:r>
                      <m:rPr>
                        <m:sty m:val="p"/>
                      </m:rPr>
                      <a:rPr lang="en-US" b="0" i="0" smtClean="0">
                        <a:solidFill>
                          <a:schemeClr val="accent2"/>
                        </a:solidFill>
                        <a:latin typeface="Cambria Math" panose="02040503050406030204" pitchFamily="18" charset="0"/>
                      </a:rPr>
                      <m:t>ReLU</m:t>
                    </m:r>
                    <m:d>
                      <m:dPr>
                        <m:ctrlPr>
                          <a:rPr lang="en-US" b="0" i="1" smtClean="0">
                            <a:solidFill>
                              <a:schemeClr val="accent2"/>
                            </a:solidFill>
                            <a:latin typeface="Cambria Math" panose="02040503050406030204" pitchFamily="18" charset="0"/>
                          </a:rPr>
                        </m:ctrlPr>
                      </m:dPr>
                      <m:e>
                        <m:r>
                          <m:rPr>
                            <m:sty m:val="p"/>
                          </m:rPr>
                          <a:rPr lang="en-US">
                            <a:solidFill>
                              <a:schemeClr val="accent2"/>
                            </a:solidFill>
                            <a:latin typeface="Cambria Math" panose="02040503050406030204" pitchFamily="18" charset="0"/>
                          </a:rPr>
                          <m:t>Sum</m:t>
                        </m:r>
                        <m:d>
                          <m:dPr>
                            <m:ctrlPr>
                              <a:rPr lang="en-US" i="1">
                                <a:solidFill>
                                  <a:schemeClr val="accent2"/>
                                </a:solidFill>
                                <a:latin typeface="Cambria Math" panose="02040503050406030204" pitchFamily="18" charset="0"/>
                              </a:rPr>
                            </m:ctrlPr>
                          </m:dPr>
                          <m:e>
                            <m:d>
                              <m:dPr>
                                <m:begChr m:val="{"/>
                                <m:endChr m:val="}"/>
                                <m:ctrlPr>
                                  <a:rPr lang="en-US" altLang="zh-CN" i="1">
                                    <a:solidFill>
                                      <a:schemeClr val="accent2"/>
                                    </a:solidFill>
                                    <a:latin typeface="Cambria Math" panose="02040503050406030204" pitchFamily="18" charset="0"/>
                                  </a:rPr>
                                </m:ctrlPr>
                              </m:dPr>
                              <m:e>
                                <m:r>
                                  <a:rPr lang="en-US" altLang="zh-CN" i="1">
                                    <a:solidFill>
                                      <a:schemeClr val="accent2"/>
                                    </a:solidFill>
                                    <a:latin typeface="Cambria Math" panose="02040503050406030204" pitchFamily="18" charset="0"/>
                                  </a:rPr>
                                  <m:t>−1, −2</m:t>
                                </m:r>
                              </m:e>
                            </m:d>
                          </m:e>
                        </m:d>
                      </m:e>
                    </m:d>
                    <m:r>
                      <a:rPr lang="en-US" altLang="zh-CN" b="0" i="1" smtClean="0">
                        <a:solidFill>
                          <a:schemeClr val="accent2"/>
                        </a:solidFill>
                        <a:latin typeface="Cambria Math" panose="02040503050406030204" pitchFamily="18" charset="0"/>
                      </a:rPr>
                      <m:t>=0</m:t>
                    </m:r>
                  </m:oMath>
                </a14:m>
                <a:r>
                  <a:rPr lang="en-US"/>
                  <a:t>, </a:t>
                </a:r>
                <a14:m>
                  <m:oMath xmlns:m="http://schemas.openxmlformats.org/officeDocument/2006/math">
                    <m:sSub>
                      <m:sSubPr>
                        <m:ctrlPr>
                          <a:rPr lang="en-US" i="1" smtClean="0">
                            <a:solidFill>
                              <a:schemeClr val="accent5"/>
                            </a:solidFill>
                            <a:latin typeface="Cambria Math" panose="02040503050406030204" pitchFamily="18" charset="0"/>
                          </a:rPr>
                        </m:ctrlPr>
                      </m:sSubPr>
                      <m:e>
                        <m:acc>
                          <m:accPr>
                            <m:chr m:val="̂"/>
                            <m:ctrlPr>
                              <a:rPr lang="en-US" i="1" smtClean="0">
                                <a:solidFill>
                                  <a:schemeClr val="accent5"/>
                                </a:solidFill>
                                <a:latin typeface="Cambria Math" panose="02040503050406030204" pitchFamily="18" charset="0"/>
                              </a:rPr>
                            </m:ctrlPr>
                          </m:accPr>
                          <m:e>
                            <m:r>
                              <a:rPr lang="en-US" b="0" i="1" smtClean="0">
                                <a:solidFill>
                                  <a:schemeClr val="accent5"/>
                                </a:solidFill>
                                <a:latin typeface="Cambria Math" panose="02040503050406030204" pitchFamily="18" charset="0"/>
                              </a:rPr>
                              <m:t>𝑦</m:t>
                            </m:r>
                          </m:e>
                        </m:acc>
                      </m:e>
                      <m:sub>
                        <m:r>
                          <a:rPr lang="en-US" b="0" i="1" smtClean="0">
                            <a:solidFill>
                              <a:schemeClr val="accent5"/>
                            </a:solidFill>
                            <a:latin typeface="Cambria Math" panose="02040503050406030204" pitchFamily="18" charset="0"/>
                          </a:rPr>
                          <m:t>𝑏</m:t>
                        </m:r>
                      </m:sub>
                    </m:sSub>
                    <m:r>
                      <a:rPr lang="en-US" i="1">
                        <a:solidFill>
                          <a:schemeClr val="accent5"/>
                        </a:solidFill>
                        <a:latin typeface="Cambria Math" panose="02040503050406030204" pitchFamily="18" charset="0"/>
                      </a:rPr>
                      <m:t>=</m:t>
                    </m:r>
                    <m:r>
                      <m:rPr>
                        <m:sty m:val="p"/>
                      </m:rPr>
                      <a:rPr lang="en-US">
                        <a:solidFill>
                          <a:schemeClr val="accent5"/>
                        </a:solidFill>
                        <a:latin typeface="Cambria Math" panose="02040503050406030204" pitchFamily="18" charset="0"/>
                      </a:rPr>
                      <m:t>ReLU</m:t>
                    </m:r>
                    <m:d>
                      <m:dPr>
                        <m:ctrlPr>
                          <a:rPr lang="en-US" i="1">
                            <a:solidFill>
                              <a:schemeClr val="accent5"/>
                            </a:solidFill>
                            <a:latin typeface="Cambria Math" panose="02040503050406030204" pitchFamily="18" charset="0"/>
                          </a:rPr>
                        </m:ctrlPr>
                      </m:dPr>
                      <m:e>
                        <m:r>
                          <m:rPr>
                            <m:sty m:val="p"/>
                          </m:rPr>
                          <a:rPr lang="en-US">
                            <a:solidFill>
                              <a:schemeClr val="accent5"/>
                            </a:solidFill>
                            <a:latin typeface="Cambria Math" panose="02040503050406030204" pitchFamily="18" charset="0"/>
                          </a:rPr>
                          <m:t>Sum</m:t>
                        </m:r>
                        <m:d>
                          <m:dPr>
                            <m:ctrlPr>
                              <a:rPr lang="en-US" i="1">
                                <a:solidFill>
                                  <a:schemeClr val="accent5"/>
                                </a:solidFill>
                                <a:latin typeface="Cambria Math" panose="02040503050406030204" pitchFamily="18" charset="0"/>
                              </a:rPr>
                            </m:ctrlPr>
                          </m:dPr>
                          <m:e>
                            <m:d>
                              <m:dPr>
                                <m:begChr m:val="{"/>
                                <m:endChr m:val="}"/>
                                <m:ctrlPr>
                                  <a:rPr lang="en-US" altLang="zh-CN" i="1">
                                    <a:solidFill>
                                      <a:schemeClr val="accent5"/>
                                    </a:solidFill>
                                    <a:latin typeface="Cambria Math" panose="02040503050406030204" pitchFamily="18" charset="0"/>
                                  </a:rPr>
                                </m:ctrlPr>
                              </m:dPr>
                              <m:e>
                                <m:r>
                                  <a:rPr lang="en-US" altLang="zh-CN" b="0" i="1" smtClean="0">
                                    <a:solidFill>
                                      <a:schemeClr val="accent5"/>
                                    </a:solidFill>
                                    <a:latin typeface="Cambria Math" panose="02040503050406030204" pitchFamily="18" charset="0"/>
                                  </a:rPr>
                                  <m:t>0,</m:t>
                                </m:r>
                                <m:r>
                                  <a:rPr lang="en-US" altLang="zh-CN" i="1">
                                    <a:solidFill>
                                      <a:schemeClr val="accent5"/>
                                    </a:solidFill>
                                    <a:latin typeface="Cambria Math" panose="02040503050406030204" pitchFamily="18" charset="0"/>
                                  </a:rPr>
                                  <m:t>1, 2</m:t>
                                </m:r>
                              </m:e>
                            </m:d>
                          </m:e>
                        </m:d>
                      </m:e>
                    </m:d>
                    <m:r>
                      <a:rPr lang="en-US" altLang="zh-CN" b="0" i="1" smtClean="0">
                        <a:solidFill>
                          <a:schemeClr val="accent5"/>
                        </a:solidFill>
                        <a:latin typeface="Cambria Math" panose="02040503050406030204" pitchFamily="18" charset="0"/>
                      </a:rPr>
                      <m:t>=3</m:t>
                    </m:r>
                  </m:oMath>
                </a14:m>
                <a:endParaRPr lang="en-US"/>
              </a:p>
              <a:p>
                <a:pPr lvl="2"/>
                <a:r>
                  <a:rPr lang="en-US" b="1"/>
                  <a:t>Round 2: </a:t>
                </a:r>
                <a14:m>
                  <m:oMath xmlns:m="http://schemas.openxmlformats.org/officeDocument/2006/math">
                    <m:sSub>
                      <m:sSubPr>
                        <m:ctrlPr>
                          <a:rPr lang="en-US" b="0" i="1" smtClean="0">
                            <a:solidFill>
                              <a:srgbClr val="C00000"/>
                            </a:solidFill>
                            <a:latin typeface="Cambria Math" panose="02040503050406030204" pitchFamily="18" charset="0"/>
                          </a:rPr>
                        </m:ctrlPr>
                      </m:sSubPr>
                      <m:e>
                        <m:acc>
                          <m:accPr>
                            <m:chr m:val="̂"/>
                            <m:ctrlPr>
                              <a:rPr lang="en-US" b="0" i="1" smtClean="0">
                                <a:solidFill>
                                  <a:srgbClr val="C00000"/>
                                </a:solidFill>
                                <a:latin typeface="Cambria Math" panose="02040503050406030204" pitchFamily="18" charset="0"/>
                              </a:rPr>
                            </m:ctrlPr>
                          </m:accPr>
                          <m:e>
                            <m:r>
                              <a:rPr lang="en-US" b="0" i="1" smtClean="0">
                                <a:solidFill>
                                  <a:srgbClr val="C00000"/>
                                </a:solidFill>
                                <a:latin typeface="Cambria Math" panose="02040503050406030204" pitchFamily="18" charset="0"/>
                              </a:rPr>
                              <m:t>𝑦</m:t>
                            </m:r>
                          </m:e>
                        </m:acc>
                      </m:e>
                      <m:sub>
                        <m:r>
                          <a:rPr lang="en-US" b="0" i="1" smtClean="0">
                            <a:solidFill>
                              <a:srgbClr val="C00000"/>
                            </a:solidFill>
                            <a:latin typeface="Cambria Math" panose="02040503050406030204" pitchFamily="18" charset="0"/>
                          </a:rPr>
                          <m:t>𝐺</m:t>
                        </m:r>
                      </m:sub>
                    </m:sSub>
                    <m:r>
                      <a:rPr lang="en-US" i="1">
                        <a:solidFill>
                          <a:srgbClr val="C00000"/>
                        </a:solidFill>
                        <a:latin typeface="Cambria Math" panose="02040503050406030204" pitchFamily="18" charset="0"/>
                      </a:rPr>
                      <m:t>=</m:t>
                    </m:r>
                    <m:r>
                      <m:rPr>
                        <m:sty m:val="p"/>
                      </m:rPr>
                      <a:rPr lang="en-US">
                        <a:solidFill>
                          <a:srgbClr val="C00000"/>
                        </a:solidFill>
                        <a:latin typeface="Cambria Math" panose="02040503050406030204" pitchFamily="18" charset="0"/>
                      </a:rPr>
                      <m:t>ReLU</m:t>
                    </m:r>
                    <m:d>
                      <m:dPr>
                        <m:ctrlPr>
                          <a:rPr lang="en-US" i="1">
                            <a:solidFill>
                              <a:srgbClr val="C00000"/>
                            </a:solidFill>
                            <a:latin typeface="Cambria Math" panose="02040503050406030204" pitchFamily="18" charset="0"/>
                          </a:rPr>
                        </m:ctrlPr>
                      </m:dPr>
                      <m:e>
                        <m:r>
                          <m:rPr>
                            <m:sty m:val="p"/>
                          </m:rPr>
                          <a:rPr lang="en-US">
                            <a:solidFill>
                              <a:srgbClr val="C00000"/>
                            </a:solidFill>
                            <a:latin typeface="Cambria Math" panose="02040503050406030204" pitchFamily="18" charset="0"/>
                          </a:rPr>
                          <m:t>Sum</m:t>
                        </m:r>
                        <m:d>
                          <m:dPr>
                            <m:ctrlPr>
                              <a:rPr lang="en-US" i="1">
                                <a:solidFill>
                                  <a:srgbClr val="C00000"/>
                                </a:solidFill>
                                <a:latin typeface="Cambria Math" panose="02040503050406030204" pitchFamily="18" charset="0"/>
                              </a:rPr>
                            </m:ctrlPr>
                          </m:dPr>
                          <m:e>
                            <m:d>
                              <m:dPr>
                                <m:begChr m:val="{"/>
                                <m:endChr m:val="}"/>
                                <m:ctrlPr>
                                  <a:rPr lang="en-US" altLang="zh-CN" i="1">
                                    <a:solidFill>
                                      <a:srgbClr val="C00000"/>
                                    </a:solidFill>
                                    <a:latin typeface="Cambria Math" panose="02040503050406030204" pitchFamily="18" charset="0"/>
                                  </a:rPr>
                                </m:ctrlPr>
                              </m:dPr>
                              <m:e>
                                <m:sSub>
                                  <m:sSubPr>
                                    <m:ctrlPr>
                                      <a:rPr lang="en-US" altLang="zh-CN" b="0" i="1" smtClean="0">
                                        <a:solidFill>
                                          <a:srgbClr val="C00000"/>
                                        </a:solidFill>
                                        <a:latin typeface="Cambria Math" panose="02040503050406030204" pitchFamily="18" charset="0"/>
                                      </a:rPr>
                                    </m:ctrlPr>
                                  </m:sSubPr>
                                  <m:e>
                                    <m:r>
                                      <a:rPr lang="en-US" altLang="zh-CN" b="0" i="1" smtClean="0">
                                        <a:solidFill>
                                          <a:srgbClr val="C00000"/>
                                        </a:solidFill>
                                        <a:latin typeface="Cambria Math" panose="02040503050406030204" pitchFamily="18" charset="0"/>
                                      </a:rPr>
                                      <m:t>𝑦</m:t>
                                    </m:r>
                                  </m:e>
                                  <m:sub>
                                    <m:r>
                                      <a:rPr lang="en-US" altLang="zh-CN" b="0" i="1" smtClean="0">
                                        <a:solidFill>
                                          <a:srgbClr val="C00000"/>
                                        </a:solidFill>
                                        <a:latin typeface="Cambria Math" panose="02040503050406030204" pitchFamily="18" charset="0"/>
                                      </a:rPr>
                                      <m:t>𝑎</m:t>
                                    </m:r>
                                  </m:sub>
                                </m:sSub>
                                <m:r>
                                  <a:rPr lang="en-US" altLang="zh-CN" b="0" i="1" smtClean="0">
                                    <a:solidFill>
                                      <a:srgbClr val="C00000"/>
                                    </a:solidFill>
                                    <a:latin typeface="Cambria Math" panose="02040503050406030204" pitchFamily="18" charset="0"/>
                                  </a:rPr>
                                  <m:t>, </m:t>
                                </m:r>
                                <m:sSub>
                                  <m:sSubPr>
                                    <m:ctrlPr>
                                      <a:rPr lang="en-US" altLang="zh-CN" b="0" i="1" smtClean="0">
                                        <a:solidFill>
                                          <a:srgbClr val="C00000"/>
                                        </a:solidFill>
                                        <a:latin typeface="Cambria Math" panose="02040503050406030204" pitchFamily="18" charset="0"/>
                                      </a:rPr>
                                    </m:ctrlPr>
                                  </m:sSubPr>
                                  <m:e>
                                    <m:r>
                                      <a:rPr lang="en-US" altLang="zh-CN" b="0" i="1" smtClean="0">
                                        <a:solidFill>
                                          <a:srgbClr val="C00000"/>
                                        </a:solidFill>
                                        <a:latin typeface="Cambria Math" panose="02040503050406030204" pitchFamily="18" charset="0"/>
                                      </a:rPr>
                                      <m:t>𝑦</m:t>
                                    </m:r>
                                  </m:e>
                                  <m:sub>
                                    <m:r>
                                      <a:rPr lang="en-US" altLang="zh-CN" b="0" i="1" smtClean="0">
                                        <a:solidFill>
                                          <a:srgbClr val="C00000"/>
                                        </a:solidFill>
                                        <a:latin typeface="Cambria Math" panose="02040503050406030204" pitchFamily="18" charset="0"/>
                                      </a:rPr>
                                      <m:t>𝑏</m:t>
                                    </m:r>
                                  </m:sub>
                                </m:sSub>
                              </m:e>
                            </m:d>
                          </m:e>
                        </m:d>
                      </m:e>
                    </m:d>
                    <m:r>
                      <a:rPr lang="en-US" altLang="zh-CN" b="0" i="1" smtClean="0">
                        <a:solidFill>
                          <a:srgbClr val="C00000"/>
                        </a:solidFill>
                        <a:latin typeface="Cambria Math" panose="02040503050406030204" pitchFamily="18" charset="0"/>
                      </a:rPr>
                      <m:t>=</m:t>
                    </m:r>
                    <m:r>
                      <a:rPr lang="en-US" altLang="zh-CN" b="1" i="1" smtClean="0">
                        <a:solidFill>
                          <a:srgbClr val="C00000"/>
                        </a:solidFill>
                        <a:latin typeface="Cambria Math" panose="02040503050406030204" pitchFamily="18" charset="0"/>
                      </a:rPr>
                      <m:t>𝟑</m:t>
                    </m:r>
                  </m:oMath>
                </a14:m>
                <a:endParaRPr lang="en-US" b="1">
                  <a:solidFill>
                    <a:srgbClr val="C00000"/>
                  </a:solidFill>
                </a:endParaRPr>
              </a:p>
              <a:p>
                <a:pPr lvl="1"/>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𝐺</m:t>
                        </m:r>
                      </m:e>
                      <m:sub>
                        <m:r>
                          <a:rPr lang="en-US" altLang="zh-CN" b="0" i="1" smtClean="0">
                            <a:latin typeface="Cambria Math" panose="02040503050406030204" pitchFamily="18" charset="0"/>
                          </a:rPr>
                          <m:t>2</m:t>
                        </m:r>
                      </m:sub>
                    </m:sSub>
                  </m:oMath>
                </a14:m>
                <a:r>
                  <a:rPr lang="en-US" altLang="zh-CN"/>
                  <a:t> node embeddings: </a:t>
                </a:r>
                <a14:m>
                  <m:oMath xmlns:m="http://schemas.openxmlformats.org/officeDocument/2006/math">
                    <m:r>
                      <a:rPr lang="en-US" altLang="zh-CN" i="1">
                        <a:latin typeface="Cambria Math" panose="02040503050406030204" pitchFamily="18" charset="0"/>
                      </a:rPr>
                      <m:t>{−1</m:t>
                    </m:r>
                    <m:r>
                      <a:rPr lang="en-US" altLang="zh-CN" b="0" i="1" smtClean="0">
                        <a:latin typeface="Cambria Math" panose="02040503050406030204" pitchFamily="18" charset="0"/>
                      </a:rPr>
                      <m:t>0</m:t>
                    </m:r>
                    <m:r>
                      <a:rPr lang="en-US" altLang="zh-CN" i="1">
                        <a:latin typeface="Cambria Math" panose="02040503050406030204" pitchFamily="18" charset="0"/>
                      </a:rPr>
                      <m:t>, −2</m:t>
                    </m:r>
                    <m:r>
                      <a:rPr lang="en-US" altLang="zh-CN" b="0" i="1" smtClean="0">
                        <a:latin typeface="Cambria Math" panose="02040503050406030204" pitchFamily="18" charset="0"/>
                      </a:rPr>
                      <m:t>0</m:t>
                    </m:r>
                    <m:r>
                      <a:rPr lang="en-US" altLang="zh-CN" i="1">
                        <a:latin typeface="Cambria Math" panose="02040503050406030204" pitchFamily="18" charset="0"/>
                      </a:rPr>
                      <m:t>, 0, 1</m:t>
                    </m:r>
                    <m:r>
                      <a:rPr lang="en-US" altLang="zh-CN" b="0" i="1" smtClean="0">
                        <a:latin typeface="Cambria Math" panose="02040503050406030204" pitchFamily="18" charset="0"/>
                      </a:rPr>
                      <m:t>0</m:t>
                    </m:r>
                    <m:r>
                      <a:rPr lang="en-US" altLang="zh-CN" i="1">
                        <a:latin typeface="Cambria Math" panose="02040503050406030204" pitchFamily="18" charset="0"/>
                      </a:rPr>
                      <m:t>, 2</m:t>
                    </m:r>
                    <m:r>
                      <a:rPr lang="en-US" altLang="zh-CN" b="0" i="1" smtClean="0">
                        <a:latin typeface="Cambria Math" panose="02040503050406030204" pitchFamily="18" charset="0"/>
                      </a:rPr>
                      <m:t>0</m:t>
                    </m:r>
                    <m:r>
                      <a:rPr lang="en-US" altLang="zh-CN" i="1">
                        <a:latin typeface="Cambria Math" panose="02040503050406030204" pitchFamily="18" charset="0"/>
                      </a:rPr>
                      <m:t>}</m:t>
                    </m:r>
                  </m:oMath>
                </a14:m>
                <a:endParaRPr lang="en-US"/>
              </a:p>
              <a:p>
                <a:pPr lvl="2"/>
                <a:r>
                  <a:rPr lang="en-US" b="1"/>
                  <a:t>Round 1</a:t>
                </a:r>
                <a:r>
                  <a:rPr lang="en-US"/>
                  <a:t>: </a:t>
                </a:r>
                <a14:m>
                  <m:oMath xmlns:m="http://schemas.openxmlformats.org/officeDocument/2006/math">
                    <m:sSub>
                      <m:sSubPr>
                        <m:ctrlPr>
                          <a:rPr lang="en-US" i="1" smtClean="0">
                            <a:solidFill>
                              <a:schemeClr val="accent2"/>
                            </a:solidFill>
                            <a:latin typeface="Cambria Math" panose="02040503050406030204" pitchFamily="18" charset="0"/>
                          </a:rPr>
                        </m:ctrlPr>
                      </m:sSubPr>
                      <m:e>
                        <m:acc>
                          <m:accPr>
                            <m:chr m:val="̂"/>
                            <m:ctrlPr>
                              <a:rPr lang="en-US" i="1" smtClean="0">
                                <a:solidFill>
                                  <a:schemeClr val="accent2"/>
                                </a:solidFill>
                                <a:latin typeface="Cambria Math" panose="02040503050406030204" pitchFamily="18" charset="0"/>
                              </a:rPr>
                            </m:ctrlPr>
                          </m:accPr>
                          <m:e>
                            <m:r>
                              <a:rPr lang="en-US" b="0" i="1" smtClean="0">
                                <a:solidFill>
                                  <a:schemeClr val="accent2"/>
                                </a:solidFill>
                                <a:latin typeface="Cambria Math" panose="02040503050406030204" pitchFamily="18" charset="0"/>
                              </a:rPr>
                              <m:t>𝑦</m:t>
                            </m:r>
                          </m:e>
                        </m:acc>
                      </m:e>
                      <m:sub>
                        <m:r>
                          <a:rPr lang="en-US" i="1">
                            <a:solidFill>
                              <a:schemeClr val="accent2"/>
                            </a:solidFill>
                            <a:latin typeface="Cambria Math" panose="02040503050406030204" pitchFamily="18" charset="0"/>
                          </a:rPr>
                          <m:t>𝑎</m:t>
                        </m:r>
                      </m:sub>
                    </m:sSub>
                    <m:r>
                      <a:rPr lang="en-US" i="1">
                        <a:solidFill>
                          <a:schemeClr val="accent2"/>
                        </a:solidFill>
                        <a:latin typeface="Cambria Math" panose="02040503050406030204" pitchFamily="18" charset="0"/>
                      </a:rPr>
                      <m:t>=</m:t>
                    </m:r>
                    <m:r>
                      <m:rPr>
                        <m:sty m:val="p"/>
                      </m:rPr>
                      <a:rPr lang="en-US">
                        <a:solidFill>
                          <a:schemeClr val="accent2"/>
                        </a:solidFill>
                        <a:latin typeface="Cambria Math" panose="02040503050406030204" pitchFamily="18" charset="0"/>
                      </a:rPr>
                      <m:t>ReLU</m:t>
                    </m:r>
                    <m:d>
                      <m:dPr>
                        <m:ctrlPr>
                          <a:rPr lang="en-US" i="1">
                            <a:solidFill>
                              <a:schemeClr val="accent2"/>
                            </a:solidFill>
                            <a:latin typeface="Cambria Math" panose="02040503050406030204" pitchFamily="18" charset="0"/>
                          </a:rPr>
                        </m:ctrlPr>
                      </m:dPr>
                      <m:e>
                        <m:r>
                          <m:rPr>
                            <m:sty m:val="p"/>
                          </m:rPr>
                          <a:rPr lang="en-US">
                            <a:solidFill>
                              <a:schemeClr val="accent2"/>
                            </a:solidFill>
                            <a:latin typeface="Cambria Math" panose="02040503050406030204" pitchFamily="18" charset="0"/>
                          </a:rPr>
                          <m:t>Sum</m:t>
                        </m:r>
                        <m:d>
                          <m:dPr>
                            <m:ctrlPr>
                              <a:rPr lang="en-US" i="1">
                                <a:solidFill>
                                  <a:schemeClr val="accent2"/>
                                </a:solidFill>
                                <a:latin typeface="Cambria Math" panose="02040503050406030204" pitchFamily="18" charset="0"/>
                              </a:rPr>
                            </m:ctrlPr>
                          </m:dPr>
                          <m:e>
                            <m:d>
                              <m:dPr>
                                <m:begChr m:val="{"/>
                                <m:endChr m:val="}"/>
                                <m:ctrlPr>
                                  <a:rPr lang="en-US" altLang="zh-CN" i="1">
                                    <a:solidFill>
                                      <a:schemeClr val="accent2"/>
                                    </a:solidFill>
                                    <a:latin typeface="Cambria Math" panose="02040503050406030204" pitchFamily="18" charset="0"/>
                                  </a:rPr>
                                </m:ctrlPr>
                              </m:dPr>
                              <m:e>
                                <m:r>
                                  <a:rPr lang="en-US" altLang="zh-CN" i="1">
                                    <a:solidFill>
                                      <a:schemeClr val="accent2"/>
                                    </a:solidFill>
                                    <a:latin typeface="Cambria Math" panose="02040503050406030204" pitchFamily="18" charset="0"/>
                                  </a:rPr>
                                  <m:t>−1</m:t>
                                </m:r>
                                <m:r>
                                  <a:rPr lang="en-US" altLang="zh-CN" b="0" i="1" smtClean="0">
                                    <a:solidFill>
                                      <a:schemeClr val="accent2"/>
                                    </a:solidFill>
                                    <a:latin typeface="Cambria Math" panose="02040503050406030204" pitchFamily="18" charset="0"/>
                                  </a:rPr>
                                  <m:t>0</m:t>
                                </m:r>
                                <m:r>
                                  <a:rPr lang="en-US" altLang="zh-CN" i="1">
                                    <a:solidFill>
                                      <a:schemeClr val="accent2"/>
                                    </a:solidFill>
                                    <a:latin typeface="Cambria Math" panose="02040503050406030204" pitchFamily="18" charset="0"/>
                                  </a:rPr>
                                  <m:t>, −2</m:t>
                                </m:r>
                                <m:r>
                                  <a:rPr lang="en-US" altLang="zh-CN" b="0" i="1" smtClean="0">
                                    <a:solidFill>
                                      <a:schemeClr val="accent2"/>
                                    </a:solidFill>
                                    <a:latin typeface="Cambria Math" panose="02040503050406030204" pitchFamily="18" charset="0"/>
                                  </a:rPr>
                                  <m:t>0</m:t>
                                </m:r>
                              </m:e>
                            </m:d>
                          </m:e>
                        </m:d>
                      </m:e>
                    </m:d>
                    <m:r>
                      <a:rPr lang="en-US" altLang="zh-CN" i="1">
                        <a:solidFill>
                          <a:schemeClr val="accent2"/>
                        </a:solidFill>
                        <a:latin typeface="Cambria Math" panose="02040503050406030204" pitchFamily="18" charset="0"/>
                      </a:rPr>
                      <m:t>=0</m:t>
                    </m:r>
                  </m:oMath>
                </a14:m>
                <a:r>
                  <a:rPr lang="en-US"/>
                  <a:t>, </a:t>
                </a:r>
                <a14:m>
                  <m:oMath xmlns:m="http://schemas.openxmlformats.org/officeDocument/2006/math">
                    <m:sSub>
                      <m:sSubPr>
                        <m:ctrlPr>
                          <a:rPr lang="en-US" i="1" smtClean="0">
                            <a:solidFill>
                              <a:schemeClr val="accent5"/>
                            </a:solidFill>
                            <a:latin typeface="Cambria Math" panose="02040503050406030204" pitchFamily="18" charset="0"/>
                          </a:rPr>
                        </m:ctrlPr>
                      </m:sSubPr>
                      <m:e>
                        <m:acc>
                          <m:accPr>
                            <m:chr m:val="̂"/>
                            <m:ctrlPr>
                              <a:rPr lang="en-US" i="1" smtClean="0">
                                <a:solidFill>
                                  <a:schemeClr val="accent5"/>
                                </a:solidFill>
                                <a:latin typeface="Cambria Math" panose="02040503050406030204" pitchFamily="18" charset="0"/>
                              </a:rPr>
                            </m:ctrlPr>
                          </m:accPr>
                          <m:e>
                            <m:r>
                              <a:rPr lang="en-US" b="0" i="1" smtClean="0">
                                <a:solidFill>
                                  <a:schemeClr val="accent5"/>
                                </a:solidFill>
                                <a:latin typeface="Cambria Math" panose="02040503050406030204" pitchFamily="18" charset="0"/>
                              </a:rPr>
                              <m:t>𝑦</m:t>
                            </m:r>
                          </m:e>
                        </m:acc>
                      </m:e>
                      <m:sub>
                        <m:r>
                          <a:rPr lang="en-US" i="1">
                            <a:solidFill>
                              <a:schemeClr val="accent5"/>
                            </a:solidFill>
                            <a:latin typeface="Cambria Math" panose="02040503050406030204" pitchFamily="18" charset="0"/>
                          </a:rPr>
                          <m:t>𝑏</m:t>
                        </m:r>
                      </m:sub>
                    </m:sSub>
                    <m:r>
                      <a:rPr lang="en-US" i="1">
                        <a:solidFill>
                          <a:schemeClr val="accent5"/>
                        </a:solidFill>
                        <a:latin typeface="Cambria Math" panose="02040503050406030204" pitchFamily="18" charset="0"/>
                      </a:rPr>
                      <m:t>=</m:t>
                    </m:r>
                    <m:r>
                      <m:rPr>
                        <m:sty m:val="p"/>
                      </m:rPr>
                      <a:rPr lang="en-US">
                        <a:solidFill>
                          <a:schemeClr val="accent5"/>
                        </a:solidFill>
                        <a:latin typeface="Cambria Math" panose="02040503050406030204" pitchFamily="18" charset="0"/>
                      </a:rPr>
                      <m:t>ReLU</m:t>
                    </m:r>
                    <m:d>
                      <m:dPr>
                        <m:ctrlPr>
                          <a:rPr lang="en-US" i="1">
                            <a:solidFill>
                              <a:schemeClr val="accent5"/>
                            </a:solidFill>
                            <a:latin typeface="Cambria Math" panose="02040503050406030204" pitchFamily="18" charset="0"/>
                          </a:rPr>
                        </m:ctrlPr>
                      </m:dPr>
                      <m:e>
                        <m:r>
                          <m:rPr>
                            <m:sty m:val="p"/>
                          </m:rPr>
                          <a:rPr lang="en-US">
                            <a:solidFill>
                              <a:schemeClr val="accent5"/>
                            </a:solidFill>
                            <a:latin typeface="Cambria Math" panose="02040503050406030204" pitchFamily="18" charset="0"/>
                          </a:rPr>
                          <m:t>Sum</m:t>
                        </m:r>
                        <m:d>
                          <m:dPr>
                            <m:ctrlPr>
                              <a:rPr lang="en-US" i="1">
                                <a:solidFill>
                                  <a:schemeClr val="accent5"/>
                                </a:solidFill>
                                <a:latin typeface="Cambria Math" panose="02040503050406030204" pitchFamily="18" charset="0"/>
                              </a:rPr>
                            </m:ctrlPr>
                          </m:dPr>
                          <m:e>
                            <m:d>
                              <m:dPr>
                                <m:begChr m:val="{"/>
                                <m:endChr m:val="}"/>
                                <m:ctrlPr>
                                  <a:rPr lang="en-US" altLang="zh-CN" i="1">
                                    <a:solidFill>
                                      <a:schemeClr val="accent5"/>
                                    </a:solidFill>
                                    <a:latin typeface="Cambria Math" panose="02040503050406030204" pitchFamily="18" charset="0"/>
                                  </a:rPr>
                                </m:ctrlPr>
                              </m:dPr>
                              <m:e>
                                <m:r>
                                  <a:rPr lang="en-US" altLang="zh-CN" i="1">
                                    <a:solidFill>
                                      <a:schemeClr val="accent5"/>
                                    </a:solidFill>
                                    <a:latin typeface="Cambria Math" panose="02040503050406030204" pitchFamily="18" charset="0"/>
                                  </a:rPr>
                                  <m:t>0,1</m:t>
                                </m:r>
                                <m:r>
                                  <a:rPr lang="en-US" altLang="zh-CN" b="0" i="1" smtClean="0">
                                    <a:solidFill>
                                      <a:schemeClr val="accent5"/>
                                    </a:solidFill>
                                    <a:latin typeface="Cambria Math" panose="02040503050406030204" pitchFamily="18" charset="0"/>
                                  </a:rPr>
                                  <m:t>0</m:t>
                                </m:r>
                                <m:r>
                                  <a:rPr lang="en-US" altLang="zh-CN" i="1">
                                    <a:solidFill>
                                      <a:schemeClr val="accent5"/>
                                    </a:solidFill>
                                    <a:latin typeface="Cambria Math" panose="02040503050406030204" pitchFamily="18" charset="0"/>
                                  </a:rPr>
                                  <m:t>, 2</m:t>
                                </m:r>
                                <m:r>
                                  <a:rPr lang="en-US" altLang="zh-CN" b="0" i="1" smtClean="0">
                                    <a:solidFill>
                                      <a:schemeClr val="accent5"/>
                                    </a:solidFill>
                                    <a:latin typeface="Cambria Math" panose="02040503050406030204" pitchFamily="18" charset="0"/>
                                  </a:rPr>
                                  <m:t>0</m:t>
                                </m:r>
                              </m:e>
                            </m:d>
                          </m:e>
                        </m:d>
                      </m:e>
                    </m:d>
                    <m:r>
                      <a:rPr lang="en-US" altLang="zh-CN" i="1">
                        <a:solidFill>
                          <a:schemeClr val="accent5"/>
                        </a:solidFill>
                        <a:latin typeface="Cambria Math" panose="02040503050406030204" pitchFamily="18" charset="0"/>
                      </a:rPr>
                      <m:t>=3</m:t>
                    </m:r>
                    <m:r>
                      <a:rPr lang="en-US" altLang="zh-CN" b="0" i="1" smtClean="0">
                        <a:solidFill>
                          <a:schemeClr val="accent5"/>
                        </a:solidFill>
                        <a:latin typeface="Cambria Math" panose="02040503050406030204" pitchFamily="18" charset="0"/>
                      </a:rPr>
                      <m:t>0</m:t>
                    </m:r>
                  </m:oMath>
                </a14:m>
                <a:endParaRPr lang="en-US"/>
              </a:p>
              <a:p>
                <a:pPr lvl="2"/>
                <a:r>
                  <a:rPr lang="en-US" b="1"/>
                  <a:t>Round 2: </a:t>
                </a:r>
                <a14:m>
                  <m:oMath xmlns:m="http://schemas.openxmlformats.org/officeDocument/2006/math">
                    <m:sSub>
                      <m:sSubPr>
                        <m:ctrlPr>
                          <a:rPr lang="en-US" b="0" i="1" smtClean="0">
                            <a:solidFill>
                              <a:schemeClr val="accent6"/>
                            </a:solidFill>
                            <a:latin typeface="Cambria Math" panose="02040503050406030204" pitchFamily="18" charset="0"/>
                          </a:rPr>
                        </m:ctrlPr>
                      </m:sSubPr>
                      <m:e>
                        <m:acc>
                          <m:accPr>
                            <m:chr m:val="̂"/>
                            <m:ctrlPr>
                              <a:rPr lang="en-US" b="0" i="1" smtClean="0">
                                <a:solidFill>
                                  <a:schemeClr val="accent6"/>
                                </a:solidFill>
                                <a:latin typeface="Cambria Math" panose="02040503050406030204" pitchFamily="18" charset="0"/>
                              </a:rPr>
                            </m:ctrlPr>
                          </m:accPr>
                          <m:e>
                            <m:r>
                              <a:rPr lang="en-US" b="0" i="1" smtClean="0">
                                <a:solidFill>
                                  <a:schemeClr val="accent6"/>
                                </a:solidFill>
                                <a:latin typeface="Cambria Math" panose="02040503050406030204" pitchFamily="18" charset="0"/>
                              </a:rPr>
                              <m:t>𝑦</m:t>
                            </m:r>
                          </m:e>
                        </m:acc>
                      </m:e>
                      <m:sub>
                        <m:r>
                          <a:rPr lang="en-US" b="0" i="1" smtClean="0">
                            <a:solidFill>
                              <a:schemeClr val="accent6"/>
                            </a:solidFill>
                            <a:latin typeface="Cambria Math" panose="02040503050406030204" pitchFamily="18" charset="0"/>
                          </a:rPr>
                          <m:t>𝐺</m:t>
                        </m:r>
                      </m:sub>
                    </m:sSub>
                    <m:r>
                      <a:rPr lang="en-US" i="1">
                        <a:solidFill>
                          <a:schemeClr val="accent6"/>
                        </a:solidFill>
                        <a:latin typeface="Cambria Math" panose="02040503050406030204" pitchFamily="18" charset="0"/>
                      </a:rPr>
                      <m:t>=</m:t>
                    </m:r>
                    <m:r>
                      <m:rPr>
                        <m:sty m:val="p"/>
                      </m:rPr>
                      <a:rPr lang="en-US">
                        <a:solidFill>
                          <a:schemeClr val="accent6"/>
                        </a:solidFill>
                        <a:latin typeface="Cambria Math" panose="02040503050406030204" pitchFamily="18" charset="0"/>
                      </a:rPr>
                      <m:t>ReLU</m:t>
                    </m:r>
                    <m:d>
                      <m:dPr>
                        <m:ctrlPr>
                          <a:rPr lang="en-US" i="1">
                            <a:solidFill>
                              <a:schemeClr val="accent6"/>
                            </a:solidFill>
                            <a:latin typeface="Cambria Math" panose="02040503050406030204" pitchFamily="18" charset="0"/>
                          </a:rPr>
                        </m:ctrlPr>
                      </m:dPr>
                      <m:e>
                        <m:r>
                          <m:rPr>
                            <m:sty m:val="p"/>
                          </m:rPr>
                          <a:rPr lang="en-US">
                            <a:solidFill>
                              <a:schemeClr val="accent6"/>
                            </a:solidFill>
                            <a:latin typeface="Cambria Math" panose="02040503050406030204" pitchFamily="18" charset="0"/>
                          </a:rPr>
                          <m:t>Sum</m:t>
                        </m:r>
                        <m:d>
                          <m:dPr>
                            <m:ctrlPr>
                              <a:rPr lang="en-US" i="1">
                                <a:solidFill>
                                  <a:schemeClr val="accent6"/>
                                </a:solidFill>
                                <a:latin typeface="Cambria Math" panose="02040503050406030204" pitchFamily="18" charset="0"/>
                              </a:rPr>
                            </m:ctrlPr>
                          </m:dPr>
                          <m:e>
                            <m:d>
                              <m:dPr>
                                <m:begChr m:val="{"/>
                                <m:endChr m:val="}"/>
                                <m:ctrlPr>
                                  <a:rPr lang="en-US" altLang="zh-CN" i="1">
                                    <a:solidFill>
                                      <a:schemeClr val="accent6"/>
                                    </a:solidFill>
                                    <a:latin typeface="Cambria Math" panose="02040503050406030204" pitchFamily="18" charset="0"/>
                                  </a:rPr>
                                </m:ctrlPr>
                              </m:dPr>
                              <m:e>
                                <m:sSub>
                                  <m:sSubPr>
                                    <m:ctrlPr>
                                      <a:rPr lang="en-US" altLang="zh-CN" i="1">
                                        <a:solidFill>
                                          <a:schemeClr val="accent6"/>
                                        </a:solidFill>
                                        <a:latin typeface="Cambria Math" panose="02040503050406030204" pitchFamily="18" charset="0"/>
                                      </a:rPr>
                                    </m:ctrlPr>
                                  </m:sSubPr>
                                  <m:e>
                                    <m:r>
                                      <a:rPr lang="en-US" altLang="zh-CN" i="1">
                                        <a:solidFill>
                                          <a:schemeClr val="accent6"/>
                                        </a:solidFill>
                                        <a:latin typeface="Cambria Math" panose="02040503050406030204" pitchFamily="18" charset="0"/>
                                      </a:rPr>
                                      <m:t>𝑦</m:t>
                                    </m:r>
                                  </m:e>
                                  <m:sub>
                                    <m:r>
                                      <a:rPr lang="en-US" altLang="zh-CN" i="1">
                                        <a:solidFill>
                                          <a:schemeClr val="accent6"/>
                                        </a:solidFill>
                                        <a:latin typeface="Cambria Math" panose="02040503050406030204" pitchFamily="18" charset="0"/>
                                      </a:rPr>
                                      <m:t>𝑎</m:t>
                                    </m:r>
                                  </m:sub>
                                </m:sSub>
                                <m:r>
                                  <a:rPr lang="en-US" altLang="zh-CN" i="1">
                                    <a:solidFill>
                                      <a:schemeClr val="accent6"/>
                                    </a:solidFill>
                                    <a:latin typeface="Cambria Math" panose="02040503050406030204" pitchFamily="18" charset="0"/>
                                  </a:rPr>
                                  <m:t>, </m:t>
                                </m:r>
                                <m:sSub>
                                  <m:sSubPr>
                                    <m:ctrlPr>
                                      <a:rPr lang="en-US" altLang="zh-CN" i="1">
                                        <a:solidFill>
                                          <a:schemeClr val="accent6"/>
                                        </a:solidFill>
                                        <a:latin typeface="Cambria Math" panose="02040503050406030204" pitchFamily="18" charset="0"/>
                                      </a:rPr>
                                    </m:ctrlPr>
                                  </m:sSubPr>
                                  <m:e>
                                    <m:r>
                                      <a:rPr lang="en-US" altLang="zh-CN" i="1">
                                        <a:solidFill>
                                          <a:schemeClr val="accent6"/>
                                        </a:solidFill>
                                        <a:latin typeface="Cambria Math" panose="02040503050406030204" pitchFamily="18" charset="0"/>
                                      </a:rPr>
                                      <m:t>𝑦</m:t>
                                    </m:r>
                                  </m:e>
                                  <m:sub>
                                    <m:r>
                                      <a:rPr lang="en-US" altLang="zh-CN" i="1">
                                        <a:solidFill>
                                          <a:schemeClr val="accent6"/>
                                        </a:solidFill>
                                        <a:latin typeface="Cambria Math" panose="02040503050406030204" pitchFamily="18" charset="0"/>
                                      </a:rPr>
                                      <m:t>𝑏</m:t>
                                    </m:r>
                                  </m:sub>
                                </m:sSub>
                              </m:e>
                            </m:d>
                          </m:e>
                        </m:d>
                      </m:e>
                    </m:d>
                    <m:r>
                      <a:rPr lang="en-US" altLang="zh-CN" i="1">
                        <a:solidFill>
                          <a:schemeClr val="accent6"/>
                        </a:solidFill>
                        <a:latin typeface="Cambria Math" panose="02040503050406030204" pitchFamily="18" charset="0"/>
                      </a:rPr>
                      <m:t>=</m:t>
                    </m:r>
                    <m:r>
                      <a:rPr lang="en-US" altLang="zh-CN" b="1" i="1" smtClean="0">
                        <a:solidFill>
                          <a:schemeClr val="accent6"/>
                        </a:solidFill>
                        <a:latin typeface="Cambria Math" panose="02040503050406030204" pitchFamily="18" charset="0"/>
                      </a:rPr>
                      <m:t>𝟑𝟎</m:t>
                    </m:r>
                  </m:oMath>
                </a14:m>
                <a:endParaRPr lang="en-US" b="1">
                  <a:solidFill>
                    <a:schemeClr val="accent6"/>
                  </a:solidFill>
                </a:endParaRPr>
              </a:p>
              <a:p>
                <a:endParaRPr lang="en-US" b="1"/>
              </a:p>
            </p:txBody>
          </p:sp>
        </mc:Choice>
        <mc:Fallback xmlns="">
          <p:sp>
            <p:nvSpPr>
              <p:cNvPr id="3" name="Content Placeholder 2">
                <a:extLst>
                  <a:ext uri="{FF2B5EF4-FFF2-40B4-BE49-F238E27FC236}">
                    <a16:creationId xmlns:a16="http://schemas.microsoft.com/office/drawing/2014/main" id="{D3B14AC8-1101-4147-B3FE-05E9E7FBB488}"/>
                  </a:ext>
                </a:extLst>
              </p:cNvPr>
              <p:cNvSpPr>
                <a:spLocks noGrp="1" noRot="1" noChangeAspect="1" noMove="1" noResize="1" noEditPoints="1" noAdjustHandles="1" noChangeArrowheads="1" noChangeShapeType="1" noTextEdit="1"/>
              </p:cNvSpPr>
              <p:nvPr>
                <p:ph idx="1"/>
              </p:nvPr>
            </p:nvSpPr>
            <p:spPr>
              <a:xfrm>
                <a:off x="457200" y="1295400"/>
                <a:ext cx="8481060" cy="5420293"/>
              </a:xfrm>
              <a:blipFill>
                <a:blip r:embed="rId3"/>
                <a:stretch>
                  <a:fillRect l="-216" t="-1462" b="-180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E5D460BD-BEC4-FC49-BA33-1F3F729CBC50}"/>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33E66E82-A1D9-274A-9593-4CEC5D562B0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9E4423E-D3F6-4440-AB58-09AE67D5B8DA}"/>
              </a:ext>
            </a:extLst>
          </p:cNvPr>
          <p:cNvSpPr>
            <a:spLocks noGrp="1"/>
          </p:cNvSpPr>
          <p:nvPr>
            <p:ph type="sldNum" sz="quarter" idx="12"/>
          </p:nvPr>
        </p:nvSpPr>
        <p:spPr/>
        <p:txBody>
          <a:bodyPr/>
          <a:lstStyle/>
          <a:p>
            <a:fld id="{19B12225-5612-419B-A8D5-4B8EEE4C217E}" type="slidenum">
              <a:rPr lang="en-US" smtClean="0"/>
              <a:pPr/>
              <a:t>38</a:t>
            </a:fld>
            <a:endParaRPr lang="en-US"/>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5E75FEF-716B-A04D-A86E-078A7E208476}"/>
                  </a:ext>
                </a:extLst>
              </p:cNvPr>
              <p:cNvSpPr txBox="1"/>
              <p:nvPr/>
            </p:nvSpPr>
            <p:spPr>
              <a:xfrm>
                <a:off x="7586492" y="5792363"/>
                <a:ext cx="1471204" cy="923330"/>
              </a:xfrm>
              <a:prstGeom prst="rect">
                <a:avLst/>
              </a:prstGeom>
              <a:noFill/>
              <a:ln>
                <a:solidFill>
                  <a:srgbClr val="C00000"/>
                </a:solidFill>
              </a:ln>
            </p:spPr>
            <p:txBody>
              <a:bodyPr wrap="square" rtlCol="0">
                <a:spAutoFit/>
              </a:bodyPr>
              <a:lstStyle/>
              <a:p>
                <a:r>
                  <a:rPr lang="en-US" b="1">
                    <a:solidFill>
                      <a:srgbClr val="C00000"/>
                    </a:solidFill>
                    <a:latin typeface="Calibri" panose="020F0502020204030204" pitchFamily="34" charset="0"/>
                    <a:cs typeface="Calibri" panose="020F0502020204030204" pitchFamily="34" charset="0"/>
                  </a:rPr>
                  <a:t>Now we can differentiate </a:t>
                </a:r>
                <a14:m>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𝑮</m:t>
                        </m:r>
                      </m:e>
                      <m:sub>
                        <m:r>
                          <a:rPr lang="en-US" b="1" i="1" smtClean="0">
                            <a:solidFill>
                              <a:srgbClr val="C00000"/>
                            </a:solidFill>
                            <a:latin typeface="Cambria Math" panose="02040503050406030204" pitchFamily="18" charset="0"/>
                          </a:rPr>
                          <m:t>𝟏</m:t>
                        </m:r>
                      </m:sub>
                    </m:sSub>
                  </m:oMath>
                </a14:m>
                <a:r>
                  <a:rPr lang="en-US" b="1">
                    <a:solidFill>
                      <a:srgbClr val="C00000"/>
                    </a:solidFill>
                    <a:latin typeface="Calibri" panose="020F0502020204030204" pitchFamily="34" charset="0"/>
                    <a:cs typeface="Calibri" panose="020F0502020204030204" pitchFamily="34" charset="0"/>
                  </a:rPr>
                  <a:t> and </a:t>
                </a:r>
                <a14:m>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𝑮</m:t>
                        </m:r>
                      </m:e>
                      <m:sub>
                        <m:r>
                          <a:rPr lang="en-US" b="1" i="1" smtClean="0">
                            <a:solidFill>
                              <a:srgbClr val="C00000"/>
                            </a:solidFill>
                            <a:latin typeface="Cambria Math" panose="02040503050406030204" pitchFamily="18" charset="0"/>
                          </a:rPr>
                          <m:t>𝟐</m:t>
                        </m:r>
                      </m:sub>
                    </m:sSub>
                  </m:oMath>
                </a14:m>
                <a:r>
                  <a:rPr lang="en-US" b="1">
                    <a:solidFill>
                      <a:srgbClr val="C00000"/>
                    </a:solidFill>
                    <a:latin typeface="Calibri" panose="020F0502020204030204" pitchFamily="34" charset="0"/>
                    <a:cs typeface="Calibri" panose="020F0502020204030204" pitchFamily="34" charset="0"/>
                  </a:rPr>
                  <a:t> !</a:t>
                </a:r>
              </a:p>
            </p:txBody>
          </p:sp>
        </mc:Choice>
        <mc:Fallback xmlns="">
          <p:sp>
            <p:nvSpPr>
              <p:cNvPr id="8" name="TextBox 7">
                <a:extLst>
                  <a:ext uri="{FF2B5EF4-FFF2-40B4-BE49-F238E27FC236}">
                    <a16:creationId xmlns:a16="http://schemas.microsoft.com/office/drawing/2014/main" id="{95E75FEF-716B-A04D-A86E-078A7E208476}"/>
                  </a:ext>
                </a:extLst>
              </p:cNvPr>
              <p:cNvSpPr txBox="1">
                <a:spLocks noRot="1" noChangeAspect="1" noMove="1" noResize="1" noEditPoints="1" noAdjustHandles="1" noChangeArrowheads="1" noChangeShapeType="1" noTextEdit="1"/>
              </p:cNvSpPr>
              <p:nvPr/>
            </p:nvSpPr>
            <p:spPr>
              <a:xfrm>
                <a:off x="7586492" y="5792363"/>
                <a:ext cx="1471204" cy="923330"/>
              </a:xfrm>
              <a:prstGeom prst="rect">
                <a:avLst/>
              </a:prstGeom>
              <a:blipFill>
                <a:blip r:embed="rId4"/>
                <a:stretch>
                  <a:fillRect l="-3292" t="-2597" b="-8442"/>
                </a:stretch>
              </a:blipFill>
              <a:ln>
                <a:solidFill>
                  <a:srgbClr val="C00000"/>
                </a:solidFill>
              </a:ln>
            </p:spPr>
            <p:txBody>
              <a:bodyPr/>
              <a:lstStyle/>
              <a:p>
                <a:r>
                  <a:rPr lang="en-US">
                    <a:noFill/>
                  </a:rPr>
                  <a:t> </a:t>
                </a:r>
              </a:p>
            </p:txBody>
          </p:sp>
        </mc:Fallback>
      </mc:AlternateContent>
    </p:spTree>
    <p:extLst>
      <p:ext uri="{BB962C8B-B14F-4D97-AF65-F5344CB8AC3E}">
        <p14:creationId xmlns:p14="http://schemas.microsoft.com/office/powerpoint/2010/main" val="1060009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7D26B2C-F637-BE46-8F0A-D4B96FB277C7}"/>
              </a:ext>
            </a:extLst>
          </p:cNvPr>
          <p:cNvPicPr>
            <a:picLocks noChangeAspect="1"/>
          </p:cNvPicPr>
          <p:nvPr/>
        </p:nvPicPr>
        <p:blipFill>
          <a:blip r:embed="rId2"/>
          <a:stretch>
            <a:fillRect/>
          </a:stretch>
        </p:blipFill>
        <p:spPr>
          <a:xfrm>
            <a:off x="962401" y="2263383"/>
            <a:ext cx="7219198" cy="2173194"/>
          </a:xfrm>
          <a:prstGeom prst="rect">
            <a:avLst/>
          </a:prstGeom>
        </p:spPr>
      </p:pic>
      <p:sp>
        <p:nvSpPr>
          <p:cNvPr id="2" name="Title 1">
            <a:extLst>
              <a:ext uri="{FF2B5EF4-FFF2-40B4-BE49-F238E27FC236}">
                <a16:creationId xmlns:a16="http://schemas.microsoft.com/office/drawing/2014/main" id="{3E7779E5-6D55-784C-B0DC-B0760234533F}"/>
              </a:ext>
            </a:extLst>
          </p:cNvPr>
          <p:cNvSpPr>
            <a:spLocks noGrp="1"/>
          </p:cNvSpPr>
          <p:nvPr>
            <p:ph type="title"/>
          </p:nvPr>
        </p:nvSpPr>
        <p:spPr/>
        <p:txBody>
          <a:bodyPr/>
          <a:lstStyle/>
          <a:p>
            <a:r>
              <a:rPr lang="en-US"/>
              <a:t>Hierarchical Pooling In Practice</a:t>
            </a:r>
          </a:p>
        </p:txBody>
      </p:sp>
      <p:sp>
        <p:nvSpPr>
          <p:cNvPr id="3" name="Content Placeholder 2">
            <a:extLst>
              <a:ext uri="{FF2B5EF4-FFF2-40B4-BE49-F238E27FC236}">
                <a16:creationId xmlns:a16="http://schemas.microsoft.com/office/drawing/2014/main" id="{AFF22B44-D52C-4A4F-AE51-0559D3CFFF03}"/>
              </a:ext>
            </a:extLst>
          </p:cNvPr>
          <p:cNvSpPr>
            <a:spLocks noGrp="1"/>
          </p:cNvSpPr>
          <p:nvPr>
            <p:ph idx="1"/>
          </p:nvPr>
        </p:nvSpPr>
        <p:spPr>
          <a:xfrm>
            <a:off x="457200" y="1295400"/>
            <a:ext cx="8365852" cy="5288280"/>
          </a:xfrm>
        </p:spPr>
        <p:txBody>
          <a:bodyPr>
            <a:normAutofit fontScale="92500"/>
          </a:bodyPr>
          <a:lstStyle/>
          <a:p>
            <a:r>
              <a:rPr lang="en-US" b="1" err="1"/>
              <a:t>DiffPool</a:t>
            </a:r>
            <a:r>
              <a:rPr lang="en-US" b="1"/>
              <a:t> idea:</a:t>
            </a:r>
          </a:p>
          <a:p>
            <a:pPr lvl="1"/>
            <a:r>
              <a:rPr lang="en-US" b="1">
                <a:solidFill>
                  <a:srgbClr val="C00000"/>
                </a:solidFill>
              </a:rPr>
              <a:t>Hierarchically pool node embeddings</a:t>
            </a:r>
          </a:p>
          <a:p>
            <a:pPr lvl="1"/>
            <a:endParaRPr lang="en-US"/>
          </a:p>
          <a:p>
            <a:pPr lvl="1"/>
            <a:endParaRPr lang="en-US"/>
          </a:p>
          <a:p>
            <a:pPr lvl="1"/>
            <a:endParaRPr lang="en-US"/>
          </a:p>
          <a:p>
            <a:pPr lvl="1"/>
            <a:endParaRPr lang="en-US"/>
          </a:p>
          <a:p>
            <a:pPr lvl="1"/>
            <a:endParaRPr lang="en-US"/>
          </a:p>
          <a:p>
            <a:pPr lvl="1"/>
            <a:r>
              <a:rPr lang="en-US" b="1">
                <a:solidFill>
                  <a:srgbClr val="C00000"/>
                </a:solidFill>
              </a:rPr>
              <a:t>Leverage 2 independent GNNs at each level</a:t>
            </a:r>
          </a:p>
          <a:p>
            <a:pPr lvl="2"/>
            <a:r>
              <a:rPr lang="en-US" b="1">
                <a:solidFill>
                  <a:schemeClr val="accent5"/>
                </a:solidFill>
              </a:rPr>
              <a:t>GNN A: </a:t>
            </a:r>
            <a:r>
              <a:rPr lang="en-US"/>
              <a:t>Compute node embeddings</a:t>
            </a:r>
          </a:p>
          <a:p>
            <a:pPr lvl="2"/>
            <a:r>
              <a:rPr lang="en-US" b="1">
                <a:solidFill>
                  <a:schemeClr val="accent2"/>
                </a:solidFill>
              </a:rPr>
              <a:t>GNN B:</a:t>
            </a:r>
            <a:r>
              <a:rPr lang="en-US" b="1"/>
              <a:t> </a:t>
            </a:r>
            <a:r>
              <a:rPr lang="en-US"/>
              <a:t>Compute the cluster that a node belongs to</a:t>
            </a:r>
          </a:p>
          <a:p>
            <a:pPr lvl="1"/>
            <a:r>
              <a:rPr lang="en-US" b="1">
                <a:solidFill>
                  <a:srgbClr val="C00000"/>
                </a:solidFill>
              </a:rPr>
              <a:t>GNNs </a:t>
            </a:r>
            <a:r>
              <a:rPr lang="en-US" b="1">
                <a:solidFill>
                  <a:schemeClr val="accent5"/>
                </a:solidFill>
              </a:rPr>
              <a:t>A</a:t>
            </a:r>
            <a:r>
              <a:rPr lang="en-US" b="1">
                <a:solidFill>
                  <a:srgbClr val="C00000"/>
                </a:solidFill>
              </a:rPr>
              <a:t> and </a:t>
            </a:r>
            <a:r>
              <a:rPr lang="en-US" b="1">
                <a:solidFill>
                  <a:schemeClr val="accent2"/>
                </a:solidFill>
              </a:rPr>
              <a:t>B</a:t>
            </a:r>
            <a:r>
              <a:rPr lang="en-US" b="1">
                <a:solidFill>
                  <a:srgbClr val="C00000"/>
                </a:solidFill>
              </a:rPr>
              <a:t> at each level can be executed in parallel</a:t>
            </a:r>
            <a:endParaRPr lang="en-US"/>
          </a:p>
        </p:txBody>
      </p:sp>
      <p:sp>
        <p:nvSpPr>
          <p:cNvPr id="4" name="Date Placeholder 3">
            <a:extLst>
              <a:ext uri="{FF2B5EF4-FFF2-40B4-BE49-F238E27FC236}">
                <a16:creationId xmlns:a16="http://schemas.microsoft.com/office/drawing/2014/main" id="{641DA16D-5F2F-6749-BD02-57311C491B5A}"/>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9C255B4F-F3AB-5F48-A95E-4B37056553B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1360B83-45BA-8747-8974-FCBB8A5FC525}"/>
              </a:ext>
            </a:extLst>
          </p:cNvPr>
          <p:cNvSpPr>
            <a:spLocks noGrp="1"/>
          </p:cNvSpPr>
          <p:nvPr>
            <p:ph type="sldNum" sz="quarter" idx="12"/>
          </p:nvPr>
        </p:nvSpPr>
        <p:spPr/>
        <p:txBody>
          <a:bodyPr/>
          <a:lstStyle/>
          <a:p>
            <a:fld id="{19B12225-5612-419B-A8D5-4B8EEE4C217E}" type="slidenum">
              <a:rPr lang="en-US" smtClean="0"/>
              <a:pPr/>
              <a:t>39</a:t>
            </a:fld>
            <a:endParaRPr lang="en-US"/>
          </a:p>
        </p:txBody>
      </p:sp>
      <p:sp>
        <p:nvSpPr>
          <p:cNvPr id="8" name="Rectangle 7">
            <a:extLst>
              <a:ext uri="{FF2B5EF4-FFF2-40B4-BE49-F238E27FC236}">
                <a16:creationId xmlns:a16="http://schemas.microsoft.com/office/drawing/2014/main" id="{EAE52977-EA05-3147-B669-4CE58C49E3E8}"/>
              </a:ext>
            </a:extLst>
          </p:cNvPr>
          <p:cNvSpPr/>
          <p:nvPr/>
        </p:nvSpPr>
        <p:spPr>
          <a:xfrm>
            <a:off x="2827978" y="0"/>
            <a:ext cx="6316021" cy="276999"/>
          </a:xfrm>
          <a:prstGeom prst="rect">
            <a:avLst/>
          </a:prstGeom>
        </p:spPr>
        <p:txBody>
          <a:bodyPr wrap="square">
            <a:spAutoFit/>
          </a:bodyPr>
          <a:lstStyle/>
          <a:p>
            <a:r>
              <a:rPr lang="en-US" altLang="zh-CN" sz="1200">
                <a:solidFill>
                  <a:schemeClr val="bg1"/>
                </a:solidFill>
              </a:rPr>
              <a:t>Ying et al. </a:t>
            </a:r>
            <a:r>
              <a:rPr lang="en-US" sz="1200">
                <a:solidFill>
                  <a:schemeClr val="bg1"/>
                </a:solidFill>
                <a:hlinkClick r:id="rId3"/>
              </a:rPr>
              <a:t>Hierarchical Graph Representation Learning with Differentiable Pooling</a:t>
            </a:r>
            <a:r>
              <a:rPr lang="en-US" sz="1200">
                <a:solidFill>
                  <a:schemeClr val="bg1"/>
                </a:solidFill>
              </a:rPr>
              <a:t>, NeurIPS 2018</a:t>
            </a:r>
          </a:p>
        </p:txBody>
      </p:sp>
    </p:spTree>
    <p:extLst>
      <p:ext uri="{BB962C8B-B14F-4D97-AF65-F5344CB8AC3E}">
        <p14:creationId xmlns:p14="http://schemas.microsoft.com/office/powerpoint/2010/main" val="21466799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7D26B2C-F637-BE46-8F0A-D4B96FB277C7}"/>
              </a:ext>
            </a:extLst>
          </p:cNvPr>
          <p:cNvPicPr>
            <a:picLocks noChangeAspect="1"/>
          </p:cNvPicPr>
          <p:nvPr/>
        </p:nvPicPr>
        <p:blipFill>
          <a:blip r:embed="rId2"/>
          <a:stretch>
            <a:fillRect/>
          </a:stretch>
        </p:blipFill>
        <p:spPr>
          <a:xfrm>
            <a:off x="962401" y="1606980"/>
            <a:ext cx="7219198" cy="2173194"/>
          </a:xfrm>
          <a:prstGeom prst="rect">
            <a:avLst/>
          </a:prstGeom>
        </p:spPr>
      </p:pic>
      <p:sp>
        <p:nvSpPr>
          <p:cNvPr id="2" name="Title 1">
            <a:extLst>
              <a:ext uri="{FF2B5EF4-FFF2-40B4-BE49-F238E27FC236}">
                <a16:creationId xmlns:a16="http://schemas.microsoft.com/office/drawing/2014/main" id="{3E7779E5-6D55-784C-B0DC-B0760234533F}"/>
              </a:ext>
            </a:extLst>
          </p:cNvPr>
          <p:cNvSpPr>
            <a:spLocks noGrp="1"/>
          </p:cNvSpPr>
          <p:nvPr>
            <p:ph type="title"/>
          </p:nvPr>
        </p:nvSpPr>
        <p:spPr/>
        <p:txBody>
          <a:bodyPr/>
          <a:lstStyle/>
          <a:p>
            <a:r>
              <a:rPr lang="en-US"/>
              <a:t>Hierarchical Pooling In Practice</a:t>
            </a:r>
          </a:p>
        </p:txBody>
      </p:sp>
      <p:sp>
        <p:nvSpPr>
          <p:cNvPr id="3" name="Content Placeholder 2">
            <a:extLst>
              <a:ext uri="{FF2B5EF4-FFF2-40B4-BE49-F238E27FC236}">
                <a16:creationId xmlns:a16="http://schemas.microsoft.com/office/drawing/2014/main" id="{AFF22B44-D52C-4A4F-AE51-0559D3CFFF03}"/>
              </a:ext>
            </a:extLst>
          </p:cNvPr>
          <p:cNvSpPr>
            <a:spLocks noGrp="1"/>
          </p:cNvSpPr>
          <p:nvPr>
            <p:ph idx="1"/>
          </p:nvPr>
        </p:nvSpPr>
        <p:spPr>
          <a:xfrm>
            <a:off x="457200" y="1295399"/>
            <a:ext cx="8614132" cy="5844187"/>
          </a:xfrm>
        </p:spPr>
        <p:txBody>
          <a:bodyPr>
            <a:normAutofit/>
          </a:bodyPr>
          <a:lstStyle/>
          <a:p>
            <a:r>
              <a:rPr lang="en-US" b="1" err="1"/>
              <a:t>DiffPool</a:t>
            </a:r>
            <a:r>
              <a:rPr lang="en-US" b="1"/>
              <a:t> idea:</a:t>
            </a:r>
          </a:p>
          <a:p>
            <a:pPr lvl="1"/>
            <a:endParaRPr lang="en-US"/>
          </a:p>
          <a:p>
            <a:pPr lvl="1"/>
            <a:endParaRPr lang="en-US"/>
          </a:p>
          <a:p>
            <a:pPr marL="457200" lvl="1" indent="0">
              <a:buNone/>
            </a:pPr>
            <a:endParaRPr lang="en-US" b="1">
              <a:solidFill>
                <a:srgbClr val="C00000"/>
              </a:solidFill>
            </a:endParaRPr>
          </a:p>
          <a:p>
            <a:pPr marL="457200" lvl="1" indent="0">
              <a:buNone/>
            </a:pPr>
            <a:endParaRPr lang="en-US" b="1">
              <a:solidFill>
                <a:srgbClr val="C00000"/>
              </a:solidFill>
            </a:endParaRPr>
          </a:p>
          <a:p>
            <a:pPr lvl="1"/>
            <a:r>
              <a:rPr lang="en-US" b="1">
                <a:solidFill>
                  <a:srgbClr val="C00000"/>
                </a:solidFill>
              </a:rPr>
              <a:t>For each Pooling layer</a:t>
            </a:r>
          </a:p>
          <a:p>
            <a:pPr lvl="2"/>
            <a:r>
              <a:rPr lang="en-US"/>
              <a:t>Use clustering assignments from </a:t>
            </a:r>
            <a:r>
              <a:rPr lang="en-US" b="1">
                <a:solidFill>
                  <a:schemeClr val="accent2"/>
                </a:solidFill>
              </a:rPr>
              <a:t>GNN B</a:t>
            </a:r>
            <a:r>
              <a:rPr lang="en-US"/>
              <a:t> to aggregate node embeddings generated by </a:t>
            </a:r>
            <a:r>
              <a:rPr lang="en-US" b="1">
                <a:solidFill>
                  <a:schemeClr val="accent5"/>
                </a:solidFill>
              </a:rPr>
              <a:t>GNN A</a:t>
            </a:r>
          </a:p>
          <a:p>
            <a:pPr lvl="2"/>
            <a:r>
              <a:rPr lang="en-US"/>
              <a:t>Create a </a:t>
            </a:r>
            <a:r>
              <a:rPr lang="en-US" b="1">
                <a:solidFill>
                  <a:srgbClr val="C00000"/>
                </a:solidFill>
              </a:rPr>
              <a:t>single new node</a:t>
            </a:r>
            <a:r>
              <a:rPr lang="en-US"/>
              <a:t> for each cluster, maintaining edges between clusters to generated a new </a:t>
            </a:r>
            <a:r>
              <a:rPr lang="en-US" b="1">
                <a:solidFill>
                  <a:srgbClr val="C00000"/>
                </a:solidFill>
              </a:rPr>
              <a:t>pooled </a:t>
            </a:r>
            <a:r>
              <a:rPr lang="en-US"/>
              <a:t>network</a:t>
            </a:r>
          </a:p>
          <a:p>
            <a:pPr lvl="1"/>
            <a:r>
              <a:rPr lang="en-US" b="1">
                <a:solidFill>
                  <a:srgbClr val="C00000"/>
                </a:solidFill>
              </a:rPr>
              <a:t>Jointly train </a:t>
            </a:r>
            <a:r>
              <a:rPr lang="en-US" b="1">
                <a:solidFill>
                  <a:schemeClr val="accent5"/>
                </a:solidFill>
              </a:rPr>
              <a:t>GNN A</a:t>
            </a:r>
            <a:r>
              <a:rPr lang="en-US" b="1">
                <a:solidFill>
                  <a:srgbClr val="C00000"/>
                </a:solidFill>
              </a:rPr>
              <a:t> and </a:t>
            </a:r>
            <a:r>
              <a:rPr lang="en-US" b="1">
                <a:solidFill>
                  <a:schemeClr val="accent2"/>
                </a:solidFill>
              </a:rPr>
              <a:t>GNN B</a:t>
            </a:r>
            <a:endParaRPr lang="en-US" b="1">
              <a:solidFill>
                <a:srgbClr val="C00000"/>
              </a:solidFill>
            </a:endParaRPr>
          </a:p>
        </p:txBody>
      </p:sp>
      <p:sp>
        <p:nvSpPr>
          <p:cNvPr id="4" name="Date Placeholder 3">
            <a:extLst>
              <a:ext uri="{FF2B5EF4-FFF2-40B4-BE49-F238E27FC236}">
                <a16:creationId xmlns:a16="http://schemas.microsoft.com/office/drawing/2014/main" id="{641DA16D-5F2F-6749-BD02-57311C491B5A}"/>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9C255B4F-F3AB-5F48-A95E-4B37056553B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1360B83-45BA-8747-8974-FCBB8A5FC525}"/>
              </a:ext>
            </a:extLst>
          </p:cNvPr>
          <p:cNvSpPr>
            <a:spLocks noGrp="1"/>
          </p:cNvSpPr>
          <p:nvPr>
            <p:ph type="sldNum" sz="quarter" idx="12"/>
          </p:nvPr>
        </p:nvSpPr>
        <p:spPr/>
        <p:txBody>
          <a:bodyPr/>
          <a:lstStyle/>
          <a:p>
            <a:fld id="{19B12225-5612-419B-A8D5-4B8EEE4C217E}" type="slidenum">
              <a:rPr lang="en-US" smtClean="0"/>
              <a:pPr/>
              <a:t>40</a:t>
            </a:fld>
            <a:endParaRPr lang="en-US"/>
          </a:p>
        </p:txBody>
      </p:sp>
    </p:spTree>
    <p:extLst>
      <p:ext uri="{BB962C8B-B14F-4D97-AF65-F5344CB8AC3E}">
        <p14:creationId xmlns:p14="http://schemas.microsoft.com/office/powerpoint/2010/main" val="16794935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443574" y="3419856"/>
            <a:ext cx="8458201" cy="2024508"/>
          </a:xfrm>
        </p:spPr>
        <p:txBody>
          <a:bodyPr>
            <a:normAutofit/>
          </a:bodyPr>
          <a:lstStyle/>
          <a:p>
            <a:r>
              <a:rPr lang="en-US"/>
              <a:t>Stanford CS224W:</a:t>
            </a:r>
            <a:br>
              <a:rPr lang="en-US"/>
            </a:br>
            <a:r>
              <a:rPr lang="en-US"/>
              <a:t>Training Graph Neural Networks</a:t>
            </a:r>
          </a:p>
        </p:txBody>
      </p:sp>
      <p:sp>
        <p:nvSpPr>
          <p:cNvPr id="8" name="Subtitle 7"/>
          <p:cNvSpPr>
            <a:spLocks noGrp="1"/>
          </p:cNvSpPr>
          <p:nvPr>
            <p:ph type="subTitle" idx="1"/>
          </p:nvPr>
        </p:nvSpPr>
        <p:spPr/>
        <p:txBody>
          <a:bodyPr/>
          <a:lstStyle/>
          <a:p>
            <a:endParaRPr lang="en-US"/>
          </a:p>
        </p:txBody>
      </p:sp>
      <p:sp>
        <p:nvSpPr>
          <p:cNvPr id="4" name="TextBox 3">
            <a:extLst>
              <a:ext uri="{FF2B5EF4-FFF2-40B4-BE49-F238E27FC236}">
                <a16:creationId xmlns:a16="http://schemas.microsoft.com/office/drawing/2014/main" id="{66157B3E-281A-5540-897B-EE0169611D0C}"/>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A7F58799-DE04-2649-B4E2-ECC3341F5FB5}"/>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36033793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2AF86-A497-D34A-A358-3D50D61228DB}"/>
              </a:ext>
            </a:extLst>
          </p:cNvPr>
          <p:cNvSpPr>
            <a:spLocks noGrp="1"/>
          </p:cNvSpPr>
          <p:nvPr>
            <p:ph type="title"/>
          </p:nvPr>
        </p:nvSpPr>
        <p:spPr/>
        <p:txBody>
          <a:bodyPr/>
          <a:lstStyle/>
          <a:p>
            <a:r>
              <a:rPr lang="en-US"/>
              <a:t>GNN Training Pipeline (2)</a:t>
            </a:r>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64661DF6-15AE-1345-9B8F-63B75256FB34}" type="datetime1">
              <a:rPr lang="en-US" smtClean="0"/>
              <a:t>10/9/2024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42</a:t>
            </a:fld>
            <a:endParaRPr lang="en-US"/>
          </a:p>
        </p:txBody>
      </p:sp>
      <p:pic>
        <p:nvPicPr>
          <p:cNvPr id="14" name="Picture 13">
            <a:extLst>
              <a:ext uri="{FF2B5EF4-FFF2-40B4-BE49-F238E27FC236}">
                <a16:creationId xmlns:a16="http://schemas.microsoft.com/office/drawing/2014/main" id="{D9DA67EA-6E12-2D44-870B-8D3D594A7140}"/>
              </a:ext>
            </a:extLst>
          </p:cNvPr>
          <p:cNvPicPr>
            <a:picLocks noChangeAspect="1"/>
          </p:cNvPicPr>
          <p:nvPr/>
        </p:nvPicPr>
        <p:blipFill rotWithShape="1">
          <a:blip r:embed="rId3"/>
          <a:srcRect b="8324"/>
          <a:stretch/>
        </p:blipFill>
        <p:spPr>
          <a:xfrm>
            <a:off x="3272186" y="3566053"/>
            <a:ext cx="1145986" cy="1063050"/>
          </a:xfrm>
          <a:prstGeom prst="rect">
            <a:avLst/>
          </a:prstGeom>
        </p:spPr>
      </p:pic>
      <p:sp>
        <p:nvSpPr>
          <p:cNvPr id="18" name="Rectangle 17">
            <a:extLst>
              <a:ext uri="{FF2B5EF4-FFF2-40B4-BE49-F238E27FC236}">
                <a16:creationId xmlns:a16="http://schemas.microsoft.com/office/drawing/2014/main" id="{551678B1-57E7-084E-9FEA-672EACBE936E}"/>
              </a:ext>
            </a:extLst>
          </p:cNvPr>
          <p:cNvSpPr/>
          <p:nvPr/>
        </p:nvSpPr>
        <p:spPr>
          <a:xfrm flipH="1">
            <a:off x="4333761" y="374035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76B3A78-9CB6-834A-A32C-5FA9DCD51360}"/>
              </a:ext>
            </a:extLst>
          </p:cNvPr>
          <p:cNvSpPr/>
          <p:nvPr/>
        </p:nvSpPr>
        <p:spPr>
          <a:xfrm>
            <a:off x="4844493" y="3408504"/>
            <a:ext cx="1304629"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Prediction head</a:t>
            </a:r>
          </a:p>
        </p:txBody>
      </p:sp>
      <p:sp>
        <p:nvSpPr>
          <p:cNvPr id="21" name="Rectangle 20">
            <a:extLst>
              <a:ext uri="{FF2B5EF4-FFF2-40B4-BE49-F238E27FC236}">
                <a16:creationId xmlns:a16="http://schemas.microsoft.com/office/drawing/2014/main" id="{C73AC6EA-4299-0A49-8C60-DD57DC15A264}"/>
              </a:ext>
            </a:extLst>
          </p:cNvPr>
          <p:cNvSpPr/>
          <p:nvPr/>
        </p:nvSpPr>
        <p:spPr>
          <a:xfrm>
            <a:off x="6445046" y="3403790"/>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Calibri" panose="020F0502020204030204" pitchFamily="34" charset="0"/>
                <a:cs typeface="Calibri" panose="020F0502020204030204" pitchFamily="34" charset="0"/>
              </a:rPr>
              <a:t>Predictions</a:t>
            </a:r>
          </a:p>
        </p:txBody>
      </p:sp>
      <p:sp>
        <p:nvSpPr>
          <p:cNvPr id="25" name="Rectangle 24">
            <a:extLst>
              <a:ext uri="{FF2B5EF4-FFF2-40B4-BE49-F238E27FC236}">
                <a16:creationId xmlns:a16="http://schemas.microsoft.com/office/drawing/2014/main" id="{EEA62A6B-BF63-214E-9EA1-B85BE6B0312A}"/>
              </a:ext>
            </a:extLst>
          </p:cNvPr>
          <p:cNvSpPr/>
          <p:nvPr/>
        </p:nvSpPr>
        <p:spPr>
          <a:xfrm>
            <a:off x="8129740" y="3408504"/>
            <a:ext cx="846022"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solidFill>
                  <a:srgbClr val="C00000"/>
                </a:solidFill>
                <a:latin typeface="Calibri"/>
                <a:cs typeface="Calibri"/>
              </a:rPr>
              <a:t>Labels</a:t>
            </a:r>
            <a:endParaRPr lang="en-US" sz="2000" b="1">
              <a:solidFill>
                <a:srgbClr val="C00000"/>
              </a:solidFill>
              <a:latin typeface="Calibri" panose="020F0502020204030204" pitchFamily="34" charset="0"/>
              <a:cs typeface="Calibri" panose="020F0502020204030204" pitchFamily="34" charset="0"/>
            </a:endParaRPr>
          </a:p>
        </p:txBody>
      </p:sp>
      <p:sp>
        <p:nvSpPr>
          <p:cNvPr id="26" name="Rectangle 25">
            <a:extLst>
              <a:ext uri="{FF2B5EF4-FFF2-40B4-BE49-F238E27FC236}">
                <a16:creationId xmlns:a16="http://schemas.microsoft.com/office/drawing/2014/main" id="{AC34E548-5FE3-FE4F-B69B-400A3F12E44D}"/>
              </a:ext>
            </a:extLst>
          </p:cNvPr>
          <p:cNvSpPr/>
          <p:nvPr/>
        </p:nvSpPr>
        <p:spPr>
          <a:xfrm>
            <a:off x="7024603" y="4592340"/>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Loss function</a:t>
            </a:r>
          </a:p>
        </p:txBody>
      </p:sp>
      <p:sp>
        <p:nvSpPr>
          <p:cNvPr id="28" name="Rectangle 27">
            <a:extLst>
              <a:ext uri="{FF2B5EF4-FFF2-40B4-BE49-F238E27FC236}">
                <a16:creationId xmlns:a16="http://schemas.microsoft.com/office/drawing/2014/main" id="{FCD8C504-1BE1-B242-AC5C-1FA8B012149D}"/>
              </a:ext>
            </a:extLst>
          </p:cNvPr>
          <p:cNvSpPr/>
          <p:nvPr/>
        </p:nvSpPr>
        <p:spPr>
          <a:xfrm>
            <a:off x="7024603" y="2129478"/>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Evaluation metrics</a:t>
            </a:r>
          </a:p>
        </p:txBody>
      </p:sp>
      <p:pic>
        <p:nvPicPr>
          <p:cNvPr id="29" name="Picture 28">
            <a:extLst>
              <a:ext uri="{FF2B5EF4-FFF2-40B4-BE49-F238E27FC236}">
                <a16:creationId xmlns:a16="http://schemas.microsoft.com/office/drawing/2014/main" id="{5FDBD9DA-0FC1-024B-88AF-13D63C2B537B}"/>
              </a:ext>
            </a:extLst>
          </p:cNvPr>
          <p:cNvPicPr>
            <a:picLocks noChangeAspect="1"/>
          </p:cNvPicPr>
          <p:nvPr/>
        </p:nvPicPr>
        <p:blipFill rotWithShape="1">
          <a:blip r:embed="rId4"/>
          <a:srcRect l="4033" b="2082"/>
          <a:stretch/>
        </p:blipFill>
        <p:spPr>
          <a:xfrm>
            <a:off x="1760268" y="3638903"/>
            <a:ext cx="956357" cy="1101711"/>
          </a:xfrm>
          <a:prstGeom prst="rect">
            <a:avLst/>
          </a:prstGeom>
        </p:spPr>
      </p:pic>
      <p:sp>
        <p:nvSpPr>
          <p:cNvPr id="30" name="Rectangle 29">
            <a:extLst>
              <a:ext uri="{FF2B5EF4-FFF2-40B4-BE49-F238E27FC236}">
                <a16:creationId xmlns:a16="http://schemas.microsoft.com/office/drawing/2014/main" id="{36F14DEF-4855-8441-9ED8-65EA14AF89B8}"/>
              </a:ext>
            </a:extLst>
          </p:cNvPr>
          <p:cNvSpPr/>
          <p:nvPr/>
        </p:nvSpPr>
        <p:spPr>
          <a:xfrm>
            <a:off x="1627797" y="2566291"/>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BB9FC8F-66DF-944E-A186-3C520E025BF5}"/>
              </a:ext>
            </a:extLst>
          </p:cNvPr>
          <p:cNvSpPr txBox="1"/>
          <p:nvPr/>
        </p:nvSpPr>
        <p:spPr>
          <a:xfrm>
            <a:off x="1690406" y="2623240"/>
            <a:ext cx="1145986" cy="1015663"/>
          </a:xfrm>
          <a:prstGeom prst="rect">
            <a:avLst/>
          </a:prstGeom>
          <a:noFill/>
        </p:spPr>
        <p:txBody>
          <a:bodyPr wrap="square" rtlCol="0">
            <a:spAutoFit/>
          </a:bodyPr>
          <a:lstStyle/>
          <a:p>
            <a:r>
              <a:rPr lang="en-US" sz="2000" b="1">
                <a:latin typeface="Calibri" panose="020F0502020204030204" pitchFamily="34" charset="0"/>
                <a:cs typeface="Calibri" panose="020F0502020204030204" pitchFamily="34" charset="0"/>
              </a:rPr>
              <a:t>Graph Neural Network</a:t>
            </a:r>
          </a:p>
        </p:txBody>
      </p:sp>
      <p:sp>
        <p:nvSpPr>
          <p:cNvPr id="31" name="Rectangle 30">
            <a:extLst>
              <a:ext uri="{FF2B5EF4-FFF2-40B4-BE49-F238E27FC236}">
                <a16:creationId xmlns:a16="http://schemas.microsoft.com/office/drawing/2014/main" id="{A5DCBA5C-6220-0F48-B6AC-10A79FE1C3BF}"/>
              </a:ext>
            </a:extLst>
          </p:cNvPr>
          <p:cNvSpPr/>
          <p:nvPr/>
        </p:nvSpPr>
        <p:spPr>
          <a:xfrm>
            <a:off x="3118217" y="2566291"/>
            <a:ext cx="140569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26BF35E7-62DD-714E-91AD-A1556F8901F8}"/>
              </a:ext>
            </a:extLst>
          </p:cNvPr>
          <p:cNvSpPr/>
          <p:nvPr/>
        </p:nvSpPr>
        <p:spPr>
          <a:xfrm flipH="1">
            <a:off x="3351718" y="374136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531605F-1703-734F-853A-8C29ACD0A899}"/>
              </a:ext>
            </a:extLst>
          </p:cNvPr>
          <p:cNvSpPr txBox="1"/>
          <p:nvPr/>
        </p:nvSpPr>
        <p:spPr>
          <a:xfrm>
            <a:off x="3068299" y="2644704"/>
            <a:ext cx="1529695"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Node embeddings</a:t>
            </a:r>
          </a:p>
        </p:txBody>
      </p:sp>
      <p:sp>
        <p:nvSpPr>
          <p:cNvPr id="34" name="Rectangle 33">
            <a:extLst>
              <a:ext uri="{FF2B5EF4-FFF2-40B4-BE49-F238E27FC236}">
                <a16:creationId xmlns:a16="http://schemas.microsoft.com/office/drawing/2014/main" id="{1E19E197-BBE8-AF49-A644-243EC5D2E2F5}"/>
              </a:ext>
            </a:extLst>
          </p:cNvPr>
          <p:cNvSpPr/>
          <p:nvPr/>
        </p:nvSpPr>
        <p:spPr>
          <a:xfrm flipH="1">
            <a:off x="4203065" y="4341582"/>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859F00C-2CCB-3443-AB9C-DDBD870E979E}"/>
              </a:ext>
            </a:extLst>
          </p:cNvPr>
          <p:cNvSpPr/>
          <p:nvPr/>
        </p:nvSpPr>
        <p:spPr>
          <a:xfrm flipH="1">
            <a:off x="3731728" y="437467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48ABAEF-CB0E-4F4B-94CB-5DF431C6765B}"/>
              </a:ext>
            </a:extLst>
          </p:cNvPr>
          <p:cNvSpPr/>
          <p:nvPr/>
        </p:nvSpPr>
        <p:spPr>
          <a:xfrm flipH="1">
            <a:off x="3241554" y="4395883"/>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F6249A0-27C4-144D-BEA0-5244206F01CE}"/>
              </a:ext>
            </a:extLst>
          </p:cNvPr>
          <p:cNvSpPr/>
          <p:nvPr/>
        </p:nvSpPr>
        <p:spPr>
          <a:xfrm flipH="1">
            <a:off x="3773933" y="342399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45B9D590-69AD-274B-A626-84F684CA5496}"/>
              </a:ext>
            </a:extLst>
          </p:cNvPr>
          <p:cNvCxnSpPr>
            <a:cxnSpLocks/>
            <a:stCxn id="30" idx="3"/>
            <a:endCxn id="31" idx="1"/>
          </p:cNvCxnSpPr>
          <p:nvPr/>
        </p:nvCxnSpPr>
        <p:spPr>
          <a:xfrm>
            <a:off x="2849097" y="3749942"/>
            <a:ext cx="26912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BF42D22B-A092-6947-A005-BD86C6AC2448}"/>
              </a:ext>
            </a:extLst>
          </p:cNvPr>
          <p:cNvCxnSpPr>
            <a:cxnSpLocks/>
            <a:stCxn id="31" idx="3"/>
            <a:endCxn id="8" idx="1"/>
          </p:cNvCxnSpPr>
          <p:nvPr/>
        </p:nvCxnSpPr>
        <p:spPr>
          <a:xfrm flipV="1">
            <a:off x="4523907" y="3749757"/>
            <a:ext cx="320586" cy="18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37500329-32B1-FC41-B9D9-644ED6413C33}"/>
              </a:ext>
            </a:extLst>
          </p:cNvPr>
          <p:cNvCxnSpPr>
            <a:cxnSpLocks/>
            <a:stCxn id="8" idx="3"/>
            <a:endCxn id="21" idx="1"/>
          </p:cNvCxnSpPr>
          <p:nvPr/>
        </p:nvCxnSpPr>
        <p:spPr>
          <a:xfrm flipV="1">
            <a:off x="6149122" y="3745043"/>
            <a:ext cx="295924" cy="471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E01F2C31-510D-B847-B0BB-DA7AFA60978A}"/>
              </a:ext>
            </a:extLst>
          </p:cNvPr>
          <p:cNvCxnSpPr>
            <a:cxnSpLocks/>
            <a:stCxn id="21" idx="0"/>
            <a:endCxn id="28" idx="2"/>
          </p:cNvCxnSpPr>
          <p:nvPr/>
        </p:nvCxnSpPr>
        <p:spPr>
          <a:xfrm flipV="1">
            <a:off x="7147891" y="2811983"/>
            <a:ext cx="579557" cy="5918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763D0F14-2A90-DA48-AD75-AB097EFEA70C}"/>
              </a:ext>
            </a:extLst>
          </p:cNvPr>
          <p:cNvCxnSpPr>
            <a:cxnSpLocks/>
            <a:stCxn id="25" idx="0"/>
            <a:endCxn id="28" idx="2"/>
          </p:cNvCxnSpPr>
          <p:nvPr/>
        </p:nvCxnSpPr>
        <p:spPr>
          <a:xfrm flipH="1" flipV="1">
            <a:off x="7727448" y="2811983"/>
            <a:ext cx="825303" cy="59652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D66A72DA-0D32-5848-96A0-3FDC9D0C534B}"/>
              </a:ext>
            </a:extLst>
          </p:cNvPr>
          <p:cNvCxnSpPr>
            <a:cxnSpLocks/>
            <a:stCxn id="25" idx="2"/>
            <a:endCxn id="26" idx="0"/>
          </p:cNvCxnSpPr>
          <p:nvPr/>
        </p:nvCxnSpPr>
        <p:spPr>
          <a:xfrm flipH="1">
            <a:off x="7727448" y="4091009"/>
            <a:ext cx="825303" cy="50133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AB9889D4-3DA4-AA44-9F49-8520ECFEB130}"/>
              </a:ext>
            </a:extLst>
          </p:cNvPr>
          <p:cNvCxnSpPr>
            <a:cxnSpLocks/>
            <a:stCxn id="21" idx="2"/>
            <a:endCxn id="26" idx="0"/>
          </p:cNvCxnSpPr>
          <p:nvPr/>
        </p:nvCxnSpPr>
        <p:spPr>
          <a:xfrm>
            <a:off x="7147891" y="4086295"/>
            <a:ext cx="579557" cy="50604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63" name="Picture 62">
            <a:extLst>
              <a:ext uri="{FF2B5EF4-FFF2-40B4-BE49-F238E27FC236}">
                <a16:creationId xmlns:a16="http://schemas.microsoft.com/office/drawing/2014/main" id="{A71C0705-DDF0-E940-B04C-FA87B72DDF1B}"/>
              </a:ext>
            </a:extLst>
          </p:cNvPr>
          <p:cNvPicPr>
            <a:picLocks noChangeAspect="1"/>
          </p:cNvPicPr>
          <p:nvPr/>
        </p:nvPicPr>
        <p:blipFill>
          <a:blip r:embed="rId3"/>
          <a:stretch>
            <a:fillRect/>
          </a:stretch>
        </p:blipFill>
        <p:spPr>
          <a:xfrm>
            <a:off x="248603" y="3721533"/>
            <a:ext cx="1035142" cy="1047412"/>
          </a:xfrm>
          <a:prstGeom prst="rect">
            <a:avLst/>
          </a:prstGeom>
        </p:spPr>
      </p:pic>
      <p:sp>
        <p:nvSpPr>
          <p:cNvPr id="68" name="Rectangle 67">
            <a:extLst>
              <a:ext uri="{FF2B5EF4-FFF2-40B4-BE49-F238E27FC236}">
                <a16:creationId xmlns:a16="http://schemas.microsoft.com/office/drawing/2014/main" id="{DAB3A328-2F55-3C46-A1B4-1F03CB7BA8E3}"/>
              </a:ext>
            </a:extLst>
          </p:cNvPr>
          <p:cNvSpPr/>
          <p:nvPr/>
        </p:nvSpPr>
        <p:spPr>
          <a:xfrm>
            <a:off x="155488" y="2566291"/>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D40F4BF0-62EB-C848-8CAD-F5355CE5FA49}"/>
              </a:ext>
            </a:extLst>
          </p:cNvPr>
          <p:cNvSpPr txBox="1"/>
          <p:nvPr/>
        </p:nvSpPr>
        <p:spPr>
          <a:xfrm>
            <a:off x="131200" y="2632829"/>
            <a:ext cx="1221300"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Input Graph</a:t>
            </a:r>
          </a:p>
        </p:txBody>
      </p:sp>
      <p:cxnSp>
        <p:nvCxnSpPr>
          <p:cNvPr id="74" name="Straight Arrow Connector 73">
            <a:extLst>
              <a:ext uri="{FF2B5EF4-FFF2-40B4-BE49-F238E27FC236}">
                <a16:creationId xmlns:a16="http://schemas.microsoft.com/office/drawing/2014/main" id="{55A89EA0-3C65-A348-9D69-208AFC6241D7}"/>
              </a:ext>
            </a:extLst>
          </p:cNvPr>
          <p:cNvCxnSpPr>
            <a:cxnSpLocks/>
            <a:endCxn id="30" idx="1"/>
          </p:cNvCxnSpPr>
          <p:nvPr/>
        </p:nvCxnSpPr>
        <p:spPr>
          <a:xfrm>
            <a:off x="1424916" y="3749942"/>
            <a:ext cx="202881"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8" name="Rectangle 77">
            <a:extLst>
              <a:ext uri="{FF2B5EF4-FFF2-40B4-BE49-F238E27FC236}">
                <a16:creationId xmlns:a16="http://schemas.microsoft.com/office/drawing/2014/main" id="{97D2F253-E182-6F44-80D7-F4D89C911F03}"/>
              </a:ext>
            </a:extLst>
          </p:cNvPr>
          <p:cNvSpPr/>
          <p:nvPr/>
        </p:nvSpPr>
        <p:spPr>
          <a:xfrm>
            <a:off x="6265031" y="3105140"/>
            <a:ext cx="2806780" cy="1232786"/>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79" name="TextBox 78">
            <a:extLst>
              <a:ext uri="{FF2B5EF4-FFF2-40B4-BE49-F238E27FC236}">
                <a16:creationId xmlns:a16="http://schemas.microsoft.com/office/drawing/2014/main" id="{77240375-349F-3F44-A9AE-1C4522487109}"/>
              </a:ext>
            </a:extLst>
          </p:cNvPr>
          <p:cNvSpPr txBox="1"/>
          <p:nvPr/>
        </p:nvSpPr>
        <p:spPr>
          <a:xfrm>
            <a:off x="3068300" y="1246412"/>
            <a:ext cx="5682832" cy="1200329"/>
          </a:xfrm>
          <a:prstGeom prst="rect">
            <a:avLst/>
          </a:prstGeom>
          <a:noFill/>
        </p:spPr>
        <p:txBody>
          <a:bodyPr wrap="square" rtlCol="0">
            <a:spAutoFit/>
          </a:bodyPr>
          <a:lstStyle/>
          <a:p>
            <a:r>
              <a:rPr lang="en-US" sz="2400" b="1">
                <a:solidFill>
                  <a:srgbClr val="C00000"/>
                </a:solidFill>
                <a:latin typeface="Calibri" panose="020F0502020204030204" pitchFamily="34" charset="0"/>
                <a:cs typeface="Calibri" panose="020F0502020204030204" pitchFamily="34" charset="0"/>
              </a:rPr>
              <a:t>(2) Where does ground-truth come from? </a:t>
            </a:r>
          </a:p>
          <a:p>
            <a:pPr marL="342900" indent="-342900">
              <a:buFontTx/>
              <a:buChar char="-"/>
            </a:pPr>
            <a:r>
              <a:rPr lang="en-US" sz="2400" b="1">
                <a:solidFill>
                  <a:srgbClr val="C00000"/>
                </a:solidFill>
                <a:latin typeface="Calibri" panose="020F0502020204030204" pitchFamily="34" charset="0"/>
                <a:cs typeface="Calibri" panose="020F0502020204030204" pitchFamily="34" charset="0"/>
              </a:rPr>
              <a:t>Supervised labels</a:t>
            </a:r>
          </a:p>
          <a:p>
            <a:pPr marL="342900" indent="-342900">
              <a:buFontTx/>
              <a:buChar char="-"/>
            </a:pPr>
            <a:r>
              <a:rPr lang="en-US" sz="2400" b="1">
                <a:solidFill>
                  <a:srgbClr val="C00000"/>
                </a:solidFill>
                <a:latin typeface="Calibri" panose="020F0502020204030204" pitchFamily="34" charset="0"/>
                <a:cs typeface="Calibri" panose="020F0502020204030204" pitchFamily="34" charset="0"/>
              </a:rPr>
              <a:t>Unsupervised signals</a:t>
            </a:r>
          </a:p>
        </p:txBody>
      </p:sp>
    </p:spTree>
    <p:extLst>
      <p:ext uri="{BB962C8B-B14F-4D97-AF65-F5344CB8AC3E}">
        <p14:creationId xmlns:p14="http://schemas.microsoft.com/office/powerpoint/2010/main" val="31726066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77CA-9CA0-E043-A703-AC559EECCEBD}"/>
              </a:ext>
            </a:extLst>
          </p:cNvPr>
          <p:cNvSpPr>
            <a:spLocks noGrp="1"/>
          </p:cNvSpPr>
          <p:nvPr>
            <p:ph type="title"/>
          </p:nvPr>
        </p:nvSpPr>
        <p:spPr/>
        <p:txBody>
          <a:bodyPr>
            <a:normAutofit/>
          </a:bodyPr>
          <a:lstStyle/>
          <a:p>
            <a:r>
              <a:rPr lang="en-US"/>
              <a:t>Supervised vs Unsupervised</a:t>
            </a:r>
          </a:p>
        </p:txBody>
      </p:sp>
      <p:sp>
        <p:nvSpPr>
          <p:cNvPr id="3" name="Content Placeholder 2">
            <a:extLst>
              <a:ext uri="{FF2B5EF4-FFF2-40B4-BE49-F238E27FC236}">
                <a16:creationId xmlns:a16="http://schemas.microsoft.com/office/drawing/2014/main" id="{19A1C9CF-3961-E041-B3B2-2AB346F34517}"/>
              </a:ext>
            </a:extLst>
          </p:cNvPr>
          <p:cNvSpPr>
            <a:spLocks noGrp="1"/>
          </p:cNvSpPr>
          <p:nvPr>
            <p:ph idx="1"/>
          </p:nvPr>
        </p:nvSpPr>
        <p:spPr>
          <a:xfrm>
            <a:off x="457199" y="1295400"/>
            <a:ext cx="8421511" cy="5257801"/>
          </a:xfrm>
        </p:spPr>
        <p:txBody>
          <a:bodyPr>
            <a:normAutofit lnSpcReduction="10000"/>
          </a:bodyPr>
          <a:lstStyle/>
          <a:p>
            <a:r>
              <a:rPr lang="en-US" b="1">
                <a:solidFill>
                  <a:schemeClr val="accent5"/>
                </a:solidFill>
              </a:rPr>
              <a:t>Supervised learning on graphs</a:t>
            </a:r>
          </a:p>
          <a:p>
            <a:pPr lvl="1"/>
            <a:r>
              <a:rPr lang="en-US" b="1">
                <a:solidFill>
                  <a:srgbClr val="C00000"/>
                </a:solidFill>
              </a:rPr>
              <a:t>Labels come from external sources</a:t>
            </a:r>
          </a:p>
          <a:p>
            <a:pPr lvl="2"/>
            <a:r>
              <a:rPr lang="en-US"/>
              <a:t>E.g., predict drug likeness of a molecular graph</a:t>
            </a:r>
          </a:p>
          <a:p>
            <a:r>
              <a:rPr lang="en-US" b="1">
                <a:solidFill>
                  <a:schemeClr val="accent2"/>
                </a:solidFill>
              </a:rPr>
              <a:t>Unsupervised learning on graphs</a:t>
            </a:r>
          </a:p>
          <a:p>
            <a:pPr lvl="1"/>
            <a:r>
              <a:rPr lang="en-US" b="1">
                <a:solidFill>
                  <a:srgbClr val="C00000"/>
                </a:solidFill>
              </a:rPr>
              <a:t>Signals come from graphs themselves </a:t>
            </a:r>
          </a:p>
          <a:p>
            <a:pPr lvl="2"/>
            <a:r>
              <a:rPr lang="en-US"/>
              <a:t>E.g., link prediction: predict if two nodes are connected</a:t>
            </a:r>
          </a:p>
          <a:p>
            <a:r>
              <a:rPr lang="en-US" b="1"/>
              <a:t>Sometimes the differences are blurry</a:t>
            </a:r>
          </a:p>
          <a:p>
            <a:pPr lvl="1"/>
            <a:r>
              <a:rPr lang="en-US"/>
              <a:t>We still have “supervision” in unsupervised learning</a:t>
            </a:r>
          </a:p>
          <a:p>
            <a:pPr lvl="2"/>
            <a:r>
              <a:rPr lang="en-US"/>
              <a:t>E.g., </a:t>
            </a:r>
            <a:r>
              <a:rPr lang="en-US">
                <a:solidFill>
                  <a:schemeClr val="accent5"/>
                </a:solidFill>
              </a:rPr>
              <a:t>train a GNN to predict</a:t>
            </a:r>
            <a:r>
              <a:rPr lang="en-US"/>
              <a:t> </a:t>
            </a:r>
            <a:r>
              <a:rPr lang="en-US">
                <a:solidFill>
                  <a:schemeClr val="accent2"/>
                </a:solidFill>
              </a:rPr>
              <a:t>node clustering coefficient</a:t>
            </a:r>
          </a:p>
          <a:p>
            <a:pPr lvl="1"/>
            <a:r>
              <a:rPr lang="en-US"/>
              <a:t>An alternative name for “</a:t>
            </a:r>
            <a:r>
              <a:rPr lang="en-US" b="1">
                <a:solidFill>
                  <a:schemeClr val="accent2"/>
                </a:solidFill>
              </a:rPr>
              <a:t>unsupervised</a:t>
            </a:r>
            <a:r>
              <a:rPr lang="en-US"/>
              <a:t>” is “</a:t>
            </a:r>
            <a:r>
              <a:rPr lang="en-US" b="1">
                <a:solidFill>
                  <a:schemeClr val="accent6"/>
                </a:solidFill>
              </a:rPr>
              <a:t>self-supervised</a:t>
            </a:r>
            <a:r>
              <a:rPr lang="en-US"/>
              <a:t>”</a:t>
            </a:r>
          </a:p>
        </p:txBody>
      </p:sp>
      <p:sp>
        <p:nvSpPr>
          <p:cNvPr id="4" name="Date Placeholder 3">
            <a:extLst>
              <a:ext uri="{FF2B5EF4-FFF2-40B4-BE49-F238E27FC236}">
                <a16:creationId xmlns:a16="http://schemas.microsoft.com/office/drawing/2014/main" id="{AE7A2343-DA34-E649-A144-D291AEAAEDF1}"/>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AC5D354B-56A1-874C-AD15-80CFA71DF92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2F48AB43-DBE3-F446-B6A6-D8D6BDABA2A0}"/>
              </a:ext>
            </a:extLst>
          </p:cNvPr>
          <p:cNvSpPr>
            <a:spLocks noGrp="1"/>
          </p:cNvSpPr>
          <p:nvPr>
            <p:ph type="sldNum" sz="quarter" idx="12"/>
          </p:nvPr>
        </p:nvSpPr>
        <p:spPr/>
        <p:txBody>
          <a:bodyPr/>
          <a:lstStyle/>
          <a:p>
            <a:fld id="{19B12225-5612-419B-A8D5-4B8EEE4C217E}" type="slidenum">
              <a:rPr lang="en-US" smtClean="0"/>
              <a:pPr/>
              <a:t>43</a:t>
            </a:fld>
            <a:endParaRPr lang="en-US"/>
          </a:p>
        </p:txBody>
      </p:sp>
    </p:spTree>
    <p:extLst>
      <p:ext uri="{BB962C8B-B14F-4D97-AF65-F5344CB8AC3E}">
        <p14:creationId xmlns:p14="http://schemas.microsoft.com/office/powerpoint/2010/main" val="11759963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FD841-5585-3C41-B366-90D5F61B29AE}"/>
              </a:ext>
            </a:extLst>
          </p:cNvPr>
          <p:cNvSpPr>
            <a:spLocks noGrp="1"/>
          </p:cNvSpPr>
          <p:nvPr>
            <p:ph type="title"/>
          </p:nvPr>
        </p:nvSpPr>
        <p:spPr/>
        <p:txBody>
          <a:bodyPr/>
          <a:lstStyle/>
          <a:p>
            <a:r>
              <a:rPr lang="en-US"/>
              <a:t>Supervised Labels on Graphs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A13CCE0-A285-6443-9BA7-44D13496D96D}"/>
                  </a:ext>
                </a:extLst>
              </p:cNvPr>
              <p:cNvSpPr>
                <a:spLocks noGrp="1"/>
              </p:cNvSpPr>
              <p:nvPr>
                <p:ph idx="1"/>
              </p:nvPr>
            </p:nvSpPr>
            <p:spPr>
              <a:xfrm>
                <a:off x="457200" y="1295400"/>
                <a:ext cx="8481060" cy="5486400"/>
              </a:xfrm>
            </p:spPr>
            <p:txBody>
              <a:bodyPr>
                <a:normAutofit fontScale="92500"/>
              </a:bodyPr>
              <a:lstStyle/>
              <a:p>
                <a:r>
                  <a:rPr lang="en-US" b="1"/>
                  <a:t>Supervised labels come from the specific use cases</a:t>
                </a:r>
                <a:r>
                  <a:rPr lang="en-US"/>
                  <a:t>. For example:</a:t>
                </a:r>
              </a:p>
              <a:p>
                <a:pPr lvl="1"/>
                <a:r>
                  <a:rPr lang="en-US" b="1"/>
                  <a:t>Node labels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𝒚</m:t>
                        </m:r>
                      </m:e>
                      <m:sub>
                        <m:r>
                          <a:rPr lang="en-US" b="1" i="1" smtClean="0">
                            <a:latin typeface="Cambria Math" panose="02040503050406030204" pitchFamily="18" charset="0"/>
                          </a:rPr>
                          <m:t>𝒗</m:t>
                        </m:r>
                      </m:sub>
                    </m:sSub>
                  </m:oMath>
                </a14:m>
                <a:r>
                  <a:rPr lang="en-US" b="1"/>
                  <a:t>: </a:t>
                </a:r>
                <a:r>
                  <a:rPr lang="en-US">
                    <a:solidFill>
                      <a:schemeClr val="accent2"/>
                    </a:solidFill>
                  </a:rPr>
                  <a:t>in a citation network, which subject area does a node belong to</a:t>
                </a:r>
              </a:p>
              <a:p>
                <a:pPr lvl="1"/>
                <a:r>
                  <a:rPr lang="en-US" b="1"/>
                  <a:t>Edge labels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𝒚</m:t>
                        </m:r>
                      </m:e>
                      <m:sub>
                        <m:r>
                          <a:rPr lang="en-US" b="1" i="1" smtClean="0">
                            <a:latin typeface="Cambria Math" panose="02040503050406030204" pitchFamily="18" charset="0"/>
                          </a:rPr>
                          <m:t>𝒖𝒗</m:t>
                        </m:r>
                      </m:sub>
                    </m:sSub>
                  </m:oMath>
                </a14:m>
                <a:r>
                  <a:rPr lang="en-US" b="1"/>
                  <a:t>: </a:t>
                </a:r>
                <a:r>
                  <a:rPr lang="en-US">
                    <a:solidFill>
                      <a:schemeClr val="accent5"/>
                    </a:solidFill>
                  </a:rPr>
                  <a:t>in a transaction network, whether an edge is fraudulent</a:t>
                </a:r>
              </a:p>
              <a:p>
                <a:pPr lvl="1"/>
                <a:r>
                  <a:rPr lang="en-US" b="1"/>
                  <a:t>Graph labels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𝒚</m:t>
                        </m:r>
                      </m:e>
                      <m:sub>
                        <m:r>
                          <a:rPr lang="en-US" b="0" i="1" smtClean="0">
                            <a:latin typeface="Cambria Math" panose="02040503050406030204" pitchFamily="18" charset="0"/>
                          </a:rPr>
                          <m:t>𝐺</m:t>
                        </m:r>
                      </m:sub>
                    </m:sSub>
                  </m:oMath>
                </a14:m>
                <a:r>
                  <a:rPr lang="en-US" b="1"/>
                  <a:t>: </a:t>
                </a:r>
                <a:r>
                  <a:rPr lang="en-US">
                    <a:solidFill>
                      <a:schemeClr val="accent4"/>
                    </a:solidFill>
                  </a:rPr>
                  <a:t>among molecular graphs</a:t>
                </a:r>
                <a:r>
                  <a:rPr lang="en-US" b="1">
                    <a:solidFill>
                      <a:schemeClr val="accent4"/>
                    </a:solidFill>
                  </a:rPr>
                  <a:t>, </a:t>
                </a:r>
                <a:r>
                  <a:rPr lang="en-US">
                    <a:solidFill>
                      <a:schemeClr val="accent4"/>
                    </a:solidFill>
                  </a:rPr>
                  <a:t>the drug likeness of graphs</a:t>
                </a:r>
              </a:p>
              <a:p>
                <a:r>
                  <a:rPr lang="en-US" b="1">
                    <a:solidFill>
                      <a:srgbClr val="C00000"/>
                    </a:solidFill>
                  </a:rPr>
                  <a:t>Advice: </a:t>
                </a:r>
                <a:r>
                  <a:rPr lang="en-US">
                    <a:solidFill>
                      <a:srgbClr val="C00000"/>
                    </a:solidFill>
                  </a:rPr>
                  <a:t>Reduce your task to node / edge / graph labels, since they are easy to work with</a:t>
                </a:r>
              </a:p>
              <a:p>
                <a:pPr lvl="1"/>
                <a:r>
                  <a:rPr lang="en-US" b="1"/>
                  <a:t>E.g., </a:t>
                </a:r>
                <a:r>
                  <a:rPr lang="en-US"/>
                  <a:t>we knew some nodes form a cluster. We can treat the cluster that a node belongs to as a </a:t>
                </a:r>
                <a:r>
                  <a:rPr lang="en-US" b="1">
                    <a:solidFill>
                      <a:schemeClr val="accent2"/>
                    </a:solidFill>
                  </a:rPr>
                  <a:t>node label</a:t>
                </a:r>
              </a:p>
            </p:txBody>
          </p:sp>
        </mc:Choice>
        <mc:Fallback xmlns="">
          <p:sp>
            <p:nvSpPr>
              <p:cNvPr id="3" name="Content Placeholder 2">
                <a:extLst>
                  <a:ext uri="{FF2B5EF4-FFF2-40B4-BE49-F238E27FC236}">
                    <a16:creationId xmlns:a16="http://schemas.microsoft.com/office/drawing/2014/main" id="{3A13CCE0-A285-6443-9BA7-44D13496D96D}"/>
                  </a:ext>
                </a:extLst>
              </p:cNvPr>
              <p:cNvSpPr>
                <a:spLocks noGrp="1" noRot="1" noChangeAspect="1" noMove="1" noResize="1" noEditPoints="1" noAdjustHandles="1" noChangeArrowheads="1" noChangeShapeType="1" noTextEdit="1"/>
              </p:cNvSpPr>
              <p:nvPr>
                <p:ph idx="1"/>
              </p:nvPr>
            </p:nvSpPr>
            <p:spPr>
              <a:xfrm>
                <a:off x="457200" y="1295400"/>
                <a:ext cx="8481060" cy="5486400"/>
              </a:xfrm>
              <a:blipFill>
                <a:blip r:embed="rId3"/>
                <a:stretch>
                  <a:fillRect l="-216" t="-556" b="-2222"/>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1EA486D1-00A5-104E-860E-4F74D225C7F1}"/>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B9BAB1BD-5947-AF4E-ABB6-0BE0DB2354E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231A27E8-3A66-8349-B211-98D1960B2D03}"/>
              </a:ext>
            </a:extLst>
          </p:cNvPr>
          <p:cNvSpPr>
            <a:spLocks noGrp="1"/>
          </p:cNvSpPr>
          <p:nvPr>
            <p:ph type="sldNum" sz="quarter" idx="12"/>
          </p:nvPr>
        </p:nvSpPr>
        <p:spPr/>
        <p:txBody>
          <a:bodyPr/>
          <a:lstStyle/>
          <a:p>
            <a:fld id="{19B12225-5612-419B-A8D5-4B8EEE4C217E}" type="slidenum">
              <a:rPr lang="en-US" smtClean="0"/>
              <a:pPr/>
              <a:t>44</a:t>
            </a:fld>
            <a:endParaRPr lang="en-US"/>
          </a:p>
        </p:txBody>
      </p:sp>
    </p:spTree>
    <p:extLst>
      <p:ext uri="{BB962C8B-B14F-4D97-AF65-F5344CB8AC3E}">
        <p14:creationId xmlns:p14="http://schemas.microsoft.com/office/powerpoint/2010/main" val="23184686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59FD0-9F6D-1940-BF93-B55D74755D02}"/>
              </a:ext>
            </a:extLst>
          </p:cNvPr>
          <p:cNvSpPr>
            <a:spLocks noGrp="1"/>
          </p:cNvSpPr>
          <p:nvPr>
            <p:ph type="title"/>
          </p:nvPr>
        </p:nvSpPr>
        <p:spPr/>
        <p:txBody>
          <a:bodyPr/>
          <a:lstStyle/>
          <a:p>
            <a:r>
              <a:rPr lang="en-US"/>
              <a:t>Unsupervised Signals on Graphs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A5EF248-29A4-1D47-A975-8EAB9E454141}"/>
                  </a:ext>
                </a:extLst>
              </p:cNvPr>
              <p:cNvSpPr>
                <a:spLocks noGrp="1"/>
              </p:cNvSpPr>
              <p:nvPr>
                <p:ph idx="1"/>
              </p:nvPr>
            </p:nvSpPr>
            <p:spPr>
              <a:xfrm>
                <a:off x="197557" y="1295399"/>
                <a:ext cx="8740704" cy="5698067"/>
              </a:xfrm>
            </p:spPr>
            <p:txBody>
              <a:bodyPr>
                <a:normAutofit lnSpcReduction="10000"/>
              </a:bodyPr>
              <a:lstStyle/>
              <a:p>
                <a:r>
                  <a:rPr lang="en-US" b="1"/>
                  <a:t>The problem: </a:t>
                </a:r>
                <a:r>
                  <a:rPr lang="en-US"/>
                  <a:t>sometimes </a:t>
                </a:r>
                <a:r>
                  <a:rPr lang="en-US" b="1">
                    <a:solidFill>
                      <a:schemeClr val="accent2"/>
                    </a:solidFill>
                  </a:rPr>
                  <a:t>we only have a graph, without any external labels</a:t>
                </a:r>
              </a:p>
              <a:p>
                <a:r>
                  <a:rPr lang="en-US" b="1"/>
                  <a:t>The solution: </a:t>
                </a:r>
                <a:r>
                  <a:rPr lang="en-US">
                    <a:solidFill>
                      <a:srgbClr val="C00000"/>
                    </a:solidFill>
                  </a:rPr>
                  <a:t>“self-supervised learning”, we can find supervision signals within the graph.</a:t>
                </a:r>
              </a:p>
              <a:p>
                <a:pPr lvl="1"/>
                <a:r>
                  <a:rPr lang="en-US"/>
                  <a:t>For example, we can </a:t>
                </a:r>
                <a:r>
                  <a:rPr lang="en-US" b="1"/>
                  <a:t>let GNN predict the following:</a:t>
                </a:r>
              </a:p>
              <a:p>
                <a:pPr lvl="1"/>
                <a:r>
                  <a:rPr lang="en-US" b="1"/>
                  <a:t>Node-level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𝒚</m:t>
                        </m:r>
                      </m:e>
                      <m:sub>
                        <m:r>
                          <a:rPr lang="en-US" b="0" i="1" smtClean="0">
                            <a:latin typeface="Cambria Math" panose="02040503050406030204" pitchFamily="18" charset="0"/>
                          </a:rPr>
                          <m:t>𝑣</m:t>
                        </m:r>
                      </m:sub>
                    </m:sSub>
                  </m:oMath>
                </a14:m>
                <a:r>
                  <a:rPr lang="en-US" b="1"/>
                  <a:t>. </a:t>
                </a:r>
                <a:r>
                  <a:rPr lang="en-US">
                    <a:solidFill>
                      <a:srgbClr val="C00000"/>
                    </a:solidFill>
                  </a:rPr>
                  <a:t>Node statistics: such as clustering coefficient, PageRank, …</a:t>
                </a:r>
              </a:p>
              <a:p>
                <a:pPr lvl="1"/>
                <a:r>
                  <a:rPr lang="en-US" b="1"/>
                  <a:t>Edge-level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𝒚</m:t>
                        </m:r>
                      </m:e>
                      <m:sub>
                        <m:r>
                          <a:rPr lang="en-US" b="0" i="1" smtClean="0">
                            <a:latin typeface="Cambria Math" panose="02040503050406030204" pitchFamily="18" charset="0"/>
                          </a:rPr>
                          <m:t>𝑢𝑣</m:t>
                        </m:r>
                      </m:sub>
                    </m:sSub>
                  </m:oMath>
                </a14:m>
                <a:r>
                  <a:rPr lang="en-US" b="1"/>
                  <a:t>.</a:t>
                </a:r>
                <a:r>
                  <a:rPr lang="en-US"/>
                  <a:t> </a:t>
                </a:r>
                <a:r>
                  <a:rPr lang="en-US">
                    <a:solidFill>
                      <a:schemeClr val="accent5"/>
                    </a:solidFill>
                  </a:rPr>
                  <a:t>Link prediction: hide the edge between two nodes, predict if there should be a link</a:t>
                </a:r>
              </a:p>
              <a:p>
                <a:pPr lvl="1"/>
                <a:r>
                  <a:rPr lang="en-US" b="1"/>
                  <a:t>Graph-level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𝒚</m:t>
                        </m:r>
                      </m:e>
                      <m:sub>
                        <m:r>
                          <a:rPr lang="en-US" b="0" i="1" smtClean="0">
                            <a:latin typeface="Cambria Math" panose="02040503050406030204" pitchFamily="18" charset="0"/>
                          </a:rPr>
                          <m:t>𝐺</m:t>
                        </m:r>
                      </m:sub>
                    </m:sSub>
                  </m:oMath>
                </a14:m>
                <a:r>
                  <a:rPr lang="en-US" b="1"/>
                  <a:t>. </a:t>
                </a:r>
                <a:r>
                  <a:rPr lang="en-US">
                    <a:solidFill>
                      <a:schemeClr val="accent2"/>
                    </a:solidFill>
                  </a:rPr>
                  <a:t>Graph statistics: for example, predict if two graphs are isomorphic</a:t>
                </a:r>
              </a:p>
              <a:p>
                <a:pPr lvl="1"/>
                <a:r>
                  <a:rPr lang="en-US" b="1">
                    <a:solidFill>
                      <a:srgbClr val="C00000"/>
                    </a:solidFill>
                  </a:rPr>
                  <a:t>These tasks do not require any external labels!</a:t>
                </a:r>
              </a:p>
            </p:txBody>
          </p:sp>
        </mc:Choice>
        <mc:Fallback xmlns="">
          <p:sp>
            <p:nvSpPr>
              <p:cNvPr id="3" name="Content Placeholder 2">
                <a:extLst>
                  <a:ext uri="{FF2B5EF4-FFF2-40B4-BE49-F238E27FC236}">
                    <a16:creationId xmlns:a16="http://schemas.microsoft.com/office/drawing/2014/main" id="{3A5EF248-29A4-1D47-A975-8EAB9E454141}"/>
                  </a:ext>
                </a:extLst>
              </p:cNvPr>
              <p:cNvSpPr>
                <a:spLocks noGrp="1" noRot="1" noChangeAspect="1" noMove="1" noResize="1" noEditPoints="1" noAdjustHandles="1" noChangeArrowheads="1" noChangeShapeType="1" noTextEdit="1"/>
              </p:cNvSpPr>
              <p:nvPr>
                <p:ph idx="1"/>
              </p:nvPr>
            </p:nvSpPr>
            <p:spPr>
              <a:xfrm>
                <a:off x="197557" y="1295399"/>
                <a:ext cx="8740704" cy="5698067"/>
              </a:xfrm>
              <a:blipFill>
                <a:blip r:embed="rId3"/>
                <a:stretch>
                  <a:fillRect l="-279" t="-1390" r="-27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5AE42144-9C08-C34F-8465-1BA4FA605E85}"/>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A2D2B430-107E-5B4F-AD23-528D470E594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11BBD75-3DA8-0041-A8FB-F2F9D29CAEED}"/>
              </a:ext>
            </a:extLst>
          </p:cNvPr>
          <p:cNvSpPr>
            <a:spLocks noGrp="1"/>
          </p:cNvSpPr>
          <p:nvPr>
            <p:ph type="sldNum" sz="quarter" idx="12"/>
          </p:nvPr>
        </p:nvSpPr>
        <p:spPr/>
        <p:txBody>
          <a:bodyPr/>
          <a:lstStyle/>
          <a:p>
            <a:fld id="{19B12225-5612-419B-A8D5-4B8EEE4C217E}" type="slidenum">
              <a:rPr lang="en-US" smtClean="0"/>
              <a:pPr/>
              <a:t>45</a:t>
            </a:fld>
            <a:endParaRPr lang="en-US"/>
          </a:p>
        </p:txBody>
      </p:sp>
    </p:spTree>
    <p:extLst>
      <p:ext uri="{BB962C8B-B14F-4D97-AF65-F5344CB8AC3E}">
        <p14:creationId xmlns:p14="http://schemas.microsoft.com/office/powerpoint/2010/main" val="2187203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2AF86-A497-D34A-A358-3D50D61228DB}"/>
              </a:ext>
            </a:extLst>
          </p:cNvPr>
          <p:cNvSpPr>
            <a:spLocks noGrp="1"/>
          </p:cNvSpPr>
          <p:nvPr>
            <p:ph type="title"/>
          </p:nvPr>
        </p:nvSpPr>
        <p:spPr/>
        <p:txBody>
          <a:bodyPr/>
          <a:lstStyle/>
          <a:p>
            <a:r>
              <a:rPr lang="en-US"/>
              <a:t>GNN Training Pipeline (3)</a:t>
            </a:r>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64661DF6-15AE-1345-9B8F-63B75256FB34}" type="datetime1">
              <a:rPr lang="en-US" smtClean="0"/>
              <a:t>10/9/2024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46</a:t>
            </a:fld>
            <a:endParaRPr lang="en-US"/>
          </a:p>
        </p:txBody>
      </p:sp>
      <p:pic>
        <p:nvPicPr>
          <p:cNvPr id="14" name="Picture 13">
            <a:extLst>
              <a:ext uri="{FF2B5EF4-FFF2-40B4-BE49-F238E27FC236}">
                <a16:creationId xmlns:a16="http://schemas.microsoft.com/office/drawing/2014/main" id="{D9DA67EA-6E12-2D44-870B-8D3D594A7140}"/>
              </a:ext>
            </a:extLst>
          </p:cNvPr>
          <p:cNvPicPr>
            <a:picLocks noChangeAspect="1"/>
          </p:cNvPicPr>
          <p:nvPr/>
        </p:nvPicPr>
        <p:blipFill rotWithShape="1">
          <a:blip r:embed="rId3"/>
          <a:srcRect b="8324"/>
          <a:stretch/>
        </p:blipFill>
        <p:spPr>
          <a:xfrm>
            <a:off x="3272186" y="3566053"/>
            <a:ext cx="1145986" cy="1063050"/>
          </a:xfrm>
          <a:prstGeom prst="rect">
            <a:avLst/>
          </a:prstGeom>
        </p:spPr>
      </p:pic>
      <p:sp>
        <p:nvSpPr>
          <p:cNvPr id="18" name="Rectangle 17">
            <a:extLst>
              <a:ext uri="{FF2B5EF4-FFF2-40B4-BE49-F238E27FC236}">
                <a16:creationId xmlns:a16="http://schemas.microsoft.com/office/drawing/2014/main" id="{551678B1-57E7-084E-9FEA-672EACBE936E}"/>
              </a:ext>
            </a:extLst>
          </p:cNvPr>
          <p:cNvSpPr/>
          <p:nvPr/>
        </p:nvSpPr>
        <p:spPr>
          <a:xfrm flipH="1">
            <a:off x="4333761" y="374035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76B3A78-9CB6-834A-A32C-5FA9DCD51360}"/>
              </a:ext>
            </a:extLst>
          </p:cNvPr>
          <p:cNvSpPr/>
          <p:nvPr/>
        </p:nvSpPr>
        <p:spPr>
          <a:xfrm>
            <a:off x="4844493" y="3408504"/>
            <a:ext cx="1304629"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Prediction head</a:t>
            </a:r>
          </a:p>
        </p:txBody>
      </p:sp>
      <p:sp>
        <p:nvSpPr>
          <p:cNvPr id="21" name="Rectangle 20">
            <a:extLst>
              <a:ext uri="{FF2B5EF4-FFF2-40B4-BE49-F238E27FC236}">
                <a16:creationId xmlns:a16="http://schemas.microsoft.com/office/drawing/2014/main" id="{C73AC6EA-4299-0A49-8C60-DD57DC15A264}"/>
              </a:ext>
            </a:extLst>
          </p:cNvPr>
          <p:cNvSpPr/>
          <p:nvPr/>
        </p:nvSpPr>
        <p:spPr>
          <a:xfrm>
            <a:off x="6445046" y="3403790"/>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Calibri" panose="020F0502020204030204" pitchFamily="34" charset="0"/>
                <a:cs typeface="Calibri" panose="020F0502020204030204" pitchFamily="34" charset="0"/>
              </a:rPr>
              <a:t>Predictions</a:t>
            </a:r>
          </a:p>
        </p:txBody>
      </p:sp>
      <p:sp>
        <p:nvSpPr>
          <p:cNvPr id="25" name="Rectangle 24">
            <a:extLst>
              <a:ext uri="{FF2B5EF4-FFF2-40B4-BE49-F238E27FC236}">
                <a16:creationId xmlns:a16="http://schemas.microsoft.com/office/drawing/2014/main" id="{EEA62A6B-BF63-214E-9EA1-B85BE6B0312A}"/>
              </a:ext>
            </a:extLst>
          </p:cNvPr>
          <p:cNvSpPr/>
          <p:nvPr/>
        </p:nvSpPr>
        <p:spPr>
          <a:xfrm>
            <a:off x="8129740" y="3408504"/>
            <a:ext cx="846022"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Labels</a:t>
            </a:r>
          </a:p>
        </p:txBody>
      </p:sp>
      <p:sp>
        <p:nvSpPr>
          <p:cNvPr id="26" name="Rectangle 25">
            <a:extLst>
              <a:ext uri="{FF2B5EF4-FFF2-40B4-BE49-F238E27FC236}">
                <a16:creationId xmlns:a16="http://schemas.microsoft.com/office/drawing/2014/main" id="{AC34E548-5FE3-FE4F-B69B-400A3F12E44D}"/>
              </a:ext>
            </a:extLst>
          </p:cNvPr>
          <p:cNvSpPr/>
          <p:nvPr/>
        </p:nvSpPr>
        <p:spPr>
          <a:xfrm>
            <a:off x="7024603" y="4592340"/>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Loss function</a:t>
            </a:r>
          </a:p>
        </p:txBody>
      </p:sp>
      <p:sp>
        <p:nvSpPr>
          <p:cNvPr id="28" name="Rectangle 27">
            <a:extLst>
              <a:ext uri="{FF2B5EF4-FFF2-40B4-BE49-F238E27FC236}">
                <a16:creationId xmlns:a16="http://schemas.microsoft.com/office/drawing/2014/main" id="{FCD8C504-1BE1-B242-AC5C-1FA8B012149D}"/>
              </a:ext>
            </a:extLst>
          </p:cNvPr>
          <p:cNvSpPr/>
          <p:nvPr/>
        </p:nvSpPr>
        <p:spPr>
          <a:xfrm>
            <a:off x="7024603" y="2129478"/>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Evaluation metrics</a:t>
            </a:r>
          </a:p>
        </p:txBody>
      </p:sp>
      <p:pic>
        <p:nvPicPr>
          <p:cNvPr id="29" name="Picture 28">
            <a:extLst>
              <a:ext uri="{FF2B5EF4-FFF2-40B4-BE49-F238E27FC236}">
                <a16:creationId xmlns:a16="http://schemas.microsoft.com/office/drawing/2014/main" id="{5FDBD9DA-0FC1-024B-88AF-13D63C2B537B}"/>
              </a:ext>
            </a:extLst>
          </p:cNvPr>
          <p:cNvPicPr>
            <a:picLocks noChangeAspect="1"/>
          </p:cNvPicPr>
          <p:nvPr/>
        </p:nvPicPr>
        <p:blipFill rotWithShape="1">
          <a:blip r:embed="rId4"/>
          <a:srcRect l="4033" b="2082"/>
          <a:stretch/>
        </p:blipFill>
        <p:spPr>
          <a:xfrm>
            <a:off x="1760268" y="3638903"/>
            <a:ext cx="956357" cy="1101711"/>
          </a:xfrm>
          <a:prstGeom prst="rect">
            <a:avLst/>
          </a:prstGeom>
        </p:spPr>
      </p:pic>
      <p:sp>
        <p:nvSpPr>
          <p:cNvPr id="30" name="Rectangle 29">
            <a:extLst>
              <a:ext uri="{FF2B5EF4-FFF2-40B4-BE49-F238E27FC236}">
                <a16:creationId xmlns:a16="http://schemas.microsoft.com/office/drawing/2014/main" id="{36F14DEF-4855-8441-9ED8-65EA14AF89B8}"/>
              </a:ext>
            </a:extLst>
          </p:cNvPr>
          <p:cNvSpPr/>
          <p:nvPr/>
        </p:nvSpPr>
        <p:spPr>
          <a:xfrm>
            <a:off x="1627797" y="2566291"/>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BB9FC8F-66DF-944E-A186-3C520E025BF5}"/>
              </a:ext>
            </a:extLst>
          </p:cNvPr>
          <p:cNvSpPr txBox="1"/>
          <p:nvPr/>
        </p:nvSpPr>
        <p:spPr>
          <a:xfrm>
            <a:off x="1690406" y="2623240"/>
            <a:ext cx="1145986" cy="1015663"/>
          </a:xfrm>
          <a:prstGeom prst="rect">
            <a:avLst/>
          </a:prstGeom>
          <a:noFill/>
        </p:spPr>
        <p:txBody>
          <a:bodyPr wrap="square" rtlCol="0">
            <a:spAutoFit/>
          </a:bodyPr>
          <a:lstStyle/>
          <a:p>
            <a:r>
              <a:rPr lang="en-US" sz="2000" b="1">
                <a:latin typeface="Calibri" panose="020F0502020204030204" pitchFamily="34" charset="0"/>
                <a:cs typeface="Calibri" panose="020F0502020204030204" pitchFamily="34" charset="0"/>
              </a:rPr>
              <a:t>Graph Neural Network</a:t>
            </a:r>
          </a:p>
        </p:txBody>
      </p:sp>
      <p:sp>
        <p:nvSpPr>
          <p:cNvPr id="31" name="Rectangle 30">
            <a:extLst>
              <a:ext uri="{FF2B5EF4-FFF2-40B4-BE49-F238E27FC236}">
                <a16:creationId xmlns:a16="http://schemas.microsoft.com/office/drawing/2014/main" id="{A5DCBA5C-6220-0F48-B6AC-10A79FE1C3BF}"/>
              </a:ext>
            </a:extLst>
          </p:cNvPr>
          <p:cNvSpPr/>
          <p:nvPr/>
        </p:nvSpPr>
        <p:spPr>
          <a:xfrm>
            <a:off x="3118217" y="2566291"/>
            <a:ext cx="140569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26BF35E7-62DD-714E-91AD-A1556F8901F8}"/>
              </a:ext>
            </a:extLst>
          </p:cNvPr>
          <p:cNvSpPr/>
          <p:nvPr/>
        </p:nvSpPr>
        <p:spPr>
          <a:xfrm flipH="1">
            <a:off x="3351718" y="374136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531605F-1703-734F-853A-8C29ACD0A899}"/>
              </a:ext>
            </a:extLst>
          </p:cNvPr>
          <p:cNvSpPr txBox="1"/>
          <p:nvPr/>
        </p:nvSpPr>
        <p:spPr>
          <a:xfrm>
            <a:off x="3068299" y="2644704"/>
            <a:ext cx="1529695"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Node embeddings</a:t>
            </a:r>
          </a:p>
        </p:txBody>
      </p:sp>
      <p:sp>
        <p:nvSpPr>
          <p:cNvPr id="34" name="Rectangle 33">
            <a:extLst>
              <a:ext uri="{FF2B5EF4-FFF2-40B4-BE49-F238E27FC236}">
                <a16:creationId xmlns:a16="http://schemas.microsoft.com/office/drawing/2014/main" id="{1E19E197-BBE8-AF49-A644-243EC5D2E2F5}"/>
              </a:ext>
            </a:extLst>
          </p:cNvPr>
          <p:cNvSpPr/>
          <p:nvPr/>
        </p:nvSpPr>
        <p:spPr>
          <a:xfrm flipH="1">
            <a:off x="4203065" y="4341582"/>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859F00C-2CCB-3443-AB9C-DDBD870E979E}"/>
              </a:ext>
            </a:extLst>
          </p:cNvPr>
          <p:cNvSpPr/>
          <p:nvPr/>
        </p:nvSpPr>
        <p:spPr>
          <a:xfrm flipH="1">
            <a:off x="3731728" y="437467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48ABAEF-CB0E-4F4B-94CB-5DF431C6765B}"/>
              </a:ext>
            </a:extLst>
          </p:cNvPr>
          <p:cNvSpPr/>
          <p:nvPr/>
        </p:nvSpPr>
        <p:spPr>
          <a:xfrm flipH="1">
            <a:off x="3241554" y="4395883"/>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F6249A0-27C4-144D-BEA0-5244206F01CE}"/>
              </a:ext>
            </a:extLst>
          </p:cNvPr>
          <p:cNvSpPr/>
          <p:nvPr/>
        </p:nvSpPr>
        <p:spPr>
          <a:xfrm flipH="1">
            <a:off x="3773933" y="342399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45B9D590-69AD-274B-A626-84F684CA5496}"/>
              </a:ext>
            </a:extLst>
          </p:cNvPr>
          <p:cNvCxnSpPr>
            <a:cxnSpLocks/>
            <a:stCxn id="30" idx="3"/>
            <a:endCxn id="31" idx="1"/>
          </p:cNvCxnSpPr>
          <p:nvPr/>
        </p:nvCxnSpPr>
        <p:spPr>
          <a:xfrm>
            <a:off x="2849097" y="3749942"/>
            <a:ext cx="26912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BF42D22B-A092-6947-A005-BD86C6AC2448}"/>
              </a:ext>
            </a:extLst>
          </p:cNvPr>
          <p:cNvCxnSpPr>
            <a:cxnSpLocks/>
            <a:stCxn id="31" idx="3"/>
            <a:endCxn id="8" idx="1"/>
          </p:cNvCxnSpPr>
          <p:nvPr/>
        </p:nvCxnSpPr>
        <p:spPr>
          <a:xfrm flipV="1">
            <a:off x="4523907" y="3749757"/>
            <a:ext cx="320586" cy="18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37500329-32B1-FC41-B9D9-644ED6413C33}"/>
              </a:ext>
            </a:extLst>
          </p:cNvPr>
          <p:cNvCxnSpPr>
            <a:cxnSpLocks/>
            <a:stCxn id="8" idx="3"/>
            <a:endCxn id="21" idx="1"/>
          </p:cNvCxnSpPr>
          <p:nvPr/>
        </p:nvCxnSpPr>
        <p:spPr>
          <a:xfrm flipV="1">
            <a:off x="6149122" y="3745043"/>
            <a:ext cx="295924" cy="471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E01F2C31-510D-B847-B0BB-DA7AFA60978A}"/>
              </a:ext>
            </a:extLst>
          </p:cNvPr>
          <p:cNvCxnSpPr>
            <a:cxnSpLocks/>
            <a:stCxn id="21" idx="0"/>
            <a:endCxn id="28" idx="2"/>
          </p:cNvCxnSpPr>
          <p:nvPr/>
        </p:nvCxnSpPr>
        <p:spPr>
          <a:xfrm flipV="1">
            <a:off x="7147891" y="2811983"/>
            <a:ext cx="579557" cy="5918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763D0F14-2A90-DA48-AD75-AB097EFEA70C}"/>
              </a:ext>
            </a:extLst>
          </p:cNvPr>
          <p:cNvCxnSpPr>
            <a:cxnSpLocks/>
            <a:stCxn id="25" idx="0"/>
            <a:endCxn id="28" idx="2"/>
          </p:cNvCxnSpPr>
          <p:nvPr/>
        </p:nvCxnSpPr>
        <p:spPr>
          <a:xfrm flipH="1" flipV="1">
            <a:off x="7727448" y="2811983"/>
            <a:ext cx="825303" cy="59652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D66A72DA-0D32-5848-96A0-3FDC9D0C534B}"/>
              </a:ext>
            </a:extLst>
          </p:cNvPr>
          <p:cNvCxnSpPr>
            <a:cxnSpLocks/>
            <a:stCxn id="25" idx="2"/>
            <a:endCxn id="26" idx="0"/>
          </p:cNvCxnSpPr>
          <p:nvPr/>
        </p:nvCxnSpPr>
        <p:spPr>
          <a:xfrm flipH="1">
            <a:off x="7727448" y="4091009"/>
            <a:ext cx="825303" cy="50133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AB9889D4-3DA4-AA44-9F49-8520ECFEB130}"/>
              </a:ext>
            </a:extLst>
          </p:cNvPr>
          <p:cNvCxnSpPr>
            <a:cxnSpLocks/>
            <a:stCxn id="21" idx="2"/>
            <a:endCxn id="26" idx="0"/>
          </p:cNvCxnSpPr>
          <p:nvPr/>
        </p:nvCxnSpPr>
        <p:spPr>
          <a:xfrm>
            <a:off x="7147891" y="4086295"/>
            <a:ext cx="579557" cy="50604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63" name="Picture 62">
            <a:extLst>
              <a:ext uri="{FF2B5EF4-FFF2-40B4-BE49-F238E27FC236}">
                <a16:creationId xmlns:a16="http://schemas.microsoft.com/office/drawing/2014/main" id="{A71C0705-DDF0-E940-B04C-FA87B72DDF1B}"/>
              </a:ext>
            </a:extLst>
          </p:cNvPr>
          <p:cNvPicPr>
            <a:picLocks noChangeAspect="1"/>
          </p:cNvPicPr>
          <p:nvPr/>
        </p:nvPicPr>
        <p:blipFill>
          <a:blip r:embed="rId3"/>
          <a:stretch>
            <a:fillRect/>
          </a:stretch>
        </p:blipFill>
        <p:spPr>
          <a:xfrm>
            <a:off x="248603" y="3721533"/>
            <a:ext cx="1035142" cy="1047412"/>
          </a:xfrm>
          <a:prstGeom prst="rect">
            <a:avLst/>
          </a:prstGeom>
        </p:spPr>
      </p:pic>
      <p:sp>
        <p:nvSpPr>
          <p:cNvPr id="68" name="Rectangle 67">
            <a:extLst>
              <a:ext uri="{FF2B5EF4-FFF2-40B4-BE49-F238E27FC236}">
                <a16:creationId xmlns:a16="http://schemas.microsoft.com/office/drawing/2014/main" id="{DAB3A328-2F55-3C46-A1B4-1F03CB7BA8E3}"/>
              </a:ext>
            </a:extLst>
          </p:cNvPr>
          <p:cNvSpPr/>
          <p:nvPr/>
        </p:nvSpPr>
        <p:spPr>
          <a:xfrm>
            <a:off x="155488" y="2566291"/>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D40F4BF0-62EB-C848-8CAD-F5355CE5FA49}"/>
              </a:ext>
            </a:extLst>
          </p:cNvPr>
          <p:cNvSpPr txBox="1"/>
          <p:nvPr/>
        </p:nvSpPr>
        <p:spPr>
          <a:xfrm>
            <a:off x="131200" y="2632829"/>
            <a:ext cx="1221300"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Input Graph</a:t>
            </a:r>
          </a:p>
        </p:txBody>
      </p:sp>
      <p:cxnSp>
        <p:nvCxnSpPr>
          <p:cNvPr id="74" name="Straight Arrow Connector 73">
            <a:extLst>
              <a:ext uri="{FF2B5EF4-FFF2-40B4-BE49-F238E27FC236}">
                <a16:creationId xmlns:a16="http://schemas.microsoft.com/office/drawing/2014/main" id="{55A89EA0-3C65-A348-9D69-208AFC6241D7}"/>
              </a:ext>
            </a:extLst>
          </p:cNvPr>
          <p:cNvCxnSpPr>
            <a:cxnSpLocks/>
            <a:endCxn id="30" idx="1"/>
          </p:cNvCxnSpPr>
          <p:nvPr/>
        </p:nvCxnSpPr>
        <p:spPr>
          <a:xfrm>
            <a:off x="1424916" y="3749942"/>
            <a:ext cx="202881"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8" name="Rectangle 77">
            <a:extLst>
              <a:ext uri="{FF2B5EF4-FFF2-40B4-BE49-F238E27FC236}">
                <a16:creationId xmlns:a16="http://schemas.microsoft.com/office/drawing/2014/main" id="{97D2F253-E182-6F44-80D7-F4D89C911F03}"/>
              </a:ext>
            </a:extLst>
          </p:cNvPr>
          <p:cNvSpPr/>
          <p:nvPr/>
        </p:nvSpPr>
        <p:spPr>
          <a:xfrm>
            <a:off x="6791826" y="4305033"/>
            <a:ext cx="1846848" cy="1090097"/>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79" name="TextBox 78">
            <a:extLst>
              <a:ext uri="{FF2B5EF4-FFF2-40B4-BE49-F238E27FC236}">
                <a16:creationId xmlns:a16="http://schemas.microsoft.com/office/drawing/2014/main" id="{77240375-349F-3F44-A9AE-1C4522487109}"/>
              </a:ext>
            </a:extLst>
          </p:cNvPr>
          <p:cNvSpPr txBox="1"/>
          <p:nvPr/>
        </p:nvSpPr>
        <p:spPr>
          <a:xfrm>
            <a:off x="2761247" y="5414654"/>
            <a:ext cx="5184684" cy="1200329"/>
          </a:xfrm>
          <a:prstGeom prst="rect">
            <a:avLst/>
          </a:prstGeom>
          <a:noFill/>
        </p:spPr>
        <p:txBody>
          <a:bodyPr wrap="square" rtlCol="0">
            <a:spAutoFit/>
          </a:bodyPr>
          <a:lstStyle/>
          <a:p>
            <a:r>
              <a:rPr lang="en-US" sz="2400" b="1">
                <a:solidFill>
                  <a:srgbClr val="C00000"/>
                </a:solidFill>
                <a:latin typeface="Calibri" panose="020F0502020204030204" pitchFamily="34" charset="0"/>
                <a:cs typeface="Calibri" panose="020F0502020204030204" pitchFamily="34" charset="0"/>
              </a:rPr>
              <a:t>(3) How do we compute the final loss?</a:t>
            </a:r>
          </a:p>
          <a:p>
            <a:pPr marL="342900" indent="-342900">
              <a:buFontTx/>
              <a:buChar char="-"/>
            </a:pPr>
            <a:r>
              <a:rPr lang="en-US" sz="2400" b="1">
                <a:solidFill>
                  <a:srgbClr val="C00000"/>
                </a:solidFill>
                <a:latin typeface="Calibri" panose="020F0502020204030204" pitchFamily="34" charset="0"/>
                <a:cs typeface="Calibri" panose="020F0502020204030204" pitchFamily="34" charset="0"/>
              </a:rPr>
              <a:t>Classification loss</a:t>
            </a:r>
          </a:p>
          <a:p>
            <a:pPr marL="342900" indent="-342900">
              <a:buFontTx/>
              <a:buChar char="-"/>
            </a:pPr>
            <a:r>
              <a:rPr lang="en-US" sz="2400" b="1">
                <a:solidFill>
                  <a:srgbClr val="C00000"/>
                </a:solidFill>
                <a:latin typeface="Calibri" panose="020F0502020204030204" pitchFamily="34" charset="0"/>
                <a:cs typeface="Calibri" panose="020F0502020204030204" pitchFamily="34" charset="0"/>
              </a:rPr>
              <a:t>Regression loss</a:t>
            </a:r>
          </a:p>
        </p:txBody>
      </p:sp>
    </p:spTree>
    <p:extLst>
      <p:ext uri="{BB962C8B-B14F-4D97-AF65-F5344CB8AC3E}">
        <p14:creationId xmlns:p14="http://schemas.microsoft.com/office/powerpoint/2010/main" val="13023586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8E70B-24D7-6340-959D-440A2DFB145B}"/>
              </a:ext>
            </a:extLst>
          </p:cNvPr>
          <p:cNvSpPr>
            <a:spLocks noGrp="1"/>
          </p:cNvSpPr>
          <p:nvPr>
            <p:ph type="title"/>
          </p:nvPr>
        </p:nvSpPr>
        <p:spPr/>
        <p:txBody>
          <a:bodyPr/>
          <a:lstStyle/>
          <a:p>
            <a:r>
              <a:rPr lang="en-US"/>
              <a:t>Settings for GNN Training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89DC884-57D0-D94F-8BB6-BD7616A9CA43}"/>
                  </a:ext>
                </a:extLst>
              </p:cNvPr>
              <p:cNvSpPr>
                <a:spLocks noGrp="1"/>
              </p:cNvSpPr>
              <p:nvPr>
                <p:ph idx="1"/>
              </p:nvPr>
            </p:nvSpPr>
            <p:spPr/>
            <p:txBody>
              <a:bodyPr/>
              <a:lstStyle/>
              <a:p>
                <a:r>
                  <a:rPr lang="en-US" b="1">
                    <a:solidFill>
                      <a:schemeClr val="accent2"/>
                    </a:solidFill>
                  </a:rPr>
                  <a:t>The setting: </a:t>
                </a:r>
                <a:r>
                  <a:rPr lang="en-US"/>
                  <a:t>We have </a:t>
                </a:r>
                <a14:m>
                  <m:oMath xmlns:m="http://schemas.openxmlformats.org/officeDocument/2006/math">
                    <m:r>
                      <a:rPr lang="en-US" i="1">
                        <a:latin typeface="Cambria Math" panose="02040503050406030204" pitchFamily="18" charset="0"/>
                      </a:rPr>
                      <m:t>𝑁</m:t>
                    </m:r>
                  </m:oMath>
                </a14:m>
                <a:r>
                  <a:rPr lang="en-US" b="1"/>
                  <a:t> </a:t>
                </a:r>
                <a:r>
                  <a:rPr lang="en-US"/>
                  <a:t>data points</a:t>
                </a:r>
              </a:p>
              <a:p>
                <a:pPr lvl="1"/>
                <a:r>
                  <a:rPr lang="en-US"/>
                  <a:t>Each data point can be a node/edge/graph</a:t>
                </a:r>
              </a:p>
              <a:p>
                <a:pPr lvl="1"/>
                <a:r>
                  <a:rPr lang="en-US" b="1">
                    <a:solidFill>
                      <a:srgbClr val="C00000"/>
                    </a:solidFill>
                  </a:rPr>
                  <a:t>Node-level</a:t>
                </a:r>
                <a:r>
                  <a:rPr lang="en-US">
                    <a:solidFill>
                      <a:srgbClr val="C00000"/>
                    </a:solidFill>
                  </a:rPr>
                  <a:t>: prediction </a:t>
                </a:r>
                <a14:m>
                  <m:oMath xmlns:m="http://schemas.openxmlformats.org/officeDocument/2006/math">
                    <m:sSubSup>
                      <m:sSubSupPr>
                        <m:ctrlPr>
                          <a:rPr lang="en-US" b="1" i="1" smtClean="0">
                            <a:solidFill>
                              <a:srgbClr val="C00000"/>
                            </a:solidFill>
                            <a:latin typeface="Cambria Math" panose="02040503050406030204" pitchFamily="18" charset="0"/>
                          </a:rPr>
                        </m:ctrlPr>
                      </m:sSubSupPr>
                      <m:e>
                        <m:acc>
                          <m:accPr>
                            <m:chr m:val="̂"/>
                            <m:ctrlPr>
                              <a:rPr lang="en-US" b="1" i="1" smtClean="0">
                                <a:solidFill>
                                  <a:srgbClr val="C00000"/>
                                </a:solidFill>
                                <a:latin typeface="Cambria Math" panose="02040503050406030204" pitchFamily="18" charset="0"/>
                              </a:rPr>
                            </m:ctrlPr>
                          </m:accPr>
                          <m:e>
                            <m:r>
                              <a:rPr lang="en-US" b="1" i="1">
                                <a:solidFill>
                                  <a:srgbClr val="C00000"/>
                                </a:solidFill>
                                <a:latin typeface="Cambria Math" panose="02040503050406030204" pitchFamily="18" charset="0"/>
                              </a:rPr>
                              <m:t>𝒚</m:t>
                            </m:r>
                          </m:e>
                        </m:acc>
                      </m:e>
                      <m:sub>
                        <m:r>
                          <a:rPr lang="en-US" b="0" i="1" smtClean="0">
                            <a:solidFill>
                              <a:srgbClr val="C00000"/>
                            </a:solidFill>
                            <a:latin typeface="Cambria Math" panose="02040503050406030204" pitchFamily="18" charset="0"/>
                          </a:rPr>
                          <m:t>𝑣</m:t>
                        </m:r>
                      </m:sub>
                      <m:sup>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𝑖</m:t>
                        </m:r>
                        <m:r>
                          <a:rPr lang="en-US" b="0" i="1" smtClean="0">
                            <a:solidFill>
                              <a:srgbClr val="C00000"/>
                            </a:solidFill>
                            <a:latin typeface="Cambria Math" panose="02040503050406030204" pitchFamily="18" charset="0"/>
                          </a:rPr>
                          <m:t>)</m:t>
                        </m:r>
                      </m:sup>
                    </m:sSubSup>
                  </m:oMath>
                </a14:m>
                <a:r>
                  <a:rPr lang="en-US">
                    <a:solidFill>
                      <a:srgbClr val="C00000"/>
                    </a:solidFill>
                  </a:rPr>
                  <a:t>, label </a:t>
                </a:r>
                <a14:m>
                  <m:oMath xmlns:m="http://schemas.openxmlformats.org/officeDocument/2006/math">
                    <m:sSubSup>
                      <m:sSubSupPr>
                        <m:ctrlPr>
                          <a:rPr lang="en-US" b="1" i="1" smtClean="0">
                            <a:solidFill>
                              <a:srgbClr val="C00000"/>
                            </a:solidFill>
                            <a:latin typeface="Cambria Math" panose="02040503050406030204" pitchFamily="18" charset="0"/>
                          </a:rPr>
                        </m:ctrlPr>
                      </m:sSubSupPr>
                      <m:e>
                        <m:r>
                          <a:rPr lang="en-US" b="1" i="1">
                            <a:solidFill>
                              <a:srgbClr val="C00000"/>
                            </a:solidFill>
                            <a:latin typeface="Cambria Math" panose="02040503050406030204" pitchFamily="18" charset="0"/>
                          </a:rPr>
                          <m:t>𝒚</m:t>
                        </m:r>
                      </m:e>
                      <m:sub>
                        <m:r>
                          <a:rPr lang="en-US" b="0" i="1" smtClean="0">
                            <a:solidFill>
                              <a:srgbClr val="C00000"/>
                            </a:solidFill>
                            <a:latin typeface="Cambria Math" panose="02040503050406030204" pitchFamily="18" charset="0"/>
                          </a:rPr>
                          <m:t>𝑣</m:t>
                        </m:r>
                      </m:sub>
                      <m:sup>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𝑖</m:t>
                        </m:r>
                        <m:r>
                          <a:rPr lang="en-US" b="0" i="1" smtClean="0">
                            <a:solidFill>
                              <a:srgbClr val="C00000"/>
                            </a:solidFill>
                            <a:latin typeface="Cambria Math" panose="02040503050406030204" pitchFamily="18" charset="0"/>
                          </a:rPr>
                          <m:t>)</m:t>
                        </m:r>
                      </m:sup>
                    </m:sSubSup>
                  </m:oMath>
                </a14:m>
                <a:endParaRPr lang="en-US">
                  <a:solidFill>
                    <a:srgbClr val="C00000"/>
                  </a:solidFill>
                </a:endParaRPr>
              </a:p>
              <a:p>
                <a:pPr lvl="1"/>
                <a:r>
                  <a:rPr lang="en-US" b="1">
                    <a:solidFill>
                      <a:schemeClr val="accent2"/>
                    </a:solidFill>
                  </a:rPr>
                  <a:t>Edge-level</a:t>
                </a:r>
                <a:r>
                  <a:rPr lang="en-US">
                    <a:solidFill>
                      <a:schemeClr val="accent2"/>
                    </a:solidFill>
                  </a:rPr>
                  <a:t>: prediction </a:t>
                </a:r>
                <a14:m>
                  <m:oMath xmlns:m="http://schemas.openxmlformats.org/officeDocument/2006/math">
                    <m:sSubSup>
                      <m:sSubSupPr>
                        <m:ctrlPr>
                          <a:rPr lang="en-US" b="1" i="1">
                            <a:solidFill>
                              <a:schemeClr val="accent2"/>
                            </a:solidFill>
                            <a:latin typeface="Cambria Math" panose="02040503050406030204" pitchFamily="18" charset="0"/>
                          </a:rPr>
                        </m:ctrlPr>
                      </m:sSubSupPr>
                      <m:e>
                        <m:acc>
                          <m:accPr>
                            <m:chr m:val="̂"/>
                            <m:ctrlPr>
                              <a:rPr lang="en-US" b="1" i="1">
                                <a:solidFill>
                                  <a:schemeClr val="accent2"/>
                                </a:solidFill>
                                <a:latin typeface="Cambria Math" panose="02040503050406030204" pitchFamily="18" charset="0"/>
                              </a:rPr>
                            </m:ctrlPr>
                          </m:accPr>
                          <m:e>
                            <m:r>
                              <a:rPr lang="en-US" b="1" i="1">
                                <a:solidFill>
                                  <a:schemeClr val="accent2"/>
                                </a:solidFill>
                                <a:latin typeface="Cambria Math" panose="02040503050406030204" pitchFamily="18" charset="0"/>
                              </a:rPr>
                              <m:t>𝒚</m:t>
                            </m:r>
                          </m:e>
                        </m:acc>
                      </m:e>
                      <m:sub>
                        <m:r>
                          <a:rPr lang="en-US" b="0" i="1" smtClean="0">
                            <a:solidFill>
                              <a:schemeClr val="accent2"/>
                            </a:solidFill>
                            <a:latin typeface="Cambria Math" panose="02040503050406030204" pitchFamily="18" charset="0"/>
                          </a:rPr>
                          <m:t>𝑢</m:t>
                        </m:r>
                        <m:r>
                          <a:rPr lang="en-US" i="1">
                            <a:solidFill>
                              <a:schemeClr val="accent2"/>
                            </a:solidFill>
                            <a:latin typeface="Cambria Math" panose="02040503050406030204" pitchFamily="18" charset="0"/>
                          </a:rPr>
                          <m:t>𝑣</m:t>
                        </m:r>
                      </m:sub>
                      <m:sup>
                        <m:r>
                          <a:rPr lang="en-US" i="1">
                            <a:solidFill>
                              <a:schemeClr val="accent2"/>
                            </a:solidFill>
                            <a:latin typeface="Cambria Math" panose="02040503050406030204" pitchFamily="18" charset="0"/>
                          </a:rPr>
                          <m:t>(</m:t>
                        </m:r>
                        <m:r>
                          <a:rPr lang="en-US" i="1">
                            <a:solidFill>
                              <a:schemeClr val="accent2"/>
                            </a:solidFill>
                            <a:latin typeface="Cambria Math" panose="02040503050406030204" pitchFamily="18" charset="0"/>
                          </a:rPr>
                          <m:t>𝑖</m:t>
                        </m:r>
                        <m:r>
                          <a:rPr lang="en-US" i="1">
                            <a:solidFill>
                              <a:schemeClr val="accent2"/>
                            </a:solidFill>
                            <a:latin typeface="Cambria Math" panose="02040503050406030204" pitchFamily="18" charset="0"/>
                          </a:rPr>
                          <m:t>)</m:t>
                        </m:r>
                      </m:sup>
                    </m:sSubSup>
                  </m:oMath>
                </a14:m>
                <a:r>
                  <a:rPr lang="en-US">
                    <a:solidFill>
                      <a:schemeClr val="accent2"/>
                    </a:solidFill>
                  </a:rPr>
                  <a:t>, label </a:t>
                </a:r>
                <a14:m>
                  <m:oMath xmlns:m="http://schemas.openxmlformats.org/officeDocument/2006/math">
                    <m:sSubSup>
                      <m:sSubSupPr>
                        <m:ctrlPr>
                          <a:rPr lang="en-US" b="1" i="1">
                            <a:solidFill>
                              <a:schemeClr val="accent2"/>
                            </a:solidFill>
                            <a:latin typeface="Cambria Math" panose="02040503050406030204" pitchFamily="18" charset="0"/>
                          </a:rPr>
                        </m:ctrlPr>
                      </m:sSubSupPr>
                      <m:e>
                        <m:r>
                          <a:rPr lang="en-US" b="1" i="1">
                            <a:solidFill>
                              <a:schemeClr val="accent2"/>
                            </a:solidFill>
                            <a:latin typeface="Cambria Math" panose="02040503050406030204" pitchFamily="18" charset="0"/>
                          </a:rPr>
                          <m:t>𝒚</m:t>
                        </m:r>
                      </m:e>
                      <m:sub>
                        <m:r>
                          <a:rPr lang="en-US" b="0" i="1" smtClean="0">
                            <a:solidFill>
                              <a:schemeClr val="accent2"/>
                            </a:solidFill>
                            <a:latin typeface="Cambria Math" panose="02040503050406030204" pitchFamily="18" charset="0"/>
                          </a:rPr>
                          <m:t>𝑢</m:t>
                        </m:r>
                        <m:r>
                          <a:rPr lang="en-US" i="1">
                            <a:solidFill>
                              <a:schemeClr val="accent2"/>
                            </a:solidFill>
                            <a:latin typeface="Cambria Math" panose="02040503050406030204" pitchFamily="18" charset="0"/>
                          </a:rPr>
                          <m:t>𝑣</m:t>
                        </m:r>
                      </m:sub>
                      <m:sup>
                        <m:r>
                          <a:rPr lang="en-US" i="1">
                            <a:solidFill>
                              <a:schemeClr val="accent2"/>
                            </a:solidFill>
                            <a:latin typeface="Cambria Math" panose="02040503050406030204" pitchFamily="18" charset="0"/>
                          </a:rPr>
                          <m:t>(</m:t>
                        </m:r>
                        <m:r>
                          <a:rPr lang="en-US" i="1">
                            <a:solidFill>
                              <a:schemeClr val="accent2"/>
                            </a:solidFill>
                            <a:latin typeface="Cambria Math" panose="02040503050406030204" pitchFamily="18" charset="0"/>
                          </a:rPr>
                          <m:t>𝑖</m:t>
                        </m:r>
                        <m:r>
                          <a:rPr lang="en-US" i="1">
                            <a:solidFill>
                              <a:schemeClr val="accent2"/>
                            </a:solidFill>
                            <a:latin typeface="Cambria Math" panose="02040503050406030204" pitchFamily="18" charset="0"/>
                          </a:rPr>
                          <m:t>)</m:t>
                        </m:r>
                      </m:sup>
                    </m:sSubSup>
                  </m:oMath>
                </a14:m>
                <a:endParaRPr lang="en-US">
                  <a:solidFill>
                    <a:schemeClr val="accent2"/>
                  </a:solidFill>
                </a:endParaRPr>
              </a:p>
              <a:p>
                <a:pPr lvl="1"/>
                <a:r>
                  <a:rPr lang="en-US" b="1">
                    <a:solidFill>
                      <a:schemeClr val="accent4"/>
                    </a:solidFill>
                  </a:rPr>
                  <a:t>Graph-level</a:t>
                </a:r>
                <a:r>
                  <a:rPr lang="en-US">
                    <a:solidFill>
                      <a:schemeClr val="accent4"/>
                    </a:solidFill>
                  </a:rPr>
                  <a:t>: prediction </a:t>
                </a:r>
                <a14:m>
                  <m:oMath xmlns:m="http://schemas.openxmlformats.org/officeDocument/2006/math">
                    <m:sSubSup>
                      <m:sSubSupPr>
                        <m:ctrlPr>
                          <a:rPr lang="en-US" b="1" i="1">
                            <a:solidFill>
                              <a:schemeClr val="accent4"/>
                            </a:solidFill>
                            <a:latin typeface="Cambria Math" panose="02040503050406030204" pitchFamily="18" charset="0"/>
                          </a:rPr>
                        </m:ctrlPr>
                      </m:sSubSupPr>
                      <m:e>
                        <m:acc>
                          <m:accPr>
                            <m:chr m:val="̂"/>
                            <m:ctrlPr>
                              <a:rPr lang="en-US" b="1" i="1">
                                <a:solidFill>
                                  <a:schemeClr val="accent4"/>
                                </a:solidFill>
                                <a:latin typeface="Cambria Math" panose="02040503050406030204" pitchFamily="18" charset="0"/>
                              </a:rPr>
                            </m:ctrlPr>
                          </m:accPr>
                          <m:e>
                            <m:r>
                              <a:rPr lang="en-US" b="1" i="1">
                                <a:solidFill>
                                  <a:schemeClr val="accent4"/>
                                </a:solidFill>
                                <a:latin typeface="Cambria Math" panose="02040503050406030204" pitchFamily="18" charset="0"/>
                              </a:rPr>
                              <m:t>𝒚</m:t>
                            </m:r>
                          </m:e>
                        </m:acc>
                      </m:e>
                      <m:sub>
                        <m:r>
                          <a:rPr lang="en-US" b="0" i="1" smtClean="0">
                            <a:solidFill>
                              <a:schemeClr val="accent4"/>
                            </a:solidFill>
                            <a:latin typeface="Cambria Math" panose="02040503050406030204" pitchFamily="18" charset="0"/>
                          </a:rPr>
                          <m:t>𝐺</m:t>
                        </m:r>
                      </m:sub>
                      <m:sup>
                        <m:r>
                          <a:rPr lang="en-US" i="1">
                            <a:solidFill>
                              <a:schemeClr val="accent4"/>
                            </a:solidFill>
                            <a:latin typeface="Cambria Math" panose="02040503050406030204" pitchFamily="18" charset="0"/>
                          </a:rPr>
                          <m:t>(</m:t>
                        </m:r>
                        <m:r>
                          <a:rPr lang="en-US" i="1">
                            <a:solidFill>
                              <a:schemeClr val="accent4"/>
                            </a:solidFill>
                            <a:latin typeface="Cambria Math" panose="02040503050406030204" pitchFamily="18" charset="0"/>
                          </a:rPr>
                          <m:t>𝑖</m:t>
                        </m:r>
                        <m:r>
                          <a:rPr lang="en-US" i="1">
                            <a:solidFill>
                              <a:schemeClr val="accent4"/>
                            </a:solidFill>
                            <a:latin typeface="Cambria Math" panose="02040503050406030204" pitchFamily="18" charset="0"/>
                          </a:rPr>
                          <m:t>)</m:t>
                        </m:r>
                      </m:sup>
                    </m:sSubSup>
                  </m:oMath>
                </a14:m>
                <a:r>
                  <a:rPr lang="en-US">
                    <a:solidFill>
                      <a:schemeClr val="accent4"/>
                    </a:solidFill>
                  </a:rPr>
                  <a:t>, label </a:t>
                </a:r>
                <a14:m>
                  <m:oMath xmlns:m="http://schemas.openxmlformats.org/officeDocument/2006/math">
                    <m:sSubSup>
                      <m:sSubSupPr>
                        <m:ctrlPr>
                          <a:rPr lang="en-US" b="1" i="1">
                            <a:solidFill>
                              <a:schemeClr val="accent4"/>
                            </a:solidFill>
                            <a:latin typeface="Cambria Math" panose="02040503050406030204" pitchFamily="18" charset="0"/>
                          </a:rPr>
                        </m:ctrlPr>
                      </m:sSubSupPr>
                      <m:e>
                        <m:r>
                          <a:rPr lang="en-US" b="1" i="1">
                            <a:solidFill>
                              <a:schemeClr val="accent4"/>
                            </a:solidFill>
                            <a:latin typeface="Cambria Math" panose="02040503050406030204" pitchFamily="18" charset="0"/>
                          </a:rPr>
                          <m:t>𝒚</m:t>
                        </m:r>
                      </m:e>
                      <m:sub>
                        <m:r>
                          <a:rPr lang="en-US" b="0" i="1" smtClean="0">
                            <a:solidFill>
                              <a:schemeClr val="accent4"/>
                            </a:solidFill>
                            <a:latin typeface="Cambria Math" panose="02040503050406030204" pitchFamily="18" charset="0"/>
                          </a:rPr>
                          <m:t>𝐺</m:t>
                        </m:r>
                      </m:sub>
                      <m:sup>
                        <m:r>
                          <a:rPr lang="en-US" i="1">
                            <a:solidFill>
                              <a:schemeClr val="accent4"/>
                            </a:solidFill>
                            <a:latin typeface="Cambria Math" panose="02040503050406030204" pitchFamily="18" charset="0"/>
                          </a:rPr>
                          <m:t>(</m:t>
                        </m:r>
                        <m:r>
                          <a:rPr lang="en-US" i="1">
                            <a:solidFill>
                              <a:schemeClr val="accent4"/>
                            </a:solidFill>
                            <a:latin typeface="Cambria Math" panose="02040503050406030204" pitchFamily="18" charset="0"/>
                          </a:rPr>
                          <m:t>𝑖</m:t>
                        </m:r>
                        <m:r>
                          <a:rPr lang="en-US" i="1">
                            <a:solidFill>
                              <a:schemeClr val="accent4"/>
                            </a:solidFill>
                            <a:latin typeface="Cambria Math" panose="02040503050406030204" pitchFamily="18" charset="0"/>
                          </a:rPr>
                          <m:t>)</m:t>
                        </m:r>
                      </m:sup>
                    </m:sSubSup>
                  </m:oMath>
                </a14:m>
                <a:endParaRPr lang="en-US" b="1">
                  <a:solidFill>
                    <a:schemeClr val="accent4"/>
                  </a:solidFill>
                </a:endParaRPr>
              </a:p>
              <a:p>
                <a:pPr lvl="1"/>
                <a:r>
                  <a:rPr lang="en-US"/>
                  <a:t>We will use prediction </a:t>
                </a:r>
                <a14:m>
                  <m:oMath xmlns:m="http://schemas.openxmlformats.org/officeDocument/2006/math">
                    <m:sSup>
                      <m:sSupPr>
                        <m:ctrlPr>
                          <a:rPr lang="en-US" b="0" i="1" dirty="0" smtClean="0">
                            <a:latin typeface="Cambria Math" panose="02040503050406030204" pitchFamily="18" charset="0"/>
                          </a:rPr>
                        </m:ctrlPr>
                      </m:sSupPr>
                      <m:e>
                        <m:acc>
                          <m:accPr>
                            <m:chr m:val="̂"/>
                            <m:ctrlPr>
                              <a:rPr lang="en-US" b="0" i="1" smtClean="0">
                                <a:latin typeface="Cambria Math" panose="02040503050406030204" pitchFamily="18" charset="0"/>
                              </a:rPr>
                            </m:ctrlPr>
                          </m:accPr>
                          <m:e>
                            <m:r>
                              <a:rPr lang="en-US" b="1" i="1" smtClean="0">
                                <a:latin typeface="Cambria Math" panose="02040503050406030204" pitchFamily="18" charset="0"/>
                              </a:rPr>
                              <m:t>𝒚</m:t>
                            </m:r>
                          </m:e>
                        </m:acc>
                      </m:e>
                      <m:sup>
                        <m:r>
                          <a:rPr lang="en-US" b="0" i="1" dirty="0" smtClean="0">
                            <a:latin typeface="Cambria Math" panose="02040503050406030204" pitchFamily="18" charset="0"/>
                          </a:rPr>
                          <m:t>(</m:t>
                        </m:r>
                        <m:r>
                          <a:rPr lang="en-US" b="0" i="1" dirty="0" smtClean="0">
                            <a:latin typeface="Cambria Math" panose="02040503050406030204" pitchFamily="18" charset="0"/>
                          </a:rPr>
                          <m:t>𝑖</m:t>
                        </m:r>
                        <m:r>
                          <a:rPr lang="en-US" b="0" i="1" dirty="0" smtClean="0">
                            <a:latin typeface="Cambria Math" panose="02040503050406030204" pitchFamily="18" charset="0"/>
                          </a:rPr>
                          <m:t>)</m:t>
                        </m:r>
                      </m:sup>
                    </m:sSup>
                  </m:oMath>
                </a14:m>
                <a:r>
                  <a:rPr lang="en-US"/>
                  <a:t>, label </a:t>
                </a:r>
                <a14:m>
                  <m:oMath xmlns:m="http://schemas.openxmlformats.org/officeDocument/2006/math">
                    <m:sSup>
                      <m:sSupPr>
                        <m:ctrlPr>
                          <a:rPr lang="en-US" b="1" i="1" smtClean="0">
                            <a:latin typeface="Cambria Math" panose="02040503050406030204" pitchFamily="18" charset="0"/>
                          </a:rPr>
                        </m:ctrlPr>
                      </m:sSupPr>
                      <m:e>
                        <m:r>
                          <a:rPr lang="en-US" b="1" i="1" smtClean="0">
                            <a:latin typeface="Cambria Math" panose="02040503050406030204" pitchFamily="18" charset="0"/>
                          </a:rPr>
                          <m:t>𝒚</m:t>
                        </m:r>
                      </m:e>
                      <m:sup>
                        <m:d>
                          <m:dPr>
                            <m:ctrlPr>
                              <a:rPr lang="en-US" b="1" i="1" smtClean="0">
                                <a:latin typeface="Cambria Math" panose="02040503050406030204" pitchFamily="18" charset="0"/>
                              </a:rPr>
                            </m:ctrlPr>
                          </m:dPr>
                          <m:e>
                            <m:r>
                              <a:rPr lang="en-US" b="0" i="1" smtClean="0">
                                <a:latin typeface="Cambria Math" panose="02040503050406030204" pitchFamily="18" charset="0"/>
                              </a:rPr>
                              <m:t>𝑖</m:t>
                            </m:r>
                          </m:e>
                        </m:d>
                      </m:sup>
                    </m:sSup>
                  </m:oMath>
                </a14:m>
                <a:r>
                  <a:rPr lang="en-US"/>
                  <a:t> to refer </a:t>
                </a:r>
                <a:r>
                  <a:rPr lang="en-US" b="1"/>
                  <a:t>predictions at all levels</a:t>
                </a:r>
              </a:p>
              <a:p>
                <a:endParaRPr lang="en-US"/>
              </a:p>
            </p:txBody>
          </p:sp>
        </mc:Choice>
        <mc:Fallback xmlns="">
          <p:sp>
            <p:nvSpPr>
              <p:cNvPr id="3" name="Content Placeholder 2">
                <a:extLst>
                  <a:ext uri="{FF2B5EF4-FFF2-40B4-BE49-F238E27FC236}">
                    <a16:creationId xmlns:a16="http://schemas.microsoft.com/office/drawing/2014/main" id="{A89DC884-57D0-D94F-8BB6-BD7616A9CA43}"/>
                  </a:ext>
                </a:extLst>
              </p:cNvPr>
              <p:cNvSpPr>
                <a:spLocks noGrp="1" noRot="1" noChangeAspect="1" noMove="1" noResize="1" noEditPoints="1" noAdjustHandles="1" noChangeArrowheads="1" noChangeShapeType="1" noTextEdit="1"/>
              </p:cNvSpPr>
              <p:nvPr>
                <p:ph idx="1"/>
              </p:nvPr>
            </p:nvSpPr>
            <p:spPr>
              <a:blipFill>
                <a:blip r:embed="rId3"/>
                <a:stretch>
                  <a:fillRect l="-296" t="-58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89B6233-77FA-E143-B524-C20D5FD68673}"/>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6A9A8FF7-A638-FB4B-A911-EF786CD7BF3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2BA3478-2796-534E-B944-C4E9848D7742}"/>
              </a:ext>
            </a:extLst>
          </p:cNvPr>
          <p:cNvSpPr>
            <a:spLocks noGrp="1"/>
          </p:cNvSpPr>
          <p:nvPr>
            <p:ph type="sldNum" sz="quarter" idx="12"/>
          </p:nvPr>
        </p:nvSpPr>
        <p:spPr/>
        <p:txBody>
          <a:bodyPr/>
          <a:lstStyle/>
          <a:p>
            <a:fld id="{19B12225-5612-419B-A8D5-4B8EEE4C217E}" type="slidenum">
              <a:rPr lang="en-US" smtClean="0"/>
              <a:pPr/>
              <a:t>47</a:t>
            </a:fld>
            <a:endParaRPr lang="en-US"/>
          </a:p>
        </p:txBody>
      </p:sp>
    </p:spTree>
    <p:extLst>
      <p:ext uri="{BB962C8B-B14F-4D97-AF65-F5344CB8AC3E}">
        <p14:creationId xmlns:p14="http://schemas.microsoft.com/office/powerpoint/2010/main" val="33014730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635A5-BB19-4943-A1D2-72DC91F83972}"/>
              </a:ext>
            </a:extLst>
          </p:cNvPr>
          <p:cNvSpPr>
            <a:spLocks noGrp="1"/>
          </p:cNvSpPr>
          <p:nvPr>
            <p:ph type="title"/>
          </p:nvPr>
        </p:nvSpPr>
        <p:spPr/>
        <p:txBody>
          <a:bodyPr/>
          <a:lstStyle/>
          <a:p>
            <a:r>
              <a:rPr lang="en-US"/>
              <a:t>Classification or Regression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068EDC7-D6E7-AE4A-AD6B-04C71B9604B0}"/>
                  </a:ext>
                </a:extLst>
              </p:cNvPr>
              <p:cNvSpPr>
                <a:spLocks noGrp="1"/>
              </p:cNvSpPr>
              <p:nvPr>
                <p:ph idx="1"/>
              </p:nvPr>
            </p:nvSpPr>
            <p:spPr>
              <a:xfrm>
                <a:off x="457199" y="1295400"/>
                <a:ext cx="8275321" cy="5257801"/>
              </a:xfrm>
            </p:spPr>
            <p:txBody>
              <a:bodyPr/>
              <a:lstStyle/>
              <a:p>
                <a:r>
                  <a:rPr lang="en-US" b="1"/>
                  <a:t>Classification</a:t>
                </a:r>
                <a:r>
                  <a:rPr lang="en-US"/>
                  <a:t>: labels </a:t>
                </a:r>
                <a14:m>
                  <m:oMath xmlns:m="http://schemas.openxmlformats.org/officeDocument/2006/math">
                    <m:sSup>
                      <m:sSupPr>
                        <m:ctrlPr>
                          <a:rPr lang="en-US" b="1" i="1" smtClean="0">
                            <a:latin typeface="Cambria Math" panose="02040503050406030204" pitchFamily="18" charset="0"/>
                          </a:rPr>
                        </m:ctrlPr>
                      </m:sSupPr>
                      <m:e>
                        <m:r>
                          <a:rPr lang="en-US" b="1" i="1" smtClean="0">
                            <a:latin typeface="Cambria Math" panose="02040503050406030204" pitchFamily="18" charset="0"/>
                          </a:rPr>
                          <m:t>𝒚</m:t>
                        </m:r>
                      </m:e>
                      <m:sup>
                        <m:d>
                          <m:dPr>
                            <m:ctrlPr>
                              <a:rPr lang="en-US" b="1" i="1" smtClean="0">
                                <a:latin typeface="Cambria Math" panose="02040503050406030204" pitchFamily="18" charset="0"/>
                              </a:rPr>
                            </m:ctrlPr>
                          </m:dPr>
                          <m:e>
                            <m:r>
                              <a:rPr lang="en-US" b="0" i="1" smtClean="0">
                                <a:latin typeface="Cambria Math" panose="02040503050406030204" pitchFamily="18" charset="0"/>
                              </a:rPr>
                              <m:t>𝑖</m:t>
                            </m:r>
                          </m:e>
                        </m:d>
                      </m:sup>
                    </m:sSup>
                  </m:oMath>
                </a14:m>
                <a:r>
                  <a:rPr lang="en-US"/>
                  <a:t> with discrete value</a:t>
                </a:r>
              </a:p>
              <a:p>
                <a:pPr lvl="1"/>
                <a:r>
                  <a:rPr lang="en-US"/>
                  <a:t>E.g., Node classification: which category does a node belong to</a:t>
                </a:r>
              </a:p>
              <a:p>
                <a:r>
                  <a:rPr lang="en-US" b="1"/>
                  <a:t>Regression</a:t>
                </a:r>
                <a:r>
                  <a:rPr lang="en-US"/>
                  <a:t>: labels </a:t>
                </a:r>
                <a14:m>
                  <m:oMath xmlns:m="http://schemas.openxmlformats.org/officeDocument/2006/math">
                    <m:sSup>
                      <m:sSupPr>
                        <m:ctrlPr>
                          <a:rPr lang="en-US" b="1" i="1" smtClean="0">
                            <a:latin typeface="Cambria Math" panose="02040503050406030204" pitchFamily="18" charset="0"/>
                          </a:rPr>
                        </m:ctrlPr>
                      </m:sSupPr>
                      <m:e>
                        <m:r>
                          <a:rPr lang="en-US" b="1" i="1">
                            <a:latin typeface="Cambria Math" panose="02040503050406030204" pitchFamily="18" charset="0"/>
                          </a:rPr>
                          <m:t>𝒚</m:t>
                        </m:r>
                      </m:e>
                      <m:sup>
                        <m:d>
                          <m:dPr>
                            <m:ctrlPr>
                              <a:rPr lang="en-US" b="1" i="1" smtClean="0">
                                <a:latin typeface="Cambria Math" panose="02040503050406030204" pitchFamily="18" charset="0"/>
                              </a:rPr>
                            </m:ctrlPr>
                          </m:dPr>
                          <m:e>
                            <m:r>
                              <a:rPr lang="en-US" b="0" i="1" smtClean="0">
                                <a:latin typeface="Cambria Math" panose="02040503050406030204" pitchFamily="18" charset="0"/>
                              </a:rPr>
                              <m:t>𝑖</m:t>
                            </m:r>
                          </m:e>
                        </m:d>
                      </m:sup>
                    </m:sSup>
                  </m:oMath>
                </a14:m>
                <a:r>
                  <a:rPr lang="en-US"/>
                  <a:t> with continuous value</a:t>
                </a:r>
              </a:p>
              <a:p>
                <a:pPr lvl="1"/>
                <a:r>
                  <a:rPr lang="en-US"/>
                  <a:t>E.g., predict the drug likeness of a molecular graph</a:t>
                </a:r>
              </a:p>
              <a:p>
                <a:r>
                  <a:rPr lang="en-US"/>
                  <a:t>GNNs can be applied to both settings</a:t>
                </a:r>
              </a:p>
              <a:p>
                <a:r>
                  <a:rPr lang="en-US" b="1"/>
                  <a:t>Differences: </a:t>
                </a:r>
                <a:r>
                  <a:rPr lang="en-US" b="1">
                    <a:solidFill>
                      <a:srgbClr val="C00000"/>
                    </a:solidFill>
                  </a:rPr>
                  <a:t>loss function &amp; evaluation metrics</a:t>
                </a:r>
              </a:p>
              <a:p>
                <a:pPr lvl="1"/>
                <a:endParaRPr lang="en-US"/>
              </a:p>
            </p:txBody>
          </p:sp>
        </mc:Choice>
        <mc:Fallback xmlns="">
          <p:sp>
            <p:nvSpPr>
              <p:cNvPr id="3" name="Content Placeholder 2">
                <a:extLst>
                  <a:ext uri="{FF2B5EF4-FFF2-40B4-BE49-F238E27FC236}">
                    <a16:creationId xmlns:a16="http://schemas.microsoft.com/office/drawing/2014/main" id="{B068EDC7-D6E7-AE4A-AD6B-04C71B9604B0}"/>
                  </a:ext>
                </a:extLst>
              </p:cNvPr>
              <p:cNvSpPr>
                <a:spLocks noGrp="1" noRot="1" noChangeAspect="1" noMove="1" noResize="1" noEditPoints="1" noAdjustHandles="1" noChangeArrowheads="1" noChangeShapeType="1" noTextEdit="1"/>
              </p:cNvSpPr>
              <p:nvPr>
                <p:ph idx="1"/>
              </p:nvPr>
            </p:nvSpPr>
            <p:spPr>
              <a:xfrm>
                <a:off x="457199" y="1295400"/>
                <a:ext cx="8275321" cy="5257801"/>
              </a:xfrm>
              <a:blipFill>
                <a:blip r:embed="rId3"/>
                <a:stretch>
                  <a:fillRect l="-295" r="-7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BBDB6C6-B502-7D49-9EA2-6711E82FC460}"/>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1AD82CF6-5EC5-954F-88C1-B5FBB2B7157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BA41FFF-9F58-AF44-8CE1-89FC83BDDA6D}"/>
              </a:ext>
            </a:extLst>
          </p:cNvPr>
          <p:cNvSpPr>
            <a:spLocks noGrp="1"/>
          </p:cNvSpPr>
          <p:nvPr>
            <p:ph type="sldNum" sz="quarter" idx="12"/>
          </p:nvPr>
        </p:nvSpPr>
        <p:spPr/>
        <p:txBody>
          <a:bodyPr/>
          <a:lstStyle/>
          <a:p>
            <a:fld id="{19B12225-5612-419B-A8D5-4B8EEE4C217E}" type="slidenum">
              <a:rPr lang="en-US" smtClean="0"/>
              <a:pPr/>
              <a:t>48</a:t>
            </a:fld>
            <a:endParaRPr lang="en-US"/>
          </a:p>
        </p:txBody>
      </p:sp>
    </p:spTree>
    <p:extLst>
      <p:ext uri="{BB962C8B-B14F-4D97-AF65-F5344CB8AC3E}">
        <p14:creationId xmlns:p14="http://schemas.microsoft.com/office/powerpoint/2010/main" val="894637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D334EC-AD63-FD4E-BAE6-2DF64424ACD9}"/>
              </a:ext>
            </a:extLst>
          </p:cNvPr>
          <p:cNvSpPr/>
          <p:nvPr/>
        </p:nvSpPr>
        <p:spPr>
          <a:xfrm>
            <a:off x="2897678" y="2691466"/>
            <a:ext cx="679719" cy="654651"/>
          </a:xfrm>
          <a:prstGeom prst="rect">
            <a:avLst/>
          </a:prstGeom>
          <a:solidFill>
            <a:schemeClr val="accent1">
              <a:alpha val="60000"/>
            </a:schemeClr>
          </a:solidFill>
          <a:ln w="222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9" name="Rectangle 8">
            <a:extLst>
              <a:ext uri="{FF2B5EF4-FFF2-40B4-BE49-F238E27FC236}">
                <a16:creationId xmlns:a16="http://schemas.microsoft.com/office/drawing/2014/main" id="{565A4035-949A-5645-89CB-A8318A266D50}"/>
              </a:ext>
            </a:extLst>
          </p:cNvPr>
          <p:cNvSpPr/>
          <p:nvPr/>
        </p:nvSpPr>
        <p:spPr>
          <a:xfrm>
            <a:off x="2105666" y="2694255"/>
            <a:ext cx="676521" cy="672151"/>
          </a:xfrm>
          <a:prstGeom prst="rect">
            <a:avLst/>
          </a:prstGeom>
          <a:solidFill>
            <a:srgbClr val="C00000">
              <a:alpha val="60000"/>
            </a:srgbClr>
          </a:solidFill>
          <a:ln w="222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 name="Title 1">
            <a:extLst>
              <a:ext uri="{FF2B5EF4-FFF2-40B4-BE49-F238E27FC236}">
                <a16:creationId xmlns:a16="http://schemas.microsoft.com/office/drawing/2014/main" id="{145C8CFB-9DB6-1942-BF48-DF1DFAFC2227}"/>
              </a:ext>
            </a:extLst>
          </p:cNvPr>
          <p:cNvSpPr>
            <a:spLocks noGrp="1"/>
          </p:cNvSpPr>
          <p:nvPr>
            <p:ph type="title"/>
          </p:nvPr>
        </p:nvSpPr>
        <p:spPr/>
        <p:txBody>
          <a:bodyPr/>
          <a:lstStyle/>
          <a:p>
            <a:r>
              <a:rPr lang="en-US"/>
              <a:t>Classification Loss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D85B5A9-802D-A142-8943-C29634A4206C}"/>
                  </a:ext>
                </a:extLst>
              </p:cNvPr>
              <p:cNvSpPr>
                <a:spLocks noGrp="1"/>
              </p:cNvSpPr>
              <p:nvPr>
                <p:ph idx="1"/>
              </p:nvPr>
            </p:nvSpPr>
            <p:spPr>
              <a:xfrm>
                <a:off x="457200" y="1010281"/>
                <a:ext cx="8229600" cy="5771519"/>
              </a:xfrm>
            </p:spPr>
            <p:txBody>
              <a:bodyPr>
                <a:normAutofit/>
              </a:bodyPr>
              <a:lstStyle/>
              <a:p>
                <a:r>
                  <a:rPr lang="en-US" b="1">
                    <a:solidFill>
                      <a:srgbClr val="C00000"/>
                    </a:solidFill>
                  </a:rPr>
                  <a:t>Cross entropy (CE)</a:t>
                </a:r>
                <a:r>
                  <a:rPr lang="en-US">
                    <a:solidFill>
                      <a:srgbClr val="C00000"/>
                    </a:solidFill>
                  </a:rPr>
                  <a:t> </a:t>
                </a:r>
                <a:r>
                  <a:rPr lang="en-US"/>
                  <a:t>is a very common loss function in classification</a:t>
                </a:r>
              </a:p>
              <a:p>
                <a14:m>
                  <m:oMath xmlns:m="http://schemas.openxmlformats.org/officeDocument/2006/math">
                    <m:r>
                      <a:rPr lang="en-US" i="1" dirty="0" smtClean="0">
                        <a:solidFill>
                          <a:schemeClr val="accent2"/>
                        </a:solidFill>
                        <a:latin typeface="Cambria Math" panose="02040503050406030204" pitchFamily="18" charset="0"/>
                      </a:rPr>
                      <m:t>𝐾</m:t>
                    </m:r>
                  </m:oMath>
                </a14:m>
                <a:r>
                  <a:rPr lang="en-US">
                    <a:solidFill>
                      <a:schemeClr val="accent2"/>
                    </a:solidFill>
                  </a:rPr>
                  <a:t>-way prediction </a:t>
                </a:r>
                <a:r>
                  <a:rPr lang="en-US"/>
                  <a:t>for </a:t>
                </a:r>
                <a14:m>
                  <m:oMath xmlns:m="http://schemas.openxmlformats.org/officeDocument/2006/math">
                    <m:r>
                      <a:rPr lang="en-US" b="0" i="1" smtClean="0">
                        <a:latin typeface="Cambria Math" panose="02040503050406030204" pitchFamily="18" charset="0"/>
                      </a:rPr>
                      <m:t>𝑖</m:t>
                    </m:r>
                  </m:oMath>
                </a14:m>
                <a:r>
                  <a:rPr lang="en-US"/>
                  <a:t>-</a:t>
                </a:r>
                <a:r>
                  <a:rPr lang="en-US" err="1"/>
                  <a:t>th</a:t>
                </a:r>
                <a:r>
                  <a:rPr lang="en-US"/>
                  <a:t> data point:</a:t>
                </a:r>
              </a:p>
              <a:p>
                <a:pPr marL="118872" indent="0">
                  <a:buNone/>
                </a:pPr>
                <a14:m>
                  <m:oMathPara xmlns:m="http://schemas.openxmlformats.org/officeDocument/2006/math">
                    <m:oMathParaPr>
                      <m:jc m:val="centerGroup"/>
                    </m:oMathParaPr>
                    <m:oMath xmlns:m="http://schemas.openxmlformats.org/officeDocument/2006/math">
                      <m:r>
                        <m:rPr>
                          <m:sty m:val="p"/>
                        </m:rPr>
                        <a:rPr lang="en-US" sz="2800" i="0">
                          <a:latin typeface="Cambria Math" panose="02040503050406030204" pitchFamily="18" charset="0"/>
                        </a:rPr>
                        <m:t>CE</m:t>
                      </m:r>
                      <m:d>
                        <m:dPr>
                          <m:ctrlPr>
                            <a:rPr lang="en-US" sz="2800" i="1">
                              <a:latin typeface="Cambria Math" panose="02040503050406030204" pitchFamily="18" charset="0"/>
                            </a:rPr>
                          </m:ctrlPr>
                        </m:dPr>
                        <m:e>
                          <m:sSup>
                            <m:sSupPr>
                              <m:ctrlPr>
                                <a:rPr lang="en-US" sz="2800" i="1" smtClean="0">
                                  <a:latin typeface="Cambria Math" panose="02040503050406030204" pitchFamily="18" charset="0"/>
                                </a:rPr>
                              </m:ctrlPr>
                            </m:sSupPr>
                            <m:e>
                              <m:r>
                                <a:rPr lang="en-US" sz="2800" b="1" i="1" smtClean="0">
                                  <a:latin typeface="Cambria Math" panose="02040503050406030204" pitchFamily="18" charset="0"/>
                                </a:rPr>
                                <m:t>𝒚</m:t>
                              </m:r>
                            </m:e>
                            <m:sup>
                              <m:r>
                                <a:rPr lang="en-US" sz="2800" b="0" i="1" smtClean="0">
                                  <a:latin typeface="Cambria Math" panose="02040503050406030204" pitchFamily="18" charset="0"/>
                                </a:rPr>
                                <m:t>(</m:t>
                              </m:r>
                              <m:r>
                                <a:rPr lang="en-US" sz="2800" b="0" i="1" smtClean="0">
                                  <a:latin typeface="Cambria Math" panose="02040503050406030204" pitchFamily="18" charset="0"/>
                                </a:rPr>
                                <m:t>𝑖</m:t>
                              </m:r>
                              <m:r>
                                <a:rPr lang="en-US" sz="2800" b="0" i="1" smtClean="0">
                                  <a:latin typeface="Cambria Math" panose="02040503050406030204" pitchFamily="18" charset="0"/>
                                </a:rPr>
                                <m:t>)</m:t>
                              </m:r>
                            </m:sup>
                          </m:sSup>
                          <m:r>
                            <a:rPr lang="en-US" sz="2800" i="1">
                              <a:latin typeface="Cambria Math" panose="02040503050406030204" pitchFamily="18" charset="0"/>
                            </a:rPr>
                            <m:t>, </m:t>
                          </m:r>
                          <m:sSup>
                            <m:sSupPr>
                              <m:ctrlPr>
                                <a:rPr lang="en-US" sz="2800" i="1" smtClean="0">
                                  <a:latin typeface="Cambria Math" panose="02040503050406030204" pitchFamily="18" charset="0"/>
                                </a:rPr>
                              </m:ctrlPr>
                            </m:sSupPr>
                            <m:e>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𝒚</m:t>
                                  </m:r>
                                </m:e>
                              </m:acc>
                            </m:e>
                            <m:sup>
                              <m:r>
                                <a:rPr lang="en-US" sz="2800" b="0" i="1" smtClean="0">
                                  <a:latin typeface="Cambria Math" panose="02040503050406030204" pitchFamily="18" charset="0"/>
                                </a:rPr>
                                <m:t>(</m:t>
                              </m:r>
                              <m:r>
                                <a:rPr lang="en-US" sz="2800" b="0" i="1" smtClean="0">
                                  <a:latin typeface="Cambria Math" panose="02040503050406030204" pitchFamily="18" charset="0"/>
                                </a:rPr>
                                <m:t>𝑖</m:t>
                              </m:r>
                              <m:r>
                                <a:rPr lang="en-US" sz="2800" b="0" i="1" smtClean="0">
                                  <a:latin typeface="Cambria Math" panose="02040503050406030204" pitchFamily="18" charset="0"/>
                                </a:rPr>
                                <m:t>)</m:t>
                              </m:r>
                            </m:sup>
                          </m:sSup>
                        </m:e>
                      </m:d>
                      <m:r>
                        <a:rPr lang="en-US" sz="2800" i="1">
                          <a:latin typeface="Cambria Math" panose="02040503050406030204" pitchFamily="18" charset="0"/>
                        </a:rPr>
                        <m:t>=</m:t>
                      </m:r>
                      <m:r>
                        <a:rPr lang="en-US" sz="2800" i="1">
                          <a:latin typeface="Cambria Math" panose="02040503050406030204" pitchFamily="18" charset="0"/>
                          <a:ea typeface="Cambria Math" panose="02040503050406030204" pitchFamily="18" charset="0"/>
                        </a:rPr>
                        <m:t>−</m:t>
                      </m:r>
                      <m:nary>
                        <m:naryPr>
                          <m:chr m:val="∑"/>
                          <m:limLoc m:val="subSup"/>
                          <m:ctrlPr>
                            <a:rPr lang="en-US" sz="2800" i="1">
                              <a:latin typeface="Cambria Math" panose="02040503050406030204" pitchFamily="18" charset="0"/>
                              <a:ea typeface="Cambria Math" panose="02040503050406030204" pitchFamily="18" charset="0"/>
                            </a:rPr>
                          </m:ctrlPr>
                        </m:naryPr>
                        <m:sub>
                          <m:r>
                            <m:rPr>
                              <m:brk m:alnAt="1"/>
                            </m:rPr>
                            <a:rPr lang="en-US" sz="2800" b="0" i="1" smtClean="0">
                              <a:latin typeface="Cambria Math" panose="02040503050406030204" pitchFamily="18" charset="0"/>
                              <a:ea typeface="Cambria Math" panose="02040503050406030204" pitchFamily="18" charset="0"/>
                            </a:rPr>
                            <m:t>𝑗</m:t>
                          </m:r>
                          <m:r>
                            <a:rPr lang="en-US" sz="2800" i="1">
                              <a:latin typeface="Cambria Math" panose="02040503050406030204" pitchFamily="18" charset="0"/>
                              <a:ea typeface="Cambria Math" panose="02040503050406030204" pitchFamily="18" charset="0"/>
                            </a:rPr>
                            <m:t>=1</m:t>
                          </m:r>
                        </m:sub>
                        <m:sup>
                          <m:r>
                            <a:rPr lang="en-US" sz="2800" b="0" i="1" smtClean="0">
                              <a:latin typeface="Cambria Math" panose="02040503050406030204" pitchFamily="18" charset="0"/>
                              <a:ea typeface="Cambria Math" panose="02040503050406030204" pitchFamily="18" charset="0"/>
                            </a:rPr>
                            <m:t>𝐾</m:t>
                          </m:r>
                        </m:sup>
                        <m:e>
                          <m:sSubSup>
                            <m:sSubSupPr>
                              <m:ctrlPr>
                                <a:rPr lang="en-US" sz="2800" i="1" smtClean="0">
                                  <a:latin typeface="Cambria Math" panose="02040503050406030204" pitchFamily="18" charset="0"/>
                                  <a:ea typeface="Cambria Math" panose="02040503050406030204" pitchFamily="18" charset="0"/>
                                </a:rPr>
                              </m:ctrlPr>
                            </m:sSubSupPr>
                            <m:e>
                              <m:r>
                                <a:rPr lang="en-US" sz="2800" b="1" i="1" smtClean="0">
                                  <a:latin typeface="Cambria Math" panose="02040503050406030204" pitchFamily="18" charset="0"/>
                                  <a:ea typeface="Cambria Math" panose="02040503050406030204" pitchFamily="18" charset="0"/>
                                </a:rPr>
                                <m:t>𝒚</m:t>
                              </m:r>
                            </m:e>
                            <m:sub>
                              <m:r>
                                <a:rPr lang="en-US" sz="2800" b="0" i="1" smtClean="0">
                                  <a:latin typeface="Cambria Math" panose="02040503050406030204" pitchFamily="18" charset="0"/>
                                  <a:ea typeface="Cambria Math" panose="02040503050406030204" pitchFamily="18" charset="0"/>
                                </a:rPr>
                                <m:t>𝑗</m:t>
                              </m:r>
                            </m:sub>
                            <m:sup>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𝑖</m:t>
                              </m:r>
                              <m:r>
                                <a:rPr lang="en-US" sz="2800" b="0" i="1" smtClean="0">
                                  <a:latin typeface="Cambria Math" panose="02040503050406030204" pitchFamily="18" charset="0"/>
                                  <a:ea typeface="Cambria Math" panose="02040503050406030204" pitchFamily="18" charset="0"/>
                                </a:rPr>
                                <m:t>)</m:t>
                              </m:r>
                            </m:sup>
                          </m:sSubSup>
                          <m:r>
                            <a:rPr lang="en-US" sz="2800" i="1">
                              <a:latin typeface="Cambria Math" panose="02040503050406030204" pitchFamily="18" charset="0"/>
                              <a:ea typeface="Cambria Math" panose="02040503050406030204" pitchFamily="18" charset="0"/>
                            </a:rPr>
                            <m:t> </m:t>
                          </m:r>
                          <m:r>
                            <m:rPr>
                              <m:sty m:val="p"/>
                            </m:rPr>
                            <a:rPr lang="en-US" sz="2800">
                              <a:latin typeface="Cambria Math" panose="02040503050406030204" pitchFamily="18" charset="0"/>
                              <a:ea typeface="Cambria Math" panose="02040503050406030204" pitchFamily="18" charset="0"/>
                            </a:rPr>
                            <m:t>log</m:t>
                          </m:r>
                          <m:r>
                            <a:rPr lang="en-US" sz="2800" i="1">
                              <a:latin typeface="Cambria Math" panose="02040503050406030204" pitchFamily="18" charset="0"/>
                              <a:ea typeface="Cambria Math" panose="02040503050406030204" pitchFamily="18" charset="0"/>
                            </a:rPr>
                            <m:t>⁡(</m:t>
                          </m:r>
                          <m:sSubSup>
                            <m:sSubSupPr>
                              <m:ctrlPr>
                                <a:rPr lang="en-US" sz="2800" b="1" i="1" smtClean="0">
                                  <a:latin typeface="Cambria Math" panose="02040503050406030204" pitchFamily="18" charset="0"/>
                                  <a:ea typeface="Cambria Math" panose="02040503050406030204" pitchFamily="18" charset="0"/>
                                </a:rPr>
                              </m:ctrlPr>
                            </m:sSubSupPr>
                            <m:e>
                              <m:acc>
                                <m:accPr>
                                  <m:chr m:val="̂"/>
                                  <m:ctrlPr>
                                    <a:rPr lang="en-US" sz="2800" b="1" i="1" smtClean="0">
                                      <a:latin typeface="Cambria Math" panose="02040503050406030204" pitchFamily="18" charset="0"/>
                                      <a:ea typeface="Cambria Math" panose="02040503050406030204" pitchFamily="18" charset="0"/>
                                    </a:rPr>
                                  </m:ctrlPr>
                                </m:accPr>
                                <m:e>
                                  <m:r>
                                    <a:rPr lang="en-US" sz="2800" b="1" i="1" smtClean="0">
                                      <a:latin typeface="Cambria Math" panose="02040503050406030204" pitchFamily="18" charset="0"/>
                                      <a:ea typeface="Cambria Math" panose="02040503050406030204" pitchFamily="18" charset="0"/>
                                    </a:rPr>
                                    <m:t>𝒚</m:t>
                                  </m:r>
                                </m:e>
                              </m:acc>
                            </m:e>
                            <m:sub>
                              <m:r>
                                <a:rPr lang="en-US" sz="2800" b="1" i="1" smtClean="0">
                                  <a:latin typeface="Cambria Math" panose="02040503050406030204" pitchFamily="18" charset="0"/>
                                  <a:ea typeface="Cambria Math" panose="02040503050406030204" pitchFamily="18" charset="0"/>
                                </a:rPr>
                                <m:t>𝒋</m:t>
                              </m:r>
                            </m:sub>
                            <m:sup>
                              <m:r>
                                <a:rPr lang="en-US" sz="2800" b="1" i="1" smtClean="0">
                                  <a:latin typeface="Cambria Math" panose="02040503050406030204" pitchFamily="18" charset="0"/>
                                  <a:ea typeface="Cambria Math" panose="02040503050406030204" pitchFamily="18" charset="0"/>
                                </a:rPr>
                                <m:t>(</m:t>
                              </m:r>
                              <m:r>
                                <a:rPr lang="en-US" sz="2800" b="1" i="1" smtClean="0">
                                  <a:latin typeface="Cambria Math" panose="02040503050406030204" pitchFamily="18" charset="0"/>
                                  <a:ea typeface="Cambria Math" panose="02040503050406030204" pitchFamily="18" charset="0"/>
                                </a:rPr>
                                <m:t>𝒊</m:t>
                              </m:r>
                              <m:r>
                                <a:rPr lang="en-US" sz="2800" b="1" i="1" smtClean="0">
                                  <a:latin typeface="Cambria Math" panose="02040503050406030204" pitchFamily="18" charset="0"/>
                                  <a:ea typeface="Cambria Math" panose="02040503050406030204" pitchFamily="18" charset="0"/>
                                </a:rPr>
                                <m:t>)</m:t>
                              </m:r>
                            </m:sup>
                          </m:sSubSup>
                          <m:r>
                            <a:rPr lang="en-US" sz="2800" i="1">
                              <a:latin typeface="Cambria Math" panose="02040503050406030204" pitchFamily="18" charset="0"/>
                              <a:ea typeface="Cambria Math" panose="02040503050406030204" pitchFamily="18" charset="0"/>
                            </a:rPr>
                            <m:t>)</m:t>
                          </m:r>
                        </m:e>
                      </m:nary>
                    </m:oMath>
                  </m:oMathPara>
                </a14:m>
                <a:endParaRPr lang="en-US" sz="2800"/>
              </a:p>
              <a:p>
                <a:pPr marL="118872" indent="0">
                  <a:buNone/>
                </a:pPr>
                <a:r>
                  <a:rPr lang="en-US">
                    <a:solidFill>
                      <a:srgbClr val="C00000"/>
                    </a:solidFill>
                  </a:rPr>
                  <a:t>where:</a:t>
                </a:r>
              </a:p>
              <a:p>
                <a:pPr marL="118872" indent="0">
                  <a:buNone/>
                </a:pPr>
                <a:endParaRPr lang="en-US" sz="1000">
                  <a:solidFill>
                    <a:srgbClr val="C00000"/>
                  </a:solidFill>
                </a:endParaRPr>
              </a:p>
              <a:p>
                <a:pPr marL="118872" indent="0" algn="ctr">
                  <a:buNone/>
                </a:pPr>
                <a14:m>
                  <m:oMath xmlns:m="http://schemas.openxmlformats.org/officeDocument/2006/math">
                    <m:sSup>
                      <m:sSupPr>
                        <m:ctrlPr>
                          <a:rPr lang="en-US" sz="2800" i="1" smtClean="0">
                            <a:latin typeface="Cambria Math" panose="02040503050406030204" pitchFamily="18" charset="0"/>
                          </a:rPr>
                        </m:ctrlPr>
                      </m:sSupPr>
                      <m:e>
                        <m:r>
                          <a:rPr lang="en-US" sz="2800" b="1" i="1" smtClean="0">
                            <a:latin typeface="Cambria Math" panose="02040503050406030204" pitchFamily="18" charset="0"/>
                          </a:rPr>
                          <m:t>𝒚</m:t>
                        </m:r>
                      </m:e>
                      <m:sup>
                        <m:r>
                          <a:rPr lang="en-US" sz="2800" b="0" i="1" smtClean="0">
                            <a:latin typeface="Cambria Math" panose="02040503050406030204" pitchFamily="18" charset="0"/>
                          </a:rPr>
                          <m:t>(</m:t>
                        </m:r>
                        <m:r>
                          <a:rPr lang="en-US" sz="2800" b="0" i="1" smtClean="0">
                            <a:latin typeface="Cambria Math" panose="02040503050406030204" pitchFamily="18" charset="0"/>
                          </a:rPr>
                          <m:t>𝑖</m:t>
                        </m:r>
                        <m:r>
                          <a:rPr lang="en-US" sz="2800" b="0" i="1" smtClean="0">
                            <a:latin typeface="Cambria Math" panose="02040503050406030204" pitchFamily="18" charset="0"/>
                          </a:rPr>
                          <m:t>)</m:t>
                        </m:r>
                      </m:sup>
                    </m:sSup>
                    <m:r>
                      <a:rPr lang="en-US" sz="2800" i="1">
                        <a:latin typeface="Cambria Math" panose="02040503050406030204" pitchFamily="18" charset="0"/>
                      </a:rPr>
                      <m:t> </m:t>
                    </m:r>
                    <m:r>
                      <a:rPr lang="en-US" sz="2800" i="1">
                        <a:latin typeface="Cambria Math" panose="02040503050406030204" pitchFamily="18" charset="0"/>
                        <a:ea typeface="Cambria Math" panose="02040503050406030204" pitchFamily="18" charset="0"/>
                      </a:rPr>
                      <m:t>𝜖</m:t>
                    </m:r>
                    <m:r>
                      <a:rPr lang="en-US" sz="2800" i="1">
                        <a:latin typeface="Cambria Math" panose="02040503050406030204" pitchFamily="18" charset="0"/>
                        <a:ea typeface="Cambria Math" panose="02040503050406030204" pitchFamily="18" charset="0"/>
                      </a:rPr>
                      <m:t> </m:t>
                    </m:r>
                    <m:sSup>
                      <m:sSupPr>
                        <m:ctrlPr>
                          <a:rPr lang="en-US" sz="2800" i="1">
                            <a:latin typeface="Cambria Math" panose="02040503050406030204" pitchFamily="18" charset="0"/>
                            <a:ea typeface="Cambria Math" panose="02040503050406030204" pitchFamily="18" charset="0"/>
                          </a:rPr>
                        </m:ctrlPr>
                      </m:sSupPr>
                      <m:e>
                        <m:r>
                          <a:rPr lang="en-US" sz="2800" i="1">
                            <a:latin typeface="Cambria Math" panose="02040503050406030204" pitchFamily="18" charset="0"/>
                            <a:ea typeface="Cambria Math" panose="02040503050406030204" pitchFamily="18" charset="0"/>
                          </a:rPr>
                          <m:t>ℝ</m:t>
                        </m:r>
                      </m:e>
                      <m:sup>
                        <m:r>
                          <a:rPr lang="en-US" sz="2800" b="0" i="1" smtClean="0">
                            <a:latin typeface="Cambria Math" panose="02040503050406030204" pitchFamily="18" charset="0"/>
                            <a:ea typeface="Cambria Math" panose="02040503050406030204" pitchFamily="18" charset="0"/>
                          </a:rPr>
                          <m:t>𝐾</m:t>
                        </m:r>
                      </m:sup>
                    </m:sSup>
                    <m:r>
                      <a:rPr lang="en-US" sz="2800" i="1">
                        <a:latin typeface="Cambria Math" panose="02040503050406030204" pitchFamily="18" charset="0"/>
                      </a:rPr>
                      <m:t>=</m:t>
                    </m:r>
                  </m:oMath>
                </a14:m>
                <a:r>
                  <a:rPr lang="en-US" sz="2800"/>
                  <a:t> one-hot label encoding</a:t>
                </a:r>
              </a:p>
              <a:p>
                <a:pPr marL="118872" indent="0" algn="ctr">
                  <a:buNone/>
                </a:pPr>
                <a14:m>
                  <m:oMath xmlns:m="http://schemas.openxmlformats.org/officeDocument/2006/math">
                    <m:sSup>
                      <m:sSupPr>
                        <m:ctrlPr>
                          <a:rPr lang="en-US" sz="2800" i="1" smtClean="0">
                            <a:latin typeface="Cambria Math" panose="02040503050406030204" pitchFamily="18" charset="0"/>
                            <a:ea typeface="Cambria Math" panose="02040503050406030204" pitchFamily="18" charset="0"/>
                          </a:rPr>
                        </m:ctrlPr>
                      </m:sSupPr>
                      <m:e>
                        <m:acc>
                          <m:accPr>
                            <m:chr m:val="̂"/>
                            <m:ctrlPr>
                              <a:rPr lang="en-US" sz="2800" b="1" i="1" smtClean="0">
                                <a:latin typeface="Cambria Math" panose="02040503050406030204" pitchFamily="18" charset="0"/>
                                <a:ea typeface="Cambria Math" panose="02040503050406030204" pitchFamily="18" charset="0"/>
                              </a:rPr>
                            </m:ctrlPr>
                          </m:accPr>
                          <m:e>
                            <m:r>
                              <a:rPr lang="en-US" sz="2800" b="1" i="1" smtClean="0">
                                <a:latin typeface="Cambria Math" panose="02040503050406030204" pitchFamily="18" charset="0"/>
                                <a:ea typeface="Cambria Math" panose="02040503050406030204" pitchFamily="18" charset="0"/>
                              </a:rPr>
                              <m:t>𝒚</m:t>
                            </m:r>
                          </m:e>
                        </m:acc>
                      </m:e>
                      <m:sup>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𝑖</m:t>
                        </m:r>
                        <m:r>
                          <a:rPr lang="en-US" sz="2800" b="0" i="1" smtClean="0">
                            <a:latin typeface="Cambria Math" panose="02040503050406030204" pitchFamily="18" charset="0"/>
                            <a:ea typeface="Cambria Math" panose="02040503050406030204" pitchFamily="18" charset="0"/>
                          </a:rPr>
                          <m:t>)</m:t>
                        </m:r>
                      </m:sup>
                    </m:sSup>
                    <m:r>
                      <a:rPr lang="en-US" sz="2800" i="1">
                        <a:latin typeface="Cambria Math" panose="02040503050406030204" pitchFamily="18" charset="0"/>
                        <a:ea typeface="Cambria Math" panose="02040503050406030204" pitchFamily="18" charset="0"/>
                      </a:rPr>
                      <m:t>𝜖</m:t>
                    </m:r>
                    <m:r>
                      <a:rPr lang="en-US" sz="2800" i="1">
                        <a:latin typeface="Cambria Math" panose="02040503050406030204" pitchFamily="18" charset="0"/>
                        <a:ea typeface="Cambria Math" panose="02040503050406030204" pitchFamily="18" charset="0"/>
                      </a:rPr>
                      <m:t> </m:t>
                    </m:r>
                    <m:sSup>
                      <m:sSupPr>
                        <m:ctrlPr>
                          <a:rPr lang="en-US" sz="2800" i="1">
                            <a:latin typeface="Cambria Math" panose="02040503050406030204" pitchFamily="18" charset="0"/>
                            <a:ea typeface="Cambria Math" panose="02040503050406030204" pitchFamily="18" charset="0"/>
                          </a:rPr>
                        </m:ctrlPr>
                      </m:sSupPr>
                      <m:e>
                        <m:r>
                          <a:rPr lang="en-US" sz="2800" i="1">
                            <a:latin typeface="Cambria Math" panose="02040503050406030204" pitchFamily="18" charset="0"/>
                            <a:ea typeface="Cambria Math" panose="02040503050406030204" pitchFamily="18" charset="0"/>
                          </a:rPr>
                          <m:t>ℝ</m:t>
                        </m:r>
                      </m:e>
                      <m:sup>
                        <m:r>
                          <a:rPr lang="en-US" sz="2800" b="0" i="1" smtClean="0">
                            <a:latin typeface="Cambria Math" panose="02040503050406030204" pitchFamily="18" charset="0"/>
                            <a:ea typeface="Cambria Math" panose="02040503050406030204" pitchFamily="18" charset="0"/>
                          </a:rPr>
                          <m:t>𝐾</m:t>
                        </m:r>
                      </m:sup>
                    </m:sSup>
                    <m:r>
                      <a:rPr lang="en-US" sz="2800" i="1">
                        <a:latin typeface="Cambria Math" panose="02040503050406030204" pitchFamily="18" charset="0"/>
                      </a:rPr>
                      <m:t>=</m:t>
                    </m:r>
                  </m:oMath>
                </a14:m>
                <a:r>
                  <a:rPr lang="en-US" sz="2800">
                    <a:solidFill>
                      <a:srgbClr val="C00000"/>
                    </a:solidFill>
                  </a:rPr>
                  <a:t> </a:t>
                </a:r>
                <a:r>
                  <a:rPr lang="en-US" sz="2800"/>
                  <a:t>prediction after </a:t>
                </a:r>
                <a14:m>
                  <m:oMath xmlns:m="http://schemas.openxmlformats.org/officeDocument/2006/math">
                    <m:r>
                      <m:rPr>
                        <m:sty m:val="p"/>
                      </m:rPr>
                      <a:rPr lang="en-US" sz="2800" b="0" i="0" smtClean="0">
                        <a:latin typeface="Cambria Math" panose="02040503050406030204" pitchFamily="18" charset="0"/>
                      </a:rPr>
                      <m:t>Softmax</m:t>
                    </m:r>
                    <m:r>
                      <a:rPr lang="en-US" sz="2800" b="0" i="0" smtClean="0">
                        <a:latin typeface="Cambria Math" panose="02040503050406030204" pitchFamily="18" charset="0"/>
                      </a:rPr>
                      <m:t>(</m:t>
                    </m:r>
                    <m:r>
                      <a:rPr lang="en-US" sz="2800" b="0" i="1" smtClean="0">
                        <a:latin typeface="Cambria Math" panose="02040503050406030204" pitchFamily="18" charset="0"/>
                      </a:rPr>
                      <m:t>⋅</m:t>
                    </m:r>
                    <m:r>
                      <a:rPr lang="en-US" sz="2800" b="0" i="0" smtClean="0">
                        <a:latin typeface="Cambria Math" panose="02040503050406030204" pitchFamily="18" charset="0"/>
                      </a:rPr>
                      <m:t>)</m:t>
                    </m:r>
                  </m:oMath>
                </a14:m>
                <a:endParaRPr lang="en-US" sz="2800">
                  <a:solidFill>
                    <a:srgbClr val="C00000"/>
                  </a:solidFill>
                </a:endParaRPr>
              </a:p>
              <a:p>
                <a:pPr marL="118872" indent="0" algn="ctr">
                  <a:buNone/>
                </a:pPr>
                <a:endParaRPr lang="en-US" sz="2800">
                  <a:solidFill>
                    <a:srgbClr val="C00000"/>
                  </a:solidFill>
                </a:endParaRPr>
              </a:p>
              <a:p>
                <a:r>
                  <a:rPr lang="en-US">
                    <a:solidFill>
                      <a:srgbClr val="C00000"/>
                    </a:solidFill>
                  </a:rPr>
                  <a:t>Total loss over all </a:t>
                </a:r>
                <a14:m>
                  <m:oMath xmlns:m="http://schemas.openxmlformats.org/officeDocument/2006/math">
                    <m:r>
                      <a:rPr lang="en-US" b="0" i="1" smtClean="0">
                        <a:solidFill>
                          <a:srgbClr val="C00000"/>
                        </a:solidFill>
                        <a:latin typeface="Cambria Math" panose="02040503050406030204" pitchFamily="18" charset="0"/>
                      </a:rPr>
                      <m:t>𝑁</m:t>
                    </m:r>
                  </m:oMath>
                </a14:m>
                <a:r>
                  <a:rPr lang="en-US">
                    <a:solidFill>
                      <a:srgbClr val="C00000"/>
                    </a:solidFill>
                  </a:rPr>
                  <a:t> training examples</a:t>
                </a:r>
              </a:p>
              <a:p>
                <a:pPr marL="457200" lvl="1" indent="0">
                  <a:buNone/>
                </a:pPr>
                <a14:m>
                  <m:oMathPara xmlns:m="http://schemas.openxmlformats.org/officeDocument/2006/math">
                    <m:oMathParaPr>
                      <m:jc m:val="centerGroup"/>
                    </m:oMathParaPr>
                    <m:oMath xmlns:m="http://schemas.openxmlformats.org/officeDocument/2006/math">
                      <m:r>
                        <m:rPr>
                          <m:sty m:val="p"/>
                        </m:rPr>
                        <a:rPr lang="en-US" sz="2400" b="0" i="0" smtClean="0">
                          <a:solidFill>
                            <a:schemeClr val="tx1"/>
                          </a:solidFill>
                          <a:latin typeface="Cambria Math" panose="02040503050406030204" pitchFamily="18" charset="0"/>
                        </a:rPr>
                        <m:t>Loss</m:t>
                      </m:r>
                      <m:r>
                        <a:rPr lang="en-US" sz="2400" b="0" i="1" smtClean="0">
                          <a:solidFill>
                            <a:schemeClr val="tx1"/>
                          </a:solidFill>
                          <a:latin typeface="Cambria Math" panose="02040503050406030204" pitchFamily="18" charset="0"/>
                        </a:rPr>
                        <m:t>=</m:t>
                      </m:r>
                      <m:nary>
                        <m:naryPr>
                          <m:chr m:val="∑"/>
                          <m:limLoc m:val="subSup"/>
                          <m:ctrlPr>
                            <a:rPr lang="en-US" sz="2400" b="0" i="1" smtClean="0">
                              <a:solidFill>
                                <a:schemeClr val="tx1"/>
                              </a:solidFill>
                              <a:latin typeface="Cambria Math" panose="02040503050406030204" pitchFamily="18" charset="0"/>
                            </a:rPr>
                          </m:ctrlPr>
                        </m:naryPr>
                        <m:sub>
                          <m:r>
                            <m:rPr>
                              <m:brk m:alnAt="25"/>
                            </m:rPr>
                            <a:rPr lang="en-US" sz="2400" b="0" i="1" smtClean="0">
                              <a:solidFill>
                                <a:schemeClr val="tx1"/>
                              </a:solidFill>
                              <a:latin typeface="Cambria Math" panose="02040503050406030204" pitchFamily="18" charset="0"/>
                            </a:rPr>
                            <m:t>𝑖</m:t>
                          </m:r>
                          <m:r>
                            <a:rPr lang="en-US" sz="2400" b="0" i="1" smtClean="0">
                              <a:solidFill>
                                <a:schemeClr val="tx1"/>
                              </a:solidFill>
                              <a:latin typeface="Cambria Math" panose="02040503050406030204" pitchFamily="18" charset="0"/>
                            </a:rPr>
                            <m:t>=1</m:t>
                          </m:r>
                        </m:sub>
                        <m:sup>
                          <m:r>
                            <a:rPr lang="en-US" sz="2400" b="0" i="1" smtClean="0">
                              <a:solidFill>
                                <a:schemeClr val="tx1"/>
                              </a:solidFill>
                              <a:latin typeface="Cambria Math" panose="02040503050406030204" pitchFamily="18" charset="0"/>
                            </a:rPr>
                            <m:t>𝑁</m:t>
                          </m:r>
                        </m:sup>
                        <m:e>
                          <m:r>
                            <m:rPr>
                              <m:sty m:val="p"/>
                            </m:rPr>
                            <a:rPr lang="en-US" sz="2400" i="0">
                              <a:latin typeface="Cambria Math" panose="02040503050406030204" pitchFamily="18" charset="0"/>
                            </a:rPr>
                            <m:t>CE</m:t>
                          </m:r>
                          <m:d>
                            <m:dPr>
                              <m:ctrlPr>
                                <a:rPr lang="en-US" sz="2400" i="1">
                                  <a:latin typeface="Cambria Math" panose="02040503050406030204" pitchFamily="18" charset="0"/>
                                </a:rPr>
                              </m:ctrlPr>
                            </m:dPr>
                            <m:e>
                              <m:sSup>
                                <m:sSupPr>
                                  <m:ctrlPr>
                                    <a:rPr lang="en-US" sz="2400" i="1">
                                      <a:latin typeface="Cambria Math" panose="02040503050406030204" pitchFamily="18" charset="0"/>
                                    </a:rPr>
                                  </m:ctrlPr>
                                </m:sSupPr>
                                <m:e>
                                  <m:r>
                                    <a:rPr lang="en-US" sz="2400" b="1" i="1">
                                      <a:latin typeface="Cambria Math" panose="02040503050406030204" pitchFamily="18" charset="0"/>
                                    </a:rPr>
                                    <m:t>𝒚</m:t>
                                  </m:r>
                                </m:e>
                                <m:sup>
                                  <m:r>
                                    <a:rPr lang="en-US" sz="2400" i="1">
                                      <a:latin typeface="Cambria Math" panose="02040503050406030204" pitchFamily="18" charset="0"/>
                                    </a:rPr>
                                    <m:t>(</m:t>
                                  </m:r>
                                  <m:r>
                                    <a:rPr lang="en-US" sz="2400" i="1">
                                      <a:latin typeface="Cambria Math" panose="02040503050406030204" pitchFamily="18" charset="0"/>
                                    </a:rPr>
                                    <m:t>𝑖</m:t>
                                  </m:r>
                                  <m:r>
                                    <a:rPr lang="en-US" sz="2400" i="1">
                                      <a:latin typeface="Cambria Math" panose="02040503050406030204" pitchFamily="18" charset="0"/>
                                    </a:rPr>
                                    <m:t>)</m:t>
                                  </m:r>
                                </m:sup>
                              </m:sSup>
                              <m:r>
                                <a:rPr lang="en-US" sz="2400" i="1">
                                  <a:latin typeface="Cambria Math" panose="02040503050406030204" pitchFamily="18" charset="0"/>
                                </a:rPr>
                                <m:t>, </m:t>
                              </m:r>
                              <m:sSup>
                                <m:sSupPr>
                                  <m:ctrlPr>
                                    <a:rPr lang="en-US" sz="2400" i="1">
                                      <a:latin typeface="Cambria Math" panose="02040503050406030204" pitchFamily="18" charset="0"/>
                                    </a:rPr>
                                  </m:ctrlPr>
                                </m:sSupPr>
                                <m:e>
                                  <m:acc>
                                    <m:accPr>
                                      <m:chr m:val="̂"/>
                                      <m:ctrlPr>
                                        <a:rPr lang="en-US" sz="2400" b="1" i="1">
                                          <a:latin typeface="Cambria Math" panose="02040503050406030204" pitchFamily="18" charset="0"/>
                                        </a:rPr>
                                      </m:ctrlPr>
                                    </m:accPr>
                                    <m:e>
                                      <m:r>
                                        <a:rPr lang="en-US" sz="2400" b="1" i="1">
                                          <a:latin typeface="Cambria Math" panose="02040503050406030204" pitchFamily="18" charset="0"/>
                                        </a:rPr>
                                        <m:t>𝒚</m:t>
                                      </m:r>
                                    </m:e>
                                  </m:acc>
                                </m:e>
                                <m:sup>
                                  <m:r>
                                    <a:rPr lang="en-US" sz="2400" i="1">
                                      <a:latin typeface="Cambria Math" panose="02040503050406030204" pitchFamily="18" charset="0"/>
                                    </a:rPr>
                                    <m:t>(</m:t>
                                  </m:r>
                                  <m:r>
                                    <a:rPr lang="en-US" sz="2400" i="1">
                                      <a:latin typeface="Cambria Math" panose="02040503050406030204" pitchFamily="18" charset="0"/>
                                    </a:rPr>
                                    <m:t>𝑖</m:t>
                                  </m:r>
                                  <m:r>
                                    <a:rPr lang="en-US" sz="2400" i="1">
                                      <a:latin typeface="Cambria Math" panose="02040503050406030204" pitchFamily="18" charset="0"/>
                                    </a:rPr>
                                    <m:t>)</m:t>
                                  </m:r>
                                </m:sup>
                              </m:sSup>
                            </m:e>
                          </m:d>
                        </m:e>
                      </m:nary>
                    </m:oMath>
                  </m:oMathPara>
                </a14:m>
                <a:endParaRPr lang="en-US">
                  <a:solidFill>
                    <a:srgbClr val="C00000"/>
                  </a:solidFill>
                </a:endParaRPr>
              </a:p>
              <a:p>
                <a:endParaRPr lang="en-US" b="1">
                  <a:solidFill>
                    <a:srgbClr val="C00000"/>
                  </a:solidFill>
                </a:endParaRPr>
              </a:p>
              <a:p>
                <a:endParaRPr lang="en-US" b="1">
                  <a:solidFill>
                    <a:srgbClr val="C00000"/>
                  </a:solidFill>
                </a:endParaRPr>
              </a:p>
            </p:txBody>
          </p:sp>
        </mc:Choice>
        <mc:Fallback xmlns="">
          <p:sp>
            <p:nvSpPr>
              <p:cNvPr id="3" name="Content Placeholder 2">
                <a:extLst>
                  <a:ext uri="{FF2B5EF4-FFF2-40B4-BE49-F238E27FC236}">
                    <a16:creationId xmlns:a16="http://schemas.microsoft.com/office/drawing/2014/main" id="{BD85B5A9-802D-A142-8943-C29634A4206C}"/>
                  </a:ext>
                </a:extLst>
              </p:cNvPr>
              <p:cNvSpPr>
                <a:spLocks noGrp="1" noRot="1" noChangeAspect="1" noMove="1" noResize="1" noEditPoints="1" noAdjustHandles="1" noChangeArrowheads="1" noChangeShapeType="1" noTextEdit="1"/>
              </p:cNvSpPr>
              <p:nvPr>
                <p:ph idx="1"/>
              </p:nvPr>
            </p:nvSpPr>
            <p:spPr>
              <a:xfrm>
                <a:off x="457200" y="1010281"/>
                <a:ext cx="8229600" cy="5771519"/>
              </a:xfrm>
              <a:blipFill>
                <a:blip r:embed="rId3"/>
                <a:stretch>
                  <a:fillRect l="-889" t="-634"/>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4BCD19D0-6014-F642-888A-5A7BBF5B6021}"/>
              </a:ext>
            </a:extLst>
          </p:cNvPr>
          <p:cNvSpPr/>
          <p:nvPr/>
        </p:nvSpPr>
        <p:spPr>
          <a:xfrm>
            <a:off x="6868057" y="2726226"/>
            <a:ext cx="314454" cy="308353"/>
          </a:xfrm>
          <a:prstGeom prst="rect">
            <a:avLst/>
          </a:prstGeom>
          <a:solidFill>
            <a:srgbClr val="C00000">
              <a:alpha val="60000"/>
            </a:srgbClr>
          </a:solidFill>
          <a:ln w="222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Rectangle 12">
            <a:extLst>
              <a:ext uri="{FF2B5EF4-FFF2-40B4-BE49-F238E27FC236}">
                <a16:creationId xmlns:a16="http://schemas.microsoft.com/office/drawing/2014/main" id="{5BF8E581-E74D-3442-8BD1-DFCA3715524B}"/>
              </a:ext>
            </a:extLst>
          </p:cNvPr>
          <p:cNvSpPr/>
          <p:nvPr/>
        </p:nvSpPr>
        <p:spPr>
          <a:xfrm>
            <a:off x="6786727" y="3060986"/>
            <a:ext cx="219012" cy="308352"/>
          </a:xfrm>
          <a:prstGeom prst="rect">
            <a:avLst/>
          </a:prstGeom>
          <a:solidFill>
            <a:schemeClr val="accent1">
              <a:alpha val="60000"/>
            </a:schemeClr>
          </a:solidFill>
          <a:ln w="222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 name="Date Placeholder 3">
            <a:extLst>
              <a:ext uri="{FF2B5EF4-FFF2-40B4-BE49-F238E27FC236}">
                <a16:creationId xmlns:a16="http://schemas.microsoft.com/office/drawing/2014/main" id="{61C75BA8-91CD-EC48-B4F9-3338B11F0A93}"/>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F25F358D-D5CA-3940-B494-183B7D14992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74C6BB4-36EF-D849-A5AE-87BEB6349F37}"/>
              </a:ext>
            </a:extLst>
          </p:cNvPr>
          <p:cNvSpPr>
            <a:spLocks noGrp="1"/>
          </p:cNvSpPr>
          <p:nvPr>
            <p:ph type="sldNum" sz="quarter" idx="12"/>
          </p:nvPr>
        </p:nvSpPr>
        <p:spPr/>
        <p:txBody>
          <a:bodyPr/>
          <a:lstStyle/>
          <a:p>
            <a:fld id="{19B12225-5612-419B-A8D5-4B8EEE4C217E}" type="slidenum">
              <a:rPr lang="en-US" smtClean="0"/>
              <a:pPr/>
              <a:t>49</a:t>
            </a:fld>
            <a:endParaRPr lang="en-US"/>
          </a:p>
        </p:txBody>
      </p:sp>
      <p:sp>
        <p:nvSpPr>
          <p:cNvPr id="10" name="TextBox 9">
            <a:extLst>
              <a:ext uri="{FF2B5EF4-FFF2-40B4-BE49-F238E27FC236}">
                <a16:creationId xmlns:a16="http://schemas.microsoft.com/office/drawing/2014/main" id="{EA2DFFCB-05E6-D74F-B187-6F2715031B7A}"/>
              </a:ext>
            </a:extLst>
          </p:cNvPr>
          <p:cNvSpPr txBox="1"/>
          <p:nvPr/>
        </p:nvSpPr>
        <p:spPr>
          <a:xfrm>
            <a:off x="2024044" y="3346117"/>
            <a:ext cx="731290" cy="369332"/>
          </a:xfrm>
          <a:prstGeom prst="rect">
            <a:avLst/>
          </a:prstGeom>
          <a:noFill/>
        </p:spPr>
        <p:txBody>
          <a:bodyPr wrap="none" rtlCol="0">
            <a:spAutoFit/>
          </a:bodyPr>
          <a:lstStyle/>
          <a:p>
            <a:r>
              <a:rPr lang="en-US" b="1">
                <a:solidFill>
                  <a:srgbClr val="C00000"/>
                </a:solidFill>
              </a:rPr>
              <a:t>Label</a:t>
            </a:r>
          </a:p>
        </p:txBody>
      </p:sp>
      <p:sp>
        <p:nvSpPr>
          <p:cNvPr id="12" name="TextBox 11">
            <a:extLst>
              <a:ext uri="{FF2B5EF4-FFF2-40B4-BE49-F238E27FC236}">
                <a16:creationId xmlns:a16="http://schemas.microsoft.com/office/drawing/2014/main" id="{8E29C5C9-CB96-AC42-B456-4320D73CAD33}"/>
              </a:ext>
            </a:extLst>
          </p:cNvPr>
          <p:cNvSpPr txBox="1"/>
          <p:nvPr/>
        </p:nvSpPr>
        <p:spPr>
          <a:xfrm>
            <a:off x="2714465" y="3341578"/>
            <a:ext cx="1210588" cy="369332"/>
          </a:xfrm>
          <a:prstGeom prst="rect">
            <a:avLst/>
          </a:prstGeom>
          <a:noFill/>
        </p:spPr>
        <p:txBody>
          <a:bodyPr wrap="none" rtlCol="0">
            <a:spAutoFit/>
          </a:bodyPr>
          <a:lstStyle/>
          <a:p>
            <a:r>
              <a:rPr lang="en-US" b="1">
                <a:solidFill>
                  <a:schemeClr val="accent1">
                    <a:lumMod val="75000"/>
                  </a:schemeClr>
                </a:solidFill>
              </a:rPr>
              <a:t>Prediction</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C2CCD97-60ED-964B-8E9D-C250BDF1672D}"/>
                  </a:ext>
                </a:extLst>
              </p:cNvPr>
              <p:cNvSpPr txBox="1"/>
              <p:nvPr/>
            </p:nvSpPr>
            <p:spPr>
              <a:xfrm>
                <a:off x="7182510" y="2592613"/>
                <a:ext cx="1643399" cy="369332"/>
              </a:xfrm>
              <a:prstGeom prst="rect">
                <a:avLst/>
              </a:prstGeom>
              <a:noFill/>
            </p:spPr>
            <p:txBody>
              <a:bodyPr wrap="none" rtlCol="0">
                <a:spAutoFit/>
              </a:bodyPr>
              <a:lstStyle/>
              <a:p>
                <a14:m>
                  <m:oMath xmlns:m="http://schemas.openxmlformats.org/officeDocument/2006/math">
                    <m:r>
                      <a:rPr lang="en-US" b="1" i="1" smtClean="0">
                        <a:solidFill>
                          <a:srgbClr val="C00000"/>
                        </a:solidFill>
                        <a:latin typeface="Cambria Math" panose="02040503050406030204" pitchFamily="18" charset="0"/>
                      </a:rPr>
                      <m:t>𝒊</m:t>
                    </m:r>
                  </m:oMath>
                </a14:m>
                <a:r>
                  <a:rPr lang="en-US" b="1">
                    <a:solidFill>
                      <a:srgbClr val="C00000"/>
                    </a:solidFill>
                  </a:rPr>
                  <a:t>-</a:t>
                </a:r>
                <a:r>
                  <a:rPr lang="en-US" b="1" err="1">
                    <a:solidFill>
                      <a:srgbClr val="C00000"/>
                    </a:solidFill>
                  </a:rPr>
                  <a:t>th</a:t>
                </a:r>
                <a:r>
                  <a:rPr lang="en-US" b="1">
                    <a:solidFill>
                      <a:srgbClr val="C00000"/>
                    </a:solidFill>
                  </a:rPr>
                  <a:t> data point</a:t>
                </a:r>
              </a:p>
            </p:txBody>
          </p:sp>
        </mc:Choice>
        <mc:Fallback xmlns="">
          <p:sp>
            <p:nvSpPr>
              <p:cNvPr id="15" name="TextBox 14">
                <a:extLst>
                  <a:ext uri="{FF2B5EF4-FFF2-40B4-BE49-F238E27FC236}">
                    <a16:creationId xmlns:a16="http://schemas.microsoft.com/office/drawing/2014/main" id="{DC2CCD97-60ED-964B-8E9D-C250BDF1672D}"/>
                  </a:ext>
                </a:extLst>
              </p:cNvPr>
              <p:cNvSpPr txBox="1">
                <a:spLocks noRot="1" noChangeAspect="1" noMove="1" noResize="1" noEditPoints="1" noAdjustHandles="1" noChangeArrowheads="1" noChangeShapeType="1" noTextEdit="1"/>
              </p:cNvSpPr>
              <p:nvPr/>
            </p:nvSpPr>
            <p:spPr>
              <a:xfrm>
                <a:off x="7182510" y="2592613"/>
                <a:ext cx="1643399" cy="369332"/>
              </a:xfrm>
              <a:prstGeom prst="rect">
                <a:avLst/>
              </a:prstGeom>
              <a:blipFill>
                <a:blip r:embed="rId4"/>
                <a:stretch>
                  <a:fillRect t="-8197" r="-2222"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49E0680-2553-C54A-B013-884D81408CA9}"/>
                  </a:ext>
                </a:extLst>
              </p:cNvPr>
              <p:cNvSpPr txBox="1"/>
              <p:nvPr/>
            </p:nvSpPr>
            <p:spPr>
              <a:xfrm>
                <a:off x="7294948" y="3034579"/>
                <a:ext cx="1090363" cy="369332"/>
              </a:xfrm>
              <a:prstGeom prst="rect">
                <a:avLst/>
              </a:prstGeom>
              <a:noFill/>
            </p:spPr>
            <p:txBody>
              <a:bodyPr wrap="none" rtlCol="0">
                <a:spAutoFit/>
              </a:bodyPr>
              <a:lstStyle/>
              <a:p>
                <a14:m>
                  <m:oMath xmlns:m="http://schemas.openxmlformats.org/officeDocument/2006/math">
                    <m:r>
                      <a:rPr lang="en-US" b="1" i="1" smtClean="0">
                        <a:solidFill>
                          <a:schemeClr val="accent1">
                            <a:lumMod val="75000"/>
                          </a:schemeClr>
                        </a:solidFill>
                        <a:latin typeface="Cambria Math" panose="02040503050406030204" pitchFamily="18" charset="0"/>
                      </a:rPr>
                      <m:t>𝒋</m:t>
                    </m:r>
                  </m:oMath>
                </a14:m>
                <a:r>
                  <a:rPr lang="en-US" b="1">
                    <a:solidFill>
                      <a:schemeClr val="accent1">
                        <a:lumMod val="75000"/>
                      </a:schemeClr>
                    </a:solidFill>
                  </a:rPr>
                  <a:t>-</a:t>
                </a:r>
                <a:r>
                  <a:rPr lang="en-US" b="1" err="1">
                    <a:solidFill>
                      <a:schemeClr val="accent1">
                        <a:lumMod val="75000"/>
                      </a:schemeClr>
                    </a:solidFill>
                  </a:rPr>
                  <a:t>th</a:t>
                </a:r>
                <a:r>
                  <a:rPr lang="en-US" b="1">
                    <a:solidFill>
                      <a:schemeClr val="accent1">
                        <a:lumMod val="75000"/>
                      </a:schemeClr>
                    </a:solidFill>
                  </a:rPr>
                  <a:t> class</a:t>
                </a:r>
              </a:p>
            </p:txBody>
          </p:sp>
        </mc:Choice>
        <mc:Fallback xmlns="">
          <p:sp>
            <p:nvSpPr>
              <p:cNvPr id="16" name="TextBox 15">
                <a:extLst>
                  <a:ext uri="{FF2B5EF4-FFF2-40B4-BE49-F238E27FC236}">
                    <a16:creationId xmlns:a16="http://schemas.microsoft.com/office/drawing/2014/main" id="{249E0680-2553-C54A-B013-884D81408CA9}"/>
                  </a:ext>
                </a:extLst>
              </p:cNvPr>
              <p:cNvSpPr txBox="1">
                <a:spLocks noRot="1" noChangeAspect="1" noMove="1" noResize="1" noEditPoints="1" noAdjustHandles="1" noChangeArrowheads="1" noChangeShapeType="1" noTextEdit="1"/>
              </p:cNvSpPr>
              <p:nvPr/>
            </p:nvSpPr>
            <p:spPr>
              <a:xfrm>
                <a:off x="7294948" y="3034579"/>
                <a:ext cx="1090363" cy="369332"/>
              </a:xfrm>
              <a:prstGeom prst="rect">
                <a:avLst/>
              </a:prstGeom>
              <a:blipFill>
                <a:blip r:embed="rId5"/>
                <a:stretch>
                  <a:fillRect l="-1676" t="-10000" r="-5028" b="-26667"/>
                </a:stretch>
              </a:blipFill>
            </p:spPr>
            <p:txBody>
              <a:bodyPr/>
              <a:lstStyle/>
              <a:p>
                <a:r>
                  <a:rPr lang="en-US">
                    <a:noFill/>
                  </a:rPr>
                  <a:t> </a:t>
                </a:r>
              </a:p>
            </p:txBody>
          </p:sp>
        </mc:Fallback>
      </mc:AlternateContent>
      <p:graphicFrame>
        <p:nvGraphicFramePr>
          <p:cNvPr id="17" name="Table 7">
            <a:extLst>
              <a:ext uri="{FF2B5EF4-FFF2-40B4-BE49-F238E27FC236}">
                <a16:creationId xmlns:a16="http://schemas.microsoft.com/office/drawing/2014/main" id="{088ABC30-39E3-CE4B-AF21-7FFCB1EFE1D5}"/>
              </a:ext>
            </a:extLst>
          </p:cNvPr>
          <p:cNvGraphicFramePr>
            <a:graphicFrameLocks noGrp="1"/>
          </p:cNvGraphicFramePr>
          <p:nvPr/>
        </p:nvGraphicFramePr>
        <p:xfrm>
          <a:off x="3876793" y="3799775"/>
          <a:ext cx="3124200" cy="370840"/>
        </p:xfrm>
        <a:graphic>
          <a:graphicData uri="http://schemas.openxmlformats.org/drawingml/2006/table">
            <a:tbl>
              <a:tblPr firstRow="1" bandRow="1">
                <a:tableStyleId>{5C22544A-7EE6-4342-B048-85BDC9FD1C3A}</a:tableStyleId>
              </a:tblPr>
              <a:tblGrid>
                <a:gridCol w="624840">
                  <a:extLst>
                    <a:ext uri="{9D8B030D-6E8A-4147-A177-3AD203B41FA5}">
                      <a16:colId xmlns:a16="http://schemas.microsoft.com/office/drawing/2014/main" val="2803509473"/>
                    </a:ext>
                  </a:extLst>
                </a:gridCol>
                <a:gridCol w="624840">
                  <a:extLst>
                    <a:ext uri="{9D8B030D-6E8A-4147-A177-3AD203B41FA5}">
                      <a16:colId xmlns:a16="http://schemas.microsoft.com/office/drawing/2014/main" val="2781578608"/>
                    </a:ext>
                  </a:extLst>
                </a:gridCol>
                <a:gridCol w="624840">
                  <a:extLst>
                    <a:ext uri="{9D8B030D-6E8A-4147-A177-3AD203B41FA5}">
                      <a16:colId xmlns:a16="http://schemas.microsoft.com/office/drawing/2014/main" val="1704327119"/>
                    </a:ext>
                  </a:extLst>
                </a:gridCol>
                <a:gridCol w="624840">
                  <a:extLst>
                    <a:ext uri="{9D8B030D-6E8A-4147-A177-3AD203B41FA5}">
                      <a16:colId xmlns:a16="http://schemas.microsoft.com/office/drawing/2014/main" val="611479000"/>
                    </a:ext>
                  </a:extLst>
                </a:gridCol>
                <a:gridCol w="624840">
                  <a:extLst>
                    <a:ext uri="{9D8B030D-6E8A-4147-A177-3AD203B41FA5}">
                      <a16:colId xmlns:a16="http://schemas.microsoft.com/office/drawing/2014/main" val="4086214590"/>
                    </a:ext>
                  </a:extLst>
                </a:gridCol>
              </a:tblGrid>
              <a:tr h="370840">
                <a:tc>
                  <a:txBody>
                    <a:bodyPr/>
                    <a:lstStyle/>
                    <a:p>
                      <a:pPr algn="ctr"/>
                      <a:r>
                        <a:rPr lang="en-US"/>
                        <a:t>0</a:t>
                      </a:r>
                    </a:p>
                  </a:txBody>
                  <a:tcPr>
                    <a:solidFill>
                      <a:srgbClr val="002060"/>
                    </a:solidFill>
                  </a:tcPr>
                </a:tc>
                <a:tc>
                  <a:txBody>
                    <a:bodyPr/>
                    <a:lstStyle/>
                    <a:p>
                      <a:pPr algn="ctr"/>
                      <a:r>
                        <a:rPr lang="en-US"/>
                        <a:t>0</a:t>
                      </a:r>
                    </a:p>
                  </a:txBody>
                  <a:tcPr>
                    <a:solidFill>
                      <a:srgbClr val="002060"/>
                    </a:solidFill>
                  </a:tcPr>
                </a:tc>
                <a:tc>
                  <a:txBody>
                    <a:bodyPr/>
                    <a:lstStyle/>
                    <a:p>
                      <a:pPr algn="ctr"/>
                      <a:r>
                        <a:rPr lang="en-US"/>
                        <a:t>1</a:t>
                      </a:r>
                    </a:p>
                  </a:txBody>
                  <a:tcPr>
                    <a:solidFill>
                      <a:srgbClr val="002060"/>
                    </a:solidFill>
                  </a:tcPr>
                </a:tc>
                <a:tc>
                  <a:txBody>
                    <a:bodyPr/>
                    <a:lstStyle/>
                    <a:p>
                      <a:pPr algn="ctr"/>
                      <a:r>
                        <a:rPr lang="en-US"/>
                        <a:t>0</a:t>
                      </a:r>
                    </a:p>
                  </a:txBody>
                  <a:tcPr>
                    <a:solidFill>
                      <a:srgbClr val="002060"/>
                    </a:solidFill>
                  </a:tcPr>
                </a:tc>
                <a:tc>
                  <a:txBody>
                    <a:bodyPr/>
                    <a:lstStyle/>
                    <a:p>
                      <a:pPr algn="ctr"/>
                      <a:r>
                        <a:rPr lang="en-US"/>
                        <a:t>0</a:t>
                      </a:r>
                    </a:p>
                  </a:txBody>
                  <a:tcPr>
                    <a:solidFill>
                      <a:srgbClr val="002060"/>
                    </a:solidFill>
                  </a:tcPr>
                </a:tc>
                <a:extLst>
                  <a:ext uri="{0D108BD9-81ED-4DB2-BD59-A6C34878D82A}">
                    <a16:rowId xmlns:a16="http://schemas.microsoft.com/office/drawing/2014/main" val="2067912320"/>
                  </a:ext>
                </a:extLst>
              </a:tr>
            </a:tbl>
          </a:graphicData>
        </a:graphic>
      </p:graphicFrame>
      <p:graphicFrame>
        <p:nvGraphicFramePr>
          <p:cNvPr id="18" name="Table 17">
            <a:extLst>
              <a:ext uri="{FF2B5EF4-FFF2-40B4-BE49-F238E27FC236}">
                <a16:creationId xmlns:a16="http://schemas.microsoft.com/office/drawing/2014/main" id="{3C8266EC-3F50-864D-8EAA-0727A5FC54E7}"/>
              </a:ext>
            </a:extLst>
          </p:cNvPr>
          <p:cNvGraphicFramePr>
            <a:graphicFrameLocks noGrp="1"/>
          </p:cNvGraphicFramePr>
          <p:nvPr/>
        </p:nvGraphicFramePr>
        <p:xfrm>
          <a:off x="3879635" y="5059580"/>
          <a:ext cx="3124200" cy="370840"/>
        </p:xfrm>
        <a:graphic>
          <a:graphicData uri="http://schemas.openxmlformats.org/drawingml/2006/table">
            <a:tbl>
              <a:tblPr firstRow="1" bandRow="1">
                <a:tableStyleId>{5C22544A-7EE6-4342-B048-85BDC9FD1C3A}</a:tableStyleId>
              </a:tblPr>
              <a:tblGrid>
                <a:gridCol w="624840">
                  <a:extLst>
                    <a:ext uri="{9D8B030D-6E8A-4147-A177-3AD203B41FA5}">
                      <a16:colId xmlns:a16="http://schemas.microsoft.com/office/drawing/2014/main" val="2803509473"/>
                    </a:ext>
                  </a:extLst>
                </a:gridCol>
                <a:gridCol w="624840">
                  <a:extLst>
                    <a:ext uri="{9D8B030D-6E8A-4147-A177-3AD203B41FA5}">
                      <a16:colId xmlns:a16="http://schemas.microsoft.com/office/drawing/2014/main" val="2781578608"/>
                    </a:ext>
                  </a:extLst>
                </a:gridCol>
                <a:gridCol w="624840">
                  <a:extLst>
                    <a:ext uri="{9D8B030D-6E8A-4147-A177-3AD203B41FA5}">
                      <a16:colId xmlns:a16="http://schemas.microsoft.com/office/drawing/2014/main" val="1704327119"/>
                    </a:ext>
                  </a:extLst>
                </a:gridCol>
                <a:gridCol w="624840">
                  <a:extLst>
                    <a:ext uri="{9D8B030D-6E8A-4147-A177-3AD203B41FA5}">
                      <a16:colId xmlns:a16="http://schemas.microsoft.com/office/drawing/2014/main" val="611479000"/>
                    </a:ext>
                  </a:extLst>
                </a:gridCol>
                <a:gridCol w="624840">
                  <a:extLst>
                    <a:ext uri="{9D8B030D-6E8A-4147-A177-3AD203B41FA5}">
                      <a16:colId xmlns:a16="http://schemas.microsoft.com/office/drawing/2014/main" val="4086214590"/>
                    </a:ext>
                  </a:extLst>
                </a:gridCol>
              </a:tblGrid>
              <a:tr h="370840">
                <a:tc>
                  <a:txBody>
                    <a:bodyPr/>
                    <a:lstStyle/>
                    <a:p>
                      <a:pPr algn="ctr"/>
                      <a:r>
                        <a:rPr lang="en-US"/>
                        <a:t>0.1</a:t>
                      </a:r>
                    </a:p>
                  </a:txBody>
                  <a:tcPr>
                    <a:solidFill>
                      <a:srgbClr val="002060"/>
                    </a:solidFill>
                  </a:tcPr>
                </a:tc>
                <a:tc>
                  <a:txBody>
                    <a:bodyPr/>
                    <a:lstStyle/>
                    <a:p>
                      <a:pPr algn="ctr"/>
                      <a:r>
                        <a:rPr lang="en-US"/>
                        <a:t>0.3</a:t>
                      </a:r>
                    </a:p>
                  </a:txBody>
                  <a:tcPr>
                    <a:solidFill>
                      <a:srgbClr val="002060"/>
                    </a:solidFill>
                  </a:tcPr>
                </a:tc>
                <a:tc>
                  <a:txBody>
                    <a:bodyPr/>
                    <a:lstStyle/>
                    <a:p>
                      <a:pPr algn="ctr"/>
                      <a:r>
                        <a:rPr lang="en-US"/>
                        <a:t>0.4</a:t>
                      </a:r>
                    </a:p>
                  </a:txBody>
                  <a:tcPr>
                    <a:solidFill>
                      <a:srgbClr val="002060"/>
                    </a:solidFill>
                  </a:tcPr>
                </a:tc>
                <a:tc>
                  <a:txBody>
                    <a:bodyPr/>
                    <a:lstStyle/>
                    <a:p>
                      <a:pPr algn="ctr"/>
                      <a:r>
                        <a:rPr lang="en-US"/>
                        <a:t>0.1</a:t>
                      </a:r>
                    </a:p>
                  </a:txBody>
                  <a:tcPr>
                    <a:solidFill>
                      <a:srgbClr val="002060"/>
                    </a:solidFill>
                  </a:tcPr>
                </a:tc>
                <a:tc>
                  <a:txBody>
                    <a:bodyPr/>
                    <a:lstStyle/>
                    <a:p>
                      <a:pPr algn="ctr"/>
                      <a:r>
                        <a:rPr lang="en-US"/>
                        <a:t>0.1</a:t>
                      </a:r>
                    </a:p>
                  </a:txBody>
                  <a:tcPr>
                    <a:solidFill>
                      <a:srgbClr val="002060"/>
                    </a:solidFill>
                  </a:tcPr>
                </a:tc>
                <a:extLst>
                  <a:ext uri="{0D108BD9-81ED-4DB2-BD59-A6C34878D82A}">
                    <a16:rowId xmlns:a16="http://schemas.microsoft.com/office/drawing/2014/main" val="2067912320"/>
                  </a:ext>
                </a:extLst>
              </a:tr>
            </a:tbl>
          </a:graphicData>
        </a:graphic>
      </p:graphicFrame>
      <p:sp>
        <p:nvSpPr>
          <p:cNvPr id="19" name="TextBox 18">
            <a:extLst>
              <a:ext uri="{FF2B5EF4-FFF2-40B4-BE49-F238E27FC236}">
                <a16:creationId xmlns:a16="http://schemas.microsoft.com/office/drawing/2014/main" id="{B10C1CE3-D071-3141-9770-7A49C5C09984}"/>
              </a:ext>
            </a:extLst>
          </p:cNvPr>
          <p:cNvSpPr txBox="1"/>
          <p:nvPr/>
        </p:nvSpPr>
        <p:spPr>
          <a:xfrm>
            <a:off x="3216482" y="3787743"/>
            <a:ext cx="675185" cy="400110"/>
          </a:xfrm>
          <a:prstGeom prst="rect">
            <a:avLst/>
          </a:prstGeom>
          <a:noFill/>
        </p:spPr>
        <p:txBody>
          <a:bodyPr wrap="none" rtlCol="0">
            <a:spAutoFit/>
          </a:bodyPr>
          <a:lstStyle/>
          <a:p>
            <a:r>
              <a:rPr lang="en-US" sz="2000" b="1"/>
              <a:t>E.g. </a:t>
            </a:r>
          </a:p>
        </p:txBody>
      </p:sp>
      <p:sp>
        <p:nvSpPr>
          <p:cNvPr id="20" name="TextBox 19">
            <a:extLst>
              <a:ext uri="{FF2B5EF4-FFF2-40B4-BE49-F238E27FC236}">
                <a16:creationId xmlns:a16="http://schemas.microsoft.com/office/drawing/2014/main" id="{CAB8B486-1491-E54D-8CA2-86138FD9E0F3}"/>
              </a:ext>
            </a:extLst>
          </p:cNvPr>
          <p:cNvSpPr txBox="1"/>
          <p:nvPr/>
        </p:nvSpPr>
        <p:spPr>
          <a:xfrm>
            <a:off x="3204855" y="5077185"/>
            <a:ext cx="675185" cy="400110"/>
          </a:xfrm>
          <a:prstGeom prst="rect">
            <a:avLst/>
          </a:prstGeom>
          <a:noFill/>
        </p:spPr>
        <p:txBody>
          <a:bodyPr wrap="none" rtlCol="0">
            <a:spAutoFit/>
          </a:bodyPr>
          <a:lstStyle/>
          <a:p>
            <a:r>
              <a:rPr lang="en-US" sz="2000" b="1"/>
              <a:t>E.g. </a:t>
            </a:r>
          </a:p>
        </p:txBody>
      </p:sp>
    </p:spTree>
    <p:extLst>
      <p:ext uri="{BB962C8B-B14F-4D97-AF65-F5344CB8AC3E}">
        <p14:creationId xmlns:p14="http://schemas.microsoft.com/office/powerpoint/2010/main" val="39488297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C8CFB-9DB6-1942-BF48-DF1DFAFC2227}"/>
              </a:ext>
            </a:extLst>
          </p:cNvPr>
          <p:cNvSpPr>
            <a:spLocks noGrp="1"/>
          </p:cNvSpPr>
          <p:nvPr>
            <p:ph type="title"/>
          </p:nvPr>
        </p:nvSpPr>
        <p:spPr/>
        <p:txBody>
          <a:bodyPr/>
          <a:lstStyle/>
          <a:p>
            <a:r>
              <a:rPr lang="en-US"/>
              <a:t>Regression Loss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D85B5A9-802D-A142-8943-C29634A4206C}"/>
                  </a:ext>
                </a:extLst>
              </p:cNvPr>
              <p:cNvSpPr>
                <a:spLocks noGrp="1"/>
              </p:cNvSpPr>
              <p:nvPr>
                <p:ph idx="1"/>
              </p:nvPr>
            </p:nvSpPr>
            <p:spPr>
              <a:xfrm>
                <a:off x="411480" y="1098362"/>
                <a:ext cx="8640792" cy="5719354"/>
              </a:xfrm>
            </p:spPr>
            <p:txBody>
              <a:bodyPr>
                <a:normAutofit fontScale="77500" lnSpcReduction="20000"/>
              </a:bodyPr>
              <a:lstStyle/>
              <a:p>
                <a:pPr>
                  <a:lnSpc>
                    <a:spcPct val="120000"/>
                  </a:lnSpc>
                </a:pPr>
                <a:r>
                  <a:rPr lang="en-US" sz="4100"/>
                  <a:t>For regression tasks we often use </a:t>
                </a:r>
                <a:r>
                  <a:rPr lang="en-US" sz="4100" b="1">
                    <a:solidFill>
                      <a:srgbClr val="C00000"/>
                    </a:solidFill>
                  </a:rPr>
                  <a:t>Mean Squared Error (MSE) </a:t>
                </a:r>
                <a:r>
                  <a:rPr lang="en-US" sz="4100"/>
                  <a:t>a.k.a.</a:t>
                </a:r>
                <a:r>
                  <a:rPr lang="en-US" sz="4100" b="1">
                    <a:solidFill>
                      <a:srgbClr val="C00000"/>
                    </a:solidFill>
                  </a:rPr>
                  <a:t> L2 loss</a:t>
                </a:r>
                <a:endParaRPr lang="en-US" sz="3600"/>
              </a:p>
              <a:p>
                <a14:m>
                  <m:oMath xmlns:m="http://schemas.openxmlformats.org/officeDocument/2006/math">
                    <m:r>
                      <a:rPr lang="en-US" sz="3600" i="1" dirty="0" smtClean="0">
                        <a:solidFill>
                          <a:schemeClr val="accent2"/>
                        </a:solidFill>
                        <a:latin typeface="Cambria Math" panose="02040503050406030204" pitchFamily="18" charset="0"/>
                      </a:rPr>
                      <m:t>𝐾</m:t>
                    </m:r>
                  </m:oMath>
                </a14:m>
                <a:r>
                  <a:rPr lang="en-US" sz="3600">
                    <a:solidFill>
                      <a:schemeClr val="accent2"/>
                    </a:solidFill>
                  </a:rPr>
                  <a:t>-way regression </a:t>
                </a:r>
                <a:r>
                  <a:rPr lang="en-US" sz="3600"/>
                  <a:t>for data point (</a:t>
                </a:r>
                <a:r>
                  <a:rPr lang="en-US" sz="3600" err="1"/>
                  <a:t>i</a:t>
                </a:r>
                <a:r>
                  <a:rPr lang="en-US" sz="3600"/>
                  <a:t>):</a:t>
                </a:r>
              </a:p>
              <a:p>
                <a:pPr marL="118872"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MSE</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b="1" i="1">
                                  <a:latin typeface="Cambria Math" panose="02040503050406030204" pitchFamily="18" charset="0"/>
                                </a:rPr>
                                <m:t>𝒚</m:t>
                              </m:r>
                            </m:e>
                            <m:sup>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p>
                          </m:sSup>
                          <m:r>
                            <a:rPr lang="en-US" i="1">
                              <a:latin typeface="Cambria Math" panose="02040503050406030204" pitchFamily="18" charset="0"/>
                            </a:rPr>
                            <m:t>, </m:t>
                          </m:r>
                          <m:sSup>
                            <m:sSupPr>
                              <m:ctrlPr>
                                <a:rPr lang="en-US" i="1">
                                  <a:latin typeface="Cambria Math" panose="02040503050406030204" pitchFamily="18" charset="0"/>
                                </a:rPr>
                              </m:ctrlPr>
                            </m:sSupPr>
                            <m:e>
                              <m:acc>
                                <m:accPr>
                                  <m:chr m:val="̂"/>
                                  <m:ctrlPr>
                                    <a:rPr lang="en-US" b="1" i="1">
                                      <a:latin typeface="Cambria Math" panose="02040503050406030204" pitchFamily="18" charset="0"/>
                                    </a:rPr>
                                  </m:ctrlPr>
                                </m:accPr>
                                <m:e>
                                  <m:r>
                                    <a:rPr lang="en-US" b="1" i="1">
                                      <a:latin typeface="Cambria Math" panose="02040503050406030204" pitchFamily="18" charset="0"/>
                                    </a:rPr>
                                    <m:t>𝒚</m:t>
                                  </m:r>
                                </m:e>
                              </m:acc>
                            </m:e>
                            <m:sup>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p>
                          </m:sSup>
                        </m:e>
                      </m:d>
                      <m:r>
                        <a:rPr lang="en-US" i="1">
                          <a:latin typeface="Cambria Math" panose="02040503050406030204" pitchFamily="18" charset="0"/>
                        </a:rPr>
                        <m:t>=</m:t>
                      </m:r>
                      <m:nary>
                        <m:naryPr>
                          <m:chr m:val="∑"/>
                          <m:limLoc m:val="subSup"/>
                          <m:ctrlPr>
                            <a:rPr lang="en-US" i="1">
                              <a:latin typeface="Cambria Math" panose="02040503050406030204" pitchFamily="18" charset="0"/>
                              <a:ea typeface="Cambria Math" panose="02040503050406030204" pitchFamily="18" charset="0"/>
                            </a:rPr>
                          </m:ctrlPr>
                        </m:naryPr>
                        <m:sub>
                          <m:r>
                            <m:rPr>
                              <m:brk m:alnAt="1"/>
                            </m:rPr>
                            <a:rPr lang="en-US" b="0" i="1" smtClean="0">
                              <a:latin typeface="Cambria Math" panose="02040503050406030204" pitchFamily="18" charset="0"/>
                              <a:ea typeface="Cambria Math" panose="02040503050406030204" pitchFamily="18" charset="0"/>
                            </a:rPr>
                            <m:t>𝑗</m:t>
                          </m:r>
                          <m:r>
                            <a:rPr lang="en-US" i="1">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𝐾</m:t>
                          </m:r>
                        </m:sup>
                        <m:e>
                          <m:sSup>
                            <m:sSupPr>
                              <m:ctrlPr>
                                <a:rPr lang="en-US" i="1" smtClean="0">
                                  <a:latin typeface="Cambria Math" panose="02040503050406030204" pitchFamily="18" charset="0"/>
                                  <a:ea typeface="Cambria Math" panose="02040503050406030204" pitchFamily="18" charset="0"/>
                                </a:rPr>
                              </m:ctrlPr>
                            </m:sSupPr>
                            <m:e>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m:t>
                                  </m:r>
                                  <m:r>
                                    <a:rPr lang="en-US" b="1" i="1">
                                      <a:latin typeface="Cambria Math" panose="02040503050406030204" pitchFamily="18" charset="0"/>
                                      <a:ea typeface="Cambria Math" panose="02040503050406030204" pitchFamily="18" charset="0"/>
                                    </a:rPr>
                                    <m:t>𝒚</m:t>
                                  </m:r>
                                </m:e>
                                <m:sub>
                                  <m:r>
                                    <a:rPr lang="en-US" i="1">
                                      <a:latin typeface="Cambria Math" panose="02040503050406030204" pitchFamily="18" charset="0"/>
                                      <a:ea typeface="Cambria Math" panose="02040503050406030204" pitchFamily="18" charset="0"/>
                                    </a:rPr>
                                    <m:t>𝑗</m:t>
                                  </m:r>
                                </m:sub>
                                <m:sup>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m:t>
                                  </m:r>
                                </m:sup>
                              </m:sSubSup>
                              <m:r>
                                <a:rPr lang="en-US" i="1">
                                  <a:latin typeface="Cambria Math" panose="02040503050406030204" pitchFamily="18" charset="0"/>
                                  <a:ea typeface="Cambria Math" panose="02040503050406030204" pitchFamily="18" charset="0"/>
                                </a:rPr>
                                <m:t>− </m:t>
                              </m:r>
                              <m:sSubSup>
                                <m:sSubSupPr>
                                  <m:ctrlPr>
                                    <a:rPr lang="en-US" i="1">
                                      <a:latin typeface="Cambria Math" panose="02040503050406030204" pitchFamily="18" charset="0"/>
                                      <a:ea typeface="Cambria Math" panose="02040503050406030204" pitchFamily="18" charset="0"/>
                                    </a:rPr>
                                  </m:ctrlPr>
                                </m:sSubSupPr>
                                <m:e>
                                  <m:acc>
                                    <m:accPr>
                                      <m:chr m:val="̂"/>
                                      <m:ctrlPr>
                                        <a:rPr lang="en-US" b="1" i="1">
                                          <a:latin typeface="Cambria Math" panose="02040503050406030204" pitchFamily="18" charset="0"/>
                                          <a:ea typeface="Cambria Math" panose="02040503050406030204" pitchFamily="18" charset="0"/>
                                        </a:rPr>
                                      </m:ctrlPr>
                                    </m:accPr>
                                    <m:e>
                                      <m:r>
                                        <a:rPr lang="en-US" b="1" i="1">
                                          <a:latin typeface="Cambria Math" panose="02040503050406030204" pitchFamily="18" charset="0"/>
                                          <a:ea typeface="Cambria Math" panose="02040503050406030204" pitchFamily="18" charset="0"/>
                                        </a:rPr>
                                        <m:t>𝒚</m:t>
                                      </m:r>
                                    </m:e>
                                  </m:acc>
                                </m:e>
                                <m:sub>
                                  <m:r>
                                    <a:rPr lang="en-US" i="1">
                                      <a:latin typeface="Cambria Math" panose="02040503050406030204" pitchFamily="18" charset="0"/>
                                      <a:ea typeface="Cambria Math" panose="02040503050406030204" pitchFamily="18" charset="0"/>
                                    </a:rPr>
                                    <m:t>𝑗</m:t>
                                  </m:r>
                                </m:sub>
                                <m:sup>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𝑖</m:t>
                                      </m:r>
                                    </m:e>
                                  </m:d>
                                </m:sup>
                              </m:sSubSup>
                              <m:r>
                                <a:rPr lang="en-US" b="0" i="1" smtClean="0">
                                  <a:latin typeface="Cambria Math" panose="02040503050406030204" pitchFamily="18" charset="0"/>
                                  <a:ea typeface="Cambria Math" panose="02040503050406030204" pitchFamily="18" charset="0"/>
                                </a:rPr>
                                <m:t>)</m:t>
                              </m:r>
                            </m:e>
                            <m:sup>
                              <m:r>
                                <a:rPr lang="en-US" b="0" i="1" smtClean="0">
                                  <a:latin typeface="Cambria Math" panose="02040503050406030204" pitchFamily="18" charset="0"/>
                                  <a:ea typeface="Cambria Math" panose="02040503050406030204" pitchFamily="18" charset="0"/>
                                </a:rPr>
                                <m:t>2</m:t>
                              </m:r>
                            </m:sup>
                          </m:sSup>
                        </m:e>
                      </m:nary>
                    </m:oMath>
                  </m:oMathPara>
                </a14:m>
                <a:endParaRPr lang="en-US"/>
              </a:p>
              <a:p>
                <a:pPr marL="118872" indent="0">
                  <a:buNone/>
                </a:pPr>
                <a:r>
                  <a:rPr lang="en-US" sz="3600">
                    <a:solidFill>
                      <a:srgbClr val="C00000"/>
                    </a:solidFill>
                  </a:rPr>
                  <a:t>where:</a:t>
                </a:r>
              </a:p>
              <a:p>
                <a:pPr marL="118872" indent="0" algn="ctr">
                  <a:buNone/>
                </a:pPr>
                <a:endParaRPr lang="en-US" i="1">
                  <a:latin typeface="Cambria Math" panose="02040503050406030204" pitchFamily="18" charset="0"/>
                </a:endParaRPr>
              </a:p>
              <a:p>
                <a:pPr marL="118872" indent="0" algn="ctr">
                  <a:buNone/>
                </a:pPr>
                <a14:m>
                  <m:oMath xmlns:m="http://schemas.openxmlformats.org/officeDocument/2006/math">
                    <m:sSup>
                      <m:sSupPr>
                        <m:ctrlPr>
                          <a:rPr lang="en-US" b="1" i="1" smtClean="0">
                            <a:latin typeface="Cambria Math" panose="02040503050406030204" pitchFamily="18" charset="0"/>
                          </a:rPr>
                        </m:ctrlPr>
                      </m:sSupPr>
                      <m:e>
                        <m:r>
                          <a:rPr lang="en-US" b="1" i="1" smtClean="0">
                            <a:latin typeface="Cambria Math" panose="02040503050406030204" pitchFamily="18" charset="0"/>
                          </a:rPr>
                          <m:t>𝒚</m:t>
                        </m:r>
                      </m:e>
                      <m:sup>
                        <m:r>
                          <a:rPr lang="en-US" b="1" i="1" smtClean="0">
                            <a:latin typeface="Cambria Math" panose="02040503050406030204" pitchFamily="18" charset="0"/>
                          </a:rPr>
                          <m:t>(</m:t>
                        </m:r>
                        <m:r>
                          <a:rPr lang="en-US" b="1" i="1" smtClean="0">
                            <a:latin typeface="Cambria Math" panose="02040503050406030204" pitchFamily="18" charset="0"/>
                          </a:rPr>
                          <m:t>𝒊</m:t>
                        </m:r>
                        <m:r>
                          <a:rPr lang="en-US" b="1" i="1" smtClean="0">
                            <a:latin typeface="Cambria Math" panose="02040503050406030204" pitchFamily="18" charset="0"/>
                          </a:rPr>
                          <m:t>)</m:t>
                        </m:r>
                      </m:sup>
                    </m:sSup>
                    <m:r>
                      <a:rPr lang="en-US" i="1">
                        <a:latin typeface="Cambria Math" panose="02040503050406030204" pitchFamily="18" charset="0"/>
                      </a:rPr>
                      <m:t> </m:t>
                    </m:r>
                    <m:r>
                      <a:rPr lang="en-US" i="1">
                        <a:latin typeface="Cambria Math" panose="02040503050406030204" pitchFamily="18" charset="0"/>
                        <a:ea typeface="Cambria Math" panose="02040503050406030204" pitchFamily="18" charset="0"/>
                      </a:rPr>
                      <m:t>𝜖</m:t>
                    </m:r>
                    <m:r>
                      <a:rPr lang="en-US" i="1">
                        <a:latin typeface="Cambria Math" panose="02040503050406030204" pitchFamily="18" charset="0"/>
                        <a:ea typeface="Cambria Math" panose="02040503050406030204" pitchFamily="18" charset="0"/>
                      </a:rPr>
                      <m:t> </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𝑘</m:t>
                        </m:r>
                      </m:sup>
                    </m:sSup>
                    <m:r>
                      <a:rPr lang="en-US" i="1">
                        <a:latin typeface="Cambria Math" panose="02040503050406030204" pitchFamily="18" charset="0"/>
                      </a:rPr>
                      <m:t>=</m:t>
                    </m:r>
                  </m:oMath>
                </a14:m>
                <a:r>
                  <a:rPr lang="en-US"/>
                  <a:t> Real valued vector of targets</a:t>
                </a:r>
              </a:p>
              <a:p>
                <a:pPr marL="118872" indent="0" algn="ctr">
                  <a:buNone/>
                </a:pPr>
                <a14:m>
                  <m:oMath xmlns:m="http://schemas.openxmlformats.org/officeDocument/2006/math">
                    <m:sSup>
                      <m:sSupPr>
                        <m:ctrlPr>
                          <a:rPr lang="en-US" b="1" i="1" smtClean="0">
                            <a:latin typeface="Cambria Math" panose="02040503050406030204" pitchFamily="18" charset="0"/>
                            <a:ea typeface="Cambria Math" panose="02040503050406030204" pitchFamily="18" charset="0"/>
                          </a:rPr>
                        </m:ctrlPr>
                      </m:sSupPr>
                      <m:e>
                        <m:acc>
                          <m:accPr>
                            <m:chr m:val="̂"/>
                            <m:ctrlPr>
                              <a:rPr lang="en-US" b="1" i="1" smtClean="0">
                                <a:latin typeface="Cambria Math" panose="02040503050406030204" pitchFamily="18" charset="0"/>
                                <a:ea typeface="Cambria Math" panose="02040503050406030204" pitchFamily="18" charset="0"/>
                              </a:rPr>
                            </m:ctrlPr>
                          </m:accPr>
                          <m:e>
                            <m:r>
                              <a:rPr lang="en-US" b="1" i="1" smtClean="0">
                                <a:latin typeface="Cambria Math" panose="02040503050406030204" pitchFamily="18" charset="0"/>
                                <a:ea typeface="Cambria Math" panose="02040503050406030204" pitchFamily="18" charset="0"/>
                              </a:rPr>
                              <m:t>𝒚</m:t>
                            </m:r>
                          </m:e>
                        </m:acc>
                      </m:e>
                      <m:sup>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𝒊</m:t>
                        </m:r>
                        <m:r>
                          <a:rPr lang="en-US" b="1" i="1" smtClean="0">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𝜖</m:t>
                    </m:r>
                    <m:r>
                      <a:rPr lang="en-US" i="1">
                        <a:latin typeface="Cambria Math" panose="02040503050406030204" pitchFamily="18" charset="0"/>
                        <a:ea typeface="Cambria Math" panose="02040503050406030204" pitchFamily="18" charset="0"/>
                      </a:rPr>
                      <m:t> </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𝑘</m:t>
                        </m:r>
                      </m:sup>
                    </m:sSup>
                    <m:r>
                      <a:rPr lang="en-US" i="1">
                        <a:latin typeface="Cambria Math" panose="02040503050406030204" pitchFamily="18" charset="0"/>
                      </a:rPr>
                      <m:t>=</m:t>
                    </m:r>
                    <m:r>
                      <a:rPr lang="en-US" i="1" smtClean="0">
                        <a:latin typeface="Cambria Math" panose="02040503050406030204" pitchFamily="18" charset="0"/>
                      </a:rPr>
                      <m:t> </m:t>
                    </m:r>
                  </m:oMath>
                </a14:m>
                <a:r>
                  <a:rPr lang="en-US"/>
                  <a:t>Real valued vector of predictions</a:t>
                </a:r>
              </a:p>
              <a:p>
                <a:pPr lvl="1">
                  <a:lnSpc>
                    <a:spcPct val="120000"/>
                  </a:lnSpc>
                </a:pPr>
                <a:endParaRPr lang="en-US" sz="3200">
                  <a:solidFill>
                    <a:schemeClr val="accent2"/>
                  </a:solidFill>
                </a:endParaRPr>
              </a:p>
              <a:p>
                <a:r>
                  <a:rPr lang="en-US" sz="3600">
                    <a:solidFill>
                      <a:srgbClr val="C00000"/>
                    </a:solidFill>
                  </a:rPr>
                  <a:t>Total loss over all </a:t>
                </a:r>
                <a14:m>
                  <m:oMath xmlns:m="http://schemas.openxmlformats.org/officeDocument/2006/math">
                    <m:r>
                      <a:rPr lang="en-US" sz="3600" i="1">
                        <a:solidFill>
                          <a:srgbClr val="C00000"/>
                        </a:solidFill>
                        <a:latin typeface="Cambria Math" panose="02040503050406030204" pitchFamily="18" charset="0"/>
                      </a:rPr>
                      <m:t>𝑁</m:t>
                    </m:r>
                  </m:oMath>
                </a14:m>
                <a:r>
                  <a:rPr lang="en-US" sz="3600">
                    <a:solidFill>
                      <a:srgbClr val="C00000"/>
                    </a:solidFill>
                  </a:rPr>
                  <a:t> training examples</a:t>
                </a:r>
              </a:p>
              <a:p>
                <a:pPr marL="457200" lvl="1" indent="0">
                  <a:buNone/>
                </a:pPr>
                <a14:m>
                  <m:oMathPara xmlns:m="http://schemas.openxmlformats.org/officeDocument/2006/math">
                    <m:oMathParaPr>
                      <m:jc m:val="centerGroup"/>
                    </m:oMathParaPr>
                    <m:oMath xmlns:m="http://schemas.openxmlformats.org/officeDocument/2006/math">
                      <m:r>
                        <m:rPr>
                          <m:sty m:val="p"/>
                        </m:rPr>
                        <a:rPr lang="en-US" b="0" i="0" smtClean="0">
                          <a:solidFill>
                            <a:schemeClr val="tx1"/>
                          </a:solidFill>
                          <a:latin typeface="Cambria Math" panose="02040503050406030204" pitchFamily="18" charset="0"/>
                        </a:rPr>
                        <m:t>Loss</m:t>
                      </m:r>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a:rPr lang="en-US" b="0" i="1" smtClean="0">
                              <a:solidFill>
                                <a:schemeClr val="tx1"/>
                              </a:solidFill>
                              <a:latin typeface="Cambria Math" panose="02040503050406030204" pitchFamily="18" charset="0"/>
                            </a:rPr>
                            <m:t>𝑖</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𝑁</m:t>
                          </m:r>
                        </m:sup>
                        <m:e>
                          <m:r>
                            <m:rPr>
                              <m:sty m:val="p"/>
                            </m:rPr>
                            <a:rPr lang="en-US">
                              <a:latin typeface="Cambria Math" panose="02040503050406030204" pitchFamily="18" charset="0"/>
                            </a:rPr>
                            <m:t>MSE</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b="1" i="1">
                                      <a:latin typeface="Cambria Math" panose="02040503050406030204" pitchFamily="18" charset="0"/>
                                    </a:rPr>
                                    <m:t>𝒚</m:t>
                                  </m:r>
                                </m:e>
                                <m:sup>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p>
                              </m:sSup>
                              <m:r>
                                <a:rPr lang="en-US" i="1">
                                  <a:latin typeface="Cambria Math" panose="02040503050406030204" pitchFamily="18" charset="0"/>
                                </a:rPr>
                                <m:t>, </m:t>
                              </m:r>
                              <m:sSup>
                                <m:sSupPr>
                                  <m:ctrlPr>
                                    <a:rPr lang="en-US" i="1">
                                      <a:latin typeface="Cambria Math" panose="02040503050406030204" pitchFamily="18" charset="0"/>
                                    </a:rPr>
                                  </m:ctrlPr>
                                </m:sSupPr>
                                <m:e>
                                  <m:acc>
                                    <m:accPr>
                                      <m:chr m:val="̂"/>
                                      <m:ctrlPr>
                                        <a:rPr lang="en-US" b="1" i="1">
                                          <a:latin typeface="Cambria Math" panose="02040503050406030204" pitchFamily="18" charset="0"/>
                                        </a:rPr>
                                      </m:ctrlPr>
                                    </m:accPr>
                                    <m:e>
                                      <m:r>
                                        <a:rPr lang="en-US" b="1" i="1">
                                          <a:latin typeface="Cambria Math" panose="02040503050406030204" pitchFamily="18" charset="0"/>
                                        </a:rPr>
                                        <m:t>𝒚</m:t>
                                      </m:r>
                                    </m:e>
                                  </m:acc>
                                </m:e>
                                <m:sup>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p>
                              </m:sSup>
                            </m:e>
                          </m:d>
                        </m:e>
                      </m:nary>
                    </m:oMath>
                  </m:oMathPara>
                </a14:m>
                <a:endParaRPr lang="en-US">
                  <a:solidFill>
                    <a:schemeClr val="tx1"/>
                  </a:solidFill>
                </a:endParaRPr>
              </a:p>
              <a:p>
                <a:endParaRPr lang="en-US">
                  <a:solidFill>
                    <a:srgbClr val="C00000"/>
                  </a:solidFill>
                </a:endParaRPr>
              </a:p>
              <a:p>
                <a:endParaRPr lang="en-US" b="1">
                  <a:solidFill>
                    <a:srgbClr val="C00000"/>
                  </a:solidFill>
                </a:endParaRPr>
              </a:p>
              <a:p>
                <a:endParaRPr lang="en-US" b="1">
                  <a:solidFill>
                    <a:srgbClr val="C00000"/>
                  </a:solidFill>
                </a:endParaRPr>
              </a:p>
            </p:txBody>
          </p:sp>
        </mc:Choice>
        <mc:Fallback xmlns="">
          <p:sp>
            <p:nvSpPr>
              <p:cNvPr id="3" name="Content Placeholder 2">
                <a:extLst>
                  <a:ext uri="{FF2B5EF4-FFF2-40B4-BE49-F238E27FC236}">
                    <a16:creationId xmlns:a16="http://schemas.microsoft.com/office/drawing/2014/main" id="{BD85B5A9-802D-A142-8943-C29634A4206C}"/>
                  </a:ext>
                </a:extLst>
              </p:cNvPr>
              <p:cNvSpPr>
                <a:spLocks noGrp="1" noRot="1" noChangeAspect="1" noMove="1" noResize="1" noEditPoints="1" noAdjustHandles="1" noChangeArrowheads="1" noChangeShapeType="1" noTextEdit="1"/>
              </p:cNvSpPr>
              <p:nvPr>
                <p:ph idx="1"/>
              </p:nvPr>
            </p:nvSpPr>
            <p:spPr>
              <a:xfrm>
                <a:off x="411480" y="1098362"/>
                <a:ext cx="8640792" cy="5719354"/>
              </a:xfrm>
              <a:blipFill>
                <a:blip r:embed="rId3"/>
                <a:stretch>
                  <a:fillRect l="-565" t="-533" r="-254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1C75BA8-91CD-EC48-B4F9-3338B11F0A93}"/>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F25F358D-D5CA-3940-B494-183B7D14992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74C6BB4-36EF-D849-A5AE-87BEB6349F37}"/>
              </a:ext>
            </a:extLst>
          </p:cNvPr>
          <p:cNvSpPr>
            <a:spLocks noGrp="1"/>
          </p:cNvSpPr>
          <p:nvPr>
            <p:ph type="sldNum" sz="quarter" idx="12"/>
          </p:nvPr>
        </p:nvSpPr>
        <p:spPr/>
        <p:txBody>
          <a:bodyPr/>
          <a:lstStyle/>
          <a:p>
            <a:fld id="{19B12225-5612-419B-A8D5-4B8EEE4C217E}" type="slidenum">
              <a:rPr lang="en-US" smtClean="0"/>
              <a:pPr/>
              <a:t>50</a:t>
            </a:fld>
            <a:endParaRPr lang="en-US"/>
          </a:p>
        </p:txBody>
      </p:sp>
      <p:graphicFrame>
        <p:nvGraphicFramePr>
          <p:cNvPr id="7" name="Table 7">
            <a:extLst>
              <a:ext uri="{FF2B5EF4-FFF2-40B4-BE49-F238E27FC236}">
                <a16:creationId xmlns:a16="http://schemas.microsoft.com/office/drawing/2014/main" id="{D01FE818-6B0D-D044-A7C8-61327FDA5C2B}"/>
              </a:ext>
            </a:extLst>
          </p:cNvPr>
          <p:cNvGraphicFramePr>
            <a:graphicFrameLocks noGrp="1"/>
          </p:cNvGraphicFramePr>
          <p:nvPr/>
        </p:nvGraphicFramePr>
        <p:xfrm>
          <a:off x="3935575" y="3535762"/>
          <a:ext cx="3124200" cy="370840"/>
        </p:xfrm>
        <a:graphic>
          <a:graphicData uri="http://schemas.openxmlformats.org/drawingml/2006/table">
            <a:tbl>
              <a:tblPr firstRow="1" bandRow="1">
                <a:tableStyleId>{5C22544A-7EE6-4342-B048-85BDC9FD1C3A}</a:tableStyleId>
              </a:tblPr>
              <a:tblGrid>
                <a:gridCol w="624840">
                  <a:extLst>
                    <a:ext uri="{9D8B030D-6E8A-4147-A177-3AD203B41FA5}">
                      <a16:colId xmlns:a16="http://schemas.microsoft.com/office/drawing/2014/main" val="2803509473"/>
                    </a:ext>
                  </a:extLst>
                </a:gridCol>
                <a:gridCol w="624840">
                  <a:extLst>
                    <a:ext uri="{9D8B030D-6E8A-4147-A177-3AD203B41FA5}">
                      <a16:colId xmlns:a16="http://schemas.microsoft.com/office/drawing/2014/main" val="2781578608"/>
                    </a:ext>
                  </a:extLst>
                </a:gridCol>
                <a:gridCol w="624840">
                  <a:extLst>
                    <a:ext uri="{9D8B030D-6E8A-4147-A177-3AD203B41FA5}">
                      <a16:colId xmlns:a16="http://schemas.microsoft.com/office/drawing/2014/main" val="1704327119"/>
                    </a:ext>
                  </a:extLst>
                </a:gridCol>
                <a:gridCol w="624840">
                  <a:extLst>
                    <a:ext uri="{9D8B030D-6E8A-4147-A177-3AD203B41FA5}">
                      <a16:colId xmlns:a16="http://schemas.microsoft.com/office/drawing/2014/main" val="611479000"/>
                    </a:ext>
                  </a:extLst>
                </a:gridCol>
                <a:gridCol w="624840">
                  <a:extLst>
                    <a:ext uri="{9D8B030D-6E8A-4147-A177-3AD203B41FA5}">
                      <a16:colId xmlns:a16="http://schemas.microsoft.com/office/drawing/2014/main" val="4086214590"/>
                    </a:ext>
                  </a:extLst>
                </a:gridCol>
              </a:tblGrid>
              <a:tr h="370840">
                <a:tc>
                  <a:txBody>
                    <a:bodyPr/>
                    <a:lstStyle/>
                    <a:p>
                      <a:pPr algn="ctr"/>
                      <a:r>
                        <a:rPr lang="en-US"/>
                        <a:t>1.4</a:t>
                      </a:r>
                    </a:p>
                  </a:txBody>
                  <a:tcPr>
                    <a:solidFill>
                      <a:srgbClr val="002060"/>
                    </a:solidFill>
                  </a:tcPr>
                </a:tc>
                <a:tc>
                  <a:txBody>
                    <a:bodyPr/>
                    <a:lstStyle/>
                    <a:p>
                      <a:pPr algn="ctr"/>
                      <a:r>
                        <a:rPr lang="en-US"/>
                        <a:t>2.3</a:t>
                      </a:r>
                    </a:p>
                  </a:txBody>
                  <a:tcPr>
                    <a:solidFill>
                      <a:srgbClr val="002060"/>
                    </a:solidFill>
                  </a:tcPr>
                </a:tc>
                <a:tc>
                  <a:txBody>
                    <a:bodyPr/>
                    <a:lstStyle/>
                    <a:p>
                      <a:pPr algn="ctr"/>
                      <a:r>
                        <a:rPr lang="en-US"/>
                        <a:t>1.0</a:t>
                      </a:r>
                    </a:p>
                  </a:txBody>
                  <a:tcPr>
                    <a:solidFill>
                      <a:srgbClr val="002060"/>
                    </a:solidFill>
                  </a:tcPr>
                </a:tc>
                <a:tc>
                  <a:txBody>
                    <a:bodyPr/>
                    <a:lstStyle/>
                    <a:p>
                      <a:pPr algn="ctr"/>
                      <a:r>
                        <a:rPr lang="en-US"/>
                        <a:t>0.5</a:t>
                      </a:r>
                    </a:p>
                  </a:txBody>
                  <a:tcPr>
                    <a:solidFill>
                      <a:srgbClr val="002060"/>
                    </a:solidFill>
                  </a:tcPr>
                </a:tc>
                <a:tc>
                  <a:txBody>
                    <a:bodyPr/>
                    <a:lstStyle/>
                    <a:p>
                      <a:pPr algn="ctr"/>
                      <a:r>
                        <a:rPr lang="en-US"/>
                        <a:t>0.6</a:t>
                      </a:r>
                    </a:p>
                  </a:txBody>
                  <a:tcPr>
                    <a:solidFill>
                      <a:srgbClr val="002060"/>
                    </a:solidFill>
                  </a:tcPr>
                </a:tc>
                <a:extLst>
                  <a:ext uri="{0D108BD9-81ED-4DB2-BD59-A6C34878D82A}">
                    <a16:rowId xmlns:a16="http://schemas.microsoft.com/office/drawing/2014/main" val="2067912320"/>
                  </a:ext>
                </a:extLst>
              </a:tr>
            </a:tbl>
          </a:graphicData>
        </a:graphic>
      </p:graphicFrame>
      <p:graphicFrame>
        <p:nvGraphicFramePr>
          <p:cNvPr id="8" name="Table 7">
            <a:extLst>
              <a:ext uri="{FF2B5EF4-FFF2-40B4-BE49-F238E27FC236}">
                <a16:creationId xmlns:a16="http://schemas.microsoft.com/office/drawing/2014/main" id="{6B335D77-4B8D-7C40-88D5-4DA948F8EE94}"/>
              </a:ext>
            </a:extLst>
          </p:cNvPr>
          <p:cNvGraphicFramePr>
            <a:graphicFrameLocks noGrp="1"/>
          </p:cNvGraphicFramePr>
          <p:nvPr/>
        </p:nvGraphicFramePr>
        <p:xfrm>
          <a:off x="3935575" y="4609758"/>
          <a:ext cx="3124200" cy="365760"/>
        </p:xfrm>
        <a:graphic>
          <a:graphicData uri="http://schemas.openxmlformats.org/drawingml/2006/table">
            <a:tbl>
              <a:tblPr firstRow="1" bandRow="1">
                <a:tableStyleId>{5C22544A-7EE6-4342-B048-85BDC9FD1C3A}</a:tableStyleId>
              </a:tblPr>
              <a:tblGrid>
                <a:gridCol w="624840">
                  <a:extLst>
                    <a:ext uri="{9D8B030D-6E8A-4147-A177-3AD203B41FA5}">
                      <a16:colId xmlns:a16="http://schemas.microsoft.com/office/drawing/2014/main" val="2803509473"/>
                    </a:ext>
                  </a:extLst>
                </a:gridCol>
                <a:gridCol w="624840">
                  <a:extLst>
                    <a:ext uri="{9D8B030D-6E8A-4147-A177-3AD203B41FA5}">
                      <a16:colId xmlns:a16="http://schemas.microsoft.com/office/drawing/2014/main" val="2781578608"/>
                    </a:ext>
                  </a:extLst>
                </a:gridCol>
                <a:gridCol w="624840">
                  <a:extLst>
                    <a:ext uri="{9D8B030D-6E8A-4147-A177-3AD203B41FA5}">
                      <a16:colId xmlns:a16="http://schemas.microsoft.com/office/drawing/2014/main" val="1704327119"/>
                    </a:ext>
                  </a:extLst>
                </a:gridCol>
                <a:gridCol w="624840">
                  <a:extLst>
                    <a:ext uri="{9D8B030D-6E8A-4147-A177-3AD203B41FA5}">
                      <a16:colId xmlns:a16="http://schemas.microsoft.com/office/drawing/2014/main" val="611479000"/>
                    </a:ext>
                  </a:extLst>
                </a:gridCol>
                <a:gridCol w="624840">
                  <a:extLst>
                    <a:ext uri="{9D8B030D-6E8A-4147-A177-3AD203B41FA5}">
                      <a16:colId xmlns:a16="http://schemas.microsoft.com/office/drawing/2014/main" val="4086214590"/>
                    </a:ext>
                  </a:extLst>
                </a:gridCol>
              </a:tblGrid>
              <a:tr h="323348">
                <a:tc>
                  <a:txBody>
                    <a:bodyPr/>
                    <a:lstStyle/>
                    <a:p>
                      <a:pPr algn="ctr"/>
                      <a:r>
                        <a:rPr lang="en-US"/>
                        <a:t>0.9</a:t>
                      </a:r>
                    </a:p>
                  </a:txBody>
                  <a:tcPr>
                    <a:solidFill>
                      <a:srgbClr val="002060"/>
                    </a:solidFill>
                  </a:tcPr>
                </a:tc>
                <a:tc>
                  <a:txBody>
                    <a:bodyPr/>
                    <a:lstStyle/>
                    <a:p>
                      <a:pPr algn="ctr"/>
                      <a:r>
                        <a:rPr lang="en-US"/>
                        <a:t>2.8</a:t>
                      </a:r>
                    </a:p>
                  </a:txBody>
                  <a:tcPr>
                    <a:solidFill>
                      <a:srgbClr val="002060"/>
                    </a:solidFill>
                  </a:tcPr>
                </a:tc>
                <a:tc>
                  <a:txBody>
                    <a:bodyPr/>
                    <a:lstStyle/>
                    <a:p>
                      <a:pPr algn="ctr"/>
                      <a:r>
                        <a:rPr lang="en-US"/>
                        <a:t>2.0</a:t>
                      </a:r>
                    </a:p>
                  </a:txBody>
                  <a:tcPr>
                    <a:solidFill>
                      <a:srgbClr val="002060"/>
                    </a:solidFill>
                  </a:tcPr>
                </a:tc>
                <a:tc>
                  <a:txBody>
                    <a:bodyPr/>
                    <a:lstStyle/>
                    <a:p>
                      <a:pPr algn="ctr"/>
                      <a:r>
                        <a:rPr lang="en-US"/>
                        <a:t>0.3</a:t>
                      </a:r>
                    </a:p>
                  </a:txBody>
                  <a:tcPr>
                    <a:solidFill>
                      <a:srgbClr val="002060"/>
                    </a:solidFill>
                  </a:tcPr>
                </a:tc>
                <a:tc>
                  <a:txBody>
                    <a:bodyPr/>
                    <a:lstStyle/>
                    <a:p>
                      <a:pPr algn="ctr"/>
                      <a:r>
                        <a:rPr lang="en-US"/>
                        <a:t>0.8</a:t>
                      </a:r>
                    </a:p>
                  </a:txBody>
                  <a:tcPr>
                    <a:solidFill>
                      <a:srgbClr val="002060"/>
                    </a:solidFill>
                  </a:tcPr>
                </a:tc>
                <a:extLst>
                  <a:ext uri="{0D108BD9-81ED-4DB2-BD59-A6C34878D82A}">
                    <a16:rowId xmlns:a16="http://schemas.microsoft.com/office/drawing/2014/main" val="2067912320"/>
                  </a:ext>
                </a:extLst>
              </a:tr>
            </a:tbl>
          </a:graphicData>
        </a:graphic>
      </p:graphicFrame>
      <p:sp>
        <p:nvSpPr>
          <p:cNvPr id="9" name="TextBox 8">
            <a:extLst>
              <a:ext uri="{FF2B5EF4-FFF2-40B4-BE49-F238E27FC236}">
                <a16:creationId xmlns:a16="http://schemas.microsoft.com/office/drawing/2014/main" id="{63981754-9E33-3747-BEEE-E39DAE15B1D1}"/>
              </a:ext>
            </a:extLst>
          </p:cNvPr>
          <p:cNvSpPr txBox="1"/>
          <p:nvPr/>
        </p:nvSpPr>
        <p:spPr>
          <a:xfrm>
            <a:off x="3275264" y="3523730"/>
            <a:ext cx="675185" cy="400110"/>
          </a:xfrm>
          <a:prstGeom prst="rect">
            <a:avLst/>
          </a:prstGeom>
          <a:noFill/>
        </p:spPr>
        <p:txBody>
          <a:bodyPr wrap="none" rtlCol="0">
            <a:spAutoFit/>
          </a:bodyPr>
          <a:lstStyle/>
          <a:p>
            <a:r>
              <a:rPr lang="en-US" sz="2000" b="1"/>
              <a:t>E.g. </a:t>
            </a:r>
          </a:p>
        </p:txBody>
      </p:sp>
      <p:sp>
        <p:nvSpPr>
          <p:cNvPr id="10" name="TextBox 9">
            <a:extLst>
              <a:ext uri="{FF2B5EF4-FFF2-40B4-BE49-F238E27FC236}">
                <a16:creationId xmlns:a16="http://schemas.microsoft.com/office/drawing/2014/main" id="{BC360D01-B666-BA4E-87F8-06D9304626B7}"/>
              </a:ext>
            </a:extLst>
          </p:cNvPr>
          <p:cNvSpPr txBox="1"/>
          <p:nvPr/>
        </p:nvSpPr>
        <p:spPr>
          <a:xfrm>
            <a:off x="3260390" y="4589611"/>
            <a:ext cx="675185" cy="400110"/>
          </a:xfrm>
          <a:prstGeom prst="rect">
            <a:avLst/>
          </a:prstGeom>
          <a:noFill/>
        </p:spPr>
        <p:txBody>
          <a:bodyPr wrap="none" rtlCol="0">
            <a:spAutoFit/>
          </a:bodyPr>
          <a:lstStyle/>
          <a:p>
            <a:r>
              <a:rPr lang="en-US" sz="2000" b="1"/>
              <a:t>E.g. </a:t>
            </a:r>
          </a:p>
        </p:txBody>
      </p:sp>
      <p:sp>
        <p:nvSpPr>
          <p:cNvPr id="13" name="Rectangle 12">
            <a:extLst>
              <a:ext uri="{FF2B5EF4-FFF2-40B4-BE49-F238E27FC236}">
                <a16:creationId xmlns:a16="http://schemas.microsoft.com/office/drawing/2014/main" id="{BFDE636F-7C62-3347-8915-9D7C342368FB}"/>
              </a:ext>
            </a:extLst>
          </p:cNvPr>
          <p:cNvSpPr/>
          <p:nvPr/>
        </p:nvSpPr>
        <p:spPr>
          <a:xfrm>
            <a:off x="6548280" y="2625217"/>
            <a:ext cx="314454" cy="308353"/>
          </a:xfrm>
          <a:prstGeom prst="rect">
            <a:avLst/>
          </a:prstGeom>
          <a:solidFill>
            <a:srgbClr val="C00000">
              <a:alpha val="60000"/>
            </a:srgbClr>
          </a:solidFill>
          <a:ln w="222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Rectangle 13">
            <a:extLst>
              <a:ext uri="{FF2B5EF4-FFF2-40B4-BE49-F238E27FC236}">
                <a16:creationId xmlns:a16="http://schemas.microsoft.com/office/drawing/2014/main" id="{98CE487E-4CD2-7642-9604-E8BBB60CB594}"/>
              </a:ext>
            </a:extLst>
          </p:cNvPr>
          <p:cNvSpPr/>
          <p:nvPr/>
        </p:nvSpPr>
        <p:spPr>
          <a:xfrm>
            <a:off x="6513988" y="2925270"/>
            <a:ext cx="219012" cy="258914"/>
          </a:xfrm>
          <a:prstGeom prst="rect">
            <a:avLst/>
          </a:prstGeom>
          <a:solidFill>
            <a:schemeClr val="accent1">
              <a:alpha val="60000"/>
            </a:schemeClr>
          </a:solidFill>
          <a:ln w="222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291FF505-5CA3-4C42-BDAC-06E953C4EBF6}"/>
                  </a:ext>
                </a:extLst>
              </p:cNvPr>
              <p:cNvSpPr txBox="1"/>
              <p:nvPr/>
            </p:nvSpPr>
            <p:spPr>
              <a:xfrm>
                <a:off x="7001595" y="2486176"/>
                <a:ext cx="1643399" cy="369332"/>
              </a:xfrm>
              <a:prstGeom prst="rect">
                <a:avLst/>
              </a:prstGeom>
              <a:noFill/>
            </p:spPr>
            <p:txBody>
              <a:bodyPr wrap="none" rtlCol="0">
                <a:spAutoFit/>
              </a:bodyPr>
              <a:lstStyle/>
              <a:p>
                <a14:m>
                  <m:oMath xmlns:m="http://schemas.openxmlformats.org/officeDocument/2006/math">
                    <m:r>
                      <a:rPr lang="en-US" b="1" i="1" smtClean="0">
                        <a:solidFill>
                          <a:srgbClr val="C00000"/>
                        </a:solidFill>
                        <a:latin typeface="Cambria Math" panose="02040503050406030204" pitchFamily="18" charset="0"/>
                      </a:rPr>
                      <m:t>𝒊</m:t>
                    </m:r>
                  </m:oMath>
                </a14:m>
                <a:r>
                  <a:rPr lang="en-US" b="1">
                    <a:solidFill>
                      <a:srgbClr val="C00000"/>
                    </a:solidFill>
                  </a:rPr>
                  <a:t>-</a:t>
                </a:r>
                <a:r>
                  <a:rPr lang="en-US" b="1" err="1">
                    <a:solidFill>
                      <a:srgbClr val="C00000"/>
                    </a:solidFill>
                  </a:rPr>
                  <a:t>th</a:t>
                </a:r>
                <a:r>
                  <a:rPr lang="en-US" b="1">
                    <a:solidFill>
                      <a:srgbClr val="C00000"/>
                    </a:solidFill>
                  </a:rPr>
                  <a:t> data point</a:t>
                </a:r>
              </a:p>
            </p:txBody>
          </p:sp>
        </mc:Choice>
        <mc:Fallback xmlns="">
          <p:sp>
            <p:nvSpPr>
              <p:cNvPr id="15" name="TextBox 14">
                <a:extLst>
                  <a:ext uri="{FF2B5EF4-FFF2-40B4-BE49-F238E27FC236}">
                    <a16:creationId xmlns:a16="http://schemas.microsoft.com/office/drawing/2014/main" id="{291FF505-5CA3-4C42-BDAC-06E953C4EBF6}"/>
                  </a:ext>
                </a:extLst>
              </p:cNvPr>
              <p:cNvSpPr txBox="1">
                <a:spLocks noRot="1" noChangeAspect="1" noMove="1" noResize="1" noEditPoints="1" noAdjustHandles="1" noChangeArrowheads="1" noChangeShapeType="1" noTextEdit="1"/>
              </p:cNvSpPr>
              <p:nvPr/>
            </p:nvSpPr>
            <p:spPr>
              <a:xfrm>
                <a:off x="7001595" y="2486176"/>
                <a:ext cx="1643399" cy="369332"/>
              </a:xfrm>
              <a:prstGeom prst="rect">
                <a:avLst/>
              </a:prstGeom>
              <a:blipFill>
                <a:blip r:embed="rId4"/>
                <a:stretch>
                  <a:fillRect t="-10000" r="-223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A00DB4F-7DD2-E34D-91AE-72B60A1868F9}"/>
                  </a:ext>
                </a:extLst>
              </p:cNvPr>
              <p:cNvSpPr txBox="1"/>
              <p:nvPr/>
            </p:nvSpPr>
            <p:spPr>
              <a:xfrm>
                <a:off x="7114033" y="2928142"/>
                <a:ext cx="1237839" cy="369332"/>
              </a:xfrm>
              <a:prstGeom prst="rect">
                <a:avLst/>
              </a:prstGeom>
              <a:noFill/>
            </p:spPr>
            <p:txBody>
              <a:bodyPr wrap="none" rtlCol="0">
                <a:spAutoFit/>
              </a:bodyPr>
              <a:lstStyle/>
              <a:p>
                <a14:m>
                  <m:oMath xmlns:m="http://schemas.openxmlformats.org/officeDocument/2006/math">
                    <m:r>
                      <a:rPr lang="en-US" b="1" i="1" smtClean="0">
                        <a:solidFill>
                          <a:schemeClr val="accent1">
                            <a:lumMod val="75000"/>
                          </a:schemeClr>
                        </a:solidFill>
                        <a:latin typeface="Cambria Math" panose="02040503050406030204" pitchFamily="18" charset="0"/>
                      </a:rPr>
                      <m:t>𝒋</m:t>
                    </m:r>
                  </m:oMath>
                </a14:m>
                <a:r>
                  <a:rPr lang="en-US" b="1">
                    <a:solidFill>
                      <a:schemeClr val="accent1">
                        <a:lumMod val="75000"/>
                      </a:schemeClr>
                    </a:solidFill>
                  </a:rPr>
                  <a:t>-</a:t>
                </a:r>
                <a:r>
                  <a:rPr lang="en-US" b="1" err="1">
                    <a:solidFill>
                      <a:schemeClr val="accent1">
                        <a:lumMod val="75000"/>
                      </a:schemeClr>
                    </a:solidFill>
                  </a:rPr>
                  <a:t>th</a:t>
                </a:r>
                <a:r>
                  <a:rPr lang="en-US" b="1">
                    <a:solidFill>
                      <a:schemeClr val="accent1">
                        <a:lumMod val="75000"/>
                      </a:schemeClr>
                    </a:solidFill>
                  </a:rPr>
                  <a:t> target</a:t>
                </a:r>
              </a:p>
            </p:txBody>
          </p:sp>
        </mc:Choice>
        <mc:Fallback xmlns="">
          <p:sp>
            <p:nvSpPr>
              <p:cNvPr id="16" name="TextBox 15">
                <a:extLst>
                  <a:ext uri="{FF2B5EF4-FFF2-40B4-BE49-F238E27FC236}">
                    <a16:creationId xmlns:a16="http://schemas.microsoft.com/office/drawing/2014/main" id="{5A00DB4F-7DD2-E34D-91AE-72B60A1868F9}"/>
                  </a:ext>
                </a:extLst>
              </p:cNvPr>
              <p:cNvSpPr txBox="1">
                <a:spLocks noRot="1" noChangeAspect="1" noMove="1" noResize="1" noEditPoints="1" noAdjustHandles="1" noChangeArrowheads="1" noChangeShapeType="1" noTextEdit="1"/>
              </p:cNvSpPr>
              <p:nvPr/>
            </p:nvSpPr>
            <p:spPr>
              <a:xfrm>
                <a:off x="7114033" y="2928142"/>
                <a:ext cx="1237839" cy="369332"/>
              </a:xfrm>
              <a:prstGeom prst="rect">
                <a:avLst/>
              </a:prstGeom>
              <a:blipFill>
                <a:blip r:embed="rId5"/>
                <a:stretch>
                  <a:fillRect l="-985" t="-8197" r="-3448" b="-24590"/>
                </a:stretch>
              </a:blipFill>
            </p:spPr>
            <p:txBody>
              <a:bodyPr/>
              <a:lstStyle/>
              <a:p>
                <a:r>
                  <a:rPr lang="en-US">
                    <a:noFill/>
                  </a:rPr>
                  <a:t> </a:t>
                </a:r>
              </a:p>
            </p:txBody>
          </p:sp>
        </mc:Fallback>
      </mc:AlternateContent>
    </p:spTree>
    <p:extLst>
      <p:ext uri="{BB962C8B-B14F-4D97-AF65-F5344CB8AC3E}">
        <p14:creationId xmlns:p14="http://schemas.microsoft.com/office/powerpoint/2010/main" val="16506994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2AF86-A497-D34A-A358-3D50D61228DB}"/>
              </a:ext>
            </a:extLst>
          </p:cNvPr>
          <p:cNvSpPr>
            <a:spLocks noGrp="1"/>
          </p:cNvSpPr>
          <p:nvPr>
            <p:ph type="title"/>
          </p:nvPr>
        </p:nvSpPr>
        <p:spPr/>
        <p:txBody>
          <a:bodyPr/>
          <a:lstStyle/>
          <a:p>
            <a:r>
              <a:rPr lang="en-US"/>
              <a:t>GNN Training Pipeline (4)</a:t>
            </a:r>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64661DF6-15AE-1345-9B8F-63B75256FB34}" type="datetime1">
              <a:rPr lang="en-US" smtClean="0"/>
              <a:t>10/9/2024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51</a:t>
            </a:fld>
            <a:endParaRPr lang="en-US"/>
          </a:p>
        </p:txBody>
      </p:sp>
      <p:pic>
        <p:nvPicPr>
          <p:cNvPr id="14" name="Picture 13">
            <a:extLst>
              <a:ext uri="{FF2B5EF4-FFF2-40B4-BE49-F238E27FC236}">
                <a16:creationId xmlns:a16="http://schemas.microsoft.com/office/drawing/2014/main" id="{D9DA67EA-6E12-2D44-870B-8D3D594A7140}"/>
              </a:ext>
            </a:extLst>
          </p:cNvPr>
          <p:cNvPicPr>
            <a:picLocks noChangeAspect="1"/>
          </p:cNvPicPr>
          <p:nvPr/>
        </p:nvPicPr>
        <p:blipFill rotWithShape="1">
          <a:blip r:embed="rId3"/>
          <a:srcRect b="8324"/>
          <a:stretch/>
        </p:blipFill>
        <p:spPr>
          <a:xfrm>
            <a:off x="3272186" y="3566053"/>
            <a:ext cx="1145986" cy="1063050"/>
          </a:xfrm>
          <a:prstGeom prst="rect">
            <a:avLst/>
          </a:prstGeom>
        </p:spPr>
      </p:pic>
      <p:sp>
        <p:nvSpPr>
          <p:cNvPr id="18" name="Rectangle 17">
            <a:extLst>
              <a:ext uri="{FF2B5EF4-FFF2-40B4-BE49-F238E27FC236}">
                <a16:creationId xmlns:a16="http://schemas.microsoft.com/office/drawing/2014/main" id="{551678B1-57E7-084E-9FEA-672EACBE936E}"/>
              </a:ext>
            </a:extLst>
          </p:cNvPr>
          <p:cNvSpPr/>
          <p:nvPr/>
        </p:nvSpPr>
        <p:spPr>
          <a:xfrm flipH="1">
            <a:off x="4333761" y="374035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76B3A78-9CB6-834A-A32C-5FA9DCD51360}"/>
              </a:ext>
            </a:extLst>
          </p:cNvPr>
          <p:cNvSpPr/>
          <p:nvPr/>
        </p:nvSpPr>
        <p:spPr>
          <a:xfrm>
            <a:off x="4844493" y="3408504"/>
            <a:ext cx="1304629"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Prediction head</a:t>
            </a:r>
          </a:p>
        </p:txBody>
      </p:sp>
      <p:sp>
        <p:nvSpPr>
          <p:cNvPr id="21" name="Rectangle 20">
            <a:extLst>
              <a:ext uri="{FF2B5EF4-FFF2-40B4-BE49-F238E27FC236}">
                <a16:creationId xmlns:a16="http://schemas.microsoft.com/office/drawing/2014/main" id="{C73AC6EA-4299-0A49-8C60-DD57DC15A264}"/>
              </a:ext>
            </a:extLst>
          </p:cNvPr>
          <p:cNvSpPr/>
          <p:nvPr/>
        </p:nvSpPr>
        <p:spPr>
          <a:xfrm>
            <a:off x="6445046" y="3403790"/>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Calibri" panose="020F0502020204030204" pitchFamily="34" charset="0"/>
                <a:cs typeface="Calibri" panose="020F0502020204030204" pitchFamily="34" charset="0"/>
              </a:rPr>
              <a:t>Predictions</a:t>
            </a:r>
          </a:p>
        </p:txBody>
      </p:sp>
      <p:sp>
        <p:nvSpPr>
          <p:cNvPr id="25" name="Rectangle 24">
            <a:extLst>
              <a:ext uri="{FF2B5EF4-FFF2-40B4-BE49-F238E27FC236}">
                <a16:creationId xmlns:a16="http://schemas.microsoft.com/office/drawing/2014/main" id="{EEA62A6B-BF63-214E-9EA1-B85BE6B0312A}"/>
              </a:ext>
            </a:extLst>
          </p:cNvPr>
          <p:cNvSpPr/>
          <p:nvPr/>
        </p:nvSpPr>
        <p:spPr>
          <a:xfrm>
            <a:off x="8129740" y="3408504"/>
            <a:ext cx="846022"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Labels</a:t>
            </a:r>
          </a:p>
        </p:txBody>
      </p:sp>
      <p:sp>
        <p:nvSpPr>
          <p:cNvPr id="26" name="Rectangle 25">
            <a:extLst>
              <a:ext uri="{FF2B5EF4-FFF2-40B4-BE49-F238E27FC236}">
                <a16:creationId xmlns:a16="http://schemas.microsoft.com/office/drawing/2014/main" id="{AC34E548-5FE3-FE4F-B69B-400A3F12E44D}"/>
              </a:ext>
            </a:extLst>
          </p:cNvPr>
          <p:cNvSpPr/>
          <p:nvPr/>
        </p:nvSpPr>
        <p:spPr>
          <a:xfrm>
            <a:off x="7024603" y="4592340"/>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Loss function</a:t>
            </a:r>
          </a:p>
        </p:txBody>
      </p:sp>
      <p:sp>
        <p:nvSpPr>
          <p:cNvPr id="28" name="Rectangle 27">
            <a:extLst>
              <a:ext uri="{FF2B5EF4-FFF2-40B4-BE49-F238E27FC236}">
                <a16:creationId xmlns:a16="http://schemas.microsoft.com/office/drawing/2014/main" id="{FCD8C504-1BE1-B242-AC5C-1FA8B012149D}"/>
              </a:ext>
            </a:extLst>
          </p:cNvPr>
          <p:cNvSpPr/>
          <p:nvPr/>
        </p:nvSpPr>
        <p:spPr>
          <a:xfrm>
            <a:off x="7024603" y="2129478"/>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Evaluation metrics</a:t>
            </a:r>
          </a:p>
        </p:txBody>
      </p:sp>
      <p:pic>
        <p:nvPicPr>
          <p:cNvPr id="29" name="Picture 28">
            <a:extLst>
              <a:ext uri="{FF2B5EF4-FFF2-40B4-BE49-F238E27FC236}">
                <a16:creationId xmlns:a16="http://schemas.microsoft.com/office/drawing/2014/main" id="{5FDBD9DA-0FC1-024B-88AF-13D63C2B537B}"/>
              </a:ext>
            </a:extLst>
          </p:cNvPr>
          <p:cNvPicPr>
            <a:picLocks noChangeAspect="1"/>
          </p:cNvPicPr>
          <p:nvPr/>
        </p:nvPicPr>
        <p:blipFill rotWithShape="1">
          <a:blip r:embed="rId4"/>
          <a:srcRect l="4033" b="2082"/>
          <a:stretch/>
        </p:blipFill>
        <p:spPr>
          <a:xfrm>
            <a:off x="1760268" y="3638903"/>
            <a:ext cx="956357" cy="1101711"/>
          </a:xfrm>
          <a:prstGeom prst="rect">
            <a:avLst/>
          </a:prstGeom>
        </p:spPr>
      </p:pic>
      <p:sp>
        <p:nvSpPr>
          <p:cNvPr id="30" name="Rectangle 29">
            <a:extLst>
              <a:ext uri="{FF2B5EF4-FFF2-40B4-BE49-F238E27FC236}">
                <a16:creationId xmlns:a16="http://schemas.microsoft.com/office/drawing/2014/main" id="{36F14DEF-4855-8441-9ED8-65EA14AF89B8}"/>
              </a:ext>
            </a:extLst>
          </p:cNvPr>
          <p:cNvSpPr/>
          <p:nvPr/>
        </p:nvSpPr>
        <p:spPr>
          <a:xfrm>
            <a:off x="1627797" y="2566291"/>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BB9FC8F-66DF-944E-A186-3C520E025BF5}"/>
              </a:ext>
            </a:extLst>
          </p:cNvPr>
          <p:cNvSpPr txBox="1"/>
          <p:nvPr/>
        </p:nvSpPr>
        <p:spPr>
          <a:xfrm>
            <a:off x="1690406" y="2623240"/>
            <a:ext cx="1145986" cy="1015663"/>
          </a:xfrm>
          <a:prstGeom prst="rect">
            <a:avLst/>
          </a:prstGeom>
          <a:noFill/>
        </p:spPr>
        <p:txBody>
          <a:bodyPr wrap="square" rtlCol="0">
            <a:spAutoFit/>
          </a:bodyPr>
          <a:lstStyle/>
          <a:p>
            <a:r>
              <a:rPr lang="en-US" sz="2000" b="1">
                <a:latin typeface="Calibri" panose="020F0502020204030204" pitchFamily="34" charset="0"/>
                <a:cs typeface="Calibri" panose="020F0502020204030204" pitchFamily="34" charset="0"/>
              </a:rPr>
              <a:t>Graph Neural Network</a:t>
            </a:r>
          </a:p>
        </p:txBody>
      </p:sp>
      <p:sp>
        <p:nvSpPr>
          <p:cNvPr id="31" name="Rectangle 30">
            <a:extLst>
              <a:ext uri="{FF2B5EF4-FFF2-40B4-BE49-F238E27FC236}">
                <a16:creationId xmlns:a16="http://schemas.microsoft.com/office/drawing/2014/main" id="{A5DCBA5C-6220-0F48-B6AC-10A79FE1C3BF}"/>
              </a:ext>
            </a:extLst>
          </p:cNvPr>
          <p:cNvSpPr/>
          <p:nvPr/>
        </p:nvSpPr>
        <p:spPr>
          <a:xfrm>
            <a:off x="3118217" y="2566291"/>
            <a:ext cx="140569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26BF35E7-62DD-714E-91AD-A1556F8901F8}"/>
              </a:ext>
            </a:extLst>
          </p:cNvPr>
          <p:cNvSpPr/>
          <p:nvPr/>
        </p:nvSpPr>
        <p:spPr>
          <a:xfrm flipH="1">
            <a:off x="3351718" y="374136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531605F-1703-734F-853A-8C29ACD0A899}"/>
              </a:ext>
            </a:extLst>
          </p:cNvPr>
          <p:cNvSpPr txBox="1"/>
          <p:nvPr/>
        </p:nvSpPr>
        <p:spPr>
          <a:xfrm>
            <a:off x="3068299" y="2644704"/>
            <a:ext cx="1529695"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Node embeddings</a:t>
            </a:r>
          </a:p>
        </p:txBody>
      </p:sp>
      <p:sp>
        <p:nvSpPr>
          <p:cNvPr id="34" name="Rectangle 33">
            <a:extLst>
              <a:ext uri="{FF2B5EF4-FFF2-40B4-BE49-F238E27FC236}">
                <a16:creationId xmlns:a16="http://schemas.microsoft.com/office/drawing/2014/main" id="{1E19E197-BBE8-AF49-A644-243EC5D2E2F5}"/>
              </a:ext>
            </a:extLst>
          </p:cNvPr>
          <p:cNvSpPr/>
          <p:nvPr/>
        </p:nvSpPr>
        <p:spPr>
          <a:xfrm flipH="1">
            <a:off x="4203065" y="4341582"/>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859F00C-2CCB-3443-AB9C-DDBD870E979E}"/>
              </a:ext>
            </a:extLst>
          </p:cNvPr>
          <p:cNvSpPr/>
          <p:nvPr/>
        </p:nvSpPr>
        <p:spPr>
          <a:xfrm flipH="1">
            <a:off x="3731728" y="437467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48ABAEF-CB0E-4F4B-94CB-5DF431C6765B}"/>
              </a:ext>
            </a:extLst>
          </p:cNvPr>
          <p:cNvSpPr/>
          <p:nvPr/>
        </p:nvSpPr>
        <p:spPr>
          <a:xfrm flipH="1">
            <a:off x="3241554" y="4395883"/>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F6249A0-27C4-144D-BEA0-5244206F01CE}"/>
              </a:ext>
            </a:extLst>
          </p:cNvPr>
          <p:cNvSpPr/>
          <p:nvPr/>
        </p:nvSpPr>
        <p:spPr>
          <a:xfrm flipH="1">
            <a:off x="3773933" y="3423990"/>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45B9D590-69AD-274B-A626-84F684CA5496}"/>
              </a:ext>
            </a:extLst>
          </p:cNvPr>
          <p:cNvCxnSpPr>
            <a:cxnSpLocks/>
            <a:stCxn id="30" idx="3"/>
            <a:endCxn id="31" idx="1"/>
          </p:cNvCxnSpPr>
          <p:nvPr/>
        </p:nvCxnSpPr>
        <p:spPr>
          <a:xfrm>
            <a:off x="2849097" y="3749942"/>
            <a:ext cx="26912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BF42D22B-A092-6947-A005-BD86C6AC2448}"/>
              </a:ext>
            </a:extLst>
          </p:cNvPr>
          <p:cNvCxnSpPr>
            <a:cxnSpLocks/>
            <a:stCxn id="31" idx="3"/>
            <a:endCxn id="8" idx="1"/>
          </p:cNvCxnSpPr>
          <p:nvPr/>
        </p:nvCxnSpPr>
        <p:spPr>
          <a:xfrm flipV="1">
            <a:off x="4523907" y="3749757"/>
            <a:ext cx="320586" cy="18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37500329-32B1-FC41-B9D9-644ED6413C33}"/>
              </a:ext>
            </a:extLst>
          </p:cNvPr>
          <p:cNvCxnSpPr>
            <a:cxnSpLocks/>
            <a:stCxn id="8" idx="3"/>
            <a:endCxn id="21" idx="1"/>
          </p:cNvCxnSpPr>
          <p:nvPr/>
        </p:nvCxnSpPr>
        <p:spPr>
          <a:xfrm flipV="1">
            <a:off x="6149122" y="3745043"/>
            <a:ext cx="295924" cy="471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E01F2C31-510D-B847-B0BB-DA7AFA60978A}"/>
              </a:ext>
            </a:extLst>
          </p:cNvPr>
          <p:cNvCxnSpPr>
            <a:cxnSpLocks/>
            <a:stCxn id="21" idx="0"/>
            <a:endCxn id="28" idx="2"/>
          </p:cNvCxnSpPr>
          <p:nvPr/>
        </p:nvCxnSpPr>
        <p:spPr>
          <a:xfrm flipV="1">
            <a:off x="7147891" y="2811983"/>
            <a:ext cx="579557" cy="5918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763D0F14-2A90-DA48-AD75-AB097EFEA70C}"/>
              </a:ext>
            </a:extLst>
          </p:cNvPr>
          <p:cNvCxnSpPr>
            <a:cxnSpLocks/>
            <a:stCxn id="25" idx="0"/>
            <a:endCxn id="28" idx="2"/>
          </p:cNvCxnSpPr>
          <p:nvPr/>
        </p:nvCxnSpPr>
        <p:spPr>
          <a:xfrm flipH="1" flipV="1">
            <a:off x="7727448" y="2811983"/>
            <a:ext cx="825303" cy="59652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D66A72DA-0D32-5848-96A0-3FDC9D0C534B}"/>
              </a:ext>
            </a:extLst>
          </p:cNvPr>
          <p:cNvCxnSpPr>
            <a:cxnSpLocks/>
            <a:stCxn id="25" idx="2"/>
            <a:endCxn id="26" idx="0"/>
          </p:cNvCxnSpPr>
          <p:nvPr/>
        </p:nvCxnSpPr>
        <p:spPr>
          <a:xfrm flipH="1">
            <a:off x="7727448" y="4091009"/>
            <a:ext cx="825303" cy="50133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AB9889D4-3DA4-AA44-9F49-8520ECFEB130}"/>
              </a:ext>
            </a:extLst>
          </p:cNvPr>
          <p:cNvCxnSpPr>
            <a:cxnSpLocks/>
            <a:stCxn id="21" idx="2"/>
            <a:endCxn id="26" idx="0"/>
          </p:cNvCxnSpPr>
          <p:nvPr/>
        </p:nvCxnSpPr>
        <p:spPr>
          <a:xfrm>
            <a:off x="7147891" y="4086295"/>
            <a:ext cx="579557" cy="50604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63" name="Picture 62">
            <a:extLst>
              <a:ext uri="{FF2B5EF4-FFF2-40B4-BE49-F238E27FC236}">
                <a16:creationId xmlns:a16="http://schemas.microsoft.com/office/drawing/2014/main" id="{A71C0705-DDF0-E940-B04C-FA87B72DDF1B}"/>
              </a:ext>
            </a:extLst>
          </p:cNvPr>
          <p:cNvPicPr>
            <a:picLocks noChangeAspect="1"/>
          </p:cNvPicPr>
          <p:nvPr/>
        </p:nvPicPr>
        <p:blipFill>
          <a:blip r:embed="rId3"/>
          <a:stretch>
            <a:fillRect/>
          </a:stretch>
        </p:blipFill>
        <p:spPr>
          <a:xfrm>
            <a:off x="248603" y="3721533"/>
            <a:ext cx="1035142" cy="1047412"/>
          </a:xfrm>
          <a:prstGeom prst="rect">
            <a:avLst/>
          </a:prstGeom>
        </p:spPr>
      </p:pic>
      <p:sp>
        <p:nvSpPr>
          <p:cNvPr id="68" name="Rectangle 67">
            <a:extLst>
              <a:ext uri="{FF2B5EF4-FFF2-40B4-BE49-F238E27FC236}">
                <a16:creationId xmlns:a16="http://schemas.microsoft.com/office/drawing/2014/main" id="{DAB3A328-2F55-3C46-A1B4-1F03CB7BA8E3}"/>
              </a:ext>
            </a:extLst>
          </p:cNvPr>
          <p:cNvSpPr/>
          <p:nvPr/>
        </p:nvSpPr>
        <p:spPr>
          <a:xfrm>
            <a:off x="155488" y="2566291"/>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D40F4BF0-62EB-C848-8CAD-F5355CE5FA49}"/>
              </a:ext>
            </a:extLst>
          </p:cNvPr>
          <p:cNvSpPr txBox="1"/>
          <p:nvPr/>
        </p:nvSpPr>
        <p:spPr>
          <a:xfrm>
            <a:off x="131200" y="2632829"/>
            <a:ext cx="1221300"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Input Graph</a:t>
            </a:r>
          </a:p>
        </p:txBody>
      </p:sp>
      <p:cxnSp>
        <p:nvCxnSpPr>
          <p:cNvPr id="74" name="Straight Arrow Connector 73">
            <a:extLst>
              <a:ext uri="{FF2B5EF4-FFF2-40B4-BE49-F238E27FC236}">
                <a16:creationId xmlns:a16="http://schemas.microsoft.com/office/drawing/2014/main" id="{55A89EA0-3C65-A348-9D69-208AFC6241D7}"/>
              </a:ext>
            </a:extLst>
          </p:cNvPr>
          <p:cNvCxnSpPr>
            <a:cxnSpLocks/>
            <a:endCxn id="30" idx="1"/>
          </p:cNvCxnSpPr>
          <p:nvPr/>
        </p:nvCxnSpPr>
        <p:spPr>
          <a:xfrm>
            <a:off x="1424916" y="3749942"/>
            <a:ext cx="202881"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8" name="Rectangle 77">
            <a:extLst>
              <a:ext uri="{FF2B5EF4-FFF2-40B4-BE49-F238E27FC236}">
                <a16:creationId xmlns:a16="http://schemas.microsoft.com/office/drawing/2014/main" id="{97D2F253-E182-6F44-80D7-F4D89C911F03}"/>
              </a:ext>
            </a:extLst>
          </p:cNvPr>
          <p:cNvSpPr/>
          <p:nvPr/>
        </p:nvSpPr>
        <p:spPr>
          <a:xfrm>
            <a:off x="6804024" y="1925682"/>
            <a:ext cx="1846848" cy="1090097"/>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79" name="TextBox 78">
            <a:extLst>
              <a:ext uri="{FF2B5EF4-FFF2-40B4-BE49-F238E27FC236}">
                <a16:creationId xmlns:a16="http://schemas.microsoft.com/office/drawing/2014/main" id="{77240375-349F-3F44-A9AE-1C4522487109}"/>
              </a:ext>
            </a:extLst>
          </p:cNvPr>
          <p:cNvSpPr txBox="1"/>
          <p:nvPr/>
        </p:nvSpPr>
        <p:spPr>
          <a:xfrm>
            <a:off x="2699551" y="1174582"/>
            <a:ext cx="6059438" cy="1200329"/>
          </a:xfrm>
          <a:prstGeom prst="rect">
            <a:avLst/>
          </a:prstGeom>
          <a:noFill/>
        </p:spPr>
        <p:txBody>
          <a:bodyPr wrap="square" rtlCol="0">
            <a:spAutoFit/>
          </a:bodyPr>
          <a:lstStyle/>
          <a:p>
            <a:r>
              <a:rPr lang="en-US" sz="2400" b="1">
                <a:solidFill>
                  <a:srgbClr val="C00000"/>
                </a:solidFill>
                <a:latin typeface="Calibri" panose="020F0502020204030204" pitchFamily="34" charset="0"/>
                <a:cs typeface="Calibri" panose="020F0502020204030204" pitchFamily="34" charset="0"/>
              </a:rPr>
              <a:t>(4) How do we measure the success of a GNN?</a:t>
            </a:r>
          </a:p>
          <a:p>
            <a:pPr marL="342900" indent="-342900">
              <a:buFontTx/>
              <a:buChar char="-"/>
            </a:pPr>
            <a:r>
              <a:rPr lang="en-US" sz="2400" b="1">
                <a:solidFill>
                  <a:srgbClr val="C00000"/>
                </a:solidFill>
                <a:latin typeface="Calibri" panose="020F0502020204030204" pitchFamily="34" charset="0"/>
                <a:cs typeface="Calibri" panose="020F0502020204030204" pitchFamily="34" charset="0"/>
              </a:rPr>
              <a:t>Accuracy</a:t>
            </a:r>
          </a:p>
          <a:p>
            <a:pPr marL="342900" indent="-342900">
              <a:buFontTx/>
              <a:buChar char="-"/>
            </a:pPr>
            <a:r>
              <a:rPr lang="en-US" sz="2400" b="1">
                <a:solidFill>
                  <a:srgbClr val="C00000"/>
                </a:solidFill>
                <a:latin typeface="Calibri" panose="020F0502020204030204" pitchFamily="34" charset="0"/>
                <a:cs typeface="Calibri" panose="020F0502020204030204" pitchFamily="34" charset="0"/>
              </a:rPr>
              <a:t>ROC AUC</a:t>
            </a:r>
          </a:p>
        </p:txBody>
      </p:sp>
    </p:spTree>
    <p:extLst>
      <p:ext uri="{BB962C8B-B14F-4D97-AF65-F5344CB8AC3E}">
        <p14:creationId xmlns:p14="http://schemas.microsoft.com/office/powerpoint/2010/main" val="41570192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0057E-4789-284B-8404-37BD441D3B5D}"/>
              </a:ext>
            </a:extLst>
          </p:cNvPr>
          <p:cNvSpPr>
            <a:spLocks noGrp="1"/>
          </p:cNvSpPr>
          <p:nvPr>
            <p:ph type="title"/>
          </p:nvPr>
        </p:nvSpPr>
        <p:spPr/>
        <p:txBody>
          <a:bodyPr>
            <a:normAutofit/>
          </a:bodyPr>
          <a:lstStyle/>
          <a:p>
            <a:r>
              <a:rPr lang="en-US"/>
              <a:t>Evaluation Metrics: Regression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8ED143E-1507-6A40-B081-AACD31E2F65C}"/>
                  </a:ext>
                </a:extLst>
              </p:cNvPr>
              <p:cNvSpPr>
                <a:spLocks noGrp="1"/>
              </p:cNvSpPr>
              <p:nvPr>
                <p:ph idx="1"/>
              </p:nvPr>
            </p:nvSpPr>
            <p:spPr>
              <a:xfrm>
                <a:off x="457200" y="1231816"/>
                <a:ext cx="8229600" cy="5626184"/>
              </a:xfrm>
            </p:spPr>
            <p:txBody>
              <a:bodyPr>
                <a:normAutofit/>
              </a:bodyPr>
              <a:lstStyle/>
              <a:p>
                <a:r>
                  <a:rPr lang="en-US" b="1"/>
                  <a:t>We use standard evaluation metrics for GNN</a:t>
                </a:r>
              </a:p>
              <a:p>
                <a:pPr lvl="1"/>
                <a:r>
                  <a:rPr lang="en-US"/>
                  <a:t>(Content below can be found in any ML course)</a:t>
                </a:r>
              </a:p>
              <a:p>
                <a:pPr lvl="1"/>
                <a:r>
                  <a:rPr lang="en-US"/>
                  <a:t>In practice we will use </a:t>
                </a:r>
                <a:r>
                  <a:rPr lang="en-US">
                    <a:hlinkClick r:id="rId2"/>
                  </a:rPr>
                  <a:t>sklearn</a:t>
                </a:r>
                <a:r>
                  <a:rPr lang="en-US"/>
                  <a:t> for implementation</a:t>
                </a:r>
              </a:p>
              <a:p>
                <a:pPr lvl="1"/>
                <a:r>
                  <a:rPr lang="en-US"/>
                  <a:t>Suppose we make predictions for </a:t>
                </a:r>
                <a14:m>
                  <m:oMath xmlns:m="http://schemas.openxmlformats.org/officeDocument/2006/math">
                    <m:r>
                      <a:rPr lang="en-US" b="0" i="1" smtClean="0">
                        <a:latin typeface="Cambria Math" panose="02040503050406030204" pitchFamily="18" charset="0"/>
                      </a:rPr>
                      <m:t>𝑁</m:t>
                    </m:r>
                  </m:oMath>
                </a14:m>
                <a:r>
                  <a:rPr lang="en-US"/>
                  <a:t> data points</a:t>
                </a:r>
              </a:p>
              <a:p>
                <a:r>
                  <a:rPr lang="en-US" b="1"/>
                  <a:t>Evaluate regression tasks on graphs:</a:t>
                </a:r>
              </a:p>
              <a:p>
                <a:pPr lvl="1"/>
                <a:r>
                  <a:rPr lang="en-US" b="1">
                    <a:solidFill>
                      <a:schemeClr val="accent2"/>
                    </a:solidFill>
                  </a:rPr>
                  <a:t>Root mean square error (RMSE)</a:t>
                </a:r>
              </a:p>
              <a:p>
                <a:pPr marL="457200" lvl="1" indent="0">
                  <a:buNone/>
                </a:pPr>
                <a14:m>
                  <m:oMathPara xmlns:m="http://schemas.openxmlformats.org/officeDocument/2006/math">
                    <m:oMathParaPr>
                      <m:jc m:val="centerGroup"/>
                    </m:oMathParaPr>
                    <m:oMath xmlns:m="http://schemas.openxmlformats.org/officeDocument/2006/math">
                      <m:rad>
                        <m:radPr>
                          <m:degHide m:val="on"/>
                          <m:ctrlPr>
                            <a:rPr lang="en-US" sz="2400" i="1" smtClean="0">
                              <a:latin typeface="Cambria Math" panose="02040503050406030204" pitchFamily="18" charset="0"/>
                            </a:rPr>
                          </m:ctrlPr>
                        </m:radPr>
                        <m:deg/>
                        <m:e>
                          <m:nary>
                            <m:naryPr>
                              <m:chr m:val="∑"/>
                              <m:limLoc m:val="subSup"/>
                              <m:ctrlPr>
                                <a:rPr lang="en-US" sz="2400" i="1" smtClean="0">
                                  <a:latin typeface="Cambria Math" panose="02040503050406030204" pitchFamily="18" charset="0"/>
                                </a:rPr>
                              </m:ctrlPr>
                            </m:naryPr>
                            <m:sub>
                              <m:r>
                                <m:rPr>
                                  <m:brk m:alnAt="25"/>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𝑁</m:t>
                              </m:r>
                            </m:sup>
                            <m:e>
                              <m:f>
                                <m:fPr>
                                  <m:ctrlPr>
                                    <a:rPr lang="en-US" sz="2400" i="1">
                                      <a:latin typeface="Cambria Math" panose="02040503050406030204" pitchFamily="18" charset="0"/>
                                    </a:rPr>
                                  </m:ctrlPr>
                                </m:fPr>
                                <m:num>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sSup>
                                            <m:sSupPr>
                                              <m:ctrlPr>
                                                <a:rPr lang="en-US" sz="2400" i="1">
                                                  <a:latin typeface="Cambria Math" panose="02040503050406030204" pitchFamily="18" charset="0"/>
                                                </a:rPr>
                                              </m:ctrlPr>
                                            </m:sSupPr>
                                            <m:e>
                                              <m:r>
                                                <a:rPr lang="en-US" sz="2400" b="1" i="1">
                                                  <a:latin typeface="Cambria Math" panose="02040503050406030204" pitchFamily="18" charset="0"/>
                                                </a:rPr>
                                                <m:t>𝒚</m:t>
                                              </m:r>
                                            </m:e>
                                            <m:sup>
                                              <m:r>
                                                <a:rPr lang="en-US" sz="2400" i="1">
                                                  <a:latin typeface="Cambria Math" panose="02040503050406030204" pitchFamily="18" charset="0"/>
                                                </a:rPr>
                                                <m:t>(</m:t>
                                              </m:r>
                                              <m:r>
                                                <a:rPr lang="en-US" sz="2400" i="1">
                                                  <a:latin typeface="Cambria Math" panose="02040503050406030204" pitchFamily="18" charset="0"/>
                                                </a:rPr>
                                                <m:t>𝑖</m:t>
                                              </m:r>
                                              <m:r>
                                                <a:rPr lang="en-US" sz="2400" i="1">
                                                  <a:latin typeface="Cambria Math" panose="02040503050406030204" pitchFamily="18" charset="0"/>
                                                </a:rPr>
                                                <m:t>)</m:t>
                                              </m:r>
                                            </m:sup>
                                          </m:sSup>
                                          <m:r>
                                            <a:rPr lang="en-US" sz="2400" i="1">
                                              <a:latin typeface="Cambria Math" panose="02040503050406030204" pitchFamily="18" charset="0"/>
                                            </a:rPr>
                                            <m:t>−</m:t>
                                          </m:r>
                                          <m:sSup>
                                            <m:sSupPr>
                                              <m:ctrlPr>
                                                <a:rPr lang="en-US" sz="2400" i="1">
                                                  <a:latin typeface="Cambria Math" panose="02040503050406030204" pitchFamily="18" charset="0"/>
                                                </a:rPr>
                                              </m:ctrlPr>
                                            </m:sSupPr>
                                            <m:e>
                                              <m:acc>
                                                <m:accPr>
                                                  <m:chr m:val="̂"/>
                                                  <m:ctrlPr>
                                                    <a:rPr lang="en-US" sz="2400" b="1" i="1">
                                                      <a:latin typeface="Cambria Math" panose="02040503050406030204" pitchFamily="18" charset="0"/>
                                                    </a:rPr>
                                                  </m:ctrlPr>
                                                </m:accPr>
                                                <m:e>
                                                  <m:r>
                                                    <a:rPr lang="en-US" sz="2400" b="1" i="1">
                                                      <a:latin typeface="Cambria Math" panose="02040503050406030204" pitchFamily="18" charset="0"/>
                                                    </a:rPr>
                                                    <m:t>𝒚</m:t>
                                                  </m:r>
                                                </m:e>
                                              </m:acc>
                                            </m:e>
                                            <m:sup>
                                              <m:r>
                                                <a:rPr lang="en-US" sz="2400" i="1">
                                                  <a:latin typeface="Cambria Math" panose="02040503050406030204" pitchFamily="18" charset="0"/>
                                                </a:rPr>
                                                <m:t>(</m:t>
                                              </m:r>
                                              <m:r>
                                                <a:rPr lang="en-US" sz="2400" i="1">
                                                  <a:latin typeface="Cambria Math" panose="02040503050406030204" pitchFamily="18" charset="0"/>
                                                </a:rPr>
                                                <m:t>𝑖</m:t>
                                              </m:r>
                                              <m:r>
                                                <a:rPr lang="en-US" sz="2400" i="1">
                                                  <a:latin typeface="Cambria Math" panose="02040503050406030204" pitchFamily="18" charset="0"/>
                                                </a:rPr>
                                                <m:t>)</m:t>
                                              </m:r>
                                            </m:sup>
                                          </m:sSup>
                                        </m:e>
                                      </m:d>
                                    </m:e>
                                    <m:sup>
                                      <m:r>
                                        <a:rPr lang="en-US" sz="2400" i="1">
                                          <a:latin typeface="Cambria Math" panose="02040503050406030204" pitchFamily="18" charset="0"/>
                                        </a:rPr>
                                        <m:t>2</m:t>
                                      </m:r>
                                    </m:sup>
                                  </m:sSup>
                                </m:num>
                                <m:den>
                                  <m:r>
                                    <a:rPr lang="en-US" sz="2400" i="1">
                                      <a:latin typeface="Cambria Math" panose="02040503050406030204" pitchFamily="18" charset="0"/>
                                    </a:rPr>
                                    <m:t>𝑁</m:t>
                                  </m:r>
                                </m:den>
                              </m:f>
                            </m:e>
                          </m:nary>
                        </m:e>
                      </m:rad>
                    </m:oMath>
                  </m:oMathPara>
                </a14:m>
                <a:endParaRPr lang="en-US"/>
              </a:p>
              <a:p>
                <a:pPr lvl="1"/>
                <a:r>
                  <a:rPr lang="en-US" b="1">
                    <a:solidFill>
                      <a:schemeClr val="accent2"/>
                    </a:solidFill>
                  </a:rPr>
                  <a:t>Mean absolute error (MAE)</a:t>
                </a:r>
              </a:p>
              <a:p>
                <a:pPr marL="457200" lvl="1" indent="0">
                  <a:buNone/>
                </a:pPr>
                <a14:m>
                  <m:oMathPara xmlns:m="http://schemas.openxmlformats.org/officeDocument/2006/math">
                    <m:oMathParaPr>
                      <m:jc m:val="centerGroup"/>
                    </m:oMathParaPr>
                    <m:oMath xmlns:m="http://schemas.openxmlformats.org/officeDocument/2006/math">
                      <m:f>
                        <m:fPr>
                          <m:ctrlPr>
                            <a:rPr lang="en-US" sz="2400" b="0" i="1" smtClean="0">
                              <a:latin typeface="Cambria Math" panose="02040503050406030204" pitchFamily="18" charset="0"/>
                            </a:rPr>
                          </m:ctrlPr>
                        </m:fPr>
                        <m:num>
                          <m:nary>
                            <m:naryPr>
                              <m:chr m:val="∑"/>
                              <m:ctrlPr>
                                <a:rPr lang="en-US" sz="2400" b="0" i="1" smtClean="0">
                                  <a:latin typeface="Cambria Math" panose="02040503050406030204" pitchFamily="18" charset="0"/>
                                </a:rPr>
                              </m:ctrlPr>
                            </m:naryPr>
                            <m:sub>
                              <m: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𝑁</m:t>
                              </m:r>
                            </m:sup>
                            <m:e>
                              <m:d>
                                <m:dPr>
                                  <m:begChr m:val="|"/>
                                  <m:endChr m:val="|"/>
                                  <m:ctrlPr>
                                    <a:rPr lang="en-US" sz="2400" b="0" i="1" smtClean="0">
                                      <a:latin typeface="Cambria Math" panose="02040503050406030204" pitchFamily="18" charset="0"/>
                                    </a:rPr>
                                  </m:ctrlPr>
                                </m:dPr>
                                <m:e>
                                  <m:sSup>
                                    <m:sSupPr>
                                      <m:ctrlPr>
                                        <a:rPr lang="en-US" sz="2400" i="1">
                                          <a:latin typeface="Cambria Math" panose="02040503050406030204" pitchFamily="18" charset="0"/>
                                        </a:rPr>
                                      </m:ctrlPr>
                                    </m:sSupPr>
                                    <m:e>
                                      <m:r>
                                        <a:rPr lang="en-US" sz="2400" b="1" i="1">
                                          <a:latin typeface="Cambria Math" panose="02040503050406030204" pitchFamily="18" charset="0"/>
                                        </a:rPr>
                                        <m:t>𝒚</m:t>
                                      </m:r>
                                    </m:e>
                                    <m:sup>
                                      <m:r>
                                        <a:rPr lang="en-US" sz="2400" i="1">
                                          <a:latin typeface="Cambria Math" panose="02040503050406030204" pitchFamily="18" charset="0"/>
                                        </a:rPr>
                                        <m:t>(</m:t>
                                      </m:r>
                                      <m:r>
                                        <a:rPr lang="en-US" sz="2400" i="1">
                                          <a:latin typeface="Cambria Math" panose="02040503050406030204" pitchFamily="18" charset="0"/>
                                        </a:rPr>
                                        <m:t>𝑖</m:t>
                                      </m:r>
                                      <m:r>
                                        <a:rPr lang="en-US" sz="2400" i="1">
                                          <a:latin typeface="Cambria Math" panose="02040503050406030204" pitchFamily="18" charset="0"/>
                                        </a:rPr>
                                        <m:t>)</m:t>
                                      </m:r>
                                    </m:sup>
                                  </m:sSup>
                                  <m:r>
                                    <a:rPr lang="en-US" sz="2400" i="1">
                                      <a:latin typeface="Cambria Math" panose="02040503050406030204" pitchFamily="18" charset="0"/>
                                    </a:rPr>
                                    <m:t>−</m:t>
                                  </m:r>
                                  <m:sSup>
                                    <m:sSupPr>
                                      <m:ctrlPr>
                                        <a:rPr lang="en-US" sz="2400" i="1">
                                          <a:latin typeface="Cambria Math" panose="02040503050406030204" pitchFamily="18" charset="0"/>
                                        </a:rPr>
                                      </m:ctrlPr>
                                    </m:sSupPr>
                                    <m:e>
                                      <m:acc>
                                        <m:accPr>
                                          <m:chr m:val="̂"/>
                                          <m:ctrlPr>
                                            <a:rPr lang="en-US" sz="2400" b="1" i="1">
                                              <a:latin typeface="Cambria Math" panose="02040503050406030204" pitchFamily="18" charset="0"/>
                                            </a:rPr>
                                          </m:ctrlPr>
                                        </m:accPr>
                                        <m:e>
                                          <m:r>
                                            <a:rPr lang="en-US" sz="2400" b="1" i="1">
                                              <a:latin typeface="Cambria Math" panose="02040503050406030204" pitchFamily="18" charset="0"/>
                                            </a:rPr>
                                            <m:t>𝒚</m:t>
                                          </m:r>
                                        </m:e>
                                      </m:acc>
                                    </m:e>
                                    <m:sup>
                                      <m:r>
                                        <a:rPr lang="en-US" sz="2400" i="1">
                                          <a:latin typeface="Cambria Math" panose="02040503050406030204" pitchFamily="18" charset="0"/>
                                        </a:rPr>
                                        <m:t>(</m:t>
                                      </m:r>
                                      <m:r>
                                        <a:rPr lang="en-US" sz="2400" i="1">
                                          <a:latin typeface="Cambria Math" panose="02040503050406030204" pitchFamily="18" charset="0"/>
                                        </a:rPr>
                                        <m:t>𝑖</m:t>
                                      </m:r>
                                      <m:r>
                                        <a:rPr lang="en-US" sz="2400" i="1">
                                          <a:latin typeface="Cambria Math" panose="02040503050406030204" pitchFamily="18" charset="0"/>
                                        </a:rPr>
                                        <m:t>)</m:t>
                                      </m:r>
                                    </m:sup>
                                  </m:sSup>
                                </m:e>
                              </m:d>
                            </m:e>
                          </m:nary>
                        </m:num>
                        <m:den>
                          <m:r>
                            <a:rPr lang="en-US" sz="2400" b="0" i="1" smtClean="0">
                              <a:latin typeface="Cambria Math" panose="02040503050406030204" pitchFamily="18" charset="0"/>
                            </a:rPr>
                            <m:t>𝑁</m:t>
                          </m:r>
                        </m:den>
                      </m:f>
                    </m:oMath>
                  </m:oMathPara>
                </a14:m>
                <a:endParaRPr lang="en-US"/>
              </a:p>
            </p:txBody>
          </p:sp>
        </mc:Choice>
        <mc:Fallback xmlns="">
          <p:sp>
            <p:nvSpPr>
              <p:cNvPr id="3" name="Content Placeholder 2">
                <a:extLst>
                  <a:ext uri="{FF2B5EF4-FFF2-40B4-BE49-F238E27FC236}">
                    <a16:creationId xmlns:a16="http://schemas.microsoft.com/office/drawing/2014/main" id="{E8ED143E-1507-6A40-B081-AACD31E2F65C}"/>
                  </a:ext>
                </a:extLst>
              </p:cNvPr>
              <p:cNvSpPr>
                <a:spLocks noGrp="1" noRot="1" noChangeAspect="1" noMove="1" noResize="1" noEditPoints="1" noAdjustHandles="1" noChangeArrowheads="1" noChangeShapeType="1" noTextEdit="1"/>
              </p:cNvSpPr>
              <p:nvPr>
                <p:ph idx="1"/>
              </p:nvPr>
            </p:nvSpPr>
            <p:spPr>
              <a:xfrm>
                <a:off x="457200" y="1231816"/>
                <a:ext cx="8229600" cy="5626184"/>
              </a:xfrm>
              <a:blipFill>
                <a:blip r:embed="rId3"/>
                <a:stretch>
                  <a:fillRect l="-296" t="-542" r="-7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91D3BC5C-77E2-D54C-9E6F-FAF1577E914F}"/>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294D7488-40C0-E44A-A224-BC2A634B41C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7EF115C-53F6-1245-A3A8-67007EC406F2}"/>
              </a:ext>
            </a:extLst>
          </p:cNvPr>
          <p:cNvSpPr>
            <a:spLocks noGrp="1"/>
          </p:cNvSpPr>
          <p:nvPr>
            <p:ph type="sldNum" sz="quarter" idx="12"/>
          </p:nvPr>
        </p:nvSpPr>
        <p:spPr/>
        <p:txBody>
          <a:bodyPr/>
          <a:lstStyle/>
          <a:p>
            <a:fld id="{19B12225-5612-419B-A8D5-4B8EEE4C217E}" type="slidenum">
              <a:rPr lang="en-US" smtClean="0"/>
              <a:pPr/>
              <a:t>52</a:t>
            </a:fld>
            <a:endParaRPr lang="en-US"/>
          </a:p>
        </p:txBody>
      </p:sp>
    </p:spTree>
    <p:extLst>
      <p:ext uri="{BB962C8B-B14F-4D97-AF65-F5344CB8AC3E}">
        <p14:creationId xmlns:p14="http://schemas.microsoft.com/office/powerpoint/2010/main" val="41737071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0057E-4789-284B-8404-37BD441D3B5D}"/>
              </a:ext>
            </a:extLst>
          </p:cNvPr>
          <p:cNvSpPr>
            <a:spLocks noGrp="1"/>
          </p:cNvSpPr>
          <p:nvPr>
            <p:ph type="title"/>
          </p:nvPr>
        </p:nvSpPr>
        <p:spPr/>
        <p:txBody>
          <a:bodyPr>
            <a:normAutofit fontScale="90000"/>
          </a:bodyPr>
          <a:lstStyle/>
          <a:p>
            <a:r>
              <a:rPr lang="en-US"/>
              <a:t>Evaluation Metrics: Classification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8ED143E-1507-6A40-B081-AACD31E2F65C}"/>
                  </a:ext>
                </a:extLst>
              </p:cNvPr>
              <p:cNvSpPr>
                <a:spLocks noGrp="1"/>
              </p:cNvSpPr>
              <p:nvPr>
                <p:ph idx="1"/>
              </p:nvPr>
            </p:nvSpPr>
            <p:spPr>
              <a:xfrm>
                <a:off x="457200" y="1295400"/>
                <a:ext cx="8229600" cy="5341570"/>
              </a:xfrm>
            </p:spPr>
            <p:txBody>
              <a:bodyPr>
                <a:normAutofit fontScale="92500" lnSpcReduction="10000"/>
              </a:bodyPr>
              <a:lstStyle/>
              <a:p>
                <a:r>
                  <a:rPr lang="en-US" b="1"/>
                  <a:t>Evaluate classification tasks on graphs:</a:t>
                </a:r>
              </a:p>
              <a:p>
                <a:r>
                  <a:rPr lang="en-US" b="1"/>
                  <a:t>(1) Multi-class classification</a:t>
                </a:r>
              </a:p>
              <a:p>
                <a:pPr lvl="1"/>
                <a:r>
                  <a:rPr lang="en-US" b="1">
                    <a:solidFill>
                      <a:schemeClr val="accent2"/>
                    </a:solidFill>
                  </a:rPr>
                  <a:t>We simply report the accuracy</a:t>
                </a:r>
              </a:p>
              <a:p>
                <a:pPr marL="457200" lvl="1"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0" smtClean="0">
                              <a:latin typeface="Cambria Math" panose="02040503050406030204" pitchFamily="18" charset="0"/>
                            </a:rPr>
                            <m:t>1</m:t>
                          </m:r>
                          <m:d>
                            <m:dPr>
                              <m:begChr m:val="["/>
                              <m:endChr m:val="]"/>
                              <m:ctrlPr>
                                <a:rPr lang="en-US" b="0" i="1" smtClean="0">
                                  <a:latin typeface="Cambria Math" panose="02040503050406030204" pitchFamily="18" charset="0"/>
                                </a:rPr>
                              </m:ctrlPr>
                            </m:dPr>
                            <m:e>
                              <m:r>
                                <m:rPr>
                                  <m:sty m:val="p"/>
                                </m:rPr>
                                <a:rPr lang="en-US" b="0" i="0" smtClean="0">
                                  <a:latin typeface="Cambria Math" panose="02040503050406030204" pitchFamily="18" charset="0"/>
                                </a:rPr>
                                <m:t>argmax</m:t>
                              </m:r>
                              <m:d>
                                <m:dPr>
                                  <m:ctrlPr>
                                    <a:rPr lang="en-US" b="0" i="1" smtClean="0">
                                      <a:latin typeface="Cambria Math" panose="02040503050406030204" pitchFamily="18" charset="0"/>
                                    </a:rPr>
                                  </m:ctrlPr>
                                </m:dPr>
                                <m:e>
                                  <m:sSup>
                                    <m:sSupPr>
                                      <m:ctrlPr>
                                        <a:rPr lang="en-US" i="1">
                                          <a:latin typeface="Cambria Math" panose="02040503050406030204" pitchFamily="18" charset="0"/>
                                        </a:rPr>
                                      </m:ctrlPr>
                                    </m:sSupPr>
                                    <m:e>
                                      <m:acc>
                                        <m:accPr>
                                          <m:chr m:val="̂"/>
                                          <m:ctrlPr>
                                            <a:rPr lang="en-US" b="1" i="1">
                                              <a:latin typeface="Cambria Math" panose="02040503050406030204" pitchFamily="18" charset="0"/>
                                            </a:rPr>
                                          </m:ctrlPr>
                                        </m:accPr>
                                        <m:e>
                                          <m:r>
                                            <a:rPr lang="en-US" b="1" i="1">
                                              <a:latin typeface="Cambria Math" panose="02040503050406030204" pitchFamily="18" charset="0"/>
                                            </a:rPr>
                                            <m:t>𝒚</m:t>
                                          </m:r>
                                        </m:e>
                                      </m:acc>
                                    </m:e>
                                    <m:sup>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p>
                                  </m:sSup>
                                </m:e>
                              </m:d>
                              <m:r>
                                <a:rPr lang="en-US" b="0" i="1" smtClean="0">
                                  <a:latin typeface="Cambria Math" panose="02040503050406030204" pitchFamily="18" charset="0"/>
                                </a:rPr>
                                <m:t>=</m:t>
                              </m:r>
                              <m:sSup>
                                <m:sSupPr>
                                  <m:ctrlPr>
                                    <a:rPr lang="en-US" i="1">
                                      <a:latin typeface="Cambria Math" panose="02040503050406030204" pitchFamily="18" charset="0"/>
                                    </a:rPr>
                                  </m:ctrlPr>
                                </m:sSupPr>
                                <m:e>
                                  <m:r>
                                    <a:rPr lang="en-US" b="1" i="1">
                                      <a:latin typeface="Cambria Math" panose="02040503050406030204" pitchFamily="18" charset="0"/>
                                    </a:rPr>
                                    <m:t>𝒚</m:t>
                                  </m:r>
                                </m:e>
                                <m:sup>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p>
                              </m:sSup>
                            </m:e>
                          </m:d>
                        </m:num>
                        <m:den>
                          <m:r>
                            <a:rPr lang="en-US" b="0" i="1" smtClean="0">
                              <a:latin typeface="Cambria Math" panose="02040503050406030204" pitchFamily="18" charset="0"/>
                            </a:rPr>
                            <m:t>𝑁</m:t>
                          </m:r>
                        </m:den>
                      </m:f>
                    </m:oMath>
                  </m:oMathPara>
                </a14:m>
                <a:endParaRPr lang="en-US" b="1"/>
              </a:p>
              <a:p>
                <a:r>
                  <a:rPr lang="en-US" b="1"/>
                  <a:t>(2) Binary classification</a:t>
                </a:r>
              </a:p>
              <a:p>
                <a:pPr lvl="1"/>
                <a:r>
                  <a:rPr lang="en-US"/>
                  <a:t>Metrics sensitive to classification threshold</a:t>
                </a:r>
              </a:p>
              <a:p>
                <a:pPr lvl="2"/>
                <a:r>
                  <a:rPr lang="en-US" b="1">
                    <a:solidFill>
                      <a:schemeClr val="accent2"/>
                    </a:solidFill>
                  </a:rPr>
                  <a:t>Accuracy</a:t>
                </a:r>
              </a:p>
              <a:p>
                <a:pPr lvl="2"/>
                <a:r>
                  <a:rPr lang="en-US" b="1">
                    <a:solidFill>
                      <a:schemeClr val="accent2"/>
                    </a:solidFill>
                  </a:rPr>
                  <a:t>Precision / Recall</a:t>
                </a:r>
              </a:p>
              <a:p>
                <a:pPr lvl="2"/>
                <a:r>
                  <a:rPr lang="en-US"/>
                  <a:t>If the range of prediction is </a:t>
                </a:r>
                <a14:m>
                  <m:oMath xmlns:m="http://schemas.openxmlformats.org/officeDocument/2006/math">
                    <m:r>
                      <a:rPr lang="en-US" i="1">
                        <a:latin typeface="Cambria Math" panose="02040503050406030204" pitchFamily="18" charset="0"/>
                      </a:rPr>
                      <m:t>[0,1]</m:t>
                    </m:r>
                  </m:oMath>
                </a14:m>
                <a:r>
                  <a:rPr lang="en-US"/>
                  <a:t>, we will use 0.5 as threshold</a:t>
                </a:r>
                <a:endParaRPr lang="en-US" b="1"/>
              </a:p>
              <a:p>
                <a:pPr lvl="1"/>
                <a:r>
                  <a:rPr lang="en-US"/>
                  <a:t>Metric Agnostic to classification threshold</a:t>
                </a:r>
              </a:p>
              <a:p>
                <a:pPr lvl="2"/>
                <a:r>
                  <a:rPr lang="en-US" b="1">
                    <a:solidFill>
                      <a:srgbClr val="C00000"/>
                    </a:solidFill>
                  </a:rPr>
                  <a:t>ROC AUC</a:t>
                </a:r>
              </a:p>
            </p:txBody>
          </p:sp>
        </mc:Choice>
        <mc:Fallback xmlns="">
          <p:sp>
            <p:nvSpPr>
              <p:cNvPr id="3" name="Content Placeholder 2">
                <a:extLst>
                  <a:ext uri="{FF2B5EF4-FFF2-40B4-BE49-F238E27FC236}">
                    <a16:creationId xmlns:a16="http://schemas.microsoft.com/office/drawing/2014/main" id="{E8ED143E-1507-6A40-B081-AACD31E2F65C}"/>
                  </a:ext>
                </a:extLst>
              </p:cNvPr>
              <p:cNvSpPr>
                <a:spLocks noGrp="1" noRot="1" noChangeAspect="1" noMove="1" noResize="1" noEditPoints="1" noAdjustHandles="1" noChangeArrowheads="1" noChangeShapeType="1" noTextEdit="1"/>
              </p:cNvSpPr>
              <p:nvPr>
                <p:ph idx="1"/>
              </p:nvPr>
            </p:nvSpPr>
            <p:spPr>
              <a:xfrm>
                <a:off x="457200" y="1295400"/>
                <a:ext cx="8229600" cy="5341570"/>
              </a:xfrm>
              <a:blipFill>
                <a:blip r:embed="rId3"/>
                <a:stretch>
                  <a:fillRect l="-222" t="-148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91D3BC5C-77E2-D54C-9E6F-FAF1577E914F}"/>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294D7488-40C0-E44A-A224-BC2A634B41C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7EF115C-53F6-1245-A3A8-67007EC406F2}"/>
              </a:ext>
            </a:extLst>
          </p:cNvPr>
          <p:cNvSpPr>
            <a:spLocks noGrp="1"/>
          </p:cNvSpPr>
          <p:nvPr>
            <p:ph type="sldNum" sz="quarter" idx="12"/>
          </p:nvPr>
        </p:nvSpPr>
        <p:spPr/>
        <p:txBody>
          <a:bodyPr/>
          <a:lstStyle/>
          <a:p>
            <a:fld id="{19B12225-5612-419B-A8D5-4B8EEE4C217E}" type="slidenum">
              <a:rPr lang="en-US" smtClean="0"/>
              <a:pPr/>
              <a:t>53</a:t>
            </a:fld>
            <a:endParaRPr lang="en-US"/>
          </a:p>
        </p:txBody>
      </p:sp>
    </p:spTree>
    <p:extLst>
      <p:ext uri="{BB962C8B-B14F-4D97-AF65-F5344CB8AC3E}">
        <p14:creationId xmlns:p14="http://schemas.microsoft.com/office/powerpoint/2010/main" val="41410859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4DF9-B8AD-8547-BF65-491A658B8E51}"/>
              </a:ext>
            </a:extLst>
          </p:cNvPr>
          <p:cNvSpPr>
            <a:spLocks noGrp="1"/>
          </p:cNvSpPr>
          <p:nvPr>
            <p:ph type="title"/>
          </p:nvPr>
        </p:nvSpPr>
        <p:spPr>
          <a:xfrm>
            <a:off x="457200" y="76200"/>
            <a:ext cx="8481060" cy="987552"/>
          </a:xfrm>
        </p:spPr>
        <p:txBody>
          <a:bodyPr>
            <a:normAutofit/>
          </a:bodyPr>
          <a:lstStyle/>
          <a:p>
            <a:r>
              <a:rPr lang="en-US"/>
              <a:t>Metrics  for Binary Classification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964A6A4-36F9-644A-A147-5143BDB37721}"/>
                  </a:ext>
                </a:extLst>
              </p:cNvPr>
              <p:cNvSpPr>
                <a:spLocks noGrp="1"/>
              </p:cNvSpPr>
              <p:nvPr>
                <p:ph idx="1"/>
              </p:nvPr>
            </p:nvSpPr>
            <p:spPr/>
            <p:txBody>
              <a:bodyPr/>
              <a:lstStyle/>
              <a:p>
                <a:r>
                  <a:rPr lang="en-US" sz="2800" b="1">
                    <a:solidFill>
                      <a:srgbClr val="C00000"/>
                    </a:solidFill>
                  </a:rPr>
                  <a:t>Accuracy</a:t>
                </a:r>
                <a:r>
                  <a:rPr lang="en-US" sz="2800" b="1"/>
                  <a:t>:</a:t>
                </a:r>
              </a:p>
              <a:p>
                <a:pPr marL="118872" indent="0">
                  <a:buNone/>
                </a:pPr>
                <a14:m>
                  <m:oMathPara xmlns:m="http://schemas.openxmlformats.org/officeDocument/2006/math">
                    <m:oMathParaPr>
                      <m:jc m:val="centerGroup"/>
                    </m:oMathParaPr>
                    <m:oMath xmlns:m="http://schemas.openxmlformats.org/officeDocument/2006/math">
                      <m:f>
                        <m:fPr>
                          <m:ctrlPr>
                            <a:rPr lang="en-US" sz="2400" i="1" smtClean="0">
                              <a:solidFill>
                                <a:schemeClr val="tx1"/>
                              </a:solidFill>
                              <a:latin typeface="Cambria Math" panose="02040503050406030204" pitchFamily="18" charset="0"/>
                            </a:rPr>
                          </m:ctrlPr>
                        </m:fPr>
                        <m:num>
                          <m:r>
                            <m:rPr>
                              <m:sty m:val="p"/>
                            </m:rPr>
                            <a:rPr lang="en-US" sz="2400" b="0" i="0" smtClean="0">
                              <a:solidFill>
                                <a:schemeClr val="tx1"/>
                              </a:solidFill>
                              <a:latin typeface="Cambria Math" panose="02040503050406030204" pitchFamily="18" charset="0"/>
                            </a:rPr>
                            <m:t>TP</m:t>
                          </m:r>
                          <m:r>
                            <a:rPr lang="en-US" sz="2400" b="0" i="0" smtClean="0">
                              <a:solidFill>
                                <a:schemeClr val="tx1"/>
                              </a:solidFill>
                              <a:latin typeface="Cambria Math" panose="02040503050406030204" pitchFamily="18" charset="0"/>
                            </a:rPr>
                            <m:t>+</m:t>
                          </m:r>
                          <m:r>
                            <m:rPr>
                              <m:sty m:val="p"/>
                            </m:rPr>
                            <a:rPr lang="en-US" sz="2400" b="0" i="0" smtClean="0">
                              <a:solidFill>
                                <a:schemeClr val="tx1"/>
                              </a:solidFill>
                              <a:latin typeface="Cambria Math" panose="02040503050406030204" pitchFamily="18" charset="0"/>
                            </a:rPr>
                            <m:t>TN</m:t>
                          </m:r>
                        </m:num>
                        <m:den>
                          <m:r>
                            <m:rPr>
                              <m:sty m:val="p"/>
                            </m:rPr>
                            <a:rPr lang="en-US" sz="2400" b="0" i="0" smtClean="0">
                              <a:solidFill>
                                <a:schemeClr val="tx1"/>
                              </a:solidFill>
                              <a:latin typeface="Cambria Math" panose="02040503050406030204" pitchFamily="18" charset="0"/>
                            </a:rPr>
                            <m:t>TP</m:t>
                          </m:r>
                          <m:r>
                            <a:rPr lang="en-US" sz="2400" b="0" i="0" smtClean="0">
                              <a:solidFill>
                                <a:schemeClr val="tx1"/>
                              </a:solidFill>
                              <a:latin typeface="Cambria Math" panose="02040503050406030204" pitchFamily="18" charset="0"/>
                            </a:rPr>
                            <m:t>+</m:t>
                          </m:r>
                          <m:r>
                            <m:rPr>
                              <m:sty m:val="p"/>
                            </m:rPr>
                            <a:rPr lang="en-US" sz="2400" b="0" i="0" smtClean="0">
                              <a:solidFill>
                                <a:schemeClr val="tx1"/>
                              </a:solidFill>
                              <a:latin typeface="Cambria Math" panose="02040503050406030204" pitchFamily="18" charset="0"/>
                            </a:rPr>
                            <m:t>TN</m:t>
                          </m:r>
                          <m:r>
                            <a:rPr lang="en-US" sz="2400" b="0" i="0" smtClean="0">
                              <a:solidFill>
                                <a:schemeClr val="tx1"/>
                              </a:solidFill>
                              <a:latin typeface="Cambria Math" panose="02040503050406030204" pitchFamily="18" charset="0"/>
                            </a:rPr>
                            <m:t>+</m:t>
                          </m:r>
                          <m:r>
                            <m:rPr>
                              <m:sty m:val="p"/>
                            </m:rPr>
                            <a:rPr lang="en-US" sz="2400" b="0" i="0" smtClean="0">
                              <a:solidFill>
                                <a:schemeClr val="tx1"/>
                              </a:solidFill>
                              <a:latin typeface="Cambria Math" panose="02040503050406030204" pitchFamily="18" charset="0"/>
                            </a:rPr>
                            <m:t>FP</m:t>
                          </m:r>
                          <m:r>
                            <a:rPr lang="en-US" sz="2400" b="0" i="0" smtClean="0">
                              <a:solidFill>
                                <a:schemeClr val="tx1"/>
                              </a:solidFill>
                              <a:latin typeface="Cambria Math" panose="02040503050406030204" pitchFamily="18" charset="0"/>
                            </a:rPr>
                            <m:t>+</m:t>
                          </m:r>
                          <m:r>
                            <m:rPr>
                              <m:sty m:val="p"/>
                            </m:rPr>
                            <a:rPr lang="en-US" sz="2400" b="0" i="0" smtClean="0">
                              <a:solidFill>
                                <a:schemeClr val="tx1"/>
                              </a:solidFill>
                              <a:latin typeface="Cambria Math" panose="02040503050406030204" pitchFamily="18" charset="0"/>
                            </a:rPr>
                            <m:t>FN</m:t>
                          </m:r>
                        </m:den>
                      </m:f>
                      <m:r>
                        <a:rPr lang="en-US" sz="2400" b="0" i="0" smtClean="0">
                          <a:solidFill>
                            <a:schemeClr val="tx1"/>
                          </a:solidFill>
                          <a:latin typeface="Cambria Math" panose="02040503050406030204" pitchFamily="18" charset="0"/>
                        </a:rPr>
                        <m:t>=</m:t>
                      </m:r>
                      <m:f>
                        <m:fPr>
                          <m:ctrlPr>
                            <a:rPr lang="en-US" sz="2400" b="0" i="1" smtClean="0">
                              <a:solidFill>
                                <a:schemeClr val="tx1"/>
                              </a:solidFill>
                              <a:latin typeface="Cambria Math" panose="02040503050406030204" pitchFamily="18" charset="0"/>
                            </a:rPr>
                          </m:ctrlPr>
                        </m:fPr>
                        <m:num>
                          <m:r>
                            <m:rPr>
                              <m:sty m:val="p"/>
                            </m:rPr>
                            <a:rPr lang="en-US" sz="2400" b="0" i="0" smtClean="0">
                              <a:solidFill>
                                <a:schemeClr val="tx1"/>
                              </a:solidFill>
                              <a:latin typeface="Cambria Math" panose="02040503050406030204" pitchFamily="18" charset="0"/>
                            </a:rPr>
                            <m:t>TP</m:t>
                          </m:r>
                          <m:r>
                            <a:rPr lang="en-US" sz="2400" b="0" i="0" smtClean="0">
                              <a:solidFill>
                                <a:schemeClr val="tx1"/>
                              </a:solidFill>
                              <a:latin typeface="Cambria Math" panose="02040503050406030204" pitchFamily="18" charset="0"/>
                            </a:rPr>
                            <m:t>+</m:t>
                          </m:r>
                          <m:r>
                            <m:rPr>
                              <m:sty m:val="p"/>
                            </m:rPr>
                            <a:rPr lang="en-US" sz="2400" b="0" i="0" smtClean="0">
                              <a:solidFill>
                                <a:schemeClr val="tx1"/>
                              </a:solidFill>
                              <a:latin typeface="Cambria Math" panose="02040503050406030204" pitchFamily="18" charset="0"/>
                            </a:rPr>
                            <m:t>TN</m:t>
                          </m:r>
                        </m:num>
                        <m:den>
                          <m:r>
                            <a:rPr lang="en-US" sz="2400" b="0" i="0" smtClean="0">
                              <a:solidFill>
                                <a:schemeClr val="tx1"/>
                              </a:solidFill>
                              <a:latin typeface="Cambria Math" panose="02040503050406030204" pitchFamily="18" charset="0"/>
                            </a:rPr>
                            <m:t>|</m:t>
                          </m:r>
                          <m:r>
                            <m:rPr>
                              <m:sty m:val="p"/>
                            </m:rPr>
                            <a:rPr lang="en-US" sz="2400" b="0" i="0" smtClean="0">
                              <a:solidFill>
                                <a:schemeClr val="tx1"/>
                              </a:solidFill>
                              <a:latin typeface="Cambria Math" panose="02040503050406030204" pitchFamily="18" charset="0"/>
                            </a:rPr>
                            <m:t>Dataset</m:t>
                          </m:r>
                          <m:r>
                            <a:rPr lang="en-US" sz="2400" b="0" i="0" smtClean="0">
                              <a:solidFill>
                                <a:schemeClr val="tx1"/>
                              </a:solidFill>
                              <a:latin typeface="Cambria Math" panose="02040503050406030204" pitchFamily="18" charset="0"/>
                            </a:rPr>
                            <m:t>|</m:t>
                          </m:r>
                        </m:den>
                      </m:f>
                    </m:oMath>
                  </m:oMathPara>
                </a14:m>
                <a:endParaRPr lang="en-US">
                  <a:solidFill>
                    <a:srgbClr val="C00000"/>
                  </a:solidFill>
                </a:endParaRPr>
              </a:p>
              <a:p>
                <a:r>
                  <a:rPr lang="en-US" sz="2800" b="1">
                    <a:solidFill>
                      <a:srgbClr val="C00000"/>
                    </a:solidFill>
                  </a:rPr>
                  <a:t>Precision (P):</a:t>
                </a:r>
              </a:p>
              <a:p>
                <a:pPr marL="118872" indent="0">
                  <a:buNone/>
                </a:pPr>
                <a14:m>
                  <m:oMathPara xmlns:m="http://schemas.openxmlformats.org/officeDocument/2006/math">
                    <m:oMathParaPr>
                      <m:jc m:val="centerGroup"/>
                    </m:oMathParaPr>
                    <m:oMath xmlns:m="http://schemas.openxmlformats.org/officeDocument/2006/math">
                      <m:f>
                        <m:fPr>
                          <m:ctrlPr>
                            <a:rPr lang="en-US" sz="2400" i="1" smtClean="0">
                              <a:solidFill>
                                <a:schemeClr val="tx1"/>
                              </a:solidFill>
                              <a:latin typeface="Cambria Math" panose="02040503050406030204" pitchFamily="18" charset="0"/>
                            </a:rPr>
                          </m:ctrlPr>
                        </m:fPr>
                        <m:num>
                          <m:r>
                            <m:rPr>
                              <m:sty m:val="p"/>
                            </m:rPr>
                            <a:rPr lang="en-US" sz="2400" b="0" i="0" smtClean="0">
                              <a:solidFill>
                                <a:schemeClr val="tx1"/>
                              </a:solidFill>
                              <a:latin typeface="Cambria Math" panose="02040503050406030204" pitchFamily="18" charset="0"/>
                            </a:rPr>
                            <m:t>TP</m:t>
                          </m:r>
                        </m:num>
                        <m:den>
                          <m:r>
                            <m:rPr>
                              <m:sty m:val="p"/>
                            </m:rPr>
                            <a:rPr lang="en-US" sz="2400" b="0" i="0" smtClean="0">
                              <a:solidFill>
                                <a:schemeClr val="tx1"/>
                              </a:solidFill>
                              <a:latin typeface="Cambria Math" panose="02040503050406030204" pitchFamily="18" charset="0"/>
                            </a:rPr>
                            <m:t>TP</m:t>
                          </m:r>
                          <m:r>
                            <a:rPr lang="en-US" sz="2400" b="0" i="0" smtClean="0">
                              <a:solidFill>
                                <a:schemeClr val="tx1"/>
                              </a:solidFill>
                              <a:latin typeface="Cambria Math" panose="02040503050406030204" pitchFamily="18" charset="0"/>
                            </a:rPr>
                            <m:t>+</m:t>
                          </m:r>
                          <m:r>
                            <m:rPr>
                              <m:sty m:val="p"/>
                            </m:rPr>
                            <a:rPr lang="en-US" sz="2400" b="0" i="0" smtClean="0">
                              <a:solidFill>
                                <a:schemeClr val="tx1"/>
                              </a:solidFill>
                              <a:latin typeface="Cambria Math" panose="02040503050406030204" pitchFamily="18" charset="0"/>
                            </a:rPr>
                            <m:t>FP</m:t>
                          </m:r>
                        </m:den>
                      </m:f>
                    </m:oMath>
                  </m:oMathPara>
                </a14:m>
                <a:endParaRPr lang="en-US">
                  <a:solidFill>
                    <a:srgbClr val="C00000"/>
                  </a:solidFill>
                </a:endParaRPr>
              </a:p>
              <a:p>
                <a:r>
                  <a:rPr lang="en-US" sz="2800" b="1">
                    <a:solidFill>
                      <a:srgbClr val="C00000"/>
                    </a:solidFill>
                  </a:rPr>
                  <a:t>Recall (R):</a:t>
                </a:r>
              </a:p>
              <a:p>
                <a:pPr marL="118872" indent="0">
                  <a:buNone/>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rPr>
                          </m:ctrlPr>
                        </m:fPr>
                        <m:num>
                          <m:r>
                            <m:rPr>
                              <m:sty m:val="p"/>
                            </m:rPr>
                            <a:rPr lang="en-US" sz="2400" i="0" smtClean="0">
                              <a:latin typeface="Cambria Math" panose="02040503050406030204" pitchFamily="18" charset="0"/>
                            </a:rPr>
                            <m:t>TP</m:t>
                          </m:r>
                        </m:num>
                        <m:den>
                          <m:r>
                            <m:rPr>
                              <m:sty m:val="p"/>
                            </m:rPr>
                            <a:rPr lang="en-US" sz="2400" i="0" smtClean="0">
                              <a:latin typeface="Cambria Math" panose="02040503050406030204" pitchFamily="18" charset="0"/>
                            </a:rPr>
                            <m:t>TP</m:t>
                          </m:r>
                          <m:r>
                            <a:rPr lang="en-US" sz="2400" i="0" smtClean="0">
                              <a:latin typeface="Cambria Math" panose="02040503050406030204" pitchFamily="18" charset="0"/>
                            </a:rPr>
                            <m:t>+</m:t>
                          </m:r>
                          <m:r>
                            <m:rPr>
                              <m:sty m:val="p"/>
                            </m:rPr>
                            <a:rPr lang="en-US" sz="2400" i="0" smtClean="0">
                              <a:latin typeface="Cambria Math" panose="02040503050406030204" pitchFamily="18" charset="0"/>
                            </a:rPr>
                            <m:t>FN</m:t>
                          </m:r>
                        </m:den>
                      </m:f>
                    </m:oMath>
                  </m:oMathPara>
                </a14:m>
                <a:endParaRPr lang="en-US"/>
              </a:p>
              <a:p>
                <a:r>
                  <a:rPr lang="en-US" sz="2800" b="1">
                    <a:solidFill>
                      <a:srgbClr val="C00000"/>
                    </a:solidFill>
                  </a:rPr>
                  <a:t>F1-Score:</a:t>
                </a:r>
              </a:p>
              <a:p>
                <a:pPr marL="118872" indent="0">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b="0" i="0" smtClean="0">
                              <a:latin typeface="Cambria Math" panose="02040503050406030204" pitchFamily="18" charset="0"/>
                            </a:rPr>
                            <m:t>2</m:t>
                          </m:r>
                          <m:r>
                            <m:rPr>
                              <m:sty m:val="p"/>
                            </m:rPr>
                            <a:rPr lang="en-US" sz="2400" b="0" i="0" smtClean="0">
                              <a:latin typeface="Cambria Math" panose="02040503050406030204" pitchFamily="18" charset="0"/>
                            </a:rPr>
                            <m:t>P</m:t>
                          </m:r>
                          <m:r>
                            <a:rPr lang="en-US" sz="2400" b="0" i="0"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R</m:t>
                          </m:r>
                        </m:num>
                        <m:den>
                          <m:r>
                            <m:rPr>
                              <m:sty m:val="p"/>
                            </m:rPr>
                            <a:rPr lang="en-US" sz="2400" b="0" i="0" smtClean="0">
                              <a:latin typeface="Cambria Math" panose="02040503050406030204" pitchFamily="18" charset="0"/>
                            </a:rPr>
                            <m:t>P</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R</m:t>
                          </m:r>
                        </m:den>
                      </m:f>
                    </m:oMath>
                  </m:oMathPara>
                </a14:m>
                <a:endParaRPr lang="en-US"/>
              </a:p>
              <a:p>
                <a:pPr marL="118872" indent="0">
                  <a:buNone/>
                </a:pPr>
                <a:endParaRPr lang="en-US">
                  <a:solidFill>
                    <a:srgbClr val="C00000"/>
                  </a:solidFill>
                </a:endParaRPr>
              </a:p>
              <a:p>
                <a:pPr marL="118872" indent="0">
                  <a:buNone/>
                </a:pPr>
                <a:endParaRPr lang="en-US">
                  <a:solidFill>
                    <a:srgbClr val="C00000"/>
                  </a:solidFill>
                </a:endParaRPr>
              </a:p>
            </p:txBody>
          </p:sp>
        </mc:Choice>
        <mc:Fallback xmlns="">
          <p:sp>
            <p:nvSpPr>
              <p:cNvPr id="3" name="Content Placeholder 2">
                <a:extLst>
                  <a:ext uri="{FF2B5EF4-FFF2-40B4-BE49-F238E27FC236}">
                    <a16:creationId xmlns:a16="http://schemas.microsoft.com/office/drawing/2014/main" id="{1964A6A4-36F9-644A-A147-5143BDB37721}"/>
                  </a:ext>
                </a:extLst>
              </p:cNvPr>
              <p:cNvSpPr>
                <a:spLocks noGrp="1" noRot="1" noChangeAspect="1" noMove="1" noResize="1" noEditPoints="1" noAdjustHandles="1" noChangeArrowheads="1" noChangeShapeType="1" noTextEdit="1"/>
              </p:cNvSpPr>
              <p:nvPr>
                <p:ph idx="1"/>
              </p:nvPr>
            </p:nvSpPr>
            <p:spPr>
              <a:blipFill>
                <a:blip r:embed="rId3"/>
                <a:stretch>
                  <a:fillRect l="-74" t="-232"/>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1AFECBED-EEC8-DE4C-91DB-F864517EBAD5}"/>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8DF4044D-A4BD-3B45-AFD5-80607393102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9D064BF-AEAE-5C40-8AA8-8C38ADD0428A}"/>
              </a:ext>
            </a:extLst>
          </p:cNvPr>
          <p:cNvSpPr>
            <a:spLocks noGrp="1"/>
          </p:cNvSpPr>
          <p:nvPr>
            <p:ph type="sldNum" sz="quarter" idx="12"/>
          </p:nvPr>
        </p:nvSpPr>
        <p:spPr/>
        <p:txBody>
          <a:bodyPr/>
          <a:lstStyle/>
          <a:p>
            <a:fld id="{19B12225-5612-419B-A8D5-4B8EEE4C217E}" type="slidenum">
              <a:rPr lang="en-US" smtClean="0"/>
              <a:pPr/>
              <a:t>54</a:t>
            </a:fld>
            <a:endParaRPr lang="en-US"/>
          </a:p>
        </p:txBody>
      </p:sp>
      <p:sp>
        <p:nvSpPr>
          <p:cNvPr id="8" name="TextBox 7">
            <a:extLst>
              <a:ext uri="{FF2B5EF4-FFF2-40B4-BE49-F238E27FC236}">
                <a16:creationId xmlns:a16="http://schemas.microsoft.com/office/drawing/2014/main" id="{C1BAD4BD-43F6-6844-8ACC-8B2F53A59929}"/>
              </a:ext>
            </a:extLst>
          </p:cNvPr>
          <p:cNvSpPr txBox="1"/>
          <p:nvPr/>
        </p:nvSpPr>
        <p:spPr>
          <a:xfrm>
            <a:off x="3073467" y="6351508"/>
            <a:ext cx="3248526" cy="369332"/>
          </a:xfrm>
          <a:prstGeom prst="rect">
            <a:avLst/>
          </a:prstGeom>
          <a:noFill/>
        </p:spPr>
        <p:txBody>
          <a:bodyPr wrap="square" rtlCol="0">
            <a:spAutoFit/>
          </a:bodyPr>
          <a:lstStyle/>
          <a:p>
            <a:r>
              <a:rPr lang="en-US">
                <a:hlinkClick r:id="rId4"/>
              </a:rPr>
              <a:t>Sklearn Classification Report</a:t>
            </a:r>
            <a:endParaRPr lang="en-US"/>
          </a:p>
        </p:txBody>
      </p:sp>
      <p:pic>
        <p:nvPicPr>
          <p:cNvPr id="1026" name="Picture 2" descr="Image result for confusion matrix">
            <a:extLst>
              <a:ext uri="{FF2B5EF4-FFF2-40B4-BE49-F238E27FC236}">
                <a16:creationId xmlns:a16="http://schemas.microsoft.com/office/drawing/2014/main" id="{8457A1F3-6AF5-2348-A8A9-D135BA4D1E6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151" t="24308" r="16508"/>
          <a:stretch/>
        </p:blipFill>
        <p:spPr bwMode="auto">
          <a:xfrm>
            <a:off x="5949776" y="3677194"/>
            <a:ext cx="3147237" cy="1905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9F3B111-5FB1-EC48-9202-161A97B67F77}"/>
              </a:ext>
            </a:extLst>
          </p:cNvPr>
          <p:cNvSpPr txBox="1"/>
          <p:nvPr/>
        </p:nvSpPr>
        <p:spPr>
          <a:xfrm>
            <a:off x="6316984" y="3099705"/>
            <a:ext cx="2369816" cy="461665"/>
          </a:xfrm>
          <a:prstGeom prst="rect">
            <a:avLst/>
          </a:prstGeom>
          <a:noFill/>
        </p:spPr>
        <p:txBody>
          <a:bodyPr wrap="none" rtlCol="0">
            <a:spAutoFit/>
          </a:bodyPr>
          <a:lstStyle/>
          <a:p>
            <a:r>
              <a:rPr lang="en-US" sz="2400" b="1">
                <a:latin typeface="Calibri" panose="020F0502020204030204" pitchFamily="34" charset="0"/>
                <a:cs typeface="Calibri" panose="020F0502020204030204" pitchFamily="34" charset="0"/>
              </a:rPr>
              <a:t>Confusion matrix</a:t>
            </a:r>
          </a:p>
        </p:txBody>
      </p:sp>
    </p:spTree>
    <p:extLst>
      <p:ext uri="{BB962C8B-B14F-4D97-AF65-F5344CB8AC3E}">
        <p14:creationId xmlns:p14="http://schemas.microsoft.com/office/powerpoint/2010/main" val="30090060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97403-9334-454B-B7AD-DCC20BBA436D}"/>
              </a:ext>
            </a:extLst>
          </p:cNvPr>
          <p:cNvSpPr>
            <a:spLocks noGrp="1"/>
          </p:cNvSpPr>
          <p:nvPr>
            <p:ph type="title"/>
          </p:nvPr>
        </p:nvSpPr>
        <p:spPr/>
        <p:txBody>
          <a:bodyPr/>
          <a:lstStyle/>
          <a:p>
            <a:r>
              <a:rPr lang="en-US"/>
              <a:t>(4) Evaluation Metrics</a:t>
            </a:r>
          </a:p>
        </p:txBody>
      </p:sp>
      <p:sp>
        <p:nvSpPr>
          <p:cNvPr id="3" name="Content Placeholder 2">
            <a:extLst>
              <a:ext uri="{FF2B5EF4-FFF2-40B4-BE49-F238E27FC236}">
                <a16:creationId xmlns:a16="http://schemas.microsoft.com/office/drawing/2014/main" id="{5BDDE677-2ED9-BF43-9E62-F48811168200}"/>
              </a:ext>
            </a:extLst>
          </p:cNvPr>
          <p:cNvSpPr>
            <a:spLocks noGrp="1"/>
          </p:cNvSpPr>
          <p:nvPr>
            <p:ph idx="1"/>
          </p:nvPr>
        </p:nvSpPr>
        <p:spPr/>
        <p:txBody>
          <a:bodyPr/>
          <a:lstStyle/>
          <a:p>
            <a:r>
              <a:rPr lang="en-US" b="1">
                <a:solidFill>
                  <a:srgbClr val="C00000"/>
                </a:solidFill>
              </a:rPr>
              <a:t>ROC Curve: </a:t>
            </a:r>
            <a:r>
              <a:rPr lang="en-US"/>
              <a:t>Captures the tradeoff in TPR and FPR </a:t>
            </a:r>
            <a:r>
              <a:rPr lang="en-US" b="1">
                <a:solidFill>
                  <a:srgbClr val="C00000"/>
                </a:solidFill>
              </a:rPr>
              <a:t>as the classification threshold is varied for a binary classifier. </a:t>
            </a:r>
          </a:p>
        </p:txBody>
      </p:sp>
      <p:sp>
        <p:nvSpPr>
          <p:cNvPr id="4" name="Date Placeholder 3">
            <a:extLst>
              <a:ext uri="{FF2B5EF4-FFF2-40B4-BE49-F238E27FC236}">
                <a16:creationId xmlns:a16="http://schemas.microsoft.com/office/drawing/2014/main" id="{330148B5-C762-9F41-BC86-04E548CC1D1D}"/>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76287F9F-6BCF-7A49-B9E7-B22AF89B26A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4CBD7DA-DE7F-A344-912D-8ED9034C5446}"/>
              </a:ext>
            </a:extLst>
          </p:cNvPr>
          <p:cNvSpPr>
            <a:spLocks noGrp="1"/>
          </p:cNvSpPr>
          <p:nvPr>
            <p:ph type="sldNum" sz="quarter" idx="12"/>
          </p:nvPr>
        </p:nvSpPr>
        <p:spPr/>
        <p:txBody>
          <a:bodyPr/>
          <a:lstStyle/>
          <a:p>
            <a:fld id="{19B12225-5612-419B-A8D5-4B8EEE4C217E}" type="slidenum">
              <a:rPr lang="en-US" smtClean="0"/>
              <a:pPr/>
              <a:t>55</a:t>
            </a:fld>
            <a:endParaRPr lang="en-US"/>
          </a:p>
        </p:txBody>
      </p:sp>
      <p:pic>
        <p:nvPicPr>
          <p:cNvPr id="7" name="Picture 6">
            <a:extLst>
              <a:ext uri="{FF2B5EF4-FFF2-40B4-BE49-F238E27FC236}">
                <a16:creationId xmlns:a16="http://schemas.microsoft.com/office/drawing/2014/main" id="{37C27223-626A-B840-9475-65980B5461ED}"/>
              </a:ext>
            </a:extLst>
          </p:cNvPr>
          <p:cNvPicPr>
            <a:picLocks noChangeAspect="1"/>
          </p:cNvPicPr>
          <p:nvPr/>
        </p:nvPicPr>
        <p:blipFill>
          <a:blip r:embed="rId3"/>
          <a:stretch>
            <a:fillRect/>
          </a:stretch>
        </p:blipFill>
        <p:spPr>
          <a:xfrm>
            <a:off x="1612232" y="2939047"/>
            <a:ext cx="3362492" cy="3254893"/>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7D4C3C4-A97C-C345-AC6C-903F2FC474E7}"/>
                  </a:ext>
                </a:extLst>
              </p:cNvPr>
              <p:cNvSpPr txBox="1"/>
              <p:nvPr/>
            </p:nvSpPr>
            <p:spPr>
              <a:xfrm>
                <a:off x="5572530" y="3533027"/>
                <a:ext cx="3365730" cy="6976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solidFill>
                            <a:srgbClr val="C00000"/>
                          </a:solidFill>
                          <a:latin typeface="Cambria Math" panose="02040503050406030204" pitchFamily="18" charset="0"/>
                        </a:rPr>
                        <m:t>TPR</m:t>
                      </m:r>
                      <m:r>
                        <a:rPr lang="en-US" sz="2400" b="0" i="0" smtClean="0">
                          <a:solidFill>
                            <a:srgbClr val="C00000"/>
                          </a:solidFill>
                          <a:latin typeface="Cambria Math" panose="02040503050406030204" pitchFamily="18" charset="0"/>
                        </a:rPr>
                        <m:t>=</m:t>
                      </m:r>
                      <m:r>
                        <m:rPr>
                          <m:sty m:val="p"/>
                        </m:rPr>
                        <a:rPr lang="en-US" sz="2400" b="0" i="0" smtClean="0">
                          <a:solidFill>
                            <a:srgbClr val="C00000"/>
                          </a:solidFill>
                          <a:latin typeface="Cambria Math" panose="02040503050406030204" pitchFamily="18" charset="0"/>
                        </a:rPr>
                        <m:t>Recall</m:t>
                      </m:r>
                      <m:r>
                        <a:rPr lang="en-US" sz="2400" b="0" i="0" smtClean="0">
                          <a:solidFill>
                            <a:srgbClr val="C00000"/>
                          </a:solidFill>
                          <a:latin typeface="Cambria Math" panose="02040503050406030204" pitchFamily="18" charset="0"/>
                        </a:rPr>
                        <m:t>= </m:t>
                      </m:r>
                      <m:f>
                        <m:fPr>
                          <m:ctrlPr>
                            <a:rPr lang="en-US" sz="2400" b="0" i="1" smtClean="0">
                              <a:solidFill>
                                <a:srgbClr val="C00000"/>
                              </a:solidFill>
                              <a:latin typeface="Cambria Math" panose="02040503050406030204" pitchFamily="18" charset="0"/>
                            </a:rPr>
                          </m:ctrlPr>
                        </m:fPr>
                        <m:num>
                          <m:r>
                            <m:rPr>
                              <m:sty m:val="p"/>
                            </m:rPr>
                            <a:rPr lang="en-US" sz="2400" b="0" i="0" smtClean="0">
                              <a:solidFill>
                                <a:srgbClr val="C00000"/>
                              </a:solidFill>
                              <a:latin typeface="Cambria Math" panose="02040503050406030204" pitchFamily="18" charset="0"/>
                            </a:rPr>
                            <m:t>TP</m:t>
                          </m:r>
                        </m:num>
                        <m:den>
                          <m:r>
                            <m:rPr>
                              <m:sty m:val="p"/>
                            </m:rPr>
                            <a:rPr lang="en-US" sz="2400" b="0" i="0" smtClean="0">
                              <a:solidFill>
                                <a:srgbClr val="C00000"/>
                              </a:solidFill>
                              <a:latin typeface="Cambria Math" panose="02040503050406030204" pitchFamily="18" charset="0"/>
                            </a:rPr>
                            <m:t>TP</m:t>
                          </m:r>
                          <m:r>
                            <a:rPr lang="en-US" sz="2400" b="0" i="0" smtClean="0">
                              <a:solidFill>
                                <a:srgbClr val="C00000"/>
                              </a:solidFill>
                              <a:latin typeface="Cambria Math" panose="02040503050406030204" pitchFamily="18" charset="0"/>
                            </a:rPr>
                            <m:t>+</m:t>
                          </m:r>
                          <m:r>
                            <m:rPr>
                              <m:sty m:val="p"/>
                            </m:rPr>
                            <a:rPr lang="en-US" sz="2400" b="0" i="0" smtClean="0">
                              <a:solidFill>
                                <a:srgbClr val="C00000"/>
                              </a:solidFill>
                              <a:latin typeface="Cambria Math" panose="02040503050406030204" pitchFamily="18" charset="0"/>
                            </a:rPr>
                            <m:t>FN</m:t>
                          </m:r>
                        </m:den>
                      </m:f>
                    </m:oMath>
                  </m:oMathPara>
                </a14:m>
                <a:endParaRPr lang="en-US" sz="2000">
                  <a:solidFill>
                    <a:srgbClr val="C00000"/>
                  </a:solidFill>
                </a:endParaRPr>
              </a:p>
            </p:txBody>
          </p:sp>
        </mc:Choice>
        <mc:Fallback xmlns="">
          <p:sp>
            <p:nvSpPr>
              <p:cNvPr id="8" name="TextBox 7">
                <a:extLst>
                  <a:ext uri="{FF2B5EF4-FFF2-40B4-BE49-F238E27FC236}">
                    <a16:creationId xmlns:a16="http://schemas.microsoft.com/office/drawing/2014/main" id="{B7D4C3C4-A97C-C345-AC6C-903F2FC474E7}"/>
                  </a:ext>
                </a:extLst>
              </p:cNvPr>
              <p:cNvSpPr txBox="1">
                <a:spLocks noRot="1" noChangeAspect="1" noMove="1" noResize="1" noEditPoints="1" noAdjustHandles="1" noChangeArrowheads="1" noChangeShapeType="1" noTextEdit="1"/>
              </p:cNvSpPr>
              <p:nvPr/>
            </p:nvSpPr>
            <p:spPr>
              <a:xfrm>
                <a:off x="5572530" y="3533027"/>
                <a:ext cx="3365730" cy="69762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86D739A-B374-E047-AB36-422D77D4305E}"/>
                  </a:ext>
                </a:extLst>
              </p:cNvPr>
              <p:cNvSpPr txBox="1"/>
              <p:nvPr/>
            </p:nvSpPr>
            <p:spPr>
              <a:xfrm>
                <a:off x="5936171" y="4462302"/>
                <a:ext cx="2090316" cy="6976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solidFill>
                            <a:srgbClr val="C00000"/>
                          </a:solidFill>
                          <a:latin typeface="Cambria Math" panose="02040503050406030204" pitchFamily="18" charset="0"/>
                        </a:rPr>
                        <m:t>FPR</m:t>
                      </m:r>
                      <m:r>
                        <a:rPr lang="en-US" sz="2400" b="0" i="0" smtClean="0">
                          <a:solidFill>
                            <a:srgbClr val="C00000"/>
                          </a:solidFill>
                          <a:latin typeface="Cambria Math" panose="02040503050406030204" pitchFamily="18" charset="0"/>
                        </a:rPr>
                        <m:t>=</m:t>
                      </m:r>
                      <m:f>
                        <m:fPr>
                          <m:ctrlPr>
                            <a:rPr lang="en-US" sz="2400" b="0" i="1" smtClean="0">
                              <a:solidFill>
                                <a:srgbClr val="C00000"/>
                              </a:solidFill>
                              <a:latin typeface="Cambria Math" panose="02040503050406030204" pitchFamily="18" charset="0"/>
                            </a:rPr>
                          </m:ctrlPr>
                        </m:fPr>
                        <m:num>
                          <m:r>
                            <m:rPr>
                              <m:sty m:val="p"/>
                            </m:rPr>
                            <a:rPr lang="en-US" sz="2400" b="0" i="0" smtClean="0">
                              <a:solidFill>
                                <a:srgbClr val="C00000"/>
                              </a:solidFill>
                              <a:latin typeface="Cambria Math" panose="02040503050406030204" pitchFamily="18" charset="0"/>
                            </a:rPr>
                            <m:t>FP</m:t>
                          </m:r>
                        </m:num>
                        <m:den>
                          <m:r>
                            <m:rPr>
                              <m:sty m:val="p"/>
                            </m:rPr>
                            <a:rPr lang="en-US" sz="2400" b="0" i="0" smtClean="0">
                              <a:solidFill>
                                <a:srgbClr val="C00000"/>
                              </a:solidFill>
                              <a:latin typeface="Cambria Math" panose="02040503050406030204" pitchFamily="18" charset="0"/>
                            </a:rPr>
                            <m:t>FP</m:t>
                          </m:r>
                          <m:r>
                            <a:rPr lang="en-US" sz="2400" b="0" i="0" smtClean="0">
                              <a:solidFill>
                                <a:srgbClr val="C00000"/>
                              </a:solidFill>
                              <a:latin typeface="Cambria Math" panose="02040503050406030204" pitchFamily="18" charset="0"/>
                            </a:rPr>
                            <m:t>+</m:t>
                          </m:r>
                          <m:r>
                            <m:rPr>
                              <m:sty m:val="p"/>
                            </m:rPr>
                            <a:rPr lang="en-US" sz="2400" b="0" i="0" smtClean="0">
                              <a:solidFill>
                                <a:srgbClr val="C00000"/>
                              </a:solidFill>
                              <a:latin typeface="Cambria Math" panose="02040503050406030204" pitchFamily="18" charset="0"/>
                            </a:rPr>
                            <m:t>TN</m:t>
                          </m:r>
                        </m:den>
                      </m:f>
                    </m:oMath>
                  </m:oMathPara>
                </a14:m>
                <a:endParaRPr lang="en-US" sz="2400">
                  <a:solidFill>
                    <a:srgbClr val="C00000"/>
                  </a:solidFill>
                </a:endParaRPr>
              </a:p>
            </p:txBody>
          </p:sp>
        </mc:Choice>
        <mc:Fallback xmlns="">
          <p:sp>
            <p:nvSpPr>
              <p:cNvPr id="9" name="TextBox 8">
                <a:extLst>
                  <a:ext uri="{FF2B5EF4-FFF2-40B4-BE49-F238E27FC236}">
                    <a16:creationId xmlns:a16="http://schemas.microsoft.com/office/drawing/2014/main" id="{086D739A-B374-E047-AB36-422D77D4305E}"/>
                  </a:ext>
                </a:extLst>
              </p:cNvPr>
              <p:cNvSpPr txBox="1">
                <a:spLocks noRot="1" noChangeAspect="1" noMove="1" noResize="1" noEditPoints="1" noAdjustHandles="1" noChangeArrowheads="1" noChangeShapeType="1" noTextEdit="1"/>
              </p:cNvSpPr>
              <p:nvPr/>
            </p:nvSpPr>
            <p:spPr>
              <a:xfrm>
                <a:off x="5936171" y="4462302"/>
                <a:ext cx="2090316" cy="697627"/>
              </a:xfrm>
              <a:prstGeom prst="rect">
                <a:avLst/>
              </a:prstGeom>
              <a:blipFill>
                <a:blip r:embed="rId5"/>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DD74F48B-C9D4-9547-86CE-12FDA91C9E90}"/>
              </a:ext>
            </a:extLst>
          </p:cNvPr>
          <p:cNvSpPr txBox="1"/>
          <p:nvPr/>
        </p:nvSpPr>
        <p:spPr>
          <a:xfrm>
            <a:off x="5448661" y="5486904"/>
            <a:ext cx="3069697" cy="1015663"/>
          </a:xfrm>
          <a:prstGeom prst="rect">
            <a:avLst/>
          </a:prstGeom>
          <a:noFill/>
        </p:spPr>
        <p:txBody>
          <a:bodyPr wrap="square" rtlCol="0">
            <a:spAutoFit/>
          </a:bodyPr>
          <a:lstStyle/>
          <a:p>
            <a:r>
              <a:rPr lang="en-US" sz="2000" b="1">
                <a:solidFill>
                  <a:srgbClr val="00B050"/>
                </a:solidFill>
                <a:latin typeface="Calibri" panose="020F0502020204030204" pitchFamily="34" charset="0"/>
                <a:cs typeface="Calibri" panose="020F0502020204030204" pitchFamily="34" charset="0"/>
              </a:rPr>
              <a:t>Note: </a:t>
            </a:r>
            <a:r>
              <a:rPr lang="en-US" sz="2000">
                <a:solidFill>
                  <a:srgbClr val="00B050"/>
                </a:solidFill>
                <a:latin typeface="Calibri" panose="020F0502020204030204" pitchFamily="34" charset="0"/>
                <a:cs typeface="Calibri" panose="020F0502020204030204" pitchFamily="34" charset="0"/>
              </a:rPr>
              <a:t>the </a:t>
            </a:r>
            <a:r>
              <a:rPr lang="en-US" sz="2000">
                <a:solidFill>
                  <a:schemeClr val="accent1">
                    <a:lumMod val="75000"/>
                  </a:schemeClr>
                </a:solidFill>
                <a:latin typeface="Calibri" panose="020F0502020204030204" pitchFamily="34" charset="0"/>
                <a:cs typeface="Calibri" panose="020F0502020204030204" pitchFamily="34" charset="0"/>
              </a:rPr>
              <a:t>dashed line </a:t>
            </a:r>
            <a:r>
              <a:rPr lang="en-US" sz="2000">
                <a:solidFill>
                  <a:srgbClr val="00B050"/>
                </a:solidFill>
                <a:latin typeface="Calibri" panose="020F0502020204030204" pitchFamily="34" charset="0"/>
                <a:cs typeface="Calibri" panose="020F0502020204030204" pitchFamily="34" charset="0"/>
              </a:rPr>
              <a:t>represents </a:t>
            </a:r>
            <a:r>
              <a:rPr lang="en-US" sz="2000" b="1">
                <a:solidFill>
                  <a:srgbClr val="00B050"/>
                </a:solidFill>
                <a:latin typeface="Calibri" panose="020F0502020204030204" pitchFamily="34" charset="0"/>
                <a:cs typeface="Calibri" panose="020F0502020204030204" pitchFamily="34" charset="0"/>
              </a:rPr>
              <a:t>performance of a random classifier</a:t>
            </a:r>
          </a:p>
        </p:txBody>
      </p:sp>
      <p:sp>
        <p:nvSpPr>
          <p:cNvPr id="14" name="TextBox 13">
            <a:extLst>
              <a:ext uri="{FF2B5EF4-FFF2-40B4-BE49-F238E27FC236}">
                <a16:creationId xmlns:a16="http://schemas.microsoft.com/office/drawing/2014/main" id="{CDA0F7D5-1FC1-AF4B-A347-79E2A19037A7}"/>
              </a:ext>
            </a:extLst>
          </p:cNvPr>
          <p:cNvSpPr txBox="1"/>
          <p:nvPr/>
        </p:nvSpPr>
        <p:spPr>
          <a:xfrm>
            <a:off x="366421" y="6071273"/>
            <a:ext cx="2033338" cy="307777"/>
          </a:xfrm>
          <a:prstGeom prst="rect">
            <a:avLst/>
          </a:prstGeom>
          <a:noFill/>
        </p:spPr>
        <p:txBody>
          <a:bodyPr wrap="square" rtlCol="0">
            <a:spAutoFit/>
          </a:bodyPr>
          <a:lstStyle/>
          <a:p>
            <a:r>
              <a:rPr lang="en-US" sz="1400">
                <a:solidFill>
                  <a:schemeClr val="bg1">
                    <a:lumMod val="65000"/>
                  </a:schemeClr>
                </a:solidFill>
              </a:rPr>
              <a:t>Image Credit: </a:t>
            </a:r>
            <a:r>
              <a:rPr lang="en-US" sz="1400">
                <a:solidFill>
                  <a:schemeClr val="bg1">
                    <a:lumMod val="65000"/>
                  </a:schemeClr>
                </a:solidFill>
                <a:hlinkClick r:id="rId6"/>
              </a:rPr>
              <a:t>Wikipedia</a:t>
            </a:r>
            <a:endParaRPr lang="en-US" sz="1400">
              <a:solidFill>
                <a:schemeClr val="bg1">
                  <a:lumMod val="65000"/>
                </a:schemeClr>
              </a:solidFill>
            </a:endParaRP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EE1E1AB-1156-2F4B-86C3-C9A66359FFD2}"/>
                  </a:ext>
                </a:extLst>
              </p:cNvPr>
              <p:cNvSpPr/>
              <p:nvPr/>
            </p:nvSpPr>
            <p:spPr>
              <a:xfrm>
                <a:off x="2969657" y="6148217"/>
                <a:ext cx="776175"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2400" b="0" i="0">
                          <a:solidFill>
                            <a:srgbClr val="C00000"/>
                          </a:solidFill>
                          <a:latin typeface="Cambria Math" panose="02040503050406030204" pitchFamily="18" charset="0"/>
                        </a:rPr>
                        <m:t>FPR</m:t>
                      </m:r>
                    </m:oMath>
                  </m:oMathPara>
                </a14:m>
                <a:endParaRPr lang="en-US" sz="2000"/>
              </a:p>
            </p:txBody>
          </p:sp>
        </mc:Choice>
        <mc:Fallback xmlns="">
          <p:sp>
            <p:nvSpPr>
              <p:cNvPr id="10" name="Rectangle 9">
                <a:extLst>
                  <a:ext uri="{FF2B5EF4-FFF2-40B4-BE49-F238E27FC236}">
                    <a16:creationId xmlns:a16="http://schemas.microsoft.com/office/drawing/2014/main" id="{DEE1E1AB-1156-2F4B-86C3-C9A66359FFD2}"/>
                  </a:ext>
                </a:extLst>
              </p:cNvPr>
              <p:cNvSpPr>
                <a:spLocks noRot="1" noChangeAspect="1" noMove="1" noResize="1" noEditPoints="1" noAdjustHandles="1" noChangeArrowheads="1" noChangeShapeType="1" noTextEdit="1"/>
              </p:cNvSpPr>
              <p:nvPr/>
            </p:nvSpPr>
            <p:spPr>
              <a:xfrm>
                <a:off x="2969657" y="6148217"/>
                <a:ext cx="776175" cy="46166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A786CDEE-F31A-634A-8E96-C9825A844472}"/>
                  </a:ext>
                </a:extLst>
              </p:cNvPr>
              <p:cNvSpPr/>
              <p:nvPr/>
            </p:nvSpPr>
            <p:spPr>
              <a:xfrm>
                <a:off x="818425" y="4195978"/>
                <a:ext cx="79380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2400">
                          <a:solidFill>
                            <a:srgbClr val="C00000"/>
                          </a:solidFill>
                          <a:latin typeface="Cambria Math" panose="02040503050406030204" pitchFamily="18" charset="0"/>
                        </a:rPr>
                        <m:t>TPR</m:t>
                      </m:r>
                    </m:oMath>
                  </m:oMathPara>
                </a14:m>
                <a:endParaRPr lang="en-US"/>
              </a:p>
            </p:txBody>
          </p:sp>
        </mc:Choice>
        <mc:Fallback xmlns="">
          <p:sp>
            <p:nvSpPr>
              <p:cNvPr id="12" name="Rectangle 11">
                <a:extLst>
                  <a:ext uri="{FF2B5EF4-FFF2-40B4-BE49-F238E27FC236}">
                    <a16:creationId xmlns:a16="http://schemas.microsoft.com/office/drawing/2014/main" id="{A786CDEE-F31A-634A-8E96-C9825A844472}"/>
                  </a:ext>
                </a:extLst>
              </p:cNvPr>
              <p:cNvSpPr>
                <a:spLocks noRot="1" noChangeAspect="1" noMove="1" noResize="1" noEditPoints="1" noAdjustHandles="1" noChangeArrowheads="1" noChangeShapeType="1" noTextEdit="1"/>
              </p:cNvSpPr>
              <p:nvPr/>
            </p:nvSpPr>
            <p:spPr>
              <a:xfrm>
                <a:off x="818425" y="4195978"/>
                <a:ext cx="793807" cy="461665"/>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999764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97403-9334-454B-B7AD-DCC20BBA436D}"/>
              </a:ext>
            </a:extLst>
          </p:cNvPr>
          <p:cNvSpPr>
            <a:spLocks noGrp="1"/>
          </p:cNvSpPr>
          <p:nvPr>
            <p:ph type="title"/>
          </p:nvPr>
        </p:nvSpPr>
        <p:spPr/>
        <p:txBody>
          <a:bodyPr/>
          <a:lstStyle/>
          <a:p>
            <a:r>
              <a:rPr lang="en-US"/>
              <a:t>(4) Evaluation Metrics</a:t>
            </a:r>
          </a:p>
        </p:txBody>
      </p:sp>
      <p:sp>
        <p:nvSpPr>
          <p:cNvPr id="3" name="Content Placeholder 2">
            <a:extLst>
              <a:ext uri="{FF2B5EF4-FFF2-40B4-BE49-F238E27FC236}">
                <a16:creationId xmlns:a16="http://schemas.microsoft.com/office/drawing/2014/main" id="{5BDDE677-2ED9-BF43-9E62-F48811168200}"/>
              </a:ext>
            </a:extLst>
          </p:cNvPr>
          <p:cNvSpPr>
            <a:spLocks noGrp="1"/>
          </p:cNvSpPr>
          <p:nvPr>
            <p:ph idx="1"/>
          </p:nvPr>
        </p:nvSpPr>
        <p:spPr/>
        <p:txBody>
          <a:bodyPr>
            <a:normAutofit/>
          </a:bodyPr>
          <a:lstStyle/>
          <a:p>
            <a:endParaRPr lang="en-US">
              <a:solidFill>
                <a:srgbClr val="C00000"/>
              </a:solidFill>
            </a:endParaRPr>
          </a:p>
          <a:p>
            <a:endParaRPr lang="en-US">
              <a:solidFill>
                <a:srgbClr val="C00000"/>
              </a:solidFill>
            </a:endParaRPr>
          </a:p>
          <a:p>
            <a:endParaRPr lang="en-US">
              <a:solidFill>
                <a:srgbClr val="C00000"/>
              </a:solidFill>
            </a:endParaRPr>
          </a:p>
          <a:p>
            <a:endParaRPr lang="en-US">
              <a:solidFill>
                <a:srgbClr val="C00000"/>
              </a:solidFill>
            </a:endParaRPr>
          </a:p>
          <a:p>
            <a:endParaRPr lang="en-US">
              <a:solidFill>
                <a:srgbClr val="C00000"/>
              </a:solidFill>
            </a:endParaRPr>
          </a:p>
          <a:p>
            <a:pPr marL="118872" indent="0">
              <a:buNone/>
            </a:pPr>
            <a:endParaRPr lang="en-US"/>
          </a:p>
          <a:p>
            <a:r>
              <a:rPr lang="en-US" sz="2800" b="1">
                <a:solidFill>
                  <a:srgbClr val="C00000"/>
                </a:solidFill>
              </a:rPr>
              <a:t>ROC AUC:</a:t>
            </a:r>
            <a:r>
              <a:rPr lang="en-US" sz="2800"/>
              <a:t> </a:t>
            </a:r>
            <a:r>
              <a:rPr lang="en-US" sz="2800" b="1"/>
              <a:t>Area under the ROC Curve</a:t>
            </a:r>
            <a:r>
              <a:rPr lang="en-US" sz="2800"/>
              <a:t>. </a:t>
            </a:r>
          </a:p>
          <a:p>
            <a:r>
              <a:rPr lang="en-US" sz="2800" b="1">
                <a:solidFill>
                  <a:schemeClr val="accent2"/>
                </a:solidFill>
              </a:rPr>
              <a:t>Intuition: </a:t>
            </a:r>
            <a:r>
              <a:rPr lang="en-US" sz="2800"/>
              <a:t>The probability that a classifier will rank a randomly chosen positive instance higher than a randomly chosen negative one </a:t>
            </a:r>
          </a:p>
        </p:txBody>
      </p:sp>
      <p:sp>
        <p:nvSpPr>
          <p:cNvPr id="4" name="Date Placeholder 3">
            <a:extLst>
              <a:ext uri="{FF2B5EF4-FFF2-40B4-BE49-F238E27FC236}">
                <a16:creationId xmlns:a16="http://schemas.microsoft.com/office/drawing/2014/main" id="{330148B5-C762-9F41-BC86-04E548CC1D1D}"/>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76287F9F-6BCF-7A49-B9E7-B22AF89B26A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4CBD7DA-DE7F-A344-912D-8ED9034C5446}"/>
              </a:ext>
            </a:extLst>
          </p:cNvPr>
          <p:cNvSpPr>
            <a:spLocks noGrp="1"/>
          </p:cNvSpPr>
          <p:nvPr>
            <p:ph type="sldNum" sz="quarter" idx="12"/>
          </p:nvPr>
        </p:nvSpPr>
        <p:spPr/>
        <p:txBody>
          <a:bodyPr/>
          <a:lstStyle/>
          <a:p>
            <a:fld id="{19B12225-5612-419B-A8D5-4B8EEE4C217E}" type="slidenum">
              <a:rPr lang="en-US" smtClean="0"/>
              <a:pPr/>
              <a:t>56</a:t>
            </a:fld>
            <a:endParaRPr lang="en-US"/>
          </a:p>
        </p:txBody>
      </p:sp>
      <p:pic>
        <p:nvPicPr>
          <p:cNvPr id="7" name="Picture 6">
            <a:extLst>
              <a:ext uri="{FF2B5EF4-FFF2-40B4-BE49-F238E27FC236}">
                <a16:creationId xmlns:a16="http://schemas.microsoft.com/office/drawing/2014/main" id="{37C27223-626A-B840-9475-65980B5461ED}"/>
              </a:ext>
            </a:extLst>
          </p:cNvPr>
          <p:cNvPicPr>
            <a:picLocks noChangeAspect="1"/>
          </p:cNvPicPr>
          <p:nvPr/>
        </p:nvPicPr>
        <p:blipFill>
          <a:blip r:embed="rId3"/>
          <a:stretch>
            <a:fillRect/>
          </a:stretch>
        </p:blipFill>
        <p:spPr>
          <a:xfrm>
            <a:off x="3116178" y="1178452"/>
            <a:ext cx="3230145" cy="3126781"/>
          </a:xfrm>
          <a:prstGeom prst="rect">
            <a:avLst/>
          </a:prstGeom>
        </p:spPr>
      </p:pic>
      <p:sp>
        <p:nvSpPr>
          <p:cNvPr id="10" name="TextBox 9">
            <a:extLst>
              <a:ext uri="{FF2B5EF4-FFF2-40B4-BE49-F238E27FC236}">
                <a16:creationId xmlns:a16="http://schemas.microsoft.com/office/drawing/2014/main" id="{DA69FD7D-A212-4E41-BF18-F214B9852FB9}"/>
              </a:ext>
            </a:extLst>
          </p:cNvPr>
          <p:cNvSpPr txBox="1"/>
          <p:nvPr/>
        </p:nvSpPr>
        <p:spPr>
          <a:xfrm>
            <a:off x="6390231" y="3770411"/>
            <a:ext cx="2311205" cy="307777"/>
          </a:xfrm>
          <a:prstGeom prst="rect">
            <a:avLst/>
          </a:prstGeom>
          <a:noFill/>
        </p:spPr>
        <p:txBody>
          <a:bodyPr wrap="square" rtlCol="0">
            <a:spAutoFit/>
          </a:bodyPr>
          <a:lstStyle/>
          <a:p>
            <a:r>
              <a:rPr lang="en-US" sz="1400">
                <a:solidFill>
                  <a:schemeClr val="bg1">
                    <a:lumMod val="65000"/>
                  </a:schemeClr>
                </a:solidFill>
              </a:rPr>
              <a:t>Content Credit: </a:t>
            </a:r>
            <a:r>
              <a:rPr lang="en-US" sz="1400">
                <a:solidFill>
                  <a:schemeClr val="bg1">
                    <a:lumMod val="65000"/>
                  </a:schemeClr>
                </a:solidFill>
                <a:hlinkClick r:id="rId4"/>
              </a:rPr>
              <a:t>Wikipedia</a:t>
            </a:r>
            <a:endParaRPr lang="en-US" sz="1400">
              <a:solidFill>
                <a:schemeClr val="bg1">
                  <a:lumMod val="65000"/>
                </a:schemeClr>
              </a:solidFill>
            </a:endParaRPr>
          </a:p>
        </p:txBody>
      </p:sp>
    </p:spTree>
    <p:extLst>
      <p:ext uri="{BB962C8B-B14F-4D97-AF65-F5344CB8AC3E}">
        <p14:creationId xmlns:p14="http://schemas.microsoft.com/office/powerpoint/2010/main" val="2957861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443574" y="3419856"/>
            <a:ext cx="8700426" cy="2024508"/>
          </a:xfrm>
        </p:spPr>
        <p:txBody>
          <a:bodyPr>
            <a:normAutofit/>
          </a:bodyPr>
          <a:lstStyle/>
          <a:p>
            <a:r>
              <a:rPr lang="en-US"/>
              <a:t>Stanford CS224W:</a:t>
            </a:r>
            <a:br>
              <a:rPr lang="en-US"/>
            </a:br>
            <a:r>
              <a:rPr lang="en-US"/>
              <a:t>Setting-up GNN Prediction Tasks</a:t>
            </a:r>
          </a:p>
        </p:txBody>
      </p:sp>
      <p:sp>
        <p:nvSpPr>
          <p:cNvPr id="8" name="Subtitle 7"/>
          <p:cNvSpPr>
            <a:spLocks noGrp="1"/>
          </p:cNvSpPr>
          <p:nvPr>
            <p:ph type="subTitle" idx="1"/>
          </p:nvPr>
        </p:nvSpPr>
        <p:spPr/>
        <p:txBody>
          <a:bodyPr/>
          <a:lstStyle/>
          <a:p>
            <a:endParaRPr lang="en-US"/>
          </a:p>
        </p:txBody>
      </p:sp>
      <p:sp>
        <p:nvSpPr>
          <p:cNvPr id="4" name="TextBox 3">
            <a:extLst>
              <a:ext uri="{FF2B5EF4-FFF2-40B4-BE49-F238E27FC236}">
                <a16:creationId xmlns:a16="http://schemas.microsoft.com/office/drawing/2014/main" id="{66157B3E-281A-5540-897B-EE0169611D0C}"/>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A7F58799-DE04-2649-B4E2-ECC3341F5FB5}"/>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11090041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2AF86-A497-D34A-A358-3D50D61228DB}"/>
              </a:ext>
            </a:extLst>
          </p:cNvPr>
          <p:cNvSpPr>
            <a:spLocks noGrp="1"/>
          </p:cNvSpPr>
          <p:nvPr>
            <p:ph type="title"/>
          </p:nvPr>
        </p:nvSpPr>
        <p:spPr/>
        <p:txBody>
          <a:bodyPr/>
          <a:lstStyle/>
          <a:p>
            <a:r>
              <a:rPr lang="en-US"/>
              <a:t>GNN Training Pipeline (5)</a:t>
            </a:r>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64661DF6-15AE-1345-9B8F-63B75256FB34}" type="datetime1">
              <a:rPr lang="en-US" smtClean="0"/>
              <a:t>10/9/2024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58</a:t>
            </a:fld>
            <a:endParaRPr lang="en-US"/>
          </a:p>
        </p:txBody>
      </p:sp>
      <p:pic>
        <p:nvPicPr>
          <p:cNvPr id="14" name="Picture 13">
            <a:extLst>
              <a:ext uri="{FF2B5EF4-FFF2-40B4-BE49-F238E27FC236}">
                <a16:creationId xmlns:a16="http://schemas.microsoft.com/office/drawing/2014/main" id="{D9DA67EA-6E12-2D44-870B-8D3D594A7140}"/>
              </a:ext>
            </a:extLst>
          </p:cNvPr>
          <p:cNvPicPr>
            <a:picLocks noChangeAspect="1"/>
          </p:cNvPicPr>
          <p:nvPr/>
        </p:nvPicPr>
        <p:blipFill rotWithShape="1">
          <a:blip r:embed="rId3"/>
          <a:srcRect b="8324"/>
          <a:stretch/>
        </p:blipFill>
        <p:spPr>
          <a:xfrm>
            <a:off x="3272186" y="2874234"/>
            <a:ext cx="1145986" cy="1063050"/>
          </a:xfrm>
          <a:prstGeom prst="rect">
            <a:avLst/>
          </a:prstGeom>
        </p:spPr>
      </p:pic>
      <p:sp>
        <p:nvSpPr>
          <p:cNvPr id="18" name="Rectangle 17">
            <a:extLst>
              <a:ext uri="{FF2B5EF4-FFF2-40B4-BE49-F238E27FC236}">
                <a16:creationId xmlns:a16="http://schemas.microsoft.com/office/drawing/2014/main" id="{551678B1-57E7-084E-9FEA-672EACBE936E}"/>
              </a:ext>
            </a:extLst>
          </p:cNvPr>
          <p:cNvSpPr/>
          <p:nvPr/>
        </p:nvSpPr>
        <p:spPr>
          <a:xfrm flipH="1">
            <a:off x="4333761" y="3048535"/>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76B3A78-9CB6-834A-A32C-5FA9DCD51360}"/>
              </a:ext>
            </a:extLst>
          </p:cNvPr>
          <p:cNvSpPr/>
          <p:nvPr/>
        </p:nvSpPr>
        <p:spPr>
          <a:xfrm>
            <a:off x="4844493" y="2716685"/>
            <a:ext cx="1304629"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Prediction head</a:t>
            </a:r>
          </a:p>
        </p:txBody>
      </p:sp>
      <p:sp>
        <p:nvSpPr>
          <p:cNvPr id="21" name="Rectangle 20">
            <a:extLst>
              <a:ext uri="{FF2B5EF4-FFF2-40B4-BE49-F238E27FC236}">
                <a16:creationId xmlns:a16="http://schemas.microsoft.com/office/drawing/2014/main" id="{C73AC6EA-4299-0A49-8C60-DD57DC15A264}"/>
              </a:ext>
            </a:extLst>
          </p:cNvPr>
          <p:cNvSpPr/>
          <p:nvPr/>
        </p:nvSpPr>
        <p:spPr>
          <a:xfrm>
            <a:off x="6445046" y="2711971"/>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Calibri" panose="020F0502020204030204" pitchFamily="34" charset="0"/>
                <a:cs typeface="Calibri" panose="020F0502020204030204" pitchFamily="34" charset="0"/>
              </a:rPr>
              <a:t>Predictions</a:t>
            </a:r>
          </a:p>
        </p:txBody>
      </p:sp>
      <p:sp>
        <p:nvSpPr>
          <p:cNvPr id="25" name="Rectangle 24">
            <a:extLst>
              <a:ext uri="{FF2B5EF4-FFF2-40B4-BE49-F238E27FC236}">
                <a16:creationId xmlns:a16="http://schemas.microsoft.com/office/drawing/2014/main" id="{EEA62A6B-BF63-214E-9EA1-B85BE6B0312A}"/>
              </a:ext>
            </a:extLst>
          </p:cNvPr>
          <p:cNvSpPr/>
          <p:nvPr/>
        </p:nvSpPr>
        <p:spPr>
          <a:xfrm>
            <a:off x="8129740" y="2716685"/>
            <a:ext cx="846022"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Labels</a:t>
            </a:r>
          </a:p>
        </p:txBody>
      </p:sp>
      <p:sp>
        <p:nvSpPr>
          <p:cNvPr id="26" name="Rectangle 25">
            <a:extLst>
              <a:ext uri="{FF2B5EF4-FFF2-40B4-BE49-F238E27FC236}">
                <a16:creationId xmlns:a16="http://schemas.microsoft.com/office/drawing/2014/main" id="{AC34E548-5FE3-FE4F-B69B-400A3F12E44D}"/>
              </a:ext>
            </a:extLst>
          </p:cNvPr>
          <p:cNvSpPr/>
          <p:nvPr/>
        </p:nvSpPr>
        <p:spPr>
          <a:xfrm>
            <a:off x="7024603" y="3900521"/>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Loss function</a:t>
            </a:r>
          </a:p>
        </p:txBody>
      </p:sp>
      <p:sp>
        <p:nvSpPr>
          <p:cNvPr id="28" name="Rectangle 27">
            <a:extLst>
              <a:ext uri="{FF2B5EF4-FFF2-40B4-BE49-F238E27FC236}">
                <a16:creationId xmlns:a16="http://schemas.microsoft.com/office/drawing/2014/main" id="{FCD8C504-1BE1-B242-AC5C-1FA8B012149D}"/>
              </a:ext>
            </a:extLst>
          </p:cNvPr>
          <p:cNvSpPr/>
          <p:nvPr/>
        </p:nvSpPr>
        <p:spPr>
          <a:xfrm>
            <a:off x="7024603" y="1437659"/>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Evaluation metrics</a:t>
            </a:r>
          </a:p>
        </p:txBody>
      </p:sp>
      <p:pic>
        <p:nvPicPr>
          <p:cNvPr id="29" name="Picture 28">
            <a:extLst>
              <a:ext uri="{FF2B5EF4-FFF2-40B4-BE49-F238E27FC236}">
                <a16:creationId xmlns:a16="http://schemas.microsoft.com/office/drawing/2014/main" id="{5FDBD9DA-0FC1-024B-88AF-13D63C2B537B}"/>
              </a:ext>
            </a:extLst>
          </p:cNvPr>
          <p:cNvPicPr>
            <a:picLocks noChangeAspect="1"/>
          </p:cNvPicPr>
          <p:nvPr/>
        </p:nvPicPr>
        <p:blipFill rotWithShape="1">
          <a:blip r:embed="rId4"/>
          <a:srcRect l="4033" b="2082"/>
          <a:stretch/>
        </p:blipFill>
        <p:spPr>
          <a:xfrm>
            <a:off x="1760268" y="2947084"/>
            <a:ext cx="956357" cy="1101711"/>
          </a:xfrm>
          <a:prstGeom prst="rect">
            <a:avLst/>
          </a:prstGeom>
        </p:spPr>
      </p:pic>
      <p:sp>
        <p:nvSpPr>
          <p:cNvPr id="30" name="Rectangle 29">
            <a:extLst>
              <a:ext uri="{FF2B5EF4-FFF2-40B4-BE49-F238E27FC236}">
                <a16:creationId xmlns:a16="http://schemas.microsoft.com/office/drawing/2014/main" id="{36F14DEF-4855-8441-9ED8-65EA14AF89B8}"/>
              </a:ext>
            </a:extLst>
          </p:cNvPr>
          <p:cNvSpPr/>
          <p:nvPr/>
        </p:nvSpPr>
        <p:spPr>
          <a:xfrm>
            <a:off x="1627797" y="1874472"/>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BB9FC8F-66DF-944E-A186-3C520E025BF5}"/>
              </a:ext>
            </a:extLst>
          </p:cNvPr>
          <p:cNvSpPr txBox="1"/>
          <p:nvPr/>
        </p:nvSpPr>
        <p:spPr>
          <a:xfrm>
            <a:off x="1690406" y="1931421"/>
            <a:ext cx="1145986" cy="1015663"/>
          </a:xfrm>
          <a:prstGeom prst="rect">
            <a:avLst/>
          </a:prstGeom>
          <a:noFill/>
        </p:spPr>
        <p:txBody>
          <a:bodyPr wrap="square" rtlCol="0">
            <a:spAutoFit/>
          </a:bodyPr>
          <a:lstStyle/>
          <a:p>
            <a:r>
              <a:rPr lang="en-US" sz="2000" b="1">
                <a:latin typeface="Calibri" panose="020F0502020204030204" pitchFamily="34" charset="0"/>
                <a:cs typeface="Calibri" panose="020F0502020204030204" pitchFamily="34" charset="0"/>
              </a:rPr>
              <a:t>Graph Neural Network</a:t>
            </a:r>
          </a:p>
        </p:txBody>
      </p:sp>
      <p:sp>
        <p:nvSpPr>
          <p:cNvPr id="31" name="Rectangle 30">
            <a:extLst>
              <a:ext uri="{FF2B5EF4-FFF2-40B4-BE49-F238E27FC236}">
                <a16:creationId xmlns:a16="http://schemas.microsoft.com/office/drawing/2014/main" id="{A5DCBA5C-6220-0F48-B6AC-10A79FE1C3BF}"/>
              </a:ext>
            </a:extLst>
          </p:cNvPr>
          <p:cNvSpPr/>
          <p:nvPr/>
        </p:nvSpPr>
        <p:spPr>
          <a:xfrm>
            <a:off x="3118217" y="1874472"/>
            <a:ext cx="140569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26BF35E7-62DD-714E-91AD-A1556F8901F8}"/>
              </a:ext>
            </a:extLst>
          </p:cNvPr>
          <p:cNvSpPr/>
          <p:nvPr/>
        </p:nvSpPr>
        <p:spPr>
          <a:xfrm flipH="1">
            <a:off x="3351718" y="3049541"/>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531605F-1703-734F-853A-8C29ACD0A899}"/>
              </a:ext>
            </a:extLst>
          </p:cNvPr>
          <p:cNvSpPr txBox="1"/>
          <p:nvPr/>
        </p:nvSpPr>
        <p:spPr>
          <a:xfrm>
            <a:off x="3068299" y="1952885"/>
            <a:ext cx="1529695"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Node embeddings</a:t>
            </a:r>
          </a:p>
        </p:txBody>
      </p:sp>
      <p:sp>
        <p:nvSpPr>
          <p:cNvPr id="34" name="Rectangle 33">
            <a:extLst>
              <a:ext uri="{FF2B5EF4-FFF2-40B4-BE49-F238E27FC236}">
                <a16:creationId xmlns:a16="http://schemas.microsoft.com/office/drawing/2014/main" id="{1E19E197-BBE8-AF49-A644-243EC5D2E2F5}"/>
              </a:ext>
            </a:extLst>
          </p:cNvPr>
          <p:cNvSpPr/>
          <p:nvPr/>
        </p:nvSpPr>
        <p:spPr>
          <a:xfrm flipH="1">
            <a:off x="4203065" y="3649763"/>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859F00C-2CCB-3443-AB9C-DDBD870E979E}"/>
              </a:ext>
            </a:extLst>
          </p:cNvPr>
          <p:cNvSpPr/>
          <p:nvPr/>
        </p:nvSpPr>
        <p:spPr>
          <a:xfrm flipH="1">
            <a:off x="3731728" y="3682851"/>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48ABAEF-CB0E-4F4B-94CB-5DF431C6765B}"/>
              </a:ext>
            </a:extLst>
          </p:cNvPr>
          <p:cNvSpPr/>
          <p:nvPr/>
        </p:nvSpPr>
        <p:spPr>
          <a:xfrm flipH="1">
            <a:off x="3241554" y="370406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F6249A0-27C4-144D-BEA0-5244206F01CE}"/>
              </a:ext>
            </a:extLst>
          </p:cNvPr>
          <p:cNvSpPr/>
          <p:nvPr/>
        </p:nvSpPr>
        <p:spPr>
          <a:xfrm flipH="1">
            <a:off x="3773933" y="2732171"/>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45B9D590-69AD-274B-A626-84F684CA5496}"/>
              </a:ext>
            </a:extLst>
          </p:cNvPr>
          <p:cNvCxnSpPr>
            <a:cxnSpLocks/>
            <a:stCxn id="30" idx="3"/>
            <a:endCxn id="31" idx="1"/>
          </p:cNvCxnSpPr>
          <p:nvPr/>
        </p:nvCxnSpPr>
        <p:spPr>
          <a:xfrm>
            <a:off x="2849097" y="3058123"/>
            <a:ext cx="26912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BF42D22B-A092-6947-A005-BD86C6AC2448}"/>
              </a:ext>
            </a:extLst>
          </p:cNvPr>
          <p:cNvCxnSpPr>
            <a:cxnSpLocks/>
            <a:stCxn id="31" idx="3"/>
            <a:endCxn id="8" idx="1"/>
          </p:cNvCxnSpPr>
          <p:nvPr/>
        </p:nvCxnSpPr>
        <p:spPr>
          <a:xfrm flipV="1">
            <a:off x="4523907" y="3057938"/>
            <a:ext cx="320586" cy="18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37500329-32B1-FC41-B9D9-644ED6413C33}"/>
              </a:ext>
            </a:extLst>
          </p:cNvPr>
          <p:cNvCxnSpPr>
            <a:cxnSpLocks/>
            <a:stCxn id="8" idx="3"/>
            <a:endCxn id="21" idx="1"/>
          </p:cNvCxnSpPr>
          <p:nvPr/>
        </p:nvCxnSpPr>
        <p:spPr>
          <a:xfrm flipV="1">
            <a:off x="6149122" y="3053224"/>
            <a:ext cx="295924" cy="471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E01F2C31-510D-B847-B0BB-DA7AFA60978A}"/>
              </a:ext>
            </a:extLst>
          </p:cNvPr>
          <p:cNvCxnSpPr>
            <a:cxnSpLocks/>
            <a:stCxn id="21" idx="0"/>
            <a:endCxn id="28" idx="2"/>
          </p:cNvCxnSpPr>
          <p:nvPr/>
        </p:nvCxnSpPr>
        <p:spPr>
          <a:xfrm flipV="1">
            <a:off x="7147891" y="2120164"/>
            <a:ext cx="579557" cy="5918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763D0F14-2A90-DA48-AD75-AB097EFEA70C}"/>
              </a:ext>
            </a:extLst>
          </p:cNvPr>
          <p:cNvCxnSpPr>
            <a:cxnSpLocks/>
            <a:stCxn id="25" idx="0"/>
            <a:endCxn id="28" idx="2"/>
          </p:cNvCxnSpPr>
          <p:nvPr/>
        </p:nvCxnSpPr>
        <p:spPr>
          <a:xfrm flipH="1" flipV="1">
            <a:off x="7727448" y="2120164"/>
            <a:ext cx="825303" cy="59652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D66A72DA-0D32-5848-96A0-3FDC9D0C534B}"/>
              </a:ext>
            </a:extLst>
          </p:cNvPr>
          <p:cNvCxnSpPr>
            <a:cxnSpLocks/>
            <a:stCxn id="25" idx="2"/>
            <a:endCxn id="26" idx="0"/>
          </p:cNvCxnSpPr>
          <p:nvPr/>
        </p:nvCxnSpPr>
        <p:spPr>
          <a:xfrm flipH="1">
            <a:off x="7727448" y="3399190"/>
            <a:ext cx="825303" cy="50133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AB9889D4-3DA4-AA44-9F49-8520ECFEB130}"/>
              </a:ext>
            </a:extLst>
          </p:cNvPr>
          <p:cNvCxnSpPr>
            <a:cxnSpLocks/>
            <a:stCxn id="21" idx="2"/>
            <a:endCxn id="26" idx="0"/>
          </p:cNvCxnSpPr>
          <p:nvPr/>
        </p:nvCxnSpPr>
        <p:spPr>
          <a:xfrm>
            <a:off x="7147891" y="3394476"/>
            <a:ext cx="579557" cy="50604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63" name="Picture 62">
            <a:extLst>
              <a:ext uri="{FF2B5EF4-FFF2-40B4-BE49-F238E27FC236}">
                <a16:creationId xmlns:a16="http://schemas.microsoft.com/office/drawing/2014/main" id="{A71C0705-DDF0-E940-B04C-FA87B72DDF1B}"/>
              </a:ext>
            </a:extLst>
          </p:cNvPr>
          <p:cNvPicPr>
            <a:picLocks noChangeAspect="1"/>
          </p:cNvPicPr>
          <p:nvPr/>
        </p:nvPicPr>
        <p:blipFill>
          <a:blip r:embed="rId3"/>
          <a:stretch>
            <a:fillRect/>
          </a:stretch>
        </p:blipFill>
        <p:spPr>
          <a:xfrm>
            <a:off x="248603" y="3029714"/>
            <a:ext cx="1035142" cy="1047412"/>
          </a:xfrm>
          <a:prstGeom prst="rect">
            <a:avLst/>
          </a:prstGeom>
        </p:spPr>
      </p:pic>
      <p:sp>
        <p:nvSpPr>
          <p:cNvPr id="68" name="Rectangle 67">
            <a:extLst>
              <a:ext uri="{FF2B5EF4-FFF2-40B4-BE49-F238E27FC236}">
                <a16:creationId xmlns:a16="http://schemas.microsoft.com/office/drawing/2014/main" id="{DAB3A328-2F55-3C46-A1B4-1F03CB7BA8E3}"/>
              </a:ext>
            </a:extLst>
          </p:cNvPr>
          <p:cNvSpPr/>
          <p:nvPr/>
        </p:nvSpPr>
        <p:spPr>
          <a:xfrm>
            <a:off x="155488" y="1874472"/>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D40F4BF0-62EB-C848-8CAD-F5355CE5FA49}"/>
              </a:ext>
            </a:extLst>
          </p:cNvPr>
          <p:cNvSpPr txBox="1"/>
          <p:nvPr/>
        </p:nvSpPr>
        <p:spPr>
          <a:xfrm>
            <a:off x="131200" y="1941010"/>
            <a:ext cx="1221300"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Input Graph</a:t>
            </a:r>
          </a:p>
        </p:txBody>
      </p:sp>
      <p:cxnSp>
        <p:nvCxnSpPr>
          <p:cNvPr id="74" name="Straight Arrow Connector 73">
            <a:extLst>
              <a:ext uri="{FF2B5EF4-FFF2-40B4-BE49-F238E27FC236}">
                <a16:creationId xmlns:a16="http://schemas.microsoft.com/office/drawing/2014/main" id="{55A89EA0-3C65-A348-9D69-208AFC6241D7}"/>
              </a:ext>
            </a:extLst>
          </p:cNvPr>
          <p:cNvCxnSpPr>
            <a:cxnSpLocks/>
            <a:endCxn id="30" idx="1"/>
          </p:cNvCxnSpPr>
          <p:nvPr/>
        </p:nvCxnSpPr>
        <p:spPr>
          <a:xfrm>
            <a:off x="1424916" y="3058123"/>
            <a:ext cx="202881"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99207408-1F1F-874C-AFA1-C92ED09005F0}"/>
              </a:ext>
            </a:extLst>
          </p:cNvPr>
          <p:cNvSpPr txBox="1"/>
          <p:nvPr/>
        </p:nvSpPr>
        <p:spPr>
          <a:xfrm>
            <a:off x="1463618" y="4473890"/>
            <a:ext cx="4384182" cy="830997"/>
          </a:xfrm>
          <a:prstGeom prst="rect">
            <a:avLst/>
          </a:prstGeom>
          <a:noFill/>
        </p:spPr>
        <p:txBody>
          <a:bodyPr wrap="square" rtlCol="0">
            <a:spAutoFit/>
          </a:bodyPr>
          <a:lstStyle/>
          <a:p>
            <a:r>
              <a:rPr lang="en-US" sz="2400" b="1">
                <a:solidFill>
                  <a:srgbClr val="C00000"/>
                </a:solidFill>
                <a:latin typeface="Calibri" panose="020F0502020204030204" pitchFamily="34" charset="0"/>
                <a:cs typeface="Calibri" panose="020F0502020204030204" pitchFamily="34" charset="0"/>
              </a:rPr>
              <a:t>(5) How do we split our dataset into train / validation / test set?</a:t>
            </a:r>
          </a:p>
        </p:txBody>
      </p:sp>
      <p:pic>
        <p:nvPicPr>
          <p:cNvPr id="48" name="Picture 47">
            <a:extLst>
              <a:ext uri="{FF2B5EF4-FFF2-40B4-BE49-F238E27FC236}">
                <a16:creationId xmlns:a16="http://schemas.microsoft.com/office/drawing/2014/main" id="{791018F9-4CBE-B342-8378-5366B47994C9}"/>
              </a:ext>
            </a:extLst>
          </p:cNvPr>
          <p:cNvPicPr>
            <a:picLocks noChangeAspect="1"/>
          </p:cNvPicPr>
          <p:nvPr/>
        </p:nvPicPr>
        <p:blipFill>
          <a:blip r:embed="rId3"/>
          <a:stretch>
            <a:fillRect/>
          </a:stretch>
        </p:blipFill>
        <p:spPr>
          <a:xfrm>
            <a:off x="312126" y="5478220"/>
            <a:ext cx="1035142" cy="1047412"/>
          </a:xfrm>
          <a:prstGeom prst="rect">
            <a:avLst/>
          </a:prstGeom>
        </p:spPr>
      </p:pic>
      <p:pic>
        <p:nvPicPr>
          <p:cNvPr id="49" name="Picture 48">
            <a:extLst>
              <a:ext uri="{FF2B5EF4-FFF2-40B4-BE49-F238E27FC236}">
                <a16:creationId xmlns:a16="http://schemas.microsoft.com/office/drawing/2014/main" id="{879D5D8D-12E5-334A-B6E8-4F50327F4D51}"/>
              </a:ext>
            </a:extLst>
          </p:cNvPr>
          <p:cNvPicPr>
            <a:picLocks noChangeAspect="1"/>
          </p:cNvPicPr>
          <p:nvPr/>
        </p:nvPicPr>
        <p:blipFill>
          <a:blip r:embed="rId3"/>
          <a:stretch>
            <a:fillRect/>
          </a:stretch>
        </p:blipFill>
        <p:spPr>
          <a:xfrm>
            <a:off x="1606178" y="5437098"/>
            <a:ext cx="1035142" cy="1047412"/>
          </a:xfrm>
          <a:prstGeom prst="rect">
            <a:avLst/>
          </a:prstGeom>
        </p:spPr>
      </p:pic>
      <p:pic>
        <p:nvPicPr>
          <p:cNvPr id="50" name="Picture 49">
            <a:extLst>
              <a:ext uri="{FF2B5EF4-FFF2-40B4-BE49-F238E27FC236}">
                <a16:creationId xmlns:a16="http://schemas.microsoft.com/office/drawing/2014/main" id="{14D80B31-10B3-6745-8FF0-9B0A946E6F93}"/>
              </a:ext>
            </a:extLst>
          </p:cNvPr>
          <p:cNvPicPr>
            <a:picLocks noChangeAspect="1"/>
          </p:cNvPicPr>
          <p:nvPr/>
        </p:nvPicPr>
        <p:blipFill>
          <a:blip r:embed="rId3"/>
          <a:stretch>
            <a:fillRect/>
          </a:stretch>
        </p:blipFill>
        <p:spPr>
          <a:xfrm>
            <a:off x="2975096" y="5437098"/>
            <a:ext cx="1035142" cy="1047412"/>
          </a:xfrm>
          <a:prstGeom prst="rect">
            <a:avLst/>
          </a:prstGeom>
        </p:spPr>
      </p:pic>
      <p:pic>
        <p:nvPicPr>
          <p:cNvPr id="52" name="Picture 51">
            <a:extLst>
              <a:ext uri="{FF2B5EF4-FFF2-40B4-BE49-F238E27FC236}">
                <a16:creationId xmlns:a16="http://schemas.microsoft.com/office/drawing/2014/main" id="{877D5177-2459-D04A-A44B-C8871289565A}"/>
              </a:ext>
            </a:extLst>
          </p:cNvPr>
          <p:cNvPicPr>
            <a:picLocks noChangeAspect="1"/>
          </p:cNvPicPr>
          <p:nvPr/>
        </p:nvPicPr>
        <p:blipFill>
          <a:blip r:embed="rId3"/>
          <a:stretch>
            <a:fillRect/>
          </a:stretch>
        </p:blipFill>
        <p:spPr>
          <a:xfrm>
            <a:off x="4348814" y="5436182"/>
            <a:ext cx="1035142" cy="1047412"/>
          </a:xfrm>
          <a:prstGeom prst="rect">
            <a:avLst/>
          </a:prstGeom>
        </p:spPr>
      </p:pic>
      <p:pic>
        <p:nvPicPr>
          <p:cNvPr id="53" name="Picture 52">
            <a:extLst>
              <a:ext uri="{FF2B5EF4-FFF2-40B4-BE49-F238E27FC236}">
                <a16:creationId xmlns:a16="http://schemas.microsoft.com/office/drawing/2014/main" id="{BB889493-521A-6E40-B0BC-976075B51BF0}"/>
              </a:ext>
            </a:extLst>
          </p:cNvPr>
          <p:cNvPicPr>
            <a:picLocks noChangeAspect="1"/>
          </p:cNvPicPr>
          <p:nvPr/>
        </p:nvPicPr>
        <p:blipFill>
          <a:blip r:embed="rId3"/>
          <a:stretch>
            <a:fillRect/>
          </a:stretch>
        </p:blipFill>
        <p:spPr>
          <a:xfrm>
            <a:off x="5641796" y="5436182"/>
            <a:ext cx="1035142" cy="1047412"/>
          </a:xfrm>
          <a:prstGeom prst="rect">
            <a:avLst/>
          </a:prstGeom>
        </p:spPr>
      </p:pic>
      <p:sp>
        <p:nvSpPr>
          <p:cNvPr id="55" name="Rectangle 54">
            <a:extLst>
              <a:ext uri="{FF2B5EF4-FFF2-40B4-BE49-F238E27FC236}">
                <a16:creationId xmlns:a16="http://schemas.microsoft.com/office/drawing/2014/main" id="{2687143F-9C14-0B44-B4E2-271494EB58F6}"/>
              </a:ext>
            </a:extLst>
          </p:cNvPr>
          <p:cNvSpPr/>
          <p:nvPr/>
        </p:nvSpPr>
        <p:spPr>
          <a:xfrm>
            <a:off x="4203065" y="5406674"/>
            <a:ext cx="1229293" cy="1150770"/>
          </a:xfrm>
          <a:prstGeom prst="rect">
            <a:avLst/>
          </a:prstGeom>
          <a:noFill/>
          <a:ln w="25400" cmpd="sng">
            <a:solidFill>
              <a:schemeClr val="accent2"/>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685B60AB-6405-DC4D-A5BD-FB3DD18C7C1A}"/>
              </a:ext>
            </a:extLst>
          </p:cNvPr>
          <p:cNvSpPr/>
          <p:nvPr/>
        </p:nvSpPr>
        <p:spPr>
          <a:xfrm>
            <a:off x="5574958" y="5399844"/>
            <a:ext cx="1183584" cy="1150770"/>
          </a:xfrm>
          <a:prstGeom prst="rect">
            <a:avLst/>
          </a:prstGeom>
          <a:noFill/>
          <a:ln w="25400" cmpd="sng">
            <a:solidFill>
              <a:schemeClr val="accent4"/>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90E0F2A9-913A-CF45-9FDC-2F558C9F1916}"/>
              </a:ext>
            </a:extLst>
          </p:cNvPr>
          <p:cNvSpPr/>
          <p:nvPr/>
        </p:nvSpPr>
        <p:spPr>
          <a:xfrm>
            <a:off x="257313" y="5399844"/>
            <a:ext cx="3836751" cy="1150770"/>
          </a:xfrm>
          <a:prstGeom prst="rect">
            <a:avLst/>
          </a:prstGeom>
          <a:noFill/>
          <a:ln w="25400" cmpd="sng">
            <a:solidFill>
              <a:srgbClr val="C00000"/>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2F6F746-FDCA-704A-86DA-146DF5E2FEC4}"/>
              </a:ext>
            </a:extLst>
          </p:cNvPr>
          <p:cNvSpPr txBox="1"/>
          <p:nvPr/>
        </p:nvSpPr>
        <p:spPr>
          <a:xfrm>
            <a:off x="6864850" y="5801871"/>
            <a:ext cx="1513363"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Dataset split</a:t>
            </a:r>
          </a:p>
        </p:txBody>
      </p:sp>
    </p:spTree>
    <p:extLst>
      <p:ext uri="{BB962C8B-B14F-4D97-AF65-F5344CB8AC3E}">
        <p14:creationId xmlns:p14="http://schemas.microsoft.com/office/powerpoint/2010/main" val="18302961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D1F66-0F57-4B4A-9AD1-E317513AFBFE}"/>
              </a:ext>
            </a:extLst>
          </p:cNvPr>
          <p:cNvSpPr>
            <a:spLocks noGrp="1"/>
          </p:cNvSpPr>
          <p:nvPr>
            <p:ph type="title"/>
          </p:nvPr>
        </p:nvSpPr>
        <p:spPr/>
        <p:txBody>
          <a:bodyPr>
            <a:normAutofit fontScale="90000"/>
          </a:bodyPr>
          <a:lstStyle/>
          <a:p>
            <a:r>
              <a:rPr lang="en-US"/>
              <a:t>Dataset Split: Fixed / Random Split</a:t>
            </a:r>
          </a:p>
        </p:txBody>
      </p:sp>
      <p:sp>
        <p:nvSpPr>
          <p:cNvPr id="3" name="Content Placeholder 2">
            <a:extLst>
              <a:ext uri="{FF2B5EF4-FFF2-40B4-BE49-F238E27FC236}">
                <a16:creationId xmlns:a16="http://schemas.microsoft.com/office/drawing/2014/main" id="{A52C8611-63D8-4942-97B3-1F19B9A4FB70}"/>
              </a:ext>
            </a:extLst>
          </p:cNvPr>
          <p:cNvSpPr>
            <a:spLocks noGrp="1"/>
          </p:cNvSpPr>
          <p:nvPr>
            <p:ph idx="1"/>
          </p:nvPr>
        </p:nvSpPr>
        <p:spPr>
          <a:xfrm>
            <a:off x="457200" y="1295400"/>
            <a:ext cx="8481060" cy="5383959"/>
          </a:xfrm>
        </p:spPr>
        <p:txBody>
          <a:bodyPr>
            <a:normAutofit/>
          </a:bodyPr>
          <a:lstStyle/>
          <a:p>
            <a:r>
              <a:rPr lang="en-US" b="1">
                <a:solidFill>
                  <a:schemeClr val="accent4"/>
                </a:solidFill>
              </a:rPr>
              <a:t>Fixed split:</a:t>
            </a:r>
            <a:r>
              <a:rPr lang="en-US">
                <a:solidFill>
                  <a:schemeClr val="accent4"/>
                </a:solidFill>
              </a:rPr>
              <a:t> We will split our dataset </a:t>
            </a:r>
            <a:r>
              <a:rPr lang="en-US" b="1">
                <a:solidFill>
                  <a:schemeClr val="accent4"/>
                </a:solidFill>
              </a:rPr>
              <a:t>once</a:t>
            </a:r>
          </a:p>
          <a:p>
            <a:pPr lvl="1"/>
            <a:r>
              <a:rPr lang="en-US" b="1"/>
              <a:t>Training set</a:t>
            </a:r>
            <a:r>
              <a:rPr lang="en-US"/>
              <a:t>: used for optimizing GNN parameters</a:t>
            </a:r>
          </a:p>
          <a:p>
            <a:pPr lvl="1"/>
            <a:r>
              <a:rPr lang="en-US" b="1"/>
              <a:t>Validation set</a:t>
            </a:r>
            <a:r>
              <a:rPr lang="en-US"/>
              <a:t>: develop model/hyperparameters</a:t>
            </a:r>
          </a:p>
          <a:p>
            <a:pPr lvl="1"/>
            <a:r>
              <a:rPr lang="en-US" b="1"/>
              <a:t>Test set</a:t>
            </a:r>
            <a:r>
              <a:rPr lang="en-US"/>
              <a:t>: held out until we report final performance</a:t>
            </a:r>
          </a:p>
          <a:p>
            <a:r>
              <a:rPr lang="en-US" b="1">
                <a:solidFill>
                  <a:srgbClr val="0070C0"/>
                </a:solidFill>
              </a:rPr>
              <a:t>A concern: </a:t>
            </a:r>
            <a:r>
              <a:rPr lang="en-US">
                <a:solidFill>
                  <a:srgbClr val="0070C0"/>
                </a:solidFill>
              </a:rPr>
              <a:t>sometimes we cannot guarantee that the test set will really be held out</a:t>
            </a:r>
          </a:p>
          <a:p>
            <a:r>
              <a:rPr lang="en-US" b="1">
                <a:solidFill>
                  <a:srgbClr val="C00000"/>
                </a:solidFill>
              </a:rPr>
              <a:t>Random split: </a:t>
            </a:r>
            <a:r>
              <a:rPr lang="en-US">
                <a:solidFill>
                  <a:srgbClr val="C00000"/>
                </a:solidFill>
              </a:rPr>
              <a:t>we will </a:t>
            </a:r>
            <a:r>
              <a:rPr lang="en-US" b="1">
                <a:solidFill>
                  <a:srgbClr val="C00000"/>
                </a:solidFill>
              </a:rPr>
              <a:t>randomly split </a:t>
            </a:r>
            <a:r>
              <a:rPr lang="en-US">
                <a:solidFill>
                  <a:srgbClr val="C00000"/>
                </a:solidFill>
              </a:rPr>
              <a:t>our dataset into training / validation / test</a:t>
            </a:r>
          </a:p>
          <a:p>
            <a:pPr lvl="1"/>
            <a:r>
              <a:rPr lang="en-US"/>
              <a:t>We report </a:t>
            </a:r>
            <a:r>
              <a:rPr lang="en-US" b="1">
                <a:solidFill>
                  <a:srgbClr val="C00000"/>
                </a:solidFill>
              </a:rPr>
              <a:t>average performance over different random seeds</a:t>
            </a:r>
          </a:p>
        </p:txBody>
      </p:sp>
      <p:sp>
        <p:nvSpPr>
          <p:cNvPr id="4" name="Date Placeholder 3">
            <a:extLst>
              <a:ext uri="{FF2B5EF4-FFF2-40B4-BE49-F238E27FC236}">
                <a16:creationId xmlns:a16="http://schemas.microsoft.com/office/drawing/2014/main" id="{21A1A067-5451-F945-98F3-D0887D4B8DA8}"/>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1ED60065-5D4A-394A-A6F3-1DB81F580AF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0093971-5175-D14D-9C3F-56C203CE94C3}"/>
              </a:ext>
            </a:extLst>
          </p:cNvPr>
          <p:cNvSpPr>
            <a:spLocks noGrp="1"/>
          </p:cNvSpPr>
          <p:nvPr>
            <p:ph type="sldNum" sz="quarter" idx="12"/>
          </p:nvPr>
        </p:nvSpPr>
        <p:spPr/>
        <p:txBody>
          <a:bodyPr/>
          <a:lstStyle/>
          <a:p>
            <a:fld id="{19B12225-5612-419B-A8D5-4B8EEE4C217E}" type="slidenum">
              <a:rPr lang="en-US" smtClean="0"/>
              <a:pPr/>
              <a:t>59</a:t>
            </a:fld>
            <a:endParaRPr lang="en-US"/>
          </a:p>
        </p:txBody>
      </p:sp>
    </p:spTree>
    <p:extLst>
      <p:ext uri="{BB962C8B-B14F-4D97-AF65-F5344CB8AC3E}">
        <p14:creationId xmlns:p14="http://schemas.microsoft.com/office/powerpoint/2010/main" val="15125694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D1F66-0F57-4B4A-9AD1-E317513AFBFE}"/>
              </a:ext>
            </a:extLst>
          </p:cNvPr>
          <p:cNvSpPr>
            <a:spLocks noGrp="1"/>
          </p:cNvSpPr>
          <p:nvPr>
            <p:ph type="title"/>
          </p:nvPr>
        </p:nvSpPr>
        <p:spPr/>
        <p:txBody>
          <a:bodyPr>
            <a:normAutofit/>
          </a:bodyPr>
          <a:lstStyle/>
          <a:p>
            <a:r>
              <a:rPr lang="en-US"/>
              <a:t>Why Splitting Graphs is Special</a:t>
            </a:r>
          </a:p>
        </p:txBody>
      </p:sp>
      <p:sp>
        <p:nvSpPr>
          <p:cNvPr id="3" name="Content Placeholder 2">
            <a:extLst>
              <a:ext uri="{FF2B5EF4-FFF2-40B4-BE49-F238E27FC236}">
                <a16:creationId xmlns:a16="http://schemas.microsoft.com/office/drawing/2014/main" id="{A52C8611-63D8-4942-97B3-1F19B9A4FB70}"/>
              </a:ext>
            </a:extLst>
          </p:cNvPr>
          <p:cNvSpPr>
            <a:spLocks noGrp="1"/>
          </p:cNvSpPr>
          <p:nvPr>
            <p:ph idx="1"/>
          </p:nvPr>
        </p:nvSpPr>
        <p:spPr>
          <a:xfrm>
            <a:off x="457200" y="1295400"/>
            <a:ext cx="8481060" cy="5383959"/>
          </a:xfrm>
        </p:spPr>
        <p:txBody>
          <a:bodyPr>
            <a:normAutofit/>
          </a:bodyPr>
          <a:lstStyle/>
          <a:p>
            <a:r>
              <a:rPr lang="en-US" b="1">
                <a:solidFill>
                  <a:srgbClr val="0070C0"/>
                </a:solidFill>
              </a:rPr>
              <a:t>Suppose we want to split an image dataset</a:t>
            </a:r>
          </a:p>
          <a:p>
            <a:pPr lvl="1"/>
            <a:r>
              <a:rPr lang="en-US" b="1">
                <a:solidFill>
                  <a:srgbClr val="C00000"/>
                </a:solidFill>
              </a:rPr>
              <a:t>Image classification: </a:t>
            </a:r>
            <a:r>
              <a:rPr lang="en-US" b="1"/>
              <a:t>Each data point is an image</a:t>
            </a:r>
          </a:p>
          <a:p>
            <a:pPr lvl="1"/>
            <a:r>
              <a:rPr lang="en-US"/>
              <a:t>Here </a:t>
            </a:r>
            <a:r>
              <a:rPr lang="en-US" b="1">
                <a:solidFill>
                  <a:srgbClr val="C00000"/>
                </a:solidFill>
              </a:rPr>
              <a:t>data points are independent</a:t>
            </a:r>
          </a:p>
          <a:p>
            <a:pPr lvl="2"/>
            <a:r>
              <a:rPr lang="en-US" b="1"/>
              <a:t>Image 5 will not affect our prediction on image 1</a:t>
            </a:r>
          </a:p>
        </p:txBody>
      </p:sp>
      <p:sp>
        <p:nvSpPr>
          <p:cNvPr id="4" name="Date Placeholder 3">
            <a:extLst>
              <a:ext uri="{FF2B5EF4-FFF2-40B4-BE49-F238E27FC236}">
                <a16:creationId xmlns:a16="http://schemas.microsoft.com/office/drawing/2014/main" id="{21A1A067-5451-F945-98F3-D0887D4B8DA8}"/>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1ED60065-5D4A-394A-A6F3-1DB81F580AF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0093971-5175-D14D-9C3F-56C203CE94C3}"/>
              </a:ext>
            </a:extLst>
          </p:cNvPr>
          <p:cNvSpPr>
            <a:spLocks noGrp="1"/>
          </p:cNvSpPr>
          <p:nvPr>
            <p:ph type="sldNum" sz="quarter" idx="12"/>
          </p:nvPr>
        </p:nvSpPr>
        <p:spPr/>
        <p:txBody>
          <a:bodyPr/>
          <a:lstStyle/>
          <a:p>
            <a:fld id="{19B12225-5612-419B-A8D5-4B8EEE4C217E}" type="slidenum">
              <a:rPr lang="en-US" smtClean="0"/>
              <a:pPr/>
              <a:t>60</a:t>
            </a:fld>
            <a:endParaRPr lang="en-US"/>
          </a:p>
        </p:txBody>
      </p:sp>
      <p:sp>
        <p:nvSpPr>
          <p:cNvPr id="73" name="TextBox 72">
            <a:extLst>
              <a:ext uri="{FF2B5EF4-FFF2-40B4-BE49-F238E27FC236}">
                <a16:creationId xmlns:a16="http://schemas.microsoft.com/office/drawing/2014/main" id="{7EC9CF1B-68E1-2842-A4E9-D586C03E1091}"/>
              </a:ext>
            </a:extLst>
          </p:cNvPr>
          <p:cNvSpPr txBox="1"/>
          <p:nvPr/>
        </p:nvSpPr>
        <p:spPr>
          <a:xfrm>
            <a:off x="1877193" y="4329027"/>
            <a:ext cx="1395190" cy="1420325"/>
          </a:xfrm>
          <a:prstGeom prst="rect">
            <a:avLst/>
          </a:prstGeom>
          <a:noFill/>
        </p:spPr>
        <p:txBody>
          <a:bodyPr wrap="none" rtlCol="0">
            <a:spAutoFit/>
          </a:bodyPr>
          <a:lstStyle/>
          <a:p>
            <a:pPr>
              <a:lnSpc>
                <a:spcPct val="150000"/>
              </a:lnSpc>
            </a:pPr>
            <a:r>
              <a:rPr lang="en-US" sz="2000" b="1">
                <a:solidFill>
                  <a:srgbClr val="C00000"/>
                </a:solidFill>
                <a:latin typeface="Arial" panose="020B0604020202020204" pitchFamily="34" charset="0"/>
                <a:cs typeface="Arial" panose="020B0604020202020204" pitchFamily="34" charset="0"/>
              </a:rPr>
              <a:t>Training</a:t>
            </a:r>
          </a:p>
          <a:p>
            <a:pPr>
              <a:lnSpc>
                <a:spcPct val="150000"/>
              </a:lnSpc>
            </a:pPr>
            <a:r>
              <a:rPr lang="en-US" sz="2000" b="1">
                <a:solidFill>
                  <a:schemeClr val="accent2"/>
                </a:solidFill>
                <a:latin typeface="Arial" panose="020B0604020202020204" pitchFamily="34" charset="0"/>
                <a:cs typeface="Arial" panose="020B0604020202020204" pitchFamily="34" charset="0"/>
              </a:rPr>
              <a:t>Validation</a:t>
            </a:r>
          </a:p>
          <a:p>
            <a:pPr>
              <a:lnSpc>
                <a:spcPct val="150000"/>
              </a:lnSpc>
            </a:pPr>
            <a:r>
              <a:rPr lang="en-US" sz="2000" b="1">
                <a:solidFill>
                  <a:schemeClr val="accent4"/>
                </a:solidFill>
                <a:latin typeface="Arial" panose="020B0604020202020204" pitchFamily="34" charset="0"/>
                <a:cs typeface="Arial" panose="020B0604020202020204" pitchFamily="34" charset="0"/>
              </a:rPr>
              <a:t>Test</a:t>
            </a:r>
          </a:p>
        </p:txBody>
      </p:sp>
      <p:sp>
        <p:nvSpPr>
          <p:cNvPr id="101" name="Oval 100">
            <a:extLst>
              <a:ext uri="{FF2B5EF4-FFF2-40B4-BE49-F238E27FC236}">
                <a16:creationId xmlns:a16="http://schemas.microsoft.com/office/drawing/2014/main" id="{BEEE0F65-BEC5-7040-8B76-FE246C6610F0}"/>
              </a:ext>
            </a:extLst>
          </p:cNvPr>
          <p:cNvSpPr/>
          <p:nvPr/>
        </p:nvSpPr>
        <p:spPr>
          <a:xfrm>
            <a:off x="5302476" y="442480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02" name="Oval 101">
            <a:extLst>
              <a:ext uri="{FF2B5EF4-FFF2-40B4-BE49-F238E27FC236}">
                <a16:creationId xmlns:a16="http://schemas.microsoft.com/office/drawing/2014/main" id="{68E178BD-A1C4-C64C-B21C-E510E8553F01}"/>
              </a:ext>
            </a:extLst>
          </p:cNvPr>
          <p:cNvSpPr/>
          <p:nvPr/>
        </p:nvSpPr>
        <p:spPr>
          <a:xfrm>
            <a:off x="4784986" y="536786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03" name="Oval 102">
            <a:extLst>
              <a:ext uri="{FF2B5EF4-FFF2-40B4-BE49-F238E27FC236}">
                <a16:creationId xmlns:a16="http://schemas.microsoft.com/office/drawing/2014/main" id="{B2DD99DC-2D93-E346-B27D-AFA2F840B97F}"/>
              </a:ext>
            </a:extLst>
          </p:cNvPr>
          <p:cNvSpPr/>
          <p:nvPr/>
        </p:nvSpPr>
        <p:spPr>
          <a:xfrm>
            <a:off x="5775142" y="536786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04" name="Oval 103">
            <a:extLst>
              <a:ext uri="{FF2B5EF4-FFF2-40B4-BE49-F238E27FC236}">
                <a16:creationId xmlns:a16="http://schemas.microsoft.com/office/drawing/2014/main" id="{3FF7155B-DAD0-814B-84D9-E4BE851D49B1}"/>
              </a:ext>
            </a:extLst>
          </p:cNvPr>
          <p:cNvSpPr/>
          <p:nvPr/>
        </p:nvSpPr>
        <p:spPr>
          <a:xfrm>
            <a:off x="6321156" y="4610189"/>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05" name="Oval 104">
            <a:extLst>
              <a:ext uri="{FF2B5EF4-FFF2-40B4-BE49-F238E27FC236}">
                <a16:creationId xmlns:a16="http://schemas.microsoft.com/office/drawing/2014/main" id="{CD004F63-FBD0-6A40-8F17-8F554FE794F3}"/>
              </a:ext>
            </a:extLst>
          </p:cNvPr>
          <p:cNvSpPr/>
          <p:nvPr/>
        </p:nvSpPr>
        <p:spPr>
          <a:xfrm>
            <a:off x="4438634" y="456585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06" name="TextBox 105">
            <a:extLst>
              <a:ext uri="{FF2B5EF4-FFF2-40B4-BE49-F238E27FC236}">
                <a16:creationId xmlns:a16="http://schemas.microsoft.com/office/drawing/2014/main" id="{BFC46DD5-C33F-5248-8745-126B2EFE8673}"/>
              </a:ext>
            </a:extLst>
          </p:cNvPr>
          <p:cNvSpPr txBox="1"/>
          <p:nvPr/>
        </p:nvSpPr>
        <p:spPr>
          <a:xfrm>
            <a:off x="6322217" y="4588772"/>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107" name="TextBox 106">
            <a:extLst>
              <a:ext uri="{FF2B5EF4-FFF2-40B4-BE49-F238E27FC236}">
                <a16:creationId xmlns:a16="http://schemas.microsoft.com/office/drawing/2014/main" id="{FCF65A9D-767C-3C41-ACF3-70581079A56F}"/>
              </a:ext>
            </a:extLst>
          </p:cNvPr>
          <p:cNvSpPr txBox="1"/>
          <p:nvPr/>
        </p:nvSpPr>
        <p:spPr>
          <a:xfrm>
            <a:off x="5294577" y="4399946"/>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108" name="TextBox 107">
            <a:extLst>
              <a:ext uri="{FF2B5EF4-FFF2-40B4-BE49-F238E27FC236}">
                <a16:creationId xmlns:a16="http://schemas.microsoft.com/office/drawing/2014/main" id="{C03003F1-773C-C344-96EF-826A3002FFDE}"/>
              </a:ext>
            </a:extLst>
          </p:cNvPr>
          <p:cNvSpPr txBox="1"/>
          <p:nvPr/>
        </p:nvSpPr>
        <p:spPr>
          <a:xfrm>
            <a:off x="5764438" y="5344198"/>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109" name="TextBox 108">
            <a:extLst>
              <a:ext uri="{FF2B5EF4-FFF2-40B4-BE49-F238E27FC236}">
                <a16:creationId xmlns:a16="http://schemas.microsoft.com/office/drawing/2014/main" id="{2B79CF43-CCF4-5241-AD4B-2F5BF7B8FEF7}"/>
              </a:ext>
            </a:extLst>
          </p:cNvPr>
          <p:cNvSpPr txBox="1"/>
          <p:nvPr/>
        </p:nvSpPr>
        <p:spPr>
          <a:xfrm>
            <a:off x="4787779" y="5346475"/>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110" name="TextBox 109">
            <a:extLst>
              <a:ext uri="{FF2B5EF4-FFF2-40B4-BE49-F238E27FC236}">
                <a16:creationId xmlns:a16="http://schemas.microsoft.com/office/drawing/2014/main" id="{D40D3540-6063-014F-96A5-A3018F3F91E5}"/>
              </a:ext>
            </a:extLst>
          </p:cNvPr>
          <p:cNvSpPr txBox="1"/>
          <p:nvPr/>
        </p:nvSpPr>
        <p:spPr>
          <a:xfrm>
            <a:off x="4435577" y="4544314"/>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sp>
        <p:nvSpPr>
          <p:cNvPr id="111" name="Oval 110">
            <a:extLst>
              <a:ext uri="{FF2B5EF4-FFF2-40B4-BE49-F238E27FC236}">
                <a16:creationId xmlns:a16="http://schemas.microsoft.com/office/drawing/2014/main" id="{D04D684C-A4EC-034D-B99A-6F991B602FFA}"/>
              </a:ext>
            </a:extLst>
          </p:cNvPr>
          <p:cNvSpPr/>
          <p:nvPr/>
        </p:nvSpPr>
        <p:spPr>
          <a:xfrm rot="15469242">
            <a:off x="4749991" y="3764301"/>
            <a:ext cx="538012" cy="1789023"/>
          </a:xfrm>
          <a:prstGeom prst="ellipse">
            <a:avLst/>
          </a:prstGeom>
          <a:noFill/>
          <a:ln w="25400" cmpd="sng">
            <a:solidFill>
              <a:srgbClr val="C00000"/>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F027A490-6738-B74C-A72D-97175DD53613}"/>
              </a:ext>
            </a:extLst>
          </p:cNvPr>
          <p:cNvSpPr/>
          <p:nvPr/>
        </p:nvSpPr>
        <p:spPr>
          <a:xfrm rot="2083259">
            <a:off x="5896901" y="4386312"/>
            <a:ext cx="566200" cy="1492483"/>
          </a:xfrm>
          <a:prstGeom prst="ellipse">
            <a:avLst/>
          </a:prstGeom>
          <a:noFill/>
          <a:ln w="25400" cmpd="sng">
            <a:solidFill>
              <a:schemeClr val="accent2"/>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a:extLst>
              <a:ext uri="{FF2B5EF4-FFF2-40B4-BE49-F238E27FC236}">
                <a16:creationId xmlns:a16="http://schemas.microsoft.com/office/drawing/2014/main" id="{3E17F225-32DE-D645-981C-825EA0F29FAD}"/>
              </a:ext>
            </a:extLst>
          </p:cNvPr>
          <p:cNvSpPr/>
          <p:nvPr/>
        </p:nvSpPr>
        <p:spPr>
          <a:xfrm>
            <a:off x="3957880" y="518929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4" name="TextBox 113">
            <a:extLst>
              <a:ext uri="{FF2B5EF4-FFF2-40B4-BE49-F238E27FC236}">
                <a16:creationId xmlns:a16="http://schemas.microsoft.com/office/drawing/2014/main" id="{4D7EF870-D6A2-DB41-8959-EFFCDC332EEE}"/>
              </a:ext>
            </a:extLst>
          </p:cNvPr>
          <p:cNvSpPr txBox="1"/>
          <p:nvPr/>
        </p:nvSpPr>
        <p:spPr>
          <a:xfrm>
            <a:off x="3960673" y="5167905"/>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6</a:t>
            </a:r>
          </a:p>
        </p:txBody>
      </p:sp>
      <p:sp>
        <p:nvSpPr>
          <p:cNvPr id="115" name="Oval 114">
            <a:extLst>
              <a:ext uri="{FF2B5EF4-FFF2-40B4-BE49-F238E27FC236}">
                <a16:creationId xmlns:a16="http://schemas.microsoft.com/office/drawing/2014/main" id="{A329EEEA-C3E4-7E40-80F9-B2A2657E2216}"/>
              </a:ext>
            </a:extLst>
          </p:cNvPr>
          <p:cNvSpPr/>
          <p:nvPr/>
        </p:nvSpPr>
        <p:spPr>
          <a:xfrm rot="900000">
            <a:off x="3806779" y="5104716"/>
            <a:ext cx="1395190" cy="656084"/>
          </a:xfrm>
          <a:prstGeom prst="ellipse">
            <a:avLst/>
          </a:prstGeom>
          <a:noFill/>
          <a:ln w="25400" cmpd="sng">
            <a:solidFill>
              <a:schemeClr val="accent4"/>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61989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D1F66-0F57-4B4A-9AD1-E317513AFBFE}"/>
              </a:ext>
            </a:extLst>
          </p:cNvPr>
          <p:cNvSpPr>
            <a:spLocks noGrp="1"/>
          </p:cNvSpPr>
          <p:nvPr>
            <p:ph type="title"/>
          </p:nvPr>
        </p:nvSpPr>
        <p:spPr/>
        <p:txBody>
          <a:bodyPr>
            <a:normAutofit/>
          </a:bodyPr>
          <a:lstStyle/>
          <a:p>
            <a:r>
              <a:rPr lang="en-US"/>
              <a:t>Why Splitting Graphs is Special</a:t>
            </a:r>
          </a:p>
        </p:txBody>
      </p:sp>
      <p:sp>
        <p:nvSpPr>
          <p:cNvPr id="3" name="Content Placeholder 2">
            <a:extLst>
              <a:ext uri="{FF2B5EF4-FFF2-40B4-BE49-F238E27FC236}">
                <a16:creationId xmlns:a16="http://schemas.microsoft.com/office/drawing/2014/main" id="{A52C8611-63D8-4942-97B3-1F19B9A4FB70}"/>
              </a:ext>
            </a:extLst>
          </p:cNvPr>
          <p:cNvSpPr>
            <a:spLocks noGrp="1"/>
          </p:cNvSpPr>
          <p:nvPr>
            <p:ph idx="1"/>
          </p:nvPr>
        </p:nvSpPr>
        <p:spPr>
          <a:xfrm>
            <a:off x="457200" y="1295400"/>
            <a:ext cx="8686800" cy="5383959"/>
          </a:xfrm>
        </p:spPr>
        <p:txBody>
          <a:bodyPr>
            <a:normAutofit/>
          </a:bodyPr>
          <a:lstStyle/>
          <a:p>
            <a:r>
              <a:rPr lang="en-US" b="1">
                <a:solidFill>
                  <a:srgbClr val="0070C0"/>
                </a:solidFill>
              </a:rPr>
              <a:t>Splitting a graph dataset is different!</a:t>
            </a:r>
          </a:p>
          <a:p>
            <a:pPr lvl="1"/>
            <a:r>
              <a:rPr lang="en-US" b="1">
                <a:solidFill>
                  <a:srgbClr val="C00000"/>
                </a:solidFill>
              </a:rPr>
              <a:t>Node classification: </a:t>
            </a:r>
            <a:r>
              <a:rPr lang="en-US" b="1"/>
              <a:t>Each data point is a node</a:t>
            </a:r>
          </a:p>
          <a:p>
            <a:pPr lvl="1"/>
            <a:r>
              <a:rPr lang="en-US"/>
              <a:t>Here </a:t>
            </a:r>
            <a:r>
              <a:rPr lang="en-US" b="1">
                <a:solidFill>
                  <a:srgbClr val="C00000"/>
                </a:solidFill>
              </a:rPr>
              <a:t>data points are NOT independent</a:t>
            </a:r>
          </a:p>
          <a:p>
            <a:pPr lvl="2"/>
            <a:r>
              <a:rPr lang="en-US" b="1"/>
              <a:t>Node 5 will affect our prediction on node 1, </a:t>
            </a:r>
            <a:r>
              <a:rPr lang="en-US"/>
              <a:t>because it will participate in message passing </a:t>
            </a:r>
            <a:r>
              <a:rPr lang="en-US">
                <a:sym typeface="Wingdings" pitchFamily="2" charset="2"/>
              </a:rPr>
              <a:t> affect node 1’s embedding</a:t>
            </a:r>
          </a:p>
          <a:p>
            <a:pPr lvl="1"/>
            <a:endParaRPr lang="en-US"/>
          </a:p>
          <a:p>
            <a:pPr lvl="1"/>
            <a:endParaRPr lang="en-US"/>
          </a:p>
          <a:p>
            <a:pPr lvl="1"/>
            <a:endParaRPr lang="en-US"/>
          </a:p>
          <a:p>
            <a:pPr lvl="1"/>
            <a:endParaRPr lang="en-US"/>
          </a:p>
          <a:p>
            <a:r>
              <a:rPr lang="en-US" b="1"/>
              <a:t>What are our options?</a:t>
            </a:r>
          </a:p>
        </p:txBody>
      </p:sp>
      <p:sp>
        <p:nvSpPr>
          <p:cNvPr id="4" name="Date Placeholder 3">
            <a:extLst>
              <a:ext uri="{FF2B5EF4-FFF2-40B4-BE49-F238E27FC236}">
                <a16:creationId xmlns:a16="http://schemas.microsoft.com/office/drawing/2014/main" id="{21A1A067-5451-F945-98F3-D0887D4B8DA8}"/>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1ED60065-5D4A-394A-A6F3-1DB81F580AF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0093971-5175-D14D-9C3F-56C203CE94C3}"/>
              </a:ext>
            </a:extLst>
          </p:cNvPr>
          <p:cNvSpPr>
            <a:spLocks noGrp="1"/>
          </p:cNvSpPr>
          <p:nvPr>
            <p:ph type="sldNum" sz="quarter" idx="12"/>
          </p:nvPr>
        </p:nvSpPr>
        <p:spPr/>
        <p:txBody>
          <a:bodyPr/>
          <a:lstStyle/>
          <a:p>
            <a:fld id="{19B12225-5612-419B-A8D5-4B8EEE4C217E}" type="slidenum">
              <a:rPr lang="en-US" smtClean="0"/>
              <a:pPr/>
              <a:t>61</a:t>
            </a:fld>
            <a:endParaRPr lang="en-US"/>
          </a:p>
        </p:txBody>
      </p:sp>
      <p:sp>
        <p:nvSpPr>
          <p:cNvPr id="21" name="TextBox 20">
            <a:extLst>
              <a:ext uri="{FF2B5EF4-FFF2-40B4-BE49-F238E27FC236}">
                <a16:creationId xmlns:a16="http://schemas.microsoft.com/office/drawing/2014/main" id="{5211AED3-19C4-0E4F-8B3A-A4A62AEFD8D9}"/>
              </a:ext>
            </a:extLst>
          </p:cNvPr>
          <p:cNvSpPr txBox="1"/>
          <p:nvPr/>
        </p:nvSpPr>
        <p:spPr>
          <a:xfrm>
            <a:off x="1831472" y="3961454"/>
            <a:ext cx="1395190" cy="1420325"/>
          </a:xfrm>
          <a:prstGeom prst="rect">
            <a:avLst/>
          </a:prstGeom>
          <a:noFill/>
        </p:spPr>
        <p:txBody>
          <a:bodyPr wrap="none" rtlCol="0">
            <a:spAutoFit/>
          </a:bodyPr>
          <a:lstStyle/>
          <a:p>
            <a:pPr>
              <a:lnSpc>
                <a:spcPct val="150000"/>
              </a:lnSpc>
            </a:pPr>
            <a:r>
              <a:rPr lang="en-US" sz="2000" b="1">
                <a:solidFill>
                  <a:srgbClr val="C00000"/>
                </a:solidFill>
                <a:latin typeface="Arial" panose="020B0604020202020204" pitchFamily="34" charset="0"/>
                <a:cs typeface="Arial" panose="020B0604020202020204" pitchFamily="34" charset="0"/>
              </a:rPr>
              <a:t>Training</a:t>
            </a:r>
          </a:p>
          <a:p>
            <a:pPr>
              <a:lnSpc>
                <a:spcPct val="150000"/>
              </a:lnSpc>
            </a:pPr>
            <a:r>
              <a:rPr lang="en-US" sz="2000" b="1">
                <a:solidFill>
                  <a:schemeClr val="accent2"/>
                </a:solidFill>
                <a:latin typeface="Arial" panose="020B0604020202020204" pitchFamily="34" charset="0"/>
                <a:cs typeface="Arial" panose="020B0604020202020204" pitchFamily="34" charset="0"/>
              </a:rPr>
              <a:t>Validation</a:t>
            </a:r>
          </a:p>
          <a:p>
            <a:pPr>
              <a:lnSpc>
                <a:spcPct val="150000"/>
              </a:lnSpc>
            </a:pPr>
            <a:r>
              <a:rPr lang="en-US" sz="2000" b="1">
                <a:solidFill>
                  <a:schemeClr val="accent4"/>
                </a:solidFill>
                <a:latin typeface="Arial" panose="020B0604020202020204" pitchFamily="34" charset="0"/>
                <a:cs typeface="Arial" panose="020B0604020202020204" pitchFamily="34" charset="0"/>
              </a:rPr>
              <a:t>Test</a:t>
            </a:r>
          </a:p>
        </p:txBody>
      </p:sp>
      <p:cxnSp>
        <p:nvCxnSpPr>
          <p:cNvPr id="67" name="Straight Connector 66">
            <a:extLst>
              <a:ext uri="{FF2B5EF4-FFF2-40B4-BE49-F238E27FC236}">
                <a16:creationId xmlns:a16="http://schemas.microsoft.com/office/drawing/2014/main" id="{05AD9DB8-06C3-9046-A7A1-866B410F90F0}"/>
              </a:ext>
            </a:extLst>
          </p:cNvPr>
          <p:cNvCxnSpPr>
            <a:cxnSpLocks/>
          </p:cNvCxnSpPr>
          <p:nvPr/>
        </p:nvCxnSpPr>
        <p:spPr>
          <a:xfrm flipH="1">
            <a:off x="4602505" y="4207856"/>
            <a:ext cx="766212" cy="11792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994AA220-8014-7A4F-9A98-B127D549DB13}"/>
              </a:ext>
            </a:extLst>
          </p:cNvPr>
          <p:cNvCxnSpPr>
            <a:cxnSpLocks/>
          </p:cNvCxnSpPr>
          <p:nvPr/>
        </p:nvCxnSpPr>
        <p:spPr>
          <a:xfrm flipH="1" flipV="1">
            <a:off x="4115463" y="4969608"/>
            <a:ext cx="749589" cy="190670"/>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9A6CB44F-A7BE-2E49-B41C-A70A9E128EBE}"/>
              </a:ext>
            </a:extLst>
          </p:cNvPr>
          <p:cNvCxnSpPr>
            <a:cxnSpLocks/>
          </p:cNvCxnSpPr>
          <p:nvPr/>
        </p:nvCxnSpPr>
        <p:spPr>
          <a:xfrm flipH="1" flipV="1">
            <a:off x="4573870" y="4427235"/>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3E66F5BE-2653-1745-9259-9B5422275FD5}"/>
              </a:ext>
            </a:extLst>
          </p:cNvPr>
          <p:cNvCxnSpPr>
            <a:cxnSpLocks/>
          </p:cNvCxnSpPr>
          <p:nvPr/>
        </p:nvCxnSpPr>
        <p:spPr>
          <a:xfrm flipH="1" flipV="1">
            <a:off x="4993523" y="5122690"/>
            <a:ext cx="880508" cy="2484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B2094C3F-1704-854B-977D-264122E55F49}"/>
              </a:ext>
            </a:extLst>
          </p:cNvPr>
          <p:cNvCxnSpPr>
            <a:cxnSpLocks/>
          </p:cNvCxnSpPr>
          <p:nvPr/>
        </p:nvCxnSpPr>
        <p:spPr>
          <a:xfrm flipV="1">
            <a:off x="4883874" y="4284406"/>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8869FAD1-4290-5245-90A9-F10C71A74DE8}"/>
              </a:ext>
            </a:extLst>
          </p:cNvPr>
          <p:cNvCxnSpPr>
            <a:cxnSpLocks/>
          </p:cNvCxnSpPr>
          <p:nvPr/>
        </p:nvCxnSpPr>
        <p:spPr>
          <a:xfrm flipH="1">
            <a:off x="5938858" y="4389857"/>
            <a:ext cx="464887" cy="64819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CE3B33D8-5B2C-D340-8486-E65B8D6D3A8A}"/>
              </a:ext>
            </a:extLst>
          </p:cNvPr>
          <p:cNvCxnSpPr>
            <a:cxnSpLocks/>
          </p:cNvCxnSpPr>
          <p:nvPr/>
        </p:nvCxnSpPr>
        <p:spPr>
          <a:xfrm>
            <a:off x="5397289" y="4224620"/>
            <a:ext cx="403029" cy="81343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75" name="Oval 74">
            <a:extLst>
              <a:ext uri="{FF2B5EF4-FFF2-40B4-BE49-F238E27FC236}">
                <a16:creationId xmlns:a16="http://schemas.microsoft.com/office/drawing/2014/main" id="{3CE49E44-B44F-2C48-B1A0-D6D15FC38403}"/>
              </a:ext>
            </a:extLst>
          </p:cNvPr>
          <p:cNvSpPr/>
          <p:nvPr/>
        </p:nvSpPr>
        <p:spPr>
          <a:xfrm>
            <a:off x="5256755" y="405722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7" name="Oval 76">
            <a:extLst>
              <a:ext uri="{FF2B5EF4-FFF2-40B4-BE49-F238E27FC236}">
                <a16:creationId xmlns:a16="http://schemas.microsoft.com/office/drawing/2014/main" id="{88283BA7-FF6A-ED4A-92D3-A01F48F29FC2}"/>
              </a:ext>
            </a:extLst>
          </p:cNvPr>
          <p:cNvSpPr/>
          <p:nvPr/>
        </p:nvSpPr>
        <p:spPr>
          <a:xfrm>
            <a:off x="4739265" y="500029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8" name="Oval 77">
            <a:extLst>
              <a:ext uri="{FF2B5EF4-FFF2-40B4-BE49-F238E27FC236}">
                <a16:creationId xmlns:a16="http://schemas.microsoft.com/office/drawing/2014/main" id="{B8F2F068-9F34-1F45-9FBD-F65253582434}"/>
              </a:ext>
            </a:extLst>
          </p:cNvPr>
          <p:cNvSpPr/>
          <p:nvPr/>
        </p:nvSpPr>
        <p:spPr>
          <a:xfrm>
            <a:off x="5729421" y="500029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9" name="Oval 78">
            <a:extLst>
              <a:ext uri="{FF2B5EF4-FFF2-40B4-BE49-F238E27FC236}">
                <a16:creationId xmlns:a16="http://schemas.microsoft.com/office/drawing/2014/main" id="{77F3DB38-4664-5C4A-B76E-65287C552C6E}"/>
              </a:ext>
            </a:extLst>
          </p:cNvPr>
          <p:cNvSpPr/>
          <p:nvPr/>
        </p:nvSpPr>
        <p:spPr>
          <a:xfrm>
            <a:off x="6275435" y="4242615"/>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0" name="Oval 79">
            <a:extLst>
              <a:ext uri="{FF2B5EF4-FFF2-40B4-BE49-F238E27FC236}">
                <a16:creationId xmlns:a16="http://schemas.microsoft.com/office/drawing/2014/main" id="{1E877B7F-00D2-5F42-B928-F90E6BB05041}"/>
              </a:ext>
            </a:extLst>
          </p:cNvPr>
          <p:cNvSpPr/>
          <p:nvPr/>
        </p:nvSpPr>
        <p:spPr>
          <a:xfrm>
            <a:off x="4392913" y="419828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6" name="TextBox 85">
            <a:extLst>
              <a:ext uri="{FF2B5EF4-FFF2-40B4-BE49-F238E27FC236}">
                <a16:creationId xmlns:a16="http://schemas.microsoft.com/office/drawing/2014/main" id="{01E1034F-650D-484D-A30B-B10C4000766F}"/>
              </a:ext>
            </a:extLst>
          </p:cNvPr>
          <p:cNvSpPr txBox="1"/>
          <p:nvPr/>
        </p:nvSpPr>
        <p:spPr>
          <a:xfrm>
            <a:off x="6276496" y="4221198"/>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87" name="TextBox 86">
            <a:extLst>
              <a:ext uri="{FF2B5EF4-FFF2-40B4-BE49-F238E27FC236}">
                <a16:creationId xmlns:a16="http://schemas.microsoft.com/office/drawing/2014/main" id="{097525FF-FF11-0648-A2B1-DC6A665EEF9F}"/>
              </a:ext>
            </a:extLst>
          </p:cNvPr>
          <p:cNvSpPr txBox="1"/>
          <p:nvPr/>
        </p:nvSpPr>
        <p:spPr>
          <a:xfrm>
            <a:off x="5248856" y="4032372"/>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88" name="TextBox 87">
            <a:extLst>
              <a:ext uri="{FF2B5EF4-FFF2-40B4-BE49-F238E27FC236}">
                <a16:creationId xmlns:a16="http://schemas.microsoft.com/office/drawing/2014/main" id="{DFA61654-2198-E940-9003-9627AF6EFF0C}"/>
              </a:ext>
            </a:extLst>
          </p:cNvPr>
          <p:cNvSpPr txBox="1"/>
          <p:nvPr/>
        </p:nvSpPr>
        <p:spPr>
          <a:xfrm>
            <a:off x="5718717" y="4976624"/>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89" name="TextBox 88">
            <a:extLst>
              <a:ext uri="{FF2B5EF4-FFF2-40B4-BE49-F238E27FC236}">
                <a16:creationId xmlns:a16="http://schemas.microsoft.com/office/drawing/2014/main" id="{C858E4CB-CF2B-F84B-8829-DBADD742747D}"/>
              </a:ext>
            </a:extLst>
          </p:cNvPr>
          <p:cNvSpPr txBox="1"/>
          <p:nvPr/>
        </p:nvSpPr>
        <p:spPr>
          <a:xfrm>
            <a:off x="4742058" y="4978901"/>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90" name="TextBox 89">
            <a:extLst>
              <a:ext uri="{FF2B5EF4-FFF2-40B4-BE49-F238E27FC236}">
                <a16:creationId xmlns:a16="http://schemas.microsoft.com/office/drawing/2014/main" id="{958A5BB1-E3FD-E74F-9DCE-C3AF60C5ADD1}"/>
              </a:ext>
            </a:extLst>
          </p:cNvPr>
          <p:cNvSpPr txBox="1"/>
          <p:nvPr/>
        </p:nvSpPr>
        <p:spPr>
          <a:xfrm>
            <a:off x="4389856" y="4176740"/>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91" name="Straight Connector 90">
            <a:extLst>
              <a:ext uri="{FF2B5EF4-FFF2-40B4-BE49-F238E27FC236}">
                <a16:creationId xmlns:a16="http://schemas.microsoft.com/office/drawing/2014/main" id="{FED5F428-52B7-114C-A67F-B9D8EA4869D0}"/>
              </a:ext>
            </a:extLst>
          </p:cNvPr>
          <p:cNvCxnSpPr>
            <a:cxnSpLocks/>
          </p:cNvCxnSpPr>
          <p:nvPr/>
        </p:nvCxnSpPr>
        <p:spPr>
          <a:xfrm>
            <a:off x="5535829" y="4220589"/>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92" name="Oval 91">
            <a:extLst>
              <a:ext uri="{FF2B5EF4-FFF2-40B4-BE49-F238E27FC236}">
                <a16:creationId xmlns:a16="http://schemas.microsoft.com/office/drawing/2014/main" id="{4B522356-40CD-6140-9979-0E0A76BBD93E}"/>
              </a:ext>
            </a:extLst>
          </p:cNvPr>
          <p:cNvSpPr/>
          <p:nvPr/>
        </p:nvSpPr>
        <p:spPr>
          <a:xfrm rot="15469242">
            <a:off x="4704270" y="3396727"/>
            <a:ext cx="538012" cy="1789023"/>
          </a:xfrm>
          <a:prstGeom prst="ellipse">
            <a:avLst/>
          </a:prstGeom>
          <a:noFill/>
          <a:ln w="25400" cmpd="sng">
            <a:solidFill>
              <a:srgbClr val="C00000"/>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44C795B9-93D6-514B-A530-57B23B46BD69}"/>
              </a:ext>
            </a:extLst>
          </p:cNvPr>
          <p:cNvSpPr/>
          <p:nvPr/>
        </p:nvSpPr>
        <p:spPr>
          <a:xfrm rot="2083259">
            <a:off x="5851180" y="4018738"/>
            <a:ext cx="566200" cy="1492483"/>
          </a:xfrm>
          <a:prstGeom prst="ellipse">
            <a:avLst/>
          </a:prstGeom>
          <a:noFill/>
          <a:ln w="25400" cmpd="sng">
            <a:solidFill>
              <a:schemeClr val="accent2"/>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7AEC215C-222F-0F40-9F86-D31ED448A15E}"/>
              </a:ext>
            </a:extLst>
          </p:cNvPr>
          <p:cNvSpPr/>
          <p:nvPr/>
        </p:nvSpPr>
        <p:spPr>
          <a:xfrm>
            <a:off x="3912159" y="482172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5" name="TextBox 94">
            <a:extLst>
              <a:ext uri="{FF2B5EF4-FFF2-40B4-BE49-F238E27FC236}">
                <a16:creationId xmlns:a16="http://schemas.microsoft.com/office/drawing/2014/main" id="{F2A2B86D-82AA-7E4E-9E09-2BD341220F07}"/>
              </a:ext>
            </a:extLst>
          </p:cNvPr>
          <p:cNvSpPr txBox="1"/>
          <p:nvPr/>
        </p:nvSpPr>
        <p:spPr>
          <a:xfrm>
            <a:off x="3914952" y="4800331"/>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6</a:t>
            </a:r>
          </a:p>
        </p:txBody>
      </p:sp>
      <p:sp>
        <p:nvSpPr>
          <p:cNvPr id="96" name="Oval 95">
            <a:extLst>
              <a:ext uri="{FF2B5EF4-FFF2-40B4-BE49-F238E27FC236}">
                <a16:creationId xmlns:a16="http://schemas.microsoft.com/office/drawing/2014/main" id="{2FBC17D5-8B63-E14E-A29F-9C032B260C31}"/>
              </a:ext>
            </a:extLst>
          </p:cNvPr>
          <p:cNvSpPr/>
          <p:nvPr/>
        </p:nvSpPr>
        <p:spPr>
          <a:xfrm rot="900000">
            <a:off x="3761058" y="4737142"/>
            <a:ext cx="1395190" cy="656084"/>
          </a:xfrm>
          <a:prstGeom prst="ellipse">
            <a:avLst/>
          </a:prstGeom>
          <a:noFill/>
          <a:ln w="25400" cmpd="sng">
            <a:solidFill>
              <a:schemeClr val="accent4"/>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50707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D1F66-0F57-4B4A-9AD1-E317513AFBFE}"/>
              </a:ext>
            </a:extLst>
          </p:cNvPr>
          <p:cNvSpPr>
            <a:spLocks noGrp="1"/>
          </p:cNvSpPr>
          <p:nvPr>
            <p:ph type="title"/>
          </p:nvPr>
        </p:nvSpPr>
        <p:spPr/>
        <p:txBody>
          <a:bodyPr>
            <a:normAutofit/>
          </a:bodyPr>
          <a:lstStyle/>
          <a:p>
            <a:r>
              <a:rPr lang="en-US"/>
              <a:t>Why Splitting Graphs is Special</a:t>
            </a:r>
          </a:p>
        </p:txBody>
      </p:sp>
      <p:sp>
        <p:nvSpPr>
          <p:cNvPr id="3" name="Content Placeholder 2">
            <a:extLst>
              <a:ext uri="{FF2B5EF4-FFF2-40B4-BE49-F238E27FC236}">
                <a16:creationId xmlns:a16="http://schemas.microsoft.com/office/drawing/2014/main" id="{A52C8611-63D8-4942-97B3-1F19B9A4FB70}"/>
              </a:ext>
            </a:extLst>
          </p:cNvPr>
          <p:cNvSpPr>
            <a:spLocks noGrp="1"/>
          </p:cNvSpPr>
          <p:nvPr>
            <p:ph idx="1"/>
          </p:nvPr>
        </p:nvSpPr>
        <p:spPr>
          <a:xfrm>
            <a:off x="457200" y="1295401"/>
            <a:ext cx="8686800" cy="3862571"/>
          </a:xfrm>
        </p:spPr>
        <p:txBody>
          <a:bodyPr>
            <a:normAutofit lnSpcReduction="10000"/>
          </a:bodyPr>
          <a:lstStyle/>
          <a:p>
            <a:r>
              <a:rPr lang="en-US" b="1">
                <a:solidFill>
                  <a:srgbClr val="0070C0"/>
                </a:solidFill>
                <a:sym typeface="Wingdings" pitchFamily="2" charset="2"/>
              </a:rPr>
              <a:t>Solution 1 (</a:t>
            </a:r>
            <a:r>
              <a:rPr lang="en-US" b="1" err="1">
                <a:solidFill>
                  <a:srgbClr val="0070C0"/>
                </a:solidFill>
                <a:sym typeface="Wingdings" pitchFamily="2" charset="2"/>
              </a:rPr>
              <a:t>Transductive</a:t>
            </a:r>
            <a:r>
              <a:rPr lang="en-US" b="1">
                <a:solidFill>
                  <a:srgbClr val="0070C0"/>
                </a:solidFill>
                <a:sym typeface="Wingdings" pitchFamily="2" charset="2"/>
              </a:rPr>
              <a:t> setting): </a:t>
            </a:r>
            <a:r>
              <a:rPr lang="en-US" b="1">
                <a:solidFill>
                  <a:srgbClr val="C00000"/>
                </a:solidFill>
                <a:sym typeface="Wingdings" pitchFamily="2" charset="2"/>
              </a:rPr>
              <a:t>The input graph can be observed in all the dataset splits </a:t>
            </a:r>
            <a:r>
              <a:rPr lang="en-US" b="1">
                <a:sym typeface="Wingdings" pitchFamily="2" charset="2"/>
              </a:rPr>
              <a:t>(training, validation and test set)</a:t>
            </a:r>
            <a:r>
              <a:rPr lang="en-US">
                <a:sym typeface="Wingdings" pitchFamily="2" charset="2"/>
              </a:rPr>
              <a:t>. </a:t>
            </a:r>
          </a:p>
          <a:p>
            <a:r>
              <a:rPr lang="en-US" b="1">
                <a:solidFill>
                  <a:srgbClr val="C00000"/>
                </a:solidFill>
                <a:sym typeface="Wingdings" pitchFamily="2" charset="2"/>
              </a:rPr>
              <a:t>We will only split the (node) labels</a:t>
            </a:r>
          </a:p>
          <a:p>
            <a:pPr lvl="1"/>
            <a:r>
              <a:rPr lang="en-US" b="1">
                <a:solidFill>
                  <a:srgbClr val="0070C0"/>
                </a:solidFill>
                <a:sym typeface="Wingdings" pitchFamily="2" charset="2"/>
              </a:rPr>
              <a:t>At training time</a:t>
            </a:r>
            <a:r>
              <a:rPr lang="en-US" b="1">
                <a:sym typeface="Wingdings" pitchFamily="2" charset="2"/>
              </a:rPr>
              <a:t>, </a:t>
            </a:r>
            <a:r>
              <a:rPr lang="en-US">
                <a:sym typeface="Wingdings" pitchFamily="2" charset="2"/>
              </a:rPr>
              <a:t>we compute embeddings </a:t>
            </a:r>
            <a:r>
              <a:rPr lang="en-US" b="1">
                <a:solidFill>
                  <a:srgbClr val="0070C0"/>
                </a:solidFill>
                <a:sym typeface="Wingdings" pitchFamily="2" charset="2"/>
              </a:rPr>
              <a:t>using the entire graph</a:t>
            </a:r>
            <a:r>
              <a:rPr lang="en-US">
                <a:sym typeface="Wingdings" pitchFamily="2" charset="2"/>
              </a:rPr>
              <a:t>, and train </a:t>
            </a:r>
            <a:r>
              <a:rPr lang="en-US" b="1">
                <a:solidFill>
                  <a:srgbClr val="0070C0"/>
                </a:solidFill>
                <a:sym typeface="Wingdings" pitchFamily="2" charset="2"/>
              </a:rPr>
              <a:t>using node 1&amp;2’s labels</a:t>
            </a:r>
          </a:p>
          <a:p>
            <a:pPr lvl="1"/>
            <a:r>
              <a:rPr lang="en-US" b="1">
                <a:solidFill>
                  <a:schemeClr val="accent4"/>
                </a:solidFill>
                <a:sym typeface="Wingdings" pitchFamily="2" charset="2"/>
              </a:rPr>
              <a:t>At validation time</a:t>
            </a:r>
            <a:r>
              <a:rPr lang="en-US" b="1">
                <a:sym typeface="Wingdings" pitchFamily="2" charset="2"/>
              </a:rPr>
              <a:t>, </a:t>
            </a:r>
            <a:r>
              <a:rPr lang="en-US">
                <a:sym typeface="Wingdings" pitchFamily="2" charset="2"/>
              </a:rPr>
              <a:t>we compute embeddings </a:t>
            </a:r>
            <a:r>
              <a:rPr lang="en-US" b="1">
                <a:solidFill>
                  <a:schemeClr val="accent4"/>
                </a:solidFill>
                <a:sym typeface="Wingdings" pitchFamily="2" charset="2"/>
              </a:rPr>
              <a:t>using the entire graph</a:t>
            </a:r>
            <a:r>
              <a:rPr lang="en-US">
                <a:sym typeface="Wingdings" pitchFamily="2" charset="2"/>
              </a:rPr>
              <a:t>, and </a:t>
            </a:r>
            <a:r>
              <a:rPr lang="en-US" b="1">
                <a:solidFill>
                  <a:schemeClr val="accent4"/>
                </a:solidFill>
                <a:sym typeface="Wingdings" pitchFamily="2" charset="2"/>
              </a:rPr>
              <a:t>evaluate on node 3&amp;4’s labels</a:t>
            </a:r>
          </a:p>
          <a:p>
            <a:pPr lvl="1"/>
            <a:endParaRPr lang="en-US"/>
          </a:p>
          <a:p>
            <a:pPr lvl="1"/>
            <a:endParaRPr lang="en-US"/>
          </a:p>
          <a:p>
            <a:pPr lvl="1"/>
            <a:endParaRPr lang="en-US"/>
          </a:p>
          <a:p>
            <a:pPr marL="457200" lvl="1" indent="0">
              <a:buNone/>
            </a:pPr>
            <a:endParaRPr lang="en-US"/>
          </a:p>
        </p:txBody>
      </p:sp>
      <p:sp>
        <p:nvSpPr>
          <p:cNvPr id="4" name="Date Placeholder 3">
            <a:extLst>
              <a:ext uri="{FF2B5EF4-FFF2-40B4-BE49-F238E27FC236}">
                <a16:creationId xmlns:a16="http://schemas.microsoft.com/office/drawing/2014/main" id="{21A1A067-5451-F945-98F3-D0887D4B8DA8}"/>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1ED60065-5D4A-394A-A6F3-1DB81F580AF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0093971-5175-D14D-9C3F-56C203CE94C3}"/>
              </a:ext>
            </a:extLst>
          </p:cNvPr>
          <p:cNvSpPr>
            <a:spLocks noGrp="1"/>
          </p:cNvSpPr>
          <p:nvPr>
            <p:ph type="sldNum" sz="quarter" idx="12"/>
          </p:nvPr>
        </p:nvSpPr>
        <p:spPr/>
        <p:txBody>
          <a:bodyPr/>
          <a:lstStyle/>
          <a:p>
            <a:fld id="{19B12225-5612-419B-A8D5-4B8EEE4C217E}" type="slidenum">
              <a:rPr lang="en-US" smtClean="0"/>
              <a:pPr/>
              <a:t>62</a:t>
            </a:fld>
            <a:endParaRPr lang="en-US"/>
          </a:p>
        </p:txBody>
      </p:sp>
      <p:sp>
        <p:nvSpPr>
          <p:cNvPr id="21" name="TextBox 20">
            <a:extLst>
              <a:ext uri="{FF2B5EF4-FFF2-40B4-BE49-F238E27FC236}">
                <a16:creationId xmlns:a16="http://schemas.microsoft.com/office/drawing/2014/main" id="{5211AED3-19C4-0E4F-8B3A-A4A62AEFD8D9}"/>
              </a:ext>
            </a:extLst>
          </p:cNvPr>
          <p:cNvSpPr txBox="1"/>
          <p:nvPr/>
        </p:nvSpPr>
        <p:spPr>
          <a:xfrm>
            <a:off x="1853915" y="5203663"/>
            <a:ext cx="1395190" cy="1420325"/>
          </a:xfrm>
          <a:prstGeom prst="rect">
            <a:avLst/>
          </a:prstGeom>
          <a:noFill/>
        </p:spPr>
        <p:txBody>
          <a:bodyPr wrap="none" rtlCol="0">
            <a:spAutoFit/>
          </a:bodyPr>
          <a:lstStyle/>
          <a:p>
            <a:pPr>
              <a:lnSpc>
                <a:spcPct val="150000"/>
              </a:lnSpc>
            </a:pPr>
            <a:r>
              <a:rPr lang="en-US" sz="2000" b="1">
                <a:solidFill>
                  <a:srgbClr val="C00000"/>
                </a:solidFill>
                <a:latin typeface="Arial" panose="020B0604020202020204" pitchFamily="34" charset="0"/>
                <a:cs typeface="Arial" panose="020B0604020202020204" pitchFamily="34" charset="0"/>
              </a:rPr>
              <a:t>Training</a:t>
            </a:r>
          </a:p>
          <a:p>
            <a:pPr>
              <a:lnSpc>
                <a:spcPct val="150000"/>
              </a:lnSpc>
            </a:pPr>
            <a:r>
              <a:rPr lang="en-US" sz="2000" b="1">
                <a:solidFill>
                  <a:schemeClr val="accent2"/>
                </a:solidFill>
                <a:latin typeface="Arial" panose="020B0604020202020204" pitchFamily="34" charset="0"/>
                <a:cs typeface="Arial" panose="020B0604020202020204" pitchFamily="34" charset="0"/>
              </a:rPr>
              <a:t>Validation</a:t>
            </a:r>
          </a:p>
          <a:p>
            <a:pPr>
              <a:lnSpc>
                <a:spcPct val="150000"/>
              </a:lnSpc>
            </a:pPr>
            <a:r>
              <a:rPr lang="en-US" sz="2000" b="1">
                <a:solidFill>
                  <a:schemeClr val="accent4"/>
                </a:solidFill>
                <a:latin typeface="Arial" panose="020B0604020202020204" pitchFamily="34" charset="0"/>
                <a:cs typeface="Arial" panose="020B0604020202020204" pitchFamily="34" charset="0"/>
              </a:rPr>
              <a:t>Test</a:t>
            </a:r>
          </a:p>
        </p:txBody>
      </p:sp>
      <p:cxnSp>
        <p:nvCxnSpPr>
          <p:cNvPr id="67" name="Straight Connector 66">
            <a:extLst>
              <a:ext uri="{FF2B5EF4-FFF2-40B4-BE49-F238E27FC236}">
                <a16:creationId xmlns:a16="http://schemas.microsoft.com/office/drawing/2014/main" id="{05AD9DB8-06C3-9046-A7A1-866B410F90F0}"/>
              </a:ext>
            </a:extLst>
          </p:cNvPr>
          <p:cNvCxnSpPr>
            <a:cxnSpLocks/>
          </p:cNvCxnSpPr>
          <p:nvPr/>
        </p:nvCxnSpPr>
        <p:spPr>
          <a:xfrm flipH="1">
            <a:off x="4624948" y="5450065"/>
            <a:ext cx="766212" cy="11792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994AA220-8014-7A4F-9A98-B127D549DB13}"/>
              </a:ext>
            </a:extLst>
          </p:cNvPr>
          <p:cNvCxnSpPr>
            <a:cxnSpLocks/>
          </p:cNvCxnSpPr>
          <p:nvPr/>
        </p:nvCxnSpPr>
        <p:spPr>
          <a:xfrm flipH="1" flipV="1">
            <a:off x="4137906" y="6211817"/>
            <a:ext cx="749589" cy="190670"/>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9A6CB44F-A7BE-2E49-B41C-A70A9E128EBE}"/>
              </a:ext>
            </a:extLst>
          </p:cNvPr>
          <p:cNvCxnSpPr>
            <a:cxnSpLocks/>
          </p:cNvCxnSpPr>
          <p:nvPr/>
        </p:nvCxnSpPr>
        <p:spPr>
          <a:xfrm flipH="1" flipV="1">
            <a:off x="4596313" y="5669444"/>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3E66F5BE-2653-1745-9259-9B5422275FD5}"/>
              </a:ext>
            </a:extLst>
          </p:cNvPr>
          <p:cNvCxnSpPr>
            <a:cxnSpLocks/>
          </p:cNvCxnSpPr>
          <p:nvPr/>
        </p:nvCxnSpPr>
        <p:spPr>
          <a:xfrm flipH="1" flipV="1">
            <a:off x="5015966" y="6364899"/>
            <a:ext cx="880508" cy="2484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B2094C3F-1704-854B-977D-264122E55F49}"/>
              </a:ext>
            </a:extLst>
          </p:cNvPr>
          <p:cNvCxnSpPr>
            <a:cxnSpLocks/>
          </p:cNvCxnSpPr>
          <p:nvPr/>
        </p:nvCxnSpPr>
        <p:spPr>
          <a:xfrm flipV="1">
            <a:off x="4906317" y="5526615"/>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8869FAD1-4290-5245-90A9-F10C71A74DE8}"/>
              </a:ext>
            </a:extLst>
          </p:cNvPr>
          <p:cNvCxnSpPr>
            <a:cxnSpLocks/>
          </p:cNvCxnSpPr>
          <p:nvPr/>
        </p:nvCxnSpPr>
        <p:spPr>
          <a:xfrm flipH="1">
            <a:off x="5961301" y="5632066"/>
            <a:ext cx="464887" cy="64819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CE3B33D8-5B2C-D340-8486-E65B8D6D3A8A}"/>
              </a:ext>
            </a:extLst>
          </p:cNvPr>
          <p:cNvCxnSpPr>
            <a:cxnSpLocks/>
          </p:cNvCxnSpPr>
          <p:nvPr/>
        </p:nvCxnSpPr>
        <p:spPr>
          <a:xfrm>
            <a:off x="5419732" y="5466829"/>
            <a:ext cx="403029" cy="81343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75" name="Oval 74">
            <a:extLst>
              <a:ext uri="{FF2B5EF4-FFF2-40B4-BE49-F238E27FC236}">
                <a16:creationId xmlns:a16="http://schemas.microsoft.com/office/drawing/2014/main" id="{3CE49E44-B44F-2C48-B1A0-D6D15FC38403}"/>
              </a:ext>
            </a:extLst>
          </p:cNvPr>
          <p:cNvSpPr/>
          <p:nvPr/>
        </p:nvSpPr>
        <p:spPr>
          <a:xfrm>
            <a:off x="5279198" y="5299435"/>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7" name="Oval 76">
            <a:extLst>
              <a:ext uri="{FF2B5EF4-FFF2-40B4-BE49-F238E27FC236}">
                <a16:creationId xmlns:a16="http://schemas.microsoft.com/office/drawing/2014/main" id="{88283BA7-FF6A-ED4A-92D3-A01F48F29FC2}"/>
              </a:ext>
            </a:extLst>
          </p:cNvPr>
          <p:cNvSpPr/>
          <p:nvPr/>
        </p:nvSpPr>
        <p:spPr>
          <a:xfrm>
            <a:off x="4761708" y="624250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8" name="Oval 77">
            <a:extLst>
              <a:ext uri="{FF2B5EF4-FFF2-40B4-BE49-F238E27FC236}">
                <a16:creationId xmlns:a16="http://schemas.microsoft.com/office/drawing/2014/main" id="{B8F2F068-9F34-1F45-9FBD-F65253582434}"/>
              </a:ext>
            </a:extLst>
          </p:cNvPr>
          <p:cNvSpPr/>
          <p:nvPr/>
        </p:nvSpPr>
        <p:spPr>
          <a:xfrm>
            <a:off x="5751864" y="624250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9" name="Oval 78">
            <a:extLst>
              <a:ext uri="{FF2B5EF4-FFF2-40B4-BE49-F238E27FC236}">
                <a16:creationId xmlns:a16="http://schemas.microsoft.com/office/drawing/2014/main" id="{77F3DB38-4664-5C4A-B76E-65287C552C6E}"/>
              </a:ext>
            </a:extLst>
          </p:cNvPr>
          <p:cNvSpPr/>
          <p:nvPr/>
        </p:nvSpPr>
        <p:spPr>
          <a:xfrm>
            <a:off x="6297878" y="548482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0" name="Oval 79">
            <a:extLst>
              <a:ext uri="{FF2B5EF4-FFF2-40B4-BE49-F238E27FC236}">
                <a16:creationId xmlns:a16="http://schemas.microsoft.com/office/drawing/2014/main" id="{1E877B7F-00D2-5F42-B928-F90E6BB05041}"/>
              </a:ext>
            </a:extLst>
          </p:cNvPr>
          <p:cNvSpPr/>
          <p:nvPr/>
        </p:nvSpPr>
        <p:spPr>
          <a:xfrm>
            <a:off x="4415356" y="544049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6" name="TextBox 85">
            <a:extLst>
              <a:ext uri="{FF2B5EF4-FFF2-40B4-BE49-F238E27FC236}">
                <a16:creationId xmlns:a16="http://schemas.microsoft.com/office/drawing/2014/main" id="{01E1034F-650D-484D-A30B-B10C4000766F}"/>
              </a:ext>
            </a:extLst>
          </p:cNvPr>
          <p:cNvSpPr txBox="1"/>
          <p:nvPr/>
        </p:nvSpPr>
        <p:spPr>
          <a:xfrm>
            <a:off x="6298939" y="5463407"/>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87" name="TextBox 86">
            <a:extLst>
              <a:ext uri="{FF2B5EF4-FFF2-40B4-BE49-F238E27FC236}">
                <a16:creationId xmlns:a16="http://schemas.microsoft.com/office/drawing/2014/main" id="{097525FF-FF11-0648-A2B1-DC6A665EEF9F}"/>
              </a:ext>
            </a:extLst>
          </p:cNvPr>
          <p:cNvSpPr txBox="1"/>
          <p:nvPr/>
        </p:nvSpPr>
        <p:spPr>
          <a:xfrm>
            <a:off x="5271299" y="5274581"/>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88" name="TextBox 87">
            <a:extLst>
              <a:ext uri="{FF2B5EF4-FFF2-40B4-BE49-F238E27FC236}">
                <a16:creationId xmlns:a16="http://schemas.microsoft.com/office/drawing/2014/main" id="{DFA61654-2198-E940-9003-9627AF6EFF0C}"/>
              </a:ext>
            </a:extLst>
          </p:cNvPr>
          <p:cNvSpPr txBox="1"/>
          <p:nvPr/>
        </p:nvSpPr>
        <p:spPr>
          <a:xfrm>
            <a:off x="5741160" y="6218833"/>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89" name="TextBox 88">
            <a:extLst>
              <a:ext uri="{FF2B5EF4-FFF2-40B4-BE49-F238E27FC236}">
                <a16:creationId xmlns:a16="http://schemas.microsoft.com/office/drawing/2014/main" id="{C858E4CB-CF2B-F84B-8829-DBADD742747D}"/>
              </a:ext>
            </a:extLst>
          </p:cNvPr>
          <p:cNvSpPr txBox="1"/>
          <p:nvPr/>
        </p:nvSpPr>
        <p:spPr>
          <a:xfrm>
            <a:off x="4764501" y="6221110"/>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90" name="TextBox 89">
            <a:extLst>
              <a:ext uri="{FF2B5EF4-FFF2-40B4-BE49-F238E27FC236}">
                <a16:creationId xmlns:a16="http://schemas.microsoft.com/office/drawing/2014/main" id="{958A5BB1-E3FD-E74F-9DCE-C3AF60C5ADD1}"/>
              </a:ext>
            </a:extLst>
          </p:cNvPr>
          <p:cNvSpPr txBox="1"/>
          <p:nvPr/>
        </p:nvSpPr>
        <p:spPr>
          <a:xfrm>
            <a:off x="4412299" y="5418949"/>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91" name="Straight Connector 90">
            <a:extLst>
              <a:ext uri="{FF2B5EF4-FFF2-40B4-BE49-F238E27FC236}">
                <a16:creationId xmlns:a16="http://schemas.microsoft.com/office/drawing/2014/main" id="{FED5F428-52B7-114C-A67F-B9D8EA4869D0}"/>
              </a:ext>
            </a:extLst>
          </p:cNvPr>
          <p:cNvCxnSpPr>
            <a:cxnSpLocks/>
          </p:cNvCxnSpPr>
          <p:nvPr/>
        </p:nvCxnSpPr>
        <p:spPr>
          <a:xfrm>
            <a:off x="5558272" y="5462798"/>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92" name="Oval 91">
            <a:extLst>
              <a:ext uri="{FF2B5EF4-FFF2-40B4-BE49-F238E27FC236}">
                <a16:creationId xmlns:a16="http://schemas.microsoft.com/office/drawing/2014/main" id="{4B522356-40CD-6140-9979-0E0A76BBD93E}"/>
              </a:ext>
            </a:extLst>
          </p:cNvPr>
          <p:cNvSpPr/>
          <p:nvPr/>
        </p:nvSpPr>
        <p:spPr>
          <a:xfrm rot="15469242">
            <a:off x="4726713" y="4638936"/>
            <a:ext cx="538012" cy="1789023"/>
          </a:xfrm>
          <a:prstGeom prst="ellipse">
            <a:avLst/>
          </a:prstGeom>
          <a:noFill/>
          <a:ln w="25400" cmpd="sng">
            <a:solidFill>
              <a:srgbClr val="C00000"/>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44C795B9-93D6-514B-A530-57B23B46BD69}"/>
              </a:ext>
            </a:extLst>
          </p:cNvPr>
          <p:cNvSpPr/>
          <p:nvPr/>
        </p:nvSpPr>
        <p:spPr>
          <a:xfrm rot="2083259">
            <a:off x="5873623" y="5260947"/>
            <a:ext cx="566200" cy="1492483"/>
          </a:xfrm>
          <a:prstGeom prst="ellipse">
            <a:avLst/>
          </a:prstGeom>
          <a:noFill/>
          <a:ln w="25400" cmpd="sng">
            <a:solidFill>
              <a:schemeClr val="accent2"/>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7AEC215C-222F-0F40-9F86-D31ED448A15E}"/>
              </a:ext>
            </a:extLst>
          </p:cNvPr>
          <p:cNvSpPr/>
          <p:nvPr/>
        </p:nvSpPr>
        <p:spPr>
          <a:xfrm>
            <a:off x="3934602" y="606393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5" name="TextBox 94">
            <a:extLst>
              <a:ext uri="{FF2B5EF4-FFF2-40B4-BE49-F238E27FC236}">
                <a16:creationId xmlns:a16="http://schemas.microsoft.com/office/drawing/2014/main" id="{F2A2B86D-82AA-7E4E-9E09-2BD341220F07}"/>
              </a:ext>
            </a:extLst>
          </p:cNvPr>
          <p:cNvSpPr txBox="1"/>
          <p:nvPr/>
        </p:nvSpPr>
        <p:spPr>
          <a:xfrm>
            <a:off x="3937395" y="6042540"/>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6</a:t>
            </a:r>
          </a:p>
        </p:txBody>
      </p:sp>
      <p:sp>
        <p:nvSpPr>
          <p:cNvPr id="96" name="Oval 95">
            <a:extLst>
              <a:ext uri="{FF2B5EF4-FFF2-40B4-BE49-F238E27FC236}">
                <a16:creationId xmlns:a16="http://schemas.microsoft.com/office/drawing/2014/main" id="{2FBC17D5-8B63-E14E-A29F-9C032B260C31}"/>
              </a:ext>
            </a:extLst>
          </p:cNvPr>
          <p:cNvSpPr/>
          <p:nvPr/>
        </p:nvSpPr>
        <p:spPr>
          <a:xfrm rot="900000">
            <a:off x="3783501" y="5979351"/>
            <a:ext cx="1395190" cy="656084"/>
          </a:xfrm>
          <a:prstGeom prst="ellipse">
            <a:avLst/>
          </a:prstGeom>
          <a:noFill/>
          <a:ln w="25400" cmpd="sng">
            <a:solidFill>
              <a:schemeClr val="accent4"/>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66711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D1F66-0F57-4B4A-9AD1-E317513AFBFE}"/>
              </a:ext>
            </a:extLst>
          </p:cNvPr>
          <p:cNvSpPr>
            <a:spLocks noGrp="1"/>
          </p:cNvSpPr>
          <p:nvPr>
            <p:ph type="title"/>
          </p:nvPr>
        </p:nvSpPr>
        <p:spPr/>
        <p:txBody>
          <a:bodyPr>
            <a:normAutofit/>
          </a:bodyPr>
          <a:lstStyle/>
          <a:p>
            <a:r>
              <a:rPr lang="en-US"/>
              <a:t>Why Splitting Graphs is Special</a:t>
            </a:r>
          </a:p>
        </p:txBody>
      </p:sp>
      <p:sp>
        <p:nvSpPr>
          <p:cNvPr id="3" name="Content Placeholder 2">
            <a:extLst>
              <a:ext uri="{FF2B5EF4-FFF2-40B4-BE49-F238E27FC236}">
                <a16:creationId xmlns:a16="http://schemas.microsoft.com/office/drawing/2014/main" id="{A52C8611-63D8-4942-97B3-1F19B9A4FB70}"/>
              </a:ext>
            </a:extLst>
          </p:cNvPr>
          <p:cNvSpPr>
            <a:spLocks noGrp="1"/>
          </p:cNvSpPr>
          <p:nvPr>
            <p:ph idx="1"/>
          </p:nvPr>
        </p:nvSpPr>
        <p:spPr>
          <a:xfrm>
            <a:off x="457200" y="1295400"/>
            <a:ext cx="8686800" cy="3937417"/>
          </a:xfrm>
        </p:spPr>
        <p:txBody>
          <a:bodyPr>
            <a:normAutofit fontScale="92500"/>
          </a:bodyPr>
          <a:lstStyle/>
          <a:p>
            <a:r>
              <a:rPr lang="en-US" b="1">
                <a:solidFill>
                  <a:srgbClr val="0070C0"/>
                </a:solidFill>
                <a:sym typeface="Wingdings" pitchFamily="2" charset="2"/>
              </a:rPr>
              <a:t>Solution 2 (Inductive setting): </a:t>
            </a:r>
            <a:r>
              <a:rPr lang="en-US" b="1">
                <a:sym typeface="Wingdings" pitchFamily="2" charset="2"/>
              </a:rPr>
              <a:t>We break the edges between splits </a:t>
            </a:r>
            <a:r>
              <a:rPr lang="en-US" b="1">
                <a:solidFill>
                  <a:srgbClr val="C00000"/>
                </a:solidFill>
                <a:sym typeface="Wingdings" pitchFamily="2" charset="2"/>
              </a:rPr>
              <a:t>to get multiple graphs</a:t>
            </a:r>
          </a:p>
          <a:p>
            <a:pPr lvl="1"/>
            <a:r>
              <a:rPr lang="en-US" b="1">
                <a:solidFill>
                  <a:srgbClr val="C00000"/>
                </a:solidFill>
                <a:sym typeface="Wingdings" pitchFamily="2" charset="2"/>
              </a:rPr>
              <a:t>Now we have 3 graphs that are independent. </a:t>
            </a:r>
            <a:r>
              <a:rPr lang="en-US" b="1">
                <a:sym typeface="Wingdings" pitchFamily="2" charset="2"/>
              </a:rPr>
              <a:t>Node</a:t>
            </a:r>
            <a:r>
              <a:rPr lang="en-US" b="1"/>
              <a:t> 5 will not affect our prediction on node 1 any more</a:t>
            </a:r>
            <a:endParaRPr lang="en-US">
              <a:sym typeface="Wingdings" pitchFamily="2" charset="2"/>
            </a:endParaRPr>
          </a:p>
          <a:p>
            <a:pPr lvl="1"/>
            <a:r>
              <a:rPr lang="en-US" b="1">
                <a:solidFill>
                  <a:srgbClr val="0070C0"/>
                </a:solidFill>
                <a:sym typeface="Wingdings" pitchFamily="2" charset="2"/>
              </a:rPr>
              <a:t>At training time</a:t>
            </a:r>
            <a:r>
              <a:rPr lang="en-US" b="1">
                <a:sym typeface="Wingdings" pitchFamily="2" charset="2"/>
              </a:rPr>
              <a:t>, </a:t>
            </a:r>
            <a:r>
              <a:rPr lang="en-US">
                <a:sym typeface="Wingdings" pitchFamily="2" charset="2"/>
              </a:rPr>
              <a:t>we compute embeddings </a:t>
            </a:r>
            <a:r>
              <a:rPr lang="en-US" b="1">
                <a:solidFill>
                  <a:srgbClr val="0070C0"/>
                </a:solidFill>
                <a:sym typeface="Wingdings" pitchFamily="2" charset="2"/>
              </a:rPr>
              <a:t>using the graph over node 1&amp;2</a:t>
            </a:r>
            <a:r>
              <a:rPr lang="en-US">
                <a:sym typeface="Wingdings" pitchFamily="2" charset="2"/>
              </a:rPr>
              <a:t>, and train </a:t>
            </a:r>
            <a:r>
              <a:rPr lang="en-US" b="1">
                <a:solidFill>
                  <a:srgbClr val="0070C0"/>
                </a:solidFill>
                <a:sym typeface="Wingdings" pitchFamily="2" charset="2"/>
              </a:rPr>
              <a:t>using node 1&amp;2’s labels</a:t>
            </a:r>
          </a:p>
          <a:p>
            <a:pPr lvl="1"/>
            <a:r>
              <a:rPr lang="en-US" b="1">
                <a:solidFill>
                  <a:schemeClr val="accent4"/>
                </a:solidFill>
                <a:sym typeface="Wingdings" pitchFamily="2" charset="2"/>
              </a:rPr>
              <a:t>At validation time</a:t>
            </a:r>
            <a:r>
              <a:rPr lang="en-US" b="1">
                <a:sym typeface="Wingdings" pitchFamily="2" charset="2"/>
              </a:rPr>
              <a:t>, </a:t>
            </a:r>
            <a:r>
              <a:rPr lang="en-US">
                <a:sym typeface="Wingdings" pitchFamily="2" charset="2"/>
              </a:rPr>
              <a:t>we compute embeddings </a:t>
            </a:r>
            <a:r>
              <a:rPr lang="en-US" b="1">
                <a:solidFill>
                  <a:schemeClr val="accent4"/>
                </a:solidFill>
                <a:sym typeface="Wingdings" pitchFamily="2" charset="2"/>
              </a:rPr>
              <a:t>using the graph over node 3&amp;4</a:t>
            </a:r>
            <a:r>
              <a:rPr lang="en-US">
                <a:sym typeface="Wingdings" pitchFamily="2" charset="2"/>
              </a:rPr>
              <a:t>, and </a:t>
            </a:r>
            <a:r>
              <a:rPr lang="en-US" b="1">
                <a:solidFill>
                  <a:schemeClr val="accent4"/>
                </a:solidFill>
                <a:sym typeface="Wingdings" pitchFamily="2" charset="2"/>
              </a:rPr>
              <a:t>evaluate on node 3&amp;4’s labels</a:t>
            </a:r>
          </a:p>
          <a:p>
            <a:pPr lvl="1"/>
            <a:endParaRPr lang="en-US"/>
          </a:p>
          <a:p>
            <a:pPr lvl="1"/>
            <a:endParaRPr lang="en-US"/>
          </a:p>
          <a:p>
            <a:pPr lvl="1"/>
            <a:endParaRPr lang="en-US"/>
          </a:p>
          <a:p>
            <a:pPr marL="457200" lvl="1" indent="0">
              <a:buNone/>
            </a:pPr>
            <a:endParaRPr lang="en-US"/>
          </a:p>
        </p:txBody>
      </p:sp>
      <p:sp>
        <p:nvSpPr>
          <p:cNvPr id="4" name="Date Placeholder 3">
            <a:extLst>
              <a:ext uri="{FF2B5EF4-FFF2-40B4-BE49-F238E27FC236}">
                <a16:creationId xmlns:a16="http://schemas.microsoft.com/office/drawing/2014/main" id="{21A1A067-5451-F945-98F3-D0887D4B8DA8}"/>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1ED60065-5D4A-394A-A6F3-1DB81F580AF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0093971-5175-D14D-9C3F-56C203CE94C3}"/>
              </a:ext>
            </a:extLst>
          </p:cNvPr>
          <p:cNvSpPr>
            <a:spLocks noGrp="1"/>
          </p:cNvSpPr>
          <p:nvPr>
            <p:ph type="sldNum" sz="quarter" idx="12"/>
          </p:nvPr>
        </p:nvSpPr>
        <p:spPr/>
        <p:txBody>
          <a:bodyPr/>
          <a:lstStyle/>
          <a:p>
            <a:fld id="{19B12225-5612-419B-A8D5-4B8EEE4C217E}" type="slidenum">
              <a:rPr lang="en-US" smtClean="0"/>
              <a:pPr/>
              <a:t>63</a:t>
            </a:fld>
            <a:endParaRPr lang="en-US"/>
          </a:p>
        </p:txBody>
      </p:sp>
      <p:sp>
        <p:nvSpPr>
          <p:cNvPr id="21" name="TextBox 20">
            <a:extLst>
              <a:ext uri="{FF2B5EF4-FFF2-40B4-BE49-F238E27FC236}">
                <a16:creationId xmlns:a16="http://schemas.microsoft.com/office/drawing/2014/main" id="{5211AED3-19C4-0E4F-8B3A-A4A62AEFD8D9}"/>
              </a:ext>
            </a:extLst>
          </p:cNvPr>
          <p:cNvSpPr txBox="1"/>
          <p:nvPr/>
        </p:nvSpPr>
        <p:spPr>
          <a:xfrm>
            <a:off x="1853915" y="5203663"/>
            <a:ext cx="1395190" cy="1420325"/>
          </a:xfrm>
          <a:prstGeom prst="rect">
            <a:avLst/>
          </a:prstGeom>
          <a:noFill/>
        </p:spPr>
        <p:txBody>
          <a:bodyPr wrap="none" rtlCol="0">
            <a:spAutoFit/>
          </a:bodyPr>
          <a:lstStyle/>
          <a:p>
            <a:pPr>
              <a:lnSpc>
                <a:spcPct val="150000"/>
              </a:lnSpc>
            </a:pPr>
            <a:r>
              <a:rPr lang="en-US" sz="2000" b="1">
                <a:solidFill>
                  <a:srgbClr val="C00000"/>
                </a:solidFill>
                <a:latin typeface="Arial" panose="020B0604020202020204" pitchFamily="34" charset="0"/>
                <a:cs typeface="Arial" panose="020B0604020202020204" pitchFamily="34" charset="0"/>
              </a:rPr>
              <a:t>Training</a:t>
            </a:r>
          </a:p>
          <a:p>
            <a:pPr>
              <a:lnSpc>
                <a:spcPct val="150000"/>
              </a:lnSpc>
            </a:pPr>
            <a:r>
              <a:rPr lang="en-US" sz="2000" b="1">
                <a:solidFill>
                  <a:schemeClr val="accent2"/>
                </a:solidFill>
                <a:latin typeface="Arial" panose="020B0604020202020204" pitchFamily="34" charset="0"/>
                <a:cs typeface="Arial" panose="020B0604020202020204" pitchFamily="34" charset="0"/>
              </a:rPr>
              <a:t>Validation</a:t>
            </a:r>
          </a:p>
          <a:p>
            <a:pPr>
              <a:lnSpc>
                <a:spcPct val="150000"/>
              </a:lnSpc>
            </a:pPr>
            <a:r>
              <a:rPr lang="en-US" sz="2000" b="1">
                <a:solidFill>
                  <a:schemeClr val="accent4"/>
                </a:solidFill>
                <a:latin typeface="Arial" panose="020B0604020202020204" pitchFamily="34" charset="0"/>
                <a:cs typeface="Arial" panose="020B0604020202020204" pitchFamily="34" charset="0"/>
              </a:rPr>
              <a:t>Test</a:t>
            </a:r>
          </a:p>
        </p:txBody>
      </p:sp>
      <p:cxnSp>
        <p:nvCxnSpPr>
          <p:cNvPr id="67" name="Straight Connector 66">
            <a:extLst>
              <a:ext uri="{FF2B5EF4-FFF2-40B4-BE49-F238E27FC236}">
                <a16:creationId xmlns:a16="http://schemas.microsoft.com/office/drawing/2014/main" id="{05AD9DB8-06C3-9046-A7A1-866B410F90F0}"/>
              </a:ext>
            </a:extLst>
          </p:cNvPr>
          <p:cNvCxnSpPr>
            <a:cxnSpLocks/>
          </p:cNvCxnSpPr>
          <p:nvPr/>
        </p:nvCxnSpPr>
        <p:spPr>
          <a:xfrm flipH="1">
            <a:off x="4624948" y="5450065"/>
            <a:ext cx="766212" cy="11792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994AA220-8014-7A4F-9A98-B127D549DB13}"/>
              </a:ext>
            </a:extLst>
          </p:cNvPr>
          <p:cNvCxnSpPr>
            <a:cxnSpLocks/>
          </p:cNvCxnSpPr>
          <p:nvPr/>
        </p:nvCxnSpPr>
        <p:spPr>
          <a:xfrm flipH="1" flipV="1">
            <a:off x="4137906" y="6211817"/>
            <a:ext cx="749589" cy="190670"/>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9A6CB44F-A7BE-2E49-B41C-A70A9E128EBE}"/>
              </a:ext>
            </a:extLst>
          </p:cNvPr>
          <p:cNvCxnSpPr>
            <a:cxnSpLocks/>
          </p:cNvCxnSpPr>
          <p:nvPr/>
        </p:nvCxnSpPr>
        <p:spPr>
          <a:xfrm flipH="1" flipV="1">
            <a:off x="4596313" y="5669444"/>
            <a:ext cx="273330" cy="663879"/>
          </a:xfrm>
          <a:prstGeom prst="line">
            <a:avLst/>
          </a:prstGeom>
          <a:ln w="28575">
            <a:solidFill>
              <a:schemeClr val="bg1">
                <a:lumMod val="75000"/>
              </a:schemeClr>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3E66F5BE-2653-1745-9259-9B5422275FD5}"/>
              </a:ext>
            </a:extLst>
          </p:cNvPr>
          <p:cNvCxnSpPr>
            <a:cxnSpLocks/>
          </p:cNvCxnSpPr>
          <p:nvPr/>
        </p:nvCxnSpPr>
        <p:spPr>
          <a:xfrm flipH="1" flipV="1">
            <a:off x="5015966" y="6364899"/>
            <a:ext cx="880508" cy="24846"/>
          </a:xfrm>
          <a:prstGeom prst="line">
            <a:avLst/>
          </a:prstGeom>
          <a:ln w="28575">
            <a:solidFill>
              <a:schemeClr val="bg1">
                <a:lumMod val="75000"/>
              </a:schemeClr>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B2094C3F-1704-854B-977D-264122E55F49}"/>
              </a:ext>
            </a:extLst>
          </p:cNvPr>
          <p:cNvCxnSpPr>
            <a:cxnSpLocks/>
          </p:cNvCxnSpPr>
          <p:nvPr/>
        </p:nvCxnSpPr>
        <p:spPr>
          <a:xfrm flipV="1">
            <a:off x="4906317" y="5526615"/>
            <a:ext cx="419328" cy="871191"/>
          </a:xfrm>
          <a:prstGeom prst="line">
            <a:avLst/>
          </a:prstGeom>
          <a:ln w="28575">
            <a:solidFill>
              <a:schemeClr val="bg1">
                <a:lumMod val="75000"/>
              </a:schemeClr>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8869FAD1-4290-5245-90A9-F10C71A74DE8}"/>
              </a:ext>
            </a:extLst>
          </p:cNvPr>
          <p:cNvCxnSpPr>
            <a:cxnSpLocks/>
          </p:cNvCxnSpPr>
          <p:nvPr/>
        </p:nvCxnSpPr>
        <p:spPr>
          <a:xfrm flipH="1">
            <a:off x="5961301" y="5632066"/>
            <a:ext cx="464887" cy="64819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CE3B33D8-5B2C-D340-8486-E65B8D6D3A8A}"/>
              </a:ext>
            </a:extLst>
          </p:cNvPr>
          <p:cNvCxnSpPr>
            <a:cxnSpLocks/>
          </p:cNvCxnSpPr>
          <p:nvPr/>
        </p:nvCxnSpPr>
        <p:spPr>
          <a:xfrm>
            <a:off x="5419732" y="5466829"/>
            <a:ext cx="403029" cy="813436"/>
          </a:xfrm>
          <a:prstGeom prst="line">
            <a:avLst/>
          </a:prstGeom>
          <a:ln w="28575">
            <a:solidFill>
              <a:schemeClr val="bg1">
                <a:lumMod val="75000"/>
              </a:schemeClr>
            </a:solidFill>
            <a:prstDash val="sysDot"/>
            <a:headEnd type="none"/>
            <a:tailEnd type="none"/>
          </a:ln>
        </p:spPr>
        <p:style>
          <a:lnRef idx="1">
            <a:schemeClr val="dk1"/>
          </a:lnRef>
          <a:fillRef idx="0">
            <a:schemeClr val="dk1"/>
          </a:fillRef>
          <a:effectRef idx="0">
            <a:schemeClr val="dk1"/>
          </a:effectRef>
          <a:fontRef idx="minor">
            <a:schemeClr val="tx1"/>
          </a:fontRef>
        </p:style>
      </p:cxnSp>
      <p:sp>
        <p:nvSpPr>
          <p:cNvPr id="75" name="Oval 74">
            <a:extLst>
              <a:ext uri="{FF2B5EF4-FFF2-40B4-BE49-F238E27FC236}">
                <a16:creationId xmlns:a16="http://schemas.microsoft.com/office/drawing/2014/main" id="{3CE49E44-B44F-2C48-B1A0-D6D15FC38403}"/>
              </a:ext>
            </a:extLst>
          </p:cNvPr>
          <p:cNvSpPr/>
          <p:nvPr/>
        </p:nvSpPr>
        <p:spPr>
          <a:xfrm>
            <a:off x="5279198" y="5299435"/>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7" name="Oval 76">
            <a:extLst>
              <a:ext uri="{FF2B5EF4-FFF2-40B4-BE49-F238E27FC236}">
                <a16:creationId xmlns:a16="http://schemas.microsoft.com/office/drawing/2014/main" id="{88283BA7-FF6A-ED4A-92D3-A01F48F29FC2}"/>
              </a:ext>
            </a:extLst>
          </p:cNvPr>
          <p:cNvSpPr/>
          <p:nvPr/>
        </p:nvSpPr>
        <p:spPr>
          <a:xfrm>
            <a:off x="4761708" y="624250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8" name="Oval 77">
            <a:extLst>
              <a:ext uri="{FF2B5EF4-FFF2-40B4-BE49-F238E27FC236}">
                <a16:creationId xmlns:a16="http://schemas.microsoft.com/office/drawing/2014/main" id="{B8F2F068-9F34-1F45-9FBD-F65253582434}"/>
              </a:ext>
            </a:extLst>
          </p:cNvPr>
          <p:cNvSpPr/>
          <p:nvPr/>
        </p:nvSpPr>
        <p:spPr>
          <a:xfrm>
            <a:off x="5751864" y="624250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9" name="Oval 78">
            <a:extLst>
              <a:ext uri="{FF2B5EF4-FFF2-40B4-BE49-F238E27FC236}">
                <a16:creationId xmlns:a16="http://schemas.microsoft.com/office/drawing/2014/main" id="{77F3DB38-4664-5C4A-B76E-65287C552C6E}"/>
              </a:ext>
            </a:extLst>
          </p:cNvPr>
          <p:cNvSpPr/>
          <p:nvPr/>
        </p:nvSpPr>
        <p:spPr>
          <a:xfrm>
            <a:off x="6297878" y="548482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0" name="Oval 79">
            <a:extLst>
              <a:ext uri="{FF2B5EF4-FFF2-40B4-BE49-F238E27FC236}">
                <a16:creationId xmlns:a16="http://schemas.microsoft.com/office/drawing/2014/main" id="{1E877B7F-00D2-5F42-B928-F90E6BB05041}"/>
              </a:ext>
            </a:extLst>
          </p:cNvPr>
          <p:cNvSpPr/>
          <p:nvPr/>
        </p:nvSpPr>
        <p:spPr>
          <a:xfrm>
            <a:off x="4415356" y="544049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6" name="TextBox 85">
            <a:extLst>
              <a:ext uri="{FF2B5EF4-FFF2-40B4-BE49-F238E27FC236}">
                <a16:creationId xmlns:a16="http://schemas.microsoft.com/office/drawing/2014/main" id="{01E1034F-650D-484D-A30B-B10C4000766F}"/>
              </a:ext>
            </a:extLst>
          </p:cNvPr>
          <p:cNvSpPr txBox="1"/>
          <p:nvPr/>
        </p:nvSpPr>
        <p:spPr>
          <a:xfrm>
            <a:off x="6298939" y="5463407"/>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87" name="TextBox 86">
            <a:extLst>
              <a:ext uri="{FF2B5EF4-FFF2-40B4-BE49-F238E27FC236}">
                <a16:creationId xmlns:a16="http://schemas.microsoft.com/office/drawing/2014/main" id="{097525FF-FF11-0648-A2B1-DC6A665EEF9F}"/>
              </a:ext>
            </a:extLst>
          </p:cNvPr>
          <p:cNvSpPr txBox="1"/>
          <p:nvPr/>
        </p:nvSpPr>
        <p:spPr>
          <a:xfrm>
            <a:off x="5271299" y="5274581"/>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88" name="TextBox 87">
            <a:extLst>
              <a:ext uri="{FF2B5EF4-FFF2-40B4-BE49-F238E27FC236}">
                <a16:creationId xmlns:a16="http://schemas.microsoft.com/office/drawing/2014/main" id="{DFA61654-2198-E940-9003-9627AF6EFF0C}"/>
              </a:ext>
            </a:extLst>
          </p:cNvPr>
          <p:cNvSpPr txBox="1"/>
          <p:nvPr/>
        </p:nvSpPr>
        <p:spPr>
          <a:xfrm>
            <a:off x="5741160" y="6218833"/>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89" name="TextBox 88">
            <a:extLst>
              <a:ext uri="{FF2B5EF4-FFF2-40B4-BE49-F238E27FC236}">
                <a16:creationId xmlns:a16="http://schemas.microsoft.com/office/drawing/2014/main" id="{C858E4CB-CF2B-F84B-8829-DBADD742747D}"/>
              </a:ext>
            </a:extLst>
          </p:cNvPr>
          <p:cNvSpPr txBox="1"/>
          <p:nvPr/>
        </p:nvSpPr>
        <p:spPr>
          <a:xfrm>
            <a:off x="4764501" y="6221110"/>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90" name="TextBox 89">
            <a:extLst>
              <a:ext uri="{FF2B5EF4-FFF2-40B4-BE49-F238E27FC236}">
                <a16:creationId xmlns:a16="http://schemas.microsoft.com/office/drawing/2014/main" id="{958A5BB1-E3FD-E74F-9DCE-C3AF60C5ADD1}"/>
              </a:ext>
            </a:extLst>
          </p:cNvPr>
          <p:cNvSpPr txBox="1"/>
          <p:nvPr/>
        </p:nvSpPr>
        <p:spPr>
          <a:xfrm>
            <a:off x="4412299" y="5418949"/>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91" name="Straight Connector 90">
            <a:extLst>
              <a:ext uri="{FF2B5EF4-FFF2-40B4-BE49-F238E27FC236}">
                <a16:creationId xmlns:a16="http://schemas.microsoft.com/office/drawing/2014/main" id="{FED5F428-52B7-114C-A67F-B9D8EA4869D0}"/>
              </a:ext>
            </a:extLst>
          </p:cNvPr>
          <p:cNvCxnSpPr>
            <a:cxnSpLocks/>
          </p:cNvCxnSpPr>
          <p:nvPr/>
        </p:nvCxnSpPr>
        <p:spPr>
          <a:xfrm>
            <a:off x="5558272" y="5462798"/>
            <a:ext cx="737157" cy="128301"/>
          </a:xfrm>
          <a:prstGeom prst="line">
            <a:avLst/>
          </a:prstGeom>
          <a:ln w="28575">
            <a:solidFill>
              <a:schemeClr val="bg1">
                <a:lumMod val="75000"/>
              </a:schemeClr>
            </a:solidFill>
            <a:prstDash val="sysDot"/>
            <a:headEnd type="none"/>
            <a:tailEnd type="none"/>
          </a:ln>
        </p:spPr>
        <p:style>
          <a:lnRef idx="1">
            <a:schemeClr val="dk1"/>
          </a:lnRef>
          <a:fillRef idx="0">
            <a:schemeClr val="dk1"/>
          </a:fillRef>
          <a:effectRef idx="0">
            <a:schemeClr val="dk1"/>
          </a:effectRef>
          <a:fontRef idx="minor">
            <a:schemeClr val="tx1"/>
          </a:fontRef>
        </p:style>
      </p:cxnSp>
      <p:sp>
        <p:nvSpPr>
          <p:cNvPr id="92" name="Oval 91">
            <a:extLst>
              <a:ext uri="{FF2B5EF4-FFF2-40B4-BE49-F238E27FC236}">
                <a16:creationId xmlns:a16="http://schemas.microsoft.com/office/drawing/2014/main" id="{4B522356-40CD-6140-9979-0E0A76BBD93E}"/>
              </a:ext>
            </a:extLst>
          </p:cNvPr>
          <p:cNvSpPr/>
          <p:nvPr/>
        </p:nvSpPr>
        <p:spPr>
          <a:xfrm rot="15469242">
            <a:off x="4726713" y="4638936"/>
            <a:ext cx="538012" cy="1789023"/>
          </a:xfrm>
          <a:prstGeom prst="ellipse">
            <a:avLst/>
          </a:prstGeom>
          <a:noFill/>
          <a:ln w="25400" cmpd="sng">
            <a:solidFill>
              <a:srgbClr val="C00000"/>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44C795B9-93D6-514B-A530-57B23B46BD69}"/>
              </a:ext>
            </a:extLst>
          </p:cNvPr>
          <p:cNvSpPr/>
          <p:nvPr/>
        </p:nvSpPr>
        <p:spPr>
          <a:xfrm rot="2083259">
            <a:off x="5873623" y="5260947"/>
            <a:ext cx="566200" cy="1492483"/>
          </a:xfrm>
          <a:prstGeom prst="ellipse">
            <a:avLst/>
          </a:prstGeom>
          <a:noFill/>
          <a:ln w="25400" cmpd="sng">
            <a:solidFill>
              <a:schemeClr val="accent2"/>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7AEC215C-222F-0F40-9F86-D31ED448A15E}"/>
              </a:ext>
            </a:extLst>
          </p:cNvPr>
          <p:cNvSpPr/>
          <p:nvPr/>
        </p:nvSpPr>
        <p:spPr>
          <a:xfrm>
            <a:off x="3934602" y="606393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5" name="TextBox 94">
            <a:extLst>
              <a:ext uri="{FF2B5EF4-FFF2-40B4-BE49-F238E27FC236}">
                <a16:creationId xmlns:a16="http://schemas.microsoft.com/office/drawing/2014/main" id="{F2A2B86D-82AA-7E4E-9E09-2BD341220F07}"/>
              </a:ext>
            </a:extLst>
          </p:cNvPr>
          <p:cNvSpPr txBox="1"/>
          <p:nvPr/>
        </p:nvSpPr>
        <p:spPr>
          <a:xfrm>
            <a:off x="3937395" y="6042540"/>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6</a:t>
            </a:r>
          </a:p>
        </p:txBody>
      </p:sp>
      <p:sp>
        <p:nvSpPr>
          <p:cNvPr id="96" name="Oval 95">
            <a:extLst>
              <a:ext uri="{FF2B5EF4-FFF2-40B4-BE49-F238E27FC236}">
                <a16:creationId xmlns:a16="http://schemas.microsoft.com/office/drawing/2014/main" id="{2FBC17D5-8B63-E14E-A29F-9C032B260C31}"/>
              </a:ext>
            </a:extLst>
          </p:cNvPr>
          <p:cNvSpPr/>
          <p:nvPr/>
        </p:nvSpPr>
        <p:spPr>
          <a:xfrm rot="900000">
            <a:off x="3783501" y="5979351"/>
            <a:ext cx="1395190" cy="656084"/>
          </a:xfrm>
          <a:prstGeom prst="ellipse">
            <a:avLst/>
          </a:prstGeom>
          <a:noFill/>
          <a:ln w="25400" cmpd="sng">
            <a:solidFill>
              <a:schemeClr val="accent4"/>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21681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D1F66-0F57-4B4A-9AD1-E317513AFBFE}"/>
              </a:ext>
            </a:extLst>
          </p:cNvPr>
          <p:cNvSpPr>
            <a:spLocks noGrp="1"/>
          </p:cNvSpPr>
          <p:nvPr>
            <p:ph type="title"/>
          </p:nvPr>
        </p:nvSpPr>
        <p:spPr/>
        <p:txBody>
          <a:bodyPr>
            <a:normAutofit/>
          </a:bodyPr>
          <a:lstStyle/>
          <a:p>
            <a:r>
              <a:rPr lang="en-US"/>
              <a:t>Transductive / Inductive Settings</a:t>
            </a:r>
          </a:p>
        </p:txBody>
      </p:sp>
      <p:sp>
        <p:nvSpPr>
          <p:cNvPr id="3" name="Content Placeholder 2">
            <a:extLst>
              <a:ext uri="{FF2B5EF4-FFF2-40B4-BE49-F238E27FC236}">
                <a16:creationId xmlns:a16="http://schemas.microsoft.com/office/drawing/2014/main" id="{A52C8611-63D8-4942-97B3-1F19B9A4FB70}"/>
              </a:ext>
            </a:extLst>
          </p:cNvPr>
          <p:cNvSpPr>
            <a:spLocks noGrp="1"/>
          </p:cNvSpPr>
          <p:nvPr>
            <p:ph idx="1"/>
          </p:nvPr>
        </p:nvSpPr>
        <p:spPr>
          <a:xfrm>
            <a:off x="457199" y="1295400"/>
            <a:ext cx="8562703" cy="5257801"/>
          </a:xfrm>
        </p:spPr>
        <p:txBody>
          <a:bodyPr>
            <a:normAutofit fontScale="92500" lnSpcReduction="10000"/>
          </a:bodyPr>
          <a:lstStyle/>
          <a:p>
            <a:r>
              <a:rPr lang="en-US" b="1">
                <a:solidFill>
                  <a:srgbClr val="0070C0"/>
                </a:solidFill>
              </a:rPr>
              <a:t>Transductive setting: </a:t>
            </a:r>
            <a:r>
              <a:rPr lang="en-US"/>
              <a:t>training / validation / test sets are </a:t>
            </a:r>
            <a:r>
              <a:rPr lang="en-US" b="1">
                <a:solidFill>
                  <a:srgbClr val="0070C0"/>
                </a:solidFill>
              </a:rPr>
              <a:t>on the same graph</a:t>
            </a:r>
          </a:p>
          <a:p>
            <a:pPr lvl="1"/>
            <a:r>
              <a:rPr lang="en-US"/>
              <a:t>The </a:t>
            </a:r>
            <a:r>
              <a:rPr lang="en-US" b="1">
                <a:solidFill>
                  <a:srgbClr val="0070C0"/>
                </a:solidFill>
              </a:rPr>
              <a:t>dataset consists of one graph</a:t>
            </a:r>
          </a:p>
          <a:p>
            <a:pPr lvl="1"/>
            <a:r>
              <a:rPr lang="en-US" b="1">
                <a:solidFill>
                  <a:srgbClr val="0070C0"/>
                </a:solidFill>
              </a:rPr>
              <a:t>The entire graph can be observed in all dataset splits, we only split the labels</a:t>
            </a:r>
          </a:p>
          <a:p>
            <a:pPr lvl="1"/>
            <a:r>
              <a:rPr lang="en-US"/>
              <a:t>Only applicable to </a:t>
            </a:r>
            <a:r>
              <a:rPr lang="en-US" b="1">
                <a:solidFill>
                  <a:srgbClr val="0070C0"/>
                </a:solidFill>
              </a:rPr>
              <a:t>node / edge </a:t>
            </a:r>
            <a:r>
              <a:rPr lang="en-US"/>
              <a:t>prediction tasks</a:t>
            </a:r>
          </a:p>
          <a:p>
            <a:r>
              <a:rPr lang="en-US" b="1">
                <a:solidFill>
                  <a:srgbClr val="C00000"/>
                </a:solidFill>
              </a:rPr>
              <a:t>Inductive setting: </a:t>
            </a:r>
            <a:r>
              <a:rPr lang="en-US"/>
              <a:t>training / validation / test sets are </a:t>
            </a:r>
            <a:r>
              <a:rPr lang="en-US" b="1">
                <a:solidFill>
                  <a:srgbClr val="C00000"/>
                </a:solidFill>
              </a:rPr>
              <a:t>on different graphs</a:t>
            </a:r>
          </a:p>
          <a:p>
            <a:pPr lvl="1"/>
            <a:r>
              <a:rPr lang="en-US"/>
              <a:t>The </a:t>
            </a:r>
            <a:r>
              <a:rPr lang="en-US" b="1">
                <a:solidFill>
                  <a:srgbClr val="C00000"/>
                </a:solidFill>
              </a:rPr>
              <a:t>dataset consists of multiple graphs</a:t>
            </a:r>
            <a:endParaRPr lang="en-US">
              <a:solidFill>
                <a:srgbClr val="C00000"/>
              </a:solidFill>
            </a:endParaRPr>
          </a:p>
          <a:p>
            <a:pPr lvl="1"/>
            <a:r>
              <a:rPr lang="en-US"/>
              <a:t>Each split can </a:t>
            </a:r>
            <a:r>
              <a:rPr lang="en-US" b="1">
                <a:solidFill>
                  <a:srgbClr val="C00000"/>
                </a:solidFill>
              </a:rPr>
              <a:t>only observe the graph(s) within the split</a:t>
            </a:r>
            <a:r>
              <a:rPr lang="en-US"/>
              <a:t>. A successful model should </a:t>
            </a:r>
            <a:r>
              <a:rPr lang="en-US" b="1">
                <a:solidFill>
                  <a:srgbClr val="C00000"/>
                </a:solidFill>
              </a:rPr>
              <a:t>generalize to unseen graphs</a:t>
            </a:r>
          </a:p>
          <a:p>
            <a:pPr lvl="1"/>
            <a:r>
              <a:rPr lang="en-US"/>
              <a:t>Applicable to </a:t>
            </a:r>
            <a:r>
              <a:rPr lang="en-US" b="1">
                <a:solidFill>
                  <a:srgbClr val="C00000"/>
                </a:solidFill>
              </a:rPr>
              <a:t>node / edge / graph </a:t>
            </a:r>
            <a:r>
              <a:rPr lang="en-US"/>
              <a:t>tasks</a:t>
            </a:r>
          </a:p>
        </p:txBody>
      </p:sp>
      <p:sp>
        <p:nvSpPr>
          <p:cNvPr id="4" name="Date Placeholder 3">
            <a:extLst>
              <a:ext uri="{FF2B5EF4-FFF2-40B4-BE49-F238E27FC236}">
                <a16:creationId xmlns:a16="http://schemas.microsoft.com/office/drawing/2014/main" id="{21A1A067-5451-F945-98F3-D0887D4B8DA8}"/>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1ED60065-5D4A-394A-A6F3-1DB81F580AF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0093971-5175-D14D-9C3F-56C203CE94C3}"/>
              </a:ext>
            </a:extLst>
          </p:cNvPr>
          <p:cNvSpPr>
            <a:spLocks noGrp="1"/>
          </p:cNvSpPr>
          <p:nvPr>
            <p:ph type="sldNum" sz="quarter" idx="12"/>
          </p:nvPr>
        </p:nvSpPr>
        <p:spPr/>
        <p:txBody>
          <a:bodyPr/>
          <a:lstStyle/>
          <a:p>
            <a:fld id="{19B12225-5612-419B-A8D5-4B8EEE4C217E}" type="slidenum">
              <a:rPr lang="en-US" smtClean="0"/>
              <a:pPr/>
              <a:t>64</a:t>
            </a:fld>
            <a:endParaRPr lang="en-US"/>
          </a:p>
        </p:txBody>
      </p:sp>
    </p:spTree>
    <p:extLst>
      <p:ext uri="{BB962C8B-B14F-4D97-AF65-F5344CB8AC3E}">
        <p14:creationId xmlns:p14="http://schemas.microsoft.com/office/powerpoint/2010/main" val="17008838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7A5E2-BF07-364B-94F2-F850BA0A8099}"/>
              </a:ext>
            </a:extLst>
          </p:cNvPr>
          <p:cNvSpPr>
            <a:spLocks noGrp="1"/>
          </p:cNvSpPr>
          <p:nvPr>
            <p:ph type="title"/>
          </p:nvPr>
        </p:nvSpPr>
        <p:spPr/>
        <p:txBody>
          <a:bodyPr/>
          <a:lstStyle/>
          <a:p>
            <a:r>
              <a:rPr lang="en-US"/>
              <a:t>Example: Node Classification</a:t>
            </a:r>
          </a:p>
        </p:txBody>
      </p:sp>
      <p:sp>
        <p:nvSpPr>
          <p:cNvPr id="3" name="Content Placeholder 2">
            <a:extLst>
              <a:ext uri="{FF2B5EF4-FFF2-40B4-BE49-F238E27FC236}">
                <a16:creationId xmlns:a16="http://schemas.microsoft.com/office/drawing/2014/main" id="{D8C84BA1-D83E-3146-BA86-91F732ABE562}"/>
              </a:ext>
            </a:extLst>
          </p:cNvPr>
          <p:cNvSpPr>
            <a:spLocks noGrp="1"/>
          </p:cNvSpPr>
          <p:nvPr>
            <p:ph idx="1"/>
          </p:nvPr>
        </p:nvSpPr>
        <p:spPr>
          <a:xfrm>
            <a:off x="457200" y="1024836"/>
            <a:ext cx="8229600" cy="1420325"/>
          </a:xfrm>
        </p:spPr>
        <p:txBody>
          <a:bodyPr>
            <a:normAutofit/>
          </a:bodyPr>
          <a:lstStyle/>
          <a:p>
            <a:r>
              <a:rPr lang="en-US" sz="2800" b="1"/>
              <a:t>Transductive</a:t>
            </a:r>
            <a:r>
              <a:rPr lang="en-US" sz="2800"/>
              <a:t> node classification</a:t>
            </a:r>
          </a:p>
          <a:p>
            <a:pPr lvl="1"/>
            <a:r>
              <a:rPr lang="en-US" sz="2400" b="1"/>
              <a:t>All the splits can observe the entire graph structure</a:t>
            </a:r>
            <a:r>
              <a:rPr lang="en-US" sz="2400"/>
              <a:t>, but can only observe the labels of their respective nodes</a:t>
            </a:r>
            <a:endParaRPr lang="en-US" sz="2800"/>
          </a:p>
          <a:p>
            <a:endParaRPr lang="en-US" sz="2800"/>
          </a:p>
        </p:txBody>
      </p:sp>
      <p:sp>
        <p:nvSpPr>
          <p:cNvPr id="4" name="Date Placeholder 3">
            <a:extLst>
              <a:ext uri="{FF2B5EF4-FFF2-40B4-BE49-F238E27FC236}">
                <a16:creationId xmlns:a16="http://schemas.microsoft.com/office/drawing/2014/main" id="{D11E0160-6B28-AB47-AA3D-B829A6DE8999}"/>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84E483E7-A23A-6C46-A3CC-C843767D4A4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132DF85-1557-E94E-940A-CB0853945D0F}"/>
              </a:ext>
            </a:extLst>
          </p:cNvPr>
          <p:cNvSpPr>
            <a:spLocks noGrp="1"/>
          </p:cNvSpPr>
          <p:nvPr>
            <p:ph type="sldNum" sz="quarter" idx="12"/>
          </p:nvPr>
        </p:nvSpPr>
        <p:spPr/>
        <p:txBody>
          <a:bodyPr/>
          <a:lstStyle/>
          <a:p>
            <a:fld id="{19B12225-5612-419B-A8D5-4B8EEE4C217E}" type="slidenum">
              <a:rPr lang="en-US" smtClean="0"/>
              <a:pPr/>
              <a:t>65</a:t>
            </a:fld>
            <a:endParaRPr lang="en-US"/>
          </a:p>
        </p:txBody>
      </p:sp>
      <p:sp>
        <p:nvSpPr>
          <p:cNvPr id="25" name="TextBox 24">
            <a:extLst>
              <a:ext uri="{FF2B5EF4-FFF2-40B4-BE49-F238E27FC236}">
                <a16:creationId xmlns:a16="http://schemas.microsoft.com/office/drawing/2014/main" id="{354B563B-AC98-F64D-85F3-78D280556CD3}"/>
              </a:ext>
            </a:extLst>
          </p:cNvPr>
          <p:cNvSpPr txBox="1"/>
          <p:nvPr/>
        </p:nvSpPr>
        <p:spPr>
          <a:xfrm>
            <a:off x="5648652" y="2288623"/>
            <a:ext cx="1395190" cy="1420325"/>
          </a:xfrm>
          <a:prstGeom prst="rect">
            <a:avLst/>
          </a:prstGeom>
          <a:noFill/>
        </p:spPr>
        <p:txBody>
          <a:bodyPr wrap="none" rtlCol="0">
            <a:spAutoFit/>
          </a:bodyPr>
          <a:lstStyle/>
          <a:p>
            <a:pPr>
              <a:lnSpc>
                <a:spcPct val="150000"/>
              </a:lnSpc>
            </a:pPr>
            <a:r>
              <a:rPr lang="en-US" sz="2000" b="1">
                <a:solidFill>
                  <a:srgbClr val="C00000"/>
                </a:solidFill>
                <a:latin typeface="Arial" panose="020B0604020202020204" pitchFamily="34" charset="0"/>
                <a:cs typeface="Arial" panose="020B0604020202020204" pitchFamily="34" charset="0"/>
              </a:rPr>
              <a:t>Training</a:t>
            </a:r>
          </a:p>
          <a:p>
            <a:pPr>
              <a:lnSpc>
                <a:spcPct val="150000"/>
              </a:lnSpc>
            </a:pPr>
            <a:r>
              <a:rPr lang="en-US" sz="2000" b="1">
                <a:solidFill>
                  <a:schemeClr val="accent2"/>
                </a:solidFill>
                <a:latin typeface="Arial" panose="020B0604020202020204" pitchFamily="34" charset="0"/>
                <a:cs typeface="Arial" panose="020B0604020202020204" pitchFamily="34" charset="0"/>
              </a:rPr>
              <a:t>Validation</a:t>
            </a:r>
          </a:p>
          <a:p>
            <a:pPr>
              <a:lnSpc>
                <a:spcPct val="150000"/>
              </a:lnSpc>
            </a:pPr>
            <a:r>
              <a:rPr lang="en-US" sz="2000" b="1">
                <a:solidFill>
                  <a:schemeClr val="accent4"/>
                </a:solidFill>
                <a:latin typeface="Arial" panose="020B0604020202020204" pitchFamily="34" charset="0"/>
                <a:cs typeface="Arial" panose="020B0604020202020204" pitchFamily="34" charset="0"/>
              </a:rPr>
              <a:t>Test</a:t>
            </a:r>
          </a:p>
        </p:txBody>
      </p:sp>
      <p:pic>
        <p:nvPicPr>
          <p:cNvPr id="27" name="Picture 26">
            <a:extLst>
              <a:ext uri="{FF2B5EF4-FFF2-40B4-BE49-F238E27FC236}">
                <a16:creationId xmlns:a16="http://schemas.microsoft.com/office/drawing/2014/main" id="{79CD0321-8765-4E46-A47B-5488069F74C2}"/>
              </a:ext>
            </a:extLst>
          </p:cNvPr>
          <p:cNvPicPr>
            <a:picLocks noChangeAspect="1"/>
          </p:cNvPicPr>
          <p:nvPr/>
        </p:nvPicPr>
        <p:blipFill rotWithShape="1">
          <a:blip r:embed="rId3"/>
          <a:srcRect b="16447"/>
          <a:stretch/>
        </p:blipFill>
        <p:spPr>
          <a:xfrm>
            <a:off x="1006150" y="5146672"/>
            <a:ext cx="1449393" cy="1225367"/>
          </a:xfrm>
          <a:prstGeom prst="rect">
            <a:avLst/>
          </a:prstGeom>
        </p:spPr>
      </p:pic>
      <p:pic>
        <p:nvPicPr>
          <p:cNvPr id="28" name="Picture 27">
            <a:extLst>
              <a:ext uri="{FF2B5EF4-FFF2-40B4-BE49-F238E27FC236}">
                <a16:creationId xmlns:a16="http://schemas.microsoft.com/office/drawing/2014/main" id="{B5CE1AF0-D9C8-4D4A-8DBE-E42340ED9C4C}"/>
              </a:ext>
            </a:extLst>
          </p:cNvPr>
          <p:cNvPicPr>
            <a:picLocks noChangeAspect="1"/>
          </p:cNvPicPr>
          <p:nvPr/>
        </p:nvPicPr>
        <p:blipFill rotWithShape="1">
          <a:blip r:embed="rId3"/>
          <a:srcRect b="16447"/>
          <a:stretch/>
        </p:blipFill>
        <p:spPr>
          <a:xfrm>
            <a:off x="3081216" y="5146669"/>
            <a:ext cx="1449393" cy="1225367"/>
          </a:xfrm>
          <a:prstGeom prst="rect">
            <a:avLst/>
          </a:prstGeom>
        </p:spPr>
      </p:pic>
      <p:pic>
        <p:nvPicPr>
          <p:cNvPr id="29" name="Picture 28">
            <a:extLst>
              <a:ext uri="{FF2B5EF4-FFF2-40B4-BE49-F238E27FC236}">
                <a16:creationId xmlns:a16="http://schemas.microsoft.com/office/drawing/2014/main" id="{87A52154-EF3D-044C-A25E-1C94307B8790}"/>
              </a:ext>
            </a:extLst>
          </p:cNvPr>
          <p:cNvPicPr>
            <a:picLocks noChangeAspect="1"/>
          </p:cNvPicPr>
          <p:nvPr/>
        </p:nvPicPr>
        <p:blipFill rotWithShape="1">
          <a:blip r:embed="rId3"/>
          <a:srcRect b="16447"/>
          <a:stretch/>
        </p:blipFill>
        <p:spPr>
          <a:xfrm>
            <a:off x="5289497" y="5146670"/>
            <a:ext cx="1449393" cy="1225367"/>
          </a:xfrm>
          <a:prstGeom prst="rect">
            <a:avLst/>
          </a:prstGeom>
        </p:spPr>
      </p:pic>
      <p:sp>
        <p:nvSpPr>
          <p:cNvPr id="39" name="TextBox 38">
            <a:extLst>
              <a:ext uri="{FF2B5EF4-FFF2-40B4-BE49-F238E27FC236}">
                <a16:creationId xmlns:a16="http://schemas.microsoft.com/office/drawing/2014/main" id="{25C8201E-838C-F946-96E5-CB9CFBD3DF17}"/>
              </a:ext>
            </a:extLst>
          </p:cNvPr>
          <p:cNvSpPr txBox="1"/>
          <p:nvPr/>
        </p:nvSpPr>
        <p:spPr>
          <a:xfrm>
            <a:off x="7334283" y="4966642"/>
            <a:ext cx="1395190" cy="1420325"/>
          </a:xfrm>
          <a:prstGeom prst="rect">
            <a:avLst/>
          </a:prstGeom>
          <a:noFill/>
        </p:spPr>
        <p:txBody>
          <a:bodyPr wrap="none" rtlCol="0">
            <a:spAutoFit/>
          </a:bodyPr>
          <a:lstStyle/>
          <a:p>
            <a:pPr>
              <a:lnSpc>
                <a:spcPct val="150000"/>
              </a:lnSpc>
            </a:pPr>
            <a:r>
              <a:rPr lang="en-US" sz="2000" b="1">
                <a:solidFill>
                  <a:srgbClr val="C00000"/>
                </a:solidFill>
                <a:latin typeface="Arial" panose="020B0604020202020204" pitchFamily="34" charset="0"/>
                <a:cs typeface="Arial" panose="020B0604020202020204" pitchFamily="34" charset="0"/>
              </a:rPr>
              <a:t>Training</a:t>
            </a:r>
          </a:p>
          <a:p>
            <a:pPr>
              <a:lnSpc>
                <a:spcPct val="150000"/>
              </a:lnSpc>
            </a:pPr>
            <a:r>
              <a:rPr lang="en-US" sz="2000" b="1">
                <a:solidFill>
                  <a:schemeClr val="accent2"/>
                </a:solidFill>
                <a:latin typeface="Arial" panose="020B0604020202020204" pitchFamily="34" charset="0"/>
                <a:cs typeface="Arial" panose="020B0604020202020204" pitchFamily="34" charset="0"/>
              </a:rPr>
              <a:t>Validation</a:t>
            </a:r>
          </a:p>
          <a:p>
            <a:pPr>
              <a:lnSpc>
                <a:spcPct val="150000"/>
              </a:lnSpc>
            </a:pPr>
            <a:r>
              <a:rPr lang="en-US" sz="2000" b="1">
                <a:solidFill>
                  <a:schemeClr val="accent4"/>
                </a:solidFill>
                <a:latin typeface="Arial" panose="020B0604020202020204" pitchFamily="34" charset="0"/>
                <a:cs typeface="Arial" panose="020B0604020202020204" pitchFamily="34" charset="0"/>
              </a:rPr>
              <a:t>Test</a:t>
            </a:r>
          </a:p>
        </p:txBody>
      </p:sp>
      <p:sp>
        <p:nvSpPr>
          <p:cNvPr id="40" name="Oval 39">
            <a:extLst>
              <a:ext uri="{FF2B5EF4-FFF2-40B4-BE49-F238E27FC236}">
                <a16:creationId xmlns:a16="http://schemas.microsoft.com/office/drawing/2014/main" id="{6CA71150-DEDE-294F-B05B-BF70D66320F9}"/>
              </a:ext>
            </a:extLst>
          </p:cNvPr>
          <p:cNvSpPr/>
          <p:nvPr/>
        </p:nvSpPr>
        <p:spPr>
          <a:xfrm>
            <a:off x="916237" y="4921377"/>
            <a:ext cx="1705845" cy="1705845"/>
          </a:xfrm>
          <a:prstGeom prst="ellipse">
            <a:avLst/>
          </a:prstGeom>
          <a:noFill/>
          <a:ln w="25400" cmpd="sng">
            <a:solidFill>
              <a:srgbClr val="C00000"/>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4DAEE173-045E-2343-A32B-07427743C8A8}"/>
              </a:ext>
            </a:extLst>
          </p:cNvPr>
          <p:cNvSpPr/>
          <p:nvPr/>
        </p:nvSpPr>
        <p:spPr>
          <a:xfrm>
            <a:off x="3010306" y="4906429"/>
            <a:ext cx="1705845" cy="1705845"/>
          </a:xfrm>
          <a:prstGeom prst="ellipse">
            <a:avLst/>
          </a:prstGeom>
          <a:noFill/>
          <a:ln w="25400" cmpd="sng">
            <a:solidFill>
              <a:schemeClr val="accent2"/>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CB48E1B-45FB-234B-893C-6B5F111765B1}"/>
              </a:ext>
            </a:extLst>
          </p:cNvPr>
          <p:cNvSpPr/>
          <p:nvPr/>
        </p:nvSpPr>
        <p:spPr>
          <a:xfrm>
            <a:off x="5104375" y="4891481"/>
            <a:ext cx="1705845" cy="1705845"/>
          </a:xfrm>
          <a:prstGeom prst="ellipse">
            <a:avLst/>
          </a:prstGeom>
          <a:noFill/>
          <a:ln w="25400" cmpd="sng">
            <a:solidFill>
              <a:schemeClr val="accent4"/>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25750EF1-BDA1-344F-8AED-10343845607D}"/>
              </a:ext>
            </a:extLst>
          </p:cNvPr>
          <p:cNvPicPr>
            <a:picLocks noChangeAspect="1"/>
          </p:cNvPicPr>
          <p:nvPr/>
        </p:nvPicPr>
        <p:blipFill rotWithShape="1">
          <a:blip r:embed="rId3"/>
          <a:srcRect b="16447"/>
          <a:stretch/>
        </p:blipFill>
        <p:spPr>
          <a:xfrm>
            <a:off x="3382622" y="2453820"/>
            <a:ext cx="1449393" cy="1225367"/>
          </a:xfrm>
          <a:prstGeom prst="rect">
            <a:avLst/>
          </a:prstGeom>
        </p:spPr>
      </p:pic>
      <p:sp>
        <p:nvSpPr>
          <p:cNvPr id="22" name="Oval 21">
            <a:extLst>
              <a:ext uri="{FF2B5EF4-FFF2-40B4-BE49-F238E27FC236}">
                <a16:creationId xmlns:a16="http://schemas.microsoft.com/office/drawing/2014/main" id="{9BF501D7-25F4-D04D-8784-9F02286A6689}"/>
              </a:ext>
            </a:extLst>
          </p:cNvPr>
          <p:cNvSpPr/>
          <p:nvPr/>
        </p:nvSpPr>
        <p:spPr>
          <a:xfrm rot="20446366">
            <a:off x="4174890" y="2331993"/>
            <a:ext cx="681494" cy="1214845"/>
          </a:xfrm>
          <a:prstGeom prst="ellipse">
            <a:avLst/>
          </a:prstGeom>
          <a:noFill/>
          <a:ln w="25400" cmpd="sng">
            <a:solidFill>
              <a:srgbClr val="C00000"/>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EA5C584A-55EB-0940-A2AE-3FE98B3A4604}"/>
              </a:ext>
            </a:extLst>
          </p:cNvPr>
          <p:cNvSpPr/>
          <p:nvPr/>
        </p:nvSpPr>
        <p:spPr>
          <a:xfrm>
            <a:off x="4040431" y="3399081"/>
            <a:ext cx="360585" cy="355924"/>
          </a:xfrm>
          <a:prstGeom prst="ellipse">
            <a:avLst/>
          </a:prstGeom>
          <a:noFill/>
          <a:ln w="25400" cmpd="sng">
            <a:solidFill>
              <a:schemeClr val="accent4"/>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CA8091A5-A31B-7C42-8C45-B5E747FBB7C1}"/>
              </a:ext>
            </a:extLst>
          </p:cNvPr>
          <p:cNvSpPr/>
          <p:nvPr/>
        </p:nvSpPr>
        <p:spPr>
          <a:xfrm rot="1800000">
            <a:off x="3356337" y="2725532"/>
            <a:ext cx="548640" cy="956377"/>
          </a:xfrm>
          <a:prstGeom prst="ellipse">
            <a:avLst/>
          </a:prstGeom>
          <a:noFill/>
          <a:ln w="25400" cmpd="sng">
            <a:solidFill>
              <a:schemeClr val="accent2"/>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ent Placeholder 2">
            <a:extLst>
              <a:ext uri="{FF2B5EF4-FFF2-40B4-BE49-F238E27FC236}">
                <a16:creationId xmlns:a16="http://schemas.microsoft.com/office/drawing/2014/main" id="{B6D5B1BE-AAFA-B74A-924F-40BCF3715353}"/>
              </a:ext>
            </a:extLst>
          </p:cNvPr>
          <p:cNvSpPr txBox="1">
            <a:spLocks/>
          </p:cNvSpPr>
          <p:nvPr/>
        </p:nvSpPr>
        <p:spPr>
          <a:xfrm>
            <a:off x="499873" y="3670491"/>
            <a:ext cx="8229600" cy="2070895"/>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800" b="1"/>
              <a:t>Inductive</a:t>
            </a:r>
            <a:r>
              <a:rPr lang="en-US" sz="2800"/>
              <a:t> node classification</a:t>
            </a:r>
          </a:p>
          <a:p>
            <a:pPr lvl="1">
              <a:spcBef>
                <a:spcPts val="0"/>
              </a:spcBef>
            </a:pPr>
            <a:r>
              <a:rPr lang="en-US" sz="2400"/>
              <a:t>Suppose we have a dataset of 3 graphs</a:t>
            </a:r>
          </a:p>
          <a:p>
            <a:pPr lvl="1">
              <a:spcBef>
                <a:spcPts val="0"/>
              </a:spcBef>
            </a:pPr>
            <a:r>
              <a:rPr lang="en-US" sz="2400" b="1"/>
              <a:t>Each split contains an independent graph</a:t>
            </a:r>
          </a:p>
        </p:txBody>
      </p:sp>
      <p:cxnSp>
        <p:nvCxnSpPr>
          <p:cNvPr id="8" name="Straight Connector 7">
            <a:extLst>
              <a:ext uri="{FF2B5EF4-FFF2-40B4-BE49-F238E27FC236}">
                <a16:creationId xmlns:a16="http://schemas.microsoft.com/office/drawing/2014/main" id="{AE533C2B-873A-F243-A5CD-0DCC7FEC99FB}"/>
              </a:ext>
            </a:extLst>
          </p:cNvPr>
          <p:cNvCxnSpPr/>
          <p:nvPr/>
        </p:nvCxnSpPr>
        <p:spPr>
          <a:xfrm>
            <a:off x="3472476" y="5693963"/>
            <a:ext cx="375858" cy="521713"/>
          </a:xfrm>
          <a:prstGeom prst="line">
            <a:avLst/>
          </a:prstGeom>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C23B1E06-5800-6F45-8679-3DE8C4FEF64C}"/>
              </a:ext>
            </a:extLst>
          </p:cNvPr>
          <p:cNvCxnSpPr>
            <a:cxnSpLocks/>
          </p:cNvCxnSpPr>
          <p:nvPr/>
        </p:nvCxnSpPr>
        <p:spPr>
          <a:xfrm flipH="1">
            <a:off x="1256601" y="5741386"/>
            <a:ext cx="877780" cy="350874"/>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86672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7A5E2-BF07-364B-94F2-F850BA0A8099}"/>
              </a:ext>
            </a:extLst>
          </p:cNvPr>
          <p:cNvSpPr>
            <a:spLocks noGrp="1"/>
          </p:cNvSpPr>
          <p:nvPr>
            <p:ph type="title"/>
          </p:nvPr>
        </p:nvSpPr>
        <p:spPr/>
        <p:txBody>
          <a:bodyPr/>
          <a:lstStyle/>
          <a:p>
            <a:r>
              <a:rPr lang="en-US"/>
              <a:t>Example: Graph Classification</a:t>
            </a:r>
          </a:p>
        </p:txBody>
      </p:sp>
      <p:sp>
        <p:nvSpPr>
          <p:cNvPr id="3" name="Content Placeholder 2">
            <a:extLst>
              <a:ext uri="{FF2B5EF4-FFF2-40B4-BE49-F238E27FC236}">
                <a16:creationId xmlns:a16="http://schemas.microsoft.com/office/drawing/2014/main" id="{D8C84BA1-D83E-3146-BA86-91F732ABE562}"/>
              </a:ext>
            </a:extLst>
          </p:cNvPr>
          <p:cNvSpPr>
            <a:spLocks noGrp="1"/>
          </p:cNvSpPr>
          <p:nvPr>
            <p:ph idx="1"/>
          </p:nvPr>
        </p:nvSpPr>
        <p:spPr>
          <a:xfrm>
            <a:off x="457200" y="1295400"/>
            <a:ext cx="8229600" cy="4681506"/>
          </a:xfrm>
        </p:spPr>
        <p:txBody>
          <a:bodyPr>
            <a:normAutofit/>
          </a:bodyPr>
          <a:lstStyle/>
          <a:p>
            <a:r>
              <a:rPr lang="en-US"/>
              <a:t>Only the </a:t>
            </a:r>
            <a:r>
              <a:rPr lang="en-US" b="1">
                <a:solidFill>
                  <a:srgbClr val="C00000"/>
                </a:solidFill>
              </a:rPr>
              <a:t>inductive setting</a:t>
            </a:r>
            <a:r>
              <a:rPr lang="en-US" b="1"/>
              <a:t> </a:t>
            </a:r>
            <a:r>
              <a:rPr lang="en-US"/>
              <a:t>is well defined for </a:t>
            </a:r>
            <a:r>
              <a:rPr lang="en-US" b="1">
                <a:solidFill>
                  <a:srgbClr val="C00000"/>
                </a:solidFill>
              </a:rPr>
              <a:t>graph classification</a:t>
            </a:r>
          </a:p>
          <a:p>
            <a:pPr lvl="1"/>
            <a:r>
              <a:rPr lang="en-US"/>
              <a:t>Because </a:t>
            </a:r>
            <a:r>
              <a:rPr lang="en-US" b="1">
                <a:solidFill>
                  <a:srgbClr val="0070C0"/>
                </a:solidFill>
              </a:rPr>
              <a:t>we have to test on unseen graphs</a:t>
            </a:r>
            <a:endParaRPr lang="en-US" sz="2600" b="1">
              <a:solidFill>
                <a:srgbClr val="0070C0"/>
              </a:solidFill>
            </a:endParaRPr>
          </a:p>
          <a:p>
            <a:pPr lvl="1"/>
            <a:r>
              <a:rPr lang="en-US"/>
              <a:t>Suppose we have a dataset of 5 graphs. Each split will contain independent graph(s).</a:t>
            </a:r>
          </a:p>
          <a:p>
            <a:endParaRPr lang="en-US"/>
          </a:p>
        </p:txBody>
      </p:sp>
      <p:sp>
        <p:nvSpPr>
          <p:cNvPr id="4" name="Date Placeholder 3">
            <a:extLst>
              <a:ext uri="{FF2B5EF4-FFF2-40B4-BE49-F238E27FC236}">
                <a16:creationId xmlns:a16="http://schemas.microsoft.com/office/drawing/2014/main" id="{D11E0160-6B28-AB47-AA3D-B829A6DE8999}"/>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84E483E7-A23A-6C46-A3CC-C843767D4A4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132DF85-1557-E94E-940A-CB0853945D0F}"/>
              </a:ext>
            </a:extLst>
          </p:cNvPr>
          <p:cNvSpPr>
            <a:spLocks noGrp="1"/>
          </p:cNvSpPr>
          <p:nvPr>
            <p:ph type="sldNum" sz="quarter" idx="12"/>
          </p:nvPr>
        </p:nvSpPr>
        <p:spPr/>
        <p:txBody>
          <a:bodyPr/>
          <a:lstStyle/>
          <a:p>
            <a:fld id="{19B12225-5612-419B-A8D5-4B8EEE4C217E}" type="slidenum">
              <a:rPr lang="en-US" smtClean="0"/>
              <a:pPr/>
              <a:t>66</a:t>
            </a:fld>
            <a:endParaRPr lang="en-US"/>
          </a:p>
        </p:txBody>
      </p:sp>
      <p:pic>
        <p:nvPicPr>
          <p:cNvPr id="31" name="Picture 30">
            <a:extLst>
              <a:ext uri="{FF2B5EF4-FFF2-40B4-BE49-F238E27FC236}">
                <a16:creationId xmlns:a16="http://schemas.microsoft.com/office/drawing/2014/main" id="{0471D13F-A3BF-DE40-B234-40F0757C7A77}"/>
              </a:ext>
            </a:extLst>
          </p:cNvPr>
          <p:cNvPicPr>
            <a:picLocks noChangeAspect="1"/>
          </p:cNvPicPr>
          <p:nvPr/>
        </p:nvPicPr>
        <p:blipFill>
          <a:blip r:embed="rId2"/>
          <a:stretch>
            <a:fillRect/>
          </a:stretch>
        </p:blipFill>
        <p:spPr>
          <a:xfrm>
            <a:off x="556614" y="4356686"/>
            <a:ext cx="1315613" cy="1331209"/>
          </a:xfrm>
          <a:prstGeom prst="rect">
            <a:avLst/>
          </a:prstGeom>
        </p:spPr>
      </p:pic>
      <p:pic>
        <p:nvPicPr>
          <p:cNvPr id="32" name="Picture 31">
            <a:extLst>
              <a:ext uri="{FF2B5EF4-FFF2-40B4-BE49-F238E27FC236}">
                <a16:creationId xmlns:a16="http://schemas.microsoft.com/office/drawing/2014/main" id="{F42A8DE0-1C30-CD44-A18C-D414F04BFA14}"/>
              </a:ext>
            </a:extLst>
          </p:cNvPr>
          <p:cNvPicPr>
            <a:picLocks noChangeAspect="1"/>
          </p:cNvPicPr>
          <p:nvPr/>
        </p:nvPicPr>
        <p:blipFill>
          <a:blip r:embed="rId2"/>
          <a:stretch>
            <a:fillRect/>
          </a:stretch>
        </p:blipFill>
        <p:spPr>
          <a:xfrm>
            <a:off x="2201288" y="4304422"/>
            <a:ext cx="1315613" cy="1331209"/>
          </a:xfrm>
          <a:prstGeom prst="rect">
            <a:avLst/>
          </a:prstGeom>
        </p:spPr>
      </p:pic>
      <p:pic>
        <p:nvPicPr>
          <p:cNvPr id="33" name="Picture 32">
            <a:extLst>
              <a:ext uri="{FF2B5EF4-FFF2-40B4-BE49-F238E27FC236}">
                <a16:creationId xmlns:a16="http://schemas.microsoft.com/office/drawing/2014/main" id="{13C998E6-27A3-C74C-893A-81F43F0A18D6}"/>
              </a:ext>
            </a:extLst>
          </p:cNvPr>
          <p:cNvPicPr>
            <a:picLocks noChangeAspect="1"/>
          </p:cNvPicPr>
          <p:nvPr/>
        </p:nvPicPr>
        <p:blipFill>
          <a:blip r:embed="rId2"/>
          <a:stretch>
            <a:fillRect/>
          </a:stretch>
        </p:blipFill>
        <p:spPr>
          <a:xfrm>
            <a:off x="3941113" y="4304422"/>
            <a:ext cx="1315613" cy="1331209"/>
          </a:xfrm>
          <a:prstGeom prst="rect">
            <a:avLst/>
          </a:prstGeom>
        </p:spPr>
      </p:pic>
      <p:pic>
        <p:nvPicPr>
          <p:cNvPr id="34" name="Picture 33">
            <a:extLst>
              <a:ext uri="{FF2B5EF4-FFF2-40B4-BE49-F238E27FC236}">
                <a16:creationId xmlns:a16="http://schemas.microsoft.com/office/drawing/2014/main" id="{2FB3899B-27A4-654C-B271-F587B7868D5C}"/>
              </a:ext>
            </a:extLst>
          </p:cNvPr>
          <p:cNvPicPr>
            <a:picLocks noChangeAspect="1"/>
          </p:cNvPicPr>
          <p:nvPr/>
        </p:nvPicPr>
        <p:blipFill>
          <a:blip r:embed="rId2"/>
          <a:stretch>
            <a:fillRect/>
          </a:stretch>
        </p:blipFill>
        <p:spPr>
          <a:xfrm>
            <a:off x="5687039" y="4303258"/>
            <a:ext cx="1315613" cy="1331209"/>
          </a:xfrm>
          <a:prstGeom prst="rect">
            <a:avLst/>
          </a:prstGeom>
        </p:spPr>
      </p:pic>
      <p:pic>
        <p:nvPicPr>
          <p:cNvPr id="35" name="Picture 34">
            <a:extLst>
              <a:ext uri="{FF2B5EF4-FFF2-40B4-BE49-F238E27FC236}">
                <a16:creationId xmlns:a16="http://schemas.microsoft.com/office/drawing/2014/main" id="{3FBD84AB-FB20-8144-986D-D666B58F9022}"/>
              </a:ext>
            </a:extLst>
          </p:cNvPr>
          <p:cNvPicPr>
            <a:picLocks noChangeAspect="1"/>
          </p:cNvPicPr>
          <p:nvPr/>
        </p:nvPicPr>
        <p:blipFill>
          <a:blip r:embed="rId2"/>
          <a:stretch>
            <a:fillRect/>
          </a:stretch>
        </p:blipFill>
        <p:spPr>
          <a:xfrm>
            <a:off x="7330354" y="4303258"/>
            <a:ext cx="1315613" cy="1331209"/>
          </a:xfrm>
          <a:prstGeom prst="rect">
            <a:avLst/>
          </a:prstGeom>
        </p:spPr>
      </p:pic>
      <p:sp>
        <p:nvSpPr>
          <p:cNvPr id="38" name="Rectangle 37">
            <a:extLst>
              <a:ext uri="{FF2B5EF4-FFF2-40B4-BE49-F238E27FC236}">
                <a16:creationId xmlns:a16="http://schemas.microsoft.com/office/drawing/2014/main" id="{DEC9070D-68F2-A04A-863B-515C400896FD}"/>
              </a:ext>
            </a:extLst>
          </p:cNvPr>
          <p:cNvSpPr/>
          <p:nvPr/>
        </p:nvSpPr>
        <p:spPr>
          <a:xfrm>
            <a:off x="5501799" y="4265755"/>
            <a:ext cx="1562369" cy="1462571"/>
          </a:xfrm>
          <a:prstGeom prst="rect">
            <a:avLst/>
          </a:prstGeom>
          <a:noFill/>
          <a:ln w="25400" cmpd="sng">
            <a:solidFill>
              <a:schemeClr val="accent2"/>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EF97648-3E86-F146-A84F-B6275E257A1F}"/>
              </a:ext>
            </a:extLst>
          </p:cNvPr>
          <p:cNvSpPr/>
          <p:nvPr/>
        </p:nvSpPr>
        <p:spPr>
          <a:xfrm>
            <a:off x="7245406" y="4257074"/>
            <a:ext cx="1504275" cy="1462571"/>
          </a:xfrm>
          <a:prstGeom prst="rect">
            <a:avLst/>
          </a:prstGeom>
          <a:noFill/>
          <a:ln w="25400" cmpd="sng">
            <a:solidFill>
              <a:schemeClr val="accent4"/>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1699E538-CD04-8E4A-86AD-1DC5198D3B63}"/>
              </a:ext>
            </a:extLst>
          </p:cNvPr>
          <p:cNvSpPr/>
          <p:nvPr/>
        </p:nvSpPr>
        <p:spPr>
          <a:xfrm>
            <a:off x="486949" y="4257074"/>
            <a:ext cx="4876316" cy="1462571"/>
          </a:xfrm>
          <a:prstGeom prst="rect">
            <a:avLst/>
          </a:prstGeom>
          <a:noFill/>
          <a:ln w="25400" cmpd="sng">
            <a:solidFill>
              <a:srgbClr val="C00000"/>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B6D4E5CB-1ED3-3748-8ADC-847C3CE8A160}"/>
              </a:ext>
            </a:extLst>
          </p:cNvPr>
          <p:cNvSpPr txBox="1"/>
          <p:nvPr/>
        </p:nvSpPr>
        <p:spPr>
          <a:xfrm>
            <a:off x="1977981" y="5783215"/>
            <a:ext cx="8229600" cy="496996"/>
          </a:xfrm>
          <a:prstGeom prst="rect">
            <a:avLst/>
          </a:prstGeom>
          <a:noFill/>
        </p:spPr>
        <p:txBody>
          <a:bodyPr wrap="square" rtlCol="0">
            <a:spAutoFit/>
          </a:bodyPr>
          <a:lstStyle/>
          <a:p>
            <a:pPr>
              <a:lnSpc>
                <a:spcPct val="150000"/>
              </a:lnSpc>
            </a:pPr>
            <a:r>
              <a:rPr lang="en-US" sz="2000" b="1">
                <a:solidFill>
                  <a:srgbClr val="C00000"/>
                </a:solidFill>
                <a:latin typeface="Arial" panose="020B0604020202020204" pitchFamily="34" charset="0"/>
                <a:cs typeface="Arial" panose="020B0604020202020204" pitchFamily="34" charset="0"/>
              </a:rPr>
              <a:t>Training                                     </a:t>
            </a:r>
            <a:r>
              <a:rPr lang="en-US" sz="2000" b="1">
                <a:solidFill>
                  <a:schemeClr val="accent2"/>
                </a:solidFill>
                <a:latin typeface="Arial" panose="020B0604020202020204" pitchFamily="34" charset="0"/>
                <a:cs typeface="Arial" panose="020B0604020202020204" pitchFamily="34" charset="0"/>
              </a:rPr>
              <a:t>Validation              </a:t>
            </a:r>
            <a:r>
              <a:rPr lang="en-US" sz="2000" b="1">
                <a:solidFill>
                  <a:schemeClr val="accent4"/>
                </a:solidFill>
                <a:latin typeface="Arial" panose="020B0604020202020204" pitchFamily="34" charset="0"/>
                <a:cs typeface="Arial" panose="020B0604020202020204" pitchFamily="34" charset="0"/>
              </a:rPr>
              <a:t>Test</a:t>
            </a:r>
          </a:p>
        </p:txBody>
      </p:sp>
      <p:cxnSp>
        <p:nvCxnSpPr>
          <p:cNvPr id="17" name="Straight Connector 16">
            <a:extLst>
              <a:ext uri="{FF2B5EF4-FFF2-40B4-BE49-F238E27FC236}">
                <a16:creationId xmlns:a16="http://schemas.microsoft.com/office/drawing/2014/main" id="{14F40D62-A5D9-DD46-AA83-2438AAD5FF78}"/>
              </a:ext>
            </a:extLst>
          </p:cNvPr>
          <p:cNvCxnSpPr>
            <a:cxnSpLocks/>
          </p:cNvCxnSpPr>
          <p:nvPr/>
        </p:nvCxnSpPr>
        <p:spPr>
          <a:xfrm flipH="1">
            <a:off x="6423239" y="4464893"/>
            <a:ext cx="141036" cy="813944"/>
          </a:xfrm>
          <a:prstGeom prst="line">
            <a:avLst/>
          </a:prstGeom>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ED91BF02-C179-8C4D-AF05-BC6118A96B17}"/>
              </a:ext>
            </a:extLst>
          </p:cNvPr>
          <p:cNvCxnSpPr>
            <a:cxnSpLocks/>
          </p:cNvCxnSpPr>
          <p:nvPr/>
        </p:nvCxnSpPr>
        <p:spPr>
          <a:xfrm flipH="1">
            <a:off x="790984" y="4888694"/>
            <a:ext cx="782415" cy="322825"/>
          </a:xfrm>
          <a:prstGeom prst="line">
            <a:avLst/>
          </a:prstGeom>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6AEAD036-C973-0A4F-82C5-DCDB043D81A4}"/>
              </a:ext>
            </a:extLst>
          </p:cNvPr>
          <p:cNvCxnSpPr>
            <a:cxnSpLocks/>
          </p:cNvCxnSpPr>
          <p:nvPr/>
        </p:nvCxnSpPr>
        <p:spPr>
          <a:xfrm>
            <a:off x="2560727" y="4815767"/>
            <a:ext cx="350767" cy="451850"/>
          </a:xfrm>
          <a:prstGeom prst="line">
            <a:avLst/>
          </a:prstGeom>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A2B8A157-73AE-814E-AEE6-9D6BFAC55DC3}"/>
              </a:ext>
            </a:extLst>
          </p:cNvPr>
          <p:cNvCxnSpPr>
            <a:cxnSpLocks/>
          </p:cNvCxnSpPr>
          <p:nvPr/>
        </p:nvCxnSpPr>
        <p:spPr>
          <a:xfrm flipH="1">
            <a:off x="7573252" y="5050106"/>
            <a:ext cx="873165" cy="126335"/>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590965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005DB-9BFD-104A-B391-29A10F3081C2}"/>
              </a:ext>
            </a:extLst>
          </p:cNvPr>
          <p:cNvSpPr>
            <a:spLocks noGrp="1"/>
          </p:cNvSpPr>
          <p:nvPr>
            <p:ph type="title"/>
          </p:nvPr>
        </p:nvSpPr>
        <p:spPr/>
        <p:txBody>
          <a:bodyPr/>
          <a:lstStyle/>
          <a:p>
            <a:r>
              <a:rPr lang="en-US"/>
              <a:t>Example: Link Prediction</a:t>
            </a:r>
          </a:p>
        </p:txBody>
      </p:sp>
      <p:sp>
        <p:nvSpPr>
          <p:cNvPr id="3" name="Content Placeholder 2">
            <a:extLst>
              <a:ext uri="{FF2B5EF4-FFF2-40B4-BE49-F238E27FC236}">
                <a16:creationId xmlns:a16="http://schemas.microsoft.com/office/drawing/2014/main" id="{6E80C400-DD78-0049-9396-9B205A61BC26}"/>
              </a:ext>
            </a:extLst>
          </p:cNvPr>
          <p:cNvSpPr>
            <a:spLocks noGrp="1"/>
          </p:cNvSpPr>
          <p:nvPr>
            <p:ph idx="1"/>
          </p:nvPr>
        </p:nvSpPr>
        <p:spPr>
          <a:xfrm>
            <a:off x="457200" y="1295400"/>
            <a:ext cx="8481060" cy="3473443"/>
          </a:xfrm>
        </p:spPr>
        <p:txBody>
          <a:bodyPr vert="horz" lIns="54864" tIns="91440" rIns="91440" bIns="45720" rtlCol="0" anchor="t">
            <a:normAutofit/>
          </a:bodyPr>
          <a:lstStyle/>
          <a:p>
            <a:pPr marL="438785"/>
            <a:r>
              <a:rPr lang="en-US" b="1">
                <a:solidFill>
                  <a:srgbClr val="00B050"/>
                </a:solidFill>
                <a:latin typeface="Calibri"/>
                <a:cs typeface="Calibri"/>
              </a:rPr>
              <a:t>Goal of link prediction</a:t>
            </a:r>
            <a:r>
              <a:rPr lang="en-US" b="1">
                <a:latin typeface="Calibri"/>
                <a:cs typeface="Calibri"/>
              </a:rPr>
              <a:t>: predict missing edges</a:t>
            </a:r>
            <a:endParaRPr lang="en-US">
              <a:latin typeface="Calibri"/>
              <a:cs typeface="Calibri"/>
            </a:endParaRPr>
          </a:p>
          <a:p>
            <a:pPr marL="438785"/>
            <a:r>
              <a:rPr lang="en-US" b="1">
                <a:solidFill>
                  <a:srgbClr val="C00000"/>
                </a:solidFill>
                <a:latin typeface="Calibri"/>
                <a:cs typeface="Calibri"/>
              </a:rPr>
              <a:t>Setting up link prediction is tricky:</a:t>
            </a:r>
          </a:p>
          <a:p>
            <a:pPr lvl="1"/>
            <a:r>
              <a:rPr lang="en-US">
                <a:latin typeface="Calibri"/>
                <a:cs typeface="Calibri"/>
              </a:rPr>
              <a:t>Link prediction is an unsupervised / self-supervised task. We need to </a:t>
            </a:r>
            <a:r>
              <a:rPr lang="en-US" b="1">
                <a:solidFill>
                  <a:srgbClr val="C00000"/>
                </a:solidFill>
                <a:latin typeface="Calibri"/>
                <a:cs typeface="Calibri"/>
              </a:rPr>
              <a:t>create the labels </a:t>
            </a:r>
            <a:r>
              <a:rPr lang="en-US">
                <a:latin typeface="Calibri"/>
                <a:cs typeface="Calibri"/>
              </a:rPr>
              <a:t>and </a:t>
            </a:r>
            <a:r>
              <a:rPr lang="en-US" b="1">
                <a:solidFill>
                  <a:schemeClr val="accent2"/>
                </a:solidFill>
                <a:latin typeface="Calibri"/>
                <a:cs typeface="Calibri"/>
              </a:rPr>
              <a:t>dataset splits </a:t>
            </a:r>
            <a:r>
              <a:rPr lang="en-US">
                <a:latin typeface="Calibri"/>
                <a:cs typeface="Calibri"/>
              </a:rPr>
              <a:t>on our own</a:t>
            </a:r>
          </a:p>
          <a:p>
            <a:pPr lvl="1"/>
            <a:r>
              <a:rPr lang="en-US">
                <a:latin typeface="Calibri"/>
                <a:cs typeface="Calibri"/>
              </a:rPr>
              <a:t>Concretely, we need to </a:t>
            </a:r>
            <a:r>
              <a:rPr lang="en-US" b="1">
                <a:latin typeface="Calibri"/>
                <a:cs typeface="Calibri"/>
              </a:rPr>
              <a:t>hide some edges from the GNN </a:t>
            </a:r>
            <a:r>
              <a:rPr lang="en-US">
                <a:latin typeface="Calibri"/>
                <a:cs typeface="Calibri"/>
              </a:rPr>
              <a:t>and </a:t>
            </a:r>
            <a:r>
              <a:rPr lang="en-US" b="1">
                <a:latin typeface="Calibri"/>
                <a:cs typeface="Calibri"/>
              </a:rPr>
              <a:t>let the GNN predict if the edges exist</a:t>
            </a:r>
          </a:p>
        </p:txBody>
      </p:sp>
      <p:sp>
        <p:nvSpPr>
          <p:cNvPr id="4" name="Date Placeholder 3">
            <a:extLst>
              <a:ext uri="{FF2B5EF4-FFF2-40B4-BE49-F238E27FC236}">
                <a16:creationId xmlns:a16="http://schemas.microsoft.com/office/drawing/2014/main" id="{8892D684-8F25-5B48-9718-79D5AB129806}"/>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CCFD0D38-19BD-2B49-8E32-6C0808CD1D6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DDB2791-95F0-B84B-B6F8-B138BA3FE038}"/>
              </a:ext>
            </a:extLst>
          </p:cNvPr>
          <p:cNvSpPr>
            <a:spLocks noGrp="1"/>
          </p:cNvSpPr>
          <p:nvPr>
            <p:ph type="sldNum" sz="quarter" idx="12"/>
          </p:nvPr>
        </p:nvSpPr>
        <p:spPr/>
        <p:txBody>
          <a:bodyPr/>
          <a:lstStyle/>
          <a:p>
            <a:fld id="{19B12225-5612-419B-A8D5-4B8EEE4C217E}" type="slidenum">
              <a:rPr lang="en-US" smtClean="0"/>
              <a:pPr/>
              <a:t>67</a:t>
            </a:fld>
            <a:endParaRPr lang="en-US"/>
          </a:p>
        </p:txBody>
      </p:sp>
      <p:cxnSp>
        <p:nvCxnSpPr>
          <p:cNvPr id="8" name="Straight Connector 7">
            <a:extLst>
              <a:ext uri="{FF2B5EF4-FFF2-40B4-BE49-F238E27FC236}">
                <a16:creationId xmlns:a16="http://schemas.microsoft.com/office/drawing/2014/main" id="{88D5C3AE-A18C-0547-9AB7-7CE1CF8A63EC}"/>
              </a:ext>
            </a:extLst>
          </p:cNvPr>
          <p:cNvCxnSpPr>
            <a:cxnSpLocks/>
          </p:cNvCxnSpPr>
          <p:nvPr/>
        </p:nvCxnSpPr>
        <p:spPr>
          <a:xfrm flipH="1" flipV="1">
            <a:off x="888161" y="5393953"/>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FC384A6-E428-4447-8287-39DDEECE386A}"/>
              </a:ext>
            </a:extLst>
          </p:cNvPr>
          <p:cNvCxnSpPr>
            <a:cxnSpLocks/>
          </p:cNvCxnSpPr>
          <p:nvPr/>
        </p:nvCxnSpPr>
        <p:spPr>
          <a:xfrm flipH="1" flipV="1">
            <a:off x="1307814" y="6089408"/>
            <a:ext cx="880508" cy="2484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83FA3457-3F10-F247-9964-F9F08E9F5707}"/>
              </a:ext>
            </a:extLst>
          </p:cNvPr>
          <p:cNvCxnSpPr>
            <a:cxnSpLocks/>
          </p:cNvCxnSpPr>
          <p:nvPr/>
        </p:nvCxnSpPr>
        <p:spPr>
          <a:xfrm flipV="1">
            <a:off x="1198165" y="5251124"/>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C59A55E-6714-A145-986A-8D9A12429383}"/>
              </a:ext>
            </a:extLst>
          </p:cNvPr>
          <p:cNvCxnSpPr>
            <a:cxnSpLocks/>
          </p:cNvCxnSpPr>
          <p:nvPr/>
        </p:nvCxnSpPr>
        <p:spPr>
          <a:xfrm flipH="1">
            <a:off x="2253149" y="5356575"/>
            <a:ext cx="464887" cy="648199"/>
          </a:xfrm>
          <a:prstGeom prst="line">
            <a:avLst/>
          </a:prstGeom>
          <a:ln w="28575">
            <a:solidFill>
              <a:schemeClr val="accent5"/>
            </a:solidFill>
            <a:headEnd type="none"/>
            <a:tailEnd type="none"/>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373AB801-555D-7944-BD0D-1725CACB1A1B}"/>
              </a:ext>
            </a:extLst>
          </p:cNvPr>
          <p:cNvCxnSpPr>
            <a:cxnSpLocks/>
          </p:cNvCxnSpPr>
          <p:nvPr/>
        </p:nvCxnSpPr>
        <p:spPr>
          <a:xfrm>
            <a:off x="1711580" y="5191338"/>
            <a:ext cx="403029" cy="813436"/>
          </a:xfrm>
          <a:prstGeom prst="line">
            <a:avLst/>
          </a:prstGeom>
          <a:ln w="28575">
            <a:solidFill>
              <a:schemeClr val="accent5"/>
            </a:solidFill>
            <a:headEnd type="none"/>
            <a:tailEnd type="none"/>
          </a:ln>
        </p:spPr>
        <p:style>
          <a:lnRef idx="1">
            <a:schemeClr val="dk1"/>
          </a:lnRef>
          <a:fillRef idx="0">
            <a:schemeClr val="dk1"/>
          </a:fillRef>
          <a:effectRef idx="0">
            <a:schemeClr val="dk1"/>
          </a:effectRef>
          <a:fontRef idx="minor">
            <a:schemeClr val="tx1"/>
          </a:fontRef>
        </p:style>
      </p:cxnSp>
      <p:sp>
        <p:nvSpPr>
          <p:cNvPr id="13" name="Oval 12">
            <a:extLst>
              <a:ext uri="{FF2B5EF4-FFF2-40B4-BE49-F238E27FC236}">
                <a16:creationId xmlns:a16="http://schemas.microsoft.com/office/drawing/2014/main" id="{623B068F-4908-1943-B85D-3930089A264E}"/>
              </a:ext>
            </a:extLst>
          </p:cNvPr>
          <p:cNvSpPr/>
          <p:nvPr/>
        </p:nvSpPr>
        <p:spPr>
          <a:xfrm>
            <a:off x="1571046" y="502394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4" name="Oval 13">
            <a:extLst>
              <a:ext uri="{FF2B5EF4-FFF2-40B4-BE49-F238E27FC236}">
                <a16:creationId xmlns:a16="http://schemas.microsoft.com/office/drawing/2014/main" id="{AA6C3A01-2DB9-D049-9F70-085AF5F38B64}"/>
              </a:ext>
            </a:extLst>
          </p:cNvPr>
          <p:cNvSpPr/>
          <p:nvPr/>
        </p:nvSpPr>
        <p:spPr>
          <a:xfrm>
            <a:off x="1053556" y="596701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5" name="Oval 14">
            <a:extLst>
              <a:ext uri="{FF2B5EF4-FFF2-40B4-BE49-F238E27FC236}">
                <a16:creationId xmlns:a16="http://schemas.microsoft.com/office/drawing/2014/main" id="{ECB2FA9F-32E7-614F-93B8-15F7A59CFB12}"/>
              </a:ext>
            </a:extLst>
          </p:cNvPr>
          <p:cNvSpPr/>
          <p:nvPr/>
        </p:nvSpPr>
        <p:spPr>
          <a:xfrm>
            <a:off x="2043712" y="596701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6" name="Oval 15">
            <a:extLst>
              <a:ext uri="{FF2B5EF4-FFF2-40B4-BE49-F238E27FC236}">
                <a16:creationId xmlns:a16="http://schemas.microsoft.com/office/drawing/2014/main" id="{9852AFE6-FF1F-BA45-B8BE-CA05EC36538C}"/>
              </a:ext>
            </a:extLst>
          </p:cNvPr>
          <p:cNvSpPr/>
          <p:nvPr/>
        </p:nvSpPr>
        <p:spPr>
          <a:xfrm>
            <a:off x="2589726" y="520933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7" name="Oval 16">
            <a:extLst>
              <a:ext uri="{FF2B5EF4-FFF2-40B4-BE49-F238E27FC236}">
                <a16:creationId xmlns:a16="http://schemas.microsoft.com/office/drawing/2014/main" id="{EA715CB6-4A56-5A49-B43A-15D480397F73}"/>
              </a:ext>
            </a:extLst>
          </p:cNvPr>
          <p:cNvSpPr/>
          <p:nvPr/>
        </p:nvSpPr>
        <p:spPr>
          <a:xfrm>
            <a:off x="707204" y="516500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8" name="TextBox 17">
            <a:extLst>
              <a:ext uri="{FF2B5EF4-FFF2-40B4-BE49-F238E27FC236}">
                <a16:creationId xmlns:a16="http://schemas.microsoft.com/office/drawing/2014/main" id="{630F31B0-2465-5444-A1BA-D8014137E0AC}"/>
              </a:ext>
            </a:extLst>
          </p:cNvPr>
          <p:cNvSpPr txBox="1"/>
          <p:nvPr/>
        </p:nvSpPr>
        <p:spPr>
          <a:xfrm>
            <a:off x="2590787" y="5187916"/>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19" name="TextBox 18">
            <a:extLst>
              <a:ext uri="{FF2B5EF4-FFF2-40B4-BE49-F238E27FC236}">
                <a16:creationId xmlns:a16="http://schemas.microsoft.com/office/drawing/2014/main" id="{32DD8933-90CF-B741-8215-E4BF289365D9}"/>
              </a:ext>
            </a:extLst>
          </p:cNvPr>
          <p:cNvSpPr txBox="1"/>
          <p:nvPr/>
        </p:nvSpPr>
        <p:spPr>
          <a:xfrm>
            <a:off x="1563147" y="4999090"/>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20" name="TextBox 19">
            <a:extLst>
              <a:ext uri="{FF2B5EF4-FFF2-40B4-BE49-F238E27FC236}">
                <a16:creationId xmlns:a16="http://schemas.microsoft.com/office/drawing/2014/main" id="{299B2F49-EF27-854D-88F4-4B592B0C367E}"/>
              </a:ext>
            </a:extLst>
          </p:cNvPr>
          <p:cNvSpPr txBox="1"/>
          <p:nvPr/>
        </p:nvSpPr>
        <p:spPr>
          <a:xfrm>
            <a:off x="2033008" y="5943342"/>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21" name="TextBox 20">
            <a:extLst>
              <a:ext uri="{FF2B5EF4-FFF2-40B4-BE49-F238E27FC236}">
                <a16:creationId xmlns:a16="http://schemas.microsoft.com/office/drawing/2014/main" id="{3BD7A437-DF89-174A-BA15-6271819A1293}"/>
              </a:ext>
            </a:extLst>
          </p:cNvPr>
          <p:cNvSpPr txBox="1"/>
          <p:nvPr/>
        </p:nvSpPr>
        <p:spPr>
          <a:xfrm>
            <a:off x="1056349" y="5945619"/>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22" name="TextBox 21">
            <a:extLst>
              <a:ext uri="{FF2B5EF4-FFF2-40B4-BE49-F238E27FC236}">
                <a16:creationId xmlns:a16="http://schemas.microsoft.com/office/drawing/2014/main" id="{92BD83DF-E12D-414E-BB87-8BB570EF9A19}"/>
              </a:ext>
            </a:extLst>
          </p:cNvPr>
          <p:cNvSpPr txBox="1"/>
          <p:nvPr/>
        </p:nvSpPr>
        <p:spPr>
          <a:xfrm>
            <a:off x="704147" y="5143458"/>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23" name="Straight Connector 22">
            <a:extLst>
              <a:ext uri="{FF2B5EF4-FFF2-40B4-BE49-F238E27FC236}">
                <a16:creationId xmlns:a16="http://schemas.microsoft.com/office/drawing/2014/main" id="{F0224924-D481-1A49-A024-7D53A43C73F1}"/>
              </a:ext>
            </a:extLst>
          </p:cNvPr>
          <p:cNvCxnSpPr>
            <a:cxnSpLocks/>
          </p:cNvCxnSpPr>
          <p:nvPr/>
        </p:nvCxnSpPr>
        <p:spPr>
          <a:xfrm>
            <a:off x="1850120" y="5187307"/>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9D999DA5-04D3-C348-9893-4D07E192C4F0}"/>
              </a:ext>
            </a:extLst>
          </p:cNvPr>
          <p:cNvSpPr txBox="1"/>
          <p:nvPr/>
        </p:nvSpPr>
        <p:spPr>
          <a:xfrm>
            <a:off x="980197" y="6267797"/>
            <a:ext cx="1535741" cy="369332"/>
          </a:xfrm>
          <a:prstGeom prst="rect">
            <a:avLst/>
          </a:prstGeom>
          <a:noFill/>
        </p:spPr>
        <p:txBody>
          <a:bodyPr wrap="none" rtlCol="0">
            <a:spAutoFit/>
          </a:bodyPr>
          <a:lstStyle/>
          <a:p>
            <a:r>
              <a:rPr lang="en-US" b="1">
                <a:latin typeface="Calibri" panose="020F0502020204030204" pitchFamily="34" charset="0"/>
                <a:cs typeface="Calibri" panose="020F0502020204030204" pitchFamily="34" charset="0"/>
              </a:rPr>
              <a:t>Original graph</a:t>
            </a:r>
          </a:p>
        </p:txBody>
      </p:sp>
      <p:sp>
        <p:nvSpPr>
          <p:cNvPr id="43" name="TextBox 42">
            <a:extLst>
              <a:ext uri="{FF2B5EF4-FFF2-40B4-BE49-F238E27FC236}">
                <a16:creationId xmlns:a16="http://schemas.microsoft.com/office/drawing/2014/main" id="{3ACB4430-4445-FB4C-B658-3276799920B4}"/>
              </a:ext>
            </a:extLst>
          </p:cNvPr>
          <p:cNvSpPr txBox="1"/>
          <p:nvPr/>
        </p:nvSpPr>
        <p:spPr>
          <a:xfrm>
            <a:off x="3544763" y="6267586"/>
            <a:ext cx="2054473" cy="369332"/>
          </a:xfrm>
          <a:prstGeom prst="rect">
            <a:avLst/>
          </a:prstGeom>
          <a:noFill/>
        </p:spPr>
        <p:txBody>
          <a:bodyPr wrap="none" rtlCol="0">
            <a:spAutoFit/>
          </a:bodyPr>
          <a:lstStyle/>
          <a:p>
            <a:r>
              <a:rPr lang="en-US" b="1">
                <a:latin typeface="Calibri" panose="020F0502020204030204" pitchFamily="34" charset="0"/>
                <a:cs typeface="Calibri" panose="020F0502020204030204" pitchFamily="34" charset="0"/>
              </a:rPr>
              <a:t>Input graph to GNN</a:t>
            </a:r>
          </a:p>
        </p:txBody>
      </p:sp>
      <p:cxnSp>
        <p:nvCxnSpPr>
          <p:cNvPr id="45" name="Straight Connector 44">
            <a:extLst>
              <a:ext uri="{FF2B5EF4-FFF2-40B4-BE49-F238E27FC236}">
                <a16:creationId xmlns:a16="http://schemas.microsoft.com/office/drawing/2014/main" id="{72260D1D-9496-7346-AE97-C322CB9BDDC6}"/>
              </a:ext>
            </a:extLst>
          </p:cNvPr>
          <p:cNvCxnSpPr>
            <a:cxnSpLocks/>
          </p:cNvCxnSpPr>
          <p:nvPr/>
        </p:nvCxnSpPr>
        <p:spPr>
          <a:xfrm flipH="1" flipV="1">
            <a:off x="3827130" y="5422517"/>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179EBAD7-6230-F84B-B2F8-4FC1242AE11D}"/>
              </a:ext>
            </a:extLst>
          </p:cNvPr>
          <p:cNvCxnSpPr>
            <a:cxnSpLocks/>
          </p:cNvCxnSpPr>
          <p:nvPr/>
        </p:nvCxnSpPr>
        <p:spPr>
          <a:xfrm flipH="1" flipV="1">
            <a:off x="4246783" y="6117972"/>
            <a:ext cx="880508" cy="2484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B547DDA6-BA32-2F4B-B008-9ED83B64BACB}"/>
              </a:ext>
            </a:extLst>
          </p:cNvPr>
          <p:cNvCxnSpPr>
            <a:cxnSpLocks/>
          </p:cNvCxnSpPr>
          <p:nvPr/>
        </p:nvCxnSpPr>
        <p:spPr>
          <a:xfrm flipV="1">
            <a:off x="4137134" y="5279688"/>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50" name="Oval 49">
            <a:extLst>
              <a:ext uri="{FF2B5EF4-FFF2-40B4-BE49-F238E27FC236}">
                <a16:creationId xmlns:a16="http://schemas.microsoft.com/office/drawing/2014/main" id="{F0EAC61A-B82F-0C40-A373-A07756F9434F}"/>
              </a:ext>
            </a:extLst>
          </p:cNvPr>
          <p:cNvSpPr/>
          <p:nvPr/>
        </p:nvSpPr>
        <p:spPr>
          <a:xfrm>
            <a:off x="4510015" y="505250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51" name="Oval 50">
            <a:extLst>
              <a:ext uri="{FF2B5EF4-FFF2-40B4-BE49-F238E27FC236}">
                <a16:creationId xmlns:a16="http://schemas.microsoft.com/office/drawing/2014/main" id="{72965415-A843-EF44-B210-D82797E0E842}"/>
              </a:ext>
            </a:extLst>
          </p:cNvPr>
          <p:cNvSpPr/>
          <p:nvPr/>
        </p:nvSpPr>
        <p:spPr>
          <a:xfrm>
            <a:off x="3992525" y="599557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52" name="Oval 51">
            <a:extLst>
              <a:ext uri="{FF2B5EF4-FFF2-40B4-BE49-F238E27FC236}">
                <a16:creationId xmlns:a16="http://schemas.microsoft.com/office/drawing/2014/main" id="{B7F3A99F-E97E-8D48-84BB-D63EA3718EB6}"/>
              </a:ext>
            </a:extLst>
          </p:cNvPr>
          <p:cNvSpPr/>
          <p:nvPr/>
        </p:nvSpPr>
        <p:spPr>
          <a:xfrm>
            <a:off x="4982681" y="599557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53" name="Oval 52">
            <a:extLst>
              <a:ext uri="{FF2B5EF4-FFF2-40B4-BE49-F238E27FC236}">
                <a16:creationId xmlns:a16="http://schemas.microsoft.com/office/drawing/2014/main" id="{D45392F2-8DCE-7949-AE48-BE447E5269A2}"/>
              </a:ext>
            </a:extLst>
          </p:cNvPr>
          <p:cNvSpPr/>
          <p:nvPr/>
        </p:nvSpPr>
        <p:spPr>
          <a:xfrm>
            <a:off x="5528695" y="523789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54" name="Oval 53">
            <a:extLst>
              <a:ext uri="{FF2B5EF4-FFF2-40B4-BE49-F238E27FC236}">
                <a16:creationId xmlns:a16="http://schemas.microsoft.com/office/drawing/2014/main" id="{494119B2-8B91-AC4D-AF8A-6AB529694BD4}"/>
              </a:ext>
            </a:extLst>
          </p:cNvPr>
          <p:cNvSpPr/>
          <p:nvPr/>
        </p:nvSpPr>
        <p:spPr>
          <a:xfrm>
            <a:off x="3646173" y="519356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55" name="TextBox 54">
            <a:extLst>
              <a:ext uri="{FF2B5EF4-FFF2-40B4-BE49-F238E27FC236}">
                <a16:creationId xmlns:a16="http://schemas.microsoft.com/office/drawing/2014/main" id="{8FA511E6-3A32-B645-9839-890722B36108}"/>
              </a:ext>
            </a:extLst>
          </p:cNvPr>
          <p:cNvSpPr txBox="1"/>
          <p:nvPr/>
        </p:nvSpPr>
        <p:spPr>
          <a:xfrm>
            <a:off x="5529756" y="521648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56" name="TextBox 55">
            <a:extLst>
              <a:ext uri="{FF2B5EF4-FFF2-40B4-BE49-F238E27FC236}">
                <a16:creationId xmlns:a16="http://schemas.microsoft.com/office/drawing/2014/main" id="{6F0FDB01-F26A-E84B-98C7-876C9FC194B3}"/>
              </a:ext>
            </a:extLst>
          </p:cNvPr>
          <p:cNvSpPr txBox="1"/>
          <p:nvPr/>
        </p:nvSpPr>
        <p:spPr>
          <a:xfrm>
            <a:off x="4502116" y="5027654"/>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57" name="TextBox 56">
            <a:extLst>
              <a:ext uri="{FF2B5EF4-FFF2-40B4-BE49-F238E27FC236}">
                <a16:creationId xmlns:a16="http://schemas.microsoft.com/office/drawing/2014/main" id="{9E9FB48B-318C-CF41-BC40-5324A7CCAD0B}"/>
              </a:ext>
            </a:extLst>
          </p:cNvPr>
          <p:cNvSpPr txBox="1"/>
          <p:nvPr/>
        </p:nvSpPr>
        <p:spPr>
          <a:xfrm>
            <a:off x="4971977" y="597190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58" name="TextBox 57">
            <a:extLst>
              <a:ext uri="{FF2B5EF4-FFF2-40B4-BE49-F238E27FC236}">
                <a16:creationId xmlns:a16="http://schemas.microsoft.com/office/drawing/2014/main" id="{C0C47181-1242-9141-A001-30CE03454212}"/>
              </a:ext>
            </a:extLst>
          </p:cNvPr>
          <p:cNvSpPr txBox="1"/>
          <p:nvPr/>
        </p:nvSpPr>
        <p:spPr>
          <a:xfrm>
            <a:off x="3995318" y="5974183"/>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59" name="TextBox 58">
            <a:extLst>
              <a:ext uri="{FF2B5EF4-FFF2-40B4-BE49-F238E27FC236}">
                <a16:creationId xmlns:a16="http://schemas.microsoft.com/office/drawing/2014/main" id="{106462BC-3CBF-204F-BAD8-E92C8CFCE32E}"/>
              </a:ext>
            </a:extLst>
          </p:cNvPr>
          <p:cNvSpPr txBox="1"/>
          <p:nvPr/>
        </p:nvSpPr>
        <p:spPr>
          <a:xfrm>
            <a:off x="3643116" y="5172022"/>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60" name="Straight Connector 59">
            <a:extLst>
              <a:ext uri="{FF2B5EF4-FFF2-40B4-BE49-F238E27FC236}">
                <a16:creationId xmlns:a16="http://schemas.microsoft.com/office/drawing/2014/main" id="{F6A66A48-2C4C-2548-8367-BE7C11EE60F3}"/>
              </a:ext>
            </a:extLst>
          </p:cNvPr>
          <p:cNvCxnSpPr>
            <a:cxnSpLocks/>
          </p:cNvCxnSpPr>
          <p:nvPr/>
        </p:nvCxnSpPr>
        <p:spPr>
          <a:xfrm>
            <a:off x="4789089" y="5215871"/>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AC88DE79-BB6A-2044-AA76-2692954789A5}"/>
              </a:ext>
            </a:extLst>
          </p:cNvPr>
          <p:cNvCxnSpPr>
            <a:cxnSpLocks/>
          </p:cNvCxnSpPr>
          <p:nvPr/>
        </p:nvCxnSpPr>
        <p:spPr>
          <a:xfrm flipH="1" flipV="1">
            <a:off x="6545676" y="5389741"/>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CEDFCD19-2E11-2246-90FB-38EBFA508D2E}"/>
              </a:ext>
            </a:extLst>
          </p:cNvPr>
          <p:cNvCxnSpPr>
            <a:cxnSpLocks/>
          </p:cNvCxnSpPr>
          <p:nvPr/>
        </p:nvCxnSpPr>
        <p:spPr>
          <a:xfrm flipH="1" flipV="1">
            <a:off x="6965329" y="6085196"/>
            <a:ext cx="880508" cy="2484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8" name="Straight Connector 77">
            <a:extLst>
              <a:ext uri="{FF2B5EF4-FFF2-40B4-BE49-F238E27FC236}">
                <a16:creationId xmlns:a16="http://schemas.microsoft.com/office/drawing/2014/main" id="{09E99C9A-49C4-A84D-8DD3-7324B963AC31}"/>
              </a:ext>
            </a:extLst>
          </p:cNvPr>
          <p:cNvCxnSpPr>
            <a:cxnSpLocks/>
          </p:cNvCxnSpPr>
          <p:nvPr/>
        </p:nvCxnSpPr>
        <p:spPr>
          <a:xfrm flipV="1">
            <a:off x="6855680" y="5246912"/>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9" name="Straight Connector 78">
            <a:extLst>
              <a:ext uri="{FF2B5EF4-FFF2-40B4-BE49-F238E27FC236}">
                <a16:creationId xmlns:a16="http://schemas.microsoft.com/office/drawing/2014/main" id="{C69F9F43-E19D-CB40-A2EB-6EEE3BD61CEE}"/>
              </a:ext>
            </a:extLst>
          </p:cNvPr>
          <p:cNvCxnSpPr>
            <a:cxnSpLocks/>
          </p:cNvCxnSpPr>
          <p:nvPr/>
        </p:nvCxnSpPr>
        <p:spPr>
          <a:xfrm flipH="1">
            <a:off x="7910664" y="5352363"/>
            <a:ext cx="464887" cy="648199"/>
          </a:xfrm>
          <a:prstGeom prst="line">
            <a:avLst/>
          </a:prstGeom>
          <a:ln w="28575">
            <a:solidFill>
              <a:schemeClr val="accent5"/>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80" name="Straight Connector 79">
            <a:extLst>
              <a:ext uri="{FF2B5EF4-FFF2-40B4-BE49-F238E27FC236}">
                <a16:creationId xmlns:a16="http://schemas.microsoft.com/office/drawing/2014/main" id="{82B6DA65-FB49-E94B-B8E1-92933B1980D4}"/>
              </a:ext>
            </a:extLst>
          </p:cNvPr>
          <p:cNvCxnSpPr>
            <a:cxnSpLocks/>
          </p:cNvCxnSpPr>
          <p:nvPr/>
        </p:nvCxnSpPr>
        <p:spPr>
          <a:xfrm>
            <a:off x="7369095" y="5187126"/>
            <a:ext cx="403029" cy="813436"/>
          </a:xfrm>
          <a:prstGeom prst="line">
            <a:avLst/>
          </a:prstGeom>
          <a:ln w="28575">
            <a:solidFill>
              <a:schemeClr val="accent5"/>
            </a:solidFill>
            <a:prstDash val="sysDot"/>
            <a:headEnd type="none"/>
            <a:tailEnd type="none"/>
          </a:ln>
        </p:spPr>
        <p:style>
          <a:lnRef idx="1">
            <a:schemeClr val="dk1"/>
          </a:lnRef>
          <a:fillRef idx="0">
            <a:schemeClr val="dk1"/>
          </a:fillRef>
          <a:effectRef idx="0">
            <a:schemeClr val="dk1"/>
          </a:effectRef>
          <a:fontRef idx="minor">
            <a:schemeClr val="tx1"/>
          </a:fontRef>
        </p:style>
      </p:cxnSp>
      <p:sp>
        <p:nvSpPr>
          <p:cNvPr id="81" name="Oval 80">
            <a:extLst>
              <a:ext uri="{FF2B5EF4-FFF2-40B4-BE49-F238E27FC236}">
                <a16:creationId xmlns:a16="http://schemas.microsoft.com/office/drawing/2014/main" id="{99A09D53-3401-B44E-93C6-CE48C72D1FB0}"/>
              </a:ext>
            </a:extLst>
          </p:cNvPr>
          <p:cNvSpPr/>
          <p:nvPr/>
        </p:nvSpPr>
        <p:spPr>
          <a:xfrm>
            <a:off x="7228561" y="501973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2" name="Oval 81">
            <a:extLst>
              <a:ext uri="{FF2B5EF4-FFF2-40B4-BE49-F238E27FC236}">
                <a16:creationId xmlns:a16="http://schemas.microsoft.com/office/drawing/2014/main" id="{524D2359-2B47-2444-9F26-549D24B34555}"/>
              </a:ext>
            </a:extLst>
          </p:cNvPr>
          <p:cNvSpPr/>
          <p:nvPr/>
        </p:nvSpPr>
        <p:spPr>
          <a:xfrm>
            <a:off x="6711071" y="596280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3" name="Oval 82">
            <a:extLst>
              <a:ext uri="{FF2B5EF4-FFF2-40B4-BE49-F238E27FC236}">
                <a16:creationId xmlns:a16="http://schemas.microsoft.com/office/drawing/2014/main" id="{4F01556B-6CC4-174D-BA05-F6A8252C023A}"/>
              </a:ext>
            </a:extLst>
          </p:cNvPr>
          <p:cNvSpPr/>
          <p:nvPr/>
        </p:nvSpPr>
        <p:spPr>
          <a:xfrm>
            <a:off x="7701227" y="596280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4" name="Oval 83">
            <a:extLst>
              <a:ext uri="{FF2B5EF4-FFF2-40B4-BE49-F238E27FC236}">
                <a16:creationId xmlns:a16="http://schemas.microsoft.com/office/drawing/2014/main" id="{0FD6EA0B-D601-9540-B989-13A03D0B5D26}"/>
              </a:ext>
            </a:extLst>
          </p:cNvPr>
          <p:cNvSpPr/>
          <p:nvPr/>
        </p:nvSpPr>
        <p:spPr>
          <a:xfrm>
            <a:off x="8247241" y="520512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5" name="Oval 84">
            <a:extLst>
              <a:ext uri="{FF2B5EF4-FFF2-40B4-BE49-F238E27FC236}">
                <a16:creationId xmlns:a16="http://schemas.microsoft.com/office/drawing/2014/main" id="{B8586BCD-81B8-BE47-8834-C08E542EDB62}"/>
              </a:ext>
            </a:extLst>
          </p:cNvPr>
          <p:cNvSpPr/>
          <p:nvPr/>
        </p:nvSpPr>
        <p:spPr>
          <a:xfrm>
            <a:off x="6364719" y="516078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6" name="TextBox 85">
            <a:extLst>
              <a:ext uri="{FF2B5EF4-FFF2-40B4-BE49-F238E27FC236}">
                <a16:creationId xmlns:a16="http://schemas.microsoft.com/office/drawing/2014/main" id="{103EF180-42CD-2E40-87D9-929890BB9EAE}"/>
              </a:ext>
            </a:extLst>
          </p:cNvPr>
          <p:cNvSpPr txBox="1"/>
          <p:nvPr/>
        </p:nvSpPr>
        <p:spPr>
          <a:xfrm>
            <a:off x="8248302" y="5183704"/>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87" name="TextBox 86">
            <a:extLst>
              <a:ext uri="{FF2B5EF4-FFF2-40B4-BE49-F238E27FC236}">
                <a16:creationId xmlns:a16="http://schemas.microsoft.com/office/drawing/2014/main" id="{E4664C3F-06AA-D047-A1E1-38F5EF0595B5}"/>
              </a:ext>
            </a:extLst>
          </p:cNvPr>
          <p:cNvSpPr txBox="1"/>
          <p:nvPr/>
        </p:nvSpPr>
        <p:spPr>
          <a:xfrm>
            <a:off x="7220662" y="4994878"/>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88" name="TextBox 87">
            <a:extLst>
              <a:ext uri="{FF2B5EF4-FFF2-40B4-BE49-F238E27FC236}">
                <a16:creationId xmlns:a16="http://schemas.microsoft.com/office/drawing/2014/main" id="{442CE23D-D0EA-9645-9948-4F9E1ADC24D0}"/>
              </a:ext>
            </a:extLst>
          </p:cNvPr>
          <p:cNvSpPr txBox="1"/>
          <p:nvPr/>
        </p:nvSpPr>
        <p:spPr>
          <a:xfrm>
            <a:off x="7690523" y="593913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89" name="TextBox 88">
            <a:extLst>
              <a:ext uri="{FF2B5EF4-FFF2-40B4-BE49-F238E27FC236}">
                <a16:creationId xmlns:a16="http://schemas.microsoft.com/office/drawing/2014/main" id="{290143FA-56C3-6946-8568-2B213C782EDC}"/>
              </a:ext>
            </a:extLst>
          </p:cNvPr>
          <p:cNvSpPr txBox="1"/>
          <p:nvPr/>
        </p:nvSpPr>
        <p:spPr>
          <a:xfrm>
            <a:off x="6713864" y="5941407"/>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90" name="TextBox 89">
            <a:extLst>
              <a:ext uri="{FF2B5EF4-FFF2-40B4-BE49-F238E27FC236}">
                <a16:creationId xmlns:a16="http://schemas.microsoft.com/office/drawing/2014/main" id="{D93144EB-4AB9-FE43-A6CF-1A571B8E47C1}"/>
              </a:ext>
            </a:extLst>
          </p:cNvPr>
          <p:cNvSpPr txBox="1"/>
          <p:nvPr/>
        </p:nvSpPr>
        <p:spPr>
          <a:xfrm>
            <a:off x="6361662" y="513924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91" name="Straight Connector 90">
            <a:extLst>
              <a:ext uri="{FF2B5EF4-FFF2-40B4-BE49-F238E27FC236}">
                <a16:creationId xmlns:a16="http://schemas.microsoft.com/office/drawing/2014/main" id="{91AB9D82-26C9-CB41-A747-BE52D8D4BA07}"/>
              </a:ext>
            </a:extLst>
          </p:cNvPr>
          <p:cNvCxnSpPr>
            <a:cxnSpLocks/>
          </p:cNvCxnSpPr>
          <p:nvPr/>
        </p:nvCxnSpPr>
        <p:spPr>
          <a:xfrm>
            <a:off x="7507635" y="5183095"/>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92" name="TextBox 91">
            <a:extLst>
              <a:ext uri="{FF2B5EF4-FFF2-40B4-BE49-F238E27FC236}">
                <a16:creationId xmlns:a16="http://schemas.microsoft.com/office/drawing/2014/main" id="{25391193-9647-904C-B34D-A5EAA45A18C9}"/>
              </a:ext>
            </a:extLst>
          </p:cNvPr>
          <p:cNvSpPr txBox="1"/>
          <p:nvPr/>
        </p:nvSpPr>
        <p:spPr>
          <a:xfrm>
            <a:off x="6253069" y="6258681"/>
            <a:ext cx="2635080" cy="369332"/>
          </a:xfrm>
          <a:prstGeom prst="rect">
            <a:avLst/>
          </a:prstGeom>
          <a:noFill/>
        </p:spPr>
        <p:txBody>
          <a:bodyPr wrap="none" rtlCol="0">
            <a:spAutoFit/>
          </a:bodyPr>
          <a:lstStyle/>
          <a:p>
            <a:r>
              <a:rPr lang="en-US" b="1">
                <a:latin typeface="Calibri" panose="020F0502020204030204" pitchFamily="34" charset="0"/>
                <a:cs typeface="Calibri" panose="020F0502020204030204" pitchFamily="34" charset="0"/>
              </a:rPr>
              <a:t>Predictions made by GNN</a:t>
            </a:r>
          </a:p>
        </p:txBody>
      </p:sp>
      <p:sp>
        <p:nvSpPr>
          <p:cNvPr id="93" name="TextBox 92">
            <a:extLst>
              <a:ext uri="{FF2B5EF4-FFF2-40B4-BE49-F238E27FC236}">
                <a16:creationId xmlns:a16="http://schemas.microsoft.com/office/drawing/2014/main" id="{90F09B85-D865-5749-AF4D-BE036B139C8B}"/>
              </a:ext>
            </a:extLst>
          </p:cNvPr>
          <p:cNvSpPr txBox="1"/>
          <p:nvPr/>
        </p:nvSpPr>
        <p:spPr>
          <a:xfrm>
            <a:off x="7677730" y="5383117"/>
            <a:ext cx="322524" cy="461665"/>
          </a:xfrm>
          <a:prstGeom prst="rect">
            <a:avLst/>
          </a:prstGeom>
          <a:noFill/>
        </p:spPr>
        <p:txBody>
          <a:bodyPr wrap="none" rtlCol="0">
            <a:spAutoFit/>
          </a:bodyPr>
          <a:lstStyle/>
          <a:p>
            <a:r>
              <a:rPr lang="en-US" sz="2400" b="1">
                <a:solidFill>
                  <a:schemeClr val="accent5"/>
                </a:solidFill>
              </a:rPr>
              <a:t>?</a:t>
            </a:r>
          </a:p>
        </p:txBody>
      </p:sp>
    </p:spTree>
    <p:extLst>
      <p:ext uri="{BB962C8B-B14F-4D97-AF65-F5344CB8AC3E}">
        <p14:creationId xmlns:p14="http://schemas.microsoft.com/office/powerpoint/2010/main" val="11774982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lstStyle/>
          <a:p>
            <a:r>
              <a:rPr lang="en-US"/>
              <a:t>Setting up Link Prediction</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457200" y="3162262"/>
            <a:ext cx="8229600" cy="3695738"/>
          </a:xfrm>
        </p:spPr>
        <p:txBody>
          <a:bodyPr>
            <a:normAutofit/>
          </a:bodyPr>
          <a:lstStyle/>
          <a:p>
            <a:r>
              <a:rPr lang="en-US" sz="2800" b="1">
                <a:solidFill>
                  <a:srgbClr val="0070C0"/>
                </a:solidFill>
              </a:rPr>
              <a:t>For link prediction, we will split edges twice</a:t>
            </a:r>
          </a:p>
          <a:p>
            <a:r>
              <a:rPr lang="en-US" sz="2800" b="1"/>
              <a:t>Step 1: </a:t>
            </a:r>
            <a:r>
              <a:rPr lang="en-US" sz="2800" b="1">
                <a:solidFill>
                  <a:srgbClr val="C00000"/>
                </a:solidFill>
              </a:rPr>
              <a:t>Assign 2 types of edges in the original graph</a:t>
            </a:r>
          </a:p>
          <a:p>
            <a:pPr lvl="1"/>
            <a:r>
              <a:rPr lang="en-US" sz="2400" b="1"/>
              <a:t>Message edges: Used for GNN message passing</a:t>
            </a:r>
          </a:p>
          <a:p>
            <a:pPr lvl="1"/>
            <a:r>
              <a:rPr lang="en-US" sz="2400" b="1">
                <a:solidFill>
                  <a:schemeClr val="accent5"/>
                </a:solidFill>
              </a:rPr>
              <a:t>Supervision edges: Use for computing objectives</a:t>
            </a:r>
          </a:p>
          <a:p>
            <a:pPr lvl="1"/>
            <a:r>
              <a:rPr lang="en-US" sz="2400" b="1"/>
              <a:t>After step 1:</a:t>
            </a:r>
          </a:p>
          <a:p>
            <a:pPr lvl="2"/>
            <a:r>
              <a:rPr lang="en-US" sz="2200" b="1"/>
              <a:t>Only message edges will remain in the graph</a:t>
            </a:r>
          </a:p>
          <a:p>
            <a:pPr lvl="2"/>
            <a:r>
              <a:rPr lang="en-US" sz="2200" b="1">
                <a:solidFill>
                  <a:schemeClr val="accent5"/>
                </a:solidFill>
              </a:rPr>
              <a:t>Supervision edges are used as supervision for edge predictions made by the model, will not be fed into GNN!</a:t>
            </a:r>
          </a:p>
          <a:p>
            <a:pPr lvl="1"/>
            <a:endParaRPr lang="en-US" sz="2800" b="1">
              <a:solidFill>
                <a:srgbClr val="C00000"/>
              </a:solidFill>
            </a:endParaRPr>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68</a:t>
            </a:fld>
            <a:endParaRPr lang="en-US"/>
          </a:p>
        </p:txBody>
      </p:sp>
      <p:cxnSp>
        <p:nvCxnSpPr>
          <p:cNvPr id="7" name="Straight Connector 6">
            <a:extLst>
              <a:ext uri="{FF2B5EF4-FFF2-40B4-BE49-F238E27FC236}">
                <a16:creationId xmlns:a16="http://schemas.microsoft.com/office/drawing/2014/main" id="{C835F224-061B-4A48-AA42-5420530DEB77}"/>
              </a:ext>
            </a:extLst>
          </p:cNvPr>
          <p:cNvCxnSpPr>
            <a:cxnSpLocks/>
          </p:cNvCxnSpPr>
          <p:nvPr/>
        </p:nvCxnSpPr>
        <p:spPr>
          <a:xfrm flipH="1" flipV="1">
            <a:off x="3598746" y="1745451"/>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1FA11702-2946-6D4B-AAC5-A46C1953ABAF}"/>
              </a:ext>
            </a:extLst>
          </p:cNvPr>
          <p:cNvCxnSpPr>
            <a:cxnSpLocks/>
          </p:cNvCxnSpPr>
          <p:nvPr/>
        </p:nvCxnSpPr>
        <p:spPr>
          <a:xfrm flipH="1" flipV="1">
            <a:off x="4018399" y="2440906"/>
            <a:ext cx="880508" cy="2484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978D0AD-679B-2245-8A79-456FC4F56834}"/>
              </a:ext>
            </a:extLst>
          </p:cNvPr>
          <p:cNvCxnSpPr>
            <a:cxnSpLocks/>
          </p:cNvCxnSpPr>
          <p:nvPr/>
        </p:nvCxnSpPr>
        <p:spPr>
          <a:xfrm flipV="1">
            <a:off x="3908750" y="1602622"/>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0908B2D7-4BB3-6347-9DF3-EE8B253FEBB3}"/>
              </a:ext>
            </a:extLst>
          </p:cNvPr>
          <p:cNvCxnSpPr>
            <a:cxnSpLocks/>
          </p:cNvCxnSpPr>
          <p:nvPr/>
        </p:nvCxnSpPr>
        <p:spPr>
          <a:xfrm flipH="1">
            <a:off x="4963734" y="1708073"/>
            <a:ext cx="464887" cy="648199"/>
          </a:xfrm>
          <a:prstGeom prst="line">
            <a:avLst/>
          </a:prstGeom>
          <a:ln w="28575">
            <a:solidFill>
              <a:schemeClr val="accent5"/>
            </a:solidFill>
            <a:headEnd type="none"/>
            <a:tailEnd type="none"/>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DA86FF25-CBBA-B74B-89BC-32C397223ADE}"/>
              </a:ext>
            </a:extLst>
          </p:cNvPr>
          <p:cNvCxnSpPr>
            <a:cxnSpLocks/>
          </p:cNvCxnSpPr>
          <p:nvPr/>
        </p:nvCxnSpPr>
        <p:spPr>
          <a:xfrm>
            <a:off x="4422165" y="1542836"/>
            <a:ext cx="403029" cy="813436"/>
          </a:xfrm>
          <a:prstGeom prst="line">
            <a:avLst/>
          </a:prstGeom>
          <a:ln w="28575">
            <a:solidFill>
              <a:schemeClr val="accent5"/>
            </a:solidFill>
            <a:headEnd type="none"/>
            <a:tailEnd type="none"/>
          </a:ln>
        </p:spPr>
        <p:style>
          <a:lnRef idx="1">
            <a:schemeClr val="dk1"/>
          </a:lnRef>
          <a:fillRef idx="0">
            <a:schemeClr val="dk1"/>
          </a:fillRef>
          <a:effectRef idx="0">
            <a:schemeClr val="dk1"/>
          </a:effectRef>
          <a:fontRef idx="minor">
            <a:schemeClr val="tx1"/>
          </a:fontRef>
        </p:style>
      </p:cxnSp>
      <p:sp>
        <p:nvSpPr>
          <p:cNvPr id="12" name="Oval 11">
            <a:extLst>
              <a:ext uri="{FF2B5EF4-FFF2-40B4-BE49-F238E27FC236}">
                <a16:creationId xmlns:a16="http://schemas.microsoft.com/office/drawing/2014/main" id="{B36C5402-89BF-9448-BFF7-B08B08A7AD84}"/>
              </a:ext>
            </a:extLst>
          </p:cNvPr>
          <p:cNvSpPr/>
          <p:nvPr/>
        </p:nvSpPr>
        <p:spPr>
          <a:xfrm>
            <a:off x="4281631" y="137544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 name="Oval 12">
            <a:extLst>
              <a:ext uri="{FF2B5EF4-FFF2-40B4-BE49-F238E27FC236}">
                <a16:creationId xmlns:a16="http://schemas.microsoft.com/office/drawing/2014/main" id="{F0CFE218-D315-C945-AD86-A2CADB4F8FF7}"/>
              </a:ext>
            </a:extLst>
          </p:cNvPr>
          <p:cNvSpPr/>
          <p:nvPr/>
        </p:nvSpPr>
        <p:spPr>
          <a:xfrm>
            <a:off x="3764141" y="231851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4" name="Oval 13">
            <a:extLst>
              <a:ext uri="{FF2B5EF4-FFF2-40B4-BE49-F238E27FC236}">
                <a16:creationId xmlns:a16="http://schemas.microsoft.com/office/drawing/2014/main" id="{E4E27BDF-A188-3648-B703-380F51097FB2}"/>
              </a:ext>
            </a:extLst>
          </p:cNvPr>
          <p:cNvSpPr/>
          <p:nvPr/>
        </p:nvSpPr>
        <p:spPr>
          <a:xfrm>
            <a:off x="4754297" y="231851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5" name="Oval 14">
            <a:extLst>
              <a:ext uri="{FF2B5EF4-FFF2-40B4-BE49-F238E27FC236}">
                <a16:creationId xmlns:a16="http://schemas.microsoft.com/office/drawing/2014/main" id="{EFBD4DCF-FFE3-A147-8FE3-CA57BFA2EF35}"/>
              </a:ext>
            </a:extLst>
          </p:cNvPr>
          <p:cNvSpPr/>
          <p:nvPr/>
        </p:nvSpPr>
        <p:spPr>
          <a:xfrm>
            <a:off x="5300311" y="156083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6" name="Oval 15">
            <a:extLst>
              <a:ext uri="{FF2B5EF4-FFF2-40B4-BE49-F238E27FC236}">
                <a16:creationId xmlns:a16="http://schemas.microsoft.com/office/drawing/2014/main" id="{82F7DCED-B31C-7046-B0D4-103BDC3E5050}"/>
              </a:ext>
            </a:extLst>
          </p:cNvPr>
          <p:cNvSpPr/>
          <p:nvPr/>
        </p:nvSpPr>
        <p:spPr>
          <a:xfrm>
            <a:off x="3417789" y="151649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7" name="TextBox 16">
            <a:extLst>
              <a:ext uri="{FF2B5EF4-FFF2-40B4-BE49-F238E27FC236}">
                <a16:creationId xmlns:a16="http://schemas.microsoft.com/office/drawing/2014/main" id="{5791684F-9783-CF43-AFF9-C64BF2848C43}"/>
              </a:ext>
            </a:extLst>
          </p:cNvPr>
          <p:cNvSpPr txBox="1"/>
          <p:nvPr/>
        </p:nvSpPr>
        <p:spPr>
          <a:xfrm>
            <a:off x="5301372" y="1539414"/>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18" name="TextBox 17">
            <a:extLst>
              <a:ext uri="{FF2B5EF4-FFF2-40B4-BE49-F238E27FC236}">
                <a16:creationId xmlns:a16="http://schemas.microsoft.com/office/drawing/2014/main" id="{D086727F-B9CA-4F4C-8480-39B8937D13E6}"/>
              </a:ext>
            </a:extLst>
          </p:cNvPr>
          <p:cNvSpPr txBox="1"/>
          <p:nvPr/>
        </p:nvSpPr>
        <p:spPr>
          <a:xfrm>
            <a:off x="4273732" y="1350588"/>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19" name="TextBox 18">
            <a:extLst>
              <a:ext uri="{FF2B5EF4-FFF2-40B4-BE49-F238E27FC236}">
                <a16:creationId xmlns:a16="http://schemas.microsoft.com/office/drawing/2014/main" id="{2E853D37-2C0C-2649-BEFF-8B667D340300}"/>
              </a:ext>
            </a:extLst>
          </p:cNvPr>
          <p:cNvSpPr txBox="1"/>
          <p:nvPr/>
        </p:nvSpPr>
        <p:spPr>
          <a:xfrm>
            <a:off x="4743593" y="229484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20" name="TextBox 19">
            <a:extLst>
              <a:ext uri="{FF2B5EF4-FFF2-40B4-BE49-F238E27FC236}">
                <a16:creationId xmlns:a16="http://schemas.microsoft.com/office/drawing/2014/main" id="{63B8F62B-146B-F141-9A4B-5D0717566AE5}"/>
              </a:ext>
            </a:extLst>
          </p:cNvPr>
          <p:cNvSpPr txBox="1"/>
          <p:nvPr/>
        </p:nvSpPr>
        <p:spPr>
          <a:xfrm>
            <a:off x="3766934" y="2297117"/>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21" name="TextBox 20">
            <a:extLst>
              <a:ext uri="{FF2B5EF4-FFF2-40B4-BE49-F238E27FC236}">
                <a16:creationId xmlns:a16="http://schemas.microsoft.com/office/drawing/2014/main" id="{011E14F5-E67F-3346-9884-B03F3757AA3F}"/>
              </a:ext>
            </a:extLst>
          </p:cNvPr>
          <p:cNvSpPr txBox="1"/>
          <p:nvPr/>
        </p:nvSpPr>
        <p:spPr>
          <a:xfrm>
            <a:off x="3414732" y="149495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22" name="Straight Connector 21">
            <a:extLst>
              <a:ext uri="{FF2B5EF4-FFF2-40B4-BE49-F238E27FC236}">
                <a16:creationId xmlns:a16="http://schemas.microsoft.com/office/drawing/2014/main" id="{0E3A0603-E1BD-2D4F-85AC-C4BA95DB6395}"/>
              </a:ext>
            </a:extLst>
          </p:cNvPr>
          <p:cNvCxnSpPr>
            <a:cxnSpLocks/>
          </p:cNvCxnSpPr>
          <p:nvPr/>
        </p:nvCxnSpPr>
        <p:spPr>
          <a:xfrm>
            <a:off x="4560705" y="1538805"/>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2E09149D-9A4B-854B-9023-EA95F82FA23C}"/>
              </a:ext>
            </a:extLst>
          </p:cNvPr>
          <p:cNvSpPr txBox="1"/>
          <p:nvPr/>
        </p:nvSpPr>
        <p:spPr>
          <a:xfrm>
            <a:off x="3690782" y="2619295"/>
            <a:ext cx="1535741" cy="369332"/>
          </a:xfrm>
          <a:prstGeom prst="rect">
            <a:avLst/>
          </a:prstGeom>
          <a:noFill/>
        </p:spPr>
        <p:txBody>
          <a:bodyPr wrap="none" rtlCol="0">
            <a:spAutoFit/>
          </a:bodyPr>
          <a:lstStyle/>
          <a:p>
            <a:r>
              <a:rPr lang="en-US" b="1">
                <a:latin typeface="Calibri" panose="020F0502020204030204" pitchFamily="34" charset="0"/>
                <a:cs typeface="Calibri" panose="020F0502020204030204" pitchFamily="34" charset="0"/>
              </a:rPr>
              <a:t>Original graph</a:t>
            </a:r>
          </a:p>
        </p:txBody>
      </p:sp>
      <p:sp>
        <p:nvSpPr>
          <p:cNvPr id="63" name="Rectangle 62">
            <a:extLst>
              <a:ext uri="{FF2B5EF4-FFF2-40B4-BE49-F238E27FC236}">
                <a16:creationId xmlns:a16="http://schemas.microsoft.com/office/drawing/2014/main" id="{8EFD6EF2-306D-B443-8228-C9D2BB799B17}"/>
              </a:ext>
            </a:extLst>
          </p:cNvPr>
          <p:cNvSpPr/>
          <p:nvPr/>
        </p:nvSpPr>
        <p:spPr>
          <a:xfrm>
            <a:off x="1549689" y="1987695"/>
            <a:ext cx="1691489" cy="369332"/>
          </a:xfrm>
          <a:prstGeom prst="rect">
            <a:avLst/>
          </a:prstGeom>
        </p:spPr>
        <p:txBody>
          <a:bodyPr wrap="none">
            <a:spAutoFit/>
          </a:bodyPr>
          <a:lstStyle/>
          <a:p>
            <a:r>
              <a:rPr lang="en-US" b="1"/>
              <a:t>Message edges</a:t>
            </a:r>
            <a:endParaRPr lang="en-US"/>
          </a:p>
        </p:txBody>
      </p:sp>
      <p:sp>
        <p:nvSpPr>
          <p:cNvPr id="69" name="Rectangle 68">
            <a:extLst>
              <a:ext uri="{FF2B5EF4-FFF2-40B4-BE49-F238E27FC236}">
                <a16:creationId xmlns:a16="http://schemas.microsoft.com/office/drawing/2014/main" id="{E26A07AF-8DDB-1B4B-B3DB-229F3F564A02}"/>
              </a:ext>
            </a:extLst>
          </p:cNvPr>
          <p:cNvSpPr/>
          <p:nvPr/>
        </p:nvSpPr>
        <p:spPr>
          <a:xfrm>
            <a:off x="5801868" y="2008863"/>
            <a:ext cx="1989647" cy="369332"/>
          </a:xfrm>
          <a:prstGeom prst="rect">
            <a:avLst/>
          </a:prstGeom>
        </p:spPr>
        <p:txBody>
          <a:bodyPr wrap="none">
            <a:spAutoFit/>
          </a:bodyPr>
          <a:lstStyle/>
          <a:p>
            <a:r>
              <a:rPr lang="en-US" b="1">
                <a:solidFill>
                  <a:schemeClr val="accent5"/>
                </a:solidFill>
              </a:rPr>
              <a:t>Supervision edges</a:t>
            </a:r>
          </a:p>
        </p:txBody>
      </p:sp>
      <p:cxnSp>
        <p:nvCxnSpPr>
          <p:cNvPr id="71" name="Straight Arrow Connector 70">
            <a:extLst>
              <a:ext uri="{FF2B5EF4-FFF2-40B4-BE49-F238E27FC236}">
                <a16:creationId xmlns:a16="http://schemas.microsoft.com/office/drawing/2014/main" id="{F142579E-3FDF-6941-96FE-3C753D4262AB}"/>
              </a:ext>
            </a:extLst>
          </p:cNvPr>
          <p:cNvCxnSpPr>
            <a:cxnSpLocks/>
          </p:cNvCxnSpPr>
          <p:nvPr/>
        </p:nvCxnSpPr>
        <p:spPr>
          <a:xfrm flipV="1">
            <a:off x="3224981" y="2193529"/>
            <a:ext cx="478462" cy="1"/>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75" name="Straight Arrow Connector 74">
            <a:extLst>
              <a:ext uri="{FF2B5EF4-FFF2-40B4-BE49-F238E27FC236}">
                <a16:creationId xmlns:a16="http://schemas.microsoft.com/office/drawing/2014/main" id="{4B3912DB-516D-C04C-8653-60B582DBB781}"/>
              </a:ext>
            </a:extLst>
          </p:cNvPr>
          <p:cNvCxnSpPr>
            <a:cxnSpLocks/>
          </p:cNvCxnSpPr>
          <p:nvPr/>
        </p:nvCxnSpPr>
        <p:spPr>
          <a:xfrm flipH="1" flipV="1">
            <a:off x="5246064" y="2193529"/>
            <a:ext cx="555804" cy="1"/>
          </a:xfrm>
          <a:prstGeom prst="straightConnector1">
            <a:avLst/>
          </a:prstGeom>
          <a:ln w="28575">
            <a:solidFill>
              <a:schemeClr val="accent5"/>
            </a:solidFill>
            <a:prstDash val="sysDot"/>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459667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lstStyle/>
          <a:p>
            <a:r>
              <a:rPr lang="en-US"/>
              <a:t>Setting up Link Prediction</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446475" y="1149181"/>
            <a:ext cx="8686800" cy="3688206"/>
          </a:xfrm>
        </p:spPr>
        <p:txBody>
          <a:bodyPr>
            <a:normAutofit/>
          </a:bodyPr>
          <a:lstStyle/>
          <a:p>
            <a:r>
              <a:rPr lang="en-US" b="1"/>
              <a:t>Step 2: </a:t>
            </a:r>
            <a:r>
              <a:rPr lang="en-US" b="1">
                <a:solidFill>
                  <a:srgbClr val="C00000"/>
                </a:solidFill>
              </a:rPr>
              <a:t>Split edges into train / validation / test</a:t>
            </a:r>
          </a:p>
          <a:p>
            <a:r>
              <a:rPr lang="en-US" b="1">
                <a:solidFill>
                  <a:srgbClr val="0070C0"/>
                </a:solidFill>
              </a:rPr>
              <a:t>Option 1: </a:t>
            </a:r>
            <a:r>
              <a:rPr lang="en-US" b="1">
                <a:solidFill>
                  <a:srgbClr val="C00000"/>
                </a:solidFill>
              </a:rPr>
              <a:t>Inductive</a:t>
            </a:r>
            <a:r>
              <a:rPr lang="en-US" b="1">
                <a:solidFill>
                  <a:srgbClr val="0070C0"/>
                </a:solidFill>
              </a:rPr>
              <a:t> link prediction split</a:t>
            </a:r>
          </a:p>
          <a:p>
            <a:pPr lvl="1"/>
            <a:r>
              <a:rPr lang="en-US" b="1"/>
              <a:t>Suppose we have a dataset of 3 graphs. Each inductive split will contain an independent graph</a:t>
            </a:r>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69</a:t>
            </a:fld>
            <a:endParaRPr lang="en-US"/>
          </a:p>
        </p:txBody>
      </p:sp>
      <p:cxnSp>
        <p:nvCxnSpPr>
          <p:cNvPr id="60" name="Straight Connector 59">
            <a:extLst>
              <a:ext uri="{FF2B5EF4-FFF2-40B4-BE49-F238E27FC236}">
                <a16:creationId xmlns:a16="http://schemas.microsoft.com/office/drawing/2014/main" id="{D39B843E-F38A-294C-8652-559E4BEB6901}"/>
              </a:ext>
            </a:extLst>
          </p:cNvPr>
          <p:cNvCxnSpPr>
            <a:cxnSpLocks/>
          </p:cNvCxnSpPr>
          <p:nvPr/>
        </p:nvCxnSpPr>
        <p:spPr>
          <a:xfrm flipH="1" flipV="1">
            <a:off x="1890174" y="5302400"/>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1A9DE1C4-F2DB-234E-BABB-A50F600E16AB}"/>
              </a:ext>
            </a:extLst>
          </p:cNvPr>
          <p:cNvCxnSpPr>
            <a:cxnSpLocks/>
          </p:cNvCxnSpPr>
          <p:nvPr/>
        </p:nvCxnSpPr>
        <p:spPr>
          <a:xfrm flipV="1">
            <a:off x="2200178" y="5159571"/>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AAEAE6EB-5F0A-5747-92F3-13B9A9E74655}"/>
              </a:ext>
            </a:extLst>
          </p:cNvPr>
          <p:cNvCxnSpPr>
            <a:cxnSpLocks/>
          </p:cNvCxnSpPr>
          <p:nvPr/>
        </p:nvCxnSpPr>
        <p:spPr>
          <a:xfrm flipH="1">
            <a:off x="3255162" y="5265022"/>
            <a:ext cx="464887" cy="648199"/>
          </a:xfrm>
          <a:prstGeom prst="line">
            <a:avLst/>
          </a:prstGeom>
          <a:ln w="28575" cmpd="sng">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D18E1EB0-4447-3040-A5A5-C1823559D7E1}"/>
              </a:ext>
            </a:extLst>
          </p:cNvPr>
          <p:cNvCxnSpPr>
            <a:cxnSpLocks/>
          </p:cNvCxnSpPr>
          <p:nvPr/>
        </p:nvCxnSpPr>
        <p:spPr>
          <a:xfrm>
            <a:off x="2713593" y="5099785"/>
            <a:ext cx="403029" cy="813436"/>
          </a:xfrm>
          <a:prstGeom prst="line">
            <a:avLst/>
          </a:prstGeom>
          <a:ln w="28575" cmpd="sng">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65" name="Oval 64">
            <a:extLst>
              <a:ext uri="{FF2B5EF4-FFF2-40B4-BE49-F238E27FC236}">
                <a16:creationId xmlns:a16="http://schemas.microsoft.com/office/drawing/2014/main" id="{DDA16143-5CED-5942-BACF-E88A19DBE7A9}"/>
              </a:ext>
            </a:extLst>
          </p:cNvPr>
          <p:cNvSpPr/>
          <p:nvPr/>
        </p:nvSpPr>
        <p:spPr>
          <a:xfrm>
            <a:off x="2573059" y="493239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6" name="Oval 65">
            <a:extLst>
              <a:ext uri="{FF2B5EF4-FFF2-40B4-BE49-F238E27FC236}">
                <a16:creationId xmlns:a16="http://schemas.microsoft.com/office/drawing/2014/main" id="{162C9390-E79B-4D48-8F66-0A61FF6D4A36}"/>
              </a:ext>
            </a:extLst>
          </p:cNvPr>
          <p:cNvSpPr/>
          <p:nvPr/>
        </p:nvSpPr>
        <p:spPr>
          <a:xfrm>
            <a:off x="2055569" y="5875459"/>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7" name="Oval 66">
            <a:extLst>
              <a:ext uri="{FF2B5EF4-FFF2-40B4-BE49-F238E27FC236}">
                <a16:creationId xmlns:a16="http://schemas.microsoft.com/office/drawing/2014/main" id="{2AA70019-727E-CE4D-B15E-F9D8296F5BB3}"/>
              </a:ext>
            </a:extLst>
          </p:cNvPr>
          <p:cNvSpPr/>
          <p:nvPr/>
        </p:nvSpPr>
        <p:spPr>
          <a:xfrm>
            <a:off x="3045725" y="5875459"/>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8" name="Oval 67">
            <a:extLst>
              <a:ext uri="{FF2B5EF4-FFF2-40B4-BE49-F238E27FC236}">
                <a16:creationId xmlns:a16="http://schemas.microsoft.com/office/drawing/2014/main" id="{7F149CB0-8AF7-AC4A-9E22-863FED2B6720}"/>
              </a:ext>
            </a:extLst>
          </p:cNvPr>
          <p:cNvSpPr/>
          <p:nvPr/>
        </p:nvSpPr>
        <p:spPr>
          <a:xfrm>
            <a:off x="3591739" y="511778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9" name="Oval 68">
            <a:extLst>
              <a:ext uri="{FF2B5EF4-FFF2-40B4-BE49-F238E27FC236}">
                <a16:creationId xmlns:a16="http://schemas.microsoft.com/office/drawing/2014/main" id="{3C49BD7F-DAF7-994C-9384-1B82DB37C163}"/>
              </a:ext>
            </a:extLst>
          </p:cNvPr>
          <p:cNvSpPr/>
          <p:nvPr/>
        </p:nvSpPr>
        <p:spPr>
          <a:xfrm>
            <a:off x="1709217" y="507344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0" name="TextBox 69">
            <a:extLst>
              <a:ext uri="{FF2B5EF4-FFF2-40B4-BE49-F238E27FC236}">
                <a16:creationId xmlns:a16="http://schemas.microsoft.com/office/drawing/2014/main" id="{4D52326C-4BD7-CF4B-B41A-AC5601C57DF5}"/>
              </a:ext>
            </a:extLst>
          </p:cNvPr>
          <p:cNvSpPr txBox="1"/>
          <p:nvPr/>
        </p:nvSpPr>
        <p:spPr>
          <a:xfrm>
            <a:off x="3592800" y="5096363"/>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71" name="TextBox 70">
            <a:extLst>
              <a:ext uri="{FF2B5EF4-FFF2-40B4-BE49-F238E27FC236}">
                <a16:creationId xmlns:a16="http://schemas.microsoft.com/office/drawing/2014/main" id="{2A47EA86-52E1-394B-8883-474251254947}"/>
              </a:ext>
            </a:extLst>
          </p:cNvPr>
          <p:cNvSpPr txBox="1"/>
          <p:nvPr/>
        </p:nvSpPr>
        <p:spPr>
          <a:xfrm>
            <a:off x="2565160" y="4907537"/>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72" name="TextBox 71">
            <a:extLst>
              <a:ext uri="{FF2B5EF4-FFF2-40B4-BE49-F238E27FC236}">
                <a16:creationId xmlns:a16="http://schemas.microsoft.com/office/drawing/2014/main" id="{4C1F7BC2-3172-1341-8674-DB345A487E38}"/>
              </a:ext>
            </a:extLst>
          </p:cNvPr>
          <p:cNvSpPr txBox="1"/>
          <p:nvPr/>
        </p:nvSpPr>
        <p:spPr>
          <a:xfrm>
            <a:off x="3035021" y="5851789"/>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73" name="TextBox 72">
            <a:extLst>
              <a:ext uri="{FF2B5EF4-FFF2-40B4-BE49-F238E27FC236}">
                <a16:creationId xmlns:a16="http://schemas.microsoft.com/office/drawing/2014/main" id="{CDF5C488-4685-FF4B-9775-DFA370AD5714}"/>
              </a:ext>
            </a:extLst>
          </p:cNvPr>
          <p:cNvSpPr txBox="1"/>
          <p:nvPr/>
        </p:nvSpPr>
        <p:spPr>
          <a:xfrm>
            <a:off x="2058362" y="585406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74" name="TextBox 73">
            <a:extLst>
              <a:ext uri="{FF2B5EF4-FFF2-40B4-BE49-F238E27FC236}">
                <a16:creationId xmlns:a16="http://schemas.microsoft.com/office/drawing/2014/main" id="{6EDAB4B1-9836-864D-822A-F49C82F27041}"/>
              </a:ext>
            </a:extLst>
          </p:cNvPr>
          <p:cNvSpPr txBox="1"/>
          <p:nvPr/>
        </p:nvSpPr>
        <p:spPr>
          <a:xfrm>
            <a:off x="1706160" y="5051905"/>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75" name="Straight Connector 74">
            <a:extLst>
              <a:ext uri="{FF2B5EF4-FFF2-40B4-BE49-F238E27FC236}">
                <a16:creationId xmlns:a16="http://schemas.microsoft.com/office/drawing/2014/main" id="{EB21914C-735D-4245-966F-8B83EF02DA9C}"/>
              </a:ext>
            </a:extLst>
          </p:cNvPr>
          <p:cNvCxnSpPr>
            <a:cxnSpLocks/>
          </p:cNvCxnSpPr>
          <p:nvPr/>
        </p:nvCxnSpPr>
        <p:spPr>
          <a:xfrm>
            <a:off x="2852133" y="5095754"/>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64A3A8AF-697C-BC41-A870-9C7390AAF022}"/>
              </a:ext>
            </a:extLst>
          </p:cNvPr>
          <p:cNvCxnSpPr>
            <a:cxnSpLocks/>
          </p:cNvCxnSpPr>
          <p:nvPr/>
        </p:nvCxnSpPr>
        <p:spPr>
          <a:xfrm flipH="1" flipV="1">
            <a:off x="4305567" y="5335307"/>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E9AF8DC3-E403-6E4E-BC18-9BBECF57CF9F}"/>
              </a:ext>
            </a:extLst>
          </p:cNvPr>
          <p:cNvCxnSpPr>
            <a:cxnSpLocks/>
          </p:cNvCxnSpPr>
          <p:nvPr/>
        </p:nvCxnSpPr>
        <p:spPr>
          <a:xfrm flipH="1" flipV="1">
            <a:off x="4725220" y="6030762"/>
            <a:ext cx="880508" cy="24846"/>
          </a:xfrm>
          <a:prstGeom prst="line">
            <a:avLst/>
          </a:prstGeom>
          <a:ln w="28575" cmpd="sng">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78" name="Straight Connector 77">
            <a:extLst>
              <a:ext uri="{FF2B5EF4-FFF2-40B4-BE49-F238E27FC236}">
                <a16:creationId xmlns:a16="http://schemas.microsoft.com/office/drawing/2014/main" id="{5DD39E01-61AD-164D-8B0C-EA7808C44C23}"/>
              </a:ext>
            </a:extLst>
          </p:cNvPr>
          <p:cNvCxnSpPr>
            <a:cxnSpLocks/>
          </p:cNvCxnSpPr>
          <p:nvPr/>
        </p:nvCxnSpPr>
        <p:spPr>
          <a:xfrm flipV="1">
            <a:off x="4615571" y="5192478"/>
            <a:ext cx="419328" cy="871191"/>
          </a:xfrm>
          <a:prstGeom prst="line">
            <a:avLst/>
          </a:prstGeom>
          <a:ln w="28575" cmpd="sng">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79" name="Straight Connector 78">
            <a:extLst>
              <a:ext uri="{FF2B5EF4-FFF2-40B4-BE49-F238E27FC236}">
                <a16:creationId xmlns:a16="http://schemas.microsoft.com/office/drawing/2014/main" id="{45754D40-CBB6-784A-AD4A-043DCFBD7244}"/>
              </a:ext>
            </a:extLst>
          </p:cNvPr>
          <p:cNvCxnSpPr>
            <a:cxnSpLocks/>
          </p:cNvCxnSpPr>
          <p:nvPr/>
        </p:nvCxnSpPr>
        <p:spPr>
          <a:xfrm flipH="1">
            <a:off x="5670555" y="5297929"/>
            <a:ext cx="464887" cy="64819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80" name="Straight Connector 79">
            <a:extLst>
              <a:ext uri="{FF2B5EF4-FFF2-40B4-BE49-F238E27FC236}">
                <a16:creationId xmlns:a16="http://schemas.microsoft.com/office/drawing/2014/main" id="{2330E16F-D054-BC4B-B84A-EE05C38B18A7}"/>
              </a:ext>
            </a:extLst>
          </p:cNvPr>
          <p:cNvCxnSpPr>
            <a:cxnSpLocks/>
          </p:cNvCxnSpPr>
          <p:nvPr/>
        </p:nvCxnSpPr>
        <p:spPr>
          <a:xfrm>
            <a:off x="5128986" y="5132692"/>
            <a:ext cx="403029" cy="81343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81" name="Oval 80">
            <a:extLst>
              <a:ext uri="{FF2B5EF4-FFF2-40B4-BE49-F238E27FC236}">
                <a16:creationId xmlns:a16="http://schemas.microsoft.com/office/drawing/2014/main" id="{E4364EE0-5F9D-6041-B133-7742D7612DB7}"/>
              </a:ext>
            </a:extLst>
          </p:cNvPr>
          <p:cNvSpPr/>
          <p:nvPr/>
        </p:nvSpPr>
        <p:spPr>
          <a:xfrm>
            <a:off x="4988452" y="496529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2" name="Oval 81">
            <a:extLst>
              <a:ext uri="{FF2B5EF4-FFF2-40B4-BE49-F238E27FC236}">
                <a16:creationId xmlns:a16="http://schemas.microsoft.com/office/drawing/2014/main" id="{3B78A781-B7A1-144F-B9FE-BC8AE2DEB960}"/>
              </a:ext>
            </a:extLst>
          </p:cNvPr>
          <p:cNvSpPr/>
          <p:nvPr/>
        </p:nvSpPr>
        <p:spPr>
          <a:xfrm>
            <a:off x="4470962" y="590836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3" name="Oval 82">
            <a:extLst>
              <a:ext uri="{FF2B5EF4-FFF2-40B4-BE49-F238E27FC236}">
                <a16:creationId xmlns:a16="http://schemas.microsoft.com/office/drawing/2014/main" id="{D889E241-0082-0447-8E57-EF6F14E13EFB}"/>
              </a:ext>
            </a:extLst>
          </p:cNvPr>
          <p:cNvSpPr/>
          <p:nvPr/>
        </p:nvSpPr>
        <p:spPr>
          <a:xfrm>
            <a:off x="5461118" y="590836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4" name="Oval 83">
            <a:extLst>
              <a:ext uri="{FF2B5EF4-FFF2-40B4-BE49-F238E27FC236}">
                <a16:creationId xmlns:a16="http://schemas.microsoft.com/office/drawing/2014/main" id="{4BEB5182-F889-9047-B98C-F252CF9B8BD8}"/>
              </a:ext>
            </a:extLst>
          </p:cNvPr>
          <p:cNvSpPr/>
          <p:nvPr/>
        </p:nvSpPr>
        <p:spPr>
          <a:xfrm>
            <a:off x="6007132" y="515068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5" name="Oval 84">
            <a:extLst>
              <a:ext uri="{FF2B5EF4-FFF2-40B4-BE49-F238E27FC236}">
                <a16:creationId xmlns:a16="http://schemas.microsoft.com/office/drawing/2014/main" id="{1AE11F11-A302-CB4B-85AE-AF05B153F504}"/>
              </a:ext>
            </a:extLst>
          </p:cNvPr>
          <p:cNvSpPr/>
          <p:nvPr/>
        </p:nvSpPr>
        <p:spPr>
          <a:xfrm>
            <a:off x="4124610" y="510635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6" name="TextBox 85">
            <a:extLst>
              <a:ext uri="{FF2B5EF4-FFF2-40B4-BE49-F238E27FC236}">
                <a16:creationId xmlns:a16="http://schemas.microsoft.com/office/drawing/2014/main" id="{891139FA-7151-E94A-B5AD-385797FA449D}"/>
              </a:ext>
            </a:extLst>
          </p:cNvPr>
          <p:cNvSpPr txBox="1"/>
          <p:nvPr/>
        </p:nvSpPr>
        <p:spPr>
          <a:xfrm>
            <a:off x="6008193" y="5129270"/>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8</a:t>
            </a:r>
          </a:p>
        </p:txBody>
      </p:sp>
      <p:sp>
        <p:nvSpPr>
          <p:cNvPr id="87" name="TextBox 86">
            <a:extLst>
              <a:ext uri="{FF2B5EF4-FFF2-40B4-BE49-F238E27FC236}">
                <a16:creationId xmlns:a16="http://schemas.microsoft.com/office/drawing/2014/main" id="{E4547AA2-916B-7547-A155-951535E89D51}"/>
              </a:ext>
            </a:extLst>
          </p:cNvPr>
          <p:cNvSpPr txBox="1"/>
          <p:nvPr/>
        </p:nvSpPr>
        <p:spPr>
          <a:xfrm>
            <a:off x="4980553" y="4940444"/>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7</a:t>
            </a:r>
          </a:p>
        </p:txBody>
      </p:sp>
      <p:sp>
        <p:nvSpPr>
          <p:cNvPr id="88" name="TextBox 87">
            <a:extLst>
              <a:ext uri="{FF2B5EF4-FFF2-40B4-BE49-F238E27FC236}">
                <a16:creationId xmlns:a16="http://schemas.microsoft.com/office/drawing/2014/main" id="{48E4AD8E-AFD1-3A4D-90B7-D945A73CA451}"/>
              </a:ext>
            </a:extLst>
          </p:cNvPr>
          <p:cNvSpPr txBox="1"/>
          <p:nvPr/>
        </p:nvSpPr>
        <p:spPr>
          <a:xfrm>
            <a:off x="5450414" y="5884696"/>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9</a:t>
            </a:r>
          </a:p>
        </p:txBody>
      </p:sp>
      <p:sp>
        <p:nvSpPr>
          <p:cNvPr id="89" name="TextBox 88">
            <a:extLst>
              <a:ext uri="{FF2B5EF4-FFF2-40B4-BE49-F238E27FC236}">
                <a16:creationId xmlns:a16="http://schemas.microsoft.com/office/drawing/2014/main" id="{C8B56679-D059-6043-B24B-4381C5BDFACB}"/>
              </a:ext>
            </a:extLst>
          </p:cNvPr>
          <p:cNvSpPr txBox="1"/>
          <p:nvPr/>
        </p:nvSpPr>
        <p:spPr>
          <a:xfrm>
            <a:off x="4409511" y="5877581"/>
            <a:ext cx="412292"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10</a:t>
            </a:r>
          </a:p>
        </p:txBody>
      </p:sp>
      <p:sp>
        <p:nvSpPr>
          <p:cNvPr id="90" name="TextBox 89">
            <a:extLst>
              <a:ext uri="{FF2B5EF4-FFF2-40B4-BE49-F238E27FC236}">
                <a16:creationId xmlns:a16="http://schemas.microsoft.com/office/drawing/2014/main" id="{813095AD-C502-804E-B48F-396EB3369D40}"/>
              </a:ext>
            </a:extLst>
          </p:cNvPr>
          <p:cNvSpPr txBox="1"/>
          <p:nvPr/>
        </p:nvSpPr>
        <p:spPr>
          <a:xfrm>
            <a:off x="4121553" y="5084812"/>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6</a:t>
            </a:r>
          </a:p>
        </p:txBody>
      </p:sp>
      <p:cxnSp>
        <p:nvCxnSpPr>
          <p:cNvPr id="92" name="Straight Connector 91">
            <a:extLst>
              <a:ext uri="{FF2B5EF4-FFF2-40B4-BE49-F238E27FC236}">
                <a16:creationId xmlns:a16="http://schemas.microsoft.com/office/drawing/2014/main" id="{3F7A0E52-2190-9E48-B781-F69EA1DC152C}"/>
              </a:ext>
            </a:extLst>
          </p:cNvPr>
          <p:cNvCxnSpPr>
            <a:cxnSpLocks/>
          </p:cNvCxnSpPr>
          <p:nvPr/>
        </p:nvCxnSpPr>
        <p:spPr>
          <a:xfrm flipH="1" flipV="1">
            <a:off x="6733064" y="5368214"/>
            <a:ext cx="273330" cy="663879"/>
          </a:xfrm>
          <a:prstGeom prst="line">
            <a:avLst/>
          </a:prstGeom>
          <a:ln w="28575" cmpd="sng">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93" name="Straight Connector 92">
            <a:extLst>
              <a:ext uri="{FF2B5EF4-FFF2-40B4-BE49-F238E27FC236}">
                <a16:creationId xmlns:a16="http://schemas.microsoft.com/office/drawing/2014/main" id="{3A4BC383-A62B-6942-884E-BFA77BCB1C22}"/>
              </a:ext>
            </a:extLst>
          </p:cNvPr>
          <p:cNvCxnSpPr>
            <a:cxnSpLocks/>
          </p:cNvCxnSpPr>
          <p:nvPr/>
        </p:nvCxnSpPr>
        <p:spPr>
          <a:xfrm flipH="1" flipV="1">
            <a:off x="7152717" y="6063669"/>
            <a:ext cx="880508" cy="24846"/>
          </a:xfrm>
          <a:prstGeom prst="line">
            <a:avLst/>
          </a:prstGeom>
          <a:ln w="28575" cmpd="sng">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95" name="Straight Connector 94">
            <a:extLst>
              <a:ext uri="{FF2B5EF4-FFF2-40B4-BE49-F238E27FC236}">
                <a16:creationId xmlns:a16="http://schemas.microsoft.com/office/drawing/2014/main" id="{45BBA1E5-FEE1-C840-94AB-DE18BEC5E9C8}"/>
              </a:ext>
            </a:extLst>
          </p:cNvPr>
          <p:cNvCxnSpPr>
            <a:cxnSpLocks/>
          </p:cNvCxnSpPr>
          <p:nvPr/>
        </p:nvCxnSpPr>
        <p:spPr>
          <a:xfrm flipH="1">
            <a:off x="8098052" y="5330836"/>
            <a:ext cx="464887" cy="64819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96" name="Straight Connector 95">
            <a:extLst>
              <a:ext uri="{FF2B5EF4-FFF2-40B4-BE49-F238E27FC236}">
                <a16:creationId xmlns:a16="http://schemas.microsoft.com/office/drawing/2014/main" id="{882FDCE0-D703-404B-9864-EC018CB80370}"/>
              </a:ext>
            </a:extLst>
          </p:cNvPr>
          <p:cNvCxnSpPr>
            <a:cxnSpLocks/>
          </p:cNvCxnSpPr>
          <p:nvPr/>
        </p:nvCxnSpPr>
        <p:spPr>
          <a:xfrm>
            <a:off x="7556483" y="5165599"/>
            <a:ext cx="403029" cy="81343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97" name="Oval 96">
            <a:extLst>
              <a:ext uri="{FF2B5EF4-FFF2-40B4-BE49-F238E27FC236}">
                <a16:creationId xmlns:a16="http://schemas.microsoft.com/office/drawing/2014/main" id="{2B0F3FDC-F97E-2C4E-9CB9-8E1A2266F075}"/>
              </a:ext>
            </a:extLst>
          </p:cNvPr>
          <p:cNvSpPr/>
          <p:nvPr/>
        </p:nvSpPr>
        <p:spPr>
          <a:xfrm>
            <a:off x="7415949" y="4998205"/>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8" name="Oval 97">
            <a:extLst>
              <a:ext uri="{FF2B5EF4-FFF2-40B4-BE49-F238E27FC236}">
                <a16:creationId xmlns:a16="http://schemas.microsoft.com/office/drawing/2014/main" id="{22562853-9B76-9F41-AC91-4445154D0738}"/>
              </a:ext>
            </a:extLst>
          </p:cNvPr>
          <p:cNvSpPr/>
          <p:nvPr/>
        </p:nvSpPr>
        <p:spPr>
          <a:xfrm>
            <a:off x="6898459" y="594127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9" name="Oval 98">
            <a:extLst>
              <a:ext uri="{FF2B5EF4-FFF2-40B4-BE49-F238E27FC236}">
                <a16:creationId xmlns:a16="http://schemas.microsoft.com/office/drawing/2014/main" id="{1C5271C3-40C4-494A-B29F-F336D3F56A74}"/>
              </a:ext>
            </a:extLst>
          </p:cNvPr>
          <p:cNvSpPr/>
          <p:nvPr/>
        </p:nvSpPr>
        <p:spPr>
          <a:xfrm>
            <a:off x="7888615" y="594127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00" name="Oval 99">
            <a:extLst>
              <a:ext uri="{FF2B5EF4-FFF2-40B4-BE49-F238E27FC236}">
                <a16:creationId xmlns:a16="http://schemas.microsoft.com/office/drawing/2014/main" id="{FFE3B940-BEF7-FF4B-B2C6-6DEFD8FE229B}"/>
              </a:ext>
            </a:extLst>
          </p:cNvPr>
          <p:cNvSpPr/>
          <p:nvPr/>
        </p:nvSpPr>
        <p:spPr>
          <a:xfrm>
            <a:off x="8434629" y="518359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01" name="Oval 100">
            <a:extLst>
              <a:ext uri="{FF2B5EF4-FFF2-40B4-BE49-F238E27FC236}">
                <a16:creationId xmlns:a16="http://schemas.microsoft.com/office/drawing/2014/main" id="{B2793249-D208-4841-AAE1-5590A774580C}"/>
              </a:ext>
            </a:extLst>
          </p:cNvPr>
          <p:cNvSpPr/>
          <p:nvPr/>
        </p:nvSpPr>
        <p:spPr>
          <a:xfrm>
            <a:off x="6552107" y="513926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02" name="TextBox 101">
            <a:extLst>
              <a:ext uri="{FF2B5EF4-FFF2-40B4-BE49-F238E27FC236}">
                <a16:creationId xmlns:a16="http://schemas.microsoft.com/office/drawing/2014/main" id="{D58A586D-066E-2044-94E5-999E1960050C}"/>
              </a:ext>
            </a:extLst>
          </p:cNvPr>
          <p:cNvSpPr txBox="1"/>
          <p:nvPr/>
        </p:nvSpPr>
        <p:spPr>
          <a:xfrm>
            <a:off x="8363967" y="5155395"/>
            <a:ext cx="412292"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13</a:t>
            </a:r>
          </a:p>
        </p:txBody>
      </p:sp>
      <p:sp>
        <p:nvSpPr>
          <p:cNvPr id="103" name="TextBox 102">
            <a:extLst>
              <a:ext uri="{FF2B5EF4-FFF2-40B4-BE49-F238E27FC236}">
                <a16:creationId xmlns:a16="http://schemas.microsoft.com/office/drawing/2014/main" id="{86CD4E75-3D55-0D48-A1D8-69955F782915}"/>
              </a:ext>
            </a:extLst>
          </p:cNvPr>
          <p:cNvSpPr txBox="1"/>
          <p:nvPr/>
        </p:nvSpPr>
        <p:spPr>
          <a:xfrm>
            <a:off x="7342299" y="4966601"/>
            <a:ext cx="412292"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12</a:t>
            </a:r>
          </a:p>
        </p:txBody>
      </p:sp>
      <p:sp>
        <p:nvSpPr>
          <p:cNvPr id="104" name="TextBox 103">
            <a:extLst>
              <a:ext uri="{FF2B5EF4-FFF2-40B4-BE49-F238E27FC236}">
                <a16:creationId xmlns:a16="http://schemas.microsoft.com/office/drawing/2014/main" id="{01F722EC-1F27-4249-A1D9-15B521EB3B55}"/>
              </a:ext>
            </a:extLst>
          </p:cNvPr>
          <p:cNvSpPr txBox="1"/>
          <p:nvPr/>
        </p:nvSpPr>
        <p:spPr>
          <a:xfrm>
            <a:off x="7825299" y="5924333"/>
            <a:ext cx="412292"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14</a:t>
            </a:r>
          </a:p>
        </p:txBody>
      </p:sp>
      <p:sp>
        <p:nvSpPr>
          <p:cNvPr id="105" name="TextBox 104">
            <a:extLst>
              <a:ext uri="{FF2B5EF4-FFF2-40B4-BE49-F238E27FC236}">
                <a16:creationId xmlns:a16="http://schemas.microsoft.com/office/drawing/2014/main" id="{99737F61-A49B-8743-A98A-5E60578AD1F4}"/>
              </a:ext>
            </a:extLst>
          </p:cNvPr>
          <p:cNvSpPr txBox="1"/>
          <p:nvPr/>
        </p:nvSpPr>
        <p:spPr>
          <a:xfrm>
            <a:off x="6822222" y="5919238"/>
            <a:ext cx="412292"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15</a:t>
            </a:r>
          </a:p>
        </p:txBody>
      </p:sp>
      <p:sp>
        <p:nvSpPr>
          <p:cNvPr id="106" name="TextBox 105">
            <a:extLst>
              <a:ext uri="{FF2B5EF4-FFF2-40B4-BE49-F238E27FC236}">
                <a16:creationId xmlns:a16="http://schemas.microsoft.com/office/drawing/2014/main" id="{F914ECF6-6EAF-4748-9E22-DF7CD34D5656}"/>
              </a:ext>
            </a:extLst>
          </p:cNvPr>
          <p:cNvSpPr txBox="1"/>
          <p:nvPr/>
        </p:nvSpPr>
        <p:spPr>
          <a:xfrm>
            <a:off x="6497387" y="5110909"/>
            <a:ext cx="401072"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11</a:t>
            </a:r>
          </a:p>
        </p:txBody>
      </p:sp>
      <p:cxnSp>
        <p:nvCxnSpPr>
          <p:cNvPr id="107" name="Straight Connector 106">
            <a:extLst>
              <a:ext uri="{FF2B5EF4-FFF2-40B4-BE49-F238E27FC236}">
                <a16:creationId xmlns:a16="http://schemas.microsoft.com/office/drawing/2014/main" id="{187E021F-323D-A14C-B8E8-6FC58736242D}"/>
              </a:ext>
            </a:extLst>
          </p:cNvPr>
          <p:cNvCxnSpPr>
            <a:cxnSpLocks/>
          </p:cNvCxnSpPr>
          <p:nvPr/>
        </p:nvCxnSpPr>
        <p:spPr>
          <a:xfrm>
            <a:off x="7695023" y="5161568"/>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58" name="TextBox 57">
            <a:extLst>
              <a:ext uri="{FF2B5EF4-FFF2-40B4-BE49-F238E27FC236}">
                <a16:creationId xmlns:a16="http://schemas.microsoft.com/office/drawing/2014/main" id="{5DF5047B-39DA-9940-B915-55C802336072}"/>
              </a:ext>
            </a:extLst>
          </p:cNvPr>
          <p:cNvSpPr txBox="1"/>
          <p:nvPr/>
        </p:nvSpPr>
        <p:spPr>
          <a:xfrm>
            <a:off x="2003702" y="6147795"/>
            <a:ext cx="1409681"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Training set</a:t>
            </a:r>
            <a:endParaRPr lang="en-US">
              <a:solidFill>
                <a:srgbClr val="C00000"/>
              </a:solidFill>
            </a:endParaRPr>
          </a:p>
        </p:txBody>
      </p:sp>
      <p:sp>
        <p:nvSpPr>
          <p:cNvPr id="108" name="TextBox 107">
            <a:extLst>
              <a:ext uri="{FF2B5EF4-FFF2-40B4-BE49-F238E27FC236}">
                <a16:creationId xmlns:a16="http://schemas.microsoft.com/office/drawing/2014/main" id="{57ADD922-5A86-194C-8A0A-372E62903E43}"/>
              </a:ext>
            </a:extLst>
          </p:cNvPr>
          <p:cNvSpPr txBox="1"/>
          <p:nvPr/>
        </p:nvSpPr>
        <p:spPr>
          <a:xfrm>
            <a:off x="4335734" y="6163077"/>
            <a:ext cx="1720343" cy="400110"/>
          </a:xfrm>
          <a:prstGeom prst="rect">
            <a:avLst/>
          </a:prstGeom>
          <a:noFill/>
        </p:spPr>
        <p:txBody>
          <a:bodyPr wrap="none" rtlCol="0">
            <a:spAutoFit/>
          </a:bodyPr>
          <a:lstStyle/>
          <a:p>
            <a:r>
              <a:rPr lang="en-US" sz="2000" b="1">
                <a:solidFill>
                  <a:schemeClr val="accent2"/>
                </a:solidFill>
                <a:cs typeface="Calibri" panose="020F0502020204030204" pitchFamily="34" charset="0"/>
              </a:rPr>
              <a:t>Validation set</a:t>
            </a:r>
            <a:endParaRPr lang="en-US" sz="2000">
              <a:solidFill>
                <a:schemeClr val="accent2"/>
              </a:solidFill>
            </a:endParaRPr>
          </a:p>
        </p:txBody>
      </p:sp>
      <p:sp>
        <p:nvSpPr>
          <p:cNvPr id="112" name="TextBox 111">
            <a:extLst>
              <a:ext uri="{FF2B5EF4-FFF2-40B4-BE49-F238E27FC236}">
                <a16:creationId xmlns:a16="http://schemas.microsoft.com/office/drawing/2014/main" id="{0094FA5F-A93C-8140-AE89-798703497348}"/>
              </a:ext>
            </a:extLst>
          </p:cNvPr>
          <p:cNvSpPr txBox="1"/>
          <p:nvPr/>
        </p:nvSpPr>
        <p:spPr>
          <a:xfrm>
            <a:off x="7056792" y="6153359"/>
            <a:ext cx="1043619" cy="400110"/>
          </a:xfrm>
          <a:prstGeom prst="rect">
            <a:avLst/>
          </a:prstGeom>
          <a:noFill/>
        </p:spPr>
        <p:txBody>
          <a:bodyPr wrap="none" rtlCol="0">
            <a:spAutoFit/>
          </a:bodyPr>
          <a:lstStyle/>
          <a:p>
            <a:r>
              <a:rPr lang="en-US" sz="2000" b="1">
                <a:solidFill>
                  <a:schemeClr val="accent4"/>
                </a:solidFill>
              </a:rPr>
              <a:t>Test set</a:t>
            </a:r>
          </a:p>
        </p:txBody>
      </p:sp>
      <p:sp>
        <p:nvSpPr>
          <p:cNvPr id="113" name="Rectangle 112">
            <a:extLst>
              <a:ext uri="{FF2B5EF4-FFF2-40B4-BE49-F238E27FC236}">
                <a16:creationId xmlns:a16="http://schemas.microsoft.com/office/drawing/2014/main" id="{C98CEF2A-8DFD-6D4D-B6CC-7D55B4398487}"/>
              </a:ext>
            </a:extLst>
          </p:cNvPr>
          <p:cNvSpPr/>
          <p:nvPr/>
        </p:nvSpPr>
        <p:spPr>
          <a:xfrm>
            <a:off x="1639255" y="4898087"/>
            <a:ext cx="2280964" cy="1640368"/>
          </a:xfrm>
          <a:prstGeom prst="rect">
            <a:avLst/>
          </a:prstGeom>
          <a:noFill/>
          <a:ln w="25400" cmpd="sng">
            <a:solidFill>
              <a:srgbClr val="C00000"/>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A945C591-91C7-654C-88AE-302CEF511A1D}"/>
              </a:ext>
            </a:extLst>
          </p:cNvPr>
          <p:cNvSpPr/>
          <p:nvPr/>
        </p:nvSpPr>
        <p:spPr>
          <a:xfrm>
            <a:off x="4042266" y="4907537"/>
            <a:ext cx="2280964" cy="1640368"/>
          </a:xfrm>
          <a:prstGeom prst="rect">
            <a:avLst/>
          </a:prstGeom>
          <a:noFill/>
          <a:ln w="25400" cmpd="sng">
            <a:solidFill>
              <a:schemeClr val="accent2"/>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E89A62DB-85FB-754E-BF7F-8A0730BC58D1}"/>
              </a:ext>
            </a:extLst>
          </p:cNvPr>
          <p:cNvSpPr/>
          <p:nvPr/>
        </p:nvSpPr>
        <p:spPr>
          <a:xfrm>
            <a:off x="6445277" y="4916987"/>
            <a:ext cx="2280964" cy="1640368"/>
          </a:xfrm>
          <a:prstGeom prst="rect">
            <a:avLst/>
          </a:prstGeom>
          <a:noFill/>
          <a:ln w="25400" cmpd="sng">
            <a:solidFill>
              <a:schemeClr val="accent4"/>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B9EB83D-C56A-A545-955B-F12695024CE9}"/>
                  </a:ext>
                </a:extLst>
              </p:cNvPr>
              <p:cNvSpPr txBox="1"/>
              <p:nvPr/>
            </p:nvSpPr>
            <p:spPr>
              <a:xfrm>
                <a:off x="2483774" y="5431706"/>
                <a:ext cx="47230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1</m:t>
                          </m:r>
                        </m:sub>
                      </m:sSub>
                    </m:oMath>
                  </m:oMathPara>
                </a14:m>
                <a:endParaRPr lang="en-US"/>
              </a:p>
            </p:txBody>
          </p:sp>
        </mc:Choice>
        <mc:Fallback xmlns="">
          <p:sp>
            <p:nvSpPr>
              <p:cNvPr id="7" name="TextBox 6">
                <a:extLst>
                  <a:ext uri="{FF2B5EF4-FFF2-40B4-BE49-F238E27FC236}">
                    <a16:creationId xmlns:a16="http://schemas.microsoft.com/office/drawing/2014/main" id="{2B9EB83D-C56A-A545-955B-F12695024CE9}"/>
                  </a:ext>
                </a:extLst>
              </p:cNvPr>
              <p:cNvSpPr txBox="1">
                <a:spLocks noRot="1" noChangeAspect="1" noMove="1" noResize="1" noEditPoints="1" noAdjustHandles="1" noChangeArrowheads="1" noChangeShapeType="1" noTextEdit="1"/>
              </p:cNvSpPr>
              <p:nvPr/>
            </p:nvSpPr>
            <p:spPr>
              <a:xfrm>
                <a:off x="2483774" y="5431706"/>
                <a:ext cx="472309"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5CA76498-E71A-DD43-8608-105F084CFC87}"/>
                  </a:ext>
                </a:extLst>
              </p:cNvPr>
              <p:cNvSpPr txBox="1"/>
              <p:nvPr/>
            </p:nvSpPr>
            <p:spPr>
              <a:xfrm>
                <a:off x="4895381" y="5431706"/>
                <a:ext cx="47763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2</m:t>
                          </m:r>
                        </m:sub>
                      </m:sSub>
                    </m:oMath>
                  </m:oMathPara>
                </a14:m>
                <a:endParaRPr lang="en-US"/>
              </a:p>
            </p:txBody>
          </p:sp>
        </mc:Choice>
        <mc:Fallback xmlns="">
          <p:sp>
            <p:nvSpPr>
              <p:cNvPr id="91" name="TextBox 90">
                <a:extLst>
                  <a:ext uri="{FF2B5EF4-FFF2-40B4-BE49-F238E27FC236}">
                    <a16:creationId xmlns:a16="http://schemas.microsoft.com/office/drawing/2014/main" id="{5CA76498-E71A-DD43-8608-105F084CFC87}"/>
                  </a:ext>
                </a:extLst>
              </p:cNvPr>
              <p:cNvSpPr txBox="1">
                <a:spLocks noRot="1" noChangeAspect="1" noMove="1" noResize="1" noEditPoints="1" noAdjustHandles="1" noChangeArrowheads="1" noChangeShapeType="1" noTextEdit="1"/>
              </p:cNvSpPr>
              <p:nvPr/>
            </p:nvSpPr>
            <p:spPr>
              <a:xfrm>
                <a:off x="4895381" y="5431706"/>
                <a:ext cx="47763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337CB900-6C4F-B641-B336-6BF0C39233AE}"/>
                  </a:ext>
                </a:extLst>
              </p:cNvPr>
              <p:cNvSpPr txBox="1"/>
              <p:nvPr/>
            </p:nvSpPr>
            <p:spPr>
              <a:xfrm>
                <a:off x="7306988" y="5431706"/>
                <a:ext cx="47763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3</m:t>
                          </m:r>
                        </m:sub>
                      </m:sSub>
                    </m:oMath>
                  </m:oMathPara>
                </a14:m>
                <a:endParaRPr lang="en-US"/>
              </a:p>
            </p:txBody>
          </p:sp>
        </mc:Choice>
        <mc:Fallback xmlns="">
          <p:sp>
            <p:nvSpPr>
              <p:cNvPr id="94" name="TextBox 93">
                <a:extLst>
                  <a:ext uri="{FF2B5EF4-FFF2-40B4-BE49-F238E27FC236}">
                    <a16:creationId xmlns:a16="http://schemas.microsoft.com/office/drawing/2014/main" id="{337CB900-6C4F-B641-B336-6BF0C39233AE}"/>
                  </a:ext>
                </a:extLst>
              </p:cNvPr>
              <p:cNvSpPr txBox="1">
                <a:spLocks noRot="1" noChangeAspect="1" noMove="1" noResize="1" noEditPoints="1" noAdjustHandles="1" noChangeArrowheads="1" noChangeShapeType="1" noTextEdit="1"/>
              </p:cNvSpPr>
              <p:nvPr/>
            </p:nvSpPr>
            <p:spPr>
              <a:xfrm>
                <a:off x="7306988" y="5431706"/>
                <a:ext cx="477630" cy="369332"/>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644188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lstStyle/>
          <a:p>
            <a:r>
              <a:rPr lang="en-US"/>
              <a:t>Setting up Link Prediction</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446475" y="1149181"/>
            <a:ext cx="8686800" cy="3688206"/>
          </a:xfrm>
        </p:spPr>
        <p:txBody>
          <a:bodyPr>
            <a:normAutofit/>
          </a:bodyPr>
          <a:lstStyle/>
          <a:p>
            <a:r>
              <a:rPr lang="en-US" b="1"/>
              <a:t>Step 2: </a:t>
            </a:r>
            <a:r>
              <a:rPr lang="en-US" b="1">
                <a:solidFill>
                  <a:srgbClr val="C00000"/>
                </a:solidFill>
              </a:rPr>
              <a:t>Split edges into train / validation / test</a:t>
            </a:r>
          </a:p>
          <a:p>
            <a:r>
              <a:rPr lang="en-US" b="1">
                <a:solidFill>
                  <a:srgbClr val="0070C0"/>
                </a:solidFill>
              </a:rPr>
              <a:t>Option 1: Inductive link prediction split</a:t>
            </a:r>
          </a:p>
          <a:p>
            <a:pPr lvl="1"/>
            <a:r>
              <a:rPr lang="en-US" b="1"/>
              <a:t>Suppose we have a dataset of 3 graphs. Each inductive split will contain an independent graph</a:t>
            </a:r>
          </a:p>
          <a:p>
            <a:pPr lvl="1"/>
            <a:r>
              <a:rPr lang="en-US" b="1"/>
              <a:t>In </a:t>
            </a:r>
            <a:r>
              <a:rPr lang="en-US" b="1">
                <a:solidFill>
                  <a:srgbClr val="C00000"/>
                </a:solidFill>
              </a:rPr>
              <a:t>train</a:t>
            </a:r>
            <a:r>
              <a:rPr lang="en-US">
                <a:solidFill>
                  <a:srgbClr val="C00000"/>
                </a:solidFill>
              </a:rPr>
              <a:t> </a:t>
            </a:r>
            <a:r>
              <a:rPr lang="en-US"/>
              <a:t>or</a:t>
            </a:r>
            <a:r>
              <a:rPr lang="en-US">
                <a:solidFill>
                  <a:srgbClr val="C00000"/>
                </a:solidFill>
              </a:rPr>
              <a:t> </a:t>
            </a:r>
            <a:r>
              <a:rPr lang="en-US" b="1" err="1">
                <a:solidFill>
                  <a:schemeClr val="accent2"/>
                </a:solidFill>
              </a:rPr>
              <a:t>val</a:t>
            </a:r>
            <a:r>
              <a:rPr lang="en-US">
                <a:solidFill>
                  <a:schemeClr val="accent2"/>
                </a:solidFill>
              </a:rPr>
              <a:t> </a:t>
            </a:r>
            <a:r>
              <a:rPr lang="en-US"/>
              <a:t>or </a:t>
            </a:r>
            <a:r>
              <a:rPr lang="en-US" b="1">
                <a:solidFill>
                  <a:schemeClr val="accent4"/>
                </a:solidFill>
              </a:rPr>
              <a:t>test </a:t>
            </a:r>
            <a:r>
              <a:rPr lang="en-US"/>
              <a:t>set,</a:t>
            </a:r>
            <a:r>
              <a:rPr lang="en-US" b="1"/>
              <a:t> each graph will have </a:t>
            </a:r>
            <a:r>
              <a:rPr lang="en-US" b="1">
                <a:solidFill>
                  <a:srgbClr val="C00000"/>
                </a:solidFill>
              </a:rPr>
              <a:t>2</a:t>
            </a:r>
            <a:r>
              <a:rPr lang="en-US" b="1"/>
              <a:t> types of edges</a:t>
            </a:r>
            <a:r>
              <a:rPr lang="en-US"/>
              <a:t>: </a:t>
            </a:r>
            <a:r>
              <a:rPr lang="en-US" b="1"/>
              <a:t>message edges</a:t>
            </a:r>
            <a:r>
              <a:rPr lang="en-US"/>
              <a:t> + </a:t>
            </a:r>
            <a:r>
              <a:rPr lang="en-US" b="1">
                <a:solidFill>
                  <a:schemeClr val="accent5"/>
                </a:solidFill>
              </a:rPr>
              <a:t>supervision edges</a:t>
            </a:r>
          </a:p>
          <a:p>
            <a:pPr lvl="2"/>
            <a:r>
              <a:rPr lang="en-US" b="1">
                <a:solidFill>
                  <a:schemeClr val="accent5"/>
                </a:solidFill>
              </a:rPr>
              <a:t>Supervision edges</a:t>
            </a:r>
            <a:r>
              <a:rPr lang="en-US"/>
              <a:t> are not the input to GNN</a:t>
            </a:r>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70</a:t>
            </a:fld>
            <a:endParaRPr lang="en-US"/>
          </a:p>
        </p:txBody>
      </p:sp>
      <p:cxnSp>
        <p:nvCxnSpPr>
          <p:cNvPr id="60" name="Straight Connector 59">
            <a:extLst>
              <a:ext uri="{FF2B5EF4-FFF2-40B4-BE49-F238E27FC236}">
                <a16:creationId xmlns:a16="http://schemas.microsoft.com/office/drawing/2014/main" id="{D39B843E-F38A-294C-8652-559E4BEB6901}"/>
              </a:ext>
            </a:extLst>
          </p:cNvPr>
          <p:cNvCxnSpPr>
            <a:cxnSpLocks/>
          </p:cNvCxnSpPr>
          <p:nvPr/>
        </p:nvCxnSpPr>
        <p:spPr>
          <a:xfrm flipH="1" flipV="1">
            <a:off x="1890174" y="5302400"/>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1A9DE1C4-F2DB-234E-BABB-A50F600E16AB}"/>
              </a:ext>
            </a:extLst>
          </p:cNvPr>
          <p:cNvCxnSpPr>
            <a:cxnSpLocks/>
          </p:cNvCxnSpPr>
          <p:nvPr/>
        </p:nvCxnSpPr>
        <p:spPr>
          <a:xfrm flipV="1">
            <a:off x="2200178" y="5159571"/>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AAEAE6EB-5F0A-5747-92F3-13B9A9E74655}"/>
              </a:ext>
            </a:extLst>
          </p:cNvPr>
          <p:cNvCxnSpPr>
            <a:cxnSpLocks/>
          </p:cNvCxnSpPr>
          <p:nvPr/>
        </p:nvCxnSpPr>
        <p:spPr>
          <a:xfrm flipH="1">
            <a:off x="3255162" y="5265022"/>
            <a:ext cx="464887" cy="648199"/>
          </a:xfrm>
          <a:prstGeom prst="line">
            <a:avLst/>
          </a:prstGeom>
          <a:ln w="28575">
            <a:solidFill>
              <a:schemeClr val="accent5"/>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D18E1EB0-4447-3040-A5A5-C1823559D7E1}"/>
              </a:ext>
            </a:extLst>
          </p:cNvPr>
          <p:cNvCxnSpPr>
            <a:cxnSpLocks/>
          </p:cNvCxnSpPr>
          <p:nvPr/>
        </p:nvCxnSpPr>
        <p:spPr>
          <a:xfrm>
            <a:off x="2713593" y="5099785"/>
            <a:ext cx="403029" cy="813436"/>
          </a:xfrm>
          <a:prstGeom prst="line">
            <a:avLst/>
          </a:prstGeom>
          <a:ln w="28575">
            <a:solidFill>
              <a:schemeClr val="accent5"/>
            </a:solidFill>
            <a:prstDash val="sysDot"/>
            <a:headEnd type="none"/>
            <a:tailEnd type="none"/>
          </a:ln>
        </p:spPr>
        <p:style>
          <a:lnRef idx="1">
            <a:schemeClr val="dk1"/>
          </a:lnRef>
          <a:fillRef idx="0">
            <a:schemeClr val="dk1"/>
          </a:fillRef>
          <a:effectRef idx="0">
            <a:schemeClr val="dk1"/>
          </a:effectRef>
          <a:fontRef idx="minor">
            <a:schemeClr val="tx1"/>
          </a:fontRef>
        </p:style>
      </p:cxnSp>
      <p:sp>
        <p:nvSpPr>
          <p:cNvPr id="65" name="Oval 64">
            <a:extLst>
              <a:ext uri="{FF2B5EF4-FFF2-40B4-BE49-F238E27FC236}">
                <a16:creationId xmlns:a16="http://schemas.microsoft.com/office/drawing/2014/main" id="{DDA16143-5CED-5942-BACF-E88A19DBE7A9}"/>
              </a:ext>
            </a:extLst>
          </p:cNvPr>
          <p:cNvSpPr/>
          <p:nvPr/>
        </p:nvSpPr>
        <p:spPr>
          <a:xfrm>
            <a:off x="2573059" y="493239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6" name="Oval 65">
            <a:extLst>
              <a:ext uri="{FF2B5EF4-FFF2-40B4-BE49-F238E27FC236}">
                <a16:creationId xmlns:a16="http://schemas.microsoft.com/office/drawing/2014/main" id="{162C9390-E79B-4D48-8F66-0A61FF6D4A36}"/>
              </a:ext>
            </a:extLst>
          </p:cNvPr>
          <p:cNvSpPr/>
          <p:nvPr/>
        </p:nvSpPr>
        <p:spPr>
          <a:xfrm>
            <a:off x="2055569" y="5875459"/>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7" name="Oval 66">
            <a:extLst>
              <a:ext uri="{FF2B5EF4-FFF2-40B4-BE49-F238E27FC236}">
                <a16:creationId xmlns:a16="http://schemas.microsoft.com/office/drawing/2014/main" id="{2AA70019-727E-CE4D-B15E-F9D8296F5BB3}"/>
              </a:ext>
            </a:extLst>
          </p:cNvPr>
          <p:cNvSpPr/>
          <p:nvPr/>
        </p:nvSpPr>
        <p:spPr>
          <a:xfrm>
            <a:off x="3045725" y="5875459"/>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8" name="Oval 67">
            <a:extLst>
              <a:ext uri="{FF2B5EF4-FFF2-40B4-BE49-F238E27FC236}">
                <a16:creationId xmlns:a16="http://schemas.microsoft.com/office/drawing/2014/main" id="{7F149CB0-8AF7-AC4A-9E22-863FED2B6720}"/>
              </a:ext>
            </a:extLst>
          </p:cNvPr>
          <p:cNvSpPr/>
          <p:nvPr/>
        </p:nvSpPr>
        <p:spPr>
          <a:xfrm>
            <a:off x="3591739" y="511778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9" name="Oval 68">
            <a:extLst>
              <a:ext uri="{FF2B5EF4-FFF2-40B4-BE49-F238E27FC236}">
                <a16:creationId xmlns:a16="http://schemas.microsoft.com/office/drawing/2014/main" id="{3C49BD7F-DAF7-994C-9384-1B82DB37C163}"/>
              </a:ext>
            </a:extLst>
          </p:cNvPr>
          <p:cNvSpPr/>
          <p:nvPr/>
        </p:nvSpPr>
        <p:spPr>
          <a:xfrm>
            <a:off x="1709217" y="507344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cxnSp>
        <p:nvCxnSpPr>
          <p:cNvPr id="75" name="Straight Connector 74">
            <a:extLst>
              <a:ext uri="{FF2B5EF4-FFF2-40B4-BE49-F238E27FC236}">
                <a16:creationId xmlns:a16="http://schemas.microsoft.com/office/drawing/2014/main" id="{EB21914C-735D-4245-966F-8B83EF02DA9C}"/>
              </a:ext>
            </a:extLst>
          </p:cNvPr>
          <p:cNvCxnSpPr>
            <a:cxnSpLocks/>
          </p:cNvCxnSpPr>
          <p:nvPr/>
        </p:nvCxnSpPr>
        <p:spPr>
          <a:xfrm>
            <a:off x="2852133" y="5095754"/>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64A3A8AF-697C-BC41-A870-9C7390AAF022}"/>
              </a:ext>
            </a:extLst>
          </p:cNvPr>
          <p:cNvCxnSpPr>
            <a:cxnSpLocks/>
          </p:cNvCxnSpPr>
          <p:nvPr/>
        </p:nvCxnSpPr>
        <p:spPr>
          <a:xfrm flipH="1" flipV="1">
            <a:off x="4305567" y="5335307"/>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E9AF8DC3-E403-6E4E-BC18-9BBECF57CF9F}"/>
              </a:ext>
            </a:extLst>
          </p:cNvPr>
          <p:cNvCxnSpPr>
            <a:cxnSpLocks/>
          </p:cNvCxnSpPr>
          <p:nvPr/>
        </p:nvCxnSpPr>
        <p:spPr>
          <a:xfrm flipH="1" flipV="1">
            <a:off x="4725220" y="6030762"/>
            <a:ext cx="880508" cy="24846"/>
          </a:xfrm>
          <a:prstGeom prst="line">
            <a:avLst/>
          </a:prstGeom>
          <a:ln w="28575">
            <a:solidFill>
              <a:schemeClr val="accent5"/>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78" name="Straight Connector 77">
            <a:extLst>
              <a:ext uri="{FF2B5EF4-FFF2-40B4-BE49-F238E27FC236}">
                <a16:creationId xmlns:a16="http://schemas.microsoft.com/office/drawing/2014/main" id="{5DD39E01-61AD-164D-8B0C-EA7808C44C23}"/>
              </a:ext>
            </a:extLst>
          </p:cNvPr>
          <p:cNvCxnSpPr>
            <a:cxnSpLocks/>
          </p:cNvCxnSpPr>
          <p:nvPr/>
        </p:nvCxnSpPr>
        <p:spPr>
          <a:xfrm flipV="1">
            <a:off x="4615571" y="5192478"/>
            <a:ext cx="419328" cy="871191"/>
          </a:xfrm>
          <a:prstGeom prst="line">
            <a:avLst/>
          </a:prstGeom>
          <a:ln w="28575">
            <a:solidFill>
              <a:schemeClr val="accent5"/>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79" name="Straight Connector 78">
            <a:extLst>
              <a:ext uri="{FF2B5EF4-FFF2-40B4-BE49-F238E27FC236}">
                <a16:creationId xmlns:a16="http://schemas.microsoft.com/office/drawing/2014/main" id="{45754D40-CBB6-784A-AD4A-043DCFBD7244}"/>
              </a:ext>
            </a:extLst>
          </p:cNvPr>
          <p:cNvCxnSpPr>
            <a:cxnSpLocks/>
          </p:cNvCxnSpPr>
          <p:nvPr/>
        </p:nvCxnSpPr>
        <p:spPr>
          <a:xfrm flipH="1">
            <a:off x="5670555" y="5297929"/>
            <a:ext cx="464887" cy="64819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80" name="Straight Connector 79">
            <a:extLst>
              <a:ext uri="{FF2B5EF4-FFF2-40B4-BE49-F238E27FC236}">
                <a16:creationId xmlns:a16="http://schemas.microsoft.com/office/drawing/2014/main" id="{2330E16F-D054-BC4B-B84A-EE05C38B18A7}"/>
              </a:ext>
            </a:extLst>
          </p:cNvPr>
          <p:cNvCxnSpPr>
            <a:cxnSpLocks/>
          </p:cNvCxnSpPr>
          <p:nvPr/>
        </p:nvCxnSpPr>
        <p:spPr>
          <a:xfrm>
            <a:off x="5128986" y="5132692"/>
            <a:ext cx="403029" cy="81343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81" name="Oval 80">
            <a:extLst>
              <a:ext uri="{FF2B5EF4-FFF2-40B4-BE49-F238E27FC236}">
                <a16:creationId xmlns:a16="http://schemas.microsoft.com/office/drawing/2014/main" id="{E4364EE0-5F9D-6041-B133-7742D7612DB7}"/>
              </a:ext>
            </a:extLst>
          </p:cNvPr>
          <p:cNvSpPr/>
          <p:nvPr/>
        </p:nvSpPr>
        <p:spPr>
          <a:xfrm>
            <a:off x="4988452" y="496529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2" name="Oval 81">
            <a:extLst>
              <a:ext uri="{FF2B5EF4-FFF2-40B4-BE49-F238E27FC236}">
                <a16:creationId xmlns:a16="http://schemas.microsoft.com/office/drawing/2014/main" id="{3B78A781-B7A1-144F-B9FE-BC8AE2DEB960}"/>
              </a:ext>
            </a:extLst>
          </p:cNvPr>
          <p:cNvSpPr/>
          <p:nvPr/>
        </p:nvSpPr>
        <p:spPr>
          <a:xfrm>
            <a:off x="4470962" y="590836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3" name="Oval 82">
            <a:extLst>
              <a:ext uri="{FF2B5EF4-FFF2-40B4-BE49-F238E27FC236}">
                <a16:creationId xmlns:a16="http://schemas.microsoft.com/office/drawing/2014/main" id="{D889E241-0082-0447-8E57-EF6F14E13EFB}"/>
              </a:ext>
            </a:extLst>
          </p:cNvPr>
          <p:cNvSpPr/>
          <p:nvPr/>
        </p:nvSpPr>
        <p:spPr>
          <a:xfrm>
            <a:off x="5461118" y="590836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4" name="Oval 83">
            <a:extLst>
              <a:ext uri="{FF2B5EF4-FFF2-40B4-BE49-F238E27FC236}">
                <a16:creationId xmlns:a16="http://schemas.microsoft.com/office/drawing/2014/main" id="{4BEB5182-F889-9047-B98C-F252CF9B8BD8}"/>
              </a:ext>
            </a:extLst>
          </p:cNvPr>
          <p:cNvSpPr/>
          <p:nvPr/>
        </p:nvSpPr>
        <p:spPr>
          <a:xfrm>
            <a:off x="6007132" y="515068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5" name="Oval 84">
            <a:extLst>
              <a:ext uri="{FF2B5EF4-FFF2-40B4-BE49-F238E27FC236}">
                <a16:creationId xmlns:a16="http://schemas.microsoft.com/office/drawing/2014/main" id="{1AE11F11-A302-CB4B-85AE-AF05B153F504}"/>
              </a:ext>
            </a:extLst>
          </p:cNvPr>
          <p:cNvSpPr/>
          <p:nvPr/>
        </p:nvSpPr>
        <p:spPr>
          <a:xfrm>
            <a:off x="4124610" y="510635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cxnSp>
        <p:nvCxnSpPr>
          <p:cNvPr id="92" name="Straight Connector 91">
            <a:extLst>
              <a:ext uri="{FF2B5EF4-FFF2-40B4-BE49-F238E27FC236}">
                <a16:creationId xmlns:a16="http://schemas.microsoft.com/office/drawing/2014/main" id="{3F7A0E52-2190-9E48-B781-F69EA1DC152C}"/>
              </a:ext>
            </a:extLst>
          </p:cNvPr>
          <p:cNvCxnSpPr>
            <a:cxnSpLocks/>
          </p:cNvCxnSpPr>
          <p:nvPr/>
        </p:nvCxnSpPr>
        <p:spPr>
          <a:xfrm flipH="1" flipV="1">
            <a:off x="6733064" y="5368214"/>
            <a:ext cx="273330" cy="663879"/>
          </a:xfrm>
          <a:prstGeom prst="line">
            <a:avLst/>
          </a:prstGeom>
          <a:ln w="28575">
            <a:solidFill>
              <a:schemeClr val="accent5"/>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93" name="Straight Connector 92">
            <a:extLst>
              <a:ext uri="{FF2B5EF4-FFF2-40B4-BE49-F238E27FC236}">
                <a16:creationId xmlns:a16="http://schemas.microsoft.com/office/drawing/2014/main" id="{3A4BC383-A62B-6942-884E-BFA77BCB1C22}"/>
              </a:ext>
            </a:extLst>
          </p:cNvPr>
          <p:cNvCxnSpPr>
            <a:cxnSpLocks/>
          </p:cNvCxnSpPr>
          <p:nvPr/>
        </p:nvCxnSpPr>
        <p:spPr>
          <a:xfrm flipH="1" flipV="1">
            <a:off x="7152717" y="6063669"/>
            <a:ext cx="880508" cy="24846"/>
          </a:xfrm>
          <a:prstGeom prst="line">
            <a:avLst/>
          </a:prstGeom>
          <a:ln w="28575">
            <a:solidFill>
              <a:schemeClr val="accent5"/>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95" name="Straight Connector 94">
            <a:extLst>
              <a:ext uri="{FF2B5EF4-FFF2-40B4-BE49-F238E27FC236}">
                <a16:creationId xmlns:a16="http://schemas.microsoft.com/office/drawing/2014/main" id="{45BBA1E5-FEE1-C840-94AB-DE18BEC5E9C8}"/>
              </a:ext>
            </a:extLst>
          </p:cNvPr>
          <p:cNvCxnSpPr>
            <a:cxnSpLocks/>
          </p:cNvCxnSpPr>
          <p:nvPr/>
        </p:nvCxnSpPr>
        <p:spPr>
          <a:xfrm flipH="1">
            <a:off x="8098052" y="5330836"/>
            <a:ext cx="464887" cy="64819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96" name="Straight Connector 95">
            <a:extLst>
              <a:ext uri="{FF2B5EF4-FFF2-40B4-BE49-F238E27FC236}">
                <a16:creationId xmlns:a16="http://schemas.microsoft.com/office/drawing/2014/main" id="{882FDCE0-D703-404B-9864-EC018CB80370}"/>
              </a:ext>
            </a:extLst>
          </p:cNvPr>
          <p:cNvCxnSpPr>
            <a:cxnSpLocks/>
          </p:cNvCxnSpPr>
          <p:nvPr/>
        </p:nvCxnSpPr>
        <p:spPr>
          <a:xfrm>
            <a:off x="7556483" y="5165599"/>
            <a:ext cx="403029" cy="81343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97" name="Oval 96">
            <a:extLst>
              <a:ext uri="{FF2B5EF4-FFF2-40B4-BE49-F238E27FC236}">
                <a16:creationId xmlns:a16="http://schemas.microsoft.com/office/drawing/2014/main" id="{2B0F3FDC-F97E-2C4E-9CB9-8E1A2266F075}"/>
              </a:ext>
            </a:extLst>
          </p:cNvPr>
          <p:cNvSpPr/>
          <p:nvPr/>
        </p:nvSpPr>
        <p:spPr>
          <a:xfrm>
            <a:off x="7415949" y="4998205"/>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8" name="Oval 97">
            <a:extLst>
              <a:ext uri="{FF2B5EF4-FFF2-40B4-BE49-F238E27FC236}">
                <a16:creationId xmlns:a16="http://schemas.microsoft.com/office/drawing/2014/main" id="{22562853-9B76-9F41-AC91-4445154D0738}"/>
              </a:ext>
            </a:extLst>
          </p:cNvPr>
          <p:cNvSpPr/>
          <p:nvPr/>
        </p:nvSpPr>
        <p:spPr>
          <a:xfrm>
            <a:off x="6898459" y="594127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9" name="Oval 98">
            <a:extLst>
              <a:ext uri="{FF2B5EF4-FFF2-40B4-BE49-F238E27FC236}">
                <a16:creationId xmlns:a16="http://schemas.microsoft.com/office/drawing/2014/main" id="{1C5271C3-40C4-494A-B29F-F336D3F56A74}"/>
              </a:ext>
            </a:extLst>
          </p:cNvPr>
          <p:cNvSpPr/>
          <p:nvPr/>
        </p:nvSpPr>
        <p:spPr>
          <a:xfrm>
            <a:off x="7888615" y="594127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00" name="Oval 99">
            <a:extLst>
              <a:ext uri="{FF2B5EF4-FFF2-40B4-BE49-F238E27FC236}">
                <a16:creationId xmlns:a16="http://schemas.microsoft.com/office/drawing/2014/main" id="{FFE3B940-BEF7-FF4B-B2C6-6DEFD8FE229B}"/>
              </a:ext>
            </a:extLst>
          </p:cNvPr>
          <p:cNvSpPr/>
          <p:nvPr/>
        </p:nvSpPr>
        <p:spPr>
          <a:xfrm>
            <a:off x="8434629" y="518359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01" name="Oval 100">
            <a:extLst>
              <a:ext uri="{FF2B5EF4-FFF2-40B4-BE49-F238E27FC236}">
                <a16:creationId xmlns:a16="http://schemas.microsoft.com/office/drawing/2014/main" id="{B2793249-D208-4841-AAE1-5590A774580C}"/>
              </a:ext>
            </a:extLst>
          </p:cNvPr>
          <p:cNvSpPr/>
          <p:nvPr/>
        </p:nvSpPr>
        <p:spPr>
          <a:xfrm>
            <a:off x="6552107" y="513926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cxnSp>
        <p:nvCxnSpPr>
          <p:cNvPr id="107" name="Straight Connector 106">
            <a:extLst>
              <a:ext uri="{FF2B5EF4-FFF2-40B4-BE49-F238E27FC236}">
                <a16:creationId xmlns:a16="http://schemas.microsoft.com/office/drawing/2014/main" id="{187E021F-323D-A14C-B8E8-6FC58736242D}"/>
              </a:ext>
            </a:extLst>
          </p:cNvPr>
          <p:cNvCxnSpPr>
            <a:cxnSpLocks/>
          </p:cNvCxnSpPr>
          <p:nvPr/>
        </p:nvCxnSpPr>
        <p:spPr>
          <a:xfrm>
            <a:off x="7695023" y="5161568"/>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58" name="TextBox 57">
            <a:extLst>
              <a:ext uri="{FF2B5EF4-FFF2-40B4-BE49-F238E27FC236}">
                <a16:creationId xmlns:a16="http://schemas.microsoft.com/office/drawing/2014/main" id="{5DF5047B-39DA-9940-B915-55C802336072}"/>
              </a:ext>
            </a:extLst>
          </p:cNvPr>
          <p:cNvSpPr txBox="1"/>
          <p:nvPr/>
        </p:nvSpPr>
        <p:spPr>
          <a:xfrm>
            <a:off x="2003702" y="6147795"/>
            <a:ext cx="1409681"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Training set</a:t>
            </a:r>
            <a:endParaRPr lang="en-US">
              <a:solidFill>
                <a:srgbClr val="C00000"/>
              </a:solidFill>
            </a:endParaRPr>
          </a:p>
        </p:txBody>
      </p:sp>
      <p:sp>
        <p:nvSpPr>
          <p:cNvPr id="108" name="TextBox 107">
            <a:extLst>
              <a:ext uri="{FF2B5EF4-FFF2-40B4-BE49-F238E27FC236}">
                <a16:creationId xmlns:a16="http://schemas.microsoft.com/office/drawing/2014/main" id="{57ADD922-5A86-194C-8A0A-372E62903E43}"/>
              </a:ext>
            </a:extLst>
          </p:cNvPr>
          <p:cNvSpPr txBox="1"/>
          <p:nvPr/>
        </p:nvSpPr>
        <p:spPr>
          <a:xfrm>
            <a:off x="4335734" y="6163077"/>
            <a:ext cx="1720343" cy="400110"/>
          </a:xfrm>
          <a:prstGeom prst="rect">
            <a:avLst/>
          </a:prstGeom>
          <a:noFill/>
        </p:spPr>
        <p:txBody>
          <a:bodyPr wrap="none" rtlCol="0">
            <a:spAutoFit/>
          </a:bodyPr>
          <a:lstStyle/>
          <a:p>
            <a:r>
              <a:rPr lang="en-US" sz="2000" b="1">
                <a:solidFill>
                  <a:schemeClr val="accent2"/>
                </a:solidFill>
                <a:cs typeface="Calibri" panose="020F0502020204030204" pitchFamily="34" charset="0"/>
              </a:rPr>
              <a:t>Validation set</a:t>
            </a:r>
            <a:endParaRPr lang="en-US" sz="2000">
              <a:solidFill>
                <a:schemeClr val="accent2"/>
              </a:solidFill>
            </a:endParaRPr>
          </a:p>
        </p:txBody>
      </p:sp>
      <p:sp>
        <p:nvSpPr>
          <p:cNvPr id="110" name="TextBox 109">
            <a:extLst>
              <a:ext uri="{FF2B5EF4-FFF2-40B4-BE49-F238E27FC236}">
                <a16:creationId xmlns:a16="http://schemas.microsoft.com/office/drawing/2014/main" id="{02A2288E-5229-EF4E-847F-186034830B03}"/>
              </a:ext>
            </a:extLst>
          </p:cNvPr>
          <p:cNvSpPr txBox="1"/>
          <p:nvPr/>
        </p:nvSpPr>
        <p:spPr>
          <a:xfrm>
            <a:off x="20035" y="4880395"/>
            <a:ext cx="1505540" cy="1477328"/>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Message </a:t>
            </a:r>
          </a:p>
          <a:p>
            <a:r>
              <a:rPr lang="en-US" b="1">
                <a:latin typeface="Arial" panose="020B0604020202020204" pitchFamily="34" charset="0"/>
                <a:cs typeface="Arial" panose="020B0604020202020204" pitchFamily="34" charset="0"/>
              </a:rPr>
              <a:t>edge</a:t>
            </a:r>
          </a:p>
          <a:p>
            <a:endParaRPr lang="en-US" b="1">
              <a:solidFill>
                <a:schemeClr val="accent4"/>
              </a:solidFill>
              <a:latin typeface="Arial" panose="020B0604020202020204" pitchFamily="34" charset="0"/>
              <a:cs typeface="Arial" panose="020B0604020202020204" pitchFamily="34" charset="0"/>
            </a:endParaRPr>
          </a:p>
          <a:p>
            <a:r>
              <a:rPr lang="en-US" b="1">
                <a:solidFill>
                  <a:schemeClr val="accent5"/>
                </a:solidFill>
                <a:latin typeface="Arial" panose="020B0604020202020204" pitchFamily="34" charset="0"/>
                <a:cs typeface="Arial" panose="020B0604020202020204" pitchFamily="34" charset="0"/>
              </a:rPr>
              <a:t>Supervision</a:t>
            </a:r>
          </a:p>
          <a:p>
            <a:r>
              <a:rPr lang="en-US" b="1">
                <a:solidFill>
                  <a:schemeClr val="accent5"/>
                </a:solidFill>
                <a:latin typeface="Arial" panose="020B0604020202020204" pitchFamily="34" charset="0"/>
                <a:cs typeface="Arial" panose="020B0604020202020204" pitchFamily="34" charset="0"/>
              </a:rPr>
              <a:t>edge</a:t>
            </a:r>
          </a:p>
        </p:txBody>
      </p:sp>
      <p:sp>
        <p:nvSpPr>
          <p:cNvPr id="112" name="TextBox 111">
            <a:extLst>
              <a:ext uri="{FF2B5EF4-FFF2-40B4-BE49-F238E27FC236}">
                <a16:creationId xmlns:a16="http://schemas.microsoft.com/office/drawing/2014/main" id="{0094FA5F-A93C-8140-AE89-798703497348}"/>
              </a:ext>
            </a:extLst>
          </p:cNvPr>
          <p:cNvSpPr txBox="1"/>
          <p:nvPr/>
        </p:nvSpPr>
        <p:spPr>
          <a:xfrm>
            <a:off x="7056792" y="6153359"/>
            <a:ext cx="1043619" cy="400110"/>
          </a:xfrm>
          <a:prstGeom prst="rect">
            <a:avLst/>
          </a:prstGeom>
          <a:noFill/>
        </p:spPr>
        <p:txBody>
          <a:bodyPr wrap="none" rtlCol="0">
            <a:spAutoFit/>
          </a:bodyPr>
          <a:lstStyle/>
          <a:p>
            <a:r>
              <a:rPr lang="en-US" sz="2000" b="1">
                <a:solidFill>
                  <a:schemeClr val="accent4"/>
                </a:solidFill>
              </a:rPr>
              <a:t>Test set</a:t>
            </a:r>
          </a:p>
        </p:txBody>
      </p:sp>
      <p:sp>
        <p:nvSpPr>
          <p:cNvPr id="113" name="Rectangle 112">
            <a:extLst>
              <a:ext uri="{FF2B5EF4-FFF2-40B4-BE49-F238E27FC236}">
                <a16:creationId xmlns:a16="http://schemas.microsoft.com/office/drawing/2014/main" id="{C98CEF2A-8DFD-6D4D-B6CC-7D55B4398487}"/>
              </a:ext>
            </a:extLst>
          </p:cNvPr>
          <p:cNvSpPr/>
          <p:nvPr/>
        </p:nvSpPr>
        <p:spPr>
          <a:xfrm>
            <a:off x="1639255" y="4898087"/>
            <a:ext cx="2280964" cy="1640368"/>
          </a:xfrm>
          <a:prstGeom prst="rect">
            <a:avLst/>
          </a:prstGeom>
          <a:noFill/>
          <a:ln w="25400" cmpd="sng">
            <a:solidFill>
              <a:srgbClr val="C00000"/>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A945C591-91C7-654C-88AE-302CEF511A1D}"/>
              </a:ext>
            </a:extLst>
          </p:cNvPr>
          <p:cNvSpPr/>
          <p:nvPr/>
        </p:nvSpPr>
        <p:spPr>
          <a:xfrm>
            <a:off x="4042266" y="4907537"/>
            <a:ext cx="2280964" cy="1640368"/>
          </a:xfrm>
          <a:prstGeom prst="rect">
            <a:avLst/>
          </a:prstGeom>
          <a:noFill/>
          <a:ln w="25400" cmpd="sng">
            <a:solidFill>
              <a:schemeClr val="accent2"/>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E89A62DB-85FB-754E-BF7F-8A0730BC58D1}"/>
              </a:ext>
            </a:extLst>
          </p:cNvPr>
          <p:cNvSpPr/>
          <p:nvPr/>
        </p:nvSpPr>
        <p:spPr>
          <a:xfrm>
            <a:off x="6445277" y="4916987"/>
            <a:ext cx="2280964" cy="1640368"/>
          </a:xfrm>
          <a:prstGeom prst="rect">
            <a:avLst/>
          </a:prstGeom>
          <a:noFill/>
          <a:ln w="25400" cmpd="sng">
            <a:solidFill>
              <a:schemeClr val="accent4"/>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6" name="Straight Connector 115">
            <a:extLst>
              <a:ext uri="{FF2B5EF4-FFF2-40B4-BE49-F238E27FC236}">
                <a16:creationId xmlns:a16="http://schemas.microsoft.com/office/drawing/2014/main" id="{C6CE95CF-1E3D-3B42-A2C6-104B8ADE2CA5}"/>
              </a:ext>
            </a:extLst>
          </p:cNvPr>
          <p:cNvCxnSpPr>
            <a:cxnSpLocks/>
          </p:cNvCxnSpPr>
          <p:nvPr/>
        </p:nvCxnSpPr>
        <p:spPr>
          <a:xfrm flipH="1" flipV="1">
            <a:off x="803192" y="5374047"/>
            <a:ext cx="515027" cy="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118" name="Straight Connector 117">
            <a:extLst>
              <a:ext uri="{FF2B5EF4-FFF2-40B4-BE49-F238E27FC236}">
                <a16:creationId xmlns:a16="http://schemas.microsoft.com/office/drawing/2014/main" id="{C26AEB20-B9E3-BD4F-8131-B9DFA09CB95A}"/>
              </a:ext>
            </a:extLst>
          </p:cNvPr>
          <p:cNvCxnSpPr>
            <a:cxnSpLocks/>
          </p:cNvCxnSpPr>
          <p:nvPr/>
        </p:nvCxnSpPr>
        <p:spPr>
          <a:xfrm>
            <a:off x="803192" y="6183962"/>
            <a:ext cx="530705" cy="0"/>
          </a:xfrm>
          <a:prstGeom prst="line">
            <a:avLst/>
          </a:prstGeom>
          <a:ln w="28575">
            <a:solidFill>
              <a:schemeClr val="accent5"/>
            </a:solidFill>
            <a:prstDash val="sysDot"/>
            <a:headEnd type="none"/>
            <a:tailEnd type="non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1" name="TextBox 120">
                <a:extLst>
                  <a:ext uri="{FF2B5EF4-FFF2-40B4-BE49-F238E27FC236}">
                    <a16:creationId xmlns:a16="http://schemas.microsoft.com/office/drawing/2014/main" id="{E094A69A-90D6-C94C-9527-A7E58CF9ED8C}"/>
                  </a:ext>
                </a:extLst>
              </p:cNvPr>
              <p:cNvSpPr txBox="1"/>
              <p:nvPr/>
            </p:nvSpPr>
            <p:spPr>
              <a:xfrm>
                <a:off x="2483774" y="5431706"/>
                <a:ext cx="47230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1</m:t>
                          </m:r>
                        </m:sub>
                      </m:sSub>
                    </m:oMath>
                  </m:oMathPara>
                </a14:m>
                <a:endParaRPr lang="en-US"/>
              </a:p>
            </p:txBody>
          </p:sp>
        </mc:Choice>
        <mc:Fallback xmlns="">
          <p:sp>
            <p:nvSpPr>
              <p:cNvPr id="121" name="TextBox 120">
                <a:extLst>
                  <a:ext uri="{FF2B5EF4-FFF2-40B4-BE49-F238E27FC236}">
                    <a16:creationId xmlns:a16="http://schemas.microsoft.com/office/drawing/2014/main" id="{E094A69A-90D6-C94C-9527-A7E58CF9ED8C}"/>
                  </a:ext>
                </a:extLst>
              </p:cNvPr>
              <p:cNvSpPr txBox="1">
                <a:spLocks noRot="1" noChangeAspect="1" noMove="1" noResize="1" noEditPoints="1" noAdjustHandles="1" noChangeArrowheads="1" noChangeShapeType="1" noTextEdit="1"/>
              </p:cNvSpPr>
              <p:nvPr/>
            </p:nvSpPr>
            <p:spPr>
              <a:xfrm>
                <a:off x="2483774" y="5431706"/>
                <a:ext cx="472309"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TextBox 121">
                <a:extLst>
                  <a:ext uri="{FF2B5EF4-FFF2-40B4-BE49-F238E27FC236}">
                    <a16:creationId xmlns:a16="http://schemas.microsoft.com/office/drawing/2014/main" id="{2E488C7C-ABDD-E745-921F-7E12F3ACC7D0}"/>
                  </a:ext>
                </a:extLst>
              </p:cNvPr>
              <p:cNvSpPr txBox="1"/>
              <p:nvPr/>
            </p:nvSpPr>
            <p:spPr>
              <a:xfrm>
                <a:off x="4895381" y="5431706"/>
                <a:ext cx="47763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2</m:t>
                          </m:r>
                        </m:sub>
                      </m:sSub>
                    </m:oMath>
                  </m:oMathPara>
                </a14:m>
                <a:endParaRPr lang="en-US"/>
              </a:p>
            </p:txBody>
          </p:sp>
        </mc:Choice>
        <mc:Fallback xmlns="">
          <p:sp>
            <p:nvSpPr>
              <p:cNvPr id="122" name="TextBox 121">
                <a:extLst>
                  <a:ext uri="{FF2B5EF4-FFF2-40B4-BE49-F238E27FC236}">
                    <a16:creationId xmlns:a16="http://schemas.microsoft.com/office/drawing/2014/main" id="{2E488C7C-ABDD-E745-921F-7E12F3ACC7D0}"/>
                  </a:ext>
                </a:extLst>
              </p:cNvPr>
              <p:cNvSpPr txBox="1">
                <a:spLocks noRot="1" noChangeAspect="1" noMove="1" noResize="1" noEditPoints="1" noAdjustHandles="1" noChangeArrowheads="1" noChangeShapeType="1" noTextEdit="1"/>
              </p:cNvSpPr>
              <p:nvPr/>
            </p:nvSpPr>
            <p:spPr>
              <a:xfrm>
                <a:off x="4895381" y="5431706"/>
                <a:ext cx="477630"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2C50A7B4-E9D4-FA44-A828-0D39B3A30504}"/>
                  </a:ext>
                </a:extLst>
              </p:cNvPr>
              <p:cNvSpPr txBox="1"/>
              <p:nvPr/>
            </p:nvSpPr>
            <p:spPr>
              <a:xfrm>
                <a:off x="7306988" y="5431706"/>
                <a:ext cx="47763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3</m:t>
                          </m:r>
                        </m:sub>
                      </m:sSub>
                    </m:oMath>
                  </m:oMathPara>
                </a14:m>
                <a:endParaRPr lang="en-US"/>
              </a:p>
            </p:txBody>
          </p:sp>
        </mc:Choice>
        <mc:Fallback xmlns="">
          <p:sp>
            <p:nvSpPr>
              <p:cNvPr id="123" name="TextBox 122">
                <a:extLst>
                  <a:ext uri="{FF2B5EF4-FFF2-40B4-BE49-F238E27FC236}">
                    <a16:creationId xmlns:a16="http://schemas.microsoft.com/office/drawing/2014/main" id="{2C50A7B4-E9D4-FA44-A828-0D39B3A30504}"/>
                  </a:ext>
                </a:extLst>
              </p:cNvPr>
              <p:cNvSpPr txBox="1">
                <a:spLocks noRot="1" noChangeAspect="1" noMove="1" noResize="1" noEditPoints="1" noAdjustHandles="1" noChangeArrowheads="1" noChangeShapeType="1" noTextEdit="1"/>
              </p:cNvSpPr>
              <p:nvPr/>
            </p:nvSpPr>
            <p:spPr>
              <a:xfrm>
                <a:off x="7306988" y="5431706"/>
                <a:ext cx="477630" cy="369332"/>
              </a:xfrm>
              <a:prstGeom prst="rect">
                <a:avLst/>
              </a:prstGeom>
              <a:blipFill>
                <a:blip r:embed="rId4"/>
                <a:stretch>
                  <a:fillRect/>
                </a:stretch>
              </a:blipFill>
            </p:spPr>
            <p:txBody>
              <a:bodyPr/>
              <a:lstStyle/>
              <a:p>
                <a:r>
                  <a:rPr lang="en-US">
                    <a:noFill/>
                  </a:rPr>
                  <a:t> </a:t>
                </a:r>
              </a:p>
            </p:txBody>
          </p:sp>
        </mc:Fallback>
      </mc:AlternateContent>
      <p:sp>
        <p:nvSpPr>
          <p:cNvPr id="124" name="TextBox 123">
            <a:extLst>
              <a:ext uri="{FF2B5EF4-FFF2-40B4-BE49-F238E27FC236}">
                <a16:creationId xmlns:a16="http://schemas.microsoft.com/office/drawing/2014/main" id="{3163BFD0-7E6A-7043-89EF-E56DE752CC38}"/>
              </a:ext>
            </a:extLst>
          </p:cNvPr>
          <p:cNvSpPr txBox="1"/>
          <p:nvPr/>
        </p:nvSpPr>
        <p:spPr>
          <a:xfrm>
            <a:off x="3592800" y="5096363"/>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125" name="TextBox 124">
            <a:extLst>
              <a:ext uri="{FF2B5EF4-FFF2-40B4-BE49-F238E27FC236}">
                <a16:creationId xmlns:a16="http://schemas.microsoft.com/office/drawing/2014/main" id="{B6A559D3-7B95-7541-9103-D473C935C237}"/>
              </a:ext>
            </a:extLst>
          </p:cNvPr>
          <p:cNvSpPr txBox="1"/>
          <p:nvPr/>
        </p:nvSpPr>
        <p:spPr>
          <a:xfrm>
            <a:off x="2565160" y="4907537"/>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126" name="TextBox 125">
            <a:extLst>
              <a:ext uri="{FF2B5EF4-FFF2-40B4-BE49-F238E27FC236}">
                <a16:creationId xmlns:a16="http://schemas.microsoft.com/office/drawing/2014/main" id="{98EA614D-33B7-9C40-89DC-CC2EBF1AB2A2}"/>
              </a:ext>
            </a:extLst>
          </p:cNvPr>
          <p:cNvSpPr txBox="1"/>
          <p:nvPr/>
        </p:nvSpPr>
        <p:spPr>
          <a:xfrm>
            <a:off x="3035021" y="5851789"/>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127" name="TextBox 126">
            <a:extLst>
              <a:ext uri="{FF2B5EF4-FFF2-40B4-BE49-F238E27FC236}">
                <a16:creationId xmlns:a16="http://schemas.microsoft.com/office/drawing/2014/main" id="{D2689ED4-1A6E-D241-B5AC-E8868AA77D06}"/>
              </a:ext>
            </a:extLst>
          </p:cNvPr>
          <p:cNvSpPr txBox="1"/>
          <p:nvPr/>
        </p:nvSpPr>
        <p:spPr>
          <a:xfrm>
            <a:off x="2058362" y="585406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128" name="TextBox 127">
            <a:extLst>
              <a:ext uri="{FF2B5EF4-FFF2-40B4-BE49-F238E27FC236}">
                <a16:creationId xmlns:a16="http://schemas.microsoft.com/office/drawing/2014/main" id="{28F361B5-5CB4-644F-BC7D-81ED19D81719}"/>
              </a:ext>
            </a:extLst>
          </p:cNvPr>
          <p:cNvSpPr txBox="1"/>
          <p:nvPr/>
        </p:nvSpPr>
        <p:spPr>
          <a:xfrm>
            <a:off x="1706160" y="5051905"/>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sp>
        <p:nvSpPr>
          <p:cNvPr id="129" name="TextBox 128">
            <a:extLst>
              <a:ext uri="{FF2B5EF4-FFF2-40B4-BE49-F238E27FC236}">
                <a16:creationId xmlns:a16="http://schemas.microsoft.com/office/drawing/2014/main" id="{A5886F89-C09E-6749-8DCB-48EA29CCC893}"/>
              </a:ext>
            </a:extLst>
          </p:cNvPr>
          <p:cNvSpPr txBox="1"/>
          <p:nvPr/>
        </p:nvSpPr>
        <p:spPr>
          <a:xfrm>
            <a:off x="6008193" y="5129270"/>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8</a:t>
            </a:r>
          </a:p>
        </p:txBody>
      </p:sp>
      <p:sp>
        <p:nvSpPr>
          <p:cNvPr id="130" name="TextBox 129">
            <a:extLst>
              <a:ext uri="{FF2B5EF4-FFF2-40B4-BE49-F238E27FC236}">
                <a16:creationId xmlns:a16="http://schemas.microsoft.com/office/drawing/2014/main" id="{C74E7A12-3475-7B45-9A8E-78C4A57BB2A8}"/>
              </a:ext>
            </a:extLst>
          </p:cNvPr>
          <p:cNvSpPr txBox="1"/>
          <p:nvPr/>
        </p:nvSpPr>
        <p:spPr>
          <a:xfrm>
            <a:off x="4980553" y="4940444"/>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7</a:t>
            </a:r>
          </a:p>
        </p:txBody>
      </p:sp>
      <p:sp>
        <p:nvSpPr>
          <p:cNvPr id="131" name="TextBox 130">
            <a:extLst>
              <a:ext uri="{FF2B5EF4-FFF2-40B4-BE49-F238E27FC236}">
                <a16:creationId xmlns:a16="http://schemas.microsoft.com/office/drawing/2014/main" id="{CA227758-11F7-F24D-8B86-520A1FAE7772}"/>
              </a:ext>
            </a:extLst>
          </p:cNvPr>
          <p:cNvSpPr txBox="1"/>
          <p:nvPr/>
        </p:nvSpPr>
        <p:spPr>
          <a:xfrm>
            <a:off x="5450414" y="5884696"/>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9</a:t>
            </a:r>
          </a:p>
        </p:txBody>
      </p:sp>
      <p:sp>
        <p:nvSpPr>
          <p:cNvPr id="132" name="TextBox 131">
            <a:extLst>
              <a:ext uri="{FF2B5EF4-FFF2-40B4-BE49-F238E27FC236}">
                <a16:creationId xmlns:a16="http://schemas.microsoft.com/office/drawing/2014/main" id="{A0B7130E-FAD3-0B46-BA34-BBEE48B6B7A4}"/>
              </a:ext>
            </a:extLst>
          </p:cNvPr>
          <p:cNvSpPr txBox="1"/>
          <p:nvPr/>
        </p:nvSpPr>
        <p:spPr>
          <a:xfrm>
            <a:off x="4409511" y="5877581"/>
            <a:ext cx="412292"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10</a:t>
            </a:r>
          </a:p>
        </p:txBody>
      </p:sp>
      <p:sp>
        <p:nvSpPr>
          <p:cNvPr id="133" name="TextBox 132">
            <a:extLst>
              <a:ext uri="{FF2B5EF4-FFF2-40B4-BE49-F238E27FC236}">
                <a16:creationId xmlns:a16="http://schemas.microsoft.com/office/drawing/2014/main" id="{3F697C2E-8AB7-C041-A8EE-41149C223CFF}"/>
              </a:ext>
            </a:extLst>
          </p:cNvPr>
          <p:cNvSpPr txBox="1"/>
          <p:nvPr/>
        </p:nvSpPr>
        <p:spPr>
          <a:xfrm>
            <a:off x="4121553" y="5084812"/>
            <a:ext cx="298480"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6</a:t>
            </a:r>
          </a:p>
        </p:txBody>
      </p:sp>
      <p:sp>
        <p:nvSpPr>
          <p:cNvPr id="134" name="TextBox 133">
            <a:extLst>
              <a:ext uri="{FF2B5EF4-FFF2-40B4-BE49-F238E27FC236}">
                <a16:creationId xmlns:a16="http://schemas.microsoft.com/office/drawing/2014/main" id="{59C2DD8F-0BF0-B946-B5B4-C6C7A4214902}"/>
              </a:ext>
            </a:extLst>
          </p:cNvPr>
          <p:cNvSpPr txBox="1"/>
          <p:nvPr/>
        </p:nvSpPr>
        <p:spPr>
          <a:xfrm>
            <a:off x="8363967" y="5155395"/>
            <a:ext cx="412292"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13</a:t>
            </a:r>
          </a:p>
        </p:txBody>
      </p:sp>
      <p:sp>
        <p:nvSpPr>
          <p:cNvPr id="135" name="TextBox 134">
            <a:extLst>
              <a:ext uri="{FF2B5EF4-FFF2-40B4-BE49-F238E27FC236}">
                <a16:creationId xmlns:a16="http://schemas.microsoft.com/office/drawing/2014/main" id="{7CC62853-493B-2F40-802D-C6A4DE0E6DA2}"/>
              </a:ext>
            </a:extLst>
          </p:cNvPr>
          <p:cNvSpPr txBox="1"/>
          <p:nvPr/>
        </p:nvSpPr>
        <p:spPr>
          <a:xfrm>
            <a:off x="7342299" y="4966601"/>
            <a:ext cx="412292"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12</a:t>
            </a:r>
          </a:p>
        </p:txBody>
      </p:sp>
      <p:sp>
        <p:nvSpPr>
          <p:cNvPr id="136" name="TextBox 135">
            <a:extLst>
              <a:ext uri="{FF2B5EF4-FFF2-40B4-BE49-F238E27FC236}">
                <a16:creationId xmlns:a16="http://schemas.microsoft.com/office/drawing/2014/main" id="{EE417E5C-717E-9445-A8A0-FB35566124DB}"/>
              </a:ext>
            </a:extLst>
          </p:cNvPr>
          <p:cNvSpPr txBox="1"/>
          <p:nvPr/>
        </p:nvSpPr>
        <p:spPr>
          <a:xfrm>
            <a:off x="7825299" y="5924333"/>
            <a:ext cx="412292"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14</a:t>
            </a:r>
          </a:p>
        </p:txBody>
      </p:sp>
      <p:sp>
        <p:nvSpPr>
          <p:cNvPr id="137" name="TextBox 136">
            <a:extLst>
              <a:ext uri="{FF2B5EF4-FFF2-40B4-BE49-F238E27FC236}">
                <a16:creationId xmlns:a16="http://schemas.microsoft.com/office/drawing/2014/main" id="{98BC58EE-53B9-974D-A0AF-0623AF5B13E9}"/>
              </a:ext>
            </a:extLst>
          </p:cNvPr>
          <p:cNvSpPr txBox="1"/>
          <p:nvPr/>
        </p:nvSpPr>
        <p:spPr>
          <a:xfrm>
            <a:off x="6822222" y="5919238"/>
            <a:ext cx="412292"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15</a:t>
            </a:r>
          </a:p>
        </p:txBody>
      </p:sp>
      <p:sp>
        <p:nvSpPr>
          <p:cNvPr id="138" name="TextBox 137">
            <a:extLst>
              <a:ext uri="{FF2B5EF4-FFF2-40B4-BE49-F238E27FC236}">
                <a16:creationId xmlns:a16="http://schemas.microsoft.com/office/drawing/2014/main" id="{ED7A46D3-D9EF-9547-98E1-1BC8BE00BB9E}"/>
              </a:ext>
            </a:extLst>
          </p:cNvPr>
          <p:cNvSpPr txBox="1"/>
          <p:nvPr/>
        </p:nvSpPr>
        <p:spPr>
          <a:xfrm>
            <a:off x="6497387" y="5110909"/>
            <a:ext cx="401072" cy="338554"/>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11</a:t>
            </a:r>
          </a:p>
        </p:txBody>
      </p:sp>
    </p:spTree>
    <p:extLst>
      <p:ext uri="{BB962C8B-B14F-4D97-AF65-F5344CB8AC3E}">
        <p14:creationId xmlns:p14="http://schemas.microsoft.com/office/powerpoint/2010/main" val="1047757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lstStyle/>
          <a:p>
            <a:r>
              <a:rPr lang="en-US"/>
              <a:t>Setting up Link Prediction</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431424" y="1193793"/>
            <a:ext cx="8686800" cy="5148295"/>
          </a:xfrm>
        </p:spPr>
        <p:txBody>
          <a:bodyPr>
            <a:normAutofit/>
          </a:bodyPr>
          <a:lstStyle/>
          <a:p>
            <a:r>
              <a:rPr lang="en-US" b="1">
                <a:solidFill>
                  <a:srgbClr val="00B050"/>
                </a:solidFill>
              </a:rPr>
              <a:t>Option 2: </a:t>
            </a:r>
            <a:r>
              <a:rPr lang="en-US" b="1" err="1">
                <a:solidFill>
                  <a:srgbClr val="C00000"/>
                </a:solidFill>
              </a:rPr>
              <a:t>Transductive</a:t>
            </a:r>
            <a:r>
              <a:rPr lang="en-US" b="1">
                <a:solidFill>
                  <a:srgbClr val="C00000"/>
                </a:solidFill>
              </a:rPr>
              <a:t> </a:t>
            </a:r>
            <a:r>
              <a:rPr lang="en-US" b="1">
                <a:solidFill>
                  <a:srgbClr val="00B050"/>
                </a:solidFill>
              </a:rPr>
              <a:t>link prediction split:</a:t>
            </a:r>
          </a:p>
          <a:p>
            <a:pPr lvl="1"/>
            <a:r>
              <a:rPr lang="en-US" b="1">
                <a:solidFill>
                  <a:srgbClr val="C00000"/>
                </a:solidFill>
              </a:rPr>
              <a:t>This is the default setting when people talk about link prediction</a:t>
            </a:r>
          </a:p>
          <a:p>
            <a:pPr lvl="1"/>
            <a:r>
              <a:rPr lang="en-US" b="1"/>
              <a:t>Suppose we have a dataset of 1 graph</a:t>
            </a:r>
          </a:p>
          <a:p>
            <a:pPr lvl="1"/>
            <a:endParaRPr lang="en-US" b="1"/>
          </a:p>
          <a:p>
            <a:pPr lvl="1"/>
            <a:endParaRPr lang="en-US" b="1"/>
          </a:p>
          <a:p>
            <a:pPr lvl="1"/>
            <a:endParaRPr lang="en-US" b="1"/>
          </a:p>
          <a:p>
            <a:pPr lvl="1"/>
            <a:endParaRPr lang="en-US" b="1"/>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71</a:t>
            </a:fld>
            <a:endParaRPr lang="en-US"/>
          </a:p>
        </p:txBody>
      </p:sp>
      <p:cxnSp>
        <p:nvCxnSpPr>
          <p:cNvPr id="57" name="Straight Connector 56">
            <a:extLst>
              <a:ext uri="{FF2B5EF4-FFF2-40B4-BE49-F238E27FC236}">
                <a16:creationId xmlns:a16="http://schemas.microsoft.com/office/drawing/2014/main" id="{0831D170-0DA4-4E41-B1B4-268A455B52DB}"/>
              </a:ext>
            </a:extLst>
          </p:cNvPr>
          <p:cNvCxnSpPr>
            <a:cxnSpLocks/>
          </p:cNvCxnSpPr>
          <p:nvPr/>
        </p:nvCxnSpPr>
        <p:spPr>
          <a:xfrm flipH="1" flipV="1">
            <a:off x="3646779" y="4333051"/>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E333CC2E-70F7-AF4C-BF76-6C000BE4BCC3}"/>
              </a:ext>
            </a:extLst>
          </p:cNvPr>
          <p:cNvCxnSpPr>
            <a:cxnSpLocks/>
          </p:cNvCxnSpPr>
          <p:nvPr/>
        </p:nvCxnSpPr>
        <p:spPr>
          <a:xfrm flipH="1" flipV="1">
            <a:off x="4066432" y="5028506"/>
            <a:ext cx="880508" cy="2484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5E82645D-C4A2-4745-A7E5-AD804FC3F62F}"/>
              </a:ext>
            </a:extLst>
          </p:cNvPr>
          <p:cNvCxnSpPr>
            <a:cxnSpLocks/>
          </p:cNvCxnSpPr>
          <p:nvPr/>
        </p:nvCxnSpPr>
        <p:spPr>
          <a:xfrm flipV="1">
            <a:off x="3956783" y="4190222"/>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35B098F9-E2F4-4B4B-9EA8-DBF0B9B32B0F}"/>
              </a:ext>
            </a:extLst>
          </p:cNvPr>
          <p:cNvCxnSpPr>
            <a:cxnSpLocks/>
          </p:cNvCxnSpPr>
          <p:nvPr/>
        </p:nvCxnSpPr>
        <p:spPr>
          <a:xfrm flipH="1">
            <a:off x="5011767" y="4295673"/>
            <a:ext cx="464887" cy="648199"/>
          </a:xfrm>
          <a:prstGeom prst="line">
            <a:avLst/>
          </a:prstGeom>
          <a:ln w="28575">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47E10C56-9B25-A240-B9E1-1D70CCDE63A4}"/>
              </a:ext>
            </a:extLst>
          </p:cNvPr>
          <p:cNvCxnSpPr>
            <a:cxnSpLocks/>
          </p:cNvCxnSpPr>
          <p:nvPr/>
        </p:nvCxnSpPr>
        <p:spPr>
          <a:xfrm>
            <a:off x="4470198" y="4130436"/>
            <a:ext cx="403029" cy="813436"/>
          </a:xfrm>
          <a:prstGeom prst="line">
            <a:avLst/>
          </a:prstGeom>
          <a:ln w="28575">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78" name="Oval 77">
            <a:extLst>
              <a:ext uri="{FF2B5EF4-FFF2-40B4-BE49-F238E27FC236}">
                <a16:creationId xmlns:a16="http://schemas.microsoft.com/office/drawing/2014/main" id="{A06B4D53-6D5C-7342-91BC-3D4B0E58C549}"/>
              </a:ext>
            </a:extLst>
          </p:cNvPr>
          <p:cNvSpPr/>
          <p:nvPr/>
        </p:nvSpPr>
        <p:spPr>
          <a:xfrm>
            <a:off x="4329664" y="396304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9" name="Oval 78">
            <a:extLst>
              <a:ext uri="{FF2B5EF4-FFF2-40B4-BE49-F238E27FC236}">
                <a16:creationId xmlns:a16="http://schemas.microsoft.com/office/drawing/2014/main" id="{F758D1D0-39EA-864C-87DF-29BC1CB3A79C}"/>
              </a:ext>
            </a:extLst>
          </p:cNvPr>
          <p:cNvSpPr/>
          <p:nvPr/>
        </p:nvSpPr>
        <p:spPr>
          <a:xfrm>
            <a:off x="3812174" y="490611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0" name="Oval 79">
            <a:extLst>
              <a:ext uri="{FF2B5EF4-FFF2-40B4-BE49-F238E27FC236}">
                <a16:creationId xmlns:a16="http://schemas.microsoft.com/office/drawing/2014/main" id="{BB9D45A7-5BC4-9148-8528-9F56D35450D9}"/>
              </a:ext>
            </a:extLst>
          </p:cNvPr>
          <p:cNvSpPr/>
          <p:nvPr/>
        </p:nvSpPr>
        <p:spPr>
          <a:xfrm>
            <a:off x="4802330" y="490611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1" name="Oval 80">
            <a:extLst>
              <a:ext uri="{FF2B5EF4-FFF2-40B4-BE49-F238E27FC236}">
                <a16:creationId xmlns:a16="http://schemas.microsoft.com/office/drawing/2014/main" id="{39D70A26-F4FC-B64E-891E-192133E6CD6E}"/>
              </a:ext>
            </a:extLst>
          </p:cNvPr>
          <p:cNvSpPr/>
          <p:nvPr/>
        </p:nvSpPr>
        <p:spPr>
          <a:xfrm>
            <a:off x="5348344" y="414843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2" name="Oval 81">
            <a:extLst>
              <a:ext uri="{FF2B5EF4-FFF2-40B4-BE49-F238E27FC236}">
                <a16:creationId xmlns:a16="http://schemas.microsoft.com/office/drawing/2014/main" id="{FE4A6544-34CA-1240-8270-4EB61AA7820B}"/>
              </a:ext>
            </a:extLst>
          </p:cNvPr>
          <p:cNvSpPr/>
          <p:nvPr/>
        </p:nvSpPr>
        <p:spPr>
          <a:xfrm>
            <a:off x="3465822" y="410409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3" name="TextBox 82">
            <a:extLst>
              <a:ext uri="{FF2B5EF4-FFF2-40B4-BE49-F238E27FC236}">
                <a16:creationId xmlns:a16="http://schemas.microsoft.com/office/drawing/2014/main" id="{3514AF1A-B637-0640-9315-E8DAD4898E54}"/>
              </a:ext>
            </a:extLst>
          </p:cNvPr>
          <p:cNvSpPr txBox="1"/>
          <p:nvPr/>
        </p:nvSpPr>
        <p:spPr>
          <a:xfrm>
            <a:off x="5349405" y="4127014"/>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84" name="TextBox 83">
            <a:extLst>
              <a:ext uri="{FF2B5EF4-FFF2-40B4-BE49-F238E27FC236}">
                <a16:creationId xmlns:a16="http://schemas.microsoft.com/office/drawing/2014/main" id="{A5056974-E4AC-6943-88C9-DC5ABF92DC2F}"/>
              </a:ext>
            </a:extLst>
          </p:cNvPr>
          <p:cNvSpPr txBox="1"/>
          <p:nvPr/>
        </p:nvSpPr>
        <p:spPr>
          <a:xfrm>
            <a:off x="4321765" y="3938188"/>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85" name="TextBox 84">
            <a:extLst>
              <a:ext uri="{FF2B5EF4-FFF2-40B4-BE49-F238E27FC236}">
                <a16:creationId xmlns:a16="http://schemas.microsoft.com/office/drawing/2014/main" id="{97DD5F3B-2778-784E-8CA0-4C3090556761}"/>
              </a:ext>
            </a:extLst>
          </p:cNvPr>
          <p:cNvSpPr txBox="1"/>
          <p:nvPr/>
        </p:nvSpPr>
        <p:spPr>
          <a:xfrm>
            <a:off x="4791626" y="488244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86" name="TextBox 85">
            <a:extLst>
              <a:ext uri="{FF2B5EF4-FFF2-40B4-BE49-F238E27FC236}">
                <a16:creationId xmlns:a16="http://schemas.microsoft.com/office/drawing/2014/main" id="{6835ADD7-0792-E94C-A48C-0436CD5F7D67}"/>
              </a:ext>
            </a:extLst>
          </p:cNvPr>
          <p:cNvSpPr txBox="1"/>
          <p:nvPr/>
        </p:nvSpPr>
        <p:spPr>
          <a:xfrm>
            <a:off x="3814967" y="4884717"/>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87" name="TextBox 86">
            <a:extLst>
              <a:ext uri="{FF2B5EF4-FFF2-40B4-BE49-F238E27FC236}">
                <a16:creationId xmlns:a16="http://schemas.microsoft.com/office/drawing/2014/main" id="{47083765-C90E-0144-ADA3-09DA6E86F0FA}"/>
              </a:ext>
            </a:extLst>
          </p:cNvPr>
          <p:cNvSpPr txBox="1"/>
          <p:nvPr/>
        </p:nvSpPr>
        <p:spPr>
          <a:xfrm>
            <a:off x="3462765" y="408255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88" name="Straight Connector 87">
            <a:extLst>
              <a:ext uri="{FF2B5EF4-FFF2-40B4-BE49-F238E27FC236}">
                <a16:creationId xmlns:a16="http://schemas.microsoft.com/office/drawing/2014/main" id="{5EF97346-88C9-B14A-8B50-C774E61C45FB}"/>
              </a:ext>
            </a:extLst>
          </p:cNvPr>
          <p:cNvCxnSpPr>
            <a:cxnSpLocks/>
          </p:cNvCxnSpPr>
          <p:nvPr/>
        </p:nvCxnSpPr>
        <p:spPr>
          <a:xfrm>
            <a:off x="4608738" y="4126405"/>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872415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lstStyle/>
          <a:p>
            <a:r>
              <a:rPr lang="en-US"/>
              <a:t>Setting up Link Prediction</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431424" y="1193793"/>
            <a:ext cx="8686800" cy="5389887"/>
          </a:xfrm>
        </p:spPr>
        <p:txBody>
          <a:bodyPr>
            <a:normAutofit/>
          </a:bodyPr>
          <a:lstStyle/>
          <a:p>
            <a:r>
              <a:rPr lang="en-US" b="1">
                <a:solidFill>
                  <a:srgbClr val="00B050"/>
                </a:solidFill>
              </a:rPr>
              <a:t>Option 2: Transductive link prediction split:</a:t>
            </a:r>
          </a:p>
          <a:p>
            <a:pPr lvl="1"/>
            <a:r>
              <a:rPr lang="en-US" b="1">
                <a:solidFill>
                  <a:srgbClr val="0070C0"/>
                </a:solidFill>
              </a:rPr>
              <a:t>By definition of “transductive”, the entire graph can be observed in all dataset splits</a:t>
            </a:r>
          </a:p>
          <a:p>
            <a:pPr lvl="2"/>
            <a:r>
              <a:rPr lang="en-US" b="1"/>
              <a:t>But since edges are both part of graph structure and the supervision, we need to hold out </a:t>
            </a:r>
            <a:r>
              <a:rPr lang="en-US" b="1">
                <a:solidFill>
                  <a:schemeClr val="accent2"/>
                </a:solidFill>
              </a:rPr>
              <a:t>validation</a:t>
            </a:r>
            <a:r>
              <a:rPr lang="en-US" b="1"/>
              <a:t> / </a:t>
            </a:r>
            <a:r>
              <a:rPr lang="en-US" b="1">
                <a:solidFill>
                  <a:schemeClr val="accent4"/>
                </a:solidFill>
              </a:rPr>
              <a:t>test</a:t>
            </a:r>
            <a:r>
              <a:rPr lang="en-US" b="1"/>
              <a:t> edges</a:t>
            </a:r>
          </a:p>
          <a:p>
            <a:pPr lvl="2"/>
            <a:r>
              <a:rPr lang="en-US" b="1"/>
              <a:t>To train the </a:t>
            </a:r>
            <a:r>
              <a:rPr lang="en-US" b="1">
                <a:solidFill>
                  <a:srgbClr val="C00000"/>
                </a:solidFill>
              </a:rPr>
              <a:t>training</a:t>
            </a:r>
            <a:r>
              <a:rPr lang="en-US" b="1"/>
              <a:t> set, we further need to hold out </a:t>
            </a:r>
            <a:r>
              <a:rPr lang="en-US" b="1">
                <a:solidFill>
                  <a:schemeClr val="accent5"/>
                </a:solidFill>
              </a:rPr>
              <a:t>supervision edges </a:t>
            </a:r>
            <a:r>
              <a:rPr lang="en-US" b="1"/>
              <a:t>for the </a:t>
            </a:r>
            <a:r>
              <a:rPr lang="en-US" b="1">
                <a:solidFill>
                  <a:srgbClr val="C00000"/>
                </a:solidFill>
              </a:rPr>
              <a:t>training</a:t>
            </a:r>
            <a:r>
              <a:rPr lang="en-US" b="1"/>
              <a:t> set</a:t>
            </a:r>
          </a:p>
          <a:p>
            <a:pPr lvl="1"/>
            <a:endParaRPr lang="en-US" b="1"/>
          </a:p>
          <a:p>
            <a:pPr lvl="1"/>
            <a:endParaRPr lang="en-US" b="1"/>
          </a:p>
          <a:p>
            <a:pPr lvl="1"/>
            <a:endParaRPr lang="en-US" b="1"/>
          </a:p>
          <a:p>
            <a:pPr lvl="1"/>
            <a:r>
              <a:rPr lang="en-US" b="1"/>
              <a:t>Next: </a:t>
            </a:r>
            <a:r>
              <a:rPr lang="en-US"/>
              <a:t>we will show the exact settings</a:t>
            </a:r>
          </a:p>
          <a:p>
            <a:pPr lvl="1"/>
            <a:endParaRPr lang="en-US" b="1"/>
          </a:p>
          <a:p>
            <a:pPr lvl="1"/>
            <a:endParaRPr lang="en-US" b="1"/>
          </a:p>
          <a:p>
            <a:pPr lvl="1"/>
            <a:endParaRPr lang="en-US" b="1"/>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72</a:t>
            </a:fld>
            <a:endParaRPr lang="en-US"/>
          </a:p>
        </p:txBody>
      </p:sp>
      <p:cxnSp>
        <p:nvCxnSpPr>
          <p:cNvPr id="57" name="Straight Connector 56">
            <a:extLst>
              <a:ext uri="{FF2B5EF4-FFF2-40B4-BE49-F238E27FC236}">
                <a16:creationId xmlns:a16="http://schemas.microsoft.com/office/drawing/2014/main" id="{0831D170-0DA4-4E41-B1B4-268A455B52DB}"/>
              </a:ext>
            </a:extLst>
          </p:cNvPr>
          <p:cNvCxnSpPr>
            <a:cxnSpLocks/>
          </p:cNvCxnSpPr>
          <p:nvPr/>
        </p:nvCxnSpPr>
        <p:spPr>
          <a:xfrm flipH="1" flipV="1">
            <a:off x="3712093" y="4861272"/>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E333CC2E-70F7-AF4C-BF76-6C000BE4BCC3}"/>
              </a:ext>
            </a:extLst>
          </p:cNvPr>
          <p:cNvCxnSpPr>
            <a:cxnSpLocks/>
          </p:cNvCxnSpPr>
          <p:nvPr/>
        </p:nvCxnSpPr>
        <p:spPr>
          <a:xfrm flipH="1" flipV="1">
            <a:off x="4131746" y="5556727"/>
            <a:ext cx="880508" cy="2484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5E82645D-C4A2-4745-A7E5-AD804FC3F62F}"/>
              </a:ext>
            </a:extLst>
          </p:cNvPr>
          <p:cNvCxnSpPr>
            <a:cxnSpLocks/>
          </p:cNvCxnSpPr>
          <p:nvPr/>
        </p:nvCxnSpPr>
        <p:spPr>
          <a:xfrm flipV="1">
            <a:off x="4022097" y="4718443"/>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35B098F9-E2F4-4B4B-9EA8-DBF0B9B32B0F}"/>
              </a:ext>
            </a:extLst>
          </p:cNvPr>
          <p:cNvCxnSpPr>
            <a:cxnSpLocks/>
          </p:cNvCxnSpPr>
          <p:nvPr/>
        </p:nvCxnSpPr>
        <p:spPr>
          <a:xfrm flipH="1">
            <a:off x="5077081" y="4823894"/>
            <a:ext cx="464887" cy="648199"/>
          </a:xfrm>
          <a:prstGeom prst="line">
            <a:avLst/>
          </a:prstGeom>
          <a:ln w="28575">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47E10C56-9B25-A240-B9E1-1D70CCDE63A4}"/>
              </a:ext>
            </a:extLst>
          </p:cNvPr>
          <p:cNvCxnSpPr>
            <a:cxnSpLocks/>
          </p:cNvCxnSpPr>
          <p:nvPr/>
        </p:nvCxnSpPr>
        <p:spPr>
          <a:xfrm>
            <a:off x="4535512" y="4658657"/>
            <a:ext cx="403029" cy="813436"/>
          </a:xfrm>
          <a:prstGeom prst="line">
            <a:avLst/>
          </a:prstGeom>
          <a:ln w="28575">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78" name="Oval 77">
            <a:extLst>
              <a:ext uri="{FF2B5EF4-FFF2-40B4-BE49-F238E27FC236}">
                <a16:creationId xmlns:a16="http://schemas.microsoft.com/office/drawing/2014/main" id="{A06B4D53-6D5C-7342-91BC-3D4B0E58C549}"/>
              </a:ext>
            </a:extLst>
          </p:cNvPr>
          <p:cNvSpPr/>
          <p:nvPr/>
        </p:nvSpPr>
        <p:spPr>
          <a:xfrm>
            <a:off x="4394978" y="449126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9" name="Oval 78">
            <a:extLst>
              <a:ext uri="{FF2B5EF4-FFF2-40B4-BE49-F238E27FC236}">
                <a16:creationId xmlns:a16="http://schemas.microsoft.com/office/drawing/2014/main" id="{F758D1D0-39EA-864C-87DF-29BC1CB3A79C}"/>
              </a:ext>
            </a:extLst>
          </p:cNvPr>
          <p:cNvSpPr/>
          <p:nvPr/>
        </p:nvSpPr>
        <p:spPr>
          <a:xfrm>
            <a:off x="3877488" y="543433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0" name="Oval 79">
            <a:extLst>
              <a:ext uri="{FF2B5EF4-FFF2-40B4-BE49-F238E27FC236}">
                <a16:creationId xmlns:a16="http://schemas.microsoft.com/office/drawing/2014/main" id="{BB9D45A7-5BC4-9148-8528-9F56D35450D9}"/>
              </a:ext>
            </a:extLst>
          </p:cNvPr>
          <p:cNvSpPr/>
          <p:nvPr/>
        </p:nvSpPr>
        <p:spPr>
          <a:xfrm>
            <a:off x="4867644" y="543433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1" name="Oval 80">
            <a:extLst>
              <a:ext uri="{FF2B5EF4-FFF2-40B4-BE49-F238E27FC236}">
                <a16:creationId xmlns:a16="http://schemas.microsoft.com/office/drawing/2014/main" id="{39D70A26-F4FC-B64E-891E-192133E6CD6E}"/>
              </a:ext>
            </a:extLst>
          </p:cNvPr>
          <p:cNvSpPr/>
          <p:nvPr/>
        </p:nvSpPr>
        <p:spPr>
          <a:xfrm>
            <a:off x="5413658" y="467665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2" name="Oval 81">
            <a:extLst>
              <a:ext uri="{FF2B5EF4-FFF2-40B4-BE49-F238E27FC236}">
                <a16:creationId xmlns:a16="http://schemas.microsoft.com/office/drawing/2014/main" id="{FE4A6544-34CA-1240-8270-4EB61AA7820B}"/>
              </a:ext>
            </a:extLst>
          </p:cNvPr>
          <p:cNvSpPr/>
          <p:nvPr/>
        </p:nvSpPr>
        <p:spPr>
          <a:xfrm>
            <a:off x="3531136" y="4632319"/>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3" name="TextBox 82">
            <a:extLst>
              <a:ext uri="{FF2B5EF4-FFF2-40B4-BE49-F238E27FC236}">
                <a16:creationId xmlns:a16="http://schemas.microsoft.com/office/drawing/2014/main" id="{3514AF1A-B637-0640-9315-E8DAD4898E54}"/>
              </a:ext>
            </a:extLst>
          </p:cNvPr>
          <p:cNvSpPr txBox="1"/>
          <p:nvPr/>
        </p:nvSpPr>
        <p:spPr>
          <a:xfrm>
            <a:off x="5414719" y="4655235"/>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84" name="TextBox 83">
            <a:extLst>
              <a:ext uri="{FF2B5EF4-FFF2-40B4-BE49-F238E27FC236}">
                <a16:creationId xmlns:a16="http://schemas.microsoft.com/office/drawing/2014/main" id="{A5056974-E4AC-6943-88C9-DC5ABF92DC2F}"/>
              </a:ext>
            </a:extLst>
          </p:cNvPr>
          <p:cNvSpPr txBox="1"/>
          <p:nvPr/>
        </p:nvSpPr>
        <p:spPr>
          <a:xfrm>
            <a:off x="4387079" y="4466409"/>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85" name="TextBox 84">
            <a:extLst>
              <a:ext uri="{FF2B5EF4-FFF2-40B4-BE49-F238E27FC236}">
                <a16:creationId xmlns:a16="http://schemas.microsoft.com/office/drawing/2014/main" id="{97DD5F3B-2778-784E-8CA0-4C3090556761}"/>
              </a:ext>
            </a:extLst>
          </p:cNvPr>
          <p:cNvSpPr txBox="1"/>
          <p:nvPr/>
        </p:nvSpPr>
        <p:spPr>
          <a:xfrm>
            <a:off x="4856940" y="5410661"/>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86" name="TextBox 85">
            <a:extLst>
              <a:ext uri="{FF2B5EF4-FFF2-40B4-BE49-F238E27FC236}">
                <a16:creationId xmlns:a16="http://schemas.microsoft.com/office/drawing/2014/main" id="{6835ADD7-0792-E94C-A48C-0436CD5F7D67}"/>
              </a:ext>
            </a:extLst>
          </p:cNvPr>
          <p:cNvSpPr txBox="1"/>
          <p:nvPr/>
        </p:nvSpPr>
        <p:spPr>
          <a:xfrm>
            <a:off x="3880281" y="5412938"/>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87" name="TextBox 86">
            <a:extLst>
              <a:ext uri="{FF2B5EF4-FFF2-40B4-BE49-F238E27FC236}">
                <a16:creationId xmlns:a16="http://schemas.microsoft.com/office/drawing/2014/main" id="{47083765-C90E-0144-ADA3-09DA6E86F0FA}"/>
              </a:ext>
            </a:extLst>
          </p:cNvPr>
          <p:cNvSpPr txBox="1"/>
          <p:nvPr/>
        </p:nvSpPr>
        <p:spPr>
          <a:xfrm>
            <a:off x="3528079" y="4610777"/>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88" name="Straight Connector 87">
            <a:extLst>
              <a:ext uri="{FF2B5EF4-FFF2-40B4-BE49-F238E27FC236}">
                <a16:creationId xmlns:a16="http://schemas.microsoft.com/office/drawing/2014/main" id="{5EF97346-88C9-B14A-8B50-C774E61C45FB}"/>
              </a:ext>
            </a:extLst>
          </p:cNvPr>
          <p:cNvCxnSpPr>
            <a:cxnSpLocks/>
          </p:cNvCxnSpPr>
          <p:nvPr/>
        </p:nvCxnSpPr>
        <p:spPr>
          <a:xfrm>
            <a:off x="4674052" y="4654626"/>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701502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lstStyle/>
          <a:p>
            <a:r>
              <a:rPr lang="en-US"/>
              <a:t>Setting up Link Prediction</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431424" y="1193794"/>
            <a:ext cx="8686800" cy="784190"/>
          </a:xfrm>
        </p:spPr>
        <p:txBody>
          <a:bodyPr>
            <a:normAutofit/>
          </a:bodyPr>
          <a:lstStyle/>
          <a:p>
            <a:r>
              <a:rPr lang="en-US" b="1">
                <a:solidFill>
                  <a:srgbClr val="00B050"/>
                </a:solidFill>
              </a:rPr>
              <a:t>Option 2: Transductive link prediction split:</a:t>
            </a:r>
          </a:p>
          <a:p>
            <a:pPr lvl="1"/>
            <a:endParaRPr lang="en-US" b="1"/>
          </a:p>
          <a:p>
            <a:pPr lvl="1"/>
            <a:endParaRPr lang="en-US" b="1"/>
          </a:p>
          <a:p>
            <a:pPr lvl="1"/>
            <a:endParaRPr lang="en-US" b="1"/>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73</a:t>
            </a:fld>
            <a:endParaRPr lang="en-US"/>
          </a:p>
        </p:txBody>
      </p:sp>
      <p:cxnSp>
        <p:nvCxnSpPr>
          <p:cNvPr id="57" name="Straight Connector 56">
            <a:extLst>
              <a:ext uri="{FF2B5EF4-FFF2-40B4-BE49-F238E27FC236}">
                <a16:creationId xmlns:a16="http://schemas.microsoft.com/office/drawing/2014/main" id="{0831D170-0DA4-4E41-B1B4-268A455B52DB}"/>
              </a:ext>
            </a:extLst>
          </p:cNvPr>
          <p:cNvCxnSpPr>
            <a:cxnSpLocks/>
          </p:cNvCxnSpPr>
          <p:nvPr/>
        </p:nvCxnSpPr>
        <p:spPr>
          <a:xfrm flipH="1" flipV="1">
            <a:off x="3594528" y="2255232"/>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E333CC2E-70F7-AF4C-BF76-6C000BE4BCC3}"/>
              </a:ext>
            </a:extLst>
          </p:cNvPr>
          <p:cNvCxnSpPr>
            <a:cxnSpLocks/>
          </p:cNvCxnSpPr>
          <p:nvPr/>
        </p:nvCxnSpPr>
        <p:spPr>
          <a:xfrm flipH="1" flipV="1">
            <a:off x="4014181" y="2950687"/>
            <a:ext cx="880508" cy="2484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5E82645D-C4A2-4745-A7E5-AD804FC3F62F}"/>
              </a:ext>
            </a:extLst>
          </p:cNvPr>
          <p:cNvCxnSpPr>
            <a:cxnSpLocks/>
          </p:cNvCxnSpPr>
          <p:nvPr/>
        </p:nvCxnSpPr>
        <p:spPr>
          <a:xfrm flipV="1">
            <a:off x="3904532" y="2112403"/>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35B098F9-E2F4-4B4B-9EA8-DBF0B9B32B0F}"/>
              </a:ext>
            </a:extLst>
          </p:cNvPr>
          <p:cNvCxnSpPr>
            <a:cxnSpLocks/>
          </p:cNvCxnSpPr>
          <p:nvPr/>
        </p:nvCxnSpPr>
        <p:spPr>
          <a:xfrm flipH="1">
            <a:off x="4959516" y="2217854"/>
            <a:ext cx="464887" cy="648199"/>
          </a:xfrm>
          <a:prstGeom prst="line">
            <a:avLst/>
          </a:prstGeom>
          <a:ln w="28575">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47E10C56-9B25-A240-B9E1-1D70CCDE63A4}"/>
              </a:ext>
            </a:extLst>
          </p:cNvPr>
          <p:cNvCxnSpPr>
            <a:cxnSpLocks/>
          </p:cNvCxnSpPr>
          <p:nvPr/>
        </p:nvCxnSpPr>
        <p:spPr>
          <a:xfrm>
            <a:off x="4417947" y="2052617"/>
            <a:ext cx="403029" cy="813436"/>
          </a:xfrm>
          <a:prstGeom prst="line">
            <a:avLst/>
          </a:prstGeom>
          <a:ln w="28575">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78" name="Oval 77">
            <a:extLst>
              <a:ext uri="{FF2B5EF4-FFF2-40B4-BE49-F238E27FC236}">
                <a16:creationId xmlns:a16="http://schemas.microsoft.com/office/drawing/2014/main" id="{A06B4D53-6D5C-7342-91BC-3D4B0E58C549}"/>
              </a:ext>
            </a:extLst>
          </p:cNvPr>
          <p:cNvSpPr/>
          <p:nvPr/>
        </p:nvSpPr>
        <p:spPr>
          <a:xfrm>
            <a:off x="4277413" y="188522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9" name="Oval 78">
            <a:extLst>
              <a:ext uri="{FF2B5EF4-FFF2-40B4-BE49-F238E27FC236}">
                <a16:creationId xmlns:a16="http://schemas.microsoft.com/office/drawing/2014/main" id="{F758D1D0-39EA-864C-87DF-29BC1CB3A79C}"/>
              </a:ext>
            </a:extLst>
          </p:cNvPr>
          <p:cNvSpPr/>
          <p:nvPr/>
        </p:nvSpPr>
        <p:spPr>
          <a:xfrm>
            <a:off x="3759923" y="282829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0" name="Oval 79">
            <a:extLst>
              <a:ext uri="{FF2B5EF4-FFF2-40B4-BE49-F238E27FC236}">
                <a16:creationId xmlns:a16="http://schemas.microsoft.com/office/drawing/2014/main" id="{BB9D45A7-5BC4-9148-8528-9F56D35450D9}"/>
              </a:ext>
            </a:extLst>
          </p:cNvPr>
          <p:cNvSpPr/>
          <p:nvPr/>
        </p:nvSpPr>
        <p:spPr>
          <a:xfrm>
            <a:off x="4750079" y="282829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1" name="Oval 80">
            <a:extLst>
              <a:ext uri="{FF2B5EF4-FFF2-40B4-BE49-F238E27FC236}">
                <a16:creationId xmlns:a16="http://schemas.microsoft.com/office/drawing/2014/main" id="{39D70A26-F4FC-B64E-891E-192133E6CD6E}"/>
              </a:ext>
            </a:extLst>
          </p:cNvPr>
          <p:cNvSpPr/>
          <p:nvPr/>
        </p:nvSpPr>
        <p:spPr>
          <a:xfrm>
            <a:off x="5296093" y="207061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2" name="Oval 81">
            <a:extLst>
              <a:ext uri="{FF2B5EF4-FFF2-40B4-BE49-F238E27FC236}">
                <a16:creationId xmlns:a16="http://schemas.microsoft.com/office/drawing/2014/main" id="{FE4A6544-34CA-1240-8270-4EB61AA7820B}"/>
              </a:ext>
            </a:extLst>
          </p:cNvPr>
          <p:cNvSpPr/>
          <p:nvPr/>
        </p:nvSpPr>
        <p:spPr>
          <a:xfrm>
            <a:off x="3413571" y="2026279"/>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3" name="TextBox 82">
            <a:extLst>
              <a:ext uri="{FF2B5EF4-FFF2-40B4-BE49-F238E27FC236}">
                <a16:creationId xmlns:a16="http://schemas.microsoft.com/office/drawing/2014/main" id="{3514AF1A-B637-0640-9315-E8DAD4898E54}"/>
              </a:ext>
            </a:extLst>
          </p:cNvPr>
          <p:cNvSpPr txBox="1"/>
          <p:nvPr/>
        </p:nvSpPr>
        <p:spPr>
          <a:xfrm>
            <a:off x="5297154" y="2049195"/>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84" name="TextBox 83">
            <a:extLst>
              <a:ext uri="{FF2B5EF4-FFF2-40B4-BE49-F238E27FC236}">
                <a16:creationId xmlns:a16="http://schemas.microsoft.com/office/drawing/2014/main" id="{A5056974-E4AC-6943-88C9-DC5ABF92DC2F}"/>
              </a:ext>
            </a:extLst>
          </p:cNvPr>
          <p:cNvSpPr txBox="1"/>
          <p:nvPr/>
        </p:nvSpPr>
        <p:spPr>
          <a:xfrm>
            <a:off x="4269514" y="1860369"/>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85" name="TextBox 84">
            <a:extLst>
              <a:ext uri="{FF2B5EF4-FFF2-40B4-BE49-F238E27FC236}">
                <a16:creationId xmlns:a16="http://schemas.microsoft.com/office/drawing/2014/main" id="{97DD5F3B-2778-784E-8CA0-4C3090556761}"/>
              </a:ext>
            </a:extLst>
          </p:cNvPr>
          <p:cNvSpPr txBox="1"/>
          <p:nvPr/>
        </p:nvSpPr>
        <p:spPr>
          <a:xfrm>
            <a:off x="4739375" y="2804621"/>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86" name="TextBox 85">
            <a:extLst>
              <a:ext uri="{FF2B5EF4-FFF2-40B4-BE49-F238E27FC236}">
                <a16:creationId xmlns:a16="http://schemas.microsoft.com/office/drawing/2014/main" id="{6835ADD7-0792-E94C-A48C-0436CD5F7D67}"/>
              </a:ext>
            </a:extLst>
          </p:cNvPr>
          <p:cNvSpPr txBox="1"/>
          <p:nvPr/>
        </p:nvSpPr>
        <p:spPr>
          <a:xfrm>
            <a:off x="3762716" y="2806898"/>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87" name="TextBox 86">
            <a:extLst>
              <a:ext uri="{FF2B5EF4-FFF2-40B4-BE49-F238E27FC236}">
                <a16:creationId xmlns:a16="http://schemas.microsoft.com/office/drawing/2014/main" id="{47083765-C90E-0144-ADA3-09DA6E86F0FA}"/>
              </a:ext>
            </a:extLst>
          </p:cNvPr>
          <p:cNvSpPr txBox="1"/>
          <p:nvPr/>
        </p:nvSpPr>
        <p:spPr>
          <a:xfrm>
            <a:off x="3410514" y="2004737"/>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88" name="Straight Connector 87">
            <a:extLst>
              <a:ext uri="{FF2B5EF4-FFF2-40B4-BE49-F238E27FC236}">
                <a16:creationId xmlns:a16="http://schemas.microsoft.com/office/drawing/2014/main" id="{5EF97346-88C9-B14A-8B50-C774E61C45FB}"/>
              </a:ext>
            </a:extLst>
          </p:cNvPr>
          <p:cNvCxnSpPr>
            <a:cxnSpLocks/>
          </p:cNvCxnSpPr>
          <p:nvPr/>
        </p:nvCxnSpPr>
        <p:spPr>
          <a:xfrm>
            <a:off x="4556487" y="2048586"/>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839FFA27-13F8-084B-9D33-60DC6AB696FD}"/>
              </a:ext>
            </a:extLst>
          </p:cNvPr>
          <p:cNvSpPr txBox="1"/>
          <p:nvPr/>
        </p:nvSpPr>
        <p:spPr>
          <a:xfrm>
            <a:off x="3344884" y="3023829"/>
            <a:ext cx="2198038" cy="456535"/>
          </a:xfrm>
          <a:prstGeom prst="rect">
            <a:avLst/>
          </a:prstGeom>
          <a:noFill/>
        </p:spPr>
        <p:txBody>
          <a:bodyPr wrap="none" rtlCol="0">
            <a:spAutoFit/>
          </a:bodyPr>
          <a:lstStyle/>
          <a:p>
            <a:pPr>
              <a:lnSpc>
                <a:spcPct val="150000"/>
              </a:lnSpc>
            </a:pPr>
            <a:r>
              <a:rPr lang="en-US" b="1">
                <a:latin typeface="Arial" panose="020B0604020202020204" pitchFamily="34" charset="0"/>
                <a:cs typeface="Arial" panose="020B0604020202020204" pitchFamily="34" charset="0"/>
              </a:rPr>
              <a:t>The original graph</a:t>
            </a:r>
          </a:p>
        </p:txBody>
      </p:sp>
      <p:cxnSp>
        <p:nvCxnSpPr>
          <p:cNvPr id="24" name="Straight Connector 23">
            <a:extLst>
              <a:ext uri="{FF2B5EF4-FFF2-40B4-BE49-F238E27FC236}">
                <a16:creationId xmlns:a16="http://schemas.microsoft.com/office/drawing/2014/main" id="{D5B444D4-F514-104D-BFEB-3F60FDCB857C}"/>
              </a:ext>
            </a:extLst>
          </p:cNvPr>
          <p:cNvCxnSpPr>
            <a:cxnSpLocks/>
          </p:cNvCxnSpPr>
          <p:nvPr/>
        </p:nvCxnSpPr>
        <p:spPr>
          <a:xfrm flipH="1" flipV="1">
            <a:off x="668062" y="4032998"/>
            <a:ext cx="273330" cy="663879"/>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9B406DB0-056B-7B46-A468-AA9A51EA2C39}"/>
              </a:ext>
            </a:extLst>
          </p:cNvPr>
          <p:cNvCxnSpPr>
            <a:cxnSpLocks/>
          </p:cNvCxnSpPr>
          <p:nvPr/>
        </p:nvCxnSpPr>
        <p:spPr>
          <a:xfrm flipV="1">
            <a:off x="978066" y="3890169"/>
            <a:ext cx="419328" cy="871191"/>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31231A87-E816-1841-BB79-09DDBDCD96AB}"/>
              </a:ext>
            </a:extLst>
          </p:cNvPr>
          <p:cNvCxnSpPr>
            <a:cxnSpLocks/>
          </p:cNvCxnSpPr>
          <p:nvPr/>
        </p:nvCxnSpPr>
        <p:spPr>
          <a:xfrm flipH="1">
            <a:off x="2033050" y="3995620"/>
            <a:ext cx="464887" cy="648199"/>
          </a:xfrm>
          <a:prstGeom prst="line">
            <a:avLst/>
          </a:prstGeom>
          <a:ln w="28575">
            <a:solidFill>
              <a:schemeClr val="accent5"/>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ED0826CE-1DC3-0A43-9B1B-CBEC63846A0A}"/>
              </a:ext>
            </a:extLst>
          </p:cNvPr>
          <p:cNvCxnSpPr>
            <a:cxnSpLocks/>
          </p:cNvCxnSpPr>
          <p:nvPr/>
        </p:nvCxnSpPr>
        <p:spPr>
          <a:xfrm>
            <a:off x="1491481" y="3830383"/>
            <a:ext cx="403029" cy="813436"/>
          </a:xfrm>
          <a:prstGeom prst="line">
            <a:avLst/>
          </a:prstGeom>
          <a:ln w="28575">
            <a:solidFill>
              <a:srgbClr val="C00000"/>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29" name="Oval 28">
            <a:extLst>
              <a:ext uri="{FF2B5EF4-FFF2-40B4-BE49-F238E27FC236}">
                <a16:creationId xmlns:a16="http://schemas.microsoft.com/office/drawing/2014/main" id="{16B0C78C-E720-8E45-A512-731BF876BDC8}"/>
              </a:ext>
            </a:extLst>
          </p:cNvPr>
          <p:cNvSpPr/>
          <p:nvPr/>
        </p:nvSpPr>
        <p:spPr>
          <a:xfrm>
            <a:off x="1350947" y="3662989"/>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0" name="Oval 29">
            <a:extLst>
              <a:ext uri="{FF2B5EF4-FFF2-40B4-BE49-F238E27FC236}">
                <a16:creationId xmlns:a16="http://schemas.microsoft.com/office/drawing/2014/main" id="{6D1469EC-2E0E-7641-9F6D-9DD94CD13B05}"/>
              </a:ext>
            </a:extLst>
          </p:cNvPr>
          <p:cNvSpPr/>
          <p:nvPr/>
        </p:nvSpPr>
        <p:spPr>
          <a:xfrm>
            <a:off x="833457" y="460605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1" name="Oval 30">
            <a:extLst>
              <a:ext uri="{FF2B5EF4-FFF2-40B4-BE49-F238E27FC236}">
                <a16:creationId xmlns:a16="http://schemas.microsoft.com/office/drawing/2014/main" id="{37ED8488-D2FC-F043-8ED9-BAB4EF2DE12D}"/>
              </a:ext>
            </a:extLst>
          </p:cNvPr>
          <p:cNvSpPr/>
          <p:nvPr/>
        </p:nvSpPr>
        <p:spPr>
          <a:xfrm>
            <a:off x="1823613" y="460605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2" name="Oval 31">
            <a:extLst>
              <a:ext uri="{FF2B5EF4-FFF2-40B4-BE49-F238E27FC236}">
                <a16:creationId xmlns:a16="http://schemas.microsoft.com/office/drawing/2014/main" id="{F6560F2A-B2B5-FD43-BE9E-AF43D1CA4DE4}"/>
              </a:ext>
            </a:extLst>
          </p:cNvPr>
          <p:cNvSpPr/>
          <p:nvPr/>
        </p:nvSpPr>
        <p:spPr>
          <a:xfrm>
            <a:off x="2369627" y="384837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3" name="Oval 32">
            <a:extLst>
              <a:ext uri="{FF2B5EF4-FFF2-40B4-BE49-F238E27FC236}">
                <a16:creationId xmlns:a16="http://schemas.microsoft.com/office/drawing/2014/main" id="{294F6605-F6E5-7C47-89AB-BDEBF2150E7F}"/>
              </a:ext>
            </a:extLst>
          </p:cNvPr>
          <p:cNvSpPr/>
          <p:nvPr/>
        </p:nvSpPr>
        <p:spPr>
          <a:xfrm>
            <a:off x="487105" y="3804045"/>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4" name="TextBox 33">
            <a:extLst>
              <a:ext uri="{FF2B5EF4-FFF2-40B4-BE49-F238E27FC236}">
                <a16:creationId xmlns:a16="http://schemas.microsoft.com/office/drawing/2014/main" id="{11465628-E436-9F4E-89CE-961465863F7D}"/>
              </a:ext>
            </a:extLst>
          </p:cNvPr>
          <p:cNvSpPr txBox="1"/>
          <p:nvPr/>
        </p:nvSpPr>
        <p:spPr>
          <a:xfrm>
            <a:off x="2370688" y="3826961"/>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35" name="TextBox 34">
            <a:extLst>
              <a:ext uri="{FF2B5EF4-FFF2-40B4-BE49-F238E27FC236}">
                <a16:creationId xmlns:a16="http://schemas.microsoft.com/office/drawing/2014/main" id="{CFD71505-2055-7A45-981B-E303E002E891}"/>
              </a:ext>
            </a:extLst>
          </p:cNvPr>
          <p:cNvSpPr txBox="1"/>
          <p:nvPr/>
        </p:nvSpPr>
        <p:spPr>
          <a:xfrm>
            <a:off x="1343048" y="3638135"/>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36" name="TextBox 35">
            <a:extLst>
              <a:ext uri="{FF2B5EF4-FFF2-40B4-BE49-F238E27FC236}">
                <a16:creationId xmlns:a16="http://schemas.microsoft.com/office/drawing/2014/main" id="{1ACEB1EA-36AE-AA45-8653-38EF66BA5680}"/>
              </a:ext>
            </a:extLst>
          </p:cNvPr>
          <p:cNvSpPr txBox="1"/>
          <p:nvPr/>
        </p:nvSpPr>
        <p:spPr>
          <a:xfrm>
            <a:off x="1812909" y="4582387"/>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37" name="TextBox 36">
            <a:extLst>
              <a:ext uri="{FF2B5EF4-FFF2-40B4-BE49-F238E27FC236}">
                <a16:creationId xmlns:a16="http://schemas.microsoft.com/office/drawing/2014/main" id="{BEED182F-D74D-9B48-879A-53011C451126}"/>
              </a:ext>
            </a:extLst>
          </p:cNvPr>
          <p:cNvSpPr txBox="1"/>
          <p:nvPr/>
        </p:nvSpPr>
        <p:spPr>
          <a:xfrm>
            <a:off x="836250" y="4584664"/>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38" name="TextBox 37">
            <a:extLst>
              <a:ext uri="{FF2B5EF4-FFF2-40B4-BE49-F238E27FC236}">
                <a16:creationId xmlns:a16="http://schemas.microsoft.com/office/drawing/2014/main" id="{A3459C48-EA0A-6942-8DC3-17BC2901466F}"/>
              </a:ext>
            </a:extLst>
          </p:cNvPr>
          <p:cNvSpPr txBox="1"/>
          <p:nvPr/>
        </p:nvSpPr>
        <p:spPr>
          <a:xfrm>
            <a:off x="484048" y="3782503"/>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sp>
        <p:nvSpPr>
          <p:cNvPr id="40" name="TextBox 39">
            <a:extLst>
              <a:ext uri="{FF2B5EF4-FFF2-40B4-BE49-F238E27FC236}">
                <a16:creationId xmlns:a16="http://schemas.microsoft.com/office/drawing/2014/main" id="{E4C0EA74-D649-744A-8C05-48AE10016F51}"/>
              </a:ext>
            </a:extLst>
          </p:cNvPr>
          <p:cNvSpPr txBox="1"/>
          <p:nvPr/>
        </p:nvSpPr>
        <p:spPr>
          <a:xfrm>
            <a:off x="206006" y="4973706"/>
            <a:ext cx="2831820" cy="1200329"/>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(1) At training time:</a:t>
            </a:r>
          </a:p>
          <a:p>
            <a:r>
              <a:rPr lang="en-US">
                <a:latin typeface="Arial" panose="020B0604020202020204" pitchFamily="34" charset="0"/>
                <a:cs typeface="Arial" panose="020B0604020202020204" pitchFamily="34" charset="0"/>
              </a:rPr>
              <a:t>Use </a:t>
            </a:r>
            <a:r>
              <a:rPr lang="en-US" b="1">
                <a:solidFill>
                  <a:srgbClr val="C00000"/>
                </a:solidFill>
                <a:latin typeface="Arial" panose="020B0604020202020204" pitchFamily="34" charset="0"/>
                <a:cs typeface="Arial" panose="020B0604020202020204" pitchFamily="34" charset="0"/>
              </a:rPr>
              <a:t>training message edges </a:t>
            </a:r>
            <a:r>
              <a:rPr lang="en-US">
                <a:latin typeface="Arial" panose="020B0604020202020204" pitchFamily="34" charset="0"/>
                <a:cs typeface="Arial" panose="020B0604020202020204" pitchFamily="34" charset="0"/>
              </a:rPr>
              <a:t>to predict </a:t>
            </a:r>
            <a:r>
              <a:rPr lang="en-US" b="1">
                <a:solidFill>
                  <a:schemeClr val="accent5"/>
                </a:solidFill>
                <a:latin typeface="Arial" panose="020B0604020202020204" pitchFamily="34" charset="0"/>
                <a:cs typeface="Arial" panose="020B0604020202020204" pitchFamily="34" charset="0"/>
              </a:rPr>
              <a:t>training supervision edges</a:t>
            </a:r>
          </a:p>
        </p:txBody>
      </p:sp>
      <p:sp>
        <p:nvSpPr>
          <p:cNvPr id="41" name="TextBox 40">
            <a:extLst>
              <a:ext uri="{FF2B5EF4-FFF2-40B4-BE49-F238E27FC236}">
                <a16:creationId xmlns:a16="http://schemas.microsoft.com/office/drawing/2014/main" id="{5A1D53F4-C575-FA46-971B-980263D21FDE}"/>
              </a:ext>
            </a:extLst>
          </p:cNvPr>
          <p:cNvSpPr txBox="1"/>
          <p:nvPr/>
        </p:nvSpPr>
        <p:spPr>
          <a:xfrm>
            <a:off x="3203551" y="4973706"/>
            <a:ext cx="2831820" cy="1477328"/>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(2) At validation time:</a:t>
            </a:r>
          </a:p>
          <a:p>
            <a:r>
              <a:rPr lang="en-US">
                <a:latin typeface="Arial" panose="020B0604020202020204" pitchFamily="34" charset="0"/>
                <a:cs typeface="Arial" panose="020B0604020202020204" pitchFamily="34" charset="0"/>
              </a:rPr>
              <a:t>Use </a:t>
            </a:r>
            <a:r>
              <a:rPr lang="en-US" b="1">
                <a:solidFill>
                  <a:srgbClr val="C00000"/>
                </a:solidFill>
                <a:latin typeface="Arial" panose="020B0604020202020204" pitchFamily="34" charset="0"/>
                <a:cs typeface="Arial" panose="020B0604020202020204" pitchFamily="34" charset="0"/>
              </a:rPr>
              <a:t>training message edges &amp;</a:t>
            </a:r>
            <a:r>
              <a:rPr lang="en-US">
                <a:latin typeface="Arial" panose="020B0604020202020204" pitchFamily="34" charset="0"/>
                <a:cs typeface="Arial" panose="020B0604020202020204" pitchFamily="34" charset="0"/>
              </a:rPr>
              <a:t> </a:t>
            </a:r>
            <a:r>
              <a:rPr lang="en-US" b="1">
                <a:solidFill>
                  <a:schemeClr val="accent5"/>
                </a:solidFill>
                <a:latin typeface="Arial" panose="020B0604020202020204" pitchFamily="34" charset="0"/>
                <a:cs typeface="Arial" panose="020B0604020202020204" pitchFamily="34" charset="0"/>
              </a:rPr>
              <a:t>training supervision edges </a:t>
            </a:r>
            <a:r>
              <a:rPr lang="en-US">
                <a:latin typeface="Arial" panose="020B0604020202020204" pitchFamily="34" charset="0"/>
                <a:cs typeface="Arial" panose="020B0604020202020204" pitchFamily="34" charset="0"/>
              </a:rPr>
              <a:t>to predict</a:t>
            </a:r>
            <a:r>
              <a:rPr lang="en-US" b="1">
                <a:solidFill>
                  <a:schemeClr val="accent5"/>
                </a:solidFill>
                <a:latin typeface="Arial" panose="020B0604020202020204" pitchFamily="34" charset="0"/>
                <a:cs typeface="Arial" panose="020B0604020202020204" pitchFamily="34" charset="0"/>
              </a:rPr>
              <a:t> </a:t>
            </a:r>
            <a:r>
              <a:rPr lang="en-US" b="1">
                <a:solidFill>
                  <a:schemeClr val="accent2"/>
                </a:solidFill>
                <a:latin typeface="Arial" panose="020B0604020202020204" pitchFamily="34" charset="0"/>
                <a:cs typeface="Arial" panose="020B0604020202020204" pitchFamily="34" charset="0"/>
              </a:rPr>
              <a:t>validation edges</a:t>
            </a:r>
          </a:p>
        </p:txBody>
      </p:sp>
      <p:sp>
        <p:nvSpPr>
          <p:cNvPr id="42" name="TextBox 41">
            <a:extLst>
              <a:ext uri="{FF2B5EF4-FFF2-40B4-BE49-F238E27FC236}">
                <a16:creationId xmlns:a16="http://schemas.microsoft.com/office/drawing/2014/main" id="{8FDB5E52-21EF-224F-B8A0-0887BEDB7AEC}"/>
              </a:ext>
            </a:extLst>
          </p:cNvPr>
          <p:cNvSpPr txBox="1"/>
          <p:nvPr/>
        </p:nvSpPr>
        <p:spPr>
          <a:xfrm>
            <a:off x="6201096" y="4973706"/>
            <a:ext cx="2831820" cy="1754326"/>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(3) At test time:</a:t>
            </a:r>
          </a:p>
          <a:p>
            <a:r>
              <a:rPr lang="en-US">
                <a:latin typeface="Arial" panose="020B0604020202020204" pitchFamily="34" charset="0"/>
                <a:cs typeface="Arial" panose="020B0604020202020204" pitchFamily="34" charset="0"/>
              </a:rPr>
              <a:t>Use </a:t>
            </a:r>
            <a:r>
              <a:rPr lang="en-US" b="1">
                <a:solidFill>
                  <a:srgbClr val="C00000"/>
                </a:solidFill>
                <a:latin typeface="Arial" panose="020B0604020202020204" pitchFamily="34" charset="0"/>
                <a:cs typeface="Arial" panose="020B0604020202020204" pitchFamily="34" charset="0"/>
              </a:rPr>
              <a:t>training message edges &amp;</a:t>
            </a:r>
            <a:r>
              <a:rPr lang="en-US">
                <a:latin typeface="Arial" panose="020B0604020202020204" pitchFamily="34" charset="0"/>
                <a:cs typeface="Arial" panose="020B0604020202020204" pitchFamily="34" charset="0"/>
              </a:rPr>
              <a:t> </a:t>
            </a:r>
            <a:r>
              <a:rPr lang="en-US" b="1">
                <a:solidFill>
                  <a:schemeClr val="accent5"/>
                </a:solidFill>
                <a:latin typeface="Arial" panose="020B0604020202020204" pitchFamily="34" charset="0"/>
                <a:cs typeface="Arial" panose="020B0604020202020204" pitchFamily="34" charset="0"/>
              </a:rPr>
              <a:t>training supervision edges &amp; </a:t>
            </a:r>
            <a:r>
              <a:rPr lang="en-US" b="1">
                <a:solidFill>
                  <a:schemeClr val="accent2"/>
                </a:solidFill>
                <a:latin typeface="Arial" panose="020B0604020202020204" pitchFamily="34" charset="0"/>
                <a:cs typeface="Arial" panose="020B0604020202020204" pitchFamily="34" charset="0"/>
              </a:rPr>
              <a:t>validation edges</a:t>
            </a:r>
            <a:r>
              <a:rPr lang="en-US" b="1">
                <a:solidFill>
                  <a:schemeClr val="accent5"/>
                </a:solidFill>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to predict</a:t>
            </a:r>
            <a:r>
              <a:rPr lang="en-US" b="1">
                <a:solidFill>
                  <a:schemeClr val="accent5"/>
                </a:solidFill>
                <a:latin typeface="Arial" panose="020B0604020202020204" pitchFamily="34" charset="0"/>
                <a:cs typeface="Arial" panose="020B0604020202020204" pitchFamily="34" charset="0"/>
              </a:rPr>
              <a:t> </a:t>
            </a:r>
            <a:r>
              <a:rPr lang="en-US" b="1">
                <a:solidFill>
                  <a:schemeClr val="accent4"/>
                </a:solidFill>
                <a:latin typeface="Arial" panose="020B0604020202020204" pitchFamily="34" charset="0"/>
                <a:cs typeface="Arial" panose="020B0604020202020204" pitchFamily="34" charset="0"/>
              </a:rPr>
              <a:t>test edges</a:t>
            </a:r>
          </a:p>
        </p:txBody>
      </p:sp>
      <p:cxnSp>
        <p:nvCxnSpPr>
          <p:cNvPr id="60" name="Straight Connector 59">
            <a:extLst>
              <a:ext uri="{FF2B5EF4-FFF2-40B4-BE49-F238E27FC236}">
                <a16:creationId xmlns:a16="http://schemas.microsoft.com/office/drawing/2014/main" id="{107B6232-D997-284E-88B3-F359492F0627}"/>
              </a:ext>
            </a:extLst>
          </p:cNvPr>
          <p:cNvCxnSpPr>
            <a:cxnSpLocks/>
          </p:cNvCxnSpPr>
          <p:nvPr/>
        </p:nvCxnSpPr>
        <p:spPr>
          <a:xfrm flipH="1" flipV="1">
            <a:off x="3659355" y="4060453"/>
            <a:ext cx="273330" cy="663879"/>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573435CE-199A-734C-AD98-93ADDEB90656}"/>
              </a:ext>
            </a:extLst>
          </p:cNvPr>
          <p:cNvCxnSpPr>
            <a:cxnSpLocks/>
          </p:cNvCxnSpPr>
          <p:nvPr/>
        </p:nvCxnSpPr>
        <p:spPr>
          <a:xfrm flipH="1" flipV="1">
            <a:off x="4079008" y="4755908"/>
            <a:ext cx="880508" cy="24846"/>
          </a:xfrm>
          <a:prstGeom prst="line">
            <a:avLst/>
          </a:prstGeom>
          <a:ln w="28575">
            <a:solidFill>
              <a:schemeClr val="accent2"/>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23134F9E-FADD-D84D-8A3F-DD2F63A2FE5C}"/>
              </a:ext>
            </a:extLst>
          </p:cNvPr>
          <p:cNvCxnSpPr>
            <a:cxnSpLocks/>
          </p:cNvCxnSpPr>
          <p:nvPr/>
        </p:nvCxnSpPr>
        <p:spPr>
          <a:xfrm flipV="1">
            <a:off x="3969359" y="3917624"/>
            <a:ext cx="419328" cy="871191"/>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EC5BDBCD-F889-3C4C-B917-D799B01B8431}"/>
              </a:ext>
            </a:extLst>
          </p:cNvPr>
          <p:cNvCxnSpPr>
            <a:cxnSpLocks/>
          </p:cNvCxnSpPr>
          <p:nvPr/>
        </p:nvCxnSpPr>
        <p:spPr>
          <a:xfrm flipH="1">
            <a:off x="5024343" y="4023075"/>
            <a:ext cx="464887" cy="648199"/>
          </a:xfrm>
          <a:prstGeom prst="line">
            <a:avLst/>
          </a:prstGeom>
          <a:ln w="28575">
            <a:solidFill>
              <a:schemeClr val="accent5"/>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86BF5442-4F9C-CD41-A3B4-9FA555D20ED2}"/>
              </a:ext>
            </a:extLst>
          </p:cNvPr>
          <p:cNvCxnSpPr>
            <a:cxnSpLocks/>
          </p:cNvCxnSpPr>
          <p:nvPr/>
        </p:nvCxnSpPr>
        <p:spPr>
          <a:xfrm>
            <a:off x="4482774" y="3857838"/>
            <a:ext cx="403029" cy="813436"/>
          </a:xfrm>
          <a:prstGeom prst="line">
            <a:avLst/>
          </a:prstGeom>
          <a:ln w="28575">
            <a:solidFill>
              <a:srgbClr val="C00000"/>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65" name="Oval 64">
            <a:extLst>
              <a:ext uri="{FF2B5EF4-FFF2-40B4-BE49-F238E27FC236}">
                <a16:creationId xmlns:a16="http://schemas.microsoft.com/office/drawing/2014/main" id="{95460D7C-2C34-A94B-B9EC-730DB6C81FC5}"/>
              </a:ext>
            </a:extLst>
          </p:cNvPr>
          <p:cNvSpPr/>
          <p:nvPr/>
        </p:nvSpPr>
        <p:spPr>
          <a:xfrm>
            <a:off x="4342240" y="369044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6" name="Oval 65">
            <a:extLst>
              <a:ext uri="{FF2B5EF4-FFF2-40B4-BE49-F238E27FC236}">
                <a16:creationId xmlns:a16="http://schemas.microsoft.com/office/drawing/2014/main" id="{760443EF-2810-8B4C-9D78-C6EB6096FEAB}"/>
              </a:ext>
            </a:extLst>
          </p:cNvPr>
          <p:cNvSpPr/>
          <p:nvPr/>
        </p:nvSpPr>
        <p:spPr>
          <a:xfrm>
            <a:off x="3824750" y="463351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7" name="Oval 66">
            <a:extLst>
              <a:ext uri="{FF2B5EF4-FFF2-40B4-BE49-F238E27FC236}">
                <a16:creationId xmlns:a16="http://schemas.microsoft.com/office/drawing/2014/main" id="{67025EEE-878F-FD47-9C88-9D53B6C13142}"/>
              </a:ext>
            </a:extLst>
          </p:cNvPr>
          <p:cNvSpPr/>
          <p:nvPr/>
        </p:nvSpPr>
        <p:spPr>
          <a:xfrm>
            <a:off x="4814906" y="463351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8" name="Oval 67">
            <a:extLst>
              <a:ext uri="{FF2B5EF4-FFF2-40B4-BE49-F238E27FC236}">
                <a16:creationId xmlns:a16="http://schemas.microsoft.com/office/drawing/2014/main" id="{6AFB2509-DE0F-C641-BDB4-4CB4EA09BBBE}"/>
              </a:ext>
            </a:extLst>
          </p:cNvPr>
          <p:cNvSpPr/>
          <p:nvPr/>
        </p:nvSpPr>
        <p:spPr>
          <a:xfrm>
            <a:off x="5360920" y="387583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9" name="Oval 68">
            <a:extLst>
              <a:ext uri="{FF2B5EF4-FFF2-40B4-BE49-F238E27FC236}">
                <a16:creationId xmlns:a16="http://schemas.microsoft.com/office/drawing/2014/main" id="{1CC6A836-7F47-0046-B3E5-3E09CCA88F8F}"/>
              </a:ext>
            </a:extLst>
          </p:cNvPr>
          <p:cNvSpPr/>
          <p:nvPr/>
        </p:nvSpPr>
        <p:spPr>
          <a:xfrm>
            <a:off x="3478398" y="383150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0" name="TextBox 69">
            <a:extLst>
              <a:ext uri="{FF2B5EF4-FFF2-40B4-BE49-F238E27FC236}">
                <a16:creationId xmlns:a16="http://schemas.microsoft.com/office/drawing/2014/main" id="{D955DD18-9DA0-D643-AAA9-1AF5B5860DF8}"/>
              </a:ext>
            </a:extLst>
          </p:cNvPr>
          <p:cNvSpPr txBox="1"/>
          <p:nvPr/>
        </p:nvSpPr>
        <p:spPr>
          <a:xfrm>
            <a:off x="5361981" y="385441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71" name="TextBox 70">
            <a:extLst>
              <a:ext uri="{FF2B5EF4-FFF2-40B4-BE49-F238E27FC236}">
                <a16:creationId xmlns:a16="http://schemas.microsoft.com/office/drawing/2014/main" id="{0397D45C-F439-B440-9904-3B594A1E8FA6}"/>
              </a:ext>
            </a:extLst>
          </p:cNvPr>
          <p:cNvSpPr txBox="1"/>
          <p:nvPr/>
        </p:nvSpPr>
        <p:spPr>
          <a:xfrm>
            <a:off x="4334341" y="366559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72" name="TextBox 71">
            <a:extLst>
              <a:ext uri="{FF2B5EF4-FFF2-40B4-BE49-F238E27FC236}">
                <a16:creationId xmlns:a16="http://schemas.microsoft.com/office/drawing/2014/main" id="{6E0C4543-B96F-D74F-A1F1-91CF3A96B92C}"/>
              </a:ext>
            </a:extLst>
          </p:cNvPr>
          <p:cNvSpPr txBox="1"/>
          <p:nvPr/>
        </p:nvSpPr>
        <p:spPr>
          <a:xfrm>
            <a:off x="4804202" y="4609842"/>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73" name="TextBox 72">
            <a:extLst>
              <a:ext uri="{FF2B5EF4-FFF2-40B4-BE49-F238E27FC236}">
                <a16:creationId xmlns:a16="http://schemas.microsoft.com/office/drawing/2014/main" id="{58001D20-F5D3-5D42-B2AC-0DEC5FD732BC}"/>
              </a:ext>
            </a:extLst>
          </p:cNvPr>
          <p:cNvSpPr txBox="1"/>
          <p:nvPr/>
        </p:nvSpPr>
        <p:spPr>
          <a:xfrm>
            <a:off x="3827543" y="4612119"/>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74" name="TextBox 73">
            <a:extLst>
              <a:ext uri="{FF2B5EF4-FFF2-40B4-BE49-F238E27FC236}">
                <a16:creationId xmlns:a16="http://schemas.microsoft.com/office/drawing/2014/main" id="{F74628EF-C357-6D46-BD9F-3981BEC66DDF}"/>
              </a:ext>
            </a:extLst>
          </p:cNvPr>
          <p:cNvSpPr txBox="1"/>
          <p:nvPr/>
        </p:nvSpPr>
        <p:spPr>
          <a:xfrm>
            <a:off x="3475341" y="3809958"/>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105" name="Straight Connector 104">
            <a:extLst>
              <a:ext uri="{FF2B5EF4-FFF2-40B4-BE49-F238E27FC236}">
                <a16:creationId xmlns:a16="http://schemas.microsoft.com/office/drawing/2014/main" id="{EA3EF67C-7363-1A48-B032-1BE7C5035D26}"/>
              </a:ext>
            </a:extLst>
          </p:cNvPr>
          <p:cNvCxnSpPr>
            <a:cxnSpLocks/>
          </p:cNvCxnSpPr>
          <p:nvPr/>
        </p:nvCxnSpPr>
        <p:spPr>
          <a:xfrm flipH="1" flipV="1">
            <a:off x="6783327" y="4052497"/>
            <a:ext cx="273330" cy="663879"/>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106" name="Straight Connector 105">
            <a:extLst>
              <a:ext uri="{FF2B5EF4-FFF2-40B4-BE49-F238E27FC236}">
                <a16:creationId xmlns:a16="http://schemas.microsoft.com/office/drawing/2014/main" id="{623261A2-47CC-2A46-91EE-34371FB32F06}"/>
              </a:ext>
            </a:extLst>
          </p:cNvPr>
          <p:cNvCxnSpPr>
            <a:cxnSpLocks/>
          </p:cNvCxnSpPr>
          <p:nvPr/>
        </p:nvCxnSpPr>
        <p:spPr>
          <a:xfrm flipH="1" flipV="1">
            <a:off x="7202980" y="4747952"/>
            <a:ext cx="880508" cy="24846"/>
          </a:xfrm>
          <a:prstGeom prst="line">
            <a:avLst/>
          </a:prstGeom>
          <a:ln w="28575">
            <a:solidFill>
              <a:schemeClr val="accent2"/>
            </a:solidFill>
            <a:headEnd type="none"/>
            <a:tailEnd type="none"/>
          </a:ln>
        </p:spPr>
        <p:style>
          <a:lnRef idx="1">
            <a:schemeClr val="dk1"/>
          </a:lnRef>
          <a:fillRef idx="0">
            <a:schemeClr val="dk1"/>
          </a:fillRef>
          <a:effectRef idx="0">
            <a:schemeClr val="dk1"/>
          </a:effectRef>
          <a:fontRef idx="minor">
            <a:schemeClr val="tx1"/>
          </a:fontRef>
        </p:style>
      </p:cxnSp>
      <p:cxnSp>
        <p:nvCxnSpPr>
          <p:cNvPr id="107" name="Straight Connector 106">
            <a:extLst>
              <a:ext uri="{FF2B5EF4-FFF2-40B4-BE49-F238E27FC236}">
                <a16:creationId xmlns:a16="http://schemas.microsoft.com/office/drawing/2014/main" id="{2B771666-2AB3-E64D-822B-AB6EA17E310A}"/>
              </a:ext>
            </a:extLst>
          </p:cNvPr>
          <p:cNvCxnSpPr>
            <a:cxnSpLocks/>
          </p:cNvCxnSpPr>
          <p:nvPr/>
        </p:nvCxnSpPr>
        <p:spPr>
          <a:xfrm flipV="1">
            <a:off x="7093331" y="3909668"/>
            <a:ext cx="419328" cy="871191"/>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108" name="Straight Connector 107">
            <a:extLst>
              <a:ext uri="{FF2B5EF4-FFF2-40B4-BE49-F238E27FC236}">
                <a16:creationId xmlns:a16="http://schemas.microsoft.com/office/drawing/2014/main" id="{FF4962F3-1313-AA47-B9ED-A18673DE6366}"/>
              </a:ext>
            </a:extLst>
          </p:cNvPr>
          <p:cNvCxnSpPr>
            <a:cxnSpLocks/>
          </p:cNvCxnSpPr>
          <p:nvPr/>
        </p:nvCxnSpPr>
        <p:spPr>
          <a:xfrm flipH="1">
            <a:off x="8148315" y="4015119"/>
            <a:ext cx="464887" cy="648199"/>
          </a:xfrm>
          <a:prstGeom prst="line">
            <a:avLst/>
          </a:prstGeom>
          <a:ln w="28575">
            <a:solidFill>
              <a:schemeClr val="accent5"/>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109" name="Straight Connector 108">
            <a:extLst>
              <a:ext uri="{FF2B5EF4-FFF2-40B4-BE49-F238E27FC236}">
                <a16:creationId xmlns:a16="http://schemas.microsoft.com/office/drawing/2014/main" id="{69DB059D-A259-394C-A602-A02E0FF80CBC}"/>
              </a:ext>
            </a:extLst>
          </p:cNvPr>
          <p:cNvCxnSpPr>
            <a:cxnSpLocks/>
          </p:cNvCxnSpPr>
          <p:nvPr/>
        </p:nvCxnSpPr>
        <p:spPr>
          <a:xfrm>
            <a:off x="7606746" y="3849882"/>
            <a:ext cx="403029" cy="813436"/>
          </a:xfrm>
          <a:prstGeom prst="line">
            <a:avLst/>
          </a:prstGeom>
          <a:ln w="28575">
            <a:solidFill>
              <a:srgbClr val="C00000"/>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110" name="Oval 109">
            <a:extLst>
              <a:ext uri="{FF2B5EF4-FFF2-40B4-BE49-F238E27FC236}">
                <a16:creationId xmlns:a16="http://schemas.microsoft.com/office/drawing/2014/main" id="{0F29DD35-B827-4C47-9BD9-F41F2F1E81AC}"/>
              </a:ext>
            </a:extLst>
          </p:cNvPr>
          <p:cNvSpPr/>
          <p:nvPr/>
        </p:nvSpPr>
        <p:spPr>
          <a:xfrm>
            <a:off x="7466212" y="368248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1" name="Oval 110">
            <a:extLst>
              <a:ext uri="{FF2B5EF4-FFF2-40B4-BE49-F238E27FC236}">
                <a16:creationId xmlns:a16="http://schemas.microsoft.com/office/drawing/2014/main" id="{F1A168D8-C620-924E-A00E-DA388316521A}"/>
              </a:ext>
            </a:extLst>
          </p:cNvPr>
          <p:cNvSpPr/>
          <p:nvPr/>
        </p:nvSpPr>
        <p:spPr>
          <a:xfrm>
            <a:off x="6948722" y="462555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2" name="Oval 111">
            <a:extLst>
              <a:ext uri="{FF2B5EF4-FFF2-40B4-BE49-F238E27FC236}">
                <a16:creationId xmlns:a16="http://schemas.microsoft.com/office/drawing/2014/main" id="{90C925DD-A187-7740-AA33-B77E1FA578CF}"/>
              </a:ext>
            </a:extLst>
          </p:cNvPr>
          <p:cNvSpPr/>
          <p:nvPr/>
        </p:nvSpPr>
        <p:spPr>
          <a:xfrm>
            <a:off x="7938878" y="462555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3" name="Oval 112">
            <a:extLst>
              <a:ext uri="{FF2B5EF4-FFF2-40B4-BE49-F238E27FC236}">
                <a16:creationId xmlns:a16="http://schemas.microsoft.com/office/drawing/2014/main" id="{0E5649A3-F0E8-DA41-AE7C-AC70A4486A42}"/>
              </a:ext>
            </a:extLst>
          </p:cNvPr>
          <p:cNvSpPr/>
          <p:nvPr/>
        </p:nvSpPr>
        <p:spPr>
          <a:xfrm>
            <a:off x="8484892" y="386787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4" name="Oval 113">
            <a:extLst>
              <a:ext uri="{FF2B5EF4-FFF2-40B4-BE49-F238E27FC236}">
                <a16:creationId xmlns:a16="http://schemas.microsoft.com/office/drawing/2014/main" id="{B629689F-FC89-9142-98F5-CA48E003DCEC}"/>
              </a:ext>
            </a:extLst>
          </p:cNvPr>
          <p:cNvSpPr/>
          <p:nvPr/>
        </p:nvSpPr>
        <p:spPr>
          <a:xfrm>
            <a:off x="6602370" y="382354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5" name="TextBox 114">
            <a:extLst>
              <a:ext uri="{FF2B5EF4-FFF2-40B4-BE49-F238E27FC236}">
                <a16:creationId xmlns:a16="http://schemas.microsoft.com/office/drawing/2014/main" id="{3AA2BEAE-E881-7D47-A760-E79E5465C304}"/>
              </a:ext>
            </a:extLst>
          </p:cNvPr>
          <p:cNvSpPr txBox="1"/>
          <p:nvPr/>
        </p:nvSpPr>
        <p:spPr>
          <a:xfrm>
            <a:off x="8485953" y="384646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116" name="TextBox 115">
            <a:extLst>
              <a:ext uri="{FF2B5EF4-FFF2-40B4-BE49-F238E27FC236}">
                <a16:creationId xmlns:a16="http://schemas.microsoft.com/office/drawing/2014/main" id="{2E8FCFC4-00D0-9844-A298-C8BD58C23D9D}"/>
              </a:ext>
            </a:extLst>
          </p:cNvPr>
          <p:cNvSpPr txBox="1"/>
          <p:nvPr/>
        </p:nvSpPr>
        <p:spPr>
          <a:xfrm>
            <a:off x="7458313" y="3657634"/>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117" name="TextBox 116">
            <a:extLst>
              <a:ext uri="{FF2B5EF4-FFF2-40B4-BE49-F238E27FC236}">
                <a16:creationId xmlns:a16="http://schemas.microsoft.com/office/drawing/2014/main" id="{63908024-4A10-7E4C-8BF9-CDBB255CB8F6}"/>
              </a:ext>
            </a:extLst>
          </p:cNvPr>
          <p:cNvSpPr txBox="1"/>
          <p:nvPr/>
        </p:nvSpPr>
        <p:spPr>
          <a:xfrm>
            <a:off x="7928174" y="460188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118" name="TextBox 117">
            <a:extLst>
              <a:ext uri="{FF2B5EF4-FFF2-40B4-BE49-F238E27FC236}">
                <a16:creationId xmlns:a16="http://schemas.microsoft.com/office/drawing/2014/main" id="{650C5318-AC98-C643-9C37-7411EEA44385}"/>
              </a:ext>
            </a:extLst>
          </p:cNvPr>
          <p:cNvSpPr txBox="1"/>
          <p:nvPr/>
        </p:nvSpPr>
        <p:spPr>
          <a:xfrm>
            <a:off x="6951515" y="4604163"/>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119" name="TextBox 118">
            <a:extLst>
              <a:ext uri="{FF2B5EF4-FFF2-40B4-BE49-F238E27FC236}">
                <a16:creationId xmlns:a16="http://schemas.microsoft.com/office/drawing/2014/main" id="{197D79C4-05A2-524E-B72A-531D6E160D21}"/>
              </a:ext>
            </a:extLst>
          </p:cNvPr>
          <p:cNvSpPr txBox="1"/>
          <p:nvPr/>
        </p:nvSpPr>
        <p:spPr>
          <a:xfrm>
            <a:off x="6599313" y="3802002"/>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120" name="Straight Connector 119">
            <a:extLst>
              <a:ext uri="{FF2B5EF4-FFF2-40B4-BE49-F238E27FC236}">
                <a16:creationId xmlns:a16="http://schemas.microsoft.com/office/drawing/2014/main" id="{0E9986B8-F02D-FF49-A2AE-C158D682AEAD}"/>
              </a:ext>
            </a:extLst>
          </p:cNvPr>
          <p:cNvCxnSpPr>
            <a:cxnSpLocks/>
          </p:cNvCxnSpPr>
          <p:nvPr/>
        </p:nvCxnSpPr>
        <p:spPr>
          <a:xfrm>
            <a:off x="7745286" y="3845851"/>
            <a:ext cx="737157" cy="128301"/>
          </a:xfrm>
          <a:prstGeom prst="line">
            <a:avLst/>
          </a:prstGeom>
          <a:ln w="28575">
            <a:solidFill>
              <a:schemeClr val="accent4"/>
            </a:solidFill>
            <a:prstDash val="sysDot"/>
            <a:headEnd type="none"/>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49783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lstStyle/>
          <a:p>
            <a:r>
              <a:rPr lang="en-US"/>
              <a:t>Setting up Link Prediction</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431424" y="1193794"/>
            <a:ext cx="8686800" cy="784190"/>
          </a:xfrm>
        </p:spPr>
        <p:txBody>
          <a:bodyPr>
            <a:normAutofit/>
          </a:bodyPr>
          <a:lstStyle/>
          <a:p>
            <a:r>
              <a:rPr lang="en-US" b="1">
                <a:solidFill>
                  <a:srgbClr val="00B050"/>
                </a:solidFill>
              </a:rPr>
              <a:t>Option 2: Transductive link prediction split:</a:t>
            </a:r>
          </a:p>
          <a:p>
            <a:pPr lvl="1"/>
            <a:endParaRPr lang="en-US" b="1"/>
          </a:p>
          <a:p>
            <a:pPr lvl="1"/>
            <a:endParaRPr lang="en-US" b="1"/>
          </a:p>
          <a:p>
            <a:pPr lvl="1"/>
            <a:endParaRPr lang="en-US" b="1"/>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74</a:t>
            </a:fld>
            <a:endParaRPr lang="en-US"/>
          </a:p>
        </p:txBody>
      </p:sp>
      <p:cxnSp>
        <p:nvCxnSpPr>
          <p:cNvPr id="24" name="Straight Connector 23">
            <a:extLst>
              <a:ext uri="{FF2B5EF4-FFF2-40B4-BE49-F238E27FC236}">
                <a16:creationId xmlns:a16="http://schemas.microsoft.com/office/drawing/2014/main" id="{D5B444D4-F514-104D-BFEB-3F60FDCB857C}"/>
              </a:ext>
            </a:extLst>
          </p:cNvPr>
          <p:cNvCxnSpPr>
            <a:cxnSpLocks/>
          </p:cNvCxnSpPr>
          <p:nvPr/>
        </p:nvCxnSpPr>
        <p:spPr>
          <a:xfrm flipH="1" flipV="1">
            <a:off x="668062" y="4032998"/>
            <a:ext cx="273330" cy="663879"/>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9B406DB0-056B-7B46-A468-AA9A51EA2C39}"/>
              </a:ext>
            </a:extLst>
          </p:cNvPr>
          <p:cNvCxnSpPr>
            <a:cxnSpLocks/>
          </p:cNvCxnSpPr>
          <p:nvPr/>
        </p:nvCxnSpPr>
        <p:spPr>
          <a:xfrm flipV="1">
            <a:off x="978066" y="3890169"/>
            <a:ext cx="419328" cy="871191"/>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31231A87-E816-1841-BB79-09DDBDCD96AB}"/>
              </a:ext>
            </a:extLst>
          </p:cNvPr>
          <p:cNvCxnSpPr>
            <a:cxnSpLocks/>
          </p:cNvCxnSpPr>
          <p:nvPr/>
        </p:nvCxnSpPr>
        <p:spPr>
          <a:xfrm flipH="1">
            <a:off x="2033050" y="3995620"/>
            <a:ext cx="464887" cy="648199"/>
          </a:xfrm>
          <a:prstGeom prst="line">
            <a:avLst/>
          </a:prstGeom>
          <a:ln w="28575">
            <a:solidFill>
              <a:schemeClr val="accent5"/>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ED0826CE-1DC3-0A43-9B1B-CBEC63846A0A}"/>
              </a:ext>
            </a:extLst>
          </p:cNvPr>
          <p:cNvCxnSpPr>
            <a:cxnSpLocks/>
          </p:cNvCxnSpPr>
          <p:nvPr/>
        </p:nvCxnSpPr>
        <p:spPr>
          <a:xfrm>
            <a:off x="1491481" y="3830383"/>
            <a:ext cx="403029" cy="813436"/>
          </a:xfrm>
          <a:prstGeom prst="line">
            <a:avLst/>
          </a:prstGeom>
          <a:ln w="28575">
            <a:solidFill>
              <a:srgbClr val="C00000"/>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29" name="Oval 28">
            <a:extLst>
              <a:ext uri="{FF2B5EF4-FFF2-40B4-BE49-F238E27FC236}">
                <a16:creationId xmlns:a16="http://schemas.microsoft.com/office/drawing/2014/main" id="{16B0C78C-E720-8E45-A512-731BF876BDC8}"/>
              </a:ext>
            </a:extLst>
          </p:cNvPr>
          <p:cNvSpPr/>
          <p:nvPr/>
        </p:nvSpPr>
        <p:spPr>
          <a:xfrm>
            <a:off x="1350947" y="3662989"/>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0" name="Oval 29">
            <a:extLst>
              <a:ext uri="{FF2B5EF4-FFF2-40B4-BE49-F238E27FC236}">
                <a16:creationId xmlns:a16="http://schemas.microsoft.com/office/drawing/2014/main" id="{6D1469EC-2E0E-7641-9F6D-9DD94CD13B05}"/>
              </a:ext>
            </a:extLst>
          </p:cNvPr>
          <p:cNvSpPr/>
          <p:nvPr/>
        </p:nvSpPr>
        <p:spPr>
          <a:xfrm>
            <a:off x="833457" y="460605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1" name="Oval 30">
            <a:extLst>
              <a:ext uri="{FF2B5EF4-FFF2-40B4-BE49-F238E27FC236}">
                <a16:creationId xmlns:a16="http://schemas.microsoft.com/office/drawing/2014/main" id="{37ED8488-D2FC-F043-8ED9-BAB4EF2DE12D}"/>
              </a:ext>
            </a:extLst>
          </p:cNvPr>
          <p:cNvSpPr/>
          <p:nvPr/>
        </p:nvSpPr>
        <p:spPr>
          <a:xfrm>
            <a:off x="1823613" y="460605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2" name="Oval 31">
            <a:extLst>
              <a:ext uri="{FF2B5EF4-FFF2-40B4-BE49-F238E27FC236}">
                <a16:creationId xmlns:a16="http://schemas.microsoft.com/office/drawing/2014/main" id="{F6560F2A-B2B5-FD43-BE9E-AF43D1CA4DE4}"/>
              </a:ext>
            </a:extLst>
          </p:cNvPr>
          <p:cNvSpPr/>
          <p:nvPr/>
        </p:nvSpPr>
        <p:spPr>
          <a:xfrm>
            <a:off x="2369627" y="384837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3" name="Oval 32">
            <a:extLst>
              <a:ext uri="{FF2B5EF4-FFF2-40B4-BE49-F238E27FC236}">
                <a16:creationId xmlns:a16="http://schemas.microsoft.com/office/drawing/2014/main" id="{294F6605-F6E5-7C47-89AB-BDEBF2150E7F}"/>
              </a:ext>
            </a:extLst>
          </p:cNvPr>
          <p:cNvSpPr/>
          <p:nvPr/>
        </p:nvSpPr>
        <p:spPr>
          <a:xfrm>
            <a:off x="487105" y="3804045"/>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4" name="TextBox 33">
            <a:extLst>
              <a:ext uri="{FF2B5EF4-FFF2-40B4-BE49-F238E27FC236}">
                <a16:creationId xmlns:a16="http://schemas.microsoft.com/office/drawing/2014/main" id="{11465628-E436-9F4E-89CE-961465863F7D}"/>
              </a:ext>
            </a:extLst>
          </p:cNvPr>
          <p:cNvSpPr txBox="1"/>
          <p:nvPr/>
        </p:nvSpPr>
        <p:spPr>
          <a:xfrm>
            <a:off x="2370688" y="3826961"/>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35" name="TextBox 34">
            <a:extLst>
              <a:ext uri="{FF2B5EF4-FFF2-40B4-BE49-F238E27FC236}">
                <a16:creationId xmlns:a16="http://schemas.microsoft.com/office/drawing/2014/main" id="{CFD71505-2055-7A45-981B-E303E002E891}"/>
              </a:ext>
            </a:extLst>
          </p:cNvPr>
          <p:cNvSpPr txBox="1"/>
          <p:nvPr/>
        </p:nvSpPr>
        <p:spPr>
          <a:xfrm>
            <a:off x="1343048" y="3638135"/>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36" name="TextBox 35">
            <a:extLst>
              <a:ext uri="{FF2B5EF4-FFF2-40B4-BE49-F238E27FC236}">
                <a16:creationId xmlns:a16="http://schemas.microsoft.com/office/drawing/2014/main" id="{1ACEB1EA-36AE-AA45-8653-38EF66BA5680}"/>
              </a:ext>
            </a:extLst>
          </p:cNvPr>
          <p:cNvSpPr txBox="1"/>
          <p:nvPr/>
        </p:nvSpPr>
        <p:spPr>
          <a:xfrm>
            <a:off x="1812909" y="4582387"/>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37" name="TextBox 36">
            <a:extLst>
              <a:ext uri="{FF2B5EF4-FFF2-40B4-BE49-F238E27FC236}">
                <a16:creationId xmlns:a16="http://schemas.microsoft.com/office/drawing/2014/main" id="{BEED182F-D74D-9B48-879A-53011C451126}"/>
              </a:ext>
            </a:extLst>
          </p:cNvPr>
          <p:cNvSpPr txBox="1"/>
          <p:nvPr/>
        </p:nvSpPr>
        <p:spPr>
          <a:xfrm>
            <a:off x="836250" y="4584664"/>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38" name="TextBox 37">
            <a:extLst>
              <a:ext uri="{FF2B5EF4-FFF2-40B4-BE49-F238E27FC236}">
                <a16:creationId xmlns:a16="http://schemas.microsoft.com/office/drawing/2014/main" id="{A3459C48-EA0A-6942-8DC3-17BC2901466F}"/>
              </a:ext>
            </a:extLst>
          </p:cNvPr>
          <p:cNvSpPr txBox="1"/>
          <p:nvPr/>
        </p:nvSpPr>
        <p:spPr>
          <a:xfrm>
            <a:off x="484048" y="3782503"/>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sp>
        <p:nvSpPr>
          <p:cNvPr id="40" name="TextBox 39">
            <a:extLst>
              <a:ext uri="{FF2B5EF4-FFF2-40B4-BE49-F238E27FC236}">
                <a16:creationId xmlns:a16="http://schemas.microsoft.com/office/drawing/2014/main" id="{E4C0EA74-D649-744A-8C05-48AE10016F51}"/>
              </a:ext>
            </a:extLst>
          </p:cNvPr>
          <p:cNvSpPr txBox="1"/>
          <p:nvPr/>
        </p:nvSpPr>
        <p:spPr>
          <a:xfrm>
            <a:off x="206006" y="4973706"/>
            <a:ext cx="2831820" cy="1200329"/>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(1) At training time:</a:t>
            </a:r>
          </a:p>
          <a:p>
            <a:r>
              <a:rPr lang="en-US">
                <a:latin typeface="Arial" panose="020B0604020202020204" pitchFamily="34" charset="0"/>
                <a:cs typeface="Arial" panose="020B0604020202020204" pitchFamily="34" charset="0"/>
              </a:rPr>
              <a:t>Use </a:t>
            </a:r>
            <a:r>
              <a:rPr lang="en-US" b="1">
                <a:solidFill>
                  <a:srgbClr val="C00000"/>
                </a:solidFill>
                <a:latin typeface="Arial" panose="020B0604020202020204" pitchFamily="34" charset="0"/>
                <a:cs typeface="Arial" panose="020B0604020202020204" pitchFamily="34" charset="0"/>
              </a:rPr>
              <a:t>training message edges </a:t>
            </a:r>
            <a:r>
              <a:rPr lang="en-US">
                <a:latin typeface="Arial" panose="020B0604020202020204" pitchFamily="34" charset="0"/>
                <a:cs typeface="Arial" panose="020B0604020202020204" pitchFamily="34" charset="0"/>
              </a:rPr>
              <a:t>to predict </a:t>
            </a:r>
            <a:r>
              <a:rPr lang="en-US" b="1">
                <a:solidFill>
                  <a:schemeClr val="accent5"/>
                </a:solidFill>
                <a:latin typeface="Arial" panose="020B0604020202020204" pitchFamily="34" charset="0"/>
                <a:cs typeface="Arial" panose="020B0604020202020204" pitchFamily="34" charset="0"/>
              </a:rPr>
              <a:t>training supervision edges</a:t>
            </a:r>
          </a:p>
        </p:txBody>
      </p:sp>
      <p:sp>
        <p:nvSpPr>
          <p:cNvPr id="41" name="TextBox 40">
            <a:extLst>
              <a:ext uri="{FF2B5EF4-FFF2-40B4-BE49-F238E27FC236}">
                <a16:creationId xmlns:a16="http://schemas.microsoft.com/office/drawing/2014/main" id="{5A1D53F4-C575-FA46-971B-980263D21FDE}"/>
              </a:ext>
            </a:extLst>
          </p:cNvPr>
          <p:cNvSpPr txBox="1"/>
          <p:nvPr/>
        </p:nvSpPr>
        <p:spPr>
          <a:xfrm>
            <a:off x="3203551" y="4973706"/>
            <a:ext cx="2831820" cy="1477328"/>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(2) At validation time:</a:t>
            </a:r>
          </a:p>
          <a:p>
            <a:r>
              <a:rPr lang="en-US">
                <a:latin typeface="Arial" panose="020B0604020202020204" pitchFamily="34" charset="0"/>
                <a:cs typeface="Arial" panose="020B0604020202020204" pitchFamily="34" charset="0"/>
              </a:rPr>
              <a:t>Use </a:t>
            </a:r>
            <a:r>
              <a:rPr lang="en-US" b="1">
                <a:solidFill>
                  <a:srgbClr val="C00000"/>
                </a:solidFill>
                <a:latin typeface="Arial" panose="020B0604020202020204" pitchFamily="34" charset="0"/>
                <a:cs typeface="Arial" panose="020B0604020202020204" pitchFamily="34" charset="0"/>
              </a:rPr>
              <a:t>training message edges &amp;</a:t>
            </a:r>
            <a:r>
              <a:rPr lang="en-US">
                <a:latin typeface="Arial" panose="020B0604020202020204" pitchFamily="34" charset="0"/>
                <a:cs typeface="Arial" panose="020B0604020202020204" pitchFamily="34" charset="0"/>
              </a:rPr>
              <a:t> </a:t>
            </a:r>
            <a:r>
              <a:rPr lang="en-US" b="1">
                <a:solidFill>
                  <a:schemeClr val="accent5"/>
                </a:solidFill>
                <a:latin typeface="Arial" panose="020B0604020202020204" pitchFamily="34" charset="0"/>
                <a:cs typeface="Arial" panose="020B0604020202020204" pitchFamily="34" charset="0"/>
              </a:rPr>
              <a:t>training supervision edges </a:t>
            </a:r>
            <a:r>
              <a:rPr lang="en-US">
                <a:latin typeface="Arial" panose="020B0604020202020204" pitchFamily="34" charset="0"/>
                <a:cs typeface="Arial" panose="020B0604020202020204" pitchFamily="34" charset="0"/>
              </a:rPr>
              <a:t>to predict</a:t>
            </a:r>
            <a:r>
              <a:rPr lang="en-US" b="1">
                <a:solidFill>
                  <a:schemeClr val="accent5"/>
                </a:solidFill>
                <a:latin typeface="Arial" panose="020B0604020202020204" pitchFamily="34" charset="0"/>
                <a:cs typeface="Arial" panose="020B0604020202020204" pitchFamily="34" charset="0"/>
              </a:rPr>
              <a:t> </a:t>
            </a:r>
            <a:r>
              <a:rPr lang="en-US" b="1">
                <a:solidFill>
                  <a:schemeClr val="accent2"/>
                </a:solidFill>
                <a:latin typeface="Arial" panose="020B0604020202020204" pitchFamily="34" charset="0"/>
                <a:cs typeface="Arial" panose="020B0604020202020204" pitchFamily="34" charset="0"/>
              </a:rPr>
              <a:t>validation edges</a:t>
            </a:r>
          </a:p>
        </p:txBody>
      </p:sp>
      <p:sp>
        <p:nvSpPr>
          <p:cNvPr id="42" name="TextBox 41">
            <a:extLst>
              <a:ext uri="{FF2B5EF4-FFF2-40B4-BE49-F238E27FC236}">
                <a16:creationId xmlns:a16="http://schemas.microsoft.com/office/drawing/2014/main" id="{8FDB5E52-21EF-224F-B8A0-0887BEDB7AEC}"/>
              </a:ext>
            </a:extLst>
          </p:cNvPr>
          <p:cNvSpPr txBox="1"/>
          <p:nvPr/>
        </p:nvSpPr>
        <p:spPr>
          <a:xfrm>
            <a:off x="6201096" y="4973706"/>
            <a:ext cx="2831820" cy="1754326"/>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(3) At test time:</a:t>
            </a:r>
          </a:p>
          <a:p>
            <a:r>
              <a:rPr lang="en-US">
                <a:latin typeface="Arial" panose="020B0604020202020204" pitchFamily="34" charset="0"/>
                <a:cs typeface="Arial" panose="020B0604020202020204" pitchFamily="34" charset="0"/>
              </a:rPr>
              <a:t>Use </a:t>
            </a:r>
            <a:r>
              <a:rPr lang="en-US" b="1">
                <a:solidFill>
                  <a:srgbClr val="C00000"/>
                </a:solidFill>
                <a:latin typeface="Arial" panose="020B0604020202020204" pitchFamily="34" charset="0"/>
                <a:cs typeface="Arial" panose="020B0604020202020204" pitchFamily="34" charset="0"/>
              </a:rPr>
              <a:t>training message edges &amp;</a:t>
            </a:r>
            <a:r>
              <a:rPr lang="en-US">
                <a:latin typeface="Arial" panose="020B0604020202020204" pitchFamily="34" charset="0"/>
                <a:cs typeface="Arial" panose="020B0604020202020204" pitchFamily="34" charset="0"/>
              </a:rPr>
              <a:t> </a:t>
            </a:r>
            <a:r>
              <a:rPr lang="en-US" b="1">
                <a:solidFill>
                  <a:schemeClr val="accent5"/>
                </a:solidFill>
                <a:latin typeface="Arial" panose="020B0604020202020204" pitchFamily="34" charset="0"/>
                <a:cs typeface="Arial" panose="020B0604020202020204" pitchFamily="34" charset="0"/>
              </a:rPr>
              <a:t>training supervision edges &amp; </a:t>
            </a:r>
            <a:r>
              <a:rPr lang="en-US" b="1">
                <a:solidFill>
                  <a:schemeClr val="accent2"/>
                </a:solidFill>
                <a:latin typeface="Arial" panose="020B0604020202020204" pitchFamily="34" charset="0"/>
                <a:cs typeface="Arial" panose="020B0604020202020204" pitchFamily="34" charset="0"/>
              </a:rPr>
              <a:t>validation edges</a:t>
            </a:r>
            <a:r>
              <a:rPr lang="en-US" b="1">
                <a:solidFill>
                  <a:schemeClr val="accent5"/>
                </a:solidFill>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to predict</a:t>
            </a:r>
            <a:r>
              <a:rPr lang="en-US" b="1">
                <a:solidFill>
                  <a:schemeClr val="accent5"/>
                </a:solidFill>
                <a:latin typeface="Arial" panose="020B0604020202020204" pitchFamily="34" charset="0"/>
                <a:cs typeface="Arial" panose="020B0604020202020204" pitchFamily="34" charset="0"/>
              </a:rPr>
              <a:t> </a:t>
            </a:r>
            <a:r>
              <a:rPr lang="en-US" b="1">
                <a:solidFill>
                  <a:schemeClr val="accent4"/>
                </a:solidFill>
                <a:latin typeface="Arial" panose="020B0604020202020204" pitchFamily="34" charset="0"/>
                <a:cs typeface="Arial" panose="020B0604020202020204" pitchFamily="34" charset="0"/>
              </a:rPr>
              <a:t>test edges</a:t>
            </a:r>
          </a:p>
        </p:txBody>
      </p:sp>
      <p:sp>
        <p:nvSpPr>
          <p:cNvPr id="7" name="TextBox 6">
            <a:extLst>
              <a:ext uri="{FF2B5EF4-FFF2-40B4-BE49-F238E27FC236}">
                <a16:creationId xmlns:a16="http://schemas.microsoft.com/office/drawing/2014/main" id="{09C6E781-A2D7-954B-8114-DB903825A846}"/>
              </a:ext>
            </a:extLst>
          </p:cNvPr>
          <p:cNvSpPr txBox="1"/>
          <p:nvPr/>
        </p:nvSpPr>
        <p:spPr>
          <a:xfrm>
            <a:off x="2103078" y="1802144"/>
            <a:ext cx="5989362" cy="1631216"/>
          </a:xfrm>
          <a:prstGeom prst="rect">
            <a:avLst/>
          </a:prstGeom>
          <a:noFill/>
        </p:spPr>
        <p:txBody>
          <a:bodyPr wrap="square" rtlCol="0">
            <a:spAutoFit/>
          </a:bodyPr>
          <a:lstStyle/>
          <a:p>
            <a:r>
              <a:rPr lang="en-US" sz="2000" b="1">
                <a:solidFill>
                  <a:srgbClr val="C00000"/>
                </a:solidFill>
                <a:latin typeface="Calibri" panose="020F0502020204030204" pitchFamily="34" charset="0"/>
                <a:cs typeface="Calibri" panose="020F0502020204030204" pitchFamily="34" charset="0"/>
              </a:rPr>
              <a:t>Why do we use growing number of edges?</a:t>
            </a:r>
          </a:p>
          <a:p>
            <a:r>
              <a:rPr lang="en-US" sz="2000" b="1">
                <a:latin typeface="Calibri" panose="020F0502020204030204" pitchFamily="34" charset="0"/>
                <a:cs typeface="Calibri" panose="020F0502020204030204" pitchFamily="34" charset="0"/>
              </a:rPr>
              <a:t>After training, </a:t>
            </a:r>
            <a:r>
              <a:rPr lang="en-US" sz="2000" b="1">
                <a:solidFill>
                  <a:srgbClr val="0070C0"/>
                </a:solidFill>
                <a:latin typeface="Calibri" panose="020F0502020204030204" pitchFamily="34" charset="0"/>
                <a:cs typeface="Calibri" panose="020F0502020204030204" pitchFamily="34" charset="0"/>
              </a:rPr>
              <a:t>supervision edges are known to GNN. </a:t>
            </a:r>
            <a:r>
              <a:rPr lang="en-US" sz="2000" b="1">
                <a:latin typeface="Calibri" panose="020F0502020204030204" pitchFamily="34" charset="0"/>
                <a:cs typeface="Calibri" panose="020F0502020204030204" pitchFamily="34" charset="0"/>
              </a:rPr>
              <a:t>Therefore</a:t>
            </a:r>
            <a:r>
              <a:rPr lang="en-US" sz="2000" b="1">
                <a:solidFill>
                  <a:srgbClr val="0070C0"/>
                </a:solidFill>
                <a:latin typeface="Calibri" panose="020F0502020204030204" pitchFamily="34" charset="0"/>
                <a:cs typeface="Calibri" panose="020F0502020204030204" pitchFamily="34" charset="0"/>
              </a:rPr>
              <a:t>, an ideal model should use supervision edges in message passing </a:t>
            </a:r>
            <a:r>
              <a:rPr lang="en-US" sz="2000" b="1">
                <a:latin typeface="Calibri" panose="020F0502020204030204" pitchFamily="34" charset="0"/>
                <a:cs typeface="Calibri" panose="020F0502020204030204" pitchFamily="34" charset="0"/>
              </a:rPr>
              <a:t>at validation time. </a:t>
            </a:r>
          </a:p>
          <a:p>
            <a:r>
              <a:rPr lang="en-US" sz="2000" b="1">
                <a:latin typeface="Calibri" panose="020F0502020204030204" pitchFamily="34" charset="0"/>
                <a:cs typeface="Calibri" panose="020F0502020204030204" pitchFamily="34" charset="0"/>
              </a:rPr>
              <a:t>The same applies to the test time.</a:t>
            </a:r>
          </a:p>
        </p:txBody>
      </p:sp>
      <p:cxnSp>
        <p:nvCxnSpPr>
          <p:cNvPr id="89" name="Straight Connector 88">
            <a:extLst>
              <a:ext uri="{FF2B5EF4-FFF2-40B4-BE49-F238E27FC236}">
                <a16:creationId xmlns:a16="http://schemas.microsoft.com/office/drawing/2014/main" id="{10BC42BD-39E1-2041-BBD7-EC3F463AC42A}"/>
              </a:ext>
            </a:extLst>
          </p:cNvPr>
          <p:cNvCxnSpPr>
            <a:cxnSpLocks/>
          </p:cNvCxnSpPr>
          <p:nvPr/>
        </p:nvCxnSpPr>
        <p:spPr>
          <a:xfrm flipH="1" flipV="1">
            <a:off x="6783327" y="4052497"/>
            <a:ext cx="273330" cy="663879"/>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90" name="Straight Connector 89">
            <a:extLst>
              <a:ext uri="{FF2B5EF4-FFF2-40B4-BE49-F238E27FC236}">
                <a16:creationId xmlns:a16="http://schemas.microsoft.com/office/drawing/2014/main" id="{E61F207E-4F03-844E-BD38-1699A5D7456A}"/>
              </a:ext>
            </a:extLst>
          </p:cNvPr>
          <p:cNvCxnSpPr>
            <a:cxnSpLocks/>
          </p:cNvCxnSpPr>
          <p:nvPr/>
        </p:nvCxnSpPr>
        <p:spPr>
          <a:xfrm flipH="1" flipV="1">
            <a:off x="7202980" y="4747952"/>
            <a:ext cx="880508" cy="24846"/>
          </a:xfrm>
          <a:prstGeom prst="line">
            <a:avLst/>
          </a:prstGeom>
          <a:ln w="28575">
            <a:solidFill>
              <a:schemeClr val="accent2"/>
            </a:solidFill>
            <a:headEnd type="none"/>
            <a:tailEnd type="none"/>
          </a:ln>
        </p:spPr>
        <p:style>
          <a:lnRef idx="1">
            <a:schemeClr val="dk1"/>
          </a:lnRef>
          <a:fillRef idx="0">
            <a:schemeClr val="dk1"/>
          </a:fillRef>
          <a:effectRef idx="0">
            <a:schemeClr val="dk1"/>
          </a:effectRef>
          <a:fontRef idx="minor">
            <a:schemeClr val="tx1"/>
          </a:fontRef>
        </p:style>
      </p:cxnSp>
      <p:cxnSp>
        <p:nvCxnSpPr>
          <p:cNvPr id="91" name="Straight Connector 90">
            <a:extLst>
              <a:ext uri="{FF2B5EF4-FFF2-40B4-BE49-F238E27FC236}">
                <a16:creationId xmlns:a16="http://schemas.microsoft.com/office/drawing/2014/main" id="{1DA55FDB-C476-D540-B52C-14F92927F32F}"/>
              </a:ext>
            </a:extLst>
          </p:cNvPr>
          <p:cNvCxnSpPr>
            <a:cxnSpLocks/>
          </p:cNvCxnSpPr>
          <p:nvPr/>
        </p:nvCxnSpPr>
        <p:spPr>
          <a:xfrm flipV="1">
            <a:off x="7093331" y="3909668"/>
            <a:ext cx="419328" cy="871191"/>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92" name="Straight Connector 91">
            <a:extLst>
              <a:ext uri="{FF2B5EF4-FFF2-40B4-BE49-F238E27FC236}">
                <a16:creationId xmlns:a16="http://schemas.microsoft.com/office/drawing/2014/main" id="{701CC6FA-D274-7D4A-9C70-09C725450DBD}"/>
              </a:ext>
            </a:extLst>
          </p:cNvPr>
          <p:cNvCxnSpPr>
            <a:cxnSpLocks/>
          </p:cNvCxnSpPr>
          <p:nvPr/>
        </p:nvCxnSpPr>
        <p:spPr>
          <a:xfrm flipH="1">
            <a:off x="8148315" y="4015119"/>
            <a:ext cx="464887" cy="648199"/>
          </a:xfrm>
          <a:prstGeom prst="line">
            <a:avLst/>
          </a:prstGeom>
          <a:ln w="28575">
            <a:solidFill>
              <a:schemeClr val="accent5"/>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93" name="Straight Connector 92">
            <a:extLst>
              <a:ext uri="{FF2B5EF4-FFF2-40B4-BE49-F238E27FC236}">
                <a16:creationId xmlns:a16="http://schemas.microsoft.com/office/drawing/2014/main" id="{AC01D6EC-0672-DC40-8E8B-DB972855551C}"/>
              </a:ext>
            </a:extLst>
          </p:cNvPr>
          <p:cNvCxnSpPr>
            <a:cxnSpLocks/>
          </p:cNvCxnSpPr>
          <p:nvPr/>
        </p:nvCxnSpPr>
        <p:spPr>
          <a:xfrm>
            <a:off x="7606746" y="3849882"/>
            <a:ext cx="403029" cy="813436"/>
          </a:xfrm>
          <a:prstGeom prst="line">
            <a:avLst/>
          </a:prstGeom>
          <a:ln w="28575">
            <a:solidFill>
              <a:srgbClr val="C00000"/>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94" name="Oval 93">
            <a:extLst>
              <a:ext uri="{FF2B5EF4-FFF2-40B4-BE49-F238E27FC236}">
                <a16:creationId xmlns:a16="http://schemas.microsoft.com/office/drawing/2014/main" id="{D917766F-32EE-B04B-8B64-2C1A0184C266}"/>
              </a:ext>
            </a:extLst>
          </p:cNvPr>
          <p:cNvSpPr/>
          <p:nvPr/>
        </p:nvSpPr>
        <p:spPr>
          <a:xfrm>
            <a:off x="7466212" y="368248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5" name="Oval 94">
            <a:extLst>
              <a:ext uri="{FF2B5EF4-FFF2-40B4-BE49-F238E27FC236}">
                <a16:creationId xmlns:a16="http://schemas.microsoft.com/office/drawing/2014/main" id="{D53FCAAD-8358-2947-94D6-1000F3E1EB48}"/>
              </a:ext>
            </a:extLst>
          </p:cNvPr>
          <p:cNvSpPr/>
          <p:nvPr/>
        </p:nvSpPr>
        <p:spPr>
          <a:xfrm>
            <a:off x="6948722" y="462555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6" name="Oval 95">
            <a:extLst>
              <a:ext uri="{FF2B5EF4-FFF2-40B4-BE49-F238E27FC236}">
                <a16:creationId xmlns:a16="http://schemas.microsoft.com/office/drawing/2014/main" id="{99A596E1-7C6B-1541-87D0-07743B02C89C}"/>
              </a:ext>
            </a:extLst>
          </p:cNvPr>
          <p:cNvSpPr/>
          <p:nvPr/>
        </p:nvSpPr>
        <p:spPr>
          <a:xfrm>
            <a:off x="7938878" y="462555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7" name="Oval 96">
            <a:extLst>
              <a:ext uri="{FF2B5EF4-FFF2-40B4-BE49-F238E27FC236}">
                <a16:creationId xmlns:a16="http://schemas.microsoft.com/office/drawing/2014/main" id="{E4EC98DB-3140-7645-9BE7-287C319A0E20}"/>
              </a:ext>
            </a:extLst>
          </p:cNvPr>
          <p:cNvSpPr/>
          <p:nvPr/>
        </p:nvSpPr>
        <p:spPr>
          <a:xfrm>
            <a:off x="8484892" y="386787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8" name="Oval 97">
            <a:extLst>
              <a:ext uri="{FF2B5EF4-FFF2-40B4-BE49-F238E27FC236}">
                <a16:creationId xmlns:a16="http://schemas.microsoft.com/office/drawing/2014/main" id="{6599F0C7-F749-1344-A900-ABB2D45F2BBC}"/>
              </a:ext>
            </a:extLst>
          </p:cNvPr>
          <p:cNvSpPr/>
          <p:nvPr/>
        </p:nvSpPr>
        <p:spPr>
          <a:xfrm>
            <a:off x="6602370" y="382354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9" name="TextBox 98">
            <a:extLst>
              <a:ext uri="{FF2B5EF4-FFF2-40B4-BE49-F238E27FC236}">
                <a16:creationId xmlns:a16="http://schemas.microsoft.com/office/drawing/2014/main" id="{5A5352EA-6713-724B-B1AC-40CAED14E23D}"/>
              </a:ext>
            </a:extLst>
          </p:cNvPr>
          <p:cNvSpPr txBox="1"/>
          <p:nvPr/>
        </p:nvSpPr>
        <p:spPr>
          <a:xfrm>
            <a:off x="8485953" y="384646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100" name="TextBox 99">
            <a:extLst>
              <a:ext uri="{FF2B5EF4-FFF2-40B4-BE49-F238E27FC236}">
                <a16:creationId xmlns:a16="http://schemas.microsoft.com/office/drawing/2014/main" id="{494ECA12-41AE-8745-987C-0FE3413754B0}"/>
              </a:ext>
            </a:extLst>
          </p:cNvPr>
          <p:cNvSpPr txBox="1"/>
          <p:nvPr/>
        </p:nvSpPr>
        <p:spPr>
          <a:xfrm>
            <a:off x="7458313" y="3657634"/>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101" name="TextBox 100">
            <a:extLst>
              <a:ext uri="{FF2B5EF4-FFF2-40B4-BE49-F238E27FC236}">
                <a16:creationId xmlns:a16="http://schemas.microsoft.com/office/drawing/2014/main" id="{9212E55C-48E6-044C-AD05-82AAEA4FD705}"/>
              </a:ext>
            </a:extLst>
          </p:cNvPr>
          <p:cNvSpPr txBox="1"/>
          <p:nvPr/>
        </p:nvSpPr>
        <p:spPr>
          <a:xfrm>
            <a:off x="7928174" y="460188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102" name="TextBox 101">
            <a:extLst>
              <a:ext uri="{FF2B5EF4-FFF2-40B4-BE49-F238E27FC236}">
                <a16:creationId xmlns:a16="http://schemas.microsoft.com/office/drawing/2014/main" id="{0362C1EA-BA86-1E40-9ECC-30831659037F}"/>
              </a:ext>
            </a:extLst>
          </p:cNvPr>
          <p:cNvSpPr txBox="1"/>
          <p:nvPr/>
        </p:nvSpPr>
        <p:spPr>
          <a:xfrm>
            <a:off x="6951515" y="4604163"/>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103" name="TextBox 102">
            <a:extLst>
              <a:ext uri="{FF2B5EF4-FFF2-40B4-BE49-F238E27FC236}">
                <a16:creationId xmlns:a16="http://schemas.microsoft.com/office/drawing/2014/main" id="{2AC284C8-DB68-6A4D-BB14-8F60D2C2A58D}"/>
              </a:ext>
            </a:extLst>
          </p:cNvPr>
          <p:cNvSpPr txBox="1"/>
          <p:nvPr/>
        </p:nvSpPr>
        <p:spPr>
          <a:xfrm>
            <a:off x="6599313" y="3802002"/>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104" name="Straight Connector 103">
            <a:extLst>
              <a:ext uri="{FF2B5EF4-FFF2-40B4-BE49-F238E27FC236}">
                <a16:creationId xmlns:a16="http://schemas.microsoft.com/office/drawing/2014/main" id="{21B14504-A0C2-094E-BAD9-7E23AE8F89B7}"/>
              </a:ext>
            </a:extLst>
          </p:cNvPr>
          <p:cNvCxnSpPr>
            <a:cxnSpLocks/>
          </p:cNvCxnSpPr>
          <p:nvPr/>
        </p:nvCxnSpPr>
        <p:spPr>
          <a:xfrm>
            <a:off x="7745286" y="3845851"/>
            <a:ext cx="737157" cy="128301"/>
          </a:xfrm>
          <a:prstGeom prst="line">
            <a:avLst/>
          </a:prstGeom>
          <a:ln w="28575">
            <a:solidFill>
              <a:schemeClr val="accent4"/>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105" name="Straight Connector 104">
            <a:extLst>
              <a:ext uri="{FF2B5EF4-FFF2-40B4-BE49-F238E27FC236}">
                <a16:creationId xmlns:a16="http://schemas.microsoft.com/office/drawing/2014/main" id="{B7E4CAEE-C00C-704D-8C17-C8F70AEC123A}"/>
              </a:ext>
            </a:extLst>
          </p:cNvPr>
          <p:cNvCxnSpPr>
            <a:cxnSpLocks/>
          </p:cNvCxnSpPr>
          <p:nvPr/>
        </p:nvCxnSpPr>
        <p:spPr>
          <a:xfrm flipH="1" flipV="1">
            <a:off x="3659355" y="4060453"/>
            <a:ext cx="273330" cy="663879"/>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106" name="Straight Connector 105">
            <a:extLst>
              <a:ext uri="{FF2B5EF4-FFF2-40B4-BE49-F238E27FC236}">
                <a16:creationId xmlns:a16="http://schemas.microsoft.com/office/drawing/2014/main" id="{DAC191E0-BF6E-DD42-92E6-B9FA6ED5B798}"/>
              </a:ext>
            </a:extLst>
          </p:cNvPr>
          <p:cNvCxnSpPr>
            <a:cxnSpLocks/>
          </p:cNvCxnSpPr>
          <p:nvPr/>
        </p:nvCxnSpPr>
        <p:spPr>
          <a:xfrm flipH="1" flipV="1">
            <a:off x="4079008" y="4755908"/>
            <a:ext cx="880508" cy="24846"/>
          </a:xfrm>
          <a:prstGeom prst="line">
            <a:avLst/>
          </a:prstGeom>
          <a:ln w="28575">
            <a:solidFill>
              <a:schemeClr val="accent2"/>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107" name="Straight Connector 106">
            <a:extLst>
              <a:ext uri="{FF2B5EF4-FFF2-40B4-BE49-F238E27FC236}">
                <a16:creationId xmlns:a16="http://schemas.microsoft.com/office/drawing/2014/main" id="{5F4AEAAC-2B38-684A-8CC8-DD287F990F3B}"/>
              </a:ext>
            </a:extLst>
          </p:cNvPr>
          <p:cNvCxnSpPr>
            <a:cxnSpLocks/>
          </p:cNvCxnSpPr>
          <p:nvPr/>
        </p:nvCxnSpPr>
        <p:spPr>
          <a:xfrm flipV="1">
            <a:off x="3969359" y="3917624"/>
            <a:ext cx="419328" cy="871191"/>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108" name="Straight Connector 107">
            <a:extLst>
              <a:ext uri="{FF2B5EF4-FFF2-40B4-BE49-F238E27FC236}">
                <a16:creationId xmlns:a16="http://schemas.microsoft.com/office/drawing/2014/main" id="{A0E100C6-44F6-B34B-A70B-10548A605449}"/>
              </a:ext>
            </a:extLst>
          </p:cNvPr>
          <p:cNvCxnSpPr>
            <a:cxnSpLocks/>
          </p:cNvCxnSpPr>
          <p:nvPr/>
        </p:nvCxnSpPr>
        <p:spPr>
          <a:xfrm flipH="1">
            <a:off x="5024343" y="4023075"/>
            <a:ext cx="464887" cy="648199"/>
          </a:xfrm>
          <a:prstGeom prst="line">
            <a:avLst/>
          </a:prstGeom>
          <a:ln w="28575">
            <a:solidFill>
              <a:schemeClr val="accent5"/>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109" name="Straight Connector 108">
            <a:extLst>
              <a:ext uri="{FF2B5EF4-FFF2-40B4-BE49-F238E27FC236}">
                <a16:creationId xmlns:a16="http://schemas.microsoft.com/office/drawing/2014/main" id="{FC479C4F-B0FF-E24E-A166-5B09D2139A43}"/>
              </a:ext>
            </a:extLst>
          </p:cNvPr>
          <p:cNvCxnSpPr>
            <a:cxnSpLocks/>
          </p:cNvCxnSpPr>
          <p:nvPr/>
        </p:nvCxnSpPr>
        <p:spPr>
          <a:xfrm>
            <a:off x="4482774" y="3857838"/>
            <a:ext cx="403029" cy="813436"/>
          </a:xfrm>
          <a:prstGeom prst="line">
            <a:avLst/>
          </a:prstGeom>
          <a:ln w="28575">
            <a:solidFill>
              <a:srgbClr val="C00000"/>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110" name="Oval 109">
            <a:extLst>
              <a:ext uri="{FF2B5EF4-FFF2-40B4-BE49-F238E27FC236}">
                <a16:creationId xmlns:a16="http://schemas.microsoft.com/office/drawing/2014/main" id="{FAB2F5FC-CDCE-5848-AF2F-CC6AC09A8DEB}"/>
              </a:ext>
            </a:extLst>
          </p:cNvPr>
          <p:cNvSpPr/>
          <p:nvPr/>
        </p:nvSpPr>
        <p:spPr>
          <a:xfrm>
            <a:off x="4342240" y="369044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1" name="Oval 110">
            <a:extLst>
              <a:ext uri="{FF2B5EF4-FFF2-40B4-BE49-F238E27FC236}">
                <a16:creationId xmlns:a16="http://schemas.microsoft.com/office/drawing/2014/main" id="{21CCFFF4-6441-5B49-8953-E619E90DC8D7}"/>
              </a:ext>
            </a:extLst>
          </p:cNvPr>
          <p:cNvSpPr/>
          <p:nvPr/>
        </p:nvSpPr>
        <p:spPr>
          <a:xfrm>
            <a:off x="3824750" y="463351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2" name="Oval 111">
            <a:extLst>
              <a:ext uri="{FF2B5EF4-FFF2-40B4-BE49-F238E27FC236}">
                <a16:creationId xmlns:a16="http://schemas.microsoft.com/office/drawing/2014/main" id="{E7AAA2FC-10C7-4D4A-9777-9F778DE52D34}"/>
              </a:ext>
            </a:extLst>
          </p:cNvPr>
          <p:cNvSpPr/>
          <p:nvPr/>
        </p:nvSpPr>
        <p:spPr>
          <a:xfrm>
            <a:off x="4814906" y="463351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3" name="Oval 112">
            <a:extLst>
              <a:ext uri="{FF2B5EF4-FFF2-40B4-BE49-F238E27FC236}">
                <a16:creationId xmlns:a16="http://schemas.microsoft.com/office/drawing/2014/main" id="{65AD12D5-B2C6-424B-BD85-816335409631}"/>
              </a:ext>
            </a:extLst>
          </p:cNvPr>
          <p:cNvSpPr/>
          <p:nvPr/>
        </p:nvSpPr>
        <p:spPr>
          <a:xfrm>
            <a:off x="5360920" y="387583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4" name="Oval 113">
            <a:extLst>
              <a:ext uri="{FF2B5EF4-FFF2-40B4-BE49-F238E27FC236}">
                <a16:creationId xmlns:a16="http://schemas.microsoft.com/office/drawing/2014/main" id="{1F70719D-D0C6-FF4E-8385-098BB77552B4}"/>
              </a:ext>
            </a:extLst>
          </p:cNvPr>
          <p:cNvSpPr/>
          <p:nvPr/>
        </p:nvSpPr>
        <p:spPr>
          <a:xfrm>
            <a:off x="3478398" y="383150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5" name="TextBox 114">
            <a:extLst>
              <a:ext uri="{FF2B5EF4-FFF2-40B4-BE49-F238E27FC236}">
                <a16:creationId xmlns:a16="http://schemas.microsoft.com/office/drawing/2014/main" id="{23D3FBAB-8FC6-1940-AC97-D651E5FC6393}"/>
              </a:ext>
            </a:extLst>
          </p:cNvPr>
          <p:cNvSpPr txBox="1"/>
          <p:nvPr/>
        </p:nvSpPr>
        <p:spPr>
          <a:xfrm>
            <a:off x="5361981" y="385441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116" name="TextBox 115">
            <a:extLst>
              <a:ext uri="{FF2B5EF4-FFF2-40B4-BE49-F238E27FC236}">
                <a16:creationId xmlns:a16="http://schemas.microsoft.com/office/drawing/2014/main" id="{685242B0-D7B4-524E-9D75-3E9777CD35F1}"/>
              </a:ext>
            </a:extLst>
          </p:cNvPr>
          <p:cNvSpPr txBox="1"/>
          <p:nvPr/>
        </p:nvSpPr>
        <p:spPr>
          <a:xfrm>
            <a:off x="4334341" y="366559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117" name="TextBox 116">
            <a:extLst>
              <a:ext uri="{FF2B5EF4-FFF2-40B4-BE49-F238E27FC236}">
                <a16:creationId xmlns:a16="http://schemas.microsoft.com/office/drawing/2014/main" id="{2604B87C-0865-C842-8732-1900388B39FD}"/>
              </a:ext>
            </a:extLst>
          </p:cNvPr>
          <p:cNvSpPr txBox="1"/>
          <p:nvPr/>
        </p:nvSpPr>
        <p:spPr>
          <a:xfrm>
            <a:off x="4804202" y="4609842"/>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118" name="TextBox 117">
            <a:extLst>
              <a:ext uri="{FF2B5EF4-FFF2-40B4-BE49-F238E27FC236}">
                <a16:creationId xmlns:a16="http://schemas.microsoft.com/office/drawing/2014/main" id="{9991D721-14E1-434F-B4A8-8048D0E3AF6F}"/>
              </a:ext>
            </a:extLst>
          </p:cNvPr>
          <p:cNvSpPr txBox="1"/>
          <p:nvPr/>
        </p:nvSpPr>
        <p:spPr>
          <a:xfrm>
            <a:off x="3827543" y="4612119"/>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119" name="TextBox 118">
            <a:extLst>
              <a:ext uri="{FF2B5EF4-FFF2-40B4-BE49-F238E27FC236}">
                <a16:creationId xmlns:a16="http://schemas.microsoft.com/office/drawing/2014/main" id="{A2AD0B1D-D33A-E44F-BD1E-AC3F46A245C0}"/>
              </a:ext>
            </a:extLst>
          </p:cNvPr>
          <p:cNvSpPr txBox="1"/>
          <p:nvPr/>
        </p:nvSpPr>
        <p:spPr>
          <a:xfrm>
            <a:off x="3475341" y="3809958"/>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spTree>
    <p:extLst>
      <p:ext uri="{BB962C8B-B14F-4D97-AF65-F5344CB8AC3E}">
        <p14:creationId xmlns:p14="http://schemas.microsoft.com/office/powerpoint/2010/main" val="18145486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lstStyle/>
          <a:p>
            <a:r>
              <a:rPr lang="en-US"/>
              <a:t>Setting up Link Prediction</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225414" y="1278842"/>
            <a:ext cx="8412480" cy="5349240"/>
          </a:xfrm>
        </p:spPr>
        <p:txBody>
          <a:bodyPr>
            <a:normAutofit/>
          </a:bodyPr>
          <a:lstStyle/>
          <a:p>
            <a:r>
              <a:rPr lang="en-US" b="1">
                <a:solidFill>
                  <a:srgbClr val="00B050"/>
                </a:solidFill>
              </a:rPr>
              <a:t>Summary: </a:t>
            </a:r>
            <a:r>
              <a:rPr lang="en-US" b="1" err="1">
                <a:solidFill>
                  <a:srgbClr val="00B050"/>
                </a:solidFill>
              </a:rPr>
              <a:t>Transductive</a:t>
            </a:r>
            <a:r>
              <a:rPr lang="en-US" b="1">
                <a:solidFill>
                  <a:srgbClr val="00B050"/>
                </a:solidFill>
              </a:rPr>
              <a:t> link prediction split:</a:t>
            </a:r>
          </a:p>
          <a:p>
            <a:pPr lvl="1"/>
            <a:endParaRPr lang="en-US"/>
          </a:p>
          <a:p>
            <a:pPr lvl="1"/>
            <a:endParaRPr lang="en-US"/>
          </a:p>
          <a:p>
            <a:pPr lvl="1"/>
            <a:endParaRPr lang="en-US"/>
          </a:p>
          <a:p>
            <a:pPr lvl="1"/>
            <a:endParaRPr lang="en-US"/>
          </a:p>
          <a:p>
            <a:pPr lvl="1"/>
            <a:endParaRPr lang="en-US"/>
          </a:p>
          <a:p>
            <a:pPr lvl="1"/>
            <a:endParaRPr lang="en-US"/>
          </a:p>
          <a:p>
            <a:pPr lvl="2"/>
            <a:r>
              <a:rPr lang="en-US" b="1"/>
              <a:t>Note:</a:t>
            </a:r>
            <a:r>
              <a:rPr lang="en-US"/>
              <a:t> Link prediction settings are tricky and complex. You may find papers do link prediction differently. </a:t>
            </a:r>
            <a:endParaRPr lang="en-US" b="1"/>
          </a:p>
          <a:p>
            <a:pPr lvl="2"/>
            <a:r>
              <a:rPr lang="en-US"/>
              <a:t>Luckily, we have full support in </a:t>
            </a:r>
            <a:r>
              <a:rPr lang="en-US" b="1" err="1"/>
              <a:t>PyG</a:t>
            </a:r>
            <a:r>
              <a:rPr lang="en-US" b="1"/>
              <a:t> and </a:t>
            </a:r>
            <a:r>
              <a:rPr lang="en-US" b="1">
                <a:hlinkClick r:id="rId2"/>
              </a:rPr>
              <a:t>GraphGym</a:t>
            </a:r>
            <a:endParaRPr lang="en-US"/>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75</a:t>
            </a:fld>
            <a:endParaRPr lang="en-US"/>
          </a:p>
        </p:txBody>
      </p:sp>
      <p:cxnSp>
        <p:nvCxnSpPr>
          <p:cNvPr id="111" name="Straight Connector 110">
            <a:extLst>
              <a:ext uri="{FF2B5EF4-FFF2-40B4-BE49-F238E27FC236}">
                <a16:creationId xmlns:a16="http://schemas.microsoft.com/office/drawing/2014/main" id="{DFF09EBA-C7D9-9448-8C79-4B2B19C2A3EE}"/>
              </a:ext>
            </a:extLst>
          </p:cNvPr>
          <p:cNvCxnSpPr>
            <a:cxnSpLocks/>
          </p:cNvCxnSpPr>
          <p:nvPr/>
        </p:nvCxnSpPr>
        <p:spPr>
          <a:xfrm flipH="1" flipV="1">
            <a:off x="584307" y="2742754"/>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112" name="Straight Connector 111">
            <a:extLst>
              <a:ext uri="{FF2B5EF4-FFF2-40B4-BE49-F238E27FC236}">
                <a16:creationId xmlns:a16="http://schemas.microsoft.com/office/drawing/2014/main" id="{70F3329F-E3CB-A542-A0F7-FB503F5D9B0D}"/>
              </a:ext>
            </a:extLst>
          </p:cNvPr>
          <p:cNvCxnSpPr>
            <a:cxnSpLocks/>
          </p:cNvCxnSpPr>
          <p:nvPr/>
        </p:nvCxnSpPr>
        <p:spPr>
          <a:xfrm flipH="1" flipV="1">
            <a:off x="1003960" y="3438209"/>
            <a:ext cx="880508" cy="2484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113" name="Straight Connector 112">
            <a:extLst>
              <a:ext uri="{FF2B5EF4-FFF2-40B4-BE49-F238E27FC236}">
                <a16:creationId xmlns:a16="http://schemas.microsoft.com/office/drawing/2014/main" id="{4984029D-330B-9F47-B0A5-23569EFDEF10}"/>
              </a:ext>
            </a:extLst>
          </p:cNvPr>
          <p:cNvCxnSpPr>
            <a:cxnSpLocks/>
          </p:cNvCxnSpPr>
          <p:nvPr/>
        </p:nvCxnSpPr>
        <p:spPr>
          <a:xfrm flipV="1">
            <a:off x="894311" y="2599925"/>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94E585B2-EA9A-ED4B-BF6F-3EB15E3A67DC}"/>
              </a:ext>
            </a:extLst>
          </p:cNvPr>
          <p:cNvCxnSpPr>
            <a:cxnSpLocks/>
          </p:cNvCxnSpPr>
          <p:nvPr/>
        </p:nvCxnSpPr>
        <p:spPr>
          <a:xfrm flipH="1">
            <a:off x="1949295" y="2705376"/>
            <a:ext cx="464887" cy="648199"/>
          </a:xfrm>
          <a:prstGeom prst="line">
            <a:avLst/>
          </a:prstGeom>
          <a:ln w="28575">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115" name="Straight Connector 114">
            <a:extLst>
              <a:ext uri="{FF2B5EF4-FFF2-40B4-BE49-F238E27FC236}">
                <a16:creationId xmlns:a16="http://schemas.microsoft.com/office/drawing/2014/main" id="{648B1893-077D-B848-BB92-0A7F040A3A52}"/>
              </a:ext>
            </a:extLst>
          </p:cNvPr>
          <p:cNvCxnSpPr>
            <a:cxnSpLocks/>
          </p:cNvCxnSpPr>
          <p:nvPr/>
        </p:nvCxnSpPr>
        <p:spPr>
          <a:xfrm>
            <a:off x="1407726" y="2540139"/>
            <a:ext cx="403029" cy="813436"/>
          </a:xfrm>
          <a:prstGeom prst="line">
            <a:avLst/>
          </a:prstGeom>
          <a:ln w="28575">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116" name="Oval 115">
            <a:extLst>
              <a:ext uri="{FF2B5EF4-FFF2-40B4-BE49-F238E27FC236}">
                <a16:creationId xmlns:a16="http://schemas.microsoft.com/office/drawing/2014/main" id="{DACDEFE7-6124-2A43-8365-6B0E208CA54B}"/>
              </a:ext>
            </a:extLst>
          </p:cNvPr>
          <p:cNvSpPr/>
          <p:nvPr/>
        </p:nvSpPr>
        <p:spPr>
          <a:xfrm>
            <a:off x="1267192" y="2372745"/>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7" name="Oval 116">
            <a:extLst>
              <a:ext uri="{FF2B5EF4-FFF2-40B4-BE49-F238E27FC236}">
                <a16:creationId xmlns:a16="http://schemas.microsoft.com/office/drawing/2014/main" id="{EA859C96-4D11-FE40-A84E-F89BADED3FC1}"/>
              </a:ext>
            </a:extLst>
          </p:cNvPr>
          <p:cNvSpPr/>
          <p:nvPr/>
        </p:nvSpPr>
        <p:spPr>
          <a:xfrm>
            <a:off x="749702" y="331581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8" name="Oval 117">
            <a:extLst>
              <a:ext uri="{FF2B5EF4-FFF2-40B4-BE49-F238E27FC236}">
                <a16:creationId xmlns:a16="http://schemas.microsoft.com/office/drawing/2014/main" id="{36C8B497-03EF-034F-BE90-DE068FF30646}"/>
              </a:ext>
            </a:extLst>
          </p:cNvPr>
          <p:cNvSpPr/>
          <p:nvPr/>
        </p:nvSpPr>
        <p:spPr>
          <a:xfrm>
            <a:off x="1739858" y="331581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9" name="Oval 118">
            <a:extLst>
              <a:ext uri="{FF2B5EF4-FFF2-40B4-BE49-F238E27FC236}">
                <a16:creationId xmlns:a16="http://schemas.microsoft.com/office/drawing/2014/main" id="{CB76D115-7620-4045-AB46-E12D45059EA7}"/>
              </a:ext>
            </a:extLst>
          </p:cNvPr>
          <p:cNvSpPr/>
          <p:nvPr/>
        </p:nvSpPr>
        <p:spPr>
          <a:xfrm>
            <a:off x="2285872" y="255813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20" name="Oval 119">
            <a:extLst>
              <a:ext uri="{FF2B5EF4-FFF2-40B4-BE49-F238E27FC236}">
                <a16:creationId xmlns:a16="http://schemas.microsoft.com/office/drawing/2014/main" id="{1F4508B2-93E6-9E40-A7AA-E309B3191F85}"/>
              </a:ext>
            </a:extLst>
          </p:cNvPr>
          <p:cNvSpPr/>
          <p:nvPr/>
        </p:nvSpPr>
        <p:spPr>
          <a:xfrm>
            <a:off x="403350" y="251380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21" name="TextBox 120">
            <a:extLst>
              <a:ext uri="{FF2B5EF4-FFF2-40B4-BE49-F238E27FC236}">
                <a16:creationId xmlns:a16="http://schemas.microsoft.com/office/drawing/2014/main" id="{7B8AF9D1-3CEC-E944-8771-8285312B6F78}"/>
              </a:ext>
            </a:extLst>
          </p:cNvPr>
          <p:cNvSpPr txBox="1"/>
          <p:nvPr/>
        </p:nvSpPr>
        <p:spPr>
          <a:xfrm>
            <a:off x="2286933" y="2536717"/>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122" name="TextBox 121">
            <a:extLst>
              <a:ext uri="{FF2B5EF4-FFF2-40B4-BE49-F238E27FC236}">
                <a16:creationId xmlns:a16="http://schemas.microsoft.com/office/drawing/2014/main" id="{404CB0B1-6AC6-AC43-A326-D5EE543A9585}"/>
              </a:ext>
            </a:extLst>
          </p:cNvPr>
          <p:cNvSpPr txBox="1"/>
          <p:nvPr/>
        </p:nvSpPr>
        <p:spPr>
          <a:xfrm>
            <a:off x="1259293" y="2347891"/>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123" name="TextBox 122">
            <a:extLst>
              <a:ext uri="{FF2B5EF4-FFF2-40B4-BE49-F238E27FC236}">
                <a16:creationId xmlns:a16="http://schemas.microsoft.com/office/drawing/2014/main" id="{C7876D91-891C-0240-95FF-4CC004758E19}"/>
              </a:ext>
            </a:extLst>
          </p:cNvPr>
          <p:cNvSpPr txBox="1"/>
          <p:nvPr/>
        </p:nvSpPr>
        <p:spPr>
          <a:xfrm>
            <a:off x="1729154" y="3292143"/>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124" name="TextBox 123">
            <a:extLst>
              <a:ext uri="{FF2B5EF4-FFF2-40B4-BE49-F238E27FC236}">
                <a16:creationId xmlns:a16="http://schemas.microsoft.com/office/drawing/2014/main" id="{F776FE84-D68D-2144-ABCB-98758F2FA086}"/>
              </a:ext>
            </a:extLst>
          </p:cNvPr>
          <p:cNvSpPr txBox="1"/>
          <p:nvPr/>
        </p:nvSpPr>
        <p:spPr>
          <a:xfrm>
            <a:off x="752495" y="329442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125" name="TextBox 124">
            <a:extLst>
              <a:ext uri="{FF2B5EF4-FFF2-40B4-BE49-F238E27FC236}">
                <a16:creationId xmlns:a16="http://schemas.microsoft.com/office/drawing/2014/main" id="{32373DD0-2AF4-5145-AD5D-5EA50031F079}"/>
              </a:ext>
            </a:extLst>
          </p:cNvPr>
          <p:cNvSpPr txBox="1"/>
          <p:nvPr/>
        </p:nvSpPr>
        <p:spPr>
          <a:xfrm>
            <a:off x="400293" y="2492259"/>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126" name="Straight Connector 125">
            <a:extLst>
              <a:ext uri="{FF2B5EF4-FFF2-40B4-BE49-F238E27FC236}">
                <a16:creationId xmlns:a16="http://schemas.microsoft.com/office/drawing/2014/main" id="{E771CD79-752D-624E-9C0E-8F5D2376BFAE}"/>
              </a:ext>
            </a:extLst>
          </p:cNvPr>
          <p:cNvCxnSpPr>
            <a:cxnSpLocks/>
          </p:cNvCxnSpPr>
          <p:nvPr/>
        </p:nvCxnSpPr>
        <p:spPr>
          <a:xfrm>
            <a:off x="1546266" y="2536108"/>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127" name="TextBox 126">
            <a:extLst>
              <a:ext uri="{FF2B5EF4-FFF2-40B4-BE49-F238E27FC236}">
                <a16:creationId xmlns:a16="http://schemas.microsoft.com/office/drawing/2014/main" id="{2CB8D56A-5BE1-CA4A-838E-2048E6522618}"/>
              </a:ext>
            </a:extLst>
          </p:cNvPr>
          <p:cNvSpPr txBox="1"/>
          <p:nvPr/>
        </p:nvSpPr>
        <p:spPr>
          <a:xfrm>
            <a:off x="334663" y="3511351"/>
            <a:ext cx="2198038" cy="456535"/>
          </a:xfrm>
          <a:prstGeom prst="rect">
            <a:avLst/>
          </a:prstGeom>
          <a:noFill/>
        </p:spPr>
        <p:txBody>
          <a:bodyPr wrap="none" rtlCol="0">
            <a:spAutoFit/>
          </a:bodyPr>
          <a:lstStyle/>
          <a:p>
            <a:pPr>
              <a:lnSpc>
                <a:spcPct val="150000"/>
              </a:lnSpc>
            </a:pPr>
            <a:r>
              <a:rPr lang="en-US" b="1">
                <a:latin typeface="Arial" panose="020B0604020202020204" pitchFamily="34" charset="0"/>
                <a:cs typeface="Arial" panose="020B0604020202020204" pitchFamily="34" charset="0"/>
              </a:rPr>
              <a:t>The original graph</a:t>
            </a:r>
          </a:p>
        </p:txBody>
      </p:sp>
      <p:cxnSp>
        <p:nvCxnSpPr>
          <p:cNvPr id="128" name="Straight Connector 127">
            <a:extLst>
              <a:ext uri="{FF2B5EF4-FFF2-40B4-BE49-F238E27FC236}">
                <a16:creationId xmlns:a16="http://schemas.microsoft.com/office/drawing/2014/main" id="{F3486291-AFE4-A746-B386-A4442F4FE1FB}"/>
              </a:ext>
            </a:extLst>
          </p:cNvPr>
          <p:cNvCxnSpPr>
            <a:cxnSpLocks/>
          </p:cNvCxnSpPr>
          <p:nvPr/>
        </p:nvCxnSpPr>
        <p:spPr>
          <a:xfrm flipH="1" flipV="1">
            <a:off x="4266259" y="2670283"/>
            <a:ext cx="273330" cy="663879"/>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129" name="Straight Connector 128">
            <a:extLst>
              <a:ext uri="{FF2B5EF4-FFF2-40B4-BE49-F238E27FC236}">
                <a16:creationId xmlns:a16="http://schemas.microsoft.com/office/drawing/2014/main" id="{054E1922-C8BA-FB42-A767-32E7F072537B}"/>
              </a:ext>
            </a:extLst>
          </p:cNvPr>
          <p:cNvCxnSpPr>
            <a:cxnSpLocks/>
          </p:cNvCxnSpPr>
          <p:nvPr/>
        </p:nvCxnSpPr>
        <p:spPr>
          <a:xfrm flipH="1" flipV="1">
            <a:off x="4685912" y="3365738"/>
            <a:ext cx="880508" cy="24846"/>
          </a:xfrm>
          <a:prstGeom prst="line">
            <a:avLst/>
          </a:prstGeom>
          <a:ln w="28575">
            <a:solidFill>
              <a:schemeClr val="accent2"/>
            </a:solidFill>
            <a:headEnd type="none"/>
            <a:tailEnd type="none"/>
          </a:ln>
        </p:spPr>
        <p:style>
          <a:lnRef idx="1">
            <a:schemeClr val="dk1"/>
          </a:lnRef>
          <a:fillRef idx="0">
            <a:schemeClr val="dk1"/>
          </a:fillRef>
          <a:effectRef idx="0">
            <a:schemeClr val="dk1"/>
          </a:effectRef>
          <a:fontRef idx="minor">
            <a:schemeClr val="tx1"/>
          </a:fontRef>
        </p:style>
      </p:cxnSp>
      <p:cxnSp>
        <p:nvCxnSpPr>
          <p:cNvPr id="130" name="Straight Connector 129">
            <a:extLst>
              <a:ext uri="{FF2B5EF4-FFF2-40B4-BE49-F238E27FC236}">
                <a16:creationId xmlns:a16="http://schemas.microsoft.com/office/drawing/2014/main" id="{361FCF59-C143-9C4A-AA6B-EACB7ED9BB9A}"/>
              </a:ext>
            </a:extLst>
          </p:cNvPr>
          <p:cNvCxnSpPr>
            <a:cxnSpLocks/>
          </p:cNvCxnSpPr>
          <p:nvPr/>
        </p:nvCxnSpPr>
        <p:spPr>
          <a:xfrm flipV="1">
            <a:off x="4576263" y="2527454"/>
            <a:ext cx="419328" cy="871191"/>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131" name="Straight Connector 130">
            <a:extLst>
              <a:ext uri="{FF2B5EF4-FFF2-40B4-BE49-F238E27FC236}">
                <a16:creationId xmlns:a16="http://schemas.microsoft.com/office/drawing/2014/main" id="{7E6059AA-EB06-234C-BCA3-2BEB5B218901}"/>
              </a:ext>
            </a:extLst>
          </p:cNvPr>
          <p:cNvCxnSpPr>
            <a:cxnSpLocks/>
          </p:cNvCxnSpPr>
          <p:nvPr/>
        </p:nvCxnSpPr>
        <p:spPr>
          <a:xfrm flipH="1">
            <a:off x="5631247" y="2632905"/>
            <a:ext cx="464887" cy="648199"/>
          </a:xfrm>
          <a:prstGeom prst="line">
            <a:avLst/>
          </a:prstGeom>
          <a:ln w="28575">
            <a:solidFill>
              <a:schemeClr val="accent5"/>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132" name="Straight Connector 131">
            <a:extLst>
              <a:ext uri="{FF2B5EF4-FFF2-40B4-BE49-F238E27FC236}">
                <a16:creationId xmlns:a16="http://schemas.microsoft.com/office/drawing/2014/main" id="{FA2F55A0-3B1E-6742-8661-89800CDDAFC8}"/>
              </a:ext>
            </a:extLst>
          </p:cNvPr>
          <p:cNvCxnSpPr>
            <a:cxnSpLocks/>
          </p:cNvCxnSpPr>
          <p:nvPr/>
        </p:nvCxnSpPr>
        <p:spPr>
          <a:xfrm>
            <a:off x="5089678" y="2467668"/>
            <a:ext cx="403029" cy="813436"/>
          </a:xfrm>
          <a:prstGeom prst="line">
            <a:avLst/>
          </a:prstGeom>
          <a:ln w="28575">
            <a:solidFill>
              <a:srgbClr val="C00000"/>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133" name="Oval 132">
            <a:extLst>
              <a:ext uri="{FF2B5EF4-FFF2-40B4-BE49-F238E27FC236}">
                <a16:creationId xmlns:a16="http://schemas.microsoft.com/office/drawing/2014/main" id="{208B8F60-63A0-D34C-B362-346C58A08926}"/>
              </a:ext>
            </a:extLst>
          </p:cNvPr>
          <p:cNvSpPr/>
          <p:nvPr/>
        </p:nvSpPr>
        <p:spPr>
          <a:xfrm>
            <a:off x="4949144" y="230027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4" name="Oval 133">
            <a:extLst>
              <a:ext uri="{FF2B5EF4-FFF2-40B4-BE49-F238E27FC236}">
                <a16:creationId xmlns:a16="http://schemas.microsoft.com/office/drawing/2014/main" id="{8A8271AB-9C01-5E44-823F-B80F11A6A8B8}"/>
              </a:ext>
            </a:extLst>
          </p:cNvPr>
          <p:cNvSpPr/>
          <p:nvPr/>
        </p:nvSpPr>
        <p:spPr>
          <a:xfrm>
            <a:off x="4431654" y="324334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5" name="Oval 134">
            <a:extLst>
              <a:ext uri="{FF2B5EF4-FFF2-40B4-BE49-F238E27FC236}">
                <a16:creationId xmlns:a16="http://schemas.microsoft.com/office/drawing/2014/main" id="{89FCD7FB-6D3F-8849-83BE-CE33188EAEC9}"/>
              </a:ext>
            </a:extLst>
          </p:cNvPr>
          <p:cNvSpPr/>
          <p:nvPr/>
        </p:nvSpPr>
        <p:spPr>
          <a:xfrm>
            <a:off x="5421810" y="324334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6" name="Oval 135">
            <a:extLst>
              <a:ext uri="{FF2B5EF4-FFF2-40B4-BE49-F238E27FC236}">
                <a16:creationId xmlns:a16="http://schemas.microsoft.com/office/drawing/2014/main" id="{C34DD7B6-FB94-FC44-9810-DEBD9F046C1E}"/>
              </a:ext>
            </a:extLst>
          </p:cNvPr>
          <p:cNvSpPr/>
          <p:nvPr/>
        </p:nvSpPr>
        <p:spPr>
          <a:xfrm>
            <a:off x="5967824" y="248566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7" name="Oval 136">
            <a:extLst>
              <a:ext uri="{FF2B5EF4-FFF2-40B4-BE49-F238E27FC236}">
                <a16:creationId xmlns:a16="http://schemas.microsoft.com/office/drawing/2014/main" id="{1475A9A3-4243-2448-BE95-04D8F75C129D}"/>
              </a:ext>
            </a:extLst>
          </p:cNvPr>
          <p:cNvSpPr/>
          <p:nvPr/>
        </p:nvSpPr>
        <p:spPr>
          <a:xfrm>
            <a:off x="4085302" y="244133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8" name="TextBox 137">
            <a:extLst>
              <a:ext uri="{FF2B5EF4-FFF2-40B4-BE49-F238E27FC236}">
                <a16:creationId xmlns:a16="http://schemas.microsoft.com/office/drawing/2014/main" id="{2B3D3F2F-3712-BD4A-AC70-36A8B624A35F}"/>
              </a:ext>
            </a:extLst>
          </p:cNvPr>
          <p:cNvSpPr txBox="1"/>
          <p:nvPr/>
        </p:nvSpPr>
        <p:spPr>
          <a:xfrm>
            <a:off x="5968885" y="246424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139" name="TextBox 138">
            <a:extLst>
              <a:ext uri="{FF2B5EF4-FFF2-40B4-BE49-F238E27FC236}">
                <a16:creationId xmlns:a16="http://schemas.microsoft.com/office/drawing/2014/main" id="{21251E51-DC5D-5B44-B7A0-7934ED4340BD}"/>
              </a:ext>
            </a:extLst>
          </p:cNvPr>
          <p:cNvSpPr txBox="1"/>
          <p:nvPr/>
        </p:nvSpPr>
        <p:spPr>
          <a:xfrm>
            <a:off x="4941245" y="227542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140" name="TextBox 139">
            <a:extLst>
              <a:ext uri="{FF2B5EF4-FFF2-40B4-BE49-F238E27FC236}">
                <a16:creationId xmlns:a16="http://schemas.microsoft.com/office/drawing/2014/main" id="{AD9F7E2B-FE0B-654B-9486-06EA7CCC05D7}"/>
              </a:ext>
            </a:extLst>
          </p:cNvPr>
          <p:cNvSpPr txBox="1"/>
          <p:nvPr/>
        </p:nvSpPr>
        <p:spPr>
          <a:xfrm>
            <a:off x="5411106" y="3219672"/>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141" name="TextBox 140">
            <a:extLst>
              <a:ext uri="{FF2B5EF4-FFF2-40B4-BE49-F238E27FC236}">
                <a16:creationId xmlns:a16="http://schemas.microsoft.com/office/drawing/2014/main" id="{ADE0E6D7-9216-9348-A715-3257EC6A66C8}"/>
              </a:ext>
            </a:extLst>
          </p:cNvPr>
          <p:cNvSpPr txBox="1"/>
          <p:nvPr/>
        </p:nvSpPr>
        <p:spPr>
          <a:xfrm>
            <a:off x="4434447" y="3221949"/>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142" name="TextBox 141">
            <a:extLst>
              <a:ext uri="{FF2B5EF4-FFF2-40B4-BE49-F238E27FC236}">
                <a16:creationId xmlns:a16="http://schemas.microsoft.com/office/drawing/2014/main" id="{576DAF60-0659-604F-8831-325CD1FB2170}"/>
              </a:ext>
            </a:extLst>
          </p:cNvPr>
          <p:cNvSpPr txBox="1"/>
          <p:nvPr/>
        </p:nvSpPr>
        <p:spPr>
          <a:xfrm>
            <a:off x="4082245" y="2419788"/>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143" name="Straight Connector 142">
            <a:extLst>
              <a:ext uri="{FF2B5EF4-FFF2-40B4-BE49-F238E27FC236}">
                <a16:creationId xmlns:a16="http://schemas.microsoft.com/office/drawing/2014/main" id="{E9113403-E143-BB48-9FA9-889C485BFBDE}"/>
              </a:ext>
            </a:extLst>
          </p:cNvPr>
          <p:cNvCxnSpPr>
            <a:cxnSpLocks/>
          </p:cNvCxnSpPr>
          <p:nvPr/>
        </p:nvCxnSpPr>
        <p:spPr>
          <a:xfrm>
            <a:off x="5228218" y="2463637"/>
            <a:ext cx="737157" cy="128301"/>
          </a:xfrm>
          <a:prstGeom prst="line">
            <a:avLst/>
          </a:prstGeom>
          <a:ln w="28575">
            <a:solidFill>
              <a:schemeClr val="accent4"/>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7" name="Rectangle 6">
            <a:extLst>
              <a:ext uri="{FF2B5EF4-FFF2-40B4-BE49-F238E27FC236}">
                <a16:creationId xmlns:a16="http://schemas.microsoft.com/office/drawing/2014/main" id="{8C07A1A7-4650-E74F-9ACA-64856977F3AF}"/>
              </a:ext>
            </a:extLst>
          </p:cNvPr>
          <p:cNvSpPr/>
          <p:nvPr/>
        </p:nvSpPr>
        <p:spPr>
          <a:xfrm>
            <a:off x="4119386" y="3599519"/>
            <a:ext cx="2019662" cy="707886"/>
          </a:xfrm>
          <a:prstGeom prst="rect">
            <a:avLst/>
          </a:prstGeom>
        </p:spPr>
        <p:txBody>
          <a:bodyPr wrap="square">
            <a:spAutoFit/>
          </a:bodyPr>
          <a:lstStyle/>
          <a:p>
            <a:r>
              <a:rPr lang="en-US" sz="2000" b="1">
                <a:latin typeface="Calibri" panose="020F0502020204030204" pitchFamily="34" charset="0"/>
                <a:cs typeface="Calibri" panose="020F0502020204030204" pitchFamily="34" charset="0"/>
              </a:rPr>
              <a:t>Split Graph with </a:t>
            </a:r>
            <a:r>
              <a:rPr lang="en-US" sz="2000" b="1">
                <a:solidFill>
                  <a:srgbClr val="C00000"/>
                </a:solidFill>
                <a:latin typeface="Calibri" panose="020F0502020204030204" pitchFamily="34" charset="0"/>
                <a:cs typeface="Calibri" panose="020F0502020204030204" pitchFamily="34" charset="0"/>
              </a:rPr>
              <a:t>4</a:t>
            </a:r>
            <a:r>
              <a:rPr lang="en-US" sz="2000" b="1">
                <a:latin typeface="Calibri" panose="020F0502020204030204" pitchFamily="34" charset="0"/>
                <a:cs typeface="Calibri" panose="020F0502020204030204" pitchFamily="34" charset="0"/>
              </a:rPr>
              <a:t> types of edges</a:t>
            </a:r>
          </a:p>
        </p:txBody>
      </p:sp>
      <p:cxnSp>
        <p:nvCxnSpPr>
          <p:cNvPr id="144" name="Straight Arrow Connector 143">
            <a:extLst>
              <a:ext uri="{FF2B5EF4-FFF2-40B4-BE49-F238E27FC236}">
                <a16:creationId xmlns:a16="http://schemas.microsoft.com/office/drawing/2014/main" id="{253CB158-BDF2-DE44-85F0-3A3C030C6F13}"/>
              </a:ext>
            </a:extLst>
          </p:cNvPr>
          <p:cNvCxnSpPr>
            <a:cxnSpLocks/>
          </p:cNvCxnSpPr>
          <p:nvPr/>
        </p:nvCxnSpPr>
        <p:spPr>
          <a:xfrm flipV="1">
            <a:off x="2958618" y="3094366"/>
            <a:ext cx="704214"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2D8A08E7-CBEB-8F46-9C40-563F0B1D1322}"/>
              </a:ext>
            </a:extLst>
          </p:cNvPr>
          <p:cNvSpPr txBox="1"/>
          <p:nvPr/>
        </p:nvSpPr>
        <p:spPr>
          <a:xfrm>
            <a:off x="2942355" y="2650051"/>
            <a:ext cx="657552" cy="400110"/>
          </a:xfrm>
          <a:prstGeom prst="rect">
            <a:avLst/>
          </a:prstGeom>
          <a:noFill/>
        </p:spPr>
        <p:txBody>
          <a:bodyPr wrap="none" rtlCol="0">
            <a:spAutoFit/>
          </a:bodyPr>
          <a:lstStyle/>
          <a:p>
            <a:r>
              <a:rPr lang="en-US" sz="2000" b="1">
                <a:latin typeface="Calibri" panose="020F0502020204030204" pitchFamily="34" charset="0"/>
                <a:cs typeface="Calibri" panose="020F0502020204030204" pitchFamily="34" charset="0"/>
              </a:rPr>
              <a:t>Split</a:t>
            </a:r>
          </a:p>
        </p:txBody>
      </p:sp>
      <p:sp>
        <p:nvSpPr>
          <p:cNvPr id="145" name="TextBox 144">
            <a:extLst>
              <a:ext uri="{FF2B5EF4-FFF2-40B4-BE49-F238E27FC236}">
                <a16:creationId xmlns:a16="http://schemas.microsoft.com/office/drawing/2014/main" id="{7CE0ABD9-E778-064D-8EC9-7BFECB27E43A}"/>
              </a:ext>
            </a:extLst>
          </p:cNvPr>
          <p:cNvSpPr txBox="1"/>
          <p:nvPr/>
        </p:nvSpPr>
        <p:spPr>
          <a:xfrm>
            <a:off x="6397146" y="2300274"/>
            <a:ext cx="2700035" cy="1200329"/>
          </a:xfrm>
          <a:prstGeom prst="rect">
            <a:avLst/>
          </a:prstGeom>
          <a:noFill/>
        </p:spPr>
        <p:txBody>
          <a:bodyPr wrap="none" rtlCol="0">
            <a:spAutoFit/>
          </a:bodyPr>
          <a:lstStyle/>
          <a:p>
            <a:r>
              <a:rPr lang="en-US" b="1">
                <a:solidFill>
                  <a:srgbClr val="C00000"/>
                </a:solidFill>
                <a:latin typeface="Calibri" panose="020F0502020204030204" pitchFamily="34" charset="0"/>
                <a:cs typeface="Calibri" panose="020F0502020204030204" pitchFamily="34" charset="0"/>
              </a:rPr>
              <a:t>Training message edges</a:t>
            </a:r>
          </a:p>
          <a:p>
            <a:r>
              <a:rPr lang="en-US" b="1">
                <a:solidFill>
                  <a:schemeClr val="accent5"/>
                </a:solidFill>
                <a:latin typeface="Calibri" panose="020F0502020204030204" pitchFamily="34" charset="0"/>
                <a:cs typeface="Calibri" panose="020F0502020204030204" pitchFamily="34" charset="0"/>
              </a:rPr>
              <a:t>Training supervision edges</a:t>
            </a:r>
          </a:p>
          <a:p>
            <a:r>
              <a:rPr lang="en-US" b="1">
                <a:solidFill>
                  <a:schemeClr val="accent4"/>
                </a:solidFill>
                <a:latin typeface="Calibri" panose="020F0502020204030204" pitchFamily="34" charset="0"/>
                <a:cs typeface="Calibri" panose="020F0502020204030204" pitchFamily="34" charset="0"/>
              </a:rPr>
              <a:t>Validation edges</a:t>
            </a:r>
          </a:p>
          <a:p>
            <a:r>
              <a:rPr lang="en-US" b="1">
                <a:solidFill>
                  <a:schemeClr val="accent2"/>
                </a:solidFill>
                <a:latin typeface="Calibri" panose="020F0502020204030204" pitchFamily="34" charset="0"/>
                <a:cs typeface="Calibri" panose="020F0502020204030204" pitchFamily="34" charset="0"/>
              </a:rPr>
              <a:t>Test edges</a:t>
            </a:r>
          </a:p>
        </p:txBody>
      </p:sp>
    </p:spTree>
    <p:extLst>
      <p:ext uri="{BB962C8B-B14F-4D97-AF65-F5344CB8AC3E}">
        <p14:creationId xmlns:p14="http://schemas.microsoft.com/office/powerpoint/2010/main" val="5264328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2AF86-A497-D34A-A358-3D50D61228DB}"/>
              </a:ext>
            </a:extLst>
          </p:cNvPr>
          <p:cNvSpPr>
            <a:spLocks noGrp="1"/>
          </p:cNvSpPr>
          <p:nvPr>
            <p:ph type="title"/>
          </p:nvPr>
        </p:nvSpPr>
        <p:spPr/>
        <p:txBody>
          <a:bodyPr/>
          <a:lstStyle/>
          <a:p>
            <a:r>
              <a:rPr lang="en-US"/>
              <a:t>GNN Training Pipeline</a:t>
            </a:r>
          </a:p>
        </p:txBody>
      </p:sp>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64661DF6-15AE-1345-9B8F-63B75256FB34}" type="datetime1">
              <a:rPr lang="en-US" smtClean="0"/>
              <a:t>10/9/2024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76</a:t>
            </a:fld>
            <a:endParaRPr lang="en-US"/>
          </a:p>
        </p:txBody>
      </p:sp>
      <p:pic>
        <p:nvPicPr>
          <p:cNvPr id="14" name="Picture 13">
            <a:extLst>
              <a:ext uri="{FF2B5EF4-FFF2-40B4-BE49-F238E27FC236}">
                <a16:creationId xmlns:a16="http://schemas.microsoft.com/office/drawing/2014/main" id="{D9DA67EA-6E12-2D44-870B-8D3D594A7140}"/>
              </a:ext>
            </a:extLst>
          </p:cNvPr>
          <p:cNvPicPr>
            <a:picLocks noChangeAspect="1"/>
          </p:cNvPicPr>
          <p:nvPr/>
        </p:nvPicPr>
        <p:blipFill rotWithShape="1">
          <a:blip r:embed="rId2"/>
          <a:srcRect b="8324"/>
          <a:stretch/>
        </p:blipFill>
        <p:spPr>
          <a:xfrm>
            <a:off x="3272186" y="3746257"/>
            <a:ext cx="1145986" cy="1063050"/>
          </a:xfrm>
          <a:prstGeom prst="rect">
            <a:avLst/>
          </a:prstGeom>
        </p:spPr>
      </p:pic>
      <p:sp>
        <p:nvSpPr>
          <p:cNvPr id="18" name="Rectangle 17">
            <a:extLst>
              <a:ext uri="{FF2B5EF4-FFF2-40B4-BE49-F238E27FC236}">
                <a16:creationId xmlns:a16="http://schemas.microsoft.com/office/drawing/2014/main" id="{551678B1-57E7-084E-9FEA-672EACBE936E}"/>
              </a:ext>
            </a:extLst>
          </p:cNvPr>
          <p:cNvSpPr/>
          <p:nvPr/>
        </p:nvSpPr>
        <p:spPr>
          <a:xfrm flipH="1">
            <a:off x="4333761" y="3920558"/>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76B3A78-9CB6-834A-A32C-5FA9DCD51360}"/>
              </a:ext>
            </a:extLst>
          </p:cNvPr>
          <p:cNvSpPr/>
          <p:nvPr/>
        </p:nvSpPr>
        <p:spPr>
          <a:xfrm>
            <a:off x="4844493" y="3588708"/>
            <a:ext cx="1304629"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Prediction head</a:t>
            </a:r>
          </a:p>
        </p:txBody>
      </p:sp>
      <p:sp>
        <p:nvSpPr>
          <p:cNvPr id="21" name="Rectangle 20">
            <a:extLst>
              <a:ext uri="{FF2B5EF4-FFF2-40B4-BE49-F238E27FC236}">
                <a16:creationId xmlns:a16="http://schemas.microsoft.com/office/drawing/2014/main" id="{C73AC6EA-4299-0A49-8C60-DD57DC15A264}"/>
              </a:ext>
            </a:extLst>
          </p:cNvPr>
          <p:cNvSpPr/>
          <p:nvPr/>
        </p:nvSpPr>
        <p:spPr>
          <a:xfrm>
            <a:off x="6445046" y="3583994"/>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Calibri" panose="020F0502020204030204" pitchFamily="34" charset="0"/>
                <a:cs typeface="Calibri" panose="020F0502020204030204" pitchFamily="34" charset="0"/>
              </a:rPr>
              <a:t>Predictions</a:t>
            </a:r>
          </a:p>
        </p:txBody>
      </p:sp>
      <p:sp>
        <p:nvSpPr>
          <p:cNvPr id="25" name="Rectangle 24">
            <a:extLst>
              <a:ext uri="{FF2B5EF4-FFF2-40B4-BE49-F238E27FC236}">
                <a16:creationId xmlns:a16="http://schemas.microsoft.com/office/drawing/2014/main" id="{EEA62A6B-BF63-214E-9EA1-B85BE6B0312A}"/>
              </a:ext>
            </a:extLst>
          </p:cNvPr>
          <p:cNvSpPr/>
          <p:nvPr/>
        </p:nvSpPr>
        <p:spPr>
          <a:xfrm>
            <a:off x="8129740" y="3588708"/>
            <a:ext cx="846022"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Labels</a:t>
            </a:r>
          </a:p>
        </p:txBody>
      </p:sp>
      <p:sp>
        <p:nvSpPr>
          <p:cNvPr id="26" name="Rectangle 25">
            <a:extLst>
              <a:ext uri="{FF2B5EF4-FFF2-40B4-BE49-F238E27FC236}">
                <a16:creationId xmlns:a16="http://schemas.microsoft.com/office/drawing/2014/main" id="{AC34E548-5FE3-FE4F-B69B-400A3F12E44D}"/>
              </a:ext>
            </a:extLst>
          </p:cNvPr>
          <p:cNvSpPr/>
          <p:nvPr/>
        </p:nvSpPr>
        <p:spPr>
          <a:xfrm>
            <a:off x="7024603" y="4772544"/>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Loss function</a:t>
            </a:r>
          </a:p>
        </p:txBody>
      </p:sp>
      <p:sp>
        <p:nvSpPr>
          <p:cNvPr id="28" name="Rectangle 27">
            <a:extLst>
              <a:ext uri="{FF2B5EF4-FFF2-40B4-BE49-F238E27FC236}">
                <a16:creationId xmlns:a16="http://schemas.microsoft.com/office/drawing/2014/main" id="{FCD8C504-1BE1-B242-AC5C-1FA8B012149D}"/>
              </a:ext>
            </a:extLst>
          </p:cNvPr>
          <p:cNvSpPr/>
          <p:nvPr/>
        </p:nvSpPr>
        <p:spPr>
          <a:xfrm>
            <a:off x="7024603" y="2309682"/>
            <a:ext cx="1405690" cy="682505"/>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C00000"/>
                </a:solidFill>
                <a:latin typeface="Calibri" panose="020F0502020204030204" pitchFamily="34" charset="0"/>
                <a:cs typeface="Calibri" panose="020F0502020204030204" pitchFamily="34" charset="0"/>
              </a:rPr>
              <a:t>Evaluation metrics</a:t>
            </a:r>
          </a:p>
        </p:txBody>
      </p:sp>
      <p:pic>
        <p:nvPicPr>
          <p:cNvPr id="29" name="Picture 28">
            <a:extLst>
              <a:ext uri="{FF2B5EF4-FFF2-40B4-BE49-F238E27FC236}">
                <a16:creationId xmlns:a16="http://schemas.microsoft.com/office/drawing/2014/main" id="{5FDBD9DA-0FC1-024B-88AF-13D63C2B537B}"/>
              </a:ext>
            </a:extLst>
          </p:cNvPr>
          <p:cNvPicPr>
            <a:picLocks noChangeAspect="1"/>
          </p:cNvPicPr>
          <p:nvPr/>
        </p:nvPicPr>
        <p:blipFill rotWithShape="1">
          <a:blip r:embed="rId3"/>
          <a:srcRect l="4033" b="2082"/>
          <a:stretch/>
        </p:blipFill>
        <p:spPr>
          <a:xfrm>
            <a:off x="1760268" y="3819107"/>
            <a:ext cx="956357" cy="1101711"/>
          </a:xfrm>
          <a:prstGeom prst="rect">
            <a:avLst/>
          </a:prstGeom>
        </p:spPr>
      </p:pic>
      <p:sp>
        <p:nvSpPr>
          <p:cNvPr id="30" name="Rectangle 29">
            <a:extLst>
              <a:ext uri="{FF2B5EF4-FFF2-40B4-BE49-F238E27FC236}">
                <a16:creationId xmlns:a16="http://schemas.microsoft.com/office/drawing/2014/main" id="{36F14DEF-4855-8441-9ED8-65EA14AF89B8}"/>
              </a:ext>
            </a:extLst>
          </p:cNvPr>
          <p:cNvSpPr/>
          <p:nvPr/>
        </p:nvSpPr>
        <p:spPr>
          <a:xfrm>
            <a:off x="1627797" y="2746495"/>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BB9FC8F-66DF-944E-A186-3C520E025BF5}"/>
              </a:ext>
            </a:extLst>
          </p:cNvPr>
          <p:cNvSpPr txBox="1"/>
          <p:nvPr/>
        </p:nvSpPr>
        <p:spPr>
          <a:xfrm>
            <a:off x="1690406" y="2803444"/>
            <a:ext cx="1145986" cy="1015663"/>
          </a:xfrm>
          <a:prstGeom prst="rect">
            <a:avLst/>
          </a:prstGeom>
          <a:noFill/>
        </p:spPr>
        <p:txBody>
          <a:bodyPr wrap="square" rtlCol="0">
            <a:spAutoFit/>
          </a:bodyPr>
          <a:lstStyle/>
          <a:p>
            <a:r>
              <a:rPr lang="en-US" sz="2000" b="1">
                <a:latin typeface="Calibri" panose="020F0502020204030204" pitchFamily="34" charset="0"/>
                <a:cs typeface="Calibri" panose="020F0502020204030204" pitchFamily="34" charset="0"/>
              </a:rPr>
              <a:t>Graph Neural Network</a:t>
            </a:r>
          </a:p>
        </p:txBody>
      </p:sp>
      <p:sp>
        <p:nvSpPr>
          <p:cNvPr id="31" name="Rectangle 30">
            <a:extLst>
              <a:ext uri="{FF2B5EF4-FFF2-40B4-BE49-F238E27FC236}">
                <a16:creationId xmlns:a16="http://schemas.microsoft.com/office/drawing/2014/main" id="{A5DCBA5C-6220-0F48-B6AC-10A79FE1C3BF}"/>
              </a:ext>
            </a:extLst>
          </p:cNvPr>
          <p:cNvSpPr/>
          <p:nvPr/>
        </p:nvSpPr>
        <p:spPr>
          <a:xfrm>
            <a:off x="3118217" y="2746495"/>
            <a:ext cx="140569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26BF35E7-62DD-714E-91AD-A1556F8901F8}"/>
              </a:ext>
            </a:extLst>
          </p:cNvPr>
          <p:cNvSpPr/>
          <p:nvPr/>
        </p:nvSpPr>
        <p:spPr>
          <a:xfrm flipH="1">
            <a:off x="3351718" y="392156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531605F-1703-734F-853A-8C29ACD0A899}"/>
              </a:ext>
            </a:extLst>
          </p:cNvPr>
          <p:cNvSpPr txBox="1"/>
          <p:nvPr/>
        </p:nvSpPr>
        <p:spPr>
          <a:xfrm>
            <a:off x="3068299" y="2824908"/>
            <a:ext cx="1529695"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Node embeddings</a:t>
            </a:r>
          </a:p>
        </p:txBody>
      </p:sp>
      <p:sp>
        <p:nvSpPr>
          <p:cNvPr id="34" name="Rectangle 33">
            <a:extLst>
              <a:ext uri="{FF2B5EF4-FFF2-40B4-BE49-F238E27FC236}">
                <a16:creationId xmlns:a16="http://schemas.microsoft.com/office/drawing/2014/main" id="{1E19E197-BBE8-AF49-A644-243EC5D2E2F5}"/>
              </a:ext>
            </a:extLst>
          </p:cNvPr>
          <p:cNvSpPr/>
          <p:nvPr/>
        </p:nvSpPr>
        <p:spPr>
          <a:xfrm flipH="1">
            <a:off x="4203065" y="4521786"/>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859F00C-2CCB-3443-AB9C-DDBD870E979E}"/>
              </a:ext>
            </a:extLst>
          </p:cNvPr>
          <p:cNvSpPr/>
          <p:nvPr/>
        </p:nvSpPr>
        <p:spPr>
          <a:xfrm flipH="1">
            <a:off x="3731728" y="455487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48ABAEF-CB0E-4F4B-94CB-5DF431C6765B}"/>
              </a:ext>
            </a:extLst>
          </p:cNvPr>
          <p:cNvSpPr/>
          <p:nvPr/>
        </p:nvSpPr>
        <p:spPr>
          <a:xfrm flipH="1">
            <a:off x="3241554" y="4576087"/>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F6249A0-27C4-144D-BEA0-5244206F01CE}"/>
              </a:ext>
            </a:extLst>
          </p:cNvPr>
          <p:cNvSpPr/>
          <p:nvPr/>
        </p:nvSpPr>
        <p:spPr>
          <a:xfrm flipH="1">
            <a:off x="3773933" y="3604194"/>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45B9D590-69AD-274B-A626-84F684CA5496}"/>
              </a:ext>
            </a:extLst>
          </p:cNvPr>
          <p:cNvCxnSpPr>
            <a:cxnSpLocks/>
            <a:stCxn id="30" idx="3"/>
            <a:endCxn id="31" idx="1"/>
          </p:cNvCxnSpPr>
          <p:nvPr/>
        </p:nvCxnSpPr>
        <p:spPr>
          <a:xfrm>
            <a:off x="2849097" y="3930146"/>
            <a:ext cx="26912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BF42D22B-A092-6947-A005-BD86C6AC2448}"/>
              </a:ext>
            </a:extLst>
          </p:cNvPr>
          <p:cNvCxnSpPr>
            <a:cxnSpLocks/>
            <a:stCxn id="31" idx="3"/>
            <a:endCxn id="8" idx="1"/>
          </p:cNvCxnSpPr>
          <p:nvPr/>
        </p:nvCxnSpPr>
        <p:spPr>
          <a:xfrm flipV="1">
            <a:off x="4523907" y="3929961"/>
            <a:ext cx="320586" cy="18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37500329-32B1-FC41-B9D9-644ED6413C33}"/>
              </a:ext>
            </a:extLst>
          </p:cNvPr>
          <p:cNvCxnSpPr>
            <a:cxnSpLocks/>
            <a:stCxn id="8" idx="3"/>
            <a:endCxn id="21" idx="1"/>
          </p:cNvCxnSpPr>
          <p:nvPr/>
        </p:nvCxnSpPr>
        <p:spPr>
          <a:xfrm flipV="1">
            <a:off x="6149122" y="3925247"/>
            <a:ext cx="295924" cy="471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E01F2C31-510D-B847-B0BB-DA7AFA60978A}"/>
              </a:ext>
            </a:extLst>
          </p:cNvPr>
          <p:cNvCxnSpPr>
            <a:cxnSpLocks/>
            <a:stCxn id="21" idx="0"/>
            <a:endCxn id="28" idx="2"/>
          </p:cNvCxnSpPr>
          <p:nvPr/>
        </p:nvCxnSpPr>
        <p:spPr>
          <a:xfrm flipV="1">
            <a:off x="7147891" y="2992187"/>
            <a:ext cx="579557" cy="5918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763D0F14-2A90-DA48-AD75-AB097EFEA70C}"/>
              </a:ext>
            </a:extLst>
          </p:cNvPr>
          <p:cNvCxnSpPr>
            <a:cxnSpLocks/>
            <a:stCxn id="25" idx="0"/>
            <a:endCxn id="28" idx="2"/>
          </p:cNvCxnSpPr>
          <p:nvPr/>
        </p:nvCxnSpPr>
        <p:spPr>
          <a:xfrm flipH="1" flipV="1">
            <a:off x="7727448" y="2992187"/>
            <a:ext cx="825303" cy="59652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D66A72DA-0D32-5848-96A0-3FDC9D0C534B}"/>
              </a:ext>
            </a:extLst>
          </p:cNvPr>
          <p:cNvCxnSpPr>
            <a:cxnSpLocks/>
            <a:stCxn id="25" idx="2"/>
            <a:endCxn id="26" idx="0"/>
          </p:cNvCxnSpPr>
          <p:nvPr/>
        </p:nvCxnSpPr>
        <p:spPr>
          <a:xfrm flipH="1">
            <a:off x="7727448" y="4271213"/>
            <a:ext cx="825303" cy="50133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AB9889D4-3DA4-AA44-9F49-8520ECFEB130}"/>
              </a:ext>
            </a:extLst>
          </p:cNvPr>
          <p:cNvCxnSpPr>
            <a:cxnSpLocks/>
            <a:stCxn id="21" idx="2"/>
            <a:endCxn id="26" idx="0"/>
          </p:cNvCxnSpPr>
          <p:nvPr/>
        </p:nvCxnSpPr>
        <p:spPr>
          <a:xfrm>
            <a:off x="7147891" y="4266499"/>
            <a:ext cx="579557" cy="50604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63" name="Picture 62">
            <a:extLst>
              <a:ext uri="{FF2B5EF4-FFF2-40B4-BE49-F238E27FC236}">
                <a16:creationId xmlns:a16="http://schemas.microsoft.com/office/drawing/2014/main" id="{A71C0705-DDF0-E940-B04C-FA87B72DDF1B}"/>
              </a:ext>
            </a:extLst>
          </p:cNvPr>
          <p:cNvPicPr>
            <a:picLocks noChangeAspect="1"/>
          </p:cNvPicPr>
          <p:nvPr/>
        </p:nvPicPr>
        <p:blipFill>
          <a:blip r:embed="rId2"/>
          <a:stretch>
            <a:fillRect/>
          </a:stretch>
        </p:blipFill>
        <p:spPr>
          <a:xfrm>
            <a:off x="248603" y="3901737"/>
            <a:ext cx="1035142" cy="1047412"/>
          </a:xfrm>
          <a:prstGeom prst="rect">
            <a:avLst/>
          </a:prstGeom>
        </p:spPr>
      </p:pic>
      <p:sp>
        <p:nvSpPr>
          <p:cNvPr id="68" name="Rectangle 67">
            <a:extLst>
              <a:ext uri="{FF2B5EF4-FFF2-40B4-BE49-F238E27FC236}">
                <a16:creationId xmlns:a16="http://schemas.microsoft.com/office/drawing/2014/main" id="{DAB3A328-2F55-3C46-A1B4-1F03CB7BA8E3}"/>
              </a:ext>
            </a:extLst>
          </p:cNvPr>
          <p:cNvSpPr/>
          <p:nvPr/>
        </p:nvSpPr>
        <p:spPr>
          <a:xfrm>
            <a:off x="155488" y="2746495"/>
            <a:ext cx="1221300" cy="2367302"/>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C00000"/>
              </a:solidFill>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D40F4BF0-62EB-C848-8CAD-F5355CE5FA49}"/>
              </a:ext>
            </a:extLst>
          </p:cNvPr>
          <p:cNvSpPr txBox="1"/>
          <p:nvPr/>
        </p:nvSpPr>
        <p:spPr>
          <a:xfrm>
            <a:off x="131200" y="2813033"/>
            <a:ext cx="1221300" cy="707886"/>
          </a:xfrm>
          <a:prstGeom prst="rect">
            <a:avLst/>
          </a:prstGeom>
          <a:noFill/>
        </p:spPr>
        <p:txBody>
          <a:bodyPr wrap="square" rtlCol="0">
            <a:spAutoFit/>
          </a:bodyPr>
          <a:lstStyle/>
          <a:p>
            <a:pPr algn="ctr"/>
            <a:r>
              <a:rPr lang="en-US" sz="2000" b="1">
                <a:latin typeface="Calibri" panose="020F0502020204030204" pitchFamily="34" charset="0"/>
                <a:cs typeface="Calibri" panose="020F0502020204030204" pitchFamily="34" charset="0"/>
              </a:rPr>
              <a:t>Input Graph</a:t>
            </a:r>
          </a:p>
        </p:txBody>
      </p:sp>
      <p:cxnSp>
        <p:nvCxnSpPr>
          <p:cNvPr id="74" name="Straight Arrow Connector 73">
            <a:extLst>
              <a:ext uri="{FF2B5EF4-FFF2-40B4-BE49-F238E27FC236}">
                <a16:creationId xmlns:a16="http://schemas.microsoft.com/office/drawing/2014/main" id="{55A89EA0-3C65-A348-9D69-208AFC6241D7}"/>
              </a:ext>
            </a:extLst>
          </p:cNvPr>
          <p:cNvCxnSpPr>
            <a:cxnSpLocks/>
            <a:endCxn id="30" idx="1"/>
          </p:cNvCxnSpPr>
          <p:nvPr/>
        </p:nvCxnSpPr>
        <p:spPr>
          <a:xfrm>
            <a:off x="1424916" y="3930146"/>
            <a:ext cx="202881"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26BEDF21-4232-0447-B548-1507BC2372A9}"/>
              </a:ext>
            </a:extLst>
          </p:cNvPr>
          <p:cNvSpPr txBox="1"/>
          <p:nvPr/>
        </p:nvSpPr>
        <p:spPr>
          <a:xfrm>
            <a:off x="6970766" y="1463446"/>
            <a:ext cx="1513363"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Dataset split</a:t>
            </a:r>
          </a:p>
        </p:txBody>
      </p:sp>
      <p:sp>
        <p:nvSpPr>
          <p:cNvPr id="9" name="TextBox 8">
            <a:extLst>
              <a:ext uri="{FF2B5EF4-FFF2-40B4-BE49-F238E27FC236}">
                <a16:creationId xmlns:a16="http://schemas.microsoft.com/office/drawing/2014/main" id="{BD200023-2DDF-654F-A77A-69C9976E54CA}"/>
              </a:ext>
            </a:extLst>
          </p:cNvPr>
          <p:cNvSpPr txBox="1"/>
          <p:nvPr/>
        </p:nvSpPr>
        <p:spPr>
          <a:xfrm>
            <a:off x="210105" y="5510840"/>
            <a:ext cx="7636706" cy="769441"/>
          </a:xfrm>
          <a:prstGeom prst="rect">
            <a:avLst/>
          </a:prstGeom>
          <a:noFill/>
        </p:spPr>
        <p:txBody>
          <a:bodyPr wrap="none" rtlCol="0">
            <a:spAutoFit/>
          </a:bodyPr>
          <a:lstStyle/>
          <a:p>
            <a:r>
              <a:rPr lang="en-US" sz="2400" b="1">
                <a:latin typeface="Calibri" panose="020F0502020204030204" pitchFamily="34" charset="0"/>
                <a:cs typeface="Calibri" panose="020F0502020204030204" pitchFamily="34" charset="0"/>
              </a:rPr>
              <a:t>Implementation resources:</a:t>
            </a:r>
          </a:p>
          <a:p>
            <a:r>
              <a:rPr lang="en-US" sz="2000" b="1">
                <a:latin typeface="Calibri" panose="020F0502020204030204" pitchFamily="34" charset="0"/>
                <a:cs typeface="Calibri" panose="020F0502020204030204" pitchFamily="34" charset="0"/>
                <a:hlinkClick r:id="rId4"/>
              </a:rPr>
              <a:t>GraphGym</a:t>
            </a:r>
            <a:r>
              <a:rPr lang="en-US" sz="2000">
                <a:latin typeface="Calibri" panose="020F0502020204030204" pitchFamily="34" charset="0"/>
                <a:cs typeface="Calibri" panose="020F0502020204030204" pitchFamily="34" charset="0"/>
              </a:rPr>
              <a:t> </a:t>
            </a:r>
            <a:r>
              <a:rPr lang="en-US" sz="2000">
                <a:solidFill>
                  <a:srgbClr val="C00000"/>
                </a:solidFill>
                <a:latin typeface="Calibri" panose="020F0502020204030204" pitchFamily="34" charset="0"/>
                <a:cs typeface="Calibri" panose="020F0502020204030204" pitchFamily="34" charset="0"/>
              </a:rPr>
              <a:t>further implements the full pipeline to facilitate GNN design</a:t>
            </a:r>
            <a:endParaRPr lang="en-US" sz="2000" b="1">
              <a:solidFill>
                <a:srgbClr val="C00000"/>
              </a:solidFill>
              <a:latin typeface="Calibri" panose="020F0502020204030204" pitchFamily="34" charset="0"/>
              <a:cs typeface="Calibri" panose="020F0502020204030204" pitchFamily="34" charset="0"/>
            </a:endParaRPr>
          </a:p>
        </p:txBody>
      </p:sp>
      <p:pic>
        <p:nvPicPr>
          <p:cNvPr id="48" name="Picture 47">
            <a:extLst>
              <a:ext uri="{FF2B5EF4-FFF2-40B4-BE49-F238E27FC236}">
                <a16:creationId xmlns:a16="http://schemas.microsoft.com/office/drawing/2014/main" id="{7E83315F-1E4F-F846-AECE-7A6CC1138CAF}"/>
              </a:ext>
            </a:extLst>
          </p:cNvPr>
          <p:cNvPicPr>
            <a:picLocks noChangeAspect="1"/>
          </p:cNvPicPr>
          <p:nvPr/>
        </p:nvPicPr>
        <p:blipFill>
          <a:blip r:embed="rId2"/>
          <a:stretch>
            <a:fillRect/>
          </a:stretch>
        </p:blipFill>
        <p:spPr>
          <a:xfrm>
            <a:off x="303416" y="1243868"/>
            <a:ext cx="1035142" cy="1047412"/>
          </a:xfrm>
          <a:prstGeom prst="rect">
            <a:avLst/>
          </a:prstGeom>
        </p:spPr>
      </p:pic>
      <p:pic>
        <p:nvPicPr>
          <p:cNvPr id="49" name="Picture 48">
            <a:extLst>
              <a:ext uri="{FF2B5EF4-FFF2-40B4-BE49-F238E27FC236}">
                <a16:creationId xmlns:a16="http://schemas.microsoft.com/office/drawing/2014/main" id="{BD22C10D-833E-B04E-8610-2079BA72D7BA}"/>
              </a:ext>
            </a:extLst>
          </p:cNvPr>
          <p:cNvPicPr>
            <a:picLocks noChangeAspect="1"/>
          </p:cNvPicPr>
          <p:nvPr/>
        </p:nvPicPr>
        <p:blipFill>
          <a:blip r:embed="rId2"/>
          <a:stretch>
            <a:fillRect/>
          </a:stretch>
        </p:blipFill>
        <p:spPr>
          <a:xfrm>
            <a:off x="1597468" y="1202746"/>
            <a:ext cx="1035142" cy="1047412"/>
          </a:xfrm>
          <a:prstGeom prst="rect">
            <a:avLst/>
          </a:prstGeom>
        </p:spPr>
      </p:pic>
      <p:pic>
        <p:nvPicPr>
          <p:cNvPr id="50" name="Picture 49">
            <a:extLst>
              <a:ext uri="{FF2B5EF4-FFF2-40B4-BE49-F238E27FC236}">
                <a16:creationId xmlns:a16="http://schemas.microsoft.com/office/drawing/2014/main" id="{62FC63CE-8972-0D4D-B282-178253BAD913}"/>
              </a:ext>
            </a:extLst>
          </p:cNvPr>
          <p:cNvPicPr>
            <a:picLocks noChangeAspect="1"/>
          </p:cNvPicPr>
          <p:nvPr/>
        </p:nvPicPr>
        <p:blipFill>
          <a:blip r:embed="rId2"/>
          <a:stretch>
            <a:fillRect/>
          </a:stretch>
        </p:blipFill>
        <p:spPr>
          <a:xfrm>
            <a:off x="2966386" y="1202746"/>
            <a:ext cx="1035142" cy="1047412"/>
          </a:xfrm>
          <a:prstGeom prst="rect">
            <a:avLst/>
          </a:prstGeom>
        </p:spPr>
      </p:pic>
      <p:pic>
        <p:nvPicPr>
          <p:cNvPr id="52" name="Picture 51">
            <a:extLst>
              <a:ext uri="{FF2B5EF4-FFF2-40B4-BE49-F238E27FC236}">
                <a16:creationId xmlns:a16="http://schemas.microsoft.com/office/drawing/2014/main" id="{AF8157F9-F1F4-0F41-8C5D-C195224B8D55}"/>
              </a:ext>
            </a:extLst>
          </p:cNvPr>
          <p:cNvPicPr>
            <a:picLocks noChangeAspect="1"/>
          </p:cNvPicPr>
          <p:nvPr/>
        </p:nvPicPr>
        <p:blipFill>
          <a:blip r:embed="rId2"/>
          <a:stretch>
            <a:fillRect/>
          </a:stretch>
        </p:blipFill>
        <p:spPr>
          <a:xfrm>
            <a:off x="4340104" y="1201830"/>
            <a:ext cx="1035142" cy="1047412"/>
          </a:xfrm>
          <a:prstGeom prst="rect">
            <a:avLst/>
          </a:prstGeom>
        </p:spPr>
      </p:pic>
      <p:pic>
        <p:nvPicPr>
          <p:cNvPr id="53" name="Picture 52">
            <a:extLst>
              <a:ext uri="{FF2B5EF4-FFF2-40B4-BE49-F238E27FC236}">
                <a16:creationId xmlns:a16="http://schemas.microsoft.com/office/drawing/2014/main" id="{60A5644E-58BE-BB44-879F-C9224FF53595}"/>
              </a:ext>
            </a:extLst>
          </p:cNvPr>
          <p:cNvPicPr>
            <a:picLocks noChangeAspect="1"/>
          </p:cNvPicPr>
          <p:nvPr/>
        </p:nvPicPr>
        <p:blipFill>
          <a:blip r:embed="rId2"/>
          <a:stretch>
            <a:fillRect/>
          </a:stretch>
        </p:blipFill>
        <p:spPr>
          <a:xfrm>
            <a:off x="5633086" y="1201830"/>
            <a:ext cx="1035142" cy="1047412"/>
          </a:xfrm>
          <a:prstGeom prst="rect">
            <a:avLst/>
          </a:prstGeom>
        </p:spPr>
      </p:pic>
      <p:sp>
        <p:nvSpPr>
          <p:cNvPr id="55" name="Rectangle 54">
            <a:extLst>
              <a:ext uri="{FF2B5EF4-FFF2-40B4-BE49-F238E27FC236}">
                <a16:creationId xmlns:a16="http://schemas.microsoft.com/office/drawing/2014/main" id="{B8F14B8B-9D5E-A940-B4B2-4A153A928E72}"/>
              </a:ext>
            </a:extLst>
          </p:cNvPr>
          <p:cNvSpPr/>
          <p:nvPr/>
        </p:nvSpPr>
        <p:spPr>
          <a:xfrm>
            <a:off x="4194355" y="1172322"/>
            <a:ext cx="1229293" cy="1150770"/>
          </a:xfrm>
          <a:prstGeom prst="rect">
            <a:avLst/>
          </a:prstGeom>
          <a:noFill/>
          <a:ln w="25400" cmpd="sng">
            <a:solidFill>
              <a:schemeClr val="accent2"/>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4E35AB67-9B72-EA4A-A04B-B28F3A7D0714}"/>
              </a:ext>
            </a:extLst>
          </p:cNvPr>
          <p:cNvSpPr/>
          <p:nvPr/>
        </p:nvSpPr>
        <p:spPr>
          <a:xfrm>
            <a:off x="5566248" y="1165492"/>
            <a:ext cx="1183584" cy="1150770"/>
          </a:xfrm>
          <a:prstGeom prst="rect">
            <a:avLst/>
          </a:prstGeom>
          <a:noFill/>
          <a:ln w="25400" cmpd="sng">
            <a:solidFill>
              <a:schemeClr val="accent4"/>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D207F8C7-89AC-5940-BED1-A11DFD49433C}"/>
              </a:ext>
            </a:extLst>
          </p:cNvPr>
          <p:cNvSpPr/>
          <p:nvPr/>
        </p:nvSpPr>
        <p:spPr>
          <a:xfrm>
            <a:off x="248603" y="1165492"/>
            <a:ext cx="3836751" cy="1150770"/>
          </a:xfrm>
          <a:prstGeom prst="rect">
            <a:avLst/>
          </a:prstGeom>
          <a:noFill/>
          <a:ln w="25400" cmpd="sng">
            <a:solidFill>
              <a:srgbClr val="C00000"/>
            </a:solidFill>
            <a:prstDash val="sysDot"/>
            <a:extLst>
              <a:ext uri="{C807C97D-BFC1-408E-A445-0C87EB9F89A2}">
                <ask:lineSketchStyleProps xmlns:ask="http://schemas.microsoft.com/office/drawing/2018/sketchyshapes" sd="1219033472">
                  <a:custGeom>
                    <a:avLst/>
                    <a:gdLst>
                      <a:gd name="connsiteX0" fmla="*/ 829621 w 1326183"/>
                      <a:gd name="connsiteY0" fmla="*/ 24222 h 1283793"/>
                      <a:gd name="connsiteX1" fmla="*/ 666119 w 1326183"/>
                      <a:gd name="connsiteY1" fmla="*/ 36334 h 1283793"/>
                      <a:gd name="connsiteX2" fmla="*/ 605563 w 1326183"/>
                      <a:gd name="connsiteY2" fmla="*/ 48445 h 1283793"/>
                      <a:gd name="connsiteX3" fmla="*/ 532895 w 1326183"/>
                      <a:gd name="connsiteY3" fmla="*/ 54500 h 1283793"/>
                      <a:gd name="connsiteX4" fmla="*/ 460228 w 1326183"/>
                      <a:gd name="connsiteY4" fmla="*/ 66612 h 1283793"/>
                      <a:gd name="connsiteX5" fmla="*/ 405727 w 1326183"/>
                      <a:gd name="connsiteY5" fmla="*/ 72667 h 1283793"/>
                      <a:gd name="connsiteX6" fmla="*/ 296726 w 1326183"/>
                      <a:gd name="connsiteY6" fmla="*/ 90834 h 1283793"/>
                      <a:gd name="connsiteX7" fmla="*/ 260392 w 1326183"/>
                      <a:gd name="connsiteY7" fmla="*/ 102945 h 1283793"/>
                      <a:gd name="connsiteX8" fmla="*/ 224058 w 1326183"/>
                      <a:gd name="connsiteY8" fmla="*/ 109001 h 1283793"/>
                      <a:gd name="connsiteX9" fmla="*/ 187724 w 1326183"/>
                      <a:gd name="connsiteY9" fmla="*/ 133224 h 1283793"/>
                      <a:gd name="connsiteX10" fmla="*/ 139279 w 1326183"/>
                      <a:gd name="connsiteY10" fmla="*/ 187724 h 1283793"/>
                      <a:gd name="connsiteX11" fmla="*/ 115057 w 1326183"/>
                      <a:gd name="connsiteY11" fmla="*/ 236169 h 1283793"/>
                      <a:gd name="connsiteX12" fmla="*/ 102946 w 1326183"/>
                      <a:gd name="connsiteY12" fmla="*/ 254336 h 1283793"/>
                      <a:gd name="connsiteX13" fmla="*/ 90834 w 1326183"/>
                      <a:gd name="connsiteY13" fmla="*/ 290670 h 1283793"/>
                      <a:gd name="connsiteX14" fmla="*/ 54501 w 1326183"/>
                      <a:gd name="connsiteY14" fmla="*/ 363338 h 1283793"/>
                      <a:gd name="connsiteX15" fmla="*/ 30278 w 1326183"/>
                      <a:gd name="connsiteY15" fmla="*/ 405727 h 1283793"/>
                      <a:gd name="connsiteX16" fmla="*/ 24222 w 1326183"/>
                      <a:gd name="connsiteY16" fmla="*/ 436005 h 1283793"/>
                      <a:gd name="connsiteX17" fmla="*/ 18167 w 1326183"/>
                      <a:gd name="connsiteY17" fmla="*/ 454172 h 1283793"/>
                      <a:gd name="connsiteX18" fmla="*/ 12111 w 1326183"/>
                      <a:gd name="connsiteY18" fmla="*/ 478394 h 1283793"/>
                      <a:gd name="connsiteX19" fmla="*/ 6055 w 1326183"/>
                      <a:gd name="connsiteY19" fmla="*/ 532895 h 1283793"/>
                      <a:gd name="connsiteX20" fmla="*/ 0 w 1326183"/>
                      <a:gd name="connsiteY20" fmla="*/ 557118 h 1283793"/>
                      <a:gd name="connsiteX21" fmla="*/ 6055 w 1326183"/>
                      <a:gd name="connsiteY21" fmla="*/ 660063 h 1283793"/>
                      <a:gd name="connsiteX22" fmla="*/ 12111 w 1326183"/>
                      <a:gd name="connsiteY22" fmla="*/ 678230 h 1283793"/>
                      <a:gd name="connsiteX23" fmla="*/ 24222 w 1326183"/>
                      <a:gd name="connsiteY23" fmla="*/ 726675 h 1283793"/>
                      <a:gd name="connsiteX24" fmla="*/ 36334 w 1326183"/>
                      <a:gd name="connsiteY24" fmla="*/ 769065 h 1283793"/>
                      <a:gd name="connsiteX25" fmla="*/ 42389 w 1326183"/>
                      <a:gd name="connsiteY25" fmla="*/ 787232 h 1283793"/>
                      <a:gd name="connsiteX26" fmla="*/ 54501 w 1326183"/>
                      <a:gd name="connsiteY26" fmla="*/ 878066 h 1283793"/>
                      <a:gd name="connsiteX27" fmla="*/ 66612 w 1326183"/>
                      <a:gd name="connsiteY27" fmla="*/ 1065791 h 1283793"/>
                      <a:gd name="connsiteX28" fmla="*/ 84779 w 1326183"/>
                      <a:gd name="connsiteY28" fmla="*/ 1120291 h 1283793"/>
                      <a:gd name="connsiteX29" fmla="*/ 102946 w 1326183"/>
                      <a:gd name="connsiteY29" fmla="*/ 1138458 h 1283793"/>
                      <a:gd name="connsiteX30" fmla="*/ 115057 w 1326183"/>
                      <a:gd name="connsiteY30" fmla="*/ 1156625 h 1283793"/>
                      <a:gd name="connsiteX31" fmla="*/ 133224 w 1326183"/>
                      <a:gd name="connsiteY31" fmla="*/ 1186903 h 1283793"/>
                      <a:gd name="connsiteX32" fmla="*/ 139279 w 1326183"/>
                      <a:gd name="connsiteY32" fmla="*/ 1205070 h 1283793"/>
                      <a:gd name="connsiteX33" fmla="*/ 169557 w 1326183"/>
                      <a:gd name="connsiteY33" fmla="*/ 1229293 h 1283793"/>
                      <a:gd name="connsiteX34" fmla="*/ 181669 w 1326183"/>
                      <a:gd name="connsiteY34" fmla="*/ 1241404 h 1283793"/>
                      <a:gd name="connsiteX35" fmla="*/ 218003 w 1326183"/>
                      <a:gd name="connsiteY35" fmla="*/ 1265626 h 1283793"/>
                      <a:gd name="connsiteX36" fmla="*/ 248281 w 1326183"/>
                      <a:gd name="connsiteY36" fmla="*/ 1283793 h 1283793"/>
                      <a:gd name="connsiteX37" fmla="*/ 405727 w 1326183"/>
                      <a:gd name="connsiteY37" fmla="*/ 1277738 h 1283793"/>
                      <a:gd name="connsiteX38" fmla="*/ 442061 w 1326183"/>
                      <a:gd name="connsiteY38" fmla="*/ 1271682 h 1283793"/>
                      <a:gd name="connsiteX39" fmla="*/ 478395 w 1326183"/>
                      <a:gd name="connsiteY39" fmla="*/ 1247459 h 1283793"/>
                      <a:gd name="connsiteX40" fmla="*/ 496561 w 1326183"/>
                      <a:gd name="connsiteY40" fmla="*/ 1241404 h 1283793"/>
                      <a:gd name="connsiteX41" fmla="*/ 538951 w 1326183"/>
                      <a:gd name="connsiteY41" fmla="*/ 1229293 h 1283793"/>
                      <a:gd name="connsiteX42" fmla="*/ 569229 w 1326183"/>
                      <a:gd name="connsiteY42" fmla="*/ 1199014 h 1283793"/>
                      <a:gd name="connsiteX43" fmla="*/ 587396 w 1326183"/>
                      <a:gd name="connsiteY43" fmla="*/ 1180847 h 1283793"/>
                      <a:gd name="connsiteX44" fmla="*/ 605563 w 1326183"/>
                      <a:gd name="connsiteY44" fmla="*/ 1168736 h 1283793"/>
                      <a:gd name="connsiteX45" fmla="*/ 647952 w 1326183"/>
                      <a:gd name="connsiteY45" fmla="*/ 1144514 h 1283793"/>
                      <a:gd name="connsiteX46" fmla="*/ 660063 w 1326183"/>
                      <a:gd name="connsiteY46" fmla="*/ 1126347 h 1283793"/>
                      <a:gd name="connsiteX47" fmla="*/ 672175 w 1326183"/>
                      <a:gd name="connsiteY47" fmla="*/ 1114236 h 1283793"/>
                      <a:gd name="connsiteX48" fmla="*/ 684286 w 1326183"/>
                      <a:gd name="connsiteY48" fmla="*/ 1090013 h 1283793"/>
                      <a:gd name="connsiteX49" fmla="*/ 702453 w 1326183"/>
                      <a:gd name="connsiteY49" fmla="*/ 1071846 h 1283793"/>
                      <a:gd name="connsiteX50" fmla="*/ 726675 w 1326183"/>
                      <a:gd name="connsiteY50" fmla="*/ 1029457 h 1283793"/>
                      <a:gd name="connsiteX51" fmla="*/ 750898 w 1326183"/>
                      <a:gd name="connsiteY51" fmla="*/ 987067 h 1283793"/>
                      <a:gd name="connsiteX52" fmla="*/ 763009 w 1326183"/>
                      <a:gd name="connsiteY52" fmla="*/ 950734 h 1283793"/>
                      <a:gd name="connsiteX53" fmla="*/ 769065 w 1326183"/>
                      <a:gd name="connsiteY53" fmla="*/ 926511 h 1283793"/>
                      <a:gd name="connsiteX54" fmla="*/ 781176 w 1326183"/>
                      <a:gd name="connsiteY54" fmla="*/ 908344 h 1283793"/>
                      <a:gd name="connsiteX55" fmla="*/ 793287 w 1326183"/>
                      <a:gd name="connsiteY55" fmla="*/ 872010 h 1283793"/>
                      <a:gd name="connsiteX56" fmla="*/ 841732 w 1326183"/>
                      <a:gd name="connsiteY56" fmla="*/ 787232 h 1283793"/>
                      <a:gd name="connsiteX57" fmla="*/ 865955 w 1326183"/>
                      <a:gd name="connsiteY57" fmla="*/ 756953 h 1283793"/>
                      <a:gd name="connsiteX58" fmla="*/ 878066 w 1326183"/>
                      <a:gd name="connsiteY58" fmla="*/ 720620 h 1283793"/>
                      <a:gd name="connsiteX59" fmla="*/ 914400 w 1326183"/>
                      <a:gd name="connsiteY59" fmla="*/ 678230 h 1283793"/>
                      <a:gd name="connsiteX60" fmla="*/ 932567 w 1326183"/>
                      <a:gd name="connsiteY60" fmla="*/ 660063 h 1283793"/>
                      <a:gd name="connsiteX61" fmla="*/ 968901 w 1326183"/>
                      <a:gd name="connsiteY61" fmla="*/ 635841 h 1283793"/>
                      <a:gd name="connsiteX62" fmla="*/ 987067 w 1326183"/>
                      <a:gd name="connsiteY62" fmla="*/ 623730 h 1283793"/>
                      <a:gd name="connsiteX63" fmla="*/ 999179 w 1326183"/>
                      <a:gd name="connsiteY63" fmla="*/ 611618 h 1283793"/>
                      <a:gd name="connsiteX64" fmla="*/ 1017346 w 1326183"/>
                      <a:gd name="connsiteY64" fmla="*/ 605563 h 1283793"/>
                      <a:gd name="connsiteX65" fmla="*/ 1047624 w 1326183"/>
                      <a:gd name="connsiteY65" fmla="*/ 587396 h 1283793"/>
                      <a:gd name="connsiteX66" fmla="*/ 1083957 w 1326183"/>
                      <a:gd name="connsiteY66" fmla="*/ 563173 h 1283793"/>
                      <a:gd name="connsiteX67" fmla="*/ 1096069 w 1326183"/>
                      <a:gd name="connsiteY67" fmla="*/ 551062 h 1283793"/>
                      <a:gd name="connsiteX68" fmla="*/ 1132403 w 1326183"/>
                      <a:gd name="connsiteY68" fmla="*/ 526840 h 1283793"/>
                      <a:gd name="connsiteX69" fmla="*/ 1144514 w 1326183"/>
                      <a:gd name="connsiteY69" fmla="*/ 514728 h 1283793"/>
                      <a:gd name="connsiteX70" fmla="*/ 1162681 w 1326183"/>
                      <a:gd name="connsiteY70" fmla="*/ 502617 h 1283793"/>
                      <a:gd name="connsiteX71" fmla="*/ 1211126 w 1326183"/>
                      <a:gd name="connsiteY71" fmla="*/ 460228 h 1283793"/>
                      <a:gd name="connsiteX72" fmla="*/ 1217181 w 1326183"/>
                      <a:gd name="connsiteY72" fmla="*/ 442061 h 1283793"/>
                      <a:gd name="connsiteX73" fmla="*/ 1247459 w 1326183"/>
                      <a:gd name="connsiteY73" fmla="*/ 411783 h 1283793"/>
                      <a:gd name="connsiteX74" fmla="*/ 1259571 w 1326183"/>
                      <a:gd name="connsiteY74" fmla="*/ 393616 h 1283793"/>
                      <a:gd name="connsiteX75" fmla="*/ 1289849 w 1326183"/>
                      <a:gd name="connsiteY75" fmla="*/ 339115 h 1283793"/>
                      <a:gd name="connsiteX76" fmla="*/ 1301960 w 1326183"/>
                      <a:gd name="connsiteY76" fmla="*/ 302781 h 1283793"/>
                      <a:gd name="connsiteX77" fmla="*/ 1314071 w 1326183"/>
                      <a:gd name="connsiteY77" fmla="*/ 284614 h 1283793"/>
                      <a:gd name="connsiteX78" fmla="*/ 1326183 w 1326183"/>
                      <a:gd name="connsiteY78" fmla="*/ 248281 h 1283793"/>
                      <a:gd name="connsiteX79" fmla="*/ 1320127 w 1326183"/>
                      <a:gd name="connsiteY79" fmla="*/ 187724 h 1283793"/>
                      <a:gd name="connsiteX80" fmla="*/ 1308016 w 1326183"/>
                      <a:gd name="connsiteY80" fmla="*/ 169557 h 1283793"/>
                      <a:gd name="connsiteX81" fmla="*/ 1301960 w 1326183"/>
                      <a:gd name="connsiteY81" fmla="*/ 151391 h 1283793"/>
                      <a:gd name="connsiteX82" fmla="*/ 1289849 w 1326183"/>
                      <a:gd name="connsiteY82" fmla="*/ 139279 h 1283793"/>
                      <a:gd name="connsiteX83" fmla="*/ 1277738 w 1326183"/>
                      <a:gd name="connsiteY83" fmla="*/ 121112 h 1283793"/>
                      <a:gd name="connsiteX84" fmla="*/ 1259571 w 1326183"/>
                      <a:gd name="connsiteY84" fmla="*/ 109001 h 1283793"/>
                      <a:gd name="connsiteX85" fmla="*/ 1223237 w 1326183"/>
                      <a:gd name="connsiteY85" fmla="*/ 84779 h 1283793"/>
                      <a:gd name="connsiteX86" fmla="*/ 1192959 w 1326183"/>
                      <a:gd name="connsiteY86" fmla="*/ 60556 h 1283793"/>
                      <a:gd name="connsiteX87" fmla="*/ 1156625 w 1326183"/>
                      <a:gd name="connsiteY87" fmla="*/ 48445 h 1283793"/>
                      <a:gd name="connsiteX88" fmla="*/ 1090013 w 1326183"/>
                      <a:gd name="connsiteY88" fmla="*/ 30278 h 1283793"/>
                      <a:gd name="connsiteX89" fmla="*/ 1005234 w 1326183"/>
                      <a:gd name="connsiteY89" fmla="*/ 18167 h 1283793"/>
                      <a:gd name="connsiteX90" fmla="*/ 968901 w 1326183"/>
                      <a:gd name="connsiteY90" fmla="*/ 12111 h 1283793"/>
                      <a:gd name="connsiteX91" fmla="*/ 908344 w 1326183"/>
                      <a:gd name="connsiteY91" fmla="*/ 0 h 1283793"/>
                      <a:gd name="connsiteX92" fmla="*/ 872010 w 1326183"/>
                      <a:gd name="connsiteY92" fmla="*/ 12111 h 1283793"/>
                      <a:gd name="connsiteX93" fmla="*/ 853844 w 1326183"/>
                      <a:gd name="connsiteY93" fmla="*/ 18167 h 1283793"/>
                      <a:gd name="connsiteX94" fmla="*/ 829621 w 1326183"/>
                      <a:gd name="connsiteY94" fmla="*/ 24222 h 128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326183" h="1283793" extrusionOk="0">
                        <a:moveTo>
                          <a:pt x="829621" y="24222"/>
                        </a:moveTo>
                        <a:cubicBezTo>
                          <a:pt x="700504" y="28071"/>
                          <a:pt x="889282" y="18725"/>
                          <a:pt x="666119" y="36334"/>
                        </a:cubicBezTo>
                        <a:cubicBezTo>
                          <a:pt x="646342" y="38467"/>
                          <a:pt x="625269" y="45686"/>
                          <a:pt x="605563" y="48445"/>
                        </a:cubicBezTo>
                        <a:cubicBezTo>
                          <a:pt x="580223" y="52956"/>
                          <a:pt x="556449" y="56177"/>
                          <a:pt x="532895" y="54500"/>
                        </a:cubicBezTo>
                        <a:cubicBezTo>
                          <a:pt x="505132" y="56599"/>
                          <a:pt x="486214" y="63940"/>
                          <a:pt x="460228" y="66612"/>
                        </a:cubicBezTo>
                        <a:cubicBezTo>
                          <a:pt x="444684" y="69500"/>
                          <a:pt x="423935" y="69501"/>
                          <a:pt x="405727" y="72667"/>
                        </a:cubicBezTo>
                        <a:cubicBezTo>
                          <a:pt x="222901" y="98926"/>
                          <a:pt x="429157" y="85596"/>
                          <a:pt x="296726" y="90834"/>
                        </a:cubicBezTo>
                        <a:cubicBezTo>
                          <a:pt x="284401" y="92826"/>
                          <a:pt x="271395" y="101770"/>
                          <a:pt x="260392" y="102945"/>
                        </a:cubicBezTo>
                        <a:cubicBezTo>
                          <a:pt x="249767" y="106644"/>
                          <a:pt x="237034" y="104673"/>
                          <a:pt x="224058" y="109001"/>
                        </a:cubicBezTo>
                        <a:cubicBezTo>
                          <a:pt x="208429" y="114245"/>
                          <a:pt x="198521" y="123343"/>
                          <a:pt x="187724" y="133224"/>
                        </a:cubicBezTo>
                        <a:cubicBezTo>
                          <a:pt x="167737" y="156055"/>
                          <a:pt x="152568" y="167293"/>
                          <a:pt x="139279" y="187724"/>
                        </a:cubicBezTo>
                        <a:cubicBezTo>
                          <a:pt x="132011" y="205695"/>
                          <a:pt x="125776" y="222010"/>
                          <a:pt x="115057" y="236169"/>
                        </a:cubicBezTo>
                        <a:cubicBezTo>
                          <a:pt x="111705" y="241626"/>
                          <a:pt x="106183" y="246363"/>
                          <a:pt x="102946" y="254336"/>
                        </a:cubicBezTo>
                        <a:cubicBezTo>
                          <a:pt x="95764" y="266330"/>
                          <a:pt x="94377" y="277871"/>
                          <a:pt x="90834" y="290670"/>
                        </a:cubicBezTo>
                        <a:cubicBezTo>
                          <a:pt x="78875" y="315350"/>
                          <a:pt x="68008" y="337714"/>
                          <a:pt x="54501" y="363338"/>
                        </a:cubicBezTo>
                        <a:cubicBezTo>
                          <a:pt x="37447" y="388128"/>
                          <a:pt x="45365" y="375157"/>
                          <a:pt x="30278" y="405727"/>
                        </a:cubicBezTo>
                        <a:cubicBezTo>
                          <a:pt x="27456" y="417255"/>
                          <a:pt x="26942" y="426186"/>
                          <a:pt x="24222" y="436005"/>
                        </a:cubicBezTo>
                        <a:cubicBezTo>
                          <a:pt x="22653" y="442692"/>
                          <a:pt x="20715" y="447563"/>
                          <a:pt x="18167" y="454172"/>
                        </a:cubicBezTo>
                        <a:cubicBezTo>
                          <a:pt x="15570" y="462667"/>
                          <a:pt x="12721" y="470395"/>
                          <a:pt x="12111" y="478394"/>
                        </a:cubicBezTo>
                        <a:cubicBezTo>
                          <a:pt x="11458" y="499265"/>
                          <a:pt x="6156" y="516241"/>
                          <a:pt x="6055" y="532895"/>
                        </a:cubicBezTo>
                        <a:cubicBezTo>
                          <a:pt x="5061" y="539572"/>
                          <a:pt x="-519" y="548766"/>
                          <a:pt x="0" y="557118"/>
                        </a:cubicBezTo>
                        <a:cubicBezTo>
                          <a:pt x="3233" y="594275"/>
                          <a:pt x="1090" y="630523"/>
                          <a:pt x="6055" y="660063"/>
                        </a:cubicBezTo>
                        <a:cubicBezTo>
                          <a:pt x="6137" y="667525"/>
                          <a:pt x="10016" y="671521"/>
                          <a:pt x="12111" y="678230"/>
                        </a:cubicBezTo>
                        <a:cubicBezTo>
                          <a:pt x="17333" y="694553"/>
                          <a:pt x="18815" y="707920"/>
                          <a:pt x="24222" y="726675"/>
                        </a:cubicBezTo>
                        <a:cubicBezTo>
                          <a:pt x="44488" y="773837"/>
                          <a:pt x="15597" y="717079"/>
                          <a:pt x="36334" y="769065"/>
                        </a:cubicBezTo>
                        <a:cubicBezTo>
                          <a:pt x="37904" y="775775"/>
                          <a:pt x="40508" y="779991"/>
                          <a:pt x="42389" y="787232"/>
                        </a:cubicBezTo>
                        <a:cubicBezTo>
                          <a:pt x="53156" y="818878"/>
                          <a:pt x="51599" y="838686"/>
                          <a:pt x="54501" y="878066"/>
                        </a:cubicBezTo>
                        <a:cubicBezTo>
                          <a:pt x="58155" y="1123631"/>
                          <a:pt x="49692" y="974336"/>
                          <a:pt x="66612" y="1065791"/>
                        </a:cubicBezTo>
                        <a:cubicBezTo>
                          <a:pt x="71826" y="1090197"/>
                          <a:pt x="70802" y="1101526"/>
                          <a:pt x="84779" y="1120291"/>
                        </a:cubicBezTo>
                        <a:cubicBezTo>
                          <a:pt x="91291" y="1126956"/>
                          <a:pt x="97036" y="1133477"/>
                          <a:pt x="102946" y="1138458"/>
                        </a:cubicBezTo>
                        <a:cubicBezTo>
                          <a:pt x="108707" y="1144365"/>
                          <a:pt x="110712" y="1149563"/>
                          <a:pt x="115057" y="1156625"/>
                        </a:cubicBezTo>
                        <a:cubicBezTo>
                          <a:pt x="138047" y="1208275"/>
                          <a:pt x="109271" y="1146361"/>
                          <a:pt x="133224" y="1186903"/>
                        </a:cubicBezTo>
                        <a:cubicBezTo>
                          <a:pt x="137067" y="1192912"/>
                          <a:pt x="136073" y="1199787"/>
                          <a:pt x="139279" y="1205070"/>
                        </a:cubicBezTo>
                        <a:cubicBezTo>
                          <a:pt x="146568" y="1216850"/>
                          <a:pt x="159558" y="1221033"/>
                          <a:pt x="169557" y="1229293"/>
                        </a:cubicBezTo>
                        <a:cubicBezTo>
                          <a:pt x="173795" y="1233079"/>
                          <a:pt x="177894" y="1238156"/>
                          <a:pt x="181669" y="1241404"/>
                        </a:cubicBezTo>
                        <a:cubicBezTo>
                          <a:pt x="194165" y="1249228"/>
                          <a:pt x="207053" y="1254157"/>
                          <a:pt x="218003" y="1265626"/>
                        </a:cubicBezTo>
                        <a:cubicBezTo>
                          <a:pt x="233480" y="1282785"/>
                          <a:pt x="224712" y="1276137"/>
                          <a:pt x="248281" y="1283793"/>
                        </a:cubicBezTo>
                        <a:cubicBezTo>
                          <a:pt x="296823" y="1277267"/>
                          <a:pt x="355310" y="1278848"/>
                          <a:pt x="405727" y="1277738"/>
                        </a:cubicBezTo>
                        <a:cubicBezTo>
                          <a:pt x="418873" y="1278068"/>
                          <a:pt x="432425" y="1276696"/>
                          <a:pt x="442061" y="1271682"/>
                        </a:cubicBezTo>
                        <a:cubicBezTo>
                          <a:pt x="454238" y="1266544"/>
                          <a:pt x="464551" y="1250856"/>
                          <a:pt x="478395" y="1247459"/>
                        </a:cubicBezTo>
                        <a:cubicBezTo>
                          <a:pt x="484513" y="1244807"/>
                          <a:pt x="490677" y="1242408"/>
                          <a:pt x="496561" y="1241404"/>
                        </a:cubicBezTo>
                        <a:cubicBezTo>
                          <a:pt x="549041" y="1226253"/>
                          <a:pt x="496440" y="1242173"/>
                          <a:pt x="538951" y="1229293"/>
                        </a:cubicBezTo>
                        <a:cubicBezTo>
                          <a:pt x="545683" y="1220323"/>
                          <a:pt x="552500" y="1212479"/>
                          <a:pt x="569229" y="1199014"/>
                        </a:cubicBezTo>
                        <a:cubicBezTo>
                          <a:pt x="575694" y="1191375"/>
                          <a:pt x="580584" y="1184419"/>
                          <a:pt x="587396" y="1180847"/>
                        </a:cubicBezTo>
                        <a:cubicBezTo>
                          <a:pt x="593251" y="1177810"/>
                          <a:pt x="598832" y="1171906"/>
                          <a:pt x="605563" y="1168736"/>
                        </a:cubicBezTo>
                        <a:cubicBezTo>
                          <a:pt x="661645" y="1139857"/>
                          <a:pt x="593514" y="1176866"/>
                          <a:pt x="647952" y="1144514"/>
                        </a:cubicBezTo>
                        <a:cubicBezTo>
                          <a:pt x="651028" y="1138795"/>
                          <a:pt x="655501" y="1131257"/>
                          <a:pt x="660063" y="1126347"/>
                        </a:cubicBezTo>
                        <a:cubicBezTo>
                          <a:pt x="663153" y="1122066"/>
                          <a:pt x="668957" y="1119753"/>
                          <a:pt x="672175" y="1114236"/>
                        </a:cubicBezTo>
                        <a:cubicBezTo>
                          <a:pt x="676059" y="1105741"/>
                          <a:pt x="680085" y="1097454"/>
                          <a:pt x="684286" y="1090013"/>
                        </a:cubicBezTo>
                        <a:cubicBezTo>
                          <a:pt x="688953" y="1083014"/>
                          <a:pt x="696106" y="1078803"/>
                          <a:pt x="702453" y="1071846"/>
                        </a:cubicBezTo>
                        <a:cubicBezTo>
                          <a:pt x="715679" y="1055535"/>
                          <a:pt x="715988" y="1047258"/>
                          <a:pt x="726675" y="1029457"/>
                        </a:cubicBezTo>
                        <a:cubicBezTo>
                          <a:pt x="740680" y="1004781"/>
                          <a:pt x="738625" y="1017751"/>
                          <a:pt x="750898" y="987067"/>
                        </a:cubicBezTo>
                        <a:cubicBezTo>
                          <a:pt x="755135" y="975335"/>
                          <a:pt x="759785" y="964179"/>
                          <a:pt x="763009" y="950734"/>
                        </a:cubicBezTo>
                        <a:cubicBezTo>
                          <a:pt x="765078" y="942706"/>
                          <a:pt x="765750" y="933237"/>
                          <a:pt x="769065" y="926511"/>
                        </a:cubicBezTo>
                        <a:cubicBezTo>
                          <a:pt x="772392" y="918942"/>
                          <a:pt x="779211" y="913965"/>
                          <a:pt x="781176" y="908344"/>
                        </a:cubicBezTo>
                        <a:cubicBezTo>
                          <a:pt x="787479" y="895908"/>
                          <a:pt x="789784" y="882454"/>
                          <a:pt x="793287" y="872010"/>
                        </a:cubicBezTo>
                        <a:cubicBezTo>
                          <a:pt x="811897" y="829965"/>
                          <a:pt x="818409" y="822781"/>
                          <a:pt x="841732" y="787232"/>
                        </a:cubicBezTo>
                        <a:cubicBezTo>
                          <a:pt x="857464" y="764344"/>
                          <a:pt x="848586" y="772806"/>
                          <a:pt x="865955" y="756953"/>
                        </a:cubicBezTo>
                        <a:cubicBezTo>
                          <a:pt x="869357" y="744912"/>
                          <a:pt x="872563" y="733166"/>
                          <a:pt x="878066" y="720620"/>
                        </a:cubicBezTo>
                        <a:cubicBezTo>
                          <a:pt x="895350" y="695781"/>
                          <a:pt x="887555" y="706713"/>
                          <a:pt x="914400" y="678230"/>
                        </a:cubicBezTo>
                        <a:cubicBezTo>
                          <a:pt x="920670" y="671660"/>
                          <a:pt x="925732" y="664941"/>
                          <a:pt x="932567" y="660063"/>
                        </a:cubicBezTo>
                        <a:cubicBezTo>
                          <a:pt x="944176" y="649977"/>
                          <a:pt x="952783" y="650735"/>
                          <a:pt x="968901" y="635841"/>
                        </a:cubicBezTo>
                        <a:cubicBezTo>
                          <a:pt x="975721" y="631941"/>
                          <a:pt x="981993" y="629796"/>
                          <a:pt x="987067" y="623730"/>
                        </a:cubicBezTo>
                        <a:cubicBezTo>
                          <a:pt x="990524" y="619475"/>
                          <a:pt x="995180" y="614497"/>
                          <a:pt x="999179" y="611618"/>
                        </a:cubicBezTo>
                        <a:cubicBezTo>
                          <a:pt x="1004637" y="607651"/>
                          <a:pt x="1012002" y="607065"/>
                          <a:pt x="1017346" y="605563"/>
                        </a:cubicBezTo>
                        <a:cubicBezTo>
                          <a:pt x="1047042" y="583459"/>
                          <a:pt x="1019151" y="606899"/>
                          <a:pt x="1047624" y="587396"/>
                        </a:cubicBezTo>
                        <a:cubicBezTo>
                          <a:pt x="1061836" y="578801"/>
                          <a:pt x="1074015" y="572643"/>
                          <a:pt x="1083957" y="563173"/>
                        </a:cubicBezTo>
                        <a:cubicBezTo>
                          <a:pt x="1088751" y="559478"/>
                          <a:pt x="1091568" y="554430"/>
                          <a:pt x="1096069" y="551062"/>
                        </a:cubicBezTo>
                        <a:cubicBezTo>
                          <a:pt x="1109516" y="542963"/>
                          <a:pt x="1122403" y="535398"/>
                          <a:pt x="1132403" y="526840"/>
                        </a:cubicBezTo>
                        <a:cubicBezTo>
                          <a:pt x="1136134" y="522127"/>
                          <a:pt x="1140149" y="518994"/>
                          <a:pt x="1144514" y="514728"/>
                        </a:cubicBezTo>
                        <a:cubicBezTo>
                          <a:pt x="1149903" y="510111"/>
                          <a:pt x="1157484" y="506383"/>
                          <a:pt x="1162681" y="502617"/>
                        </a:cubicBezTo>
                        <a:cubicBezTo>
                          <a:pt x="1201034" y="452240"/>
                          <a:pt x="1158780" y="490554"/>
                          <a:pt x="1211126" y="460228"/>
                        </a:cubicBezTo>
                        <a:cubicBezTo>
                          <a:pt x="1213353" y="454297"/>
                          <a:pt x="1213980" y="447077"/>
                          <a:pt x="1217181" y="442061"/>
                        </a:cubicBezTo>
                        <a:cubicBezTo>
                          <a:pt x="1227639" y="431464"/>
                          <a:pt x="1240844" y="424501"/>
                          <a:pt x="1247459" y="411783"/>
                        </a:cubicBezTo>
                        <a:cubicBezTo>
                          <a:pt x="1249797" y="405456"/>
                          <a:pt x="1256336" y="399073"/>
                          <a:pt x="1259571" y="393616"/>
                        </a:cubicBezTo>
                        <a:cubicBezTo>
                          <a:pt x="1271959" y="348017"/>
                          <a:pt x="1261356" y="364249"/>
                          <a:pt x="1289849" y="339115"/>
                        </a:cubicBezTo>
                        <a:cubicBezTo>
                          <a:pt x="1293660" y="328669"/>
                          <a:pt x="1296112" y="314428"/>
                          <a:pt x="1301960" y="302781"/>
                        </a:cubicBezTo>
                        <a:cubicBezTo>
                          <a:pt x="1306022" y="296617"/>
                          <a:pt x="1311804" y="290024"/>
                          <a:pt x="1314071" y="284614"/>
                        </a:cubicBezTo>
                        <a:cubicBezTo>
                          <a:pt x="1319257" y="272948"/>
                          <a:pt x="1326183" y="248281"/>
                          <a:pt x="1326183" y="248281"/>
                        </a:cubicBezTo>
                        <a:cubicBezTo>
                          <a:pt x="1322630" y="230811"/>
                          <a:pt x="1326176" y="207765"/>
                          <a:pt x="1320127" y="187724"/>
                        </a:cubicBezTo>
                        <a:cubicBezTo>
                          <a:pt x="1318896" y="180437"/>
                          <a:pt x="1310835" y="175431"/>
                          <a:pt x="1308016" y="169557"/>
                        </a:cubicBezTo>
                        <a:cubicBezTo>
                          <a:pt x="1304862" y="164579"/>
                          <a:pt x="1305410" y="157074"/>
                          <a:pt x="1301960" y="151391"/>
                        </a:cubicBezTo>
                        <a:cubicBezTo>
                          <a:pt x="1298022" y="146627"/>
                          <a:pt x="1293488" y="144603"/>
                          <a:pt x="1289849" y="139279"/>
                        </a:cubicBezTo>
                        <a:cubicBezTo>
                          <a:pt x="1284955" y="133657"/>
                          <a:pt x="1282586" y="127489"/>
                          <a:pt x="1277738" y="121112"/>
                        </a:cubicBezTo>
                        <a:cubicBezTo>
                          <a:pt x="1271474" y="115700"/>
                          <a:pt x="1265098" y="113635"/>
                          <a:pt x="1259571" y="109001"/>
                        </a:cubicBezTo>
                        <a:cubicBezTo>
                          <a:pt x="1229262" y="82601"/>
                          <a:pt x="1269441" y="107650"/>
                          <a:pt x="1223237" y="84779"/>
                        </a:cubicBezTo>
                        <a:cubicBezTo>
                          <a:pt x="1213210" y="74883"/>
                          <a:pt x="1206758" y="66798"/>
                          <a:pt x="1192959" y="60556"/>
                        </a:cubicBezTo>
                        <a:cubicBezTo>
                          <a:pt x="1182303" y="54873"/>
                          <a:pt x="1168620" y="53762"/>
                          <a:pt x="1156625" y="48445"/>
                        </a:cubicBezTo>
                        <a:cubicBezTo>
                          <a:pt x="1134687" y="41390"/>
                          <a:pt x="1115969" y="31688"/>
                          <a:pt x="1090013" y="30278"/>
                        </a:cubicBezTo>
                        <a:cubicBezTo>
                          <a:pt x="1060485" y="26698"/>
                          <a:pt x="1035686" y="23336"/>
                          <a:pt x="1005234" y="18167"/>
                        </a:cubicBezTo>
                        <a:cubicBezTo>
                          <a:pt x="993831" y="16648"/>
                          <a:pt x="981423" y="13996"/>
                          <a:pt x="968901" y="12111"/>
                        </a:cubicBezTo>
                        <a:cubicBezTo>
                          <a:pt x="948668" y="8318"/>
                          <a:pt x="908345" y="0"/>
                          <a:pt x="908344" y="0"/>
                        </a:cubicBezTo>
                        <a:cubicBezTo>
                          <a:pt x="895370" y="1054"/>
                          <a:pt x="886226" y="4507"/>
                          <a:pt x="872010" y="12111"/>
                        </a:cubicBezTo>
                        <a:cubicBezTo>
                          <a:pt x="867050" y="14072"/>
                          <a:pt x="860570" y="17348"/>
                          <a:pt x="853844" y="18167"/>
                        </a:cubicBezTo>
                        <a:cubicBezTo>
                          <a:pt x="844647" y="21533"/>
                          <a:pt x="833963" y="23071"/>
                          <a:pt x="829621" y="2422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67855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Summary of the Lecture</a:t>
            </a:r>
          </a:p>
        </p:txBody>
      </p:sp>
      <p:sp>
        <p:nvSpPr>
          <p:cNvPr id="3" name="Content Placeholder 2"/>
          <p:cNvSpPr>
            <a:spLocks noGrp="1"/>
          </p:cNvSpPr>
          <p:nvPr>
            <p:ph idx="1"/>
          </p:nvPr>
        </p:nvSpPr>
        <p:spPr>
          <a:xfrm>
            <a:off x="457200" y="1295400"/>
            <a:ext cx="8412480" cy="5421164"/>
          </a:xfrm>
        </p:spPr>
        <p:txBody>
          <a:bodyPr>
            <a:normAutofit lnSpcReduction="10000"/>
          </a:bodyPr>
          <a:lstStyle/>
          <a:p>
            <a:r>
              <a:rPr lang="en-CA" b="1"/>
              <a:t>We introduce</a:t>
            </a:r>
            <a:r>
              <a:rPr lang="en-CA" b="1">
                <a:solidFill>
                  <a:srgbClr val="C00000"/>
                </a:solidFill>
              </a:rPr>
              <a:t> a general GNN framework:</a:t>
            </a:r>
            <a:endParaRPr lang="en-CA">
              <a:solidFill>
                <a:srgbClr val="C00000"/>
              </a:solidFill>
            </a:endParaRPr>
          </a:p>
          <a:p>
            <a:pPr lvl="1"/>
            <a:r>
              <a:rPr lang="en-CA" b="1"/>
              <a:t>GNN Layer</a:t>
            </a:r>
            <a:r>
              <a:rPr lang="en-CA"/>
              <a:t>: </a:t>
            </a:r>
          </a:p>
          <a:p>
            <a:pPr lvl="2"/>
            <a:r>
              <a:rPr lang="en-CA"/>
              <a:t>Transformation + Aggregation</a:t>
            </a:r>
          </a:p>
          <a:p>
            <a:pPr lvl="2"/>
            <a:r>
              <a:rPr lang="en-CA"/>
              <a:t>Classic GNN layers: GCN, </a:t>
            </a:r>
            <a:r>
              <a:rPr lang="en-CA" err="1"/>
              <a:t>GraphSAGE</a:t>
            </a:r>
            <a:r>
              <a:rPr lang="en-CA"/>
              <a:t>, GAT</a:t>
            </a:r>
          </a:p>
          <a:p>
            <a:pPr lvl="1"/>
            <a:r>
              <a:rPr lang="en-CA" b="1"/>
              <a:t>Layer connectivity</a:t>
            </a:r>
            <a:r>
              <a:rPr lang="en-CA"/>
              <a:t>: </a:t>
            </a:r>
          </a:p>
          <a:p>
            <a:pPr lvl="2"/>
            <a:r>
              <a:rPr lang="en-CA"/>
              <a:t>The over-smoothing problem</a:t>
            </a:r>
          </a:p>
          <a:p>
            <a:pPr lvl="2"/>
            <a:r>
              <a:rPr lang="en-CA"/>
              <a:t>Solution: skip connections</a:t>
            </a:r>
          </a:p>
          <a:p>
            <a:pPr lvl="1"/>
            <a:r>
              <a:rPr lang="en-CA" b="1"/>
              <a:t>Graph Augmentation:</a:t>
            </a:r>
          </a:p>
          <a:p>
            <a:pPr lvl="2"/>
            <a:r>
              <a:rPr lang="en-CA"/>
              <a:t>Feature augmentation</a:t>
            </a:r>
          </a:p>
          <a:p>
            <a:pPr lvl="2"/>
            <a:r>
              <a:rPr lang="en-CA"/>
              <a:t>Structure augmentation</a:t>
            </a:r>
          </a:p>
          <a:p>
            <a:pPr lvl="1"/>
            <a:r>
              <a:rPr lang="en-CA" b="1"/>
              <a:t>Learning Objectives</a:t>
            </a:r>
          </a:p>
          <a:p>
            <a:pPr lvl="2"/>
            <a:r>
              <a:rPr lang="en-CA"/>
              <a:t>The full training pipeline of a GNN</a:t>
            </a:r>
          </a:p>
        </p:txBody>
      </p:sp>
      <p:sp>
        <p:nvSpPr>
          <p:cNvPr id="4" name="Date Placeholder 3"/>
          <p:cNvSpPr>
            <a:spLocks noGrp="1"/>
          </p:cNvSpPr>
          <p:nvPr>
            <p:ph type="dt" sz="half" idx="10"/>
          </p:nvPr>
        </p:nvSpPr>
        <p:spPr/>
        <p:txBody>
          <a:bodyPr/>
          <a:lstStyle/>
          <a:p>
            <a:fld id="{630318DD-9062-7F47-9D6B-BCAF5079FD6B}" type="datetime1">
              <a:rPr lang="en-US" smtClean="0"/>
              <a:t>10/9/2024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77</a:t>
            </a:fld>
            <a:endParaRPr lang="en-US"/>
          </a:p>
        </p:txBody>
      </p:sp>
    </p:spTree>
    <p:extLst>
      <p:ext uri="{BB962C8B-B14F-4D97-AF65-F5344CB8AC3E}">
        <p14:creationId xmlns:p14="http://schemas.microsoft.com/office/powerpoint/2010/main" val="12087852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E9D5D-3D80-3061-E8A6-03B482A08F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91660B-422D-C93E-E986-019695855B4C}"/>
              </a:ext>
            </a:extLst>
          </p:cNvPr>
          <p:cNvSpPr>
            <a:spLocks noGrp="1"/>
          </p:cNvSpPr>
          <p:nvPr>
            <p:ph idx="1"/>
          </p:nvPr>
        </p:nvSpPr>
        <p:spPr/>
        <p:txBody>
          <a:bodyPr/>
          <a:lstStyle/>
          <a:p>
            <a:r>
              <a:rPr lang="en-US">
                <a:solidFill>
                  <a:schemeClr val="bg1"/>
                </a:solidFill>
              </a:rPr>
              <a:t>Good!</a:t>
            </a:r>
          </a:p>
          <a:p>
            <a:r>
              <a:rPr lang="en-US">
                <a:solidFill>
                  <a:schemeClr val="bg1"/>
                </a:solidFill>
              </a:rPr>
              <a:t>Finished in time. 1 min over.</a:t>
            </a:r>
          </a:p>
          <a:p>
            <a:r>
              <a:rPr lang="en-US">
                <a:solidFill>
                  <a:schemeClr val="bg1"/>
                </a:solidFill>
              </a:rPr>
              <a:t>Did not have to rush too badly in the end.</a:t>
            </a:r>
          </a:p>
          <a:p>
            <a:r>
              <a:rPr lang="en-US">
                <a:solidFill>
                  <a:schemeClr val="bg1"/>
                </a:solidFill>
              </a:rPr>
              <a:t>Projects took 10minutes</a:t>
            </a:r>
          </a:p>
          <a:p>
            <a:r>
              <a:rPr lang="en-US">
                <a:solidFill>
                  <a:schemeClr val="bg1"/>
                </a:solidFill>
              </a:rPr>
              <a:t>Skipped the slides on feature augmentation</a:t>
            </a:r>
          </a:p>
          <a:p>
            <a:r>
              <a:rPr lang="en-US">
                <a:solidFill>
                  <a:schemeClr val="bg1"/>
                </a:solidFill>
              </a:rPr>
              <a:t>In 2024 I can also skip the </a:t>
            </a:r>
            <a:r>
              <a:rPr lang="en-US" err="1">
                <a:solidFill>
                  <a:schemeClr val="bg1"/>
                </a:solidFill>
              </a:rPr>
              <a:t>DiffPool</a:t>
            </a:r>
            <a:r>
              <a:rPr lang="en-US">
                <a:solidFill>
                  <a:schemeClr val="bg1"/>
                </a:solidFill>
              </a:rPr>
              <a:t> slides</a:t>
            </a:r>
          </a:p>
        </p:txBody>
      </p:sp>
      <p:sp>
        <p:nvSpPr>
          <p:cNvPr id="4" name="Date Placeholder 3">
            <a:extLst>
              <a:ext uri="{FF2B5EF4-FFF2-40B4-BE49-F238E27FC236}">
                <a16:creationId xmlns:a16="http://schemas.microsoft.com/office/drawing/2014/main" id="{858C5B00-70C8-F957-8B57-E561D8859DF5}"/>
              </a:ext>
            </a:extLst>
          </p:cNvPr>
          <p:cNvSpPr>
            <a:spLocks noGrp="1"/>
          </p:cNvSpPr>
          <p:nvPr>
            <p:ph type="dt" sz="half" idx="10"/>
          </p:nvPr>
        </p:nvSpPr>
        <p:spPr/>
        <p:txBody>
          <a:bodyPr/>
          <a:lstStyle/>
          <a:p>
            <a:fld id="{A9ED9DB3-BE2D-5248-A771-13CAAF4BACE9}" type="datetime1">
              <a:rPr lang="en-US" smtClean="0"/>
              <a:t>10/9/2024</a:t>
            </a:fld>
            <a:endParaRPr lang="en-US"/>
          </a:p>
        </p:txBody>
      </p:sp>
      <p:sp>
        <p:nvSpPr>
          <p:cNvPr id="5" name="Footer Placeholder 4">
            <a:extLst>
              <a:ext uri="{FF2B5EF4-FFF2-40B4-BE49-F238E27FC236}">
                <a16:creationId xmlns:a16="http://schemas.microsoft.com/office/drawing/2014/main" id="{62B4112A-D5C1-B13D-F017-9E354D06E8C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2B4B783F-0C79-CAB2-207F-D7942D5E4692}"/>
              </a:ext>
            </a:extLst>
          </p:cNvPr>
          <p:cNvSpPr>
            <a:spLocks noGrp="1"/>
          </p:cNvSpPr>
          <p:nvPr>
            <p:ph type="sldNum" sz="quarter" idx="12"/>
          </p:nvPr>
        </p:nvSpPr>
        <p:spPr/>
        <p:txBody>
          <a:bodyPr/>
          <a:lstStyle/>
          <a:p>
            <a:fld id="{19B12225-5612-419B-A8D5-4B8EEE4C217E}" type="slidenum">
              <a:rPr lang="en-US" smtClean="0"/>
              <a:pPr/>
              <a:t>78</a:t>
            </a:fld>
            <a:endParaRPr lang="en-US"/>
          </a:p>
        </p:txBody>
      </p:sp>
    </p:spTree>
    <p:extLst>
      <p:ext uri="{BB962C8B-B14F-4D97-AF65-F5344CB8AC3E}">
        <p14:creationId xmlns:p14="http://schemas.microsoft.com/office/powerpoint/2010/main" val="18538066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lnDef>
      <a:spPr>
        <a:ln w="28575"/>
      </a:spPr>
      <a:bodyPr/>
      <a:lstStyle/>
      <a:style>
        <a:lnRef idx="1">
          <a:schemeClr val="dk1"/>
        </a:lnRef>
        <a:fillRef idx="0">
          <a:schemeClr val="dk1"/>
        </a:fillRef>
        <a:effectRef idx="0">
          <a:schemeClr val="dk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Application>Microsoft Office PowerPoint</Application>
  <PresentationFormat>On-screen Show (4:3)</PresentationFormat>
  <Slides>78</Slides>
  <Notes>47</Notes>
  <HiddenSlides>13</HiddenSlide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Module</vt:lpstr>
      <vt:lpstr>Stanford CS224W: GNN Training</vt:lpstr>
      <vt:lpstr>Announcements</vt:lpstr>
      <vt:lpstr>Response to high-frequency feedbacks</vt:lpstr>
      <vt:lpstr>Course project</vt:lpstr>
      <vt:lpstr>1) Real-world applications of GNNs</vt:lpstr>
      <vt:lpstr>2) Tutorial on PyG functionality</vt:lpstr>
      <vt:lpstr>3) Implementation of research</vt:lpstr>
      <vt:lpstr>Project logistics</vt:lpstr>
      <vt:lpstr>Stanford CS224W: GNN Augmentation and Training</vt:lpstr>
      <vt:lpstr>Recap: A General GNN Framework</vt:lpstr>
      <vt:lpstr>Recap: A Single GNN Layer</vt:lpstr>
      <vt:lpstr>Recap: GNN Layer Connectivity</vt:lpstr>
      <vt:lpstr>Recap: Graph Manipulation</vt:lpstr>
      <vt:lpstr>Classical GNN Layers: GraphSAGE</vt:lpstr>
      <vt:lpstr>Feature Augmentation on Graphs</vt:lpstr>
      <vt:lpstr>Feature Augmentation on Graphs</vt:lpstr>
      <vt:lpstr>Feature Augmentation on Graphs</vt:lpstr>
      <vt:lpstr>Feature Augmentation on Graphs</vt:lpstr>
      <vt:lpstr>Feature Augmentation on Graphs</vt:lpstr>
      <vt:lpstr>Add Virtual Nodes / Edges</vt:lpstr>
      <vt:lpstr>Add Virtual Nodes / Edges</vt:lpstr>
      <vt:lpstr>Node Neighborhood Sampling</vt:lpstr>
      <vt:lpstr>Neighborhood Sampling Example</vt:lpstr>
      <vt:lpstr>Neighborhood Sampling Example</vt:lpstr>
      <vt:lpstr>Neighborhood Sampling Example</vt:lpstr>
      <vt:lpstr>Stanford CS224W: Prediction with GNNs</vt:lpstr>
      <vt:lpstr>A General GNN Framework (4)</vt:lpstr>
      <vt:lpstr>GNN Training Pipeline</vt:lpstr>
      <vt:lpstr>GNN Training Pipeline (1)</vt:lpstr>
      <vt:lpstr>GNN Prediction Heads</vt:lpstr>
      <vt:lpstr>Prediction Heads: Node-level</vt:lpstr>
      <vt:lpstr>Prediction Heads: Edge-level</vt:lpstr>
      <vt:lpstr>Prediction Heads: Edge-level</vt:lpstr>
      <vt:lpstr>Prediction Heads: Edge-level</vt:lpstr>
      <vt:lpstr>Prediction Heads: Graph-level</vt:lpstr>
      <vt:lpstr>Prediction Heads: Graph-level</vt:lpstr>
      <vt:lpstr>Issue of Global Pooling</vt:lpstr>
      <vt:lpstr>Hierarchical Global Pooling</vt:lpstr>
      <vt:lpstr>Hierarchical Pooling In Practice</vt:lpstr>
      <vt:lpstr>Hierarchical Pooling In Practice</vt:lpstr>
      <vt:lpstr>Stanford CS224W: Training Graph Neural Networks</vt:lpstr>
      <vt:lpstr>GNN Training Pipeline (2)</vt:lpstr>
      <vt:lpstr>Supervised vs Unsupervised</vt:lpstr>
      <vt:lpstr>Supervised Labels on Graphs</vt:lpstr>
      <vt:lpstr>Unsupervised Signals on Graphs</vt:lpstr>
      <vt:lpstr>GNN Training Pipeline (3)</vt:lpstr>
      <vt:lpstr>Settings for GNN Training</vt:lpstr>
      <vt:lpstr>Classification or Regression</vt:lpstr>
      <vt:lpstr>Classification Loss</vt:lpstr>
      <vt:lpstr>Regression Loss</vt:lpstr>
      <vt:lpstr>GNN Training Pipeline (4)</vt:lpstr>
      <vt:lpstr>Evaluation Metrics: Regression</vt:lpstr>
      <vt:lpstr>Evaluation Metrics: Classification</vt:lpstr>
      <vt:lpstr>Metrics  for Binary Classification</vt:lpstr>
      <vt:lpstr>(4) Evaluation Metrics</vt:lpstr>
      <vt:lpstr>(4) Evaluation Metrics</vt:lpstr>
      <vt:lpstr>Stanford CS224W: Setting-up GNN Prediction Tasks</vt:lpstr>
      <vt:lpstr>GNN Training Pipeline (5)</vt:lpstr>
      <vt:lpstr>Dataset Split: Fixed / Random Split</vt:lpstr>
      <vt:lpstr>Why Splitting Graphs is Special</vt:lpstr>
      <vt:lpstr>Why Splitting Graphs is Special</vt:lpstr>
      <vt:lpstr>Why Splitting Graphs is Special</vt:lpstr>
      <vt:lpstr>Why Splitting Graphs is Special</vt:lpstr>
      <vt:lpstr>Transductive / Inductive Settings</vt:lpstr>
      <vt:lpstr>Example: Node Classification</vt:lpstr>
      <vt:lpstr>Example: Graph Classification</vt:lpstr>
      <vt:lpstr>Example: Link Prediction</vt:lpstr>
      <vt:lpstr>Setting up Link Prediction</vt:lpstr>
      <vt:lpstr>Setting up Link Prediction</vt:lpstr>
      <vt:lpstr>Setting up Link Prediction</vt:lpstr>
      <vt:lpstr>Setting up Link Prediction</vt:lpstr>
      <vt:lpstr>Setting up Link Prediction</vt:lpstr>
      <vt:lpstr>Setting up Link Prediction</vt:lpstr>
      <vt:lpstr>Setting up Link Prediction</vt:lpstr>
      <vt:lpstr>Setting up Link Prediction</vt:lpstr>
      <vt:lpstr>GNN Training Pipeline</vt:lpstr>
      <vt:lpstr>Summary of the Lecture</vt:lpstr>
      <vt:lpstr>PowerPoint Presentation</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revision>15</cp:revision>
  <cp:lastPrinted>2018-10-09T04:10:13Z</cp:lastPrinted>
  <dcterms:created xsi:type="dcterms:W3CDTF">2009-06-12T17:14:38Z</dcterms:created>
  <dcterms:modified xsi:type="dcterms:W3CDTF">2024-10-10T06:48:40Z</dcterms:modified>
</cp:coreProperties>
</file>