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 id="2147483679" r:id="rId2"/>
  </p:sldMasterIdLst>
  <p:notesMasterIdLst>
    <p:notesMasterId r:id="rId73"/>
  </p:notesMasterIdLst>
  <p:handoutMasterIdLst>
    <p:handoutMasterId r:id="rId74"/>
  </p:handoutMasterIdLst>
  <p:sldIdLst>
    <p:sldId id="1008" r:id="rId3"/>
    <p:sldId id="1851" r:id="rId4"/>
    <p:sldId id="1852" r:id="rId5"/>
    <p:sldId id="1764" r:id="rId6"/>
    <p:sldId id="804" r:id="rId7"/>
    <p:sldId id="1863" r:id="rId8"/>
    <p:sldId id="1854" r:id="rId9"/>
    <p:sldId id="1855" r:id="rId10"/>
    <p:sldId id="1856" r:id="rId11"/>
    <p:sldId id="1799" r:id="rId12"/>
    <p:sldId id="1003" r:id="rId13"/>
    <p:sldId id="1006" r:id="rId14"/>
    <p:sldId id="1005" r:id="rId15"/>
    <p:sldId id="890" r:id="rId16"/>
    <p:sldId id="1807" r:id="rId17"/>
    <p:sldId id="1800" r:id="rId18"/>
    <p:sldId id="1801" r:id="rId19"/>
    <p:sldId id="1808" r:id="rId20"/>
    <p:sldId id="1802" r:id="rId21"/>
    <p:sldId id="1804" r:id="rId22"/>
    <p:sldId id="1848" r:id="rId23"/>
    <p:sldId id="1805" r:id="rId24"/>
    <p:sldId id="1806" r:id="rId25"/>
    <p:sldId id="1809" r:id="rId26"/>
    <p:sldId id="1811" r:id="rId27"/>
    <p:sldId id="1813" r:id="rId28"/>
    <p:sldId id="1812" r:id="rId29"/>
    <p:sldId id="1814" r:id="rId30"/>
    <p:sldId id="1816" r:id="rId31"/>
    <p:sldId id="1817" r:id="rId32"/>
    <p:sldId id="1818" r:id="rId33"/>
    <p:sldId id="1797" r:id="rId34"/>
    <p:sldId id="1822" r:id="rId35"/>
    <p:sldId id="906" r:id="rId36"/>
    <p:sldId id="1834" r:id="rId37"/>
    <p:sldId id="1823" r:id="rId38"/>
    <p:sldId id="1821" r:id="rId39"/>
    <p:sldId id="1820" r:id="rId40"/>
    <p:sldId id="1827" r:id="rId41"/>
    <p:sldId id="1826" r:id="rId42"/>
    <p:sldId id="1828" r:id="rId43"/>
    <p:sldId id="1829" r:id="rId44"/>
    <p:sldId id="915" r:id="rId45"/>
    <p:sldId id="1833" r:id="rId46"/>
    <p:sldId id="1830" r:id="rId47"/>
    <p:sldId id="938" r:id="rId48"/>
    <p:sldId id="1831" r:id="rId49"/>
    <p:sldId id="280" r:id="rId50"/>
    <p:sldId id="1839" r:id="rId51"/>
    <p:sldId id="1857" r:id="rId52"/>
    <p:sldId id="1853" r:id="rId53"/>
    <p:sldId id="379" r:id="rId54"/>
    <p:sldId id="383" r:id="rId55"/>
    <p:sldId id="1845" r:id="rId56"/>
    <p:sldId id="1838" r:id="rId57"/>
    <p:sldId id="1837" r:id="rId58"/>
    <p:sldId id="1840" r:id="rId59"/>
    <p:sldId id="1836" r:id="rId60"/>
    <p:sldId id="1841" r:id="rId61"/>
    <p:sldId id="1842" r:id="rId62"/>
    <p:sldId id="1864" r:id="rId63"/>
    <p:sldId id="1866" r:id="rId64"/>
    <p:sldId id="1867" r:id="rId65"/>
    <p:sldId id="1847" r:id="rId66"/>
    <p:sldId id="1796" r:id="rId67"/>
    <p:sldId id="1798" r:id="rId68"/>
    <p:sldId id="342" r:id="rId69"/>
    <p:sldId id="343" r:id="rId70"/>
    <p:sldId id="1614" r:id="rId71"/>
    <p:sldId id="377" r:id="rId72"/>
  </p:sldIdLst>
  <p:sldSz cx="9144000" cy="6858000" type="screen4x3"/>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024">
          <p15:clr>
            <a:srgbClr val="A4A3A4"/>
          </p15:clr>
        </p15:guide>
        <p15:guide id="2" pos="2305">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66"/>
    <a:srgbClr val="0000FF"/>
    <a:srgbClr val="008000"/>
    <a:srgbClr val="D60093"/>
    <a:srgbClr val="CC0066"/>
    <a:srgbClr val="CC9A97"/>
    <a:srgbClr val="333399"/>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783403E-03BC-7517-AD7E-C8D17F2D0C25}" v="9" dt="2024-10-10T06:18:45.597"/>
    <p1510:client id="{56D80984-1C35-C560-8DB1-007E0BE2F3B6}" v="8" dt="2024-10-10T02:05:38.288"/>
    <p1510:client id="{6B973484-A115-6A60-A6E3-5F079CB48C3F}" v="116" dt="2024-10-10T06:21:24.429"/>
    <p1510:client id="{70BB6F27-C315-6BAA-0E52-DFB3784AA1A0}" v="39" dt="2024-10-10T00:07:23.373"/>
    <p1510:client id="{73A86CC0-5769-2B05-BC84-1E523F5C21D7}" v="22" dt="2024-10-10T01:53:02.783"/>
    <p1510:client id="{7B28F345-D5C4-5C1F-51CD-8A52623C9587}" v="11" dt="2024-10-10T01:52:31.312"/>
    <p1510:client id="{8D5167BB-600A-1F87-7133-1D948C9D60C8}" v="20" dt="2024-10-09T16:57:21.021"/>
    <p1510:client id="{B16E7483-980B-5211-AA93-EA334CA970B3}" v="229" dt="2024-10-10T09:04:36.594"/>
    <p1510:client id="{B2EB9F0D-F972-7D63-A898-670166ABBF73}" v="14" dt="2024-10-10T01:09:59.529"/>
    <p1510:client id="{B5D846BF-4EF3-2669-B42E-D720D44FE3C3}" v="2" dt="2024-10-10T00:16:26.223"/>
    <p1510:client id="{CB3276B3-58D3-3E0F-36ED-9A642DBC24E5}" v="4" dt="2024-10-10T02:53:33.500"/>
    <p1510:client id="{EE8E0B9F-07D1-E9D7-C01C-48504E2824FB}" v="27" dt="2024-10-10T15:15:48.688"/>
  </p1510:revLst>
</p1510:revInfo>
</file>

<file path=ppt/tableStyles.xml><?xml version="1.0" encoding="utf-8"?>
<a:tblStyleLst xmlns:a="http://schemas.openxmlformats.org/drawingml/2006/main" def="{5C22544A-7EE6-4342-B048-85BDC9FD1C3A}">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2880"/>
      </p:guideLst>
    </p:cSldViewPr>
  </p:slideViewPr>
  <p:notesViewPr>
    <p:cSldViewPr snapToGrid="0">
      <p:cViewPr>
        <p:scale>
          <a:sx n="1" d="2"/>
          <a:sy n="1" d="2"/>
        </p:scale>
        <p:origin x="0" y="0"/>
      </p:cViewPr>
      <p:guideLst>
        <p:guide orient="horz" pos="3024"/>
        <p:guide pos="2305"/>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16" Type="http://schemas.openxmlformats.org/officeDocument/2006/relationships/slide" Target="slides/slide1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handoutMaster" Target="handoutMasters/handoutMaster1.xml"/><Relationship Id="rId79" Type="http://schemas.microsoft.com/office/2016/11/relationships/changesInfo" Target="changesInfos/changesInfo1.xml"/><Relationship Id="rId5" Type="http://schemas.openxmlformats.org/officeDocument/2006/relationships/slide" Target="slides/slide3.xml"/><Relationship Id="rId61" Type="http://schemas.openxmlformats.org/officeDocument/2006/relationships/slide" Target="slides/slide59.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theme" Target="theme/theme1.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microsoft.com/office/2015/10/relationships/revisionInfo" Target="revisionInfo.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notesMaster" Target="notesMasters/notesMaster1.xml"/><Relationship Id="rId78"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viewProps" Target="viewProps.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29" Type="http://schemas.openxmlformats.org/officeDocument/2006/relationships/slide" Target="slides/slide2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arilaos I. Kanatsoulis" userId="S::harilaos@stanford.edu::030ec4ea-53c0-4988-b931-860f83415eb2" providerId="AD" clId="Web-{EE8E0B9F-07D1-E9D7-C01C-48504E2824FB}"/>
    <pc:docChg chg="modSld">
      <pc:chgData name="Charilaos I. Kanatsoulis" userId="S::harilaos@stanford.edu::030ec4ea-53c0-4988-b931-860f83415eb2" providerId="AD" clId="Web-{EE8E0B9F-07D1-E9D7-C01C-48504E2824FB}" dt="2024-10-10T15:15:48.688" v="24" actId="14100"/>
      <pc:docMkLst>
        <pc:docMk/>
      </pc:docMkLst>
      <pc:sldChg chg="modSp">
        <pc:chgData name="Charilaos I. Kanatsoulis" userId="S::harilaos@stanford.edu::030ec4ea-53c0-4988-b931-860f83415eb2" providerId="AD" clId="Web-{EE8E0B9F-07D1-E9D7-C01C-48504E2824FB}" dt="2024-10-10T15:15:48.688" v="24" actId="14100"/>
        <pc:sldMkLst>
          <pc:docMk/>
          <pc:sldMk cId="1650199160" sldId="1856"/>
        </pc:sldMkLst>
        <pc:spChg chg="mod">
          <ac:chgData name="Charilaos I. Kanatsoulis" userId="S::harilaos@stanford.edu::030ec4ea-53c0-4988-b931-860f83415eb2" providerId="AD" clId="Web-{EE8E0B9F-07D1-E9D7-C01C-48504E2824FB}" dt="2024-10-10T15:15:48.688" v="24" actId="14100"/>
          <ac:spMkLst>
            <pc:docMk/>
            <pc:sldMk cId="1650199160" sldId="1856"/>
            <ac:spMk id="3" creationId="{29D8C129-2CE1-F169-9881-C1173A0845DE}"/>
          </ac:spMkLst>
        </pc:spChg>
      </pc:sldChg>
    </pc:docChg>
  </pc:docChgLst>
  <pc:docChgLst>
    <pc:chgData name="Guest User" userId="S::urn:spo:anon#dfd409d6f5f88b4daf90210622a50fdc66947a97cddaf277dde6557e827e071c::" providerId="AD" clId="Web-{09E9072B-A8DB-04CD-4FA2-3DC788F8EAF5}"/>
    <pc:docChg chg="addSld delSld modSld addMainMaster">
      <pc:chgData name="Guest User" userId="S::urn:spo:anon#dfd409d6f5f88b4daf90210622a50fdc66947a97cddaf277dde6557e827e071c::" providerId="AD" clId="Web-{09E9072B-A8DB-04CD-4FA2-3DC788F8EAF5}" dt="2021-10-19T18:04:20.859" v="853"/>
      <pc:docMkLst>
        <pc:docMk/>
      </pc:docMkLst>
      <pc:sldChg chg="addSp delSp modSp">
        <pc:chgData name="Guest User" userId="S::urn:spo:anon#dfd409d6f5f88b4daf90210622a50fdc66947a97cddaf277dde6557e827e071c::" providerId="AD" clId="Web-{09E9072B-A8DB-04CD-4FA2-3DC788F8EAF5}" dt="2021-10-19T16:27:55.391" v="526" actId="14100"/>
        <pc:sldMkLst>
          <pc:docMk/>
          <pc:sldMk cId="797823488" sldId="1795"/>
        </pc:sldMkLst>
        <pc:spChg chg="add mod">
          <ac:chgData name="Guest User" userId="S::urn:spo:anon#dfd409d6f5f88b4daf90210622a50fdc66947a97cddaf277dde6557e827e071c::" providerId="AD" clId="Web-{09E9072B-A8DB-04CD-4FA2-3DC788F8EAF5}" dt="2021-10-19T16:27:55.391" v="526" actId="14100"/>
          <ac:spMkLst>
            <pc:docMk/>
            <pc:sldMk cId="797823488" sldId="1795"/>
            <ac:spMk id="2" creationId="{FE2F46DD-B4D5-449C-91E5-34A2FD02E2D6}"/>
          </ac:spMkLst>
        </pc:spChg>
        <pc:spChg chg="del">
          <ac:chgData name="Guest User" userId="S::urn:spo:anon#dfd409d6f5f88b4daf90210622a50fdc66947a97cddaf277dde6557e827e071c::" providerId="AD" clId="Web-{09E9072B-A8DB-04CD-4FA2-3DC788F8EAF5}" dt="2021-10-19T16:25:43.142" v="498"/>
          <ac:spMkLst>
            <pc:docMk/>
            <pc:sldMk cId="797823488" sldId="1795"/>
            <ac:spMk id="8" creationId="{00000000-0000-0000-0000-000000000000}"/>
          </ac:spMkLst>
        </pc:spChg>
      </pc:sldChg>
      <pc:sldChg chg="modSp add del">
        <pc:chgData name="Guest User" userId="S::urn:spo:anon#dfd409d6f5f88b4daf90210622a50fdc66947a97cddaf277dde6557e827e071c::" providerId="AD" clId="Web-{09E9072B-A8DB-04CD-4FA2-3DC788F8EAF5}" dt="2021-10-19T16:26:10.235" v="507"/>
        <pc:sldMkLst>
          <pc:docMk/>
          <pc:sldMk cId="3734620018" sldId="1849"/>
        </pc:sldMkLst>
        <pc:spChg chg="mod">
          <ac:chgData name="Guest User" userId="S::urn:spo:anon#dfd409d6f5f88b4daf90210622a50fdc66947a97cddaf277dde6557e827e071c::" providerId="AD" clId="Web-{09E9072B-A8DB-04CD-4FA2-3DC788F8EAF5}" dt="2021-10-19T16:20:05.144" v="84" actId="20577"/>
          <ac:spMkLst>
            <pc:docMk/>
            <pc:sldMk cId="3734620018" sldId="1849"/>
            <ac:spMk id="6" creationId="{C0E76793-F963-481D-8BC8-D320A30F3D62}"/>
          </ac:spMkLst>
        </pc:spChg>
      </pc:sldChg>
      <pc:sldChg chg="addSp delSp modSp add replId modNotes">
        <pc:chgData name="Guest User" userId="S::urn:spo:anon#dfd409d6f5f88b4daf90210622a50fdc66947a97cddaf277dde6557e827e071c::" providerId="AD" clId="Web-{09E9072B-A8DB-04CD-4FA2-3DC788F8EAF5}" dt="2021-10-19T18:04:20.859" v="853"/>
        <pc:sldMkLst>
          <pc:docMk/>
          <pc:sldMk cId="459170026" sldId="1850"/>
        </pc:sldMkLst>
        <pc:spChg chg="del">
          <ac:chgData name="Guest User" userId="S::urn:spo:anon#dfd409d6f5f88b4daf90210622a50fdc66947a97cddaf277dde6557e827e071c::" providerId="AD" clId="Web-{09E9072B-A8DB-04CD-4FA2-3DC788F8EAF5}" dt="2021-10-19T16:28:35.347" v="529"/>
          <ac:spMkLst>
            <pc:docMk/>
            <pc:sldMk cId="459170026" sldId="1850"/>
            <ac:spMk id="2" creationId="{00000000-0000-0000-0000-000000000000}"/>
          </ac:spMkLst>
        </pc:spChg>
        <pc:spChg chg="add del mod">
          <ac:chgData name="Guest User" userId="S::urn:spo:anon#dfd409d6f5f88b4daf90210622a50fdc66947a97cddaf277dde6557e827e071c::" providerId="AD" clId="Web-{09E9072B-A8DB-04CD-4FA2-3DC788F8EAF5}" dt="2021-10-19T16:28:39.656" v="530"/>
          <ac:spMkLst>
            <pc:docMk/>
            <pc:sldMk cId="459170026" sldId="1850"/>
            <ac:spMk id="4" creationId="{21E7DC17-7540-4A34-987D-2266C4EF3DAB}"/>
          </ac:spMkLst>
        </pc:spChg>
        <pc:spChg chg="mod">
          <ac:chgData name="Guest User" userId="S::urn:spo:anon#dfd409d6f5f88b4daf90210622a50fdc66947a97cddaf277dde6557e827e071c::" providerId="AD" clId="Web-{09E9072B-A8DB-04CD-4FA2-3DC788F8EAF5}" dt="2021-10-19T18:02:31.374" v="533" actId="20577"/>
          <ac:spMkLst>
            <pc:docMk/>
            <pc:sldMk cId="459170026" sldId="1850"/>
            <ac:spMk id="6" creationId="{C0E76793-F963-481D-8BC8-D320A30F3D62}"/>
          </ac:spMkLst>
        </pc:spChg>
      </pc:sldChg>
      <pc:sldMasterChg chg="add addSldLayout">
        <pc:chgData name="Guest User" userId="S::urn:spo:anon#dfd409d6f5f88b4daf90210622a50fdc66947a97cddaf277dde6557e827e071c::" providerId="AD" clId="Web-{09E9072B-A8DB-04CD-4FA2-3DC788F8EAF5}" dt="2021-10-19T16:18:05.801" v="0"/>
        <pc:sldMasterMkLst>
          <pc:docMk/>
          <pc:sldMasterMk cId="0" sldId="2147483679"/>
        </pc:sldMasterMkLst>
        <pc:sldLayoutChg chg="add">
          <pc:chgData name="Guest User" userId="S::urn:spo:anon#dfd409d6f5f88b4daf90210622a50fdc66947a97cddaf277dde6557e827e071c::" providerId="AD" clId="Web-{09E9072B-A8DB-04CD-4FA2-3DC788F8EAF5}" dt="2021-10-19T16:18:05.801" v="0"/>
          <pc:sldLayoutMkLst>
            <pc:docMk/>
            <pc:sldMasterMk cId="0" sldId="2147483679"/>
            <pc:sldLayoutMk cId="629229525" sldId="2147483678"/>
          </pc:sldLayoutMkLst>
        </pc:sldLayoutChg>
        <pc:sldLayoutChg chg="add">
          <pc:chgData name="Guest User" userId="S::urn:spo:anon#dfd409d6f5f88b4daf90210622a50fdc66947a97cddaf277dde6557e827e071c::" providerId="AD" clId="Web-{09E9072B-A8DB-04CD-4FA2-3DC788F8EAF5}" dt="2021-10-19T16:18:05.801" v="0"/>
          <pc:sldLayoutMkLst>
            <pc:docMk/>
            <pc:sldMasterMk cId="0" sldId="2147483679"/>
            <pc:sldLayoutMk cId="0" sldId="2147483680"/>
          </pc:sldLayoutMkLst>
        </pc:sldLayoutChg>
        <pc:sldLayoutChg chg="add">
          <pc:chgData name="Guest User" userId="S::urn:spo:anon#dfd409d6f5f88b4daf90210622a50fdc66947a97cddaf277dde6557e827e071c::" providerId="AD" clId="Web-{09E9072B-A8DB-04CD-4FA2-3DC788F8EAF5}" dt="2021-10-19T16:18:05.801" v="0"/>
          <pc:sldLayoutMkLst>
            <pc:docMk/>
            <pc:sldMasterMk cId="0" sldId="2147483679"/>
            <pc:sldLayoutMk cId="0" sldId="2147483681"/>
          </pc:sldLayoutMkLst>
        </pc:sldLayoutChg>
        <pc:sldLayoutChg chg="add">
          <pc:chgData name="Guest User" userId="S::urn:spo:anon#dfd409d6f5f88b4daf90210622a50fdc66947a97cddaf277dde6557e827e071c::" providerId="AD" clId="Web-{09E9072B-A8DB-04CD-4FA2-3DC788F8EAF5}" dt="2021-10-19T16:18:05.801" v="0"/>
          <pc:sldLayoutMkLst>
            <pc:docMk/>
            <pc:sldMasterMk cId="0" sldId="2147483679"/>
            <pc:sldLayoutMk cId="0" sldId="2147483682"/>
          </pc:sldLayoutMkLst>
        </pc:sldLayoutChg>
        <pc:sldLayoutChg chg="add">
          <pc:chgData name="Guest User" userId="S::urn:spo:anon#dfd409d6f5f88b4daf90210622a50fdc66947a97cddaf277dde6557e827e071c::" providerId="AD" clId="Web-{09E9072B-A8DB-04CD-4FA2-3DC788F8EAF5}" dt="2021-10-19T16:18:05.801" v="0"/>
          <pc:sldLayoutMkLst>
            <pc:docMk/>
            <pc:sldMasterMk cId="0" sldId="2147483679"/>
            <pc:sldLayoutMk cId="0" sldId="2147483683"/>
          </pc:sldLayoutMkLst>
        </pc:sldLayoutChg>
        <pc:sldLayoutChg chg="add">
          <pc:chgData name="Guest User" userId="S::urn:spo:anon#dfd409d6f5f88b4daf90210622a50fdc66947a97cddaf277dde6557e827e071c::" providerId="AD" clId="Web-{09E9072B-A8DB-04CD-4FA2-3DC788F8EAF5}" dt="2021-10-19T16:18:05.801" v="0"/>
          <pc:sldLayoutMkLst>
            <pc:docMk/>
            <pc:sldMasterMk cId="0" sldId="2147483679"/>
            <pc:sldLayoutMk cId="0" sldId="2147483684"/>
          </pc:sldLayoutMkLst>
        </pc:sldLayoutChg>
        <pc:sldLayoutChg chg="add">
          <pc:chgData name="Guest User" userId="S::urn:spo:anon#dfd409d6f5f88b4daf90210622a50fdc66947a97cddaf277dde6557e827e071c::" providerId="AD" clId="Web-{09E9072B-A8DB-04CD-4FA2-3DC788F8EAF5}" dt="2021-10-19T16:18:05.801" v="0"/>
          <pc:sldLayoutMkLst>
            <pc:docMk/>
            <pc:sldMasterMk cId="0" sldId="2147483679"/>
            <pc:sldLayoutMk cId="0" sldId="2147483685"/>
          </pc:sldLayoutMkLst>
        </pc:sldLayoutChg>
        <pc:sldLayoutChg chg="add">
          <pc:chgData name="Guest User" userId="S::urn:spo:anon#dfd409d6f5f88b4daf90210622a50fdc66947a97cddaf277dde6557e827e071c::" providerId="AD" clId="Web-{09E9072B-A8DB-04CD-4FA2-3DC788F8EAF5}" dt="2021-10-19T16:18:05.801" v="0"/>
          <pc:sldLayoutMkLst>
            <pc:docMk/>
            <pc:sldMasterMk cId="0" sldId="2147483679"/>
            <pc:sldLayoutMk cId="0" sldId="2147483686"/>
          </pc:sldLayoutMkLst>
        </pc:sldLayoutChg>
        <pc:sldLayoutChg chg="add">
          <pc:chgData name="Guest User" userId="S::urn:spo:anon#dfd409d6f5f88b4daf90210622a50fdc66947a97cddaf277dde6557e827e071c::" providerId="AD" clId="Web-{09E9072B-A8DB-04CD-4FA2-3DC788F8EAF5}" dt="2021-10-19T16:18:05.801" v="0"/>
          <pc:sldLayoutMkLst>
            <pc:docMk/>
            <pc:sldMasterMk cId="0" sldId="2147483679"/>
            <pc:sldLayoutMk cId="0" sldId="2147483687"/>
          </pc:sldLayoutMkLst>
        </pc:sldLayoutChg>
        <pc:sldLayoutChg chg="add">
          <pc:chgData name="Guest User" userId="S::urn:spo:anon#dfd409d6f5f88b4daf90210622a50fdc66947a97cddaf277dde6557e827e071c::" providerId="AD" clId="Web-{09E9072B-A8DB-04CD-4FA2-3DC788F8EAF5}" dt="2021-10-19T16:18:05.801" v="0"/>
          <pc:sldLayoutMkLst>
            <pc:docMk/>
            <pc:sldMasterMk cId="0" sldId="2147483679"/>
            <pc:sldLayoutMk cId="0" sldId="2147483688"/>
          </pc:sldLayoutMkLst>
        </pc:sldLayoutChg>
        <pc:sldLayoutChg chg="add">
          <pc:chgData name="Guest User" userId="S::urn:spo:anon#dfd409d6f5f88b4daf90210622a50fdc66947a97cddaf277dde6557e827e071c::" providerId="AD" clId="Web-{09E9072B-A8DB-04CD-4FA2-3DC788F8EAF5}" dt="2021-10-19T16:18:05.801" v="0"/>
          <pc:sldLayoutMkLst>
            <pc:docMk/>
            <pc:sldMasterMk cId="0" sldId="2147483679"/>
            <pc:sldLayoutMk cId="0" sldId="2147483689"/>
          </pc:sldLayoutMkLst>
        </pc:sldLayoutChg>
        <pc:sldLayoutChg chg="add">
          <pc:chgData name="Guest User" userId="S::urn:spo:anon#dfd409d6f5f88b4daf90210622a50fdc66947a97cddaf277dde6557e827e071c::" providerId="AD" clId="Web-{09E9072B-A8DB-04CD-4FA2-3DC788F8EAF5}" dt="2021-10-19T16:18:05.801" v="0"/>
          <pc:sldLayoutMkLst>
            <pc:docMk/>
            <pc:sldMasterMk cId="0" sldId="2147483679"/>
            <pc:sldLayoutMk cId="0" sldId="2147483690"/>
          </pc:sldLayoutMkLst>
        </pc:sldLayoutChg>
        <pc:sldLayoutChg chg="add">
          <pc:chgData name="Guest User" userId="S::urn:spo:anon#dfd409d6f5f88b4daf90210622a50fdc66947a97cddaf277dde6557e827e071c::" providerId="AD" clId="Web-{09E9072B-A8DB-04CD-4FA2-3DC788F8EAF5}" dt="2021-10-19T16:18:05.801" v="0"/>
          <pc:sldLayoutMkLst>
            <pc:docMk/>
            <pc:sldMasterMk cId="0" sldId="2147483679"/>
            <pc:sldLayoutMk cId="0" sldId="2147483691"/>
          </pc:sldLayoutMkLst>
        </pc:sldLayoutChg>
      </pc:sldMasterChg>
    </pc:docChg>
  </pc:docChgLst>
  <pc:docChgLst>
    <pc:chgData name="Charilaos I. Kanatsoulis" userId="S::harilaos@stanford.edu::030ec4ea-53c0-4988-b931-860f83415eb2" providerId="AD" clId="Web-{B2EB9F0D-F972-7D63-A898-670166ABBF73}"/>
    <pc:docChg chg="addSld delSld modSld">
      <pc:chgData name="Charilaos I. Kanatsoulis" userId="S::harilaos@stanford.edu::030ec4ea-53c0-4988-b931-860f83415eb2" providerId="AD" clId="Web-{B2EB9F0D-F972-7D63-A898-670166ABBF73}" dt="2024-10-10T01:09:59.529" v="13"/>
      <pc:docMkLst>
        <pc:docMk/>
      </pc:docMkLst>
      <pc:sldChg chg="add">
        <pc:chgData name="Charilaos I. Kanatsoulis" userId="S::harilaos@stanford.edu::030ec4ea-53c0-4988-b931-860f83415eb2" providerId="AD" clId="Web-{B2EB9F0D-F972-7D63-A898-670166ABBF73}" dt="2024-10-10T00:54:16.098" v="0"/>
        <pc:sldMkLst>
          <pc:docMk/>
          <pc:sldMk cId="136521375" sldId="804"/>
        </pc:sldMkLst>
      </pc:sldChg>
      <pc:sldChg chg="del">
        <pc:chgData name="Charilaos I. Kanatsoulis" userId="S::harilaos@stanford.edu::030ec4ea-53c0-4988-b931-860f83415eb2" providerId="AD" clId="Web-{B2EB9F0D-F972-7D63-A898-670166ABBF73}" dt="2024-10-10T00:54:26.676" v="3"/>
        <pc:sldMkLst>
          <pc:docMk/>
          <pc:sldMk cId="1872340412" sldId="975"/>
        </pc:sldMkLst>
      </pc:sldChg>
      <pc:sldChg chg="add">
        <pc:chgData name="Charilaos I. Kanatsoulis" userId="S::harilaos@stanford.edu::030ec4ea-53c0-4988-b931-860f83415eb2" providerId="AD" clId="Web-{B2EB9F0D-F972-7D63-A898-670166ABBF73}" dt="2024-10-10T00:54:16.113" v="1"/>
        <pc:sldMkLst>
          <pc:docMk/>
          <pc:sldMk cId="591423013" sldId="1854"/>
        </pc:sldMkLst>
      </pc:sldChg>
      <pc:sldChg chg="modSp add">
        <pc:chgData name="Charilaos I. Kanatsoulis" userId="S::harilaos@stanford.edu::030ec4ea-53c0-4988-b931-860f83415eb2" providerId="AD" clId="Web-{B2EB9F0D-F972-7D63-A898-670166ABBF73}" dt="2024-10-10T01:07:56.651" v="12" actId="1076"/>
        <pc:sldMkLst>
          <pc:docMk/>
          <pc:sldMk cId="1010056510" sldId="1855"/>
        </pc:sldMkLst>
        <pc:spChg chg="mod">
          <ac:chgData name="Charilaos I. Kanatsoulis" userId="S::harilaos@stanford.edu::030ec4ea-53c0-4988-b931-860f83415eb2" providerId="AD" clId="Web-{B2EB9F0D-F972-7D63-A898-670166ABBF73}" dt="2024-10-10T01:07:49.760" v="10" actId="20577"/>
          <ac:spMkLst>
            <pc:docMk/>
            <pc:sldMk cId="1010056510" sldId="1855"/>
            <ac:spMk id="3" creationId="{17C571BF-8BE9-3364-8958-B182582E60D5}"/>
          </ac:spMkLst>
        </pc:spChg>
        <pc:grpChg chg="mod">
          <ac:chgData name="Charilaos I. Kanatsoulis" userId="S::harilaos@stanford.edu::030ec4ea-53c0-4988-b931-860f83415eb2" providerId="AD" clId="Web-{B2EB9F0D-F972-7D63-A898-670166ABBF73}" dt="2024-10-10T01:07:56.619" v="11" actId="1076"/>
          <ac:grpSpMkLst>
            <pc:docMk/>
            <pc:sldMk cId="1010056510" sldId="1855"/>
            <ac:grpSpMk id="7" creationId="{EB7720AF-EB99-F16F-3839-0E69A2933AEF}"/>
          </ac:grpSpMkLst>
        </pc:grpChg>
        <pc:grpChg chg="mod">
          <ac:chgData name="Charilaos I. Kanatsoulis" userId="S::harilaos@stanford.edu::030ec4ea-53c0-4988-b931-860f83415eb2" providerId="AD" clId="Web-{B2EB9F0D-F972-7D63-A898-670166ABBF73}" dt="2024-10-10T01:07:56.651" v="12" actId="1076"/>
          <ac:grpSpMkLst>
            <pc:docMk/>
            <pc:sldMk cId="1010056510" sldId="1855"/>
            <ac:grpSpMk id="82" creationId="{BBFA3F20-53BD-DEF2-8067-4036493D3B4D}"/>
          </ac:grpSpMkLst>
        </pc:grpChg>
      </pc:sldChg>
      <pc:sldChg chg="add">
        <pc:chgData name="Charilaos I. Kanatsoulis" userId="S::harilaos@stanford.edu::030ec4ea-53c0-4988-b931-860f83415eb2" providerId="AD" clId="Web-{B2EB9F0D-F972-7D63-A898-670166ABBF73}" dt="2024-10-10T00:54:40.989" v="4"/>
        <pc:sldMkLst>
          <pc:docMk/>
          <pc:sldMk cId="1650199160" sldId="1856"/>
        </pc:sldMkLst>
      </pc:sldChg>
      <pc:sldChg chg="add replId">
        <pc:chgData name="Charilaos I. Kanatsoulis" userId="S::harilaos@stanford.edu::030ec4ea-53c0-4988-b931-860f83415eb2" providerId="AD" clId="Web-{B2EB9F0D-F972-7D63-A898-670166ABBF73}" dt="2024-10-10T01:09:59.529" v="13"/>
        <pc:sldMkLst>
          <pc:docMk/>
          <pc:sldMk cId="2861701664" sldId="1857"/>
        </pc:sldMkLst>
      </pc:sldChg>
    </pc:docChg>
  </pc:docChgLst>
  <pc:docChgLst>
    <pc:chgData name="Charilaos I. Kanatsoulis" userId="S::harilaos@stanford.edu::030ec4ea-53c0-4988-b931-860f83415eb2" providerId="AD" clId="Web-{CB3276B3-58D3-3E0F-36ED-9A642DBC24E5}"/>
    <pc:docChg chg="modSld">
      <pc:chgData name="Charilaos I. Kanatsoulis" userId="S::harilaos@stanford.edu::030ec4ea-53c0-4988-b931-860f83415eb2" providerId="AD" clId="Web-{CB3276B3-58D3-3E0F-36ED-9A642DBC24E5}" dt="2024-10-10T02:53:31.187" v="522"/>
      <pc:docMkLst>
        <pc:docMk/>
      </pc:docMkLst>
      <pc:sldChg chg="modNotes">
        <pc:chgData name="Charilaos I. Kanatsoulis" userId="S::harilaos@stanford.edu::030ec4ea-53c0-4988-b931-860f83415eb2" providerId="AD" clId="Web-{CB3276B3-58D3-3E0F-36ED-9A642DBC24E5}" dt="2024-10-10T02:48:52.626" v="520"/>
        <pc:sldMkLst>
          <pc:docMk/>
          <pc:sldMk cId="2734605920" sldId="1003"/>
        </pc:sldMkLst>
      </pc:sldChg>
      <pc:sldChg chg="modNotes">
        <pc:chgData name="Charilaos I. Kanatsoulis" userId="S::harilaos@stanford.edu::030ec4ea-53c0-4988-b931-860f83415eb2" providerId="AD" clId="Web-{CB3276B3-58D3-3E0F-36ED-9A642DBC24E5}" dt="2024-10-10T02:53:31.187" v="522"/>
        <pc:sldMkLst>
          <pc:docMk/>
          <pc:sldMk cId="2451209267" sldId="1801"/>
        </pc:sldMkLst>
      </pc:sldChg>
      <pc:sldChg chg="modNotes">
        <pc:chgData name="Charilaos I. Kanatsoulis" userId="S::harilaos@stanford.edu::030ec4ea-53c0-4988-b931-860f83415eb2" providerId="AD" clId="Web-{CB3276B3-58D3-3E0F-36ED-9A642DBC24E5}" dt="2024-10-10T02:39:20.112" v="59"/>
        <pc:sldMkLst>
          <pc:docMk/>
          <pc:sldMk cId="591423013" sldId="1854"/>
        </pc:sldMkLst>
      </pc:sldChg>
      <pc:sldChg chg="modSp modNotes">
        <pc:chgData name="Charilaos I. Kanatsoulis" userId="S::harilaos@stanford.edu::030ec4ea-53c0-4988-b931-860f83415eb2" providerId="AD" clId="Web-{CB3276B3-58D3-3E0F-36ED-9A642DBC24E5}" dt="2024-10-10T02:45:26.537" v="290"/>
        <pc:sldMkLst>
          <pc:docMk/>
          <pc:sldMk cId="1010056510" sldId="1855"/>
        </pc:sldMkLst>
        <pc:spChg chg="mod">
          <ac:chgData name="Charilaos I. Kanatsoulis" userId="S::harilaos@stanford.edu::030ec4ea-53c0-4988-b931-860f83415eb2" providerId="AD" clId="Web-{CB3276B3-58D3-3E0F-36ED-9A642DBC24E5}" dt="2024-10-10T02:45:08.692" v="268" actId="20577"/>
          <ac:spMkLst>
            <pc:docMk/>
            <pc:sldMk cId="1010056510" sldId="1855"/>
            <ac:spMk id="3" creationId="{17C571BF-8BE9-3364-8958-B182582E60D5}"/>
          </ac:spMkLst>
        </pc:spChg>
      </pc:sldChg>
      <pc:sldChg chg="modNotes">
        <pc:chgData name="Charilaos I. Kanatsoulis" userId="S::harilaos@stanford.edu::030ec4ea-53c0-4988-b931-860f83415eb2" providerId="AD" clId="Web-{CB3276B3-58D3-3E0F-36ED-9A642DBC24E5}" dt="2024-10-10T02:47:46.919" v="472"/>
        <pc:sldMkLst>
          <pc:docMk/>
          <pc:sldMk cId="1650199160" sldId="1856"/>
        </pc:sldMkLst>
      </pc:sldChg>
    </pc:docChg>
  </pc:docChgLst>
  <pc:docChgLst>
    <pc:chgData name="jiaxuan@cs.stanford.edu" userId="S::urn:spo:guest#jiaxuan@cs.stanford.edu::" providerId="AD" clId="Web-{15F0833E-25B4-48D2-0592-1C52756D6E3A}"/>
    <pc:docChg chg="delSld modSld">
      <pc:chgData name="jiaxuan@cs.stanford.edu" userId="S::urn:spo:guest#jiaxuan@cs.stanford.edu::" providerId="AD" clId="Web-{15F0833E-25B4-48D2-0592-1C52756D6E3A}" dt="2023-01-23T22:07:59.510" v="26"/>
      <pc:docMkLst>
        <pc:docMk/>
      </pc:docMkLst>
      <pc:sldChg chg="del">
        <pc:chgData name="jiaxuan@cs.stanford.edu" userId="S::urn:spo:guest#jiaxuan@cs.stanford.edu::" providerId="AD" clId="Web-{15F0833E-25B4-48D2-0592-1C52756D6E3A}" dt="2023-01-23T22:06:58.322" v="21"/>
        <pc:sldMkLst>
          <pc:docMk/>
          <pc:sldMk cId="2271028113" sldId="342"/>
        </pc:sldMkLst>
      </pc:sldChg>
      <pc:sldChg chg="del">
        <pc:chgData name="jiaxuan@cs.stanford.edu" userId="S::urn:spo:guest#jiaxuan@cs.stanford.edu::" providerId="AD" clId="Web-{15F0833E-25B4-48D2-0592-1C52756D6E3A}" dt="2023-01-23T22:06:58.243" v="20"/>
        <pc:sldMkLst>
          <pc:docMk/>
          <pc:sldMk cId="2010320485" sldId="343"/>
        </pc:sldMkLst>
      </pc:sldChg>
      <pc:sldChg chg="del">
        <pc:chgData name="jiaxuan@cs.stanford.edu" userId="S::urn:spo:guest#jiaxuan@cs.stanford.edu::" providerId="AD" clId="Web-{15F0833E-25B4-48D2-0592-1C52756D6E3A}" dt="2023-01-23T22:06:58.228" v="18"/>
        <pc:sldMkLst>
          <pc:docMk/>
          <pc:sldMk cId="830475657" sldId="377"/>
        </pc:sldMkLst>
      </pc:sldChg>
      <pc:sldChg chg="mod modShow">
        <pc:chgData name="jiaxuan@cs.stanford.edu" userId="S::urn:spo:guest#jiaxuan@cs.stanford.edu::" providerId="AD" clId="Web-{15F0833E-25B4-48D2-0592-1C52756D6E3A}" dt="2023-01-23T22:07:59.042" v="24"/>
        <pc:sldMkLst>
          <pc:docMk/>
          <pc:sldMk cId="2734605920" sldId="1003"/>
        </pc:sldMkLst>
      </pc:sldChg>
      <pc:sldChg chg="mod modShow">
        <pc:chgData name="jiaxuan@cs.stanford.edu" userId="S::urn:spo:guest#jiaxuan@cs.stanford.edu::" providerId="AD" clId="Web-{15F0833E-25B4-48D2-0592-1C52756D6E3A}" dt="2023-01-23T22:07:59.510" v="26"/>
        <pc:sldMkLst>
          <pc:docMk/>
          <pc:sldMk cId="3655311786" sldId="1005"/>
        </pc:sldMkLst>
      </pc:sldChg>
      <pc:sldChg chg="mod modShow">
        <pc:chgData name="jiaxuan@cs.stanford.edu" userId="S::urn:spo:guest#jiaxuan@cs.stanford.edu::" providerId="AD" clId="Web-{15F0833E-25B4-48D2-0592-1C52756D6E3A}" dt="2023-01-23T22:07:59.307" v="25"/>
        <pc:sldMkLst>
          <pc:docMk/>
          <pc:sldMk cId="358368998" sldId="1006"/>
        </pc:sldMkLst>
      </pc:sldChg>
      <pc:sldChg chg="del">
        <pc:chgData name="jiaxuan@cs.stanford.edu" userId="S::urn:spo:guest#jiaxuan@cs.stanford.edu::" providerId="AD" clId="Web-{15F0833E-25B4-48D2-0592-1C52756D6E3A}" dt="2023-01-23T22:06:58.228" v="19"/>
        <pc:sldMkLst>
          <pc:docMk/>
          <pc:sldMk cId="3884145157" sldId="1614"/>
        </pc:sldMkLst>
      </pc:sldChg>
      <pc:sldChg chg="del">
        <pc:chgData name="jiaxuan@cs.stanford.edu" userId="S::urn:spo:guest#jiaxuan@cs.stanford.edu::" providerId="AD" clId="Web-{15F0833E-25B4-48D2-0592-1C52756D6E3A}" dt="2023-01-23T22:06:42.071" v="15"/>
        <pc:sldMkLst>
          <pc:docMk/>
          <pc:sldMk cId="790820174" sldId="1723"/>
        </pc:sldMkLst>
      </pc:sldChg>
      <pc:sldChg chg="del">
        <pc:chgData name="jiaxuan@cs.stanford.edu" userId="S::urn:spo:guest#jiaxuan@cs.stanford.edu::" providerId="AD" clId="Web-{15F0833E-25B4-48D2-0592-1C52756D6E3A}" dt="2023-01-23T22:06:42.009" v="7"/>
        <pc:sldMkLst>
          <pc:docMk/>
          <pc:sldMk cId="2894269558" sldId="1727"/>
        </pc:sldMkLst>
      </pc:sldChg>
      <pc:sldChg chg="del">
        <pc:chgData name="jiaxuan@cs.stanford.edu" userId="S::urn:spo:guest#jiaxuan@cs.stanford.edu::" providerId="AD" clId="Web-{15F0833E-25B4-48D2-0592-1C52756D6E3A}" dt="2023-01-23T22:06:42.071" v="16"/>
        <pc:sldMkLst>
          <pc:docMk/>
          <pc:sldMk cId="344771860" sldId="1739"/>
        </pc:sldMkLst>
      </pc:sldChg>
      <pc:sldChg chg="del">
        <pc:chgData name="jiaxuan@cs.stanford.edu" userId="S::urn:spo:guest#jiaxuan@cs.stanford.edu::" providerId="AD" clId="Web-{15F0833E-25B4-48D2-0592-1C52756D6E3A}" dt="2023-01-23T22:06:42.040" v="10"/>
        <pc:sldMkLst>
          <pc:docMk/>
          <pc:sldMk cId="3061467276" sldId="1762"/>
        </pc:sldMkLst>
      </pc:sldChg>
      <pc:sldChg chg="modSp">
        <pc:chgData name="jiaxuan@cs.stanford.edu" userId="S::urn:spo:guest#jiaxuan@cs.stanford.edu::" providerId="AD" clId="Web-{15F0833E-25B4-48D2-0592-1C52756D6E3A}" dt="2023-01-23T22:06:51.071" v="17" actId="20577"/>
        <pc:sldMkLst>
          <pc:docMk/>
          <pc:sldMk cId="1262383094" sldId="1764"/>
        </pc:sldMkLst>
        <pc:spChg chg="mod">
          <ac:chgData name="jiaxuan@cs.stanford.edu" userId="S::urn:spo:guest#jiaxuan@cs.stanford.edu::" providerId="AD" clId="Web-{15F0833E-25B4-48D2-0592-1C52756D6E3A}" dt="2023-01-23T22:06:51.071" v="17" actId="20577"/>
          <ac:spMkLst>
            <pc:docMk/>
            <pc:sldMk cId="1262383094" sldId="1764"/>
            <ac:spMk id="2" creationId="{8412AF86-A497-D34A-A358-3D50D61228DB}"/>
          </ac:spMkLst>
        </pc:spChg>
      </pc:sldChg>
      <pc:sldChg chg="del">
        <pc:chgData name="jiaxuan@cs.stanford.edu" userId="S::urn:spo:guest#jiaxuan@cs.stanford.edu::" providerId="AD" clId="Web-{15F0833E-25B4-48D2-0592-1C52756D6E3A}" dt="2023-01-23T22:06:42.024" v="8"/>
        <pc:sldMkLst>
          <pc:docMk/>
          <pc:sldMk cId="1100857978" sldId="1766"/>
        </pc:sldMkLst>
      </pc:sldChg>
      <pc:sldChg chg="del">
        <pc:chgData name="jiaxuan@cs.stanford.edu" userId="S::urn:spo:guest#jiaxuan@cs.stanford.edu::" providerId="AD" clId="Web-{15F0833E-25B4-48D2-0592-1C52756D6E3A}" dt="2023-01-23T22:06:42.009" v="6"/>
        <pc:sldMkLst>
          <pc:docMk/>
          <pc:sldMk cId="2653375848" sldId="1768"/>
        </pc:sldMkLst>
      </pc:sldChg>
      <pc:sldChg chg="del">
        <pc:chgData name="jiaxuan@cs.stanford.edu" userId="S::urn:spo:guest#jiaxuan@cs.stanford.edu::" providerId="AD" clId="Web-{15F0833E-25B4-48D2-0592-1C52756D6E3A}" dt="2023-01-23T22:06:42.009" v="5"/>
        <pc:sldMkLst>
          <pc:docMk/>
          <pc:sldMk cId="1309638119" sldId="1769"/>
        </pc:sldMkLst>
      </pc:sldChg>
      <pc:sldChg chg="del">
        <pc:chgData name="jiaxuan@cs.stanford.edu" userId="S::urn:spo:guest#jiaxuan@cs.stanford.edu::" providerId="AD" clId="Web-{15F0833E-25B4-48D2-0592-1C52756D6E3A}" dt="2023-01-23T22:06:41.962" v="0"/>
        <pc:sldMkLst>
          <pc:docMk/>
          <pc:sldMk cId="3206284584" sldId="1770"/>
        </pc:sldMkLst>
      </pc:sldChg>
      <pc:sldChg chg="del">
        <pc:chgData name="jiaxuan@cs.stanford.edu" userId="S::urn:spo:guest#jiaxuan@cs.stanford.edu::" providerId="AD" clId="Web-{15F0833E-25B4-48D2-0592-1C52756D6E3A}" dt="2023-01-23T22:06:42.024" v="9"/>
        <pc:sldMkLst>
          <pc:docMk/>
          <pc:sldMk cId="2494988456" sldId="1777"/>
        </pc:sldMkLst>
      </pc:sldChg>
      <pc:sldChg chg="del">
        <pc:chgData name="jiaxuan@cs.stanford.edu" userId="S::urn:spo:guest#jiaxuan@cs.stanford.edu::" providerId="AD" clId="Web-{15F0833E-25B4-48D2-0592-1C52756D6E3A}" dt="2023-01-23T22:06:42.056" v="14"/>
        <pc:sldMkLst>
          <pc:docMk/>
          <pc:sldMk cId="2345342746" sldId="1780"/>
        </pc:sldMkLst>
      </pc:sldChg>
      <pc:sldChg chg="del">
        <pc:chgData name="jiaxuan@cs.stanford.edu" userId="S::urn:spo:guest#jiaxuan@cs.stanford.edu::" providerId="AD" clId="Web-{15F0833E-25B4-48D2-0592-1C52756D6E3A}" dt="2023-01-23T22:06:42.056" v="13"/>
        <pc:sldMkLst>
          <pc:docMk/>
          <pc:sldMk cId="1823836245" sldId="1782"/>
        </pc:sldMkLst>
      </pc:sldChg>
      <pc:sldChg chg="del">
        <pc:chgData name="jiaxuan@cs.stanford.edu" userId="S::urn:spo:guest#jiaxuan@cs.stanford.edu::" providerId="AD" clId="Web-{15F0833E-25B4-48D2-0592-1C52756D6E3A}" dt="2023-01-23T22:06:42.056" v="12"/>
        <pc:sldMkLst>
          <pc:docMk/>
          <pc:sldMk cId="3728090362" sldId="1784"/>
        </pc:sldMkLst>
      </pc:sldChg>
      <pc:sldChg chg="del">
        <pc:chgData name="jiaxuan@cs.stanford.edu" userId="S::urn:spo:guest#jiaxuan@cs.stanford.edu::" providerId="AD" clId="Web-{15F0833E-25B4-48D2-0592-1C52756D6E3A}" dt="2023-01-23T22:06:42.040" v="11"/>
        <pc:sldMkLst>
          <pc:docMk/>
          <pc:sldMk cId="229019636" sldId="1785"/>
        </pc:sldMkLst>
      </pc:sldChg>
      <pc:sldChg chg="del">
        <pc:chgData name="jiaxuan@cs.stanford.edu" userId="S::urn:spo:guest#jiaxuan@cs.stanford.edu::" providerId="AD" clId="Web-{15F0833E-25B4-48D2-0592-1C52756D6E3A}" dt="2023-01-23T22:06:41.978" v="4"/>
        <pc:sldMkLst>
          <pc:docMk/>
          <pc:sldMk cId="2481325905" sldId="1786"/>
        </pc:sldMkLst>
      </pc:sldChg>
      <pc:sldChg chg="del">
        <pc:chgData name="jiaxuan@cs.stanford.edu" userId="S::urn:spo:guest#jiaxuan@cs.stanford.edu::" providerId="AD" clId="Web-{15F0833E-25B4-48D2-0592-1C52756D6E3A}" dt="2023-01-23T22:06:41.978" v="3"/>
        <pc:sldMkLst>
          <pc:docMk/>
          <pc:sldMk cId="484532065" sldId="1790"/>
        </pc:sldMkLst>
      </pc:sldChg>
      <pc:sldChg chg="del">
        <pc:chgData name="jiaxuan@cs.stanford.edu" userId="S::urn:spo:guest#jiaxuan@cs.stanford.edu::" providerId="AD" clId="Web-{15F0833E-25B4-48D2-0592-1C52756D6E3A}" dt="2023-01-23T22:06:41.962" v="2"/>
        <pc:sldMkLst>
          <pc:docMk/>
          <pc:sldMk cId="1216434415" sldId="1791"/>
        </pc:sldMkLst>
      </pc:sldChg>
      <pc:sldChg chg="del">
        <pc:chgData name="jiaxuan@cs.stanford.edu" userId="S::urn:spo:guest#jiaxuan@cs.stanford.edu::" providerId="AD" clId="Web-{15F0833E-25B4-48D2-0592-1C52756D6E3A}" dt="2023-01-23T22:06:41.962" v="1"/>
        <pc:sldMkLst>
          <pc:docMk/>
          <pc:sldMk cId="3409698193" sldId="1792"/>
        </pc:sldMkLst>
      </pc:sldChg>
      <pc:sldChg chg="del">
        <pc:chgData name="jiaxuan@cs.stanford.edu" userId="S::urn:spo:guest#jiaxuan@cs.stanford.edu::" providerId="AD" clId="Web-{15F0833E-25B4-48D2-0592-1C52756D6E3A}" dt="2023-01-23T22:06:58.322" v="22"/>
        <pc:sldMkLst>
          <pc:docMk/>
          <pc:sldMk cId="4031732120" sldId="1798"/>
        </pc:sldMkLst>
      </pc:sldChg>
      <pc:sldChg chg="del">
        <pc:chgData name="jiaxuan@cs.stanford.edu" userId="S::urn:spo:guest#jiaxuan@cs.stanford.edu::" providerId="AD" clId="Web-{15F0833E-25B4-48D2-0592-1C52756D6E3A}" dt="2023-01-23T22:07:50.026" v="23"/>
        <pc:sldMkLst>
          <pc:docMk/>
          <pc:sldMk cId="591870430" sldId="1852"/>
        </pc:sldMkLst>
      </pc:sldChg>
    </pc:docChg>
  </pc:docChgLst>
  <pc:docChgLst>
    <pc:chgData name="Josh Singh" userId="S::jsingh5@stanford.edu::906e138b-41b6-4748-9ec6-d963ebc43888" providerId="AD" clId="Web-{6B973484-A115-6A60-A6E3-5F079CB48C3F}"/>
    <pc:docChg chg="modSld">
      <pc:chgData name="Josh Singh" userId="S::jsingh5@stanford.edu::906e138b-41b6-4748-9ec6-d963ebc43888" providerId="AD" clId="Web-{6B973484-A115-6A60-A6E3-5F079CB48C3F}" dt="2024-10-10T06:21:24.429" v="112" actId="1076"/>
      <pc:docMkLst>
        <pc:docMk/>
      </pc:docMkLst>
      <pc:sldChg chg="modSp">
        <pc:chgData name="Josh Singh" userId="S::jsingh5@stanford.edu::906e138b-41b6-4748-9ec6-d963ebc43888" providerId="AD" clId="Web-{6B973484-A115-6A60-A6E3-5F079CB48C3F}" dt="2024-10-10T06:21:24.429" v="112" actId="1076"/>
        <pc:sldMkLst>
          <pc:docMk/>
          <pc:sldMk cId="2588848376" sldId="1802"/>
        </pc:sldMkLst>
        <pc:spChg chg="mod">
          <ac:chgData name="Josh Singh" userId="S::jsingh5@stanford.edu::906e138b-41b6-4748-9ec6-d963ebc43888" providerId="AD" clId="Web-{6B973484-A115-6A60-A6E3-5F079CB48C3F}" dt="2024-10-10T06:21:01.864" v="108" actId="20577"/>
          <ac:spMkLst>
            <pc:docMk/>
            <pc:sldMk cId="2588848376" sldId="1802"/>
            <ac:spMk id="3" creationId="{A901BEF5-B39C-1843-B683-A144428A3A09}"/>
          </ac:spMkLst>
        </pc:spChg>
        <pc:grpChg chg="mod">
          <ac:chgData name="Josh Singh" userId="S::jsingh5@stanford.edu::906e138b-41b6-4748-9ec6-d963ebc43888" providerId="AD" clId="Web-{6B973484-A115-6A60-A6E3-5F079CB48C3F}" dt="2024-10-10T06:21:03.724" v="109" actId="1076"/>
          <ac:grpSpMkLst>
            <pc:docMk/>
            <pc:sldMk cId="2588848376" sldId="1802"/>
            <ac:grpSpMk id="18" creationId="{16C3A4E8-EC7C-7C4B-A896-F3EDDFC3F97A}"/>
          </ac:grpSpMkLst>
        </pc:grpChg>
        <pc:grpChg chg="mod">
          <ac:chgData name="Josh Singh" userId="S::jsingh5@stanford.edu::906e138b-41b6-4748-9ec6-d963ebc43888" providerId="AD" clId="Web-{6B973484-A115-6A60-A6E3-5F079CB48C3F}" dt="2024-10-10T06:21:24.429" v="112" actId="1076"/>
          <ac:grpSpMkLst>
            <pc:docMk/>
            <pc:sldMk cId="2588848376" sldId="1802"/>
            <ac:grpSpMk id="136" creationId="{8E814A31-C0D1-534C-9871-DB30683A612C}"/>
          </ac:grpSpMkLst>
        </pc:grpChg>
      </pc:sldChg>
      <pc:sldChg chg="modSp">
        <pc:chgData name="Josh Singh" userId="S::jsingh5@stanford.edu::906e138b-41b6-4748-9ec6-d963ebc43888" providerId="AD" clId="Web-{6B973484-A115-6A60-A6E3-5F079CB48C3F}" dt="2024-10-10T06:19:57.812" v="101" actId="20577"/>
        <pc:sldMkLst>
          <pc:docMk/>
          <pc:sldMk cId="4184610358" sldId="1852"/>
        </pc:sldMkLst>
        <pc:spChg chg="mod">
          <ac:chgData name="Josh Singh" userId="S::jsingh5@stanford.edu::906e138b-41b6-4748-9ec6-d963ebc43888" providerId="AD" clId="Web-{6B973484-A115-6A60-A6E3-5F079CB48C3F}" dt="2024-10-10T06:19:57.812" v="101" actId="20577"/>
          <ac:spMkLst>
            <pc:docMk/>
            <pc:sldMk cId="4184610358" sldId="1852"/>
            <ac:spMk id="3" creationId="{CE510082-F9AA-1150-0BA9-50AE448250B1}"/>
          </ac:spMkLst>
        </pc:spChg>
        <pc:spChg chg="mod">
          <ac:chgData name="Josh Singh" userId="S::jsingh5@stanford.edu::906e138b-41b6-4748-9ec6-d963ebc43888" providerId="AD" clId="Web-{6B973484-A115-6A60-A6E3-5F079CB48C3F}" dt="2024-10-10T06:13:56.907" v="0"/>
          <ac:spMkLst>
            <pc:docMk/>
            <pc:sldMk cId="4184610358" sldId="1852"/>
            <ac:spMk id="7" creationId="{6BD30941-906D-A312-5D9D-9AAF4ACC0871}"/>
          </ac:spMkLst>
        </pc:spChg>
      </pc:sldChg>
    </pc:docChg>
  </pc:docChgLst>
  <pc:docChgLst>
    <pc:chgData name="Jure Leskovec" userId="c3375773-ce7f-444d-a7c6-e358fb579a72" providerId="ADAL" clId="{9EB9C838-6696-584B-8C48-66565BE8B02C}"/>
    <pc:docChg chg="undo custSel addSld delSld modSld modShowInfo">
      <pc:chgData name="Jure Leskovec" userId="c3375773-ce7f-444d-a7c6-e358fb579a72" providerId="ADAL" clId="{9EB9C838-6696-584B-8C48-66565BE8B02C}" dt="2021-10-20T20:56:16.506" v="641" actId="729"/>
      <pc:docMkLst>
        <pc:docMk/>
      </pc:docMkLst>
      <pc:sldChg chg="del">
        <pc:chgData name="Jure Leskovec" userId="c3375773-ce7f-444d-a7c6-e358fb579a72" providerId="ADAL" clId="{9EB9C838-6696-584B-8C48-66565BE8B02C}" dt="2021-10-19T04:41:15.525" v="11" actId="2696"/>
        <pc:sldMkLst>
          <pc:docMk/>
          <pc:sldMk cId="1092540578" sldId="323"/>
        </pc:sldMkLst>
      </pc:sldChg>
      <pc:sldChg chg="del">
        <pc:chgData name="Jure Leskovec" userId="c3375773-ce7f-444d-a7c6-e358fb579a72" providerId="ADAL" clId="{9EB9C838-6696-584B-8C48-66565BE8B02C}" dt="2021-10-19T04:25:51.856" v="0" actId="2696"/>
        <pc:sldMkLst>
          <pc:docMk/>
          <pc:sldMk cId="3320928253" sldId="336"/>
        </pc:sldMkLst>
      </pc:sldChg>
      <pc:sldChg chg="add">
        <pc:chgData name="Jure Leskovec" userId="c3375773-ce7f-444d-a7c6-e358fb579a72" providerId="ADAL" clId="{9EB9C838-6696-584B-8C48-66565BE8B02C}" dt="2021-10-19T04:26:10.741" v="1"/>
        <pc:sldMkLst>
          <pc:docMk/>
          <pc:sldMk cId="2271028113" sldId="342"/>
        </pc:sldMkLst>
      </pc:sldChg>
      <pc:sldChg chg="add">
        <pc:chgData name="Jure Leskovec" userId="c3375773-ce7f-444d-a7c6-e358fb579a72" providerId="ADAL" clId="{9EB9C838-6696-584B-8C48-66565BE8B02C}" dt="2021-10-19T04:26:10.741" v="1"/>
        <pc:sldMkLst>
          <pc:docMk/>
          <pc:sldMk cId="2010320485" sldId="343"/>
        </pc:sldMkLst>
      </pc:sldChg>
      <pc:sldChg chg="del">
        <pc:chgData name="Jure Leskovec" userId="c3375773-ce7f-444d-a7c6-e358fb579a72" providerId="ADAL" clId="{9EB9C838-6696-584B-8C48-66565BE8B02C}" dt="2021-10-19T18:59:50.032" v="262" actId="2696"/>
        <pc:sldMkLst>
          <pc:docMk/>
          <pc:sldMk cId="1851004025" sldId="347"/>
        </pc:sldMkLst>
      </pc:sldChg>
      <pc:sldChg chg="add del mod modShow">
        <pc:chgData name="Jure Leskovec" userId="c3375773-ce7f-444d-a7c6-e358fb579a72" providerId="ADAL" clId="{9EB9C838-6696-584B-8C48-66565BE8B02C}" dt="2021-10-19T20:29:49.786" v="362" actId="729"/>
        <pc:sldMkLst>
          <pc:docMk/>
          <pc:sldMk cId="3576832196" sldId="348"/>
        </pc:sldMkLst>
      </pc:sldChg>
      <pc:sldChg chg="mod modShow">
        <pc:chgData name="Jure Leskovec" userId="c3375773-ce7f-444d-a7c6-e358fb579a72" providerId="ADAL" clId="{9EB9C838-6696-584B-8C48-66565BE8B02C}" dt="2021-10-19T04:40:47.674" v="10" actId="729"/>
        <pc:sldMkLst>
          <pc:docMk/>
          <pc:sldMk cId="3357046315" sldId="362"/>
        </pc:sldMkLst>
      </pc:sldChg>
      <pc:sldChg chg="add">
        <pc:chgData name="Jure Leskovec" userId="c3375773-ce7f-444d-a7c6-e358fb579a72" providerId="ADAL" clId="{9EB9C838-6696-584B-8C48-66565BE8B02C}" dt="2021-10-19T04:26:10.741" v="1"/>
        <pc:sldMkLst>
          <pc:docMk/>
          <pc:sldMk cId="830475657" sldId="377"/>
        </pc:sldMkLst>
      </pc:sldChg>
      <pc:sldChg chg="del">
        <pc:chgData name="Jure Leskovec" userId="c3375773-ce7f-444d-a7c6-e358fb579a72" providerId="ADAL" clId="{9EB9C838-6696-584B-8C48-66565BE8B02C}" dt="2021-10-19T04:41:15.525" v="11" actId="2696"/>
        <pc:sldMkLst>
          <pc:docMk/>
          <pc:sldMk cId="4066213033" sldId="923"/>
        </pc:sldMkLst>
      </pc:sldChg>
      <pc:sldChg chg="del">
        <pc:chgData name="Jure Leskovec" userId="c3375773-ce7f-444d-a7c6-e358fb579a72" providerId="ADAL" clId="{9EB9C838-6696-584B-8C48-66565BE8B02C}" dt="2021-10-19T04:41:15.525" v="11" actId="2696"/>
        <pc:sldMkLst>
          <pc:docMk/>
          <pc:sldMk cId="3641727286" sldId="976"/>
        </pc:sldMkLst>
      </pc:sldChg>
      <pc:sldChg chg="del">
        <pc:chgData name="Jure Leskovec" userId="c3375773-ce7f-444d-a7c6-e358fb579a72" providerId="ADAL" clId="{9EB9C838-6696-584B-8C48-66565BE8B02C}" dt="2021-10-19T04:41:15.525" v="11" actId="2696"/>
        <pc:sldMkLst>
          <pc:docMk/>
          <pc:sldMk cId="3459562410" sldId="977"/>
        </pc:sldMkLst>
      </pc:sldChg>
      <pc:sldChg chg="del">
        <pc:chgData name="Jure Leskovec" userId="c3375773-ce7f-444d-a7c6-e358fb579a72" providerId="ADAL" clId="{9EB9C838-6696-584B-8C48-66565BE8B02C}" dt="2021-10-19T04:41:15.525" v="11" actId="2696"/>
        <pc:sldMkLst>
          <pc:docMk/>
          <pc:sldMk cId="3888650893" sldId="981"/>
        </pc:sldMkLst>
      </pc:sldChg>
      <pc:sldChg chg="del">
        <pc:chgData name="Jure Leskovec" userId="c3375773-ce7f-444d-a7c6-e358fb579a72" providerId="ADAL" clId="{9EB9C838-6696-584B-8C48-66565BE8B02C}" dt="2021-10-19T04:41:15.525" v="11" actId="2696"/>
        <pc:sldMkLst>
          <pc:docMk/>
          <pc:sldMk cId="1402198965" sldId="982"/>
        </pc:sldMkLst>
      </pc:sldChg>
      <pc:sldChg chg="del">
        <pc:chgData name="Jure Leskovec" userId="c3375773-ce7f-444d-a7c6-e358fb579a72" providerId="ADAL" clId="{9EB9C838-6696-584B-8C48-66565BE8B02C}" dt="2021-10-19T04:41:15.525" v="11" actId="2696"/>
        <pc:sldMkLst>
          <pc:docMk/>
          <pc:sldMk cId="747568464" sldId="983"/>
        </pc:sldMkLst>
      </pc:sldChg>
      <pc:sldChg chg="del">
        <pc:chgData name="Jure Leskovec" userId="c3375773-ce7f-444d-a7c6-e358fb579a72" providerId="ADAL" clId="{9EB9C838-6696-584B-8C48-66565BE8B02C}" dt="2021-10-19T04:41:15.525" v="11" actId="2696"/>
        <pc:sldMkLst>
          <pc:docMk/>
          <pc:sldMk cId="1402553105" sldId="984"/>
        </pc:sldMkLst>
      </pc:sldChg>
      <pc:sldChg chg="del">
        <pc:chgData name="Jure Leskovec" userId="c3375773-ce7f-444d-a7c6-e358fb579a72" providerId="ADAL" clId="{9EB9C838-6696-584B-8C48-66565BE8B02C}" dt="2021-10-19T04:41:15.525" v="11" actId="2696"/>
        <pc:sldMkLst>
          <pc:docMk/>
          <pc:sldMk cId="624678727" sldId="985"/>
        </pc:sldMkLst>
      </pc:sldChg>
      <pc:sldChg chg="del">
        <pc:chgData name="Jure Leskovec" userId="c3375773-ce7f-444d-a7c6-e358fb579a72" providerId="ADAL" clId="{9EB9C838-6696-584B-8C48-66565BE8B02C}" dt="2021-10-19T04:41:15.525" v="11" actId="2696"/>
        <pc:sldMkLst>
          <pc:docMk/>
          <pc:sldMk cId="1819008460" sldId="986"/>
        </pc:sldMkLst>
      </pc:sldChg>
      <pc:sldChg chg="del">
        <pc:chgData name="Jure Leskovec" userId="c3375773-ce7f-444d-a7c6-e358fb579a72" providerId="ADAL" clId="{9EB9C838-6696-584B-8C48-66565BE8B02C}" dt="2021-10-19T04:41:15.525" v="11" actId="2696"/>
        <pc:sldMkLst>
          <pc:docMk/>
          <pc:sldMk cId="456110677" sldId="987"/>
        </pc:sldMkLst>
      </pc:sldChg>
      <pc:sldChg chg="del">
        <pc:chgData name="Jure Leskovec" userId="c3375773-ce7f-444d-a7c6-e358fb579a72" providerId="ADAL" clId="{9EB9C838-6696-584B-8C48-66565BE8B02C}" dt="2021-10-19T04:41:15.525" v="11" actId="2696"/>
        <pc:sldMkLst>
          <pc:docMk/>
          <pc:sldMk cId="4017045141" sldId="988"/>
        </pc:sldMkLst>
      </pc:sldChg>
      <pc:sldChg chg="del">
        <pc:chgData name="Jure Leskovec" userId="c3375773-ce7f-444d-a7c6-e358fb579a72" providerId="ADAL" clId="{9EB9C838-6696-584B-8C48-66565BE8B02C}" dt="2021-10-19T04:41:15.525" v="11" actId="2696"/>
        <pc:sldMkLst>
          <pc:docMk/>
          <pc:sldMk cId="805194278" sldId="989"/>
        </pc:sldMkLst>
      </pc:sldChg>
      <pc:sldChg chg="del">
        <pc:chgData name="Jure Leskovec" userId="c3375773-ce7f-444d-a7c6-e358fb579a72" providerId="ADAL" clId="{9EB9C838-6696-584B-8C48-66565BE8B02C}" dt="2021-10-19T04:41:15.525" v="11" actId="2696"/>
        <pc:sldMkLst>
          <pc:docMk/>
          <pc:sldMk cId="1414628270" sldId="990"/>
        </pc:sldMkLst>
      </pc:sldChg>
      <pc:sldChg chg="del">
        <pc:chgData name="Jure Leskovec" userId="c3375773-ce7f-444d-a7c6-e358fb579a72" providerId="ADAL" clId="{9EB9C838-6696-584B-8C48-66565BE8B02C}" dt="2021-10-19T04:41:15.525" v="11" actId="2696"/>
        <pc:sldMkLst>
          <pc:docMk/>
          <pc:sldMk cId="2096608658" sldId="991"/>
        </pc:sldMkLst>
      </pc:sldChg>
      <pc:sldChg chg="del">
        <pc:chgData name="Jure Leskovec" userId="c3375773-ce7f-444d-a7c6-e358fb579a72" providerId="ADAL" clId="{9EB9C838-6696-584B-8C48-66565BE8B02C}" dt="2021-10-19T04:41:15.525" v="11" actId="2696"/>
        <pc:sldMkLst>
          <pc:docMk/>
          <pc:sldMk cId="2410930647" sldId="992"/>
        </pc:sldMkLst>
      </pc:sldChg>
      <pc:sldChg chg="del">
        <pc:chgData name="Jure Leskovec" userId="c3375773-ce7f-444d-a7c6-e358fb579a72" providerId="ADAL" clId="{9EB9C838-6696-584B-8C48-66565BE8B02C}" dt="2021-10-19T04:41:15.525" v="11" actId="2696"/>
        <pc:sldMkLst>
          <pc:docMk/>
          <pc:sldMk cId="3061228779" sldId="993"/>
        </pc:sldMkLst>
      </pc:sldChg>
      <pc:sldChg chg="del">
        <pc:chgData name="Jure Leskovec" userId="c3375773-ce7f-444d-a7c6-e358fb579a72" providerId="ADAL" clId="{9EB9C838-6696-584B-8C48-66565BE8B02C}" dt="2021-10-19T04:41:15.525" v="11" actId="2696"/>
        <pc:sldMkLst>
          <pc:docMk/>
          <pc:sldMk cId="3079002579" sldId="994"/>
        </pc:sldMkLst>
      </pc:sldChg>
      <pc:sldChg chg="del">
        <pc:chgData name="Jure Leskovec" userId="c3375773-ce7f-444d-a7c6-e358fb579a72" providerId="ADAL" clId="{9EB9C838-6696-584B-8C48-66565BE8B02C}" dt="2021-10-19T04:41:15.525" v="11" actId="2696"/>
        <pc:sldMkLst>
          <pc:docMk/>
          <pc:sldMk cId="2827114475" sldId="995"/>
        </pc:sldMkLst>
      </pc:sldChg>
      <pc:sldChg chg="del">
        <pc:chgData name="Jure Leskovec" userId="c3375773-ce7f-444d-a7c6-e358fb579a72" providerId="ADAL" clId="{9EB9C838-6696-584B-8C48-66565BE8B02C}" dt="2021-10-19T04:41:15.525" v="11" actId="2696"/>
        <pc:sldMkLst>
          <pc:docMk/>
          <pc:sldMk cId="4268209759" sldId="996"/>
        </pc:sldMkLst>
      </pc:sldChg>
      <pc:sldChg chg="del">
        <pc:chgData name="Jure Leskovec" userId="c3375773-ce7f-444d-a7c6-e358fb579a72" providerId="ADAL" clId="{9EB9C838-6696-584B-8C48-66565BE8B02C}" dt="2021-10-19T04:41:15.525" v="11" actId="2696"/>
        <pc:sldMkLst>
          <pc:docMk/>
          <pc:sldMk cId="3807099163" sldId="997"/>
        </pc:sldMkLst>
      </pc:sldChg>
      <pc:sldChg chg="del">
        <pc:chgData name="Jure Leskovec" userId="c3375773-ce7f-444d-a7c6-e358fb579a72" providerId="ADAL" clId="{9EB9C838-6696-584B-8C48-66565BE8B02C}" dt="2021-10-19T04:41:15.525" v="11" actId="2696"/>
        <pc:sldMkLst>
          <pc:docMk/>
          <pc:sldMk cId="2672732599" sldId="998"/>
        </pc:sldMkLst>
      </pc:sldChg>
      <pc:sldChg chg="del">
        <pc:chgData name="Jure Leskovec" userId="c3375773-ce7f-444d-a7c6-e358fb579a72" providerId="ADAL" clId="{9EB9C838-6696-584B-8C48-66565BE8B02C}" dt="2021-10-19T04:41:15.525" v="11" actId="2696"/>
        <pc:sldMkLst>
          <pc:docMk/>
          <pc:sldMk cId="3848983360" sldId="999"/>
        </pc:sldMkLst>
      </pc:sldChg>
      <pc:sldChg chg="del">
        <pc:chgData name="Jure Leskovec" userId="c3375773-ce7f-444d-a7c6-e358fb579a72" providerId="ADAL" clId="{9EB9C838-6696-584B-8C48-66565BE8B02C}" dt="2021-10-19T04:41:15.525" v="11" actId="2696"/>
        <pc:sldMkLst>
          <pc:docMk/>
          <pc:sldMk cId="468876175" sldId="1000"/>
        </pc:sldMkLst>
      </pc:sldChg>
      <pc:sldChg chg="del">
        <pc:chgData name="Jure Leskovec" userId="c3375773-ce7f-444d-a7c6-e358fb579a72" providerId="ADAL" clId="{9EB9C838-6696-584B-8C48-66565BE8B02C}" dt="2021-10-19T04:41:15.525" v="11" actId="2696"/>
        <pc:sldMkLst>
          <pc:docMk/>
          <pc:sldMk cId="3721196573" sldId="1001"/>
        </pc:sldMkLst>
      </pc:sldChg>
      <pc:sldChg chg="mod modShow">
        <pc:chgData name="Jure Leskovec" userId="c3375773-ce7f-444d-a7c6-e358fb579a72" providerId="ADAL" clId="{9EB9C838-6696-584B-8C48-66565BE8B02C}" dt="2021-10-20T20:56:16.506" v="641" actId="729"/>
        <pc:sldMkLst>
          <pc:docMk/>
          <pc:sldMk cId="2734605920" sldId="1003"/>
        </pc:sldMkLst>
      </pc:sldChg>
      <pc:sldChg chg="mod modShow">
        <pc:chgData name="Jure Leskovec" userId="c3375773-ce7f-444d-a7c6-e358fb579a72" providerId="ADAL" clId="{9EB9C838-6696-584B-8C48-66565BE8B02C}" dt="2021-10-20T20:56:16.506" v="641" actId="729"/>
        <pc:sldMkLst>
          <pc:docMk/>
          <pc:sldMk cId="3655311786" sldId="1005"/>
        </pc:sldMkLst>
      </pc:sldChg>
      <pc:sldChg chg="mod modShow">
        <pc:chgData name="Jure Leskovec" userId="c3375773-ce7f-444d-a7c6-e358fb579a72" providerId="ADAL" clId="{9EB9C838-6696-584B-8C48-66565BE8B02C}" dt="2021-10-20T20:56:16.506" v="641" actId="729"/>
        <pc:sldMkLst>
          <pc:docMk/>
          <pc:sldMk cId="358368998" sldId="1006"/>
        </pc:sldMkLst>
      </pc:sldChg>
      <pc:sldChg chg="del">
        <pc:chgData name="Jure Leskovec" userId="c3375773-ce7f-444d-a7c6-e358fb579a72" providerId="ADAL" clId="{9EB9C838-6696-584B-8C48-66565BE8B02C}" dt="2021-10-19T04:41:15.525" v="11" actId="2696"/>
        <pc:sldMkLst>
          <pc:docMk/>
          <pc:sldMk cId="3645430779" sldId="1007"/>
        </pc:sldMkLst>
      </pc:sldChg>
      <pc:sldChg chg="del">
        <pc:chgData name="Jure Leskovec" userId="c3375773-ce7f-444d-a7c6-e358fb579a72" providerId="ADAL" clId="{9EB9C838-6696-584B-8C48-66565BE8B02C}" dt="2021-10-19T04:41:15.525" v="11" actId="2696"/>
        <pc:sldMkLst>
          <pc:docMk/>
          <pc:sldMk cId="556120267" sldId="1012"/>
        </pc:sldMkLst>
      </pc:sldChg>
      <pc:sldChg chg="add">
        <pc:chgData name="Jure Leskovec" userId="c3375773-ce7f-444d-a7c6-e358fb579a72" providerId="ADAL" clId="{9EB9C838-6696-584B-8C48-66565BE8B02C}" dt="2021-10-19T04:26:10.741" v="1"/>
        <pc:sldMkLst>
          <pc:docMk/>
          <pc:sldMk cId="3884145157" sldId="1614"/>
        </pc:sldMkLst>
      </pc:sldChg>
      <pc:sldChg chg="modSp mod">
        <pc:chgData name="Jure Leskovec" userId="c3375773-ce7f-444d-a7c6-e358fb579a72" providerId="ADAL" clId="{9EB9C838-6696-584B-8C48-66565BE8B02C}" dt="2021-10-19T20:15:31.243" v="361" actId="20577"/>
        <pc:sldMkLst>
          <pc:docMk/>
          <pc:sldMk cId="1262383094" sldId="1764"/>
        </pc:sldMkLst>
        <pc:spChg chg="mod">
          <ac:chgData name="Jure Leskovec" userId="c3375773-ce7f-444d-a7c6-e358fb579a72" providerId="ADAL" clId="{9EB9C838-6696-584B-8C48-66565BE8B02C}" dt="2021-10-19T20:15:31.243" v="361" actId="20577"/>
          <ac:spMkLst>
            <pc:docMk/>
            <pc:sldMk cId="1262383094" sldId="1764"/>
            <ac:spMk id="9" creationId="{BD200023-2DDF-654F-A77A-69C9976E54CA}"/>
          </ac:spMkLst>
        </pc:spChg>
      </pc:sldChg>
      <pc:sldChg chg="addSp delSp modSp mod">
        <pc:chgData name="Jure Leskovec" userId="c3375773-ce7f-444d-a7c6-e358fb579a72" providerId="ADAL" clId="{9EB9C838-6696-584B-8C48-66565BE8B02C}" dt="2021-10-19T20:11:19.917" v="289" actId="20577"/>
        <pc:sldMkLst>
          <pc:docMk/>
          <pc:sldMk cId="1100857978" sldId="1766"/>
        </pc:sldMkLst>
        <pc:spChg chg="mod">
          <ac:chgData name="Jure Leskovec" userId="c3375773-ce7f-444d-a7c6-e358fb579a72" providerId="ADAL" clId="{9EB9C838-6696-584B-8C48-66565BE8B02C}" dt="2021-10-19T20:11:19.917" v="289" actId="20577"/>
          <ac:spMkLst>
            <pc:docMk/>
            <pc:sldMk cId="1100857978" sldId="1766"/>
            <ac:spMk id="3" creationId="{D8C84BA1-D83E-3146-BA86-91F732ABE562}"/>
          </ac:spMkLst>
        </pc:spChg>
        <pc:spChg chg="add mod">
          <ac:chgData name="Jure Leskovec" userId="c3375773-ce7f-444d-a7c6-e358fb579a72" providerId="ADAL" clId="{9EB9C838-6696-584B-8C48-66565BE8B02C}" dt="2021-10-19T20:11:00.018" v="287"/>
          <ac:spMkLst>
            <pc:docMk/>
            <pc:sldMk cId="1100857978" sldId="1766"/>
            <ac:spMk id="22" creationId="{302AEDD5-949B-E04A-8874-D290F3A49A5A}"/>
          </ac:spMkLst>
        </pc:spChg>
        <pc:spChg chg="add mod">
          <ac:chgData name="Jure Leskovec" userId="c3375773-ce7f-444d-a7c6-e358fb579a72" providerId="ADAL" clId="{9EB9C838-6696-584B-8C48-66565BE8B02C}" dt="2021-10-19T20:11:00.018" v="287"/>
          <ac:spMkLst>
            <pc:docMk/>
            <pc:sldMk cId="1100857978" sldId="1766"/>
            <ac:spMk id="23" creationId="{01B77CF9-EA65-3F48-B479-7F3AADB97A54}"/>
          </ac:spMkLst>
        </pc:spChg>
        <pc:spChg chg="add mod">
          <ac:chgData name="Jure Leskovec" userId="c3375773-ce7f-444d-a7c6-e358fb579a72" providerId="ADAL" clId="{9EB9C838-6696-584B-8C48-66565BE8B02C}" dt="2021-10-19T20:11:00.018" v="287"/>
          <ac:spMkLst>
            <pc:docMk/>
            <pc:sldMk cId="1100857978" sldId="1766"/>
            <ac:spMk id="24" creationId="{7CAFA70F-8803-7A49-A832-3872F060893A}"/>
          </ac:spMkLst>
        </pc:spChg>
        <pc:spChg chg="del">
          <ac:chgData name="Jure Leskovec" userId="c3375773-ce7f-444d-a7c6-e358fb579a72" providerId="ADAL" clId="{9EB9C838-6696-584B-8C48-66565BE8B02C}" dt="2021-10-19T20:10:59.403" v="286" actId="478"/>
          <ac:spMkLst>
            <pc:docMk/>
            <pc:sldMk cId="1100857978" sldId="1766"/>
            <ac:spMk id="38" creationId="{DEC9070D-68F2-A04A-863B-515C400896FD}"/>
          </ac:spMkLst>
        </pc:spChg>
        <pc:spChg chg="del">
          <ac:chgData name="Jure Leskovec" userId="c3375773-ce7f-444d-a7c6-e358fb579a72" providerId="ADAL" clId="{9EB9C838-6696-584B-8C48-66565BE8B02C}" dt="2021-10-19T20:10:59.403" v="286" actId="478"/>
          <ac:spMkLst>
            <pc:docMk/>
            <pc:sldMk cId="1100857978" sldId="1766"/>
            <ac:spMk id="43" creationId="{CEF97648-3E86-F146-A84F-B6275E257A1F}"/>
          </ac:spMkLst>
        </pc:spChg>
        <pc:spChg chg="del">
          <ac:chgData name="Jure Leskovec" userId="c3375773-ce7f-444d-a7c6-e358fb579a72" providerId="ADAL" clId="{9EB9C838-6696-584B-8C48-66565BE8B02C}" dt="2021-10-19T20:10:59.403" v="286" actId="478"/>
          <ac:spMkLst>
            <pc:docMk/>
            <pc:sldMk cId="1100857978" sldId="1766"/>
            <ac:spMk id="44" creationId="{1699E538-CD04-8E4A-86AD-1DC5198D3B63}"/>
          </ac:spMkLst>
        </pc:spChg>
        <pc:picChg chg="add mod">
          <ac:chgData name="Jure Leskovec" userId="c3375773-ce7f-444d-a7c6-e358fb579a72" providerId="ADAL" clId="{9EB9C838-6696-584B-8C48-66565BE8B02C}" dt="2021-10-19T20:11:00.018" v="287"/>
          <ac:picMkLst>
            <pc:docMk/>
            <pc:sldMk cId="1100857978" sldId="1766"/>
            <ac:picMk id="17" creationId="{8062F88F-8133-9547-B83F-41D769D86CFF}"/>
          </ac:picMkLst>
        </pc:picChg>
        <pc:picChg chg="add mod">
          <ac:chgData name="Jure Leskovec" userId="c3375773-ce7f-444d-a7c6-e358fb579a72" providerId="ADAL" clId="{9EB9C838-6696-584B-8C48-66565BE8B02C}" dt="2021-10-19T20:11:00.018" v="287"/>
          <ac:picMkLst>
            <pc:docMk/>
            <pc:sldMk cId="1100857978" sldId="1766"/>
            <ac:picMk id="18" creationId="{A95FCCC0-97A5-0C43-B1D5-B9A983A67A53}"/>
          </ac:picMkLst>
        </pc:picChg>
        <pc:picChg chg="add mod">
          <ac:chgData name="Jure Leskovec" userId="c3375773-ce7f-444d-a7c6-e358fb579a72" providerId="ADAL" clId="{9EB9C838-6696-584B-8C48-66565BE8B02C}" dt="2021-10-19T20:11:00.018" v="287"/>
          <ac:picMkLst>
            <pc:docMk/>
            <pc:sldMk cId="1100857978" sldId="1766"/>
            <ac:picMk id="19" creationId="{265F45F5-24EF-2C48-A423-90966947EE0A}"/>
          </ac:picMkLst>
        </pc:picChg>
        <pc:picChg chg="add mod">
          <ac:chgData name="Jure Leskovec" userId="c3375773-ce7f-444d-a7c6-e358fb579a72" providerId="ADAL" clId="{9EB9C838-6696-584B-8C48-66565BE8B02C}" dt="2021-10-19T20:11:00.018" v="287"/>
          <ac:picMkLst>
            <pc:docMk/>
            <pc:sldMk cId="1100857978" sldId="1766"/>
            <ac:picMk id="20" creationId="{FB3040E6-386E-5441-8F94-4A70C38DEF97}"/>
          </ac:picMkLst>
        </pc:picChg>
        <pc:picChg chg="add mod">
          <ac:chgData name="Jure Leskovec" userId="c3375773-ce7f-444d-a7c6-e358fb579a72" providerId="ADAL" clId="{9EB9C838-6696-584B-8C48-66565BE8B02C}" dt="2021-10-19T20:11:00.018" v="287"/>
          <ac:picMkLst>
            <pc:docMk/>
            <pc:sldMk cId="1100857978" sldId="1766"/>
            <ac:picMk id="21" creationId="{3B285E07-EE0E-C14E-890B-619F7E340BF9}"/>
          </ac:picMkLst>
        </pc:picChg>
        <pc:picChg chg="del">
          <ac:chgData name="Jure Leskovec" userId="c3375773-ce7f-444d-a7c6-e358fb579a72" providerId="ADAL" clId="{9EB9C838-6696-584B-8C48-66565BE8B02C}" dt="2021-10-19T20:10:59.403" v="286" actId="478"/>
          <ac:picMkLst>
            <pc:docMk/>
            <pc:sldMk cId="1100857978" sldId="1766"/>
            <ac:picMk id="31" creationId="{0471D13F-A3BF-DE40-B234-40F0757C7A77}"/>
          </ac:picMkLst>
        </pc:picChg>
        <pc:picChg chg="del">
          <ac:chgData name="Jure Leskovec" userId="c3375773-ce7f-444d-a7c6-e358fb579a72" providerId="ADAL" clId="{9EB9C838-6696-584B-8C48-66565BE8B02C}" dt="2021-10-19T20:10:59.403" v="286" actId="478"/>
          <ac:picMkLst>
            <pc:docMk/>
            <pc:sldMk cId="1100857978" sldId="1766"/>
            <ac:picMk id="32" creationId="{F42A8DE0-1C30-CD44-A18C-D414F04BFA14}"/>
          </ac:picMkLst>
        </pc:picChg>
        <pc:picChg chg="del">
          <ac:chgData name="Jure Leskovec" userId="c3375773-ce7f-444d-a7c6-e358fb579a72" providerId="ADAL" clId="{9EB9C838-6696-584B-8C48-66565BE8B02C}" dt="2021-10-19T20:10:59.403" v="286" actId="478"/>
          <ac:picMkLst>
            <pc:docMk/>
            <pc:sldMk cId="1100857978" sldId="1766"/>
            <ac:picMk id="33" creationId="{13C998E6-27A3-C74C-893A-81F43F0A18D6}"/>
          </ac:picMkLst>
        </pc:picChg>
        <pc:picChg chg="del">
          <ac:chgData name="Jure Leskovec" userId="c3375773-ce7f-444d-a7c6-e358fb579a72" providerId="ADAL" clId="{9EB9C838-6696-584B-8C48-66565BE8B02C}" dt="2021-10-19T20:10:59.403" v="286" actId="478"/>
          <ac:picMkLst>
            <pc:docMk/>
            <pc:sldMk cId="1100857978" sldId="1766"/>
            <ac:picMk id="34" creationId="{2FB3899B-27A4-654C-B271-F587B7868D5C}"/>
          </ac:picMkLst>
        </pc:picChg>
        <pc:picChg chg="del">
          <ac:chgData name="Jure Leskovec" userId="c3375773-ce7f-444d-a7c6-e358fb579a72" providerId="ADAL" clId="{9EB9C838-6696-584B-8C48-66565BE8B02C}" dt="2021-10-19T20:10:59.403" v="286" actId="478"/>
          <ac:picMkLst>
            <pc:docMk/>
            <pc:sldMk cId="1100857978" sldId="1766"/>
            <ac:picMk id="35" creationId="{3FBD84AB-FB20-8144-986D-D666B58F9022}"/>
          </ac:picMkLst>
        </pc:picChg>
        <pc:cxnChg chg="add mod">
          <ac:chgData name="Jure Leskovec" userId="c3375773-ce7f-444d-a7c6-e358fb579a72" providerId="ADAL" clId="{9EB9C838-6696-584B-8C48-66565BE8B02C}" dt="2021-10-19T20:11:00.018" v="287"/>
          <ac:cxnSpMkLst>
            <pc:docMk/>
            <pc:sldMk cId="1100857978" sldId="1766"/>
            <ac:cxnSpMk id="25" creationId="{F7F1B229-FBFE-5C4E-B505-01F3D940E277}"/>
          </ac:cxnSpMkLst>
        </pc:cxnChg>
        <pc:cxnChg chg="add mod">
          <ac:chgData name="Jure Leskovec" userId="c3375773-ce7f-444d-a7c6-e358fb579a72" providerId="ADAL" clId="{9EB9C838-6696-584B-8C48-66565BE8B02C}" dt="2021-10-19T20:11:00.018" v="287"/>
          <ac:cxnSpMkLst>
            <pc:docMk/>
            <pc:sldMk cId="1100857978" sldId="1766"/>
            <ac:cxnSpMk id="26" creationId="{5DDFEEB9-29ED-DA4E-9F24-271A82F82547}"/>
          </ac:cxnSpMkLst>
        </pc:cxnChg>
        <pc:cxnChg chg="add mod">
          <ac:chgData name="Jure Leskovec" userId="c3375773-ce7f-444d-a7c6-e358fb579a72" providerId="ADAL" clId="{9EB9C838-6696-584B-8C48-66565BE8B02C}" dt="2021-10-19T20:11:00.018" v="287"/>
          <ac:cxnSpMkLst>
            <pc:docMk/>
            <pc:sldMk cId="1100857978" sldId="1766"/>
            <ac:cxnSpMk id="27" creationId="{94D5CF8E-379F-844C-ACD5-AEC61B184A17}"/>
          </ac:cxnSpMkLst>
        </pc:cxnChg>
        <pc:cxnChg chg="add mod">
          <ac:chgData name="Jure Leskovec" userId="c3375773-ce7f-444d-a7c6-e358fb579a72" providerId="ADAL" clId="{9EB9C838-6696-584B-8C48-66565BE8B02C}" dt="2021-10-19T20:11:00.018" v="287"/>
          <ac:cxnSpMkLst>
            <pc:docMk/>
            <pc:sldMk cId="1100857978" sldId="1766"/>
            <ac:cxnSpMk id="28" creationId="{52AEEC8C-E28B-D04D-8C9D-A6E2610FAC21}"/>
          </ac:cxnSpMkLst>
        </pc:cxnChg>
      </pc:sldChg>
      <pc:sldChg chg="modSp mod">
        <pc:chgData name="Jure Leskovec" userId="c3375773-ce7f-444d-a7c6-e358fb579a72" providerId="ADAL" clId="{9EB9C838-6696-584B-8C48-66565BE8B02C}" dt="2021-10-19T20:13:02.507" v="296" actId="5793"/>
        <pc:sldMkLst>
          <pc:docMk/>
          <pc:sldMk cId="2653375848" sldId="1768"/>
        </pc:sldMkLst>
        <pc:spChg chg="mod">
          <ac:chgData name="Jure Leskovec" userId="c3375773-ce7f-444d-a7c6-e358fb579a72" providerId="ADAL" clId="{9EB9C838-6696-584B-8C48-66565BE8B02C}" dt="2021-10-19T20:13:02.507" v="296" actId="5793"/>
          <ac:spMkLst>
            <pc:docMk/>
            <pc:sldMk cId="2653375848" sldId="1768"/>
            <ac:spMk id="3" creationId="{86496B1D-4577-5C45-9F5C-3F8CCC980EF4}"/>
          </ac:spMkLst>
        </pc:spChg>
      </pc:sldChg>
      <pc:sldChg chg="modSp mod">
        <pc:chgData name="Jure Leskovec" userId="c3375773-ce7f-444d-a7c6-e358fb579a72" providerId="ADAL" clId="{9EB9C838-6696-584B-8C48-66565BE8B02C}" dt="2021-10-19T20:12:59.541" v="294" actId="5793"/>
        <pc:sldMkLst>
          <pc:docMk/>
          <pc:sldMk cId="1309638119" sldId="1769"/>
        </pc:sldMkLst>
        <pc:spChg chg="mod">
          <ac:chgData name="Jure Leskovec" userId="c3375773-ce7f-444d-a7c6-e358fb579a72" providerId="ADAL" clId="{9EB9C838-6696-584B-8C48-66565BE8B02C}" dt="2021-10-19T20:12:59.541" v="294" actId="5793"/>
          <ac:spMkLst>
            <pc:docMk/>
            <pc:sldMk cId="1309638119" sldId="1769"/>
            <ac:spMk id="3" creationId="{86496B1D-4577-5C45-9F5C-3F8CCC980EF4}"/>
          </ac:spMkLst>
        </pc:spChg>
      </pc:sldChg>
      <pc:sldChg chg="modSp mod">
        <pc:chgData name="Jure Leskovec" userId="c3375773-ce7f-444d-a7c6-e358fb579a72" providerId="ADAL" clId="{9EB9C838-6696-584B-8C48-66565BE8B02C}" dt="2021-10-19T20:15:23.353" v="358" actId="20577"/>
        <pc:sldMkLst>
          <pc:docMk/>
          <pc:sldMk cId="3206284584" sldId="1770"/>
        </pc:sldMkLst>
        <pc:spChg chg="mod">
          <ac:chgData name="Jure Leskovec" userId="c3375773-ce7f-444d-a7c6-e358fb579a72" providerId="ADAL" clId="{9EB9C838-6696-584B-8C48-66565BE8B02C}" dt="2021-10-19T20:15:23.353" v="358" actId="20577"/>
          <ac:spMkLst>
            <pc:docMk/>
            <pc:sldMk cId="3206284584" sldId="1770"/>
            <ac:spMk id="3" creationId="{86496B1D-4577-5C45-9F5C-3F8CCC980EF4}"/>
          </ac:spMkLst>
        </pc:spChg>
        <pc:spChg chg="mod">
          <ac:chgData name="Jure Leskovec" userId="c3375773-ce7f-444d-a7c6-e358fb579a72" providerId="ADAL" clId="{9EB9C838-6696-584B-8C48-66565BE8B02C}" dt="2021-10-19T20:15:13.814" v="354" actId="14100"/>
          <ac:spMkLst>
            <pc:docMk/>
            <pc:sldMk cId="3206284584" sldId="1770"/>
            <ac:spMk id="7" creationId="{8C07A1A7-4650-E74F-9ACA-64856977F3AF}"/>
          </ac:spMkLst>
        </pc:spChg>
      </pc:sldChg>
      <pc:sldChg chg="addSp delSp modSp mod">
        <pc:chgData name="Jure Leskovec" userId="c3375773-ce7f-444d-a7c6-e358fb579a72" providerId="ADAL" clId="{9EB9C838-6696-584B-8C48-66565BE8B02C}" dt="2021-10-19T20:10:21.979" v="282"/>
        <pc:sldMkLst>
          <pc:docMk/>
          <pc:sldMk cId="2494988456" sldId="1777"/>
        </pc:sldMkLst>
        <pc:spChg chg="add del mod">
          <ac:chgData name="Jure Leskovec" userId="c3375773-ce7f-444d-a7c6-e358fb579a72" providerId="ADAL" clId="{9EB9C838-6696-584B-8C48-66565BE8B02C}" dt="2021-10-19T20:10:19.465" v="280"/>
          <ac:spMkLst>
            <pc:docMk/>
            <pc:sldMk cId="2494988456" sldId="1777"/>
            <ac:spMk id="32" creationId="{91166437-14A6-7949-91B3-189236B4FBE7}"/>
          </ac:spMkLst>
        </pc:spChg>
        <pc:spChg chg="add del mod">
          <ac:chgData name="Jure Leskovec" userId="c3375773-ce7f-444d-a7c6-e358fb579a72" providerId="ADAL" clId="{9EB9C838-6696-584B-8C48-66565BE8B02C}" dt="2021-10-19T20:10:19.465" v="280"/>
          <ac:spMkLst>
            <pc:docMk/>
            <pc:sldMk cId="2494988456" sldId="1777"/>
            <ac:spMk id="33" creationId="{A68C8958-B6B9-9347-A813-45AB1B18F3F8}"/>
          </ac:spMkLst>
        </pc:spChg>
        <pc:spChg chg="add del mod">
          <ac:chgData name="Jure Leskovec" userId="c3375773-ce7f-444d-a7c6-e358fb579a72" providerId="ADAL" clId="{9EB9C838-6696-584B-8C48-66565BE8B02C}" dt="2021-10-19T20:10:19.465" v="280"/>
          <ac:spMkLst>
            <pc:docMk/>
            <pc:sldMk cId="2494988456" sldId="1777"/>
            <ac:spMk id="34" creationId="{06DF6C29-3A84-B841-8CC1-C3592FDD6908}"/>
          </ac:spMkLst>
        </pc:spChg>
        <pc:spChg chg="add del mod">
          <ac:chgData name="Jure Leskovec" userId="c3375773-ce7f-444d-a7c6-e358fb579a72" providerId="ADAL" clId="{9EB9C838-6696-584B-8C48-66565BE8B02C}" dt="2021-10-19T20:10:19.465" v="280"/>
          <ac:spMkLst>
            <pc:docMk/>
            <pc:sldMk cId="2494988456" sldId="1777"/>
            <ac:spMk id="35" creationId="{22B7ECA4-DBA0-5544-99A6-96EE2324C58B}"/>
          </ac:spMkLst>
        </pc:spChg>
        <pc:spChg chg="del">
          <ac:chgData name="Jure Leskovec" userId="c3375773-ce7f-444d-a7c6-e358fb579a72" providerId="ADAL" clId="{9EB9C838-6696-584B-8C48-66565BE8B02C}" dt="2021-10-19T20:10:17.473" v="278" actId="478"/>
          <ac:spMkLst>
            <pc:docMk/>
            <pc:sldMk cId="2494988456" sldId="1777"/>
            <ac:spMk id="39" creationId="{25C8201E-838C-F946-96E5-CB9CFBD3DF17}"/>
          </ac:spMkLst>
        </pc:spChg>
        <pc:spChg chg="del">
          <ac:chgData name="Jure Leskovec" userId="c3375773-ce7f-444d-a7c6-e358fb579a72" providerId="ADAL" clId="{9EB9C838-6696-584B-8C48-66565BE8B02C}" dt="2021-10-19T20:10:21.497" v="281" actId="478"/>
          <ac:spMkLst>
            <pc:docMk/>
            <pc:sldMk cId="2494988456" sldId="1777"/>
            <ac:spMk id="40" creationId="{6CA71150-DEDE-294F-B05B-BF70D66320F9}"/>
          </ac:spMkLst>
        </pc:spChg>
        <pc:spChg chg="del">
          <ac:chgData name="Jure Leskovec" userId="c3375773-ce7f-444d-a7c6-e358fb579a72" providerId="ADAL" clId="{9EB9C838-6696-584B-8C48-66565BE8B02C}" dt="2021-10-19T20:10:17.473" v="278" actId="478"/>
          <ac:spMkLst>
            <pc:docMk/>
            <pc:sldMk cId="2494988456" sldId="1777"/>
            <ac:spMk id="41" creationId="{4DAEE173-045E-2343-A32B-07427743C8A8}"/>
          </ac:spMkLst>
        </pc:spChg>
        <pc:spChg chg="del">
          <ac:chgData name="Jure Leskovec" userId="c3375773-ce7f-444d-a7c6-e358fb579a72" providerId="ADAL" clId="{9EB9C838-6696-584B-8C48-66565BE8B02C}" dt="2021-10-19T20:10:17.473" v="278" actId="478"/>
          <ac:spMkLst>
            <pc:docMk/>
            <pc:sldMk cId="2494988456" sldId="1777"/>
            <ac:spMk id="42" creationId="{8CB48E1B-45FB-234B-893C-6B5F111765B1}"/>
          </ac:spMkLst>
        </pc:spChg>
        <pc:spChg chg="add mod">
          <ac:chgData name="Jure Leskovec" userId="c3375773-ce7f-444d-a7c6-e358fb579a72" providerId="ADAL" clId="{9EB9C838-6696-584B-8C48-66565BE8B02C}" dt="2021-10-19T20:10:21.979" v="282"/>
          <ac:spMkLst>
            <pc:docMk/>
            <pc:sldMk cId="2494988456" sldId="1777"/>
            <ac:spMk id="45" creationId="{A13E9AE7-A3D5-E041-BAF7-997FE89E257E}"/>
          </ac:spMkLst>
        </pc:spChg>
        <pc:spChg chg="add mod">
          <ac:chgData name="Jure Leskovec" userId="c3375773-ce7f-444d-a7c6-e358fb579a72" providerId="ADAL" clId="{9EB9C838-6696-584B-8C48-66565BE8B02C}" dt="2021-10-19T20:10:21.979" v="282"/>
          <ac:spMkLst>
            <pc:docMk/>
            <pc:sldMk cId="2494988456" sldId="1777"/>
            <ac:spMk id="46" creationId="{1EF169DB-56F2-3841-9BC6-064DBD81F722}"/>
          </ac:spMkLst>
        </pc:spChg>
        <pc:spChg chg="add mod">
          <ac:chgData name="Jure Leskovec" userId="c3375773-ce7f-444d-a7c6-e358fb579a72" providerId="ADAL" clId="{9EB9C838-6696-584B-8C48-66565BE8B02C}" dt="2021-10-19T20:10:21.979" v="282"/>
          <ac:spMkLst>
            <pc:docMk/>
            <pc:sldMk cId="2494988456" sldId="1777"/>
            <ac:spMk id="47" creationId="{F738CFBD-6F06-9D43-9898-BB605E6FCF06}"/>
          </ac:spMkLst>
        </pc:spChg>
        <pc:spChg chg="add mod">
          <ac:chgData name="Jure Leskovec" userId="c3375773-ce7f-444d-a7c6-e358fb579a72" providerId="ADAL" clId="{9EB9C838-6696-584B-8C48-66565BE8B02C}" dt="2021-10-19T20:10:21.979" v="282"/>
          <ac:spMkLst>
            <pc:docMk/>
            <pc:sldMk cId="2494988456" sldId="1777"/>
            <ac:spMk id="48" creationId="{60AB1F98-204C-434E-AA83-0509076C5154}"/>
          </ac:spMkLst>
        </pc:spChg>
        <pc:picChg chg="add del mod">
          <ac:chgData name="Jure Leskovec" userId="c3375773-ce7f-444d-a7c6-e358fb579a72" providerId="ADAL" clId="{9EB9C838-6696-584B-8C48-66565BE8B02C}" dt="2021-10-19T20:10:19.465" v="280"/>
          <ac:picMkLst>
            <pc:docMk/>
            <pc:sldMk cId="2494988456" sldId="1777"/>
            <ac:picMk id="20" creationId="{0EF77C09-27F5-6846-B74C-B4F37923DEEB}"/>
          </ac:picMkLst>
        </pc:picChg>
        <pc:picChg chg="del">
          <ac:chgData name="Jure Leskovec" userId="c3375773-ce7f-444d-a7c6-e358fb579a72" providerId="ADAL" clId="{9EB9C838-6696-584B-8C48-66565BE8B02C}" dt="2021-10-19T20:10:17.473" v="278" actId="478"/>
          <ac:picMkLst>
            <pc:docMk/>
            <pc:sldMk cId="2494988456" sldId="1777"/>
            <ac:picMk id="27" creationId="{79CD0321-8765-4E46-A47B-5488069F74C2}"/>
          </ac:picMkLst>
        </pc:picChg>
        <pc:picChg chg="del">
          <ac:chgData name="Jure Leskovec" userId="c3375773-ce7f-444d-a7c6-e358fb579a72" providerId="ADAL" clId="{9EB9C838-6696-584B-8C48-66565BE8B02C}" dt="2021-10-19T20:10:17.473" v="278" actId="478"/>
          <ac:picMkLst>
            <pc:docMk/>
            <pc:sldMk cId="2494988456" sldId="1777"/>
            <ac:picMk id="28" creationId="{B5CE1AF0-D9C8-4D4A-8DBE-E42340ED9C4C}"/>
          </ac:picMkLst>
        </pc:picChg>
        <pc:picChg chg="del">
          <ac:chgData name="Jure Leskovec" userId="c3375773-ce7f-444d-a7c6-e358fb579a72" providerId="ADAL" clId="{9EB9C838-6696-584B-8C48-66565BE8B02C}" dt="2021-10-19T20:10:17.473" v="278" actId="478"/>
          <ac:picMkLst>
            <pc:docMk/>
            <pc:sldMk cId="2494988456" sldId="1777"/>
            <ac:picMk id="29" creationId="{87A52154-EF3D-044C-A25E-1C94307B8790}"/>
          </ac:picMkLst>
        </pc:picChg>
        <pc:picChg chg="add del mod">
          <ac:chgData name="Jure Leskovec" userId="c3375773-ce7f-444d-a7c6-e358fb579a72" providerId="ADAL" clId="{9EB9C838-6696-584B-8C48-66565BE8B02C}" dt="2021-10-19T20:10:19.465" v="280"/>
          <ac:picMkLst>
            <pc:docMk/>
            <pc:sldMk cId="2494988456" sldId="1777"/>
            <ac:picMk id="30" creationId="{B5D59708-CF03-E140-A3BD-4382E3818150}"/>
          </ac:picMkLst>
        </pc:picChg>
        <pc:picChg chg="add del mod">
          <ac:chgData name="Jure Leskovec" userId="c3375773-ce7f-444d-a7c6-e358fb579a72" providerId="ADAL" clId="{9EB9C838-6696-584B-8C48-66565BE8B02C}" dt="2021-10-19T20:10:19.465" v="280"/>
          <ac:picMkLst>
            <pc:docMk/>
            <pc:sldMk cId="2494988456" sldId="1777"/>
            <ac:picMk id="31" creationId="{1E52AC06-F509-F64D-B35A-189C0CA31068}"/>
          </ac:picMkLst>
        </pc:picChg>
        <pc:picChg chg="add mod">
          <ac:chgData name="Jure Leskovec" userId="c3375773-ce7f-444d-a7c6-e358fb579a72" providerId="ADAL" clId="{9EB9C838-6696-584B-8C48-66565BE8B02C}" dt="2021-10-19T20:10:21.979" v="282"/>
          <ac:picMkLst>
            <pc:docMk/>
            <pc:sldMk cId="2494988456" sldId="1777"/>
            <ac:picMk id="38" creationId="{709C839C-AB6E-994C-AC3C-CDFCB21E6DF7}"/>
          </ac:picMkLst>
        </pc:picChg>
        <pc:picChg chg="add mod">
          <ac:chgData name="Jure Leskovec" userId="c3375773-ce7f-444d-a7c6-e358fb579a72" providerId="ADAL" clId="{9EB9C838-6696-584B-8C48-66565BE8B02C}" dt="2021-10-19T20:10:21.979" v="282"/>
          <ac:picMkLst>
            <pc:docMk/>
            <pc:sldMk cId="2494988456" sldId="1777"/>
            <ac:picMk id="43" creationId="{B8AC21C8-8BBE-584B-8E47-925FDC370B9A}"/>
          </ac:picMkLst>
        </pc:picChg>
        <pc:picChg chg="add mod">
          <ac:chgData name="Jure Leskovec" userId="c3375773-ce7f-444d-a7c6-e358fb579a72" providerId="ADAL" clId="{9EB9C838-6696-584B-8C48-66565BE8B02C}" dt="2021-10-19T20:10:21.979" v="282"/>
          <ac:picMkLst>
            <pc:docMk/>
            <pc:sldMk cId="2494988456" sldId="1777"/>
            <ac:picMk id="44" creationId="{EEDE2774-1B13-0C4B-BCAE-E1B0B4F8CCEB}"/>
          </ac:picMkLst>
        </pc:picChg>
        <pc:cxnChg chg="add del mod">
          <ac:chgData name="Jure Leskovec" userId="c3375773-ce7f-444d-a7c6-e358fb579a72" providerId="ADAL" clId="{9EB9C838-6696-584B-8C48-66565BE8B02C}" dt="2021-10-19T20:10:19.465" v="280"/>
          <ac:cxnSpMkLst>
            <pc:docMk/>
            <pc:sldMk cId="2494988456" sldId="1777"/>
            <ac:cxnSpMk id="36" creationId="{D41B7375-A3FE-BD45-ABE4-EB614235D30F}"/>
          </ac:cxnSpMkLst>
        </pc:cxnChg>
        <pc:cxnChg chg="add del mod">
          <ac:chgData name="Jure Leskovec" userId="c3375773-ce7f-444d-a7c6-e358fb579a72" providerId="ADAL" clId="{9EB9C838-6696-584B-8C48-66565BE8B02C}" dt="2021-10-19T20:10:19.465" v="280"/>
          <ac:cxnSpMkLst>
            <pc:docMk/>
            <pc:sldMk cId="2494988456" sldId="1777"/>
            <ac:cxnSpMk id="37" creationId="{D8AF4290-A534-A441-BAD5-2FA98ED710D7}"/>
          </ac:cxnSpMkLst>
        </pc:cxnChg>
        <pc:cxnChg chg="add mod">
          <ac:chgData name="Jure Leskovec" userId="c3375773-ce7f-444d-a7c6-e358fb579a72" providerId="ADAL" clId="{9EB9C838-6696-584B-8C48-66565BE8B02C}" dt="2021-10-19T20:10:21.979" v="282"/>
          <ac:cxnSpMkLst>
            <pc:docMk/>
            <pc:sldMk cId="2494988456" sldId="1777"/>
            <ac:cxnSpMk id="49" creationId="{E6E63550-5316-F042-83A9-D4E6AD4CBE26}"/>
          </ac:cxnSpMkLst>
        </pc:cxnChg>
        <pc:cxnChg chg="add mod">
          <ac:chgData name="Jure Leskovec" userId="c3375773-ce7f-444d-a7c6-e358fb579a72" providerId="ADAL" clId="{9EB9C838-6696-584B-8C48-66565BE8B02C}" dt="2021-10-19T20:10:21.979" v="282"/>
          <ac:cxnSpMkLst>
            <pc:docMk/>
            <pc:sldMk cId="2494988456" sldId="1777"/>
            <ac:cxnSpMk id="50" creationId="{25C21FD8-B47E-2245-BEC3-C3D8616438E2}"/>
          </ac:cxnSpMkLst>
        </pc:cxnChg>
      </pc:sldChg>
      <pc:sldChg chg="modSp mod">
        <pc:chgData name="Jure Leskovec" userId="c3375773-ce7f-444d-a7c6-e358fb579a72" providerId="ADAL" clId="{9EB9C838-6696-584B-8C48-66565BE8B02C}" dt="2021-10-19T20:13:30.771" v="334" actId="20577"/>
        <pc:sldMkLst>
          <pc:docMk/>
          <pc:sldMk cId="2481325905" sldId="1786"/>
        </pc:sldMkLst>
        <pc:spChg chg="mod">
          <ac:chgData name="Jure Leskovec" userId="c3375773-ce7f-444d-a7c6-e358fb579a72" providerId="ADAL" clId="{9EB9C838-6696-584B-8C48-66565BE8B02C}" dt="2021-10-19T20:13:30.771" v="334" actId="20577"/>
          <ac:spMkLst>
            <pc:docMk/>
            <pc:sldMk cId="2481325905" sldId="1786"/>
            <ac:spMk id="3" creationId="{86496B1D-4577-5C45-9F5C-3F8CCC980EF4}"/>
          </ac:spMkLst>
        </pc:spChg>
        <pc:spChg chg="mod">
          <ac:chgData name="Jure Leskovec" userId="c3375773-ce7f-444d-a7c6-e358fb579a72" providerId="ADAL" clId="{9EB9C838-6696-584B-8C48-66565BE8B02C}" dt="2021-10-19T20:13:23.964" v="325" actId="1036"/>
          <ac:spMkLst>
            <pc:docMk/>
            <pc:sldMk cId="2481325905" sldId="1786"/>
            <ac:spMk id="78" creationId="{A06B4D53-6D5C-7342-91BC-3D4B0E58C549}"/>
          </ac:spMkLst>
        </pc:spChg>
        <pc:spChg chg="mod">
          <ac:chgData name="Jure Leskovec" userId="c3375773-ce7f-444d-a7c6-e358fb579a72" providerId="ADAL" clId="{9EB9C838-6696-584B-8C48-66565BE8B02C}" dt="2021-10-19T20:13:23.964" v="325" actId="1036"/>
          <ac:spMkLst>
            <pc:docMk/>
            <pc:sldMk cId="2481325905" sldId="1786"/>
            <ac:spMk id="79" creationId="{F758D1D0-39EA-864C-87DF-29BC1CB3A79C}"/>
          </ac:spMkLst>
        </pc:spChg>
        <pc:spChg chg="mod">
          <ac:chgData name="Jure Leskovec" userId="c3375773-ce7f-444d-a7c6-e358fb579a72" providerId="ADAL" clId="{9EB9C838-6696-584B-8C48-66565BE8B02C}" dt="2021-10-19T20:13:23.964" v="325" actId="1036"/>
          <ac:spMkLst>
            <pc:docMk/>
            <pc:sldMk cId="2481325905" sldId="1786"/>
            <ac:spMk id="80" creationId="{BB9D45A7-5BC4-9148-8528-9F56D35450D9}"/>
          </ac:spMkLst>
        </pc:spChg>
        <pc:spChg chg="mod">
          <ac:chgData name="Jure Leskovec" userId="c3375773-ce7f-444d-a7c6-e358fb579a72" providerId="ADAL" clId="{9EB9C838-6696-584B-8C48-66565BE8B02C}" dt="2021-10-19T20:13:23.964" v="325" actId="1036"/>
          <ac:spMkLst>
            <pc:docMk/>
            <pc:sldMk cId="2481325905" sldId="1786"/>
            <ac:spMk id="81" creationId="{39D70A26-F4FC-B64E-891E-192133E6CD6E}"/>
          </ac:spMkLst>
        </pc:spChg>
        <pc:spChg chg="mod">
          <ac:chgData name="Jure Leskovec" userId="c3375773-ce7f-444d-a7c6-e358fb579a72" providerId="ADAL" clId="{9EB9C838-6696-584B-8C48-66565BE8B02C}" dt="2021-10-19T20:13:23.964" v="325" actId="1036"/>
          <ac:spMkLst>
            <pc:docMk/>
            <pc:sldMk cId="2481325905" sldId="1786"/>
            <ac:spMk id="82" creationId="{FE4A6544-34CA-1240-8270-4EB61AA7820B}"/>
          </ac:spMkLst>
        </pc:spChg>
        <pc:spChg chg="mod">
          <ac:chgData name="Jure Leskovec" userId="c3375773-ce7f-444d-a7c6-e358fb579a72" providerId="ADAL" clId="{9EB9C838-6696-584B-8C48-66565BE8B02C}" dt="2021-10-19T20:13:23.964" v="325" actId="1036"/>
          <ac:spMkLst>
            <pc:docMk/>
            <pc:sldMk cId="2481325905" sldId="1786"/>
            <ac:spMk id="83" creationId="{3514AF1A-B637-0640-9315-E8DAD4898E54}"/>
          </ac:spMkLst>
        </pc:spChg>
        <pc:spChg chg="mod">
          <ac:chgData name="Jure Leskovec" userId="c3375773-ce7f-444d-a7c6-e358fb579a72" providerId="ADAL" clId="{9EB9C838-6696-584B-8C48-66565BE8B02C}" dt="2021-10-19T20:13:23.964" v="325" actId="1036"/>
          <ac:spMkLst>
            <pc:docMk/>
            <pc:sldMk cId="2481325905" sldId="1786"/>
            <ac:spMk id="84" creationId="{A5056974-E4AC-6943-88C9-DC5ABF92DC2F}"/>
          </ac:spMkLst>
        </pc:spChg>
        <pc:spChg chg="mod">
          <ac:chgData name="Jure Leskovec" userId="c3375773-ce7f-444d-a7c6-e358fb579a72" providerId="ADAL" clId="{9EB9C838-6696-584B-8C48-66565BE8B02C}" dt="2021-10-19T20:13:23.964" v="325" actId="1036"/>
          <ac:spMkLst>
            <pc:docMk/>
            <pc:sldMk cId="2481325905" sldId="1786"/>
            <ac:spMk id="85" creationId="{97DD5F3B-2778-784E-8CA0-4C3090556761}"/>
          </ac:spMkLst>
        </pc:spChg>
        <pc:spChg chg="mod">
          <ac:chgData name="Jure Leskovec" userId="c3375773-ce7f-444d-a7c6-e358fb579a72" providerId="ADAL" clId="{9EB9C838-6696-584B-8C48-66565BE8B02C}" dt="2021-10-19T20:13:23.964" v="325" actId="1036"/>
          <ac:spMkLst>
            <pc:docMk/>
            <pc:sldMk cId="2481325905" sldId="1786"/>
            <ac:spMk id="86" creationId="{6835ADD7-0792-E94C-A48C-0436CD5F7D67}"/>
          </ac:spMkLst>
        </pc:spChg>
        <pc:spChg chg="mod">
          <ac:chgData name="Jure Leskovec" userId="c3375773-ce7f-444d-a7c6-e358fb579a72" providerId="ADAL" clId="{9EB9C838-6696-584B-8C48-66565BE8B02C}" dt="2021-10-19T20:13:23.964" v="325" actId="1036"/>
          <ac:spMkLst>
            <pc:docMk/>
            <pc:sldMk cId="2481325905" sldId="1786"/>
            <ac:spMk id="87" creationId="{47083765-C90E-0144-ADA3-09DA6E86F0FA}"/>
          </ac:spMkLst>
        </pc:spChg>
        <pc:cxnChg chg="mod">
          <ac:chgData name="Jure Leskovec" userId="c3375773-ce7f-444d-a7c6-e358fb579a72" providerId="ADAL" clId="{9EB9C838-6696-584B-8C48-66565BE8B02C}" dt="2021-10-19T20:13:23.964" v="325" actId="1036"/>
          <ac:cxnSpMkLst>
            <pc:docMk/>
            <pc:sldMk cId="2481325905" sldId="1786"/>
            <ac:cxnSpMk id="57" creationId="{0831D170-0DA4-4E41-B1B4-268A455B52DB}"/>
          </ac:cxnSpMkLst>
        </pc:cxnChg>
        <pc:cxnChg chg="mod">
          <ac:chgData name="Jure Leskovec" userId="c3375773-ce7f-444d-a7c6-e358fb579a72" providerId="ADAL" clId="{9EB9C838-6696-584B-8C48-66565BE8B02C}" dt="2021-10-19T20:13:23.964" v="325" actId="1036"/>
          <ac:cxnSpMkLst>
            <pc:docMk/>
            <pc:sldMk cId="2481325905" sldId="1786"/>
            <ac:cxnSpMk id="58" creationId="{E333CC2E-70F7-AF4C-BF76-6C000BE4BCC3}"/>
          </ac:cxnSpMkLst>
        </pc:cxnChg>
        <pc:cxnChg chg="mod">
          <ac:chgData name="Jure Leskovec" userId="c3375773-ce7f-444d-a7c6-e358fb579a72" providerId="ADAL" clId="{9EB9C838-6696-584B-8C48-66565BE8B02C}" dt="2021-10-19T20:13:23.964" v="325" actId="1036"/>
          <ac:cxnSpMkLst>
            <pc:docMk/>
            <pc:sldMk cId="2481325905" sldId="1786"/>
            <ac:cxnSpMk id="59" creationId="{5E82645D-C4A2-4745-A7E5-AD804FC3F62F}"/>
          </ac:cxnSpMkLst>
        </pc:cxnChg>
        <pc:cxnChg chg="mod">
          <ac:chgData name="Jure Leskovec" userId="c3375773-ce7f-444d-a7c6-e358fb579a72" providerId="ADAL" clId="{9EB9C838-6696-584B-8C48-66565BE8B02C}" dt="2021-10-19T20:13:23.964" v="325" actId="1036"/>
          <ac:cxnSpMkLst>
            <pc:docMk/>
            <pc:sldMk cId="2481325905" sldId="1786"/>
            <ac:cxnSpMk id="76" creationId="{35B098F9-E2F4-4B4B-9EA8-DBF0B9B32B0F}"/>
          </ac:cxnSpMkLst>
        </pc:cxnChg>
        <pc:cxnChg chg="mod">
          <ac:chgData name="Jure Leskovec" userId="c3375773-ce7f-444d-a7c6-e358fb579a72" providerId="ADAL" clId="{9EB9C838-6696-584B-8C48-66565BE8B02C}" dt="2021-10-19T20:13:23.964" v="325" actId="1036"/>
          <ac:cxnSpMkLst>
            <pc:docMk/>
            <pc:sldMk cId="2481325905" sldId="1786"/>
            <ac:cxnSpMk id="77" creationId="{47E10C56-9B25-A240-B9E1-1D70CCDE63A4}"/>
          </ac:cxnSpMkLst>
        </pc:cxnChg>
        <pc:cxnChg chg="mod">
          <ac:chgData name="Jure Leskovec" userId="c3375773-ce7f-444d-a7c6-e358fb579a72" providerId="ADAL" clId="{9EB9C838-6696-584B-8C48-66565BE8B02C}" dt="2021-10-19T20:13:23.964" v="325" actId="1036"/>
          <ac:cxnSpMkLst>
            <pc:docMk/>
            <pc:sldMk cId="2481325905" sldId="1786"/>
            <ac:cxnSpMk id="88" creationId="{5EF97346-88C9-B14A-8B50-C774E61C45FB}"/>
          </ac:cxnSpMkLst>
        </pc:cxnChg>
      </pc:sldChg>
      <pc:sldChg chg="del">
        <pc:chgData name="Jure Leskovec" userId="c3375773-ce7f-444d-a7c6-e358fb579a72" providerId="ADAL" clId="{9EB9C838-6696-584B-8C48-66565BE8B02C}" dt="2021-10-19T20:12:43.791" v="291" actId="2696"/>
        <pc:sldMkLst>
          <pc:docMk/>
          <pc:sldMk cId="37816971" sldId="1788"/>
        </pc:sldMkLst>
      </pc:sldChg>
      <pc:sldChg chg="delSp modSp mod">
        <pc:chgData name="Jure Leskovec" userId="c3375773-ce7f-444d-a7c6-e358fb579a72" providerId="ADAL" clId="{9EB9C838-6696-584B-8C48-66565BE8B02C}" dt="2021-10-19T20:14:13.377" v="346" actId="5793"/>
        <pc:sldMkLst>
          <pc:docMk/>
          <pc:sldMk cId="484532065" sldId="1790"/>
        </pc:sldMkLst>
        <pc:spChg chg="mod">
          <ac:chgData name="Jure Leskovec" userId="c3375773-ce7f-444d-a7c6-e358fb579a72" providerId="ADAL" clId="{9EB9C838-6696-584B-8C48-66565BE8B02C}" dt="2021-10-19T20:14:13.377" v="346" actId="5793"/>
          <ac:spMkLst>
            <pc:docMk/>
            <pc:sldMk cId="484532065" sldId="1790"/>
            <ac:spMk id="3" creationId="{86496B1D-4577-5C45-9F5C-3F8CCC980EF4}"/>
          </ac:spMkLst>
        </pc:spChg>
        <pc:spChg chg="del">
          <ac:chgData name="Jure Leskovec" userId="c3375773-ce7f-444d-a7c6-e358fb579a72" providerId="ADAL" clId="{9EB9C838-6696-584B-8C48-66565BE8B02C}" dt="2021-10-19T20:13:56.650" v="337" actId="478"/>
          <ac:spMkLst>
            <pc:docMk/>
            <pc:sldMk cId="484532065" sldId="1790"/>
            <ac:spMk id="78" creationId="{A06B4D53-6D5C-7342-91BC-3D4B0E58C549}"/>
          </ac:spMkLst>
        </pc:spChg>
        <pc:spChg chg="del">
          <ac:chgData name="Jure Leskovec" userId="c3375773-ce7f-444d-a7c6-e358fb579a72" providerId="ADAL" clId="{9EB9C838-6696-584B-8C48-66565BE8B02C}" dt="2021-10-19T20:13:56.650" v="337" actId="478"/>
          <ac:spMkLst>
            <pc:docMk/>
            <pc:sldMk cId="484532065" sldId="1790"/>
            <ac:spMk id="79" creationId="{F758D1D0-39EA-864C-87DF-29BC1CB3A79C}"/>
          </ac:spMkLst>
        </pc:spChg>
        <pc:spChg chg="del">
          <ac:chgData name="Jure Leskovec" userId="c3375773-ce7f-444d-a7c6-e358fb579a72" providerId="ADAL" clId="{9EB9C838-6696-584B-8C48-66565BE8B02C}" dt="2021-10-19T20:13:56.650" v="337" actId="478"/>
          <ac:spMkLst>
            <pc:docMk/>
            <pc:sldMk cId="484532065" sldId="1790"/>
            <ac:spMk id="80" creationId="{BB9D45A7-5BC4-9148-8528-9F56D35450D9}"/>
          </ac:spMkLst>
        </pc:spChg>
        <pc:spChg chg="del">
          <ac:chgData name="Jure Leskovec" userId="c3375773-ce7f-444d-a7c6-e358fb579a72" providerId="ADAL" clId="{9EB9C838-6696-584B-8C48-66565BE8B02C}" dt="2021-10-19T20:13:56.650" v="337" actId="478"/>
          <ac:spMkLst>
            <pc:docMk/>
            <pc:sldMk cId="484532065" sldId="1790"/>
            <ac:spMk id="81" creationId="{39D70A26-F4FC-B64E-891E-192133E6CD6E}"/>
          </ac:spMkLst>
        </pc:spChg>
        <pc:spChg chg="del">
          <ac:chgData name="Jure Leskovec" userId="c3375773-ce7f-444d-a7c6-e358fb579a72" providerId="ADAL" clId="{9EB9C838-6696-584B-8C48-66565BE8B02C}" dt="2021-10-19T20:13:56.650" v="337" actId="478"/>
          <ac:spMkLst>
            <pc:docMk/>
            <pc:sldMk cId="484532065" sldId="1790"/>
            <ac:spMk id="82" creationId="{FE4A6544-34CA-1240-8270-4EB61AA7820B}"/>
          </ac:spMkLst>
        </pc:spChg>
        <pc:spChg chg="del">
          <ac:chgData name="Jure Leskovec" userId="c3375773-ce7f-444d-a7c6-e358fb579a72" providerId="ADAL" clId="{9EB9C838-6696-584B-8C48-66565BE8B02C}" dt="2021-10-19T20:13:56.650" v="337" actId="478"/>
          <ac:spMkLst>
            <pc:docMk/>
            <pc:sldMk cId="484532065" sldId="1790"/>
            <ac:spMk id="83" creationId="{3514AF1A-B637-0640-9315-E8DAD4898E54}"/>
          </ac:spMkLst>
        </pc:spChg>
        <pc:spChg chg="del">
          <ac:chgData name="Jure Leskovec" userId="c3375773-ce7f-444d-a7c6-e358fb579a72" providerId="ADAL" clId="{9EB9C838-6696-584B-8C48-66565BE8B02C}" dt="2021-10-19T20:13:56.650" v="337" actId="478"/>
          <ac:spMkLst>
            <pc:docMk/>
            <pc:sldMk cId="484532065" sldId="1790"/>
            <ac:spMk id="84" creationId="{A5056974-E4AC-6943-88C9-DC5ABF92DC2F}"/>
          </ac:spMkLst>
        </pc:spChg>
        <pc:spChg chg="del">
          <ac:chgData name="Jure Leskovec" userId="c3375773-ce7f-444d-a7c6-e358fb579a72" providerId="ADAL" clId="{9EB9C838-6696-584B-8C48-66565BE8B02C}" dt="2021-10-19T20:13:56.650" v="337" actId="478"/>
          <ac:spMkLst>
            <pc:docMk/>
            <pc:sldMk cId="484532065" sldId="1790"/>
            <ac:spMk id="85" creationId="{97DD5F3B-2778-784E-8CA0-4C3090556761}"/>
          </ac:spMkLst>
        </pc:spChg>
        <pc:spChg chg="del">
          <ac:chgData name="Jure Leskovec" userId="c3375773-ce7f-444d-a7c6-e358fb579a72" providerId="ADAL" clId="{9EB9C838-6696-584B-8C48-66565BE8B02C}" dt="2021-10-19T20:13:56.650" v="337" actId="478"/>
          <ac:spMkLst>
            <pc:docMk/>
            <pc:sldMk cId="484532065" sldId="1790"/>
            <ac:spMk id="86" creationId="{6835ADD7-0792-E94C-A48C-0436CD5F7D67}"/>
          </ac:spMkLst>
        </pc:spChg>
        <pc:spChg chg="del">
          <ac:chgData name="Jure Leskovec" userId="c3375773-ce7f-444d-a7c6-e358fb579a72" providerId="ADAL" clId="{9EB9C838-6696-584B-8C48-66565BE8B02C}" dt="2021-10-19T20:13:56.650" v="337" actId="478"/>
          <ac:spMkLst>
            <pc:docMk/>
            <pc:sldMk cId="484532065" sldId="1790"/>
            <ac:spMk id="87" creationId="{47083765-C90E-0144-ADA3-09DA6E86F0FA}"/>
          </ac:spMkLst>
        </pc:spChg>
        <pc:cxnChg chg="del">
          <ac:chgData name="Jure Leskovec" userId="c3375773-ce7f-444d-a7c6-e358fb579a72" providerId="ADAL" clId="{9EB9C838-6696-584B-8C48-66565BE8B02C}" dt="2021-10-19T20:13:56.650" v="337" actId="478"/>
          <ac:cxnSpMkLst>
            <pc:docMk/>
            <pc:sldMk cId="484532065" sldId="1790"/>
            <ac:cxnSpMk id="57" creationId="{0831D170-0DA4-4E41-B1B4-268A455B52DB}"/>
          </ac:cxnSpMkLst>
        </pc:cxnChg>
        <pc:cxnChg chg="del">
          <ac:chgData name="Jure Leskovec" userId="c3375773-ce7f-444d-a7c6-e358fb579a72" providerId="ADAL" clId="{9EB9C838-6696-584B-8C48-66565BE8B02C}" dt="2021-10-19T20:13:56.650" v="337" actId="478"/>
          <ac:cxnSpMkLst>
            <pc:docMk/>
            <pc:sldMk cId="484532065" sldId="1790"/>
            <ac:cxnSpMk id="58" creationId="{E333CC2E-70F7-AF4C-BF76-6C000BE4BCC3}"/>
          </ac:cxnSpMkLst>
        </pc:cxnChg>
        <pc:cxnChg chg="del">
          <ac:chgData name="Jure Leskovec" userId="c3375773-ce7f-444d-a7c6-e358fb579a72" providerId="ADAL" clId="{9EB9C838-6696-584B-8C48-66565BE8B02C}" dt="2021-10-19T20:13:56.650" v="337" actId="478"/>
          <ac:cxnSpMkLst>
            <pc:docMk/>
            <pc:sldMk cId="484532065" sldId="1790"/>
            <ac:cxnSpMk id="59" creationId="{5E82645D-C4A2-4745-A7E5-AD804FC3F62F}"/>
          </ac:cxnSpMkLst>
        </pc:cxnChg>
        <pc:cxnChg chg="del">
          <ac:chgData name="Jure Leskovec" userId="c3375773-ce7f-444d-a7c6-e358fb579a72" providerId="ADAL" clId="{9EB9C838-6696-584B-8C48-66565BE8B02C}" dt="2021-10-19T20:13:56.650" v="337" actId="478"/>
          <ac:cxnSpMkLst>
            <pc:docMk/>
            <pc:sldMk cId="484532065" sldId="1790"/>
            <ac:cxnSpMk id="76" creationId="{35B098F9-E2F4-4B4B-9EA8-DBF0B9B32B0F}"/>
          </ac:cxnSpMkLst>
        </pc:cxnChg>
        <pc:cxnChg chg="del">
          <ac:chgData name="Jure Leskovec" userId="c3375773-ce7f-444d-a7c6-e358fb579a72" providerId="ADAL" clId="{9EB9C838-6696-584B-8C48-66565BE8B02C}" dt="2021-10-19T20:13:56.650" v="337" actId="478"/>
          <ac:cxnSpMkLst>
            <pc:docMk/>
            <pc:sldMk cId="484532065" sldId="1790"/>
            <ac:cxnSpMk id="77" creationId="{47E10C56-9B25-A240-B9E1-1D70CCDE63A4}"/>
          </ac:cxnSpMkLst>
        </pc:cxnChg>
        <pc:cxnChg chg="del">
          <ac:chgData name="Jure Leskovec" userId="c3375773-ce7f-444d-a7c6-e358fb579a72" providerId="ADAL" clId="{9EB9C838-6696-584B-8C48-66565BE8B02C}" dt="2021-10-19T20:13:56.650" v="337" actId="478"/>
          <ac:cxnSpMkLst>
            <pc:docMk/>
            <pc:sldMk cId="484532065" sldId="1790"/>
            <ac:cxnSpMk id="88" creationId="{5EF97346-88C9-B14A-8B50-C774E61C45FB}"/>
          </ac:cxnSpMkLst>
        </pc:cxnChg>
      </pc:sldChg>
      <pc:sldChg chg="modSp mod">
        <pc:chgData name="Jure Leskovec" userId="c3375773-ce7f-444d-a7c6-e358fb579a72" providerId="ADAL" clId="{9EB9C838-6696-584B-8C48-66565BE8B02C}" dt="2021-10-19T20:14:47.677" v="348" actId="1582"/>
        <pc:sldMkLst>
          <pc:docMk/>
          <pc:sldMk cId="1216434415" sldId="1791"/>
        </pc:sldMkLst>
        <pc:spChg chg="mod">
          <ac:chgData name="Jure Leskovec" userId="c3375773-ce7f-444d-a7c6-e358fb579a72" providerId="ADAL" clId="{9EB9C838-6696-584B-8C48-66565BE8B02C}" dt="2021-10-19T19:06:08.766" v="274" actId="207"/>
          <ac:spMkLst>
            <pc:docMk/>
            <pc:sldMk cId="1216434415" sldId="1791"/>
            <ac:spMk id="3" creationId="{86496B1D-4577-5C45-9F5C-3F8CCC980EF4}"/>
          </ac:spMkLst>
        </pc:spChg>
        <pc:cxnChg chg="mod">
          <ac:chgData name="Jure Leskovec" userId="c3375773-ce7f-444d-a7c6-e358fb579a72" providerId="ADAL" clId="{9EB9C838-6696-584B-8C48-66565BE8B02C}" dt="2021-10-19T20:14:47.677" v="348" actId="1582"/>
          <ac:cxnSpMkLst>
            <pc:docMk/>
            <pc:sldMk cId="1216434415" sldId="1791"/>
            <ac:cxnSpMk id="27" creationId="{31231A87-E816-1841-BB79-09DDBDCD96AB}"/>
          </ac:cxnSpMkLst>
        </pc:cxnChg>
        <pc:cxnChg chg="mod">
          <ac:chgData name="Jure Leskovec" userId="c3375773-ce7f-444d-a7c6-e358fb579a72" providerId="ADAL" clId="{9EB9C838-6696-584B-8C48-66565BE8B02C}" dt="2021-10-19T20:14:47.677" v="348" actId="1582"/>
          <ac:cxnSpMkLst>
            <pc:docMk/>
            <pc:sldMk cId="1216434415" sldId="1791"/>
            <ac:cxnSpMk id="61" creationId="{573435CE-199A-734C-AD98-93ADDEB90656}"/>
          </ac:cxnSpMkLst>
        </pc:cxnChg>
        <pc:cxnChg chg="mod">
          <ac:chgData name="Jure Leskovec" userId="c3375773-ce7f-444d-a7c6-e358fb579a72" providerId="ADAL" clId="{9EB9C838-6696-584B-8C48-66565BE8B02C}" dt="2021-10-19T20:14:47.677" v="348" actId="1582"/>
          <ac:cxnSpMkLst>
            <pc:docMk/>
            <pc:sldMk cId="1216434415" sldId="1791"/>
            <ac:cxnSpMk id="120" creationId="{0E9986B8-F02D-FF49-A2AE-C158D682AEAD}"/>
          </ac:cxnSpMkLst>
        </pc:cxnChg>
      </pc:sldChg>
      <pc:sldChg chg="modSp mod modShow">
        <pc:chgData name="Jure Leskovec" userId="c3375773-ce7f-444d-a7c6-e358fb579a72" providerId="ADAL" clId="{9EB9C838-6696-584B-8C48-66565BE8B02C}" dt="2021-10-19T19:06:12.228" v="275" actId="207"/>
        <pc:sldMkLst>
          <pc:docMk/>
          <pc:sldMk cId="3409698193" sldId="1792"/>
        </pc:sldMkLst>
        <pc:spChg chg="mod">
          <ac:chgData name="Jure Leskovec" userId="c3375773-ce7f-444d-a7c6-e358fb579a72" providerId="ADAL" clId="{9EB9C838-6696-584B-8C48-66565BE8B02C}" dt="2021-10-19T19:06:12.228" v="275" actId="207"/>
          <ac:spMkLst>
            <pc:docMk/>
            <pc:sldMk cId="3409698193" sldId="1792"/>
            <ac:spMk id="3" creationId="{86496B1D-4577-5C45-9F5C-3F8CCC980EF4}"/>
          </ac:spMkLst>
        </pc:spChg>
      </pc:sldChg>
      <pc:sldChg chg="add">
        <pc:chgData name="Jure Leskovec" userId="c3375773-ce7f-444d-a7c6-e358fb579a72" providerId="ADAL" clId="{9EB9C838-6696-584B-8C48-66565BE8B02C}" dt="2021-10-19T04:26:10.741" v="1"/>
        <pc:sldMkLst>
          <pc:docMk/>
          <pc:sldMk cId="4031732120" sldId="1798"/>
        </pc:sldMkLst>
      </pc:sldChg>
      <pc:sldChg chg="del">
        <pc:chgData name="Jure Leskovec" userId="c3375773-ce7f-444d-a7c6-e358fb579a72" providerId="ADAL" clId="{9EB9C838-6696-584B-8C48-66565BE8B02C}" dt="2021-10-19T04:41:15.525" v="11" actId="2696"/>
        <pc:sldMkLst>
          <pc:docMk/>
          <pc:sldMk cId="3832457396" sldId="1799"/>
        </pc:sldMkLst>
      </pc:sldChg>
      <pc:sldChg chg="modSp mod">
        <pc:chgData name="Jure Leskovec" userId="c3375773-ce7f-444d-a7c6-e358fb579a72" providerId="ADAL" clId="{9EB9C838-6696-584B-8C48-66565BE8B02C}" dt="2021-10-20T20:54:40.420" v="576" actId="20577"/>
        <pc:sldMkLst>
          <pc:docMk/>
          <pc:sldMk cId="2059172959" sldId="1821"/>
        </pc:sldMkLst>
        <pc:spChg chg="mod">
          <ac:chgData name="Jure Leskovec" userId="c3375773-ce7f-444d-a7c6-e358fb579a72" providerId="ADAL" clId="{9EB9C838-6696-584B-8C48-66565BE8B02C}" dt="2021-10-20T20:54:40.420" v="576" actId="20577"/>
          <ac:spMkLst>
            <pc:docMk/>
            <pc:sldMk cId="2059172959" sldId="1821"/>
            <ac:spMk id="3" creationId="{DA2610D1-41A7-D345-A4E2-B8583A5064B9}"/>
          </ac:spMkLst>
        </pc:spChg>
      </pc:sldChg>
      <pc:sldChg chg="del">
        <pc:chgData name="Jure Leskovec" userId="c3375773-ce7f-444d-a7c6-e358fb579a72" providerId="ADAL" clId="{9EB9C838-6696-584B-8C48-66565BE8B02C}" dt="2021-10-19T04:41:15.525" v="11" actId="2696"/>
        <pc:sldMkLst>
          <pc:docMk/>
          <pc:sldMk cId="1190210528" sldId="1844"/>
        </pc:sldMkLst>
      </pc:sldChg>
      <pc:sldChg chg="modSp mod">
        <pc:chgData name="Jure Leskovec" userId="c3375773-ce7f-444d-a7c6-e358fb579a72" providerId="ADAL" clId="{9EB9C838-6696-584B-8C48-66565BE8B02C}" dt="2021-10-19T04:42:32.130" v="261" actId="20577"/>
        <pc:sldMkLst>
          <pc:docMk/>
          <pc:sldMk cId="2755486518" sldId="1846"/>
        </pc:sldMkLst>
        <pc:spChg chg="mod">
          <ac:chgData name="Jure Leskovec" userId="c3375773-ce7f-444d-a7c6-e358fb579a72" providerId="ADAL" clId="{9EB9C838-6696-584B-8C48-66565BE8B02C}" dt="2021-10-19T04:39:51.686" v="8" actId="20577"/>
          <ac:spMkLst>
            <pc:docMk/>
            <pc:sldMk cId="2755486518" sldId="1846"/>
            <ac:spMk id="2" creationId="{63BCC070-AFE8-AD46-ADD4-84F90FA3E0EA}"/>
          </ac:spMkLst>
        </pc:spChg>
        <pc:spChg chg="mod">
          <ac:chgData name="Jure Leskovec" userId="c3375773-ce7f-444d-a7c6-e358fb579a72" providerId="ADAL" clId="{9EB9C838-6696-584B-8C48-66565BE8B02C}" dt="2021-10-19T04:42:32.130" v="261" actId="20577"/>
          <ac:spMkLst>
            <pc:docMk/>
            <pc:sldMk cId="2755486518" sldId="1846"/>
            <ac:spMk id="3" creationId="{5B107089-6B99-ED43-A25C-979202AC6972}"/>
          </ac:spMkLst>
        </pc:spChg>
      </pc:sldChg>
      <pc:sldChg chg="modSp new mod setBg modShow">
        <pc:chgData name="Jure Leskovec" userId="c3375773-ce7f-444d-a7c6-e358fb579a72" providerId="ADAL" clId="{9EB9C838-6696-584B-8C48-66565BE8B02C}" dt="2021-10-20T20:55:38.658" v="611" actId="20577"/>
        <pc:sldMkLst>
          <pc:docMk/>
          <pc:sldMk cId="2672225953" sldId="1851"/>
        </pc:sldMkLst>
        <pc:spChg chg="mod">
          <ac:chgData name="Jure Leskovec" userId="c3375773-ce7f-444d-a7c6-e358fb579a72" providerId="ADAL" clId="{9EB9C838-6696-584B-8C48-66565BE8B02C}" dt="2021-10-19T22:23:43.355" v="550" actId="20577"/>
          <ac:spMkLst>
            <pc:docMk/>
            <pc:sldMk cId="2672225953" sldId="1851"/>
            <ac:spMk id="2" creationId="{76D32D15-6C3A-F044-975D-7650F4AA1683}"/>
          </ac:spMkLst>
        </pc:spChg>
        <pc:spChg chg="mod">
          <ac:chgData name="Jure Leskovec" userId="c3375773-ce7f-444d-a7c6-e358fb579a72" providerId="ADAL" clId="{9EB9C838-6696-584B-8C48-66565BE8B02C}" dt="2021-10-20T20:55:38.658" v="611" actId="20577"/>
          <ac:spMkLst>
            <pc:docMk/>
            <pc:sldMk cId="2672225953" sldId="1851"/>
            <ac:spMk id="3" creationId="{FC97773B-B5E5-884F-BEE0-78864F1373F5}"/>
          </ac:spMkLst>
        </pc:spChg>
      </pc:sldChg>
      <pc:sldChg chg="add del">
        <pc:chgData name="Jure Leskovec" userId="c3375773-ce7f-444d-a7c6-e358fb579a72" providerId="ADAL" clId="{9EB9C838-6696-584B-8C48-66565BE8B02C}" dt="2021-10-19T20:10:45.890" v="283" actId="2696"/>
        <pc:sldMkLst>
          <pc:docMk/>
          <pc:sldMk cId="3468667252" sldId="1851"/>
        </pc:sldMkLst>
      </pc:sldChg>
      <pc:sldChg chg="modSp new mod">
        <pc:chgData name="Jure Leskovec" userId="c3375773-ce7f-444d-a7c6-e358fb579a72" providerId="ADAL" clId="{9EB9C838-6696-584B-8C48-66565BE8B02C}" dt="2021-10-20T20:56:08.979" v="640" actId="20577"/>
        <pc:sldMkLst>
          <pc:docMk/>
          <pc:sldMk cId="591870430" sldId="1852"/>
        </pc:sldMkLst>
        <pc:spChg chg="mod">
          <ac:chgData name="Jure Leskovec" userId="c3375773-ce7f-444d-a7c6-e358fb579a72" providerId="ADAL" clId="{9EB9C838-6696-584B-8C48-66565BE8B02C}" dt="2021-10-20T20:56:08.979" v="640" actId="20577"/>
          <ac:spMkLst>
            <pc:docMk/>
            <pc:sldMk cId="591870430" sldId="1852"/>
            <ac:spMk id="2" creationId="{16E38CC1-6EAB-D440-A785-BD3CEE0C4573}"/>
          </ac:spMkLst>
        </pc:spChg>
      </pc:sldChg>
      <pc:sldChg chg="delSp add del mod">
        <pc:chgData name="Jure Leskovec" userId="c3375773-ce7f-444d-a7c6-e358fb579a72" providerId="ADAL" clId="{9EB9C838-6696-584B-8C48-66565BE8B02C}" dt="2021-10-19T20:10:55.450" v="285" actId="2696"/>
        <pc:sldMkLst>
          <pc:docMk/>
          <pc:sldMk cId="3459096520" sldId="1852"/>
        </pc:sldMkLst>
        <pc:spChg chg="del">
          <ac:chgData name="Jure Leskovec" userId="c3375773-ce7f-444d-a7c6-e358fb579a72" providerId="ADAL" clId="{9EB9C838-6696-584B-8C48-66565BE8B02C}" dt="2021-10-19T20:10:53.267" v="284" actId="21"/>
          <ac:spMkLst>
            <pc:docMk/>
            <pc:sldMk cId="3459096520" sldId="1852"/>
            <ac:spMk id="38" creationId="{DEC9070D-68F2-A04A-863B-515C400896FD}"/>
          </ac:spMkLst>
        </pc:spChg>
        <pc:spChg chg="del">
          <ac:chgData name="Jure Leskovec" userId="c3375773-ce7f-444d-a7c6-e358fb579a72" providerId="ADAL" clId="{9EB9C838-6696-584B-8C48-66565BE8B02C}" dt="2021-10-19T20:10:53.267" v="284" actId="21"/>
          <ac:spMkLst>
            <pc:docMk/>
            <pc:sldMk cId="3459096520" sldId="1852"/>
            <ac:spMk id="43" creationId="{CEF97648-3E86-F146-A84F-B6275E257A1F}"/>
          </ac:spMkLst>
        </pc:spChg>
        <pc:spChg chg="del">
          <ac:chgData name="Jure Leskovec" userId="c3375773-ce7f-444d-a7c6-e358fb579a72" providerId="ADAL" clId="{9EB9C838-6696-584B-8C48-66565BE8B02C}" dt="2021-10-19T20:10:53.267" v="284" actId="21"/>
          <ac:spMkLst>
            <pc:docMk/>
            <pc:sldMk cId="3459096520" sldId="1852"/>
            <ac:spMk id="44" creationId="{1699E538-CD04-8E4A-86AD-1DC5198D3B63}"/>
          </ac:spMkLst>
        </pc:spChg>
        <pc:picChg chg="del">
          <ac:chgData name="Jure Leskovec" userId="c3375773-ce7f-444d-a7c6-e358fb579a72" providerId="ADAL" clId="{9EB9C838-6696-584B-8C48-66565BE8B02C}" dt="2021-10-19T20:10:53.267" v="284" actId="21"/>
          <ac:picMkLst>
            <pc:docMk/>
            <pc:sldMk cId="3459096520" sldId="1852"/>
            <ac:picMk id="31" creationId="{0471D13F-A3BF-DE40-B234-40F0757C7A77}"/>
          </ac:picMkLst>
        </pc:picChg>
        <pc:picChg chg="del">
          <ac:chgData name="Jure Leskovec" userId="c3375773-ce7f-444d-a7c6-e358fb579a72" providerId="ADAL" clId="{9EB9C838-6696-584B-8C48-66565BE8B02C}" dt="2021-10-19T20:10:53.267" v="284" actId="21"/>
          <ac:picMkLst>
            <pc:docMk/>
            <pc:sldMk cId="3459096520" sldId="1852"/>
            <ac:picMk id="32" creationId="{F42A8DE0-1C30-CD44-A18C-D414F04BFA14}"/>
          </ac:picMkLst>
        </pc:picChg>
        <pc:picChg chg="del">
          <ac:chgData name="Jure Leskovec" userId="c3375773-ce7f-444d-a7c6-e358fb579a72" providerId="ADAL" clId="{9EB9C838-6696-584B-8C48-66565BE8B02C}" dt="2021-10-19T20:10:53.267" v="284" actId="21"/>
          <ac:picMkLst>
            <pc:docMk/>
            <pc:sldMk cId="3459096520" sldId="1852"/>
            <ac:picMk id="33" creationId="{13C998E6-27A3-C74C-893A-81F43F0A18D6}"/>
          </ac:picMkLst>
        </pc:picChg>
        <pc:picChg chg="del">
          <ac:chgData name="Jure Leskovec" userId="c3375773-ce7f-444d-a7c6-e358fb579a72" providerId="ADAL" clId="{9EB9C838-6696-584B-8C48-66565BE8B02C}" dt="2021-10-19T20:10:53.267" v="284" actId="21"/>
          <ac:picMkLst>
            <pc:docMk/>
            <pc:sldMk cId="3459096520" sldId="1852"/>
            <ac:picMk id="34" creationId="{2FB3899B-27A4-654C-B271-F587B7868D5C}"/>
          </ac:picMkLst>
        </pc:picChg>
        <pc:picChg chg="del">
          <ac:chgData name="Jure Leskovec" userId="c3375773-ce7f-444d-a7c6-e358fb579a72" providerId="ADAL" clId="{9EB9C838-6696-584B-8C48-66565BE8B02C}" dt="2021-10-19T20:10:53.267" v="284" actId="21"/>
          <ac:picMkLst>
            <pc:docMk/>
            <pc:sldMk cId="3459096520" sldId="1852"/>
            <ac:picMk id="35" creationId="{3FBD84AB-FB20-8144-986D-D666B58F9022}"/>
          </ac:picMkLst>
        </pc:picChg>
        <pc:cxnChg chg="del">
          <ac:chgData name="Jure Leskovec" userId="c3375773-ce7f-444d-a7c6-e358fb579a72" providerId="ADAL" clId="{9EB9C838-6696-584B-8C48-66565BE8B02C}" dt="2021-10-19T20:10:53.267" v="284" actId="21"/>
          <ac:cxnSpMkLst>
            <pc:docMk/>
            <pc:sldMk cId="3459096520" sldId="1852"/>
            <ac:cxnSpMk id="17" creationId="{14F40D62-A5D9-DD46-AA83-2438AAD5FF78}"/>
          </ac:cxnSpMkLst>
        </pc:cxnChg>
        <pc:cxnChg chg="del">
          <ac:chgData name="Jure Leskovec" userId="c3375773-ce7f-444d-a7c6-e358fb579a72" providerId="ADAL" clId="{9EB9C838-6696-584B-8C48-66565BE8B02C}" dt="2021-10-19T20:10:53.267" v="284" actId="21"/>
          <ac:cxnSpMkLst>
            <pc:docMk/>
            <pc:sldMk cId="3459096520" sldId="1852"/>
            <ac:cxnSpMk id="18" creationId="{ED91BF02-C179-8C4D-AF05-BC6118A96B17}"/>
          </ac:cxnSpMkLst>
        </pc:cxnChg>
        <pc:cxnChg chg="del">
          <ac:chgData name="Jure Leskovec" userId="c3375773-ce7f-444d-a7c6-e358fb579a72" providerId="ADAL" clId="{9EB9C838-6696-584B-8C48-66565BE8B02C}" dt="2021-10-19T20:10:53.267" v="284" actId="21"/>
          <ac:cxnSpMkLst>
            <pc:docMk/>
            <pc:sldMk cId="3459096520" sldId="1852"/>
            <ac:cxnSpMk id="19" creationId="{6AEAD036-C973-0A4F-82C5-DCDB043D81A4}"/>
          </ac:cxnSpMkLst>
        </pc:cxnChg>
        <pc:cxnChg chg="del">
          <ac:chgData name="Jure Leskovec" userId="c3375773-ce7f-444d-a7c6-e358fb579a72" providerId="ADAL" clId="{9EB9C838-6696-584B-8C48-66565BE8B02C}" dt="2021-10-19T20:10:53.267" v="284" actId="21"/>
          <ac:cxnSpMkLst>
            <pc:docMk/>
            <pc:sldMk cId="3459096520" sldId="1852"/>
            <ac:cxnSpMk id="22" creationId="{A2B8A157-73AE-814E-AEE6-9D6BFAC55DC3}"/>
          </ac:cxnSpMkLst>
        </pc:cxnChg>
      </pc:sldChg>
    </pc:docChg>
  </pc:docChgLst>
  <pc:docChgLst>
    <pc:chgData name="Charilaos I. Kanatsoulis" userId="S::harilaos@stanford.edu::030ec4ea-53c0-4988-b931-860f83415eb2" providerId="AD" clId="Web-{B5D846BF-4EF3-2669-B42E-D720D44FE3C3}"/>
    <pc:docChg chg="addSld delSld">
      <pc:chgData name="Charilaos I. Kanatsoulis" userId="S::harilaos@stanford.edu::030ec4ea-53c0-4988-b931-860f83415eb2" providerId="AD" clId="Web-{B5D846BF-4EF3-2669-B42E-D720D44FE3C3}" dt="2024-10-10T00:16:26.223" v="1"/>
      <pc:docMkLst>
        <pc:docMk/>
      </pc:docMkLst>
      <pc:sldChg chg="del">
        <pc:chgData name="Charilaos I. Kanatsoulis" userId="S::harilaos@stanford.edu::030ec4ea-53c0-4988-b931-860f83415eb2" providerId="AD" clId="Web-{B5D846BF-4EF3-2669-B42E-D720D44FE3C3}" dt="2024-10-10T00:16:26.223" v="1"/>
        <pc:sldMkLst>
          <pc:docMk/>
          <pc:sldMk cId="2149971819" sldId="1835"/>
        </pc:sldMkLst>
      </pc:sldChg>
      <pc:sldChg chg="add">
        <pc:chgData name="Charilaos I. Kanatsoulis" userId="S::harilaos@stanford.edu::030ec4ea-53c0-4988-b931-860f83415eb2" providerId="AD" clId="Web-{B5D846BF-4EF3-2669-B42E-D720D44FE3C3}" dt="2024-10-10T00:16:16.144" v="0"/>
        <pc:sldMkLst>
          <pc:docMk/>
          <pc:sldMk cId="2468676052" sldId="1853"/>
        </pc:sldMkLst>
      </pc:sldChg>
    </pc:docChg>
  </pc:docChgLst>
  <pc:docChgLst>
    <pc:chgData name="Charilaos I. Kanatsoulis" userId="S::harilaos@stanford.edu::030ec4ea-53c0-4988-b931-860f83415eb2" providerId="AD" clId="Web-{B16E7483-980B-5211-AA93-EA334CA970B3}"/>
    <pc:docChg chg="addSld delSld modSld sldOrd">
      <pc:chgData name="Charilaos I. Kanatsoulis" userId="S::harilaos@stanford.edu::030ec4ea-53c0-4988-b931-860f83415eb2" providerId="AD" clId="Web-{B16E7483-980B-5211-AA93-EA334CA970B3}" dt="2024-10-10T09:06:13.445" v="1694"/>
      <pc:docMkLst>
        <pc:docMk/>
      </pc:docMkLst>
      <pc:sldChg chg="ord">
        <pc:chgData name="Charilaos I. Kanatsoulis" userId="S::harilaos@stanford.edu::030ec4ea-53c0-4988-b931-860f83415eb2" providerId="AD" clId="Web-{B16E7483-980B-5211-AA93-EA334CA970B3}" dt="2024-10-10T08:38:51.442" v="1229"/>
        <pc:sldMkLst>
          <pc:docMk/>
          <pc:sldMk cId="1779082765" sldId="280"/>
        </pc:sldMkLst>
      </pc:sldChg>
      <pc:sldChg chg="modNotes">
        <pc:chgData name="Charilaos I. Kanatsoulis" userId="S::harilaos@stanford.edu::030ec4ea-53c0-4988-b931-860f83415eb2" providerId="AD" clId="Web-{B16E7483-980B-5211-AA93-EA334CA970B3}" dt="2024-10-10T07:24:38.914" v="382"/>
        <pc:sldMkLst>
          <pc:docMk/>
          <pc:sldMk cId="1560627565" sldId="906"/>
        </pc:sldMkLst>
      </pc:sldChg>
      <pc:sldChg chg="modNotes">
        <pc:chgData name="Charilaos I. Kanatsoulis" userId="S::harilaos@stanford.edu::030ec4ea-53c0-4988-b931-860f83415eb2" providerId="AD" clId="Web-{B16E7483-980B-5211-AA93-EA334CA970B3}" dt="2024-10-10T08:04:35.322" v="593"/>
        <pc:sldMkLst>
          <pc:docMk/>
          <pc:sldMk cId="4114597961" sldId="915"/>
        </pc:sldMkLst>
      </pc:sldChg>
      <pc:sldChg chg="modNotes">
        <pc:chgData name="Charilaos I. Kanatsoulis" userId="S::harilaos@stanford.edu::030ec4ea-53c0-4988-b931-860f83415eb2" providerId="AD" clId="Web-{B16E7483-980B-5211-AA93-EA334CA970B3}" dt="2024-10-10T08:09:54.240" v="800"/>
        <pc:sldMkLst>
          <pc:docMk/>
          <pc:sldMk cId="2645832006" sldId="938"/>
        </pc:sldMkLst>
      </pc:sldChg>
      <pc:sldChg chg="modNotes">
        <pc:chgData name="Charilaos I. Kanatsoulis" userId="S::harilaos@stanford.edu::030ec4ea-53c0-4988-b931-860f83415eb2" providerId="AD" clId="Web-{B16E7483-980B-5211-AA93-EA334CA970B3}" dt="2024-10-10T07:27:42.598" v="461"/>
        <pc:sldMkLst>
          <pc:docMk/>
          <pc:sldMk cId="390510241" sldId="1823"/>
        </pc:sldMkLst>
      </pc:sldChg>
      <pc:sldChg chg="modNotes">
        <pc:chgData name="Charilaos I. Kanatsoulis" userId="S::harilaos@stanford.edu::030ec4ea-53c0-4988-b931-860f83415eb2" providerId="AD" clId="Web-{B16E7483-980B-5211-AA93-EA334CA970B3}" dt="2024-10-10T07:29:31.557" v="477"/>
        <pc:sldMkLst>
          <pc:docMk/>
          <pc:sldMk cId="2219547833" sldId="1827"/>
        </pc:sldMkLst>
      </pc:sldChg>
      <pc:sldChg chg="modNotes">
        <pc:chgData name="Charilaos I. Kanatsoulis" userId="S::harilaos@stanford.edu::030ec4ea-53c0-4988-b931-860f83415eb2" providerId="AD" clId="Web-{B16E7483-980B-5211-AA93-EA334CA970B3}" dt="2024-10-10T07:32:44.038" v="577"/>
        <pc:sldMkLst>
          <pc:docMk/>
          <pc:sldMk cId="2882312571" sldId="1828"/>
        </pc:sldMkLst>
      </pc:sldChg>
      <pc:sldChg chg="modNotes">
        <pc:chgData name="Charilaos I. Kanatsoulis" userId="S::harilaos@stanford.edu::030ec4ea-53c0-4988-b931-860f83415eb2" providerId="AD" clId="Web-{B16E7483-980B-5211-AA93-EA334CA970B3}" dt="2024-10-10T08:23:05.859" v="988"/>
        <pc:sldMkLst>
          <pc:docMk/>
          <pc:sldMk cId="3481136728" sldId="1831"/>
        </pc:sldMkLst>
      </pc:sldChg>
      <pc:sldChg chg="modNotes">
        <pc:chgData name="Charilaos I. Kanatsoulis" userId="S::harilaos@stanford.edu::030ec4ea-53c0-4988-b931-860f83415eb2" providerId="AD" clId="Web-{B16E7483-980B-5211-AA93-EA334CA970B3}" dt="2024-10-10T08:07:51.716" v="783"/>
        <pc:sldMkLst>
          <pc:docMk/>
          <pc:sldMk cId="122747485" sldId="1833"/>
        </pc:sldMkLst>
      </pc:sldChg>
      <pc:sldChg chg="modNotes">
        <pc:chgData name="Charilaos I. Kanatsoulis" userId="S::harilaos@stanford.edu::030ec4ea-53c0-4988-b931-860f83415eb2" providerId="AD" clId="Web-{B16E7483-980B-5211-AA93-EA334CA970B3}" dt="2024-10-10T07:26:46.891" v="420"/>
        <pc:sldMkLst>
          <pc:docMk/>
          <pc:sldMk cId="1810784661" sldId="1834"/>
        </pc:sldMkLst>
      </pc:sldChg>
      <pc:sldChg chg="modNotes">
        <pc:chgData name="Charilaos I. Kanatsoulis" userId="S::harilaos@stanford.edu::030ec4ea-53c0-4988-b931-860f83415eb2" providerId="AD" clId="Web-{B16E7483-980B-5211-AA93-EA334CA970B3}" dt="2024-10-10T08:23:45.753" v="1026"/>
        <pc:sldMkLst>
          <pc:docMk/>
          <pc:sldMk cId="2457447770" sldId="1839"/>
        </pc:sldMkLst>
      </pc:sldChg>
      <pc:sldChg chg="modNotes">
        <pc:chgData name="Charilaos I. Kanatsoulis" userId="S::harilaos@stanford.edu::030ec4ea-53c0-4988-b931-860f83415eb2" providerId="AD" clId="Web-{B16E7483-980B-5211-AA93-EA334CA970B3}" dt="2024-10-10T08:59:53.961" v="1566"/>
        <pc:sldMkLst>
          <pc:docMk/>
          <pc:sldMk cId="2906095504" sldId="1840"/>
        </pc:sldMkLst>
      </pc:sldChg>
      <pc:sldChg chg="modNotes">
        <pc:chgData name="Charilaos I. Kanatsoulis" userId="S::harilaos@stanford.edu::030ec4ea-53c0-4988-b931-860f83415eb2" providerId="AD" clId="Web-{B16E7483-980B-5211-AA93-EA334CA970B3}" dt="2024-10-10T08:57:07.340" v="1441"/>
        <pc:sldMkLst>
          <pc:docMk/>
          <pc:sldMk cId="3215236821" sldId="1842"/>
        </pc:sldMkLst>
      </pc:sldChg>
      <pc:sldChg chg="modNotes">
        <pc:chgData name="Charilaos I. Kanatsoulis" userId="S::harilaos@stanford.edu::030ec4ea-53c0-4988-b931-860f83415eb2" providerId="AD" clId="Web-{B16E7483-980B-5211-AA93-EA334CA970B3}" dt="2024-10-10T09:06:13.445" v="1694"/>
        <pc:sldMkLst>
          <pc:docMk/>
          <pc:sldMk cId="591423013" sldId="1854"/>
        </pc:sldMkLst>
      </pc:sldChg>
      <pc:sldChg chg="modSp modNotes">
        <pc:chgData name="Charilaos I. Kanatsoulis" userId="S::harilaos@stanford.edu::030ec4ea-53c0-4988-b931-860f83415eb2" providerId="AD" clId="Web-{B16E7483-980B-5211-AA93-EA334CA970B3}" dt="2024-10-10T09:04:58.064" v="1605"/>
        <pc:sldMkLst>
          <pc:docMk/>
          <pc:sldMk cId="870751671" sldId="1863"/>
        </pc:sldMkLst>
        <pc:spChg chg="mod">
          <ac:chgData name="Charilaos I. Kanatsoulis" userId="S::harilaos@stanford.edu::030ec4ea-53c0-4988-b931-860f83415eb2" providerId="AD" clId="Web-{B16E7483-980B-5211-AA93-EA334CA970B3}" dt="2024-10-10T09:04:36.407" v="1568" actId="20577"/>
          <ac:spMkLst>
            <pc:docMk/>
            <pc:sldMk cId="870751671" sldId="1863"/>
            <ac:spMk id="3" creationId="{00000000-0000-0000-0000-000000000000}"/>
          </ac:spMkLst>
        </pc:spChg>
      </pc:sldChg>
      <pc:sldChg chg="addSp delSp modSp add replId">
        <pc:chgData name="Charilaos I. Kanatsoulis" userId="S::harilaos@stanford.edu::030ec4ea-53c0-4988-b931-860f83415eb2" providerId="AD" clId="Web-{B16E7483-980B-5211-AA93-EA334CA970B3}" dt="2024-10-10T08:49:47.167" v="1332" actId="1076"/>
        <pc:sldMkLst>
          <pc:docMk/>
          <pc:sldMk cId="331914007" sldId="1864"/>
        </pc:sldMkLst>
        <pc:spChg chg="mod">
          <ac:chgData name="Charilaos I. Kanatsoulis" userId="S::harilaos@stanford.edu::030ec4ea-53c0-4988-b931-860f83415eb2" providerId="AD" clId="Web-{B16E7483-980B-5211-AA93-EA334CA970B3}" dt="2024-10-10T08:43:08.091" v="1242" actId="20577"/>
          <ac:spMkLst>
            <pc:docMk/>
            <pc:sldMk cId="331914007" sldId="1864"/>
            <ac:spMk id="2" creationId="{3D80AD03-B308-4741-80EB-B3EABE86A654}"/>
          </ac:spMkLst>
        </pc:spChg>
        <pc:spChg chg="mod">
          <ac:chgData name="Charilaos I. Kanatsoulis" userId="S::harilaos@stanford.edu::030ec4ea-53c0-4988-b931-860f83415eb2" providerId="AD" clId="Web-{B16E7483-980B-5211-AA93-EA334CA970B3}" dt="2024-10-10T08:45:43.024" v="1315" actId="14100"/>
          <ac:spMkLst>
            <pc:docMk/>
            <pc:sldMk cId="331914007" sldId="1864"/>
            <ac:spMk id="3" creationId="{780558A3-8A73-4F4D-BF25-C97131DDA39A}"/>
          </ac:spMkLst>
        </pc:spChg>
        <pc:spChg chg="del">
          <ac:chgData name="Charilaos I. Kanatsoulis" userId="S::harilaos@stanford.edu::030ec4ea-53c0-4988-b931-860f83415eb2" providerId="AD" clId="Web-{B16E7483-980B-5211-AA93-EA334CA970B3}" dt="2024-10-10T08:43:46.093" v="1278"/>
          <ac:spMkLst>
            <pc:docMk/>
            <pc:sldMk cId="331914007" sldId="1864"/>
            <ac:spMk id="26" creationId="{B788560D-8018-9544-A06D-8021F5FF0219}"/>
          </ac:spMkLst>
        </pc:spChg>
        <pc:grpChg chg="del">
          <ac:chgData name="Charilaos I. Kanatsoulis" userId="S::harilaos@stanford.edu::030ec4ea-53c0-4988-b931-860f83415eb2" providerId="AD" clId="Web-{B16E7483-980B-5211-AA93-EA334CA970B3}" dt="2024-10-10T08:43:50.250" v="1279"/>
          <ac:grpSpMkLst>
            <pc:docMk/>
            <pc:sldMk cId="331914007" sldId="1864"/>
            <ac:grpSpMk id="8" creationId="{10287FF9-E938-0441-86CF-E1016525311E}"/>
          </ac:grpSpMkLst>
        </pc:grpChg>
        <pc:grpChg chg="del">
          <ac:chgData name="Charilaos I. Kanatsoulis" userId="S::harilaos@stanford.edu::030ec4ea-53c0-4988-b931-860f83415eb2" providerId="AD" clId="Web-{B16E7483-980B-5211-AA93-EA334CA970B3}" dt="2024-10-10T08:43:51.844" v="1280"/>
          <ac:grpSpMkLst>
            <pc:docMk/>
            <pc:sldMk cId="331914007" sldId="1864"/>
            <ac:grpSpMk id="16" creationId="{330598C5-D774-CF40-92E4-7E95EA921C6E}"/>
          </ac:grpSpMkLst>
        </pc:grpChg>
        <pc:grpChg chg="del">
          <ac:chgData name="Charilaos I. Kanatsoulis" userId="S::harilaos@stanford.edu::030ec4ea-53c0-4988-b931-860f83415eb2" providerId="AD" clId="Web-{B16E7483-980B-5211-AA93-EA334CA970B3}" dt="2024-10-10T08:43:45.328" v="1277"/>
          <ac:grpSpMkLst>
            <pc:docMk/>
            <pc:sldMk cId="331914007" sldId="1864"/>
            <ac:grpSpMk id="57" creationId="{3268A220-95DF-A943-8130-32F3B3EBFA75}"/>
          </ac:grpSpMkLst>
        </pc:grpChg>
        <pc:picChg chg="add mod">
          <ac:chgData name="Charilaos I. Kanatsoulis" userId="S::harilaos@stanford.edu::030ec4ea-53c0-4988-b931-860f83415eb2" providerId="AD" clId="Web-{B16E7483-980B-5211-AA93-EA334CA970B3}" dt="2024-10-10T08:49:47.167" v="1332" actId="1076"/>
          <ac:picMkLst>
            <pc:docMk/>
            <pc:sldMk cId="331914007" sldId="1864"/>
            <ac:picMk id="7" creationId="{B8CD66A3-4F7A-A18C-0F08-738B6548B0D9}"/>
          </ac:picMkLst>
        </pc:picChg>
        <pc:picChg chg="add mod">
          <ac:chgData name="Charilaos I. Kanatsoulis" userId="S::harilaos@stanford.edu::030ec4ea-53c0-4988-b931-860f83415eb2" providerId="AD" clId="Web-{B16E7483-980B-5211-AA93-EA334CA970B3}" dt="2024-10-10T08:49:24.665" v="1330" actId="1076"/>
          <ac:picMkLst>
            <pc:docMk/>
            <pc:sldMk cId="331914007" sldId="1864"/>
            <ac:picMk id="56" creationId="{E36C016C-5482-D0C9-6E39-500C7A1E3439}"/>
          </ac:picMkLst>
        </pc:picChg>
        <pc:cxnChg chg="mod">
          <ac:chgData name="Charilaos I. Kanatsoulis" userId="S::harilaos@stanford.edu::030ec4ea-53c0-4988-b931-860f83415eb2" providerId="AD" clId="Web-{B16E7483-980B-5211-AA93-EA334CA970B3}" dt="2024-10-10T08:43:50.250" v="1279"/>
          <ac:cxnSpMkLst>
            <pc:docMk/>
            <pc:sldMk cId="331914007" sldId="1864"/>
            <ac:cxnSpMk id="12" creationId="{365D1BE7-5EF3-B547-A929-E18C74FACE55}"/>
          </ac:cxnSpMkLst>
        </pc:cxnChg>
        <pc:cxnChg chg="mod">
          <ac:chgData name="Charilaos I. Kanatsoulis" userId="S::harilaos@stanford.edu::030ec4ea-53c0-4988-b931-860f83415eb2" providerId="AD" clId="Web-{B16E7483-980B-5211-AA93-EA334CA970B3}" dt="2024-10-10T08:43:50.250" v="1279"/>
          <ac:cxnSpMkLst>
            <pc:docMk/>
            <pc:sldMk cId="331914007" sldId="1864"/>
            <ac:cxnSpMk id="13" creationId="{477242D3-F2FF-094F-89E0-F7B9FC6672F4}"/>
          </ac:cxnSpMkLst>
        </pc:cxnChg>
        <pc:cxnChg chg="mod">
          <ac:chgData name="Charilaos I. Kanatsoulis" userId="S::harilaos@stanford.edu::030ec4ea-53c0-4988-b931-860f83415eb2" providerId="AD" clId="Web-{B16E7483-980B-5211-AA93-EA334CA970B3}" dt="2024-10-10T08:43:50.250" v="1279"/>
          <ac:cxnSpMkLst>
            <pc:docMk/>
            <pc:sldMk cId="331914007" sldId="1864"/>
            <ac:cxnSpMk id="14" creationId="{589EA747-04B7-DF4A-8710-06A6E3AC582F}"/>
          </ac:cxnSpMkLst>
        </pc:cxnChg>
        <pc:cxnChg chg="mod">
          <ac:chgData name="Charilaos I. Kanatsoulis" userId="S::harilaos@stanford.edu::030ec4ea-53c0-4988-b931-860f83415eb2" providerId="AD" clId="Web-{B16E7483-980B-5211-AA93-EA334CA970B3}" dt="2024-10-10T08:43:51.844" v="1280"/>
          <ac:cxnSpMkLst>
            <pc:docMk/>
            <pc:sldMk cId="331914007" sldId="1864"/>
            <ac:cxnSpMk id="20" creationId="{60F9C69D-3325-6A42-8ED9-CC99A6810020}"/>
          </ac:cxnSpMkLst>
        </pc:cxnChg>
        <pc:cxnChg chg="mod">
          <ac:chgData name="Charilaos I. Kanatsoulis" userId="S::harilaos@stanford.edu::030ec4ea-53c0-4988-b931-860f83415eb2" providerId="AD" clId="Web-{B16E7483-980B-5211-AA93-EA334CA970B3}" dt="2024-10-10T08:43:51.844" v="1280"/>
          <ac:cxnSpMkLst>
            <pc:docMk/>
            <pc:sldMk cId="331914007" sldId="1864"/>
            <ac:cxnSpMk id="21" creationId="{BE041D05-215D-DA44-87C7-AEF1DCE4BAE9}"/>
          </ac:cxnSpMkLst>
        </pc:cxnChg>
        <pc:cxnChg chg="mod">
          <ac:chgData name="Charilaos I. Kanatsoulis" userId="S::harilaos@stanford.edu::030ec4ea-53c0-4988-b931-860f83415eb2" providerId="AD" clId="Web-{B16E7483-980B-5211-AA93-EA334CA970B3}" dt="2024-10-10T08:43:51.844" v="1280"/>
          <ac:cxnSpMkLst>
            <pc:docMk/>
            <pc:sldMk cId="331914007" sldId="1864"/>
            <ac:cxnSpMk id="24" creationId="{02FF462C-61E5-D84D-AAF9-FCBF881F3489}"/>
          </ac:cxnSpMkLst>
        </pc:cxnChg>
        <pc:cxnChg chg="mod">
          <ac:chgData name="Charilaos I. Kanatsoulis" userId="S::harilaos@stanford.edu::030ec4ea-53c0-4988-b931-860f83415eb2" providerId="AD" clId="Web-{B16E7483-980B-5211-AA93-EA334CA970B3}" dt="2024-10-10T08:43:51.844" v="1280"/>
          <ac:cxnSpMkLst>
            <pc:docMk/>
            <pc:sldMk cId="331914007" sldId="1864"/>
            <ac:cxnSpMk id="25" creationId="{D7E197C6-91E8-6948-A098-1E69B8263C15}"/>
          </ac:cxnSpMkLst>
        </pc:cxnChg>
        <pc:cxnChg chg="mod">
          <ac:chgData name="Charilaos I. Kanatsoulis" userId="S::harilaos@stanford.edu::030ec4ea-53c0-4988-b931-860f83415eb2" providerId="AD" clId="Web-{B16E7483-980B-5211-AA93-EA334CA970B3}" dt="2024-10-10T08:43:45.328" v="1277"/>
          <ac:cxnSpMkLst>
            <pc:docMk/>
            <pc:sldMk cId="331914007" sldId="1864"/>
            <ac:cxnSpMk id="42" creationId="{6B15AA6E-06E9-6543-8ED1-C2ACFEEC002E}"/>
          </ac:cxnSpMkLst>
        </pc:cxnChg>
        <pc:cxnChg chg="mod">
          <ac:chgData name="Charilaos I. Kanatsoulis" userId="S::harilaos@stanford.edu::030ec4ea-53c0-4988-b931-860f83415eb2" providerId="AD" clId="Web-{B16E7483-980B-5211-AA93-EA334CA970B3}" dt="2024-10-10T08:43:45.328" v="1277"/>
          <ac:cxnSpMkLst>
            <pc:docMk/>
            <pc:sldMk cId="331914007" sldId="1864"/>
            <ac:cxnSpMk id="43" creationId="{7C1128C8-4C7A-AA4B-A346-364229EADC9E}"/>
          </ac:cxnSpMkLst>
        </pc:cxnChg>
        <pc:cxnChg chg="mod">
          <ac:chgData name="Charilaos I. Kanatsoulis" userId="S::harilaos@stanford.edu::030ec4ea-53c0-4988-b931-860f83415eb2" providerId="AD" clId="Web-{B16E7483-980B-5211-AA93-EA334CA970B3}" dt="2024-10-10T08:43:45.328" v="1277"/>
          <ac:cxnSpMkLst>
            <pc:docMk/>
            <pc:sldMk cId="331914007" sldId="1864"/>
            <ac:cxnSpMk id="44" creationId="{68624164-E2D7-2B47-A4C9-3FA1A1F67679}"/>
          </ac:cxnSpMkLst>
        </pc:cxnChg>
        <pc:cxnChg chg="mod">
          <ac:chgData name="Charilaos I. Kanatsoulis" userId="S::harilaos@stanford.edu::030ec4ea-53c0-4988-b931-860f83415eb2" providerId="AD" clId="Web-{B16E7483-980B-5211-AA93-EA334CA970B3}" dt="2024-10-10T08:43:45.328" v="1277"/>
          <ac:cxnSpMkLst>
            <pc:docMk/>
            <pc:sldMk cId="331914007" sldId="1864"/>
            <ac:cxnSpMk id="45" creationId="{0AA351D9-B8E5-E341-A824-8DDE75DA44A3}"/>
          </ac:cxnSpMkLst>
        </pc:cxnChg>
        <pc:cxnChg chg="mod">
          <ac:chgData name="Charilaos I. Kanatsoulis" userId="S::harilaos@stanford.edu::030ec4ea-53c0-4988-b931-860f83415eb2" providerId="AD" clId="Web-{B16E7483-980B-5211-AA93-EA334CA970B3}" dt="2024-10-10T08:43:45.328" v="1277"/>
          <ac:cxnSpMkLst>
            <pc:docMk/>
            <pc:sldMk cId="331914007" sldId="1864"/>
            <ac:cxnSpMk id="46" creationId="{E164E02A-C183-524A-BCDA-FF090FC3B743}"/>
          </ac:cxnSpMkLst>
        </pc:cxnChg>
        <pc:cxnChg chg="mod">
          <ac:chgData name="Charilaos I. Kanatsoulis" userId="S::harilaos@stanford.edu::030ec4ea-53c0-4988-b931-860f83415eb2" providerId="AD" clId="Web-{B16E7483-980B-5211-AA93-EA334CA970B3}" dt="2024-10-10T08:43:45.328" v="1277"/>
          <ac:cxnSpMkLst>
            <pc:docMk/>
            <pc:sldMk cId="331914007" sldId="1864"/>
            <ac:cxnSpMk id="47" creationId="{99659B08-7C6C-8247-A51E-523C91E23A00}"/>
          </ac:cxnSpMkLst>
        </pc:cxnChg>
        <pc:cxnChg chg="mod">
          <ac:chgData name="Charilaos I. Kanatsoulis" userId="S::harilaos@stanford.edu::030ec4ea-53c0-4988-b931-860f83415eb2" providerId="AD" clId="Web-{B16E7483-980B-5211-AA93-EA334CA970B3}" dt="2024-10-10T08:43:45.328" v="1277"/>
          <ac:cxnSpMkLst>
            <pc:docMk/>
            <pc:sldMk cId="331914007" sldId="1864"/>
            <ac:cxnSpMk id="48" creationId="{56BACB18-4C12-8647-8880-414E96E1FF3B}"/>
          </ac:cxnSpMkLst>
        </pc:cxnChg>
        <pc:cxnChg chg="mod">
          <ac:chgData name="Charilaos I. Kanatsoulis" userId="S::harilaos@stanford.edu::030ec4ea-53c0-4988-b931-860f83415eb2" providerId="AD" clId="Web-{B16E7483-980B-5211-AA93-EA334CA970B3}" dt="2024-10-10T08:43:45.328" v="1277"/>
          <ac:cxnSpMkLst>
            <pc:docMk/>
            <pc:sldMk cId="331914007" sldId="1864"/>
            <ac:cxnSpMk id="49" creationId="{FA4C3CA4-F96E-C54C-92F0-6179A9C2BF7B}"/>
          </ac:cxnSpMkLst>
        </pc:cxnChg>
        <pc:cxnChg chg="mod">
          <ac:chgData name="Charilaos I. Kanatsoulis" userId="S::harilaos@stanford.edu::030ec4ea-53c0-4988-b931-860f83415eb2" providerId="AD" clId="Web-{B16E7483-980B-5211-AA93-EA334CA970B3}" dt="2024-10-10T08:43:45.328" v="1277"/>
          <ac:cxnSpMkLst>
            <pc:docMk/>
            <pc:sldMk cId="331914007" sldId="1864"/>
            <ac:cxnSpMk id="50" creationId="{24AD4470-49F4-894A-9443-1DF46A8D8FE3}"/>
          </ac:cxnSpMkLst>
        </pc:cxnChg>
        <pc:cxnChg chg="mod">
          <ac:chgData name="Charilaos I. Kanatsoulis" userId="S::harilaos@stanford.edu::030ec4ea-53c0-4988-b931-860f83415eb2" providerId="AD" clId="Web-{B16E7483-980B-5211-AA93-EA334CA970B3}" dt="2024-10-10T08:43:45.328" v="1277"/>
          <ac:cxnSpMkLst>
            <pc:docMk/>
            <pc:sldMk cId="331914007" sldId="1864"/>
            <ac:cxnSpMk id="51" creationId="{CC0592A7-269D-A445-BE3C-3E1067AADD7A}"/>
          </ac:cxnSpMkLst>
        </pc:cxnChg>
        <pc:cxnChg chg="mod">
          <ac:chgData name="Charilaos I. Kanatsoulis" userId="S::harilaos@stanford.edu::030ec4ea-53c0-4988-b931-860f83415eb2" providerId="AD" clId="Web-{B16E7483-980B-5211-AA93-EA334CA970B3}" dt="2024-10-10T08:43:45.328" v="1277"/>
          <ac:cxnSpMkLst>
            <pc:docMk/>
            <pc:sldMk cId="331914007" sldId="1864"/>
            <ac:cxnSpMk id="52" creationId="{12A4AFD8-A23E-D140-AE59-4B1F3F5F70E3}"/>
          </ac:cxnSpMkLst>
        </pc:cxnChg>
        <pc:cxnChg chg="mod">
          <ac:chgData name="Charilaos I. Kanatsoulis" userId="S::harilaos@stanford.edu::030ec4ea-53c0-4988-b931-860f83415eb2" providerId="AD" clId="Web-{B16E7483-980B-5211-AA93-EA334CA970B3}" dt="2024-10-10T08:43:45.328" v="1277"/>
          <ac:cxnSpMkLst>
            <pc:docMk/>
            <pc:sldMk cId="331914007" sldId="1864"/>
            <ac:cxnSpMk id="53" creationId="{B76481F2-93C1-D447-B517-139E75A152EF}"/>
          </ac:cxnSpMkLst>
        </pc:cxnChg>
        <pc:cxnChg chg="mod">
          <ac:chgData name="Charilaos I. Kanatsoulis" userId="S::harilaos@stanford.edu::030ec4ea-53c0-4988-b931-860f83415eb2" providerId="AD" clId="Web-{B16E7483-980B-5211-AA93-EA334CA970B3}" dt="2024-10-10T08:43:45.328" v="1277"/>
          <ac:cxnSpMkLst>
            <pc:docMk/>
            <pc:sldMk cId="331914007" sldId="1864"/>
            <ac:cxnSpMk id="54" creationId="{AC64E078-7875-E842-9824-7F76079BB2CD}"/>
          </ac:cxnSpMkLst>
        </pc:cxnChg>
        <pc:cxnChg chg="mod">
          <ac:chgData name="Charilaos I. Kanatsoulis" userId="S::harilaos@stanford.edu::030ec4ea-53c0-4988-b931-860f83415eb2" providerId="AD" clId="Web-{B16E7483-980B-5211-AA93-EA334CA970B3}" dt="2024-10-10T08:43:45.328" v="1277"/>
          <ac:cxnSpMkLst>
            <pc:docMk/>
            <pc:sldMk cId="331914007" sldId="1864"/>
            <ac:cxnSpMk id="55" creationId="{A8B0E996-0A4C-C740-B530-6FEB42C85722}"/>
          </ac:cxnSpMkLst>
        </pc:cxnChg>
      </pc:sldChg>
      <pc:sldChg chg="addSp delSp modSp add del replId">
        <pc:chgData name="Charilaos I. Kanatsoulis" userId="S::harilaos@stanford.edu::030ec4ea-53c0-4988-b931-860f83415eb2" providerId="AD" clId="Web-{B16E7483-980B-5211-AA93-EA334CA970B3}" dt="2024-10-10T08:56:26.040" v="1439"/>
        <pc:sldMkLst>
          <pc:docMk/>
          <pc:sldMk cId="3635884813" sldId="1865"/>
        </pc:sldMkLst>
        <pc:spChg chg="mod">
          <ac:chgData name="Charilaos I. Kanatsoulis" userId="S::harilaos@stanford.edu::030ec4ea-53c0-4988-b931-860f83415eb2" providerId="AD" clId="Web-{B16E7483-980B-5211-AA93-EA334CA970B3}" dt="2024-10-10T08:55:35.036" v="1423" actId="20577"/>
          <ac:spMkLst>
            <pc:docMk/>
            <pc:sldMk cId="3635884813" sldId="1865"/>
            <ac:spMk id="2" creationId="{3D80AD03-B308-4741-80EB-B3EABE86A654}"/>
          </ac:spMkLst>
        </pc:spChg>
        <pc:spChg chg="del mod">
          <ac:chgData name="Charilaos I. Kanatsoulis" userId="S::harilaos@stanford.edu::030ec4ea-53c0-4988-b931-860f83415eb2" providerId="AD" clId="Web-{B16E7483-980B-5211-AA93-EA334CA970B3}" dt="2024-10-10T08:53:16.464" v="1397"/>
          <ac:spMkLst>
            <pc:docMk/>
            <pc:sldMk cId="3635884813" sldId="1865"/>
            <ac:spMk id="3" creationId="{780558A3-8A73-4F4D-BF25-C97131DDA39A}"/>
          </ac:spMkLst>
        </pc:spChg>
        <pc:spChg chg="del">
          <ac:chgData name="Charilaos I. Kanatsoulis" userId="S::harilaos@stanford.edu::030ec4ea-53c0-4988-b931-860f83415eb2" providerId="AD" clId="Web-{B16E7483-980B-5211-AA93-EA334CA970B3}" dt="2024-10-10T08:53:24.558" v="1399"/>
          <ac:spMkLst>
            <pc:docMk/>
            <pc:sldMk cId="3635884813" sldId="1865"/>
            <ac:spMk id="26" creationId="{B788560D-8018-9544-A06D-8021F5FF0219}"/>
          </ac:spMkLst>
        </pc:spChg>
        <pc:spChg chg="add del mod">
          <ac:chgData name="Charilaos I. Kanatsoulis" userId="S::harilaos@stanford.edu::030ec4ea-53c0-4988-b931-860f83415eb2" providerId="AD" clId="Web-{B16E7483-980B-5211-AA93-EA334CA970B3}" dt="2024-10-10T08:53:20.042" v="1398"/>
          <ac:spMkLst>
            <pc:docMk/>
            <pc:sldMk cId="3635884813" sldId="1865"/>
            <ac:spMk id="56" creationId="{6750ACF5-0FC3-80A6-50FC-C6C142529358}"/>
          </ac:spMkLst>
        </pc:spChg>
        <pc:grpChg chg="del">
          <ac:chgData name="Charilaos I. Kanatsoulis" userId="S::harilaos@stanford.edu::030ec4ea-53c0-4988-b931-860f83415eb2" providerId="AD" clId="Web-{B16E7483-980B-5211-AA93-EA334CA970B3}" dt="2024-10-10T08:53:30.746" v="1402"/>
          <ac:grpSpMkLst>
            <pc:docMk/>
            <pc:sldMk cId="3635884813" sldId="1865"/>
            <ac:grpSpMk id="8" creationId="{10287FF9-E938-0441-86CF-E1016525311E}"/>
          </ac:grpSpMkLst>
        </pc:grpChg>
        <pc:grpChg chg="del">
          <ac:chgData name="Charilaos I. Kanatsoulis" userId="S::harilaos@stanford.edu::030ec4ea-53c0-4988-b931-860f83415eb2" providerId="AD" clId="Web-{B16E7483-980B-5211-AA93-EA334CA970B3}" dt="2024-10-10T08:53:29.590" v="1401"/>
          <ac:grpSpMkLst>
            <pc:docMk/>
            <pc:sldMk cId="3635884813" sldId="1865"/>
            <ac:grpSpMk id="16" creationId="{330598C5-D774-CF40-92E4-7E95EA921C6E}"/>
          </ac:grpSpMkLst>
        </pc:grpChg>
        <pc:grpChg chg="del">
          <ac:chgData name="Charilaos I. Kanatsoulis" userId="S::harilaos@stanford.edu::030ec4ea-53c0-4988-b931-860f83415eb2" providerId="AD" clId="Web-{B16E7483-980B-5211-AA93-EA334CA970B3}" dt="2024-10-10T08:53:27.261" v="1400"/>
          <ac:grpSpMkLst>
            <pc:docMk/>
            <pc:sldMk cId="3635884813" sldId="1865"/>
            <ac:grpSpMk id="57" creationId="{3268A220-95DF-A943-8130-32F3B3EBFA75}"/>
          </ac:grpSpMkLst>
        </pc:grpChg>
        <pc:picChg chg="add mod modCrop">
          <ac:chgData name="Charilaos I. Kanatsoulis" userId="S::harilaos@stanford.edu::030ec4ea-53c0-4988-b931-860f83415eb2" providerId="AD" clId="Web-{B16E7483-980B-5211-AA93-EA334CA970B3}" dt="2024-10-10T08:55:23.176" v="1417" actId="1076"/>
          <ac:picMkLst>
            <pc:docMk/>
            <pc:sldMk cId="3635884813" sldId="1865"/>
            <ac:picMk id="58" creationId="{EC8156FC-89FF-0FE2-9B08-AE0E51F6FB5B}"/>
          </ac:picMkLst>
        </pc:picChg>
        <pc:cxnChg chg="mod">
          <ac:chgData name="Charilaos I. Kanatsoulis" userId="S::harilaos@stanford.edu::030ec4ea-53c0-4988-b931-860f83415eb2" providerId="AD" clId="Web-{B16E7483-980B-5211-AA93-EA334CA970B3}" dt="2024-10-10T08:53:30.746" v="1402"/>
          <ac:cxnSpMkLst>
            <pc:docMk/>
            <pc:sldMk cId="3635884813" sldId="1865"/>
            <ac:cxnSpMk id="12" creationId="{365D1BE7-5EF3-B547-A929-E18C74FACE55}"/>
          </ac:cxnSpMkLst>
        </pc:cxnChg>
        <pc:cxnChg chg="mod">
          <ac:chgData name="Charilaos I. Kanatsoulis" userId="S::harilaos@stanford.edu::030ec4ea-53c0-4988-b931-860f83415eb2" providerId="AD" clId="Web-{B16E7483-980B-5211-AA93-EA334CA970B3}" dt="2024-10-10T08:53:30.746" v="1402"/>
          <ac:cxnSpMkLst>
            <pc:docMk/>
            <pc:sldMk cId="3635884813" sldId="1865"/>
            <ac:cxnSpMk id="13" creationId="{477242D3-F2FF-094F-89E0-F7B9FC6672F4}"/>
          </ac:cxnSpMkLst>
        </pc:cxnChg>
        <pc:cxnChg chg="mod">
          <ac:chgData name="Charilaos I. Kanatsoulis" userId="S::harilaos@stanford.edu::030ec4ea-53c0-4988-b931-860f83415eb2" providerId="AD" clId="Web-{B16E7483-980B-5211-AA93-EA334CA970B3}" dt="2024-10-10T08:53:30.746" v="1402"/>
          <ac:cxnSpMkLst>
            <pc:docMk/>
            <pc:sldMk cId="3635884813" sldId="1865"/>
            <ac:cxnSpMk id="14" creationId="{589EA747-04B7-DF4A-8710-06A6E3AC582F}"/>
          </ac:cxnSpMkLst>
        </pc:cxnChg>
        <pc:cxnChg chg="mod">
          <ac:chgData name="Charilaos I. Kanatsoulis" userId="S::harilaos@stanford.edu::030ec4ea-53c0-4988-b931-860f83415eb2" providerId="AD" clId="Web-{B16E7483-980B-5211-AA93-EA334CA970B3}" dt="2024-10-10T08:53:29.590" v="1401"/>
          <ac:cxnSpMkLst>
            <pc:docMk/>
            <pc:sldMk cId="3635884813" sldId="1865"/>
            <ac:cxnSpMk id="20" creationId="{60F9C69D-3325-6A42-8ED9-CC99A6810020}"/>
          </ac:cxnSpMkLst>
        </pc:cxnChg>
        <pc:cxnChg chg="mod">
          <ac:chgData name="Charilaos I. Kanatsoulis" userId="S::harilaos@stanford.edu::030ec4ea-53c0-4988-b931-860f83415eb2" providerId="AD" clId="Web-{B16E7483-980B-5211-AA93-EA334CA970B3}" dt="2024-10-10T08:53:29.590" v="1401"/>
          <ac:cxnSpMkLst>
            <pc:docMk/>
            <pc:sldMk cId="3635884813" sldId="1865"/>
            <ac:cxnSpMk id="21" creationId="{BE041D05-215D-DA44-87C7-AEF1DCE4BAE9}"/>
          </ac:cxnSpMkLst>
        </pc:cxnChg>
        <pc:cxnChg chg="mod">
          <ac:chgData name="Charilaos I. Kanatsoulis" userId="S::harilaos@stanford.edu::030ec4ea-53c0-4988-b931-860f83415eb2" providerId="AD" clId="Web-{B16E7483-980B-5211-AA93-EA334CA970B3}" dt="2024-10-10T08:53:29.590" v="1401"/>
          <ac:cxnSpMkLst>
            <pc:docMk/>
            <pc:sldMk cId="3635884813" sldId="1865"/>
            <ac:cxnSpMk id="24" creationId="{02FF462C-61E5-D84D-AAF9-FCBF881F3489}"/>
          </ac:cxnSpMkLst>
        </pc:cxnChg>
        <pc:cxnChg chg="mod">
          <ac:chgData name="Charilaos I. Kanatsoulis" userId="S::harilaos@stanford.edu::030ec4ea-53c0-4988-b931-860f83415eb2" providerId="AD" clId="Web-{B16E7483-980B-5211-AA93-EA334CA970B3}" dt="2024-10-10T08:53:29.590" v="1401"/>
          <ac:cxnSpMkLst>
            <pc:docMk/>
            <pc:sldMk cId="3635884813" sldId="1865"/>
            <ac:cxnSpMk id="25" creationId="{D7E197C6-91E8-6948-A098-1E69B8263C15}"/>
          </ac:cxnSpMkLst>
        </pc:cxnChg>
        <pc:cxnChg chg="mod">
          <ac:chgData name="Charilaos I. Kanatsoulis" userId="S::harilaos@stanford.edu::030ec4ea-53c0-4988-b931-860f83415eb2" providerId="AD" clId="Web-{B16E7483-980B-5211-AA93-EA334CA970B3}" dt="2024-10-10T08:53:27.261" v="1400"/>
          <ac:cxnSpMkLst>
            <pc:docMk/>
            <pc:sldMk cId="3635884813" sldId="1865"/>
            <ac:cxnSpMk id="42" creationId="{6B15AA6E-06E9-6543-8ED1-C2ACFEEC002E}"/>
          </ac:cxnSpMkLst>
        </pc:cxnChg>
        <pc:cxnChg chg="mod">
          <ac:chgData name="Charilaos I. Kanatsoulis" userId="S::harilaos@stanford.edu::030ec4ea-53c0-4988-b931-860f83415eb2" providerId="AD" clId="Web-{B16E7483-980B-5211-AA93-EA334CA970B3}" dt="2024-10-10T08:53:27.261" v="1400"/>
          <ac:cxnSpMkLst>
            <pc:docMk/>
            <pc:sldMk cId="3635884813" sldId="1865"/>
            <ac:cxnSpMk id="43" creationId="{7C1128C8-4C7A-AA4B-A346-364229EADC9E}"/>
          </ac:cxnSpMkLst>
        </pc:cxnChg>
        <pc:cxnChg chg="mod">
          <ac:chgData name="Charilaos I. Kanatsoulis" userId="S::harilaos@stanford.edu::030ec4ea-53c0-4988-b931-860f83415eb2" providerId="AD" clId="Web-{B16E7483-980B-5211-AA93-EA334CA970B3}" dt="2024-10-10T08:53:27.261" v="1400"/>
          <ac:cxnSpMkLst>
            <pc:docMk/>
            <pc:sldMk cId="3635884813" sldId="1865"/>
            <ac:cxnSpMk id="44" creationId="{68624164-E2D7-2B47-A4C9-3FA1A1F67679}"/>
          </ac:cxnSpMkLst>
        </pc:cxnChg>
        <pc:cxnChg chg="mod">
          <ac:chgData name="Charilaos I. Kanatsoulis" userId="S::harilaos@stanford.edu::030ec4ea-53c0-4988-b931-860f83415eb2" providerId="AD" clId="Web-{B16E7483-980B-5211-AA93-EA334CA970B3}" dt="2024-10-10T08:53:27.261" v="1400"/>
          <ac:cxnSpMkLst>
            <pc:docMk/>
            <pc:sldMk cId="3635884813" sldId="1865"/>
            <ac:cxnSpMk id="45" creationId="{0AA351D9-B8E5-E341-A824-8DDE75DA44A3}"/>
          </ac:cxnSpMkLst>
        </pc:cxnChg>
        <pc:cxnChg chg="mod">
          <ac:chgData name="Charilaos I. Kanatsoulis" userId="S::harilaos@stanford.edu::030ec4ea-53c0-4988-b931-860f83415eb2" providerId="AD" clId="Web-{B16E7483-980B-5211-AA93-EA334CA970B3}" dt="2024-10-10T08:53:27.261" v="1400"/>
          <ac:cxnSpMkLst>
            <pc:docMk/>
            <pc:sldMk cId="3635884813" sldId="1865"/>
            <ac:cxnSpMk id="46" creationId="{E164E02A-C183-524A-BCDA-FF090FC3B743}"/>
          </ac:cxnSpMkLst>
        </pc:cxnChg>
        <pc:cxnChg chg="mod">
          <ac:chgData name="Charilaos I. Kanatsoulis" userId="S::harilaos@stanford.edu::030ec4ea-53c0-4988-b931-860f83415eb2" providerId="AD" clId="Web-{B16E7483-980B-5211-AA93-EA334CA970B3}" dt="2024-10-10T08:53:27.261" v="1400"/>
          <ac:cxnSpMkLst>
            <pc:docMk/>
            <pc:sldMk cId="3635884813" sldId="1865"/>
            <ac:cxnSpMk id="47" creationId="{99659B08-7C6C-8247-A51E-523C91E23A00}"/>
          </ac:cxnSpMkLst>
        </pc:cxnChg>
        <pc:cxnChg chg="mod">
          <ac:chgData name="Charilaos I. Kanatsoulis" userId="S::harilaos@stanford.edu::030ec4ea-53c0-4988-b931-860f83415eb2" providerId="AD" clId="Web-{B16E7483-980B-5211-AA93-EA334CA970B3}" dt="2024-10-10T08:53:27.261" v="1400"/>
          <ac:cxnSpMkLst>
            <pc:docMk/>
            <pc:sldMk cId="3635884813" sldId="1865"/>
            <ac:cxnSpMk id="48" creationId="{56BACB18-4C12-8647-8880-414E96E1FF3B}"/>
          </ac:cxnSpMkLst>
        </pc:cxnChg>
        <pc:cxnChg chg="mod">
          <ac:chgData name="Charilaos I. Kanatsoulis" userId="S::harilaos@stanford.edu::030ec4ea-53c0-4988-b931-860f83415eb2" providerId="AD" clId="Web-{B16E7483-980B-5211-AA93-EA334CA970B3}" dt="2024-10-10T08:53:27.261" v="1400"/>
          <ac:cxnSpMkLst>
            <pc:docMk/>
            <pc:sldMk cId="3635884813" sldId="1865"/>
            <ac:cxnSpMk id="49" creationId="{FA4C3CA4-F96E-C54C-92F0-6179A9C2BF7B}"/>
          </ac:cxnSpMkLst>
        </pc:cxnChg>
        <pc:cxnChg chg="mod">
          <ac:chgData name="Charilaos I. Kanatsoulis" userId="S::harilaos@stanford.edu::030ec4ea-53c0-4988-b931-860f83415eb2" providerId="AD" clId="Web-{B16E7483-980B-5211-AA93-EA334CA970B3}" dt="2024-10-10T08:53:27.261" v="1400"/>
          <ac:cxnSpMkLst>
            <pc:docMk/>
            <pc:sldMk cId="3635884813" sldId="1865"/>
            <ac:cxnSpMk id="50" creationId="{24AD4470-49F4-894A-9443-1DF46A8D8FE3}"/>
          </ac:cxnSpMkLst>
        </pc:cxnChg>
        <pc:cxnChg chg="mod">
          <ac:chgData name="Charilaos I. Kanatsoulis" userId="S::harilaos@stanford.edu::030ec4ea-53c0-4988-b931-860f83415eb2" providerId="AD" clId="Web-{B16E7483-980B-5211-AA93-EA334CA970B3}" dt="2024-10-10T08:53:27.261" v="1400"/>
          <ac:cxnSpMkLst>
            <pc:docMk/>
            <pc:sldMk cId="3635884813" sldId="1865"/>
            <ac:cxnSpMk id="51" creationId="{CC0592A7-269D-A445-BE3C-3E1067AADD7A}"/>
          </ac:cxnSpMkLst>
        </pc:cxnChg>
        <pc:cxnChg chg="mod">
          <ac:chgData name="Charilaos I. Kanatsoulis" userId="S::harilaos@stanford.edu::030ec4ea-53c0-4988-b931-860f83415eb2" providerId="AD" clId="Web-{B16E7483-980B-5211-AA93-EA334CA970B3}" dt="2024-10-10T08:53:27.261" v="1400"/>
          <ac:cxnSpMkLst>
            <pc:docMk/>
            <pc:sldMk cId="3635884813" sldId="1865"/>
            <ac:cxnSpMk id="52" creationId="{12A4AFD8-A23E-D140-AE59-4B1F3F5F70E3}"/>
          </ac:cxnSpMkLst>
        </pc:cxnChg>
        <pc:cxnChg chg="mod">
          <ac:chgData name="Charilaos I. Kanatsoulis" userId="S::harilaos@stanford.edu::030ec4ea-53c0-4988-b931-860f83415eb2" providerId="AD" clId="Web-{B16E7483-980B-5211-AA93-EA334CA970B3}" dt="2024-10-10T08:53:27.261" v="1400"/>
          <ac:cxnSpMkLst>
            <pc:docMk/>
            <pc:sldMk cId="3635884813" sldId="1865"/>
            <ac:cxnSpMk id="53" creationId="{B76481F2-93C1-D447-B517-139E75A152EF}"/>
          </ac:cxnSpMkLst>
        </pc:cxnChg>
        <pc:cxnChg chg="mod">
          <ac:chgData name="Charilaos I. Kanatsoulis" userId="S::harilaos@stanford.edu::030ec4ea-53c0-4988-b931-860f83415eb2" providerId="AD" clId="Web-{B16E7483-980B-5211-AA93-EA334CA970B3}" dt="2024-10-10T08:53:27.261" v="1400"/>
          <ac:cxnSpMkLst>
            <pc:docMk/>
            <pc:sldMk cId="3635884813" sldId="1865"/>
            <ac:cxnSpMk id="54" creationId="{AC64E078-7875-E842-9824-7F76079BB2CD}"/>
          </ac:cxnSpMkLst>
        </pc:cxnChg>
        <pc:cxnChg chg="mod">
          <ac:chgData name="Charilaos I. Kanatsoulis" userId="S::harilaos@stanford.edu::030ec4ea-53c0-4988-b931-860f83415eb2" providerId="AD" clId="Web-{B16E7483-980B-5211-AA93-EA334CA970B3}" dt="2024-10-10T08:53:27.261" v="1400"/>
          <ac:cxnSpMkLst>
            <pc:docMk/>
            <pc:sldMk cId="3635884813" sldId="1865"/>
            <ac:cxnSpMk id="55" creationId="{A8B0E996-0A4C-C740-B530-6FEB42C85722}"/>
          </ac:cxnSpMkLst>
        </pc:cxnChg>
      </pc:sldChg>
      <pc:sldChg chg="addSp delSp modSp add replId">
        <pc:chgData name="Charilaos I. Kanatsoulis" userId="S::harilaos@stanford.edu::030ec4ea-53c0-4988-b931-860f83415eb2" providerId="AD" clId="Web-{B16E7483-980B-5211-AA93-EA334CA970B3}" dt="2024-10-10T08:52:44.712" v="1376" actId="1076"/>
        <pc:sldMkLst>
          <pc:docMk/>
          <pc:sldMk cId="1983846049" sldId="1866"/>
        </pc:sldMkLst>
        <pc:spChg chg="mod">
          <ac:chgData name="Charilaos I. Kanatsoulis" userId="S::harilaos@stanford.edu::030ec4ea-53c0-4988-b931-860f83415eb2" providerId="AD" clId="Web-{B16E7483-980B-5211-AA93-EA334CA970B3}" dt="2024-10-10T08:50:16.700" v="1347" actId="20577"/>
          <ac:spMkLst>
            <pc:docMk/>
            <pc:sldMk cId="1983846049" sldId="1866"/>
            <ac:spMk id="2" creationId="{3D80AD03-B308-4741-80EB-B3EABE86A654}"/>
          </ac:spMkLst>
        </pc:spChg>
        <pc:spChg chg="mod">
          <ac:chgData name="Charilaos I. Kanatsoulis" userId="S::harilaos@stanford.edu::030ec4ea-53c0-4988-b931-860f83415eb2" providerId="AD" clId="Web-{B16E7483-980B-5211-AA93-EA334CA970B3}" dt="2024-10-10T08:52:38.461" v="1375" actId="20577"/>
          <ac:spMkLst>
            <pc:docMk/>
            <pc:sldMk cId="1983846049" sldId="1866"/>
            <ac:spMk id="3" creationId="{780558A3-8A73-4F4D-BF25-C97131DDA39A}"/>
          </ac:spMkLst>
        </pc:spChg>
        <pc:spChg chg="del">
          <ac:chgData name="Charilaos I. Kanatsoulis" userId="S::harilaos@stanford.edu::030ec4ea-53c0-4988-b931-860f83415eb2" providerId="AD" clId="Web-{B16E7483-980B-5211-AA93-EA334CA970B3}" dt="2024-10-10T08:50:28.404" v="1352"/>
          <ac:spMkLst>
            <pc:docMk/>
            <pc:sldMk cId="1983846049" sldId="1866"/>
            <ac:spMk id="26" creationId="{B788560D-8018-9544-A06D-8021F5FF0219}"/>
          </ac:spMkLst>
        </pc:spChg>
        <pc:grpChg chg="del">
          <ac:chgData name="Charilaos I. Kanatsoulis" userId="S::harilaos@stanford.edu::030ec4ea-53c0-4988-b931-860f83415eb2" providerId="AD" clId="Web-{B16E7483-980B-5211-AA93-EA334CA970B3}" dt="2024-10-10T08:50:32.389" v="1353"/>
          <ac:grpSpMkLst>
            <pc:docMk/>
            <pc:sldMk cId="1983846049" sldId="1866"/>
            <ac:grpSpMk id="8" creationId="{10287FF9-E938-0441-86CF-E1016525311E}"/>
          </ac:grpSpMkLst>
        </pc:grpChg>
        <pc:grpChg chg="del">
          <ac:chgData name="Charilaos I. Kanatsoulis" userId="S::harilaos@stanford.edu::030ec4ea-53c0-4988-b931-860f83415eb2" providerId="AD" clId="Web-{B16E7483-980B-5211-AA93-EA334CA970B3}" dt="2024-10-10T08:50:35.076" v="1354"/>
          <ac:grpSpMkLst>
            <pc:docMk/>
            <pc:sldMk cId="1983846049" sldId="1866"/>
            <ac:grpSpMk id="16" creationId="{330598C5-D774-CF40-92E4-7E95EA921C6E}"/>
          </ac:grpSpMkLst>
        </pc:grpChg>
        <pc:grpChg chg="del">
          <ac:chgData name="Charilaos I. Kanatsoulis" userId="S::harilaos@stanford.edu::030ec4ea-53c0-4988-b931-860f83415eb2" providerId="AD" clId="Web-{B16E7483-980B-5211-AA93-EA334CA970B3}" dt="2024-10-10T08:50:27.342" v="1351"/>
          <ac:grpSpMkLst>
            <pc:docMk/>
            <pc:sldMk cId="1983846049" sldId="1866"/>
            <ac:grpSpMk id="57" creationId="{3268A220-95DF-A943-8130-32F3B3EBFA75}"/>
          </ac:grpSpMkLst>
        </pc:grpChg>
        <pc:picChg chg="add mod">
          <ac:chgData name="Charilaos I. Kanatsoulis" userId="S::harilaos@stanford.edu::030ec4ea-53c0-4988-b931-860f83415eb2" providerId="AD" clId="Web-{B16E7483-980B-5211-AA93-EA334CA970B3}" dt="2024-10-10T08:52:44.712" v="1376" actId="1076"/>
          <ac:picMkLst>
            <pc:docMk/>
            <pc:sldMk cId="1983846049" sldId="1866"/>
            <ac:picMk id="7" creationId="{6FAA95FC-32BF-8117-E24B-1D60EDA930F2}"/>
          </ac:picMkLst>
        </pc:picChg>
        <pc:cxnChg chg="mod">
          <ac:chgData name="Charilaos I. Kanatsoulis" userId="S::harilaos@stanford.edu::030ec4ea-53c0-4988-b931-860f83415eb2" providerId="AD" clId="Web-{B16E7483-980B-5211-AA93-EA334CA970B3}" dt="2024-10-10T08:50:32.389" v="1353"/>
          <ac:cxnSpMkLst>
            <pc:docMk/>
            <pc:sldMk cId="1983846049" sldId="1866"/>
            <ac:cxnSpMk id="12" creationId="{365D1BE7-5EF3-B547-A929-E18C74FACE55}"/>
          </ac:cxnSpMkLst>
        </pc:cxnChg>
        <pc:cxnChg chg="mod">
          <ac:chgData name="Charilaos I. Kanatsoulis" userId="S::harilaos@stanford.edu::030ec4ea-53c0-4988-b931-860f83415eb2" providerId="AD" clId="Web-{B16E7483-980B-5211-AA93-EA334CA970B3}" dt="2024-10-10T08:50:32.389" v="1353"/>
          <ac:cxnSpMkLst>
            <pc:docMk/>
            <pc:sldMk cId="1983846049" sldId="1866"/>
            <ac:cxnSpMk id="13" creationId="{477242D3-F2FF-094F-89E0-F7B9FC6672F4}"/>
          </ac:cxnSpMkLst>
        </pc:cxnChg>
        <pc:cxnChg chg="mod">
          <ac:chgData name="Charilaos I. Kanatsoulis" userId="S::harilaos@stanford.edu::030ec4ea-53c0-4988-b931-860f83415eb2" providerId="AD" clId="Web-{B16E7483-980B-5211-AA93-EA334CA970B3}" dt="2024-10-10T08:50:32.389" v="1353"/>
          <ac:cxnSpMkLst>
            <pc:docMk/>
            <pc:sldMk cId="1983846049" sldId="1866"/>
            <ac:cxnSpMk id="14" creationId="{589EA747-04B7-DF4A-8710-06A6E3AC582F}"/>
          </ac:cxnSpMkLst>
        </pc:cxnChg>
        <pc:cxnChg chg="mod">
          <ac:chgData name="Charilaos I. Kanatsoulis" userId="S::harilaos@stanford.edu::030ec4ea-53c0-4988-b931-860f83415eb2" providerId="AD" clId="Web-{B16E7483-980B-5211-AA93-EA334CA970B3}" dt="2024-10-10T08:50:35.076" v="1354"/>
          <ac:cxnSpMkLst>
            <pc:docMk/>
            <pc:sldMk cId="1983846049" sldId="1866"/>
            <ac:cxnSpMk id="20" creationId="{60F9C69D-3325-6A42-8ED9-CC99A6810020}"/>
          </ac:cxnSpMkLst>
        </pc:cxnChg>
        <pc:cxnChg chg="mod">
          <ac:chgData name="Charilaos I. Kanatsoulis" userId="S::harilaos@stanford.edu::030ec4ea-53c0-4988-b931-860f83415eb2" providerId="AD" clId="Web-{B16E7483-980B-5211-AA93-EA334CA970B3}" dt="2024-10-10T08:50:35.076" v="1354"/>
          <ac:cxnSpMkLst>
            <pc:docMk/>
            <pc:sldMk cId="1983846049" sldId="1866"/>
            <ac:cxnSpMk id="21" creationId="{BE041D05-215D-DA44-87C7-AEF1DCE4BAE9}"/>
          </ac:cxnSpMkLst>
        </pc:cxnChg>
        <pc:cxnChg chg="mod">
          <ac:chgData name="Charilaos I. Kanatsoulis" userId="S::harilaos@stanford.edu::030ec4ea-53c0-4988-b931-860f83415eb2" providerId="AD" clId="Web-{B16E7483-980B-5211-AA93-EA334CA970B3}" dt="2024-10-10T08:50:35.076" v="1354"/>
          <ac:cxnSpMkLst>
            <pc:docMk/>
            <pc:sldMk cId="1983846049" sldId="1866"/>
            <ac:cxnSpMk id="24" creationId="{02FF462C-61E5-D84D-AAF9-FCBF881F3489}"/>
          </ac:cxnSpMkLst>
        </pc:cxnChg>
        <pc:cxnChg chg="mod">
          <ac:chgData name="Charilaos I. Kanatsoulis" userId="S::harilaos@stanford.edu::030ec4ea-53c0-4988-b931-860f83415eb2" providerId="AD" clId="Web-{B16E7483-980B-5211-AA93-EA334CA970B3}" dt="2024-10-10T08:50:35.076" v="1354"/>
          <ac:cxnSpMkLst>
            <pc:docMk/>
            <pc:sldMk cId="1983846049" sldId="1866"/>
            <ac:cxnSpMk id="25" creationId="{D7E197C6-91E8-6948-A098-1E69B8263C15}"/>
          </ac:cxnSpMkLst>
        </pc:cxnChg>
        <pc:cxnChg chg="mod">
          <ac:chgData name="Charilaos I. Kanatsoulis" userId="S::harilaos@stanford.edu::030ec4ea-53c0-4988-b931-860f83415eb2" providerId="AD" clId="Web-{B16E7483-980B-5211-AA93-EA334CA970B3}" dt="2024-10-10T08:50:27.342" v="1351"/>
          <ac:cxnSpMkLst>
            <pc:docMk/>
            <pc:sldMk cId="1983846049" sldId="1866"/>
            <ac:cxnSpMk id="42" creationId="{6B15AA6E-06E9-6543-8ED1-C2ACFEEC002E}"/>
          </ac:cxnSpMkLst>
        </pc:cxnChg>
        <pc:cxnChg chg="mod">
          <ac:chgData name="Charilaos I. Kanatsoulis" userId="S::harilaos@stanford.edu::030ec4ea-53c0-4988-b931-860f83415eb2" providerId="AD" clId="Web-{B16E7483-980B-5211-AA93-EA334CA970B3}" dt="2024-10-10T08:50:27.342" v="1351"/>
          <ac:cxnSpMkLst>
            <pc:docMk/>
            <pc:sldMk cId="1983846049" sldId="1866"/>
            <ac:cxnSpMk id="43" creationId="{7C1128C8-4C7A-AA4B-A346-364229EADC9E}"/>
          </ac:cxnSpMkLst>
        </pc:cxnChg>
        <pc:cxnChg chg="mod">
          <ac:chgData name="Charilaos I. Kanatsoulis" userId="S::harilaos@stanford.edu::030ec4ea-53c0-4988-b931-860f83415eb2" providerId="AD" clId="Web-{B16E7483-980B-5211-AA93-EA334CA970B3}" dt="2024-10-10T08:50:27.342" v="1351"/>
          <ac:cxnSpMkLst>
            <pc:docMk/>
            <pc:sldMk cId="1983846049" sldId="1866"/>
            <ac:cxnSpMk id="44" creationId="{68624164-E2D7-2B47-A4C9-3FA1A1F67679}"/>
          </ac:cxnSpMkLst>
        </pc:cxnChg>
        <pc:cxnChg chg="mod">
          <ac:chgData name="Charilaos I. Kanatsoulis" userId="S::harilaos@stanford.edu::030ec4ea-53c0-4988-b931-860f83415eb2" providerId="AD" clId="Web-{B16E7483-980B-5211-AA93-EA334CA970B3}" dt="2024-10-10T08:50:27.342" v="1351"/>
          <ac:cxnSpMkLst>
            <pc:docMk/>
            <pc:sldMk cId="1983846049" sldId="1866"/>
            <ac:cxnSpMk id="45" creationId="{0AA351D9-B8E5-E341-A824-8DDE75DA44A3}"/>
          </ac:cxnSpMkLst>
        </pc:cxnChg>
        <pc:cxnChg chg="mod">
          <ac:chgData name="Charilaos I. Kanatsoulis" userId="S::harilaos@stanford.edu::030ec4ea-53c0-4988-b931-860f83415eb2" providerId="AD" clId="Web-{B16E7483-980B-5211-AA93-EA334CA970B3}" dt="2024-10-10T08:50:27.342" v="1351"/>
          <ac:cxnSpMkLst>
            <pc:docMk/>
            <pc:sldMk cId="1983846049" sldId="1866"/>
            <ac:cxnSpMk id="46" creationId="{E164E02A-C183-524A-BCDA-FF090FC3B743}"/>
          </ac:cxnSpMkLst>
        </pc:cxnChg>
        <pc:cxnChg chg="mod">
          <ac:chgData name="Charilaos I. Kanatsoulis" userId="S::harilaos@stanford.edu::030ec4ea-53c0-4988-b931-860f83415eb2" providerId="AD" clId="Web-{B16E7483-980B-5211-AA93-EA334CA970B3}" dt="2024-10-10T08:50:27.342" v="1351"/>
          <ac:cxnSpMkLst>
            <pc:docMk/>
            <pc:sldMk cId="1983846049" sldId="1866"/>
            <ac:cxnSpMk id="47" creationId="{99659B08-7C6C-8247-A51E-523C91E23A00}"/>
          </ac:cxnSpMkLst>
        </pc:cxnChg>
        <pc:cxnChg chg="mod">
          <ac:chgData name="Charilaos I. Kanatsoulis" userId="S::harilaos@stanford.edu::030ec4ea-53c0-4988-b931-860f83415eb2" providerId="AD" clId="Web-{B16E7483-980B-5211-AA93-EA334CA970B3}" dt="2024-10-10T08:50:27.342" v="1351"/>
          <ac:cxnSpMkLst>
            <pc:docMk/>
            <pc:sldMk cId="1983846049" sldId="1866"/>
            <ac:cxnSpMk id="48" creationId="{56BACB18-4C12-8647-8880-414E96E1FF3B}"/>
          </ac:cxnSpMkLst>
        </pc:cxnChg>
        <pc:cxnChg chg="mod">
          <ac:chgData name="Charilaos I. Kanatsoulis" userId="S::harilaos@stanford.edu::030ec4ea-53c0-4988-b931-860f83415eb2" providerId="AD" clId="Web-{B16E7483-980B-5211-AA93-EA334CA970B3}" dt="2024-10-10T08:50:27.342" v="1351"/>
          <ac:cxnSpMkLst>
            <pc:docMk/>
            <pc:sldMk cId="1983846049" sldId="1866"/>
            <ac:cxnSpMk id="49" creationId="{FA4C3CA4-F96E-C54C-92F0-6179A9C2BF7B}"/>
          </ac:cxnSpMkLst>
        </pc:cxnChg>
        <pc:cxnChg chg="mod">
          <ac:chgData name="Charilaos I. Kanatsoulis" userId="S::harilaos@stanford.edu::030ec4ea-53c0-4988-b931-860f83415eb2" providerId="AD" clId="Web-{B16E7483-980B-5211-AA93-EA334CA970B3}" dt="2024-10-10T08:50:27.342" v="1351"/>
          <ac:cxnSpMkLst>
            <pc:docMk/>
            <pc:sldMk cId="1983846049" sldId="1866"/>
            <ac:cxnSpMk id="50" creationId="{24AD4470-49F4-894A-9443-1DF46A8D8FE3}"/>
          </ac:cxnSpMkLst>
        </pc:cxnChg>
        <pc:cxnChg chg="mod">
          <ac:chgData name="Charilaos I. Kanatsoulis" userId="S::harilaos@stanford.edu::030ec4ea-53c0-4988-b931-860f83415eb2" providerId="AD" clId="Web-{B16E7483-980B-5211-AA93-EA334CA970B3}" dt="2024-10-10T08:50:27.342" v="1351"/>
          <ac:cxnSpMkLst>
            <pc:docMk/>
            <pc:sldMk cId="1983846049" sldId="1866"/>
            <ac:cxnSpMk id="51" creationId="{CC0592A7-269D-A445-BE3C-3E1067AADD7A}"/>
          </ac:cxnSpMkLst>
        </pc:cxnChg>
        <pc:cxnChg chg="mod">
          <ac:chgData name="Charilaos I. Kanatsoulis" userId="S::harilaos@stanford.edu::030ec4ea-53c0-4988-b931-860f83415eb2" providerId="AD" clId="Web-{B16E7483-980B-5211-AA93-EA334CA970B3}" dt="2024-10-10T08:50:27.342" v="1351"/>
          <ac:cxnSpMkLst>
            <pc:docMk/>
            <pc:sldMk cId="1983846049" sldId="1866"/>
            <ac:cxnSpMk id="52" creationId="{12A4AFD8-A23E-D140-AE59-4B1F3F5F70E3}"/>
          </ac:cxnSpMkLst>
        </pc:cxnChg>
        <pc:cxnChg chg="mod">
          <ac:chgData name="Charilaos I. Kanatsoulis" userId="S::harilaos@stanford.edu::030ec4ea-53c0-4988-b931-860f83415eb2" providerId="AD" clId="Web-{B16E7483-980B-5211-AA93-EA334CA970B3}" dt="2024-10-10T08:50:27.342" v="1351"/>
          <ac:cxnSpMkLst>
            <pc:docMk/>
            <pc:sldMk cId="1983846049" sldId="1866"/>
            <ac:cxnSpMk id="53" creationId="{B76481F2-93C1-D447-B517-139E75A152EF}"/>
          </ac:cxnSpMkLst>
        </pc:cxnChg>
        <pc:cxnChg chg="mod">
          <ac:chgData name="Charilaos I. Kanatsoulis" userId="S::harilaos@stanford.edu::030ec4ea-53c0-4988-b931-860f83415eb2" providerId="AD" clId="Web-{B16E7483-980B-5211-AA93-EA334CA970B3}" dt="2024-10-10T08:50:27.342" v="1351"/>
          <ac:cxnSpMkLst>
            <pc:docMk/>
            <pc:sldMk cId="1983846049" sldId="1866"/>
            <ac:cxnSpMk id="54" creationId="{AC64E078-7875-E842-9824-7F76079BB2CD}"/>
          </ac:cxnSpMkLst>
        </pc:cxnChg>
        <pc:cxnChg chg="mod">
          <ac:chgData name="Charilaos I. Kanatsoulis" userId="S::harilaos@stanford.edu::030ec4ea-53c0-4988-b931-860f83415eb2" providerId="AD" clId="Web-{B16E7483-980B-5211-AA93-EA334CA970B3}" dt="2024-10-10T08:50:27.342" v="1351"/>
          <ac:cxnSpMkLst>
            <pc:docMk/>
            <pc:sldMk cId="1983846049" sldId="1866"/>
            <ac:cxnSpMk id="55" creationId="{A8B0E996-0A4C-C740-B530-6FEB42C85722}"/>
          </ac:cxnSpMkLst>
        </pc:cxnChg>
      </pc:sldChg>
      <pc:sldChg chg="addSp delSp modSp add replId">
        <pc:chgData name="Charilaos I. Kanatsoulis" userId="S::harilaos@stanford.edu::030ec4ea-53c0-4988-b931-860f83415eb2" providerId="AD" clId="Web-{B16E7483-980B-5211-AA93-EA334CA970B3}" dt="2024-10-10T08:56:22.493" v="1438" actId="1076"/>
        <pc:sldMkLst>
          <pc:docMk/>
          <pc:sldMk cId="1541041201" sldId="1867"/>
        </pc:sldMkLst>
        <pc:spChg chg="mod">
          <ac:chgData name="Charilaos I. Kanatsoulis" userId="S::harilaos@stanford.edu::030ec4ea-53c0-4988-b931-860f83415eb2" providerId="AD" clId="Web-{B16E7483-980B-5211-AA93-EA334CA970B3}" dt="2024-10-10T08:55:56.022" v="1433" actId="20577"/>
          <ac:spMkLst>
            <pc:docMk/>
            <pc:sldMk cId="1541041201" sldId="1867"/>
            <ac:spMk id="2" creationId="{3D80AD03-B308-4741-80EB-B3EABE86A654}"/>
          </ac:spMkLst>
        </pc:spChg>
        <pc:spChg chg="del">
          <ac:chgData name="Charilaos I. Kanatsoulis" userId="S::harilaos@stanford.edu::030ec4ea-53c0-4988-b931-860f83415eb2" providerId="AD" clId="Web-{B16E7483-980B-5211-AA93-EA334CA970B3}" dt="2024-10-10T08:56:05.913" v="1435"/>
          <ac:spMkLst>
            <pc:docMk/>
            <pc:sldMk cId="1541041201" sldId="1867"/>
            <ac:spMk id="3" creationId="{780558A3-8A73-4F4D-BF25-C97131DDA39A}"/>
          </ac:spMkLst>
        </pc:spChg>
        <pc:spChg chg="add del mod">
          <ac:chgData name="Charilaos I. Kanatsoulis" userId="S::harilaos@stanford.edu::030ec4ea-53c0-4988-b931-860f83415eb2" providerId="AD" clId="Web-{B16E7483-980B-5211-AA93-EA334CA970B3}" dt="2024-10-10T08:56:15.883" v="1437"/>
          <ac:spMkLst>
            <pc:docMk/>
            <pc:sldMk cId="1541041201" sldId="1867"/>
            <ac:spMk id="9" creationId="{667B3059-AB86-29A0-FF80-97CBB58F912A}"/>
          </ac:spMkLst>
        </pc:spChg>
        <pc:picChg chg="del">
          <ac:chgData name="Charilaos I. Kanatsoulis" userId="S::harilaos@stanford.edu::030ec4ea-53c0-4988-b931-860f83415eb2" providerId="AD" clId="Web-{B16E7483-980B-5211-AA93-EA334CA970B3}" dt="2024-10-10T08:56:00.397" v="1434"/>
          <ac:picMkLst>
            <pc:docMk/>
            <pc:sldMk cId="1541041201" sldId="1867"/>
            <ac:picMk id="7" creationId="{6FAA95FC-32BF-8117-E24B-1D60EDA930F2}"/>
          </ac:picMkLst>
        </pc:picChg>
        <pc:picChg chg="add mod">
          <ac:chgData name="Charilaos I. Kanatsoulis" userId="S::harilaos@stanford.edu::030ec4ea-53c0-4988-b931-860f83415eb2" providerId="AD" clId="Web-{B16E7483-980B-5211-AA93-EA334CA970B3}" dt="2024-10-10T08:56:22.493" v="1438" actId="1076"/>
          <ac:picMkLst>
            <pc:docMk/>
            <pc:sldMk cId="1541041201" sldId="1867"/>
            <ac:picMk id="11" creationId="{EC03FC80-E27E-0B9B-B20E-03BD3CC5049A}"/>
          </ac:picMkLst>
        </pc:picChg>
      </pc:sldChg>
    </pc:docChg>
  </pc:docChgLst>
  <pc:docChgLst>
    <pc:chgData name="Charilaos I. Kanatsoulis" userId="S::harilaos@stanford.edu::030ec4ea-53c0-4988-b931-860f83415eb2" providerId="AD" clId="Web-{7B28F345-D5C4-5C1F-51CD-8A52623C9587}"/>
    <pc:docChg chg="modSld">
      <pc:chgData name="Charilaos I. Kanatsoulis" userId="S::harilaos@stanford.edu::030ec4ea-53c0-4988-b931-860f83415eb2" providerId="AD" clId="Web-{7B28F345-D5C4-5C1F-51CD-8A52623C9587}" dt="2024-10-10T01:52:31.140" v="5" actId="20577"/>
      <pc:docMkLst>
        <pc:docMk/>
      </pc:docMkLst>
      <pc:sldChg chg="modSp">
        <pc:chgData name="Charilaos I. Kanatsoulis" userId="S::harilaos@stanford.edu::030ec4ea-53c0-4988-b931-860f83415eb2" providerId="AD" clId="Web-{7B28F345-D5C4-5C1F-51CD-8A52623C9587}" dt="2024-10-10T01:52:31.140" v="5" actId="20577"/>
        <pc:sldMkLst>
          <pc:docMk/>
          <pc:sldMk cId="4040847841" sldId="1008"/>
        </pc:sldMkLst>
        <pc:spChg chg="mod">
          <ac:chgData name="Charilaos I. Kanatsoulis" userId="S::harilaos@stanford.edu::030ec4ea-53c0-4988-b931-860f83415eb2" providerId="AD" clId="Web-{7B28F345-D5C4-5C1F-51CD-8A52623C9587}" dt="2024-10-10T01:52:31.140" v="5" actId="20577"/>
          <ac:spMkLst>
            <pc:docMk/>
            <pc:sldMk cId="4040847841" sldId="1008"/>
            <ac:spMk id="4" creationId="{66157B3E-281A-5540-897B-EE0169611D0C}"/>
          </ac:spMkLst>
        </pc:spChg>
      </pc:sldChg>
    </pc:docChg>
  </pc:docChgLst>
  <pc:docChgLst>
    <pc:chgData name="Rex Ying" userId="S::rexying@stanford.edu::c1aafaac-fe30-43a8-b002-cbb5e18a35eb" providerId="AD" clId="Web-{0C15CB85-2886-4EE3-8952-52A405744054}"/>
    <pc:docChg chg="addSld modSld">
      <pc:chgData name="Rex Ying" userId="S::rexying@stanford.edu::c1aafaac-fe30-43a8-b002-cbb5e18a35eb" providerId="AD" clId="Web-{0C15CB85-2886-4EE3-8952-52A405744054}" dt="2021-01-13T19:04:14.558" v="64" actId="20577"/>
      <pc:docMkLst>
        <pc:docMk/>
      </pc:docMkLst>
      <pc:sldChg chg="mod modShow">
        <pc:chgData name="Rex Ying" userId="S::rexying@stanford.edu::c1aafaac-fe30-43a8-b002-cbb5e18a35eb" providerId="AD" clId="Web-{0C15CB85-2886-4EE3-8952-52A405744054}" dt="2021-01-13T19:02:45.771" v="1"/>
        <pc:sldMkLst>
          <pc:docMk/>
          <pc:sldMk cId="1255511899" sldId="257"/>
        </pc:sldMkLst>
      </pc:sldChg>
      <pc:sldChg chg="modSp">
        <pc:chgData name="Rex Ying" userId="S::rexying@stanford.edu::c1aafaac-fe30-43a8-b002-cbb5e18a35eb" providerId="AD" clId="Web-{0C15CB85-2886-4EE3-8952-52A405744054}" dt="2021-01-13T19:04:14.558" v="64" actId="20577"/>
        <pc:sldMkLst>
          <pc:docMk/>
          <pc:sldMk cId="214171071" sldId="258"/>
        </pc:sldMkLst>
        <pc:spChg chg="mod">
          <ac:chgData name="Rex Ying" userId="S::rexying@stanford.edu::c1aafaac-fe30-43a8-b002-cbb5e18a35eb" providerId="AD" clId="Web-{0C15CB85-2886-4EE3-8952-52A405744054}" dt="2021-01-13T19:04:14.558" v="64" actId="20577"/>
          <ac:spMkLst>
            <pc:docMk/>
            <pc:sldMk cId="214171071" sldId="258"/>
            <ac:spMk id="15" creationId="{00000000-0000-0000-0000-000000000000}"/>
          </ac:spMkLst>
        </pc:spChg>
      </pc:sldChg>
      <pc:sldChg chg="mod modShow">
        <pc:chgData name="Rex Ying" userId="S::rexying@stanford.edu::c1aafaac-fe30-43a8-b002-cbb5e18a35eb" providerId="AD" clId="Web-{0C15CB85-2886-4EE3-8952-52A405744054}" dt="2021-01-13T19:02:52.647" v="2"/>
        <pc:sldMkLst>
          <pc:docMk/>
          <pc:sldMk cId="1645703866" sldId="837"/>
        </pc:sldMkLst>
      </pc:sldChg>
      <pc:sldChg chg="modSp new">
        <pc:chgData name="Rex Ying" userId="S::rexying@stanford.edu::c1aafaac-fe30-43a8-b002-cbb5e18a35eb" providerId="AD" clId="Web-{0C15CB85-2886-4EE3-8952-52A405744054}" dt="2021-01-13T19:03:01.866" v="14" actId="20577"/>
        <pc:sldMkLst>
          <pc:docMk/>
          <pc:sldMk cId="3953915448" sldId="1457"/>
        </pc:sldMkLst>
        <pc:spChg chg="mod">
          <ac:chgData name="Rex Ying" userId="S::rexying@stanford.edu::c1aafaac-fe30-43a8-b002-cbb5e18a35eb" providerId="AD" clId="Web-{0C15CB85-2886-4EE3-8952-52A405744054}" dt="2021-01-13T19:03:01.866" v="14" actId="20577"/>
          <ac:spMkLst>
            <pc:docMk/>
            <pc:sldMk cId="3953915448" sldId="1457"/>
            <ac:spMk id="2" creationId="{9FC83658-4A80-4896-A765-7AA426A5EA9F}"/>
          </ac:spMkLst>
        </pc:spChg>
      </pc:sldChg>
      <pc:sldChg chg="modSp new">
        <pc:chgData name="Rex Ying" userId="S::rexying@stanford.edu::c1aafaac-fe30-43a8-b002-cbb5e18a35eb" providerId="AD" clId="Web-{0C15CB85-2886-4EE3-8952-52A405744054}" dt="2021-01-13T19:03:11.241" v="35" actId="20577"/>
        <pc:sldMkLst>
          <pc:docMk/>
          <pc:sldMk cId="1275621686" sldId="1458"/>
        </pc:sldMkLst>
        <pc:spChg chg="mod">
          <ac:chgData name="Rex Ying" userId="S::rexying@stanford.edu::c1aafaac-fe30-43a8-b002-cbb5e18a35eb" providerId="AD" clId="Web-{0C15CB85-2886-4EE3-8952-52A405744054}" dt="2021-01-13T19:03:11.241" v="35" actId="20577"/>
          <ac:spMkLst>
            <pc:docMk/>
            <pc:sldMk cId="1275621686" sldId="1458"/>
            <ac:spMk id="2" creationId="{4F76CE10-D060-4DA5-B77B-DADDA8BE96EC}"/>
          </ac:spMkLst>
        </pc:spChg>
      </pc:sldChg>
    </pc:docChg>
  </pc:docChgLst>
  <pc:docChgLst>
    <pc:chgData name="Charilaos I. Kanatsoulis" userId="S::harilaos@stanford.edu::030ec4ea-53c0-4988-b931-860f83415eb2" providerId="AD" clId="Web-{73A86CC0-5769-2B05-BC84-1E523F5C21D7}"/>
    <pc:docChg chg="modSld">
      <pc:chgData name="Charilaos I. Kanatsoulis" userId="S::harilaos@stanford.edu::030ec4ea-53c0-4988-b931-860f83415eb2" providerId="AD" clId="Web-{73A86CC0-5769-2B05-BC84-1E523F5C21D7}" dt="2024-10-10T01:53:02.783" v="12" actId="20577"/>
      <pc:docMkLst>
        <pc:docMk/>
      </pc:docMkLst>
      <pc:sldChg chg="modSp">
        <pc:chgData name="Charilaos I. Kanatsoulis" userId="S::harilaos@stanford.edu::030ec4ea-53c0-4988-b931-860f83415eb2" providerId="AD" clId="Web-{73A86CC0-5769-2B05-BC84-1E523F5C21D7}" dt="2024-10-10T01:53:02.783" v="12" actId="20577"/>
        <pc:sldMkLst>
          <pc:docMk/>
          <pc:sldMk cId="4040847841" sldId="1008"/>
        </pc:sldMkLst>
        <pc:spChg chg="mod">
          <ac:chgData name="Charilaos I. Kanatsoulis" userId="S::harilaos@stanford.edu::030ec4ea-53c0-4988-b931-860f83415eb2" providerId="AD" clId="Web-{73A86CC0-5769-2B05-BC84-1E523F5C21D7}" dt="2024-10-10T01:53:02.783" v="12" actId="20577"/>
          <ac:spMkLst>
            <pc:docMk/>
            <pc:sldMk cId="4040847841" sldId="1008"/>
            <ac:spMk id="4" creationId="{66157B3E-281A-5540-897B-EE0169611D0C}"/>
          </ac:spMkLst>
        </pc:spChg>
      </pc:sldChg>
    </pc:docChg>
  </pc:docChgLst>
  <pc:docChgLst>
    <pc:chgData name="Guest User" userId="S::urn:spo:anon#855c87dd56bb8cb2c3573cd34eb182dda0752aa54fa972288040490b377f33bb::" providerId="AD" clId="Web-{A34D0E39-0286-4F9C-890E-4B964B61D7C8}"/>
    <pc:docChg chg="addSld delSld modSld addMainMaster modMainMaster">
      <pc:chgData name="Guest User" userId="S::urn:spo:anon#855c87dd56bb8cb2c3573cd34eb182dda0752aa54fa972288040490b377f33bb::" providerId="AD" clId="Web-{A34D0E39-0286-4F9C-890E-4B964B61D7C8}" dt="2021-01-14T01:01:52.576" v="873" actId="20577"/>
      <pc:docMkLst>
        <pc:docMk/>
      </pc:docMkLst>
      <pc:sldChg chg="modSp">
        <pc:chgData name="Guest User" userId="S::urn:spo:anon#855c87dd56bb8cb2c3573cd34eb182dda0752aa54fa972288040490b377f33bb::" providerId="AD" clId="Web-{A34D0E39-0286-4F9C-890E-4B964B61D7C8}" dt="2021-01-14T00:19:00.544" v="335" actId="1076"/>
        <pc:sldMkLst>
          <pc:docMk/>
          <pc:sldMk cId="214171071" sldId="258"/>
        </pc:sldMkLst>
        <pc:spChg chg="mod">
          <ac:chgData name="Guest User" userId="S::urn:spo:anon#855c87dd56bb8cb2c3573cd34eb182dda0752aa54fa972288040490b377f33bb::" providerId="AD" clId="Web-{A34D0E39-0286-4F9C-890E-4B964B61D7C8}" dt="2021-01-13T23:47:01.901" v="116" actId="20577"/>
          <ac:spMkLst>
            <pc:docMk/>
            <pc:sldMk cId="214171071" sldId="258"/>
            <ac:spMk id="15" creationId="{00000000-0000-0000-0000-000000000000}"/>
          </ac:spMkLst>
        </pc:spChg>
        <pc:spChg chg="mod">
          <ac:chgData name="Guest User" userId="S::urn:spo:anon#855c87dd56bb8cb2c3573cd34eb182dda0752aa54fa972288040490b377f33bb::" providerId="AD" clId="Web-{A34D0E39-0286-4F9C-890E-4B964B61D7C8}" dt="2021-01-13T23:47:25.200" v="121" actId="20577"/>
          <ac:spMkLst>
            <pc:docMk/>
            <pc:sldMk cId="214171071" sldId="258"/>
            <ac:spMk id="117" creationId="{00000000-0000-0000-0000-000000000000}"/>
          </ac:spMkLst>
        </pc:spChg>
        <pc:spChg chg="mod">
          <ac:chgData name="Guest User" userId="S::urn:spo:anon#855c87dd56bb8cb2c3573cd34eb182dda0752aa54fa972288040490b377f33bb::" providerId="AD" clId="Web-{A34D0E39-0286-4F9C-890E-4B964B61D7C8}" dt="2021-01-14T00:18:15.105" v="319" actId="1076"/>
          <ac:spMkLst>
            <pc:docMk/>
            <pc:sldMk cId="214171071" sldId="258"/>
            <ac:spMk id="120" creationId="{00000000-0000-0000-0000-000000000000}"/>
          </ac:spMkLst>
        </pc:spChg>
        <pc:spChg chg="mod">
          <ac:chgData name="Guest User" userId="S::urn:spo:anon#855c87dd56bb8cb2c3573cd34eb182dda0752aa54fa972288040490b377f33bb::" providerId="AD" clId="Web-{A34D0E39-0286-4F9C-890E-4B964B61D7C8}" dt="2021-01-14T00:18:15.120" v="320" actId="1076"/>
          <ac:spMkLst>
            <pc:docMk/>
            <pc:sldMk cId="214171071" sldId="258"/>
            <ac:spMk id="121" creationId="{00000000-0000-0000-0000-000000000000}"/>
          </ac:spMkLst>
        </pc:spChg>
        <pc:spChg chg="mod">
          <ac:chgData name="Guest User" userId="S::urn:spo:anon#855c87dd56bb8cb2c3573cd34eb182dda0752aa54fa972288040490b377f33bb::" providerId="AD" clId="Web-{A34D0E39-0286-4F9C-890E-4B964B61D7C8}" dt="2021-01-14T00:18:16.917" v="324" actId="1076"/>
          <ac:spMkLst>
            <pc:docMk/>
            <pc:sldMk cId="214171071" sldId="258"/>
            <ac:spMk id="123" creationId="{00000000-0000-0000-0000-000000000000}"/>
          </ac:spMkLst>
        </pc:spChg>
        <pc:spChg chg="mod">
          <ac:chgData name="Guest User" userId="S::urn:spo:anon#855c87dd56bb8cb2c3573cd34eb182dda0752aa54fa972288040490b377f33bb::" providerId="AD" clId="Web-{A34D0E39-0286-4F9C-890E-4B964B61D7C8}" dt="2021-01-14T00:18:15.136" v="321" actId="1076"/>
          <ac:spMkLst>
            <pc:docMk/>
            <pc:sldMk cId="214171071" sldId="258"/>
            <ac:spMk id="125" creationId="{00000000-0000-0000-0000-000000000000}"/>
          </ac:spMkLst>
        </pc:spChg>
        <pc:spChg chg="mod">
          <ac:chgData name="Guest User" userId="S::urn:spo:anon#855c87dd56bb8cb2c3573cd34eb182dda0752aa54fa972288040490b377f33bb::" providerId="AD" clId="Web-{A34D0E39-0286-4F9C-890E-4B964B61D7C8}" dt="2021-01-14T00:18:50.153" v="333" actId="1076"/>
          <ac:spMkLst>
            <pc:docMk/>
            <pc:sldMk cId="214171071" sldId="258"/>
            <ac:spMk id="127" creationId="{00000000-0000-0000-0000-000000000000}"/>
          </ac:spMkLst>
        </pc:spChg>
        <pc:spChg chg="mod">
          <ac:chgData name="Guest User" userId="S::urn:spo:anon#855c87dd56bb8cb2c3573cd34eb182dda0752aa54fa972288040490b377f33bb::" providerId="AD" clId="Web-{A34D0E39-0286-4F9C-890E-4B964B61D7C8}" dt="2021-01-14T00:19:00.544" v="335" actId="1076"/>
          <ac:spMkLst>
            <pc:docMk/>
            <pc:sldMk cId="214171071" sldId="258"/>
            <ac:spMk id="130" creationId="{00000000-0000-0000-0000-000000000000}"/>
          </ac:spMkLst>
        </pc:spChg>
        <pc:spChg chg="mod">
          <ac:chgData name="Guest User" userId="S::urn:spo:anon#855c87dd56bb8cb2c3573cd34eb182dda0752aa54fa972288040490b377f33bb::" providerId="AD" clId="Web-{A34D0E39-0286-4F9C-890E-4B964B61D7C8}" dt="2021-01-14T00:18:42.481" v="332" actId="1076"/>
          <ac:spMkLst>
            <pc:docMk/>
            <pc:sldMk cId="214171071" sldId="258"/>
            <ac:spMk id="131" creationId="{00000000-0000-0000-0000-000000000000}"/>
          </ac:spMkLst>
        </pc:spChg>
        <pc:spChg chg="mod">
          <ac:chgData name="Guest User" userId="S::urn:spo:anon#855c87dd56bb8cb2c3573cd34eb182dda0752aa54fa972288040490b377f33bb::" providerId="AD" clId="Web-{A34D0E39-0286-4F9C-890E-4B964B61D7C8}" dt="2021-01-14T00:18:40.121" v="331" actId="1076"/>
          <ac:spMkLst>
            <pc:docMk/>
            <pc:sldMk cId="214171071" sldId="258"/>
            <ac:spMk id="132" creationId="{00000000-0000-0000-0000-000000000000}"/>
          </ac:spMkLst>
        </pc:spChg>
        <pc:cxnChg chg="mod">
          <ac:chgData name="Guest User" userId="S::urn:spo:anon#855c87dd56bb8cb2c3573cd34eb182dda0752aa54fa972288040490b377f33bb::" providerId="AD" clId="Web-{A34D0E39-0286-4F9C-890E-4B964B61D7C8}" dt="2021-01-14T00:18:15.073" v="315" actId="1076"/>
          <ac:cxnSpMkLst>
            <pc:docMk/>
            <pc:sldMk cId="214171071" sldId="258"/>
            <ac:cxnSpMk id="119" creationId="{00000000-0000-0000-0000-000000000000}"/>
          </ac:cxnSpMkLst>
        </pc:cxnChg>
        <pc:cxnChg chg="mod">
          <ac:chgData name="Guest User" userId="S::urn:spo:anon#855c87dd56bb8cb2c3573cd34eb182dda0752aa54fa972288040490b377f33bb::" providerId="AD" clId="Web-{A34D0E39-0286-4F9C-890E-4B964B61D7C8}" dt="2021-01-14T00:18:15.073" v="316" actId="1076"/>
          <ac:cxnSpMkLst>
            <pc:docMk/>
            <pc:sldMk cId="214171071" sldId="258"/>
            <ac:cxnSpMk id="122" creationId="{00000000-0000-0000-0000-000000000000}"/>
          </ac:cxnSpMkLst>
        </pc:cxnChg>
        <pc:cxnChg chg="mod">
          <ac:chgData name="Guest User" userId="S::urn:spo:anon#855c87dd56bb8cb2c3573cd34eb182dda0752aa54fa972288040490b377f33bb::" providerId="AD" clId="Web-{A34D0E39-0286-4F9C-890E-4B964B61D7C8}" dt="2021-01-14T00:18:15.089" v="317" actId="1076"/>
          <ac:cxnSpMkLst>
            <pc:docMk/>
            <pc:sldMk cId="214171071" sldId="258"/>
            <ac:cxnSpMk id="124" creationId="{00000000-0000-0000-0000-000000000000}"/>
          </ac:cxnSpMkLst>
        </pc:cxnChg>
        <pc:cxnChg chg="mod">
          <ac:chgData name="Guest User" userId="S::urn:spo:anon#855c87dd56bb8cb2c3573cd34eb182dda0752aa54fa972288040490b377f33bb::" providerId="AD" clId="Web-{A34D0E39-0286-4F9C-890E-4B964B61D7C8}" dt="2021-01-14T00:18:15.105" v="318" actId="1076"/>
          <ac:cxnSpMkLst>
            <pc:docMk/>
            <pc:sldMk cId="214171071" sldId="258"/>
            <ac:cxnSpMk id="126" creationId="{00000000-0000-0000-0000-000000000000}"/>
          </ac:cxnSpMkLst>
        </pc:cxnChg>
        <pc:cxnChg chg="mod">
          <ac:chgData name="Guest User" userId="S::urn:spo:anon#855c87dd56bb8cb2c3573cd34eb182dda0752aa54fa972288040490b377f33bb::" providerId="AD" clId="Web-{A34D0E39-0286-4F9C-890E-4B964B61D7C8}" dt="2021-01-14T00:18:55.935" v="334" actId="1076"/>
          <ac:cxnSpMkLst>
            <pc:docMk/>
            <pc:sldMk cId="214171071" sldId="258"/>
            <ac:cxnSpMk id="129" creationId="{00000000-0000-0000-0000-000000000000}"/>
          </ac:cxnSpMkLst>
        </pc:cxnChg>
      </pc:sldChg>
      <pc:sldChg chg="modSp">
        <pc:chgData name="Guest User" userId="S::urn:spo:anon#855c87dd56bb8cb2c3573cd34eb182dda0752aa54fa972288040490b377f33bb::" providerId="AD" clId="Web-{A34D0E39-0286-4F9C-890E-4B964B61D7C8}" dt="2021-01-14T00:27:22.725" v="552" actId="20577"/>
        <pc:sldMkLst>
          <pc:docMk/>
          <pc:sldMk cId="2069300243" sldId="259"/>
        </pc:sldMkLst>
        <pc:spChg chg="mod">
          <ac:chgData name="Guest User" userId="S::urn:spo:anon#855c87dd56bb8cb2c3573cd34eb182dda0752aa54fa972288040490b377f33bb::" providerId="AD" clId="Web-{A34D0E39-0286-4F9C-890E-4B964B61D7C8}" dt="2021-01-14T00:04:25.580" v="138" actId="20577"/>
          <ac:spMkLst>
            <pc:docMk/>
            <pc:sldMk cId="2069300243" sldId="259"/>
            <ac:spMk id="29" creationId="{00000000-0000-0000-0000-000000000000}"/>
          </ac:spMkLst>
        </pc:spChg>
        <pc:spChg chg="mod">
          <ac:chgData name="Guest User" userId="S::urn:spo:anon#855c87dd56bb8cb2c3573cd34eb182dda0752aa54fa972288040490b377f33bb::" providerId="AD" clId="Web-{A34D0E39-0286-4F9C-890E-4B964B61D7C8}" dt="2021-01-14T00:04:08.766" v="134" actId="20577"/>
          <ac:spMkLst>
            <pc:docMk/>
            <pc:sldMk cId="2069300243" sldId="259"/>
            <ac:spMk id="30" creationId="{00000000-0000-0000-0000-000000000000}"/>
          </ac:spMkLst>
        </pc:spChg>
        <pc:spChg chg="mod">
          <ac:chgData name="Guest User" userId="S::urn:spo:anon#855c87dd56bb8cb2c3573cd34eb182dda0752aa54fa972288040490b377f33bb::" providerId="AD" clId="Web-{A34D0E39-0286-4F9C-890E-4B964B61D7C8}" dt="2021-01-14T00:27:22.725" v="552" actId="20577"/>
          <ac:spMkLst>
            <pc:docMk/>
            <pc:sldMk cId="2069300243" sldId="259"/>
            <ac:spMk id="32" creationId="{00000000-0000-0000-0000-000000000000}"/>
          </ac:spMkLst>
        </pc:spChg>
        <pc:spChg chg="mod">
          <ac:chgData name="Guest User" userId="S::urn:spo:anon#855c87dd56bb8cb2c3573cd34eb182dda0752aa54fa972288040490b377f33bb::" providerId="AD" clId="Web-{A34D0E39-0286-4F9C-890E-4B964B61D7C8}" dt="2021-01-13T23:48:40.158" v="131" actId="1076"/>
          <ac:spMkLst>
            <pc:docMk/>
            <pc:sldMk cId="2069300243" sldId="259"/>
            <ac:spMk id="41" creationId="{00000000-0000-0000-0000-000000000000}"/>
          </ac:spMkLst>
        </pc:spChg>
      </pc:sldChg>
      <pc:sldChg chg="addSp delSp modSp">
        <pc:chgData name="Guest User" userId="S::urn:spo:anon#855c87dd56bb8cb2c3573cd34eb182dda0752aa54fa972288040490b377f33bb::" providerId="AD" clId="Web-{A34D0E39-0286-4F9C-890E-4B964B61D7C8}" dt="2021-01-14T00:36:33.564" v="632" actId="20577"/>
        <pc:sldMkLst>
          <pc:docMk/>
          <pc:sldMk cId="387955613" sldId="306"/>
        </pc:sldMkLst>
        <pc:spChg chg="mod">
          <ac:chgData name="Guest User" userId="S::urn:spo:anon#855c87dd56bb8cb2c3573cd34eb182dda0752aa54fa972288040490b377f33bb::" providerId="AD" clId="Web-{A34D0E39-0286-4F9C-890E-4B964B61D7C8}" dt="2021-01-14T00:04:45.674" v="140" actId="20577"/>
          <ac:spMkLst>
            <pc:docMk/>
            <pc:sldMk cId="387955613" sldId="306"/>
            <ac:spMk id="2" creationId="{00000000-0000-0000-0000-000000000000}"/>
          </ac:spMkLst>
        </pc:spChg>
        <pc:spChg chg="mod">
          <ac:chgData name="Guest User" userId="S::urn:spo:anon#855c87dd56bb8cb2c3573cd34eb182dda0752aa54fa972288040490b377f33bb::" providerId="AD" clId="Web-{A34D0E39-0286-4F9C-890E-4B964B61D7C8}" dt="2021-01-14T00:36:33.564" v="632" actId="20577"/>
          <ac:spMkLst>
            <pc:docMk/>
            <pc:sldMk cId="387955613" sldId="306"/>
            <ac:spMk id="3" creationId="{00000000-0000-0000-0000-000000000000}"/>
          </ac:spMkLst>
        </pc:spChg>
        <pc:spChg chg="add del">
          <ac:chgData name="Guest User" userId="S::urn:spo:anon#855c87dd56bb8cb2c3573cd34eb182dda0752aa54fa972288040490b377f33bb::" providerId="AD" clId="Web-{A34D0E39-0286-4F9C-890E-4B964B61D7C8}" dt="2021-01-14T00:14:09.639" v="310"/>
          <ac:spMkLst>
            <pc:docMk/>
            <pc:sldMk cId="387955613" sldId="306"/>
            <ac:spMk id="14" creationId="{31428D9F-8899-43CE-B5B6-793F08BA565B}"/>
          </ac:spMkLst>
        </pc:spChg>
        <pc:spChg chg="add del">
          <ac:chgData name="Guest User" userId="S::urn:spo:anon#855c87dd56bb8cb2c3573cd34eb182dda0752aa54fa972288040490b377f33bb::" providerId="AD" clId="Web-{A34D0E39-0286-4F9C-890E-4B964B61D7C8}" dt="2021-01-14T00:14:09.639" v="309"/>
          <ac:spMkLst>
            <pc:docMk/>
            <pc:sldMk cId="387955613" sldId="306"/>
            <ac:spMk id="16" creationId="{0C75413D-CA38-4678-B92C-770469A2215F}"/>
          </ac:spMkLst>
        </pc:spChg>
        <pc:spChg chg="add del">
          <ac:chgData name="Guest User" userId="S::urn:spo:anon#855c87dd56bb8cb2c3573cd34eb182dda0752aa54fa972288040490b377f33bb::" providerId="AD" clId="Web-{A34D0E39-0286-4F9C-890E-4B964B61D7C8}" dt="2021-01-14T00:14:09.639" v="308"/>
          <ac:spMkLst>
            <pc:docMk/>
            <pc:sldMk cId="387955613" sldId="306"/>
            <ac:spMk id="18" creationId="{C84AD557-9826-459C-979E-A715B7F014CF}"/>
          </ac:spMkLst>
        </pc:spChg>
        <pc:spChg chg="add del">
          <ac:chgData name="Guest User" userId="S::urn:spo:anon#855c87dd56bb8cb2c3573cd34eb182dda0752aa54fa972288040490b377f33bb::" providerId="AD" clId="Web-{A34D0E39-0286-4F9C-890E-4B964B61D7C8}" dt="2021-01-14T00:14:09.639" v="307"/>
          <ac:spMkLst>
            <pc:docMk/>
            <pc:sldMk cId="387955613" sldId="306"/>
            <ac:spMk id="20" creationId="{F13ABCE6-9FF5-428C-8E17-EDE51080CB58}"/>
          </ac:spMkLst>
        </pc:spChg>
        <pc:spChg chg="add del">
          <ac:chgData name="Guest User" userId="S::urn:spo:anon#855c87dd56bb8cb2c3573cd34eb182dda0752aa54fa972288040490b377f33bb::" providerId="AD" clId="Web-{A34D0E39-0286-4F9C-890E-4B964B61D7C8}" dt="2021-01-14T00:14:09.639" v="306"/>
          <ac:spMkLst>
            <pc:docMk/>
            <pc:sldMk cId="387955613" sldId="306"/>
            <ac:spMk id="22" creationId="{AD17CA80-DEB5-4FCE-8A86-5A0EC51F8CD2}"/>
          </ac:spMkLst>
        </pc:spChg>
        <pc:spChg chg="add del">
          <ac:chgData name="Guest User" userId="S::urn:spo:anon#855c87dd56bb8cb2c3573cd34eb182dda0752aa54fa972288040490b377f33bb::" providerId="AD" clId="Web-{A34D0E39-0286-4F9C-890E-4B964B61D7C8}" dt="2021-01-14T00:14:12.890" v="313"/>
          <ac:spMkLst>
            <pc:docMk/>
            <pc:sldMk cId="387955613" sldId="306"/>
            <ac:spMk id="24" creationId="{B0627702-7F74-463B-B10E-F96BF002E186}"/>
          </ac:spMkLst>
        </pc:spChg>
        <pc:spChg chg="add del">
          <ac:chgData name="Guest User" userId="S::urn:spo:anon#855c87dd56bb8cb2c3573cd34eb182dda0752aa54fa972288040490b377f33bb::" providerId="AD" clId="Web-{A34D0E39-0286-4F9C-890E-4B964B61D7C8}" dt="2021-01-14T00:14:09.639" v="305"/>
          <ac:spMkLst>
            <pc:docMk/>
            <pc:sldMk cId="387955613" sldId="306"/>
            <ac:spMk id="26" creationId="{35D272E3-14B9-48CE-8604-DCAADD075EA6}"/>
          </ac:spMkLst>
        </pc:spChg>
        <pc:spChg chg="add del">
          <ac:chgData name="Guest User" userId="S::urn:spo:anon#855c87dd56bb8cb2c3573cd34eb182dda0752aa54fa972288040490b377f33bb::" providerId="AD" clId="Web-{A34D0E39-0286-4F9C-890E-4B964B61D7C8}" dt="2021-01-14T00:14:09.639" v="304"/>
          <ac:spMkLst>
            <pc:docMk/>
            <pc:sldMk cId="387955613" sldId="306"/>
            <ac:spMk id="28" creationId="{031B5F59-BBCB-48BB-A3D7-66C3545179D7}"/>
          </ac:spMkLst>
        </pc:spChg>
        <pc:spChg chg="add del">
          <ac:chgData name="Guest User" userId="S::urn:spo:anon#855c87dd56bb8cb2c3573cd34eb182dda0752aa54fa972288040490b377f33bb::" providerId="AD" clId="Web-{A34D0E39-0286-4F9C-890E-4B964B61D7C8}" dt="2021-01-14T00:14:09.639" v="303"/>
          <ac:spMkLst>
            <pc:docMk/>
            <pc:sldMk cId="387955613" sldId="306"/>
            <ac:spMk id="30" creationId="{1A291BB5-E18B-41F3-8163-671E9F94065C}"/>
          </ac:spMkLst>
        </pc:spChg>
        <pc:spChg chg="add del">
          <ac:chgData name="Guest User" userId="S::urn:spo:anon#855c87dd56bb8cb2c3573cd34eb182dda0752aa54fa972288040490b377f33bb::" providerId="AD" clId="Web-{A34D0E39-0286-4F9C-890E-4B964B61D7C8}" dt="2021-01-14T00:14:09.639" v="302"/>
          <ac:spMkLst>
            <pc:docMk/>
            <pc:sldMk cId="387955613" sldId="306"/>
            <ac:spMk id="32" creationId="{1D0C4FC2-D782-4BB8-90CE-DC78C24818B9}"/>
          </ac:spMkLst>
        </pc:spChg>
        <pc:spChg chg="add del">
          <ac:chgData name="Guest User" userId="S::urn:spo:anon#855c87dd56bb8cb2c3573cd34eb182dda0752aa54fa972288040490b377f33bb::" providerId="AD" clId="Web-{A34D0E39-0286-4F9C-890E-4B964B61D7C8}" dt="2021-01-14T00:14:09.624" v="301"/>
          <ac:spMkLst>
            <pc:docMk/>
            <pc:sldMk cId="387955613" sldId="306"/>
            <ac:spMk id="34" creationId="{400F3417-CA8A-440E-AD76-A9E40B6E1FF1}"/>
          </ac:spMkLst>
        </pc:spChg>
        <pc:spChg chg="add del mod">
          <ac:chgData name="Guest User" userId="S::urn:spo:anon#855c87dd56bb8cb2c3573cd34eb182dda0752aa54fa972288040490b377f33bb::" providerId="AD" clId="Web-{A34D0E39-0286-4F9C-890E-4B964B61D7C8}" dt="2021-01-14T00:14:09.624" v="300"/>
          <ac:spMkLst>
            <pc:docMk/>
            <pc:sldMk cId="387955613" sldId="306"/>
            <ac:spMk id="36" creationId="{2BC5A5E9-CC0A-4BF1-B2B1-60884769B760}"/>
          </ac:spMkLst>
        </pc:spChg>
        <pc:spChg chg="add del">
          <ac:chgData name="Guest User" userId="S::urn:spo:anon#855c87dd56bb8cb2c3573cd34eb182dda0752aa54fa972288040490b377f33bb::" providerId="AD" clId="Web-{A34D0E39-0286-4F9C-890E-4B964B61D7C8}" dt="2021-01-14T00:14:09.624" v="299"/>
          <ac:spMkLst>
            <pc:docMk/>
            <pc:sldMk cId="387955613" sldId="306"/>
            <ac:spMk id="38" creationId="{7FEC50EF-418C-4816-B33E-D105D7F65FE9}"/>
          </ac:spMkLst>
        </pc:spChg>
        <pc:spChg chg="add del">
          <ac:chgData name="Guest User" userId="S::urn:spo:anon#855c87dd56bb8cb2c3573cd34eb182dda0752aa54fa972288040490b377f33bb::" providerId="AD" clId="Web-{A34D0E39-0286-4F9C-890E-4B964B61D7C8}" dt="2021-01-14T00:14:09.624" v="291"/>
          <ac:spMkLst>
            <pc:docMk/>
            <pc:sldMk cId="387955613" sldId="306"/>
            <ac:spMk id="54" creationId="{B8327843-4D36-41C7-9531-9F2D273B2248}"/>
          </ac:spMkLst>
        </pc:spChg>
        <pc:spChg chg="add del">
          <ac:chgData name="Guest User" userId="S::urn:spo:anon#855c87dd56bb8cb2c3573cd34eb182dda0752aa54fa972288040490b377f33bb::" providerId="AD" clId="Web-{A34D0E39-0286-4F9C-890E-4B964B61D7C8}" dt="2021-01-14T00:14:09.624" v="289"/>
          <ac:spMkLst>
            <pc:docMk/>
            <pc:sldMk cId="387955613" sldId="306"/>
            <ac:spMk id="58" creationId="{BFFBD88C-F7A8-4858-B1D1-A65063676B37}"/>
          </ac:spMkLst>
        </pc:spChg>
        <pc:spChg chg="add del">
          <ac:chgData name="Guest User" userId="S::urn:spo:anon#855c87dd56bb8cb2c3573cd34eb182dda0752aa54fa972288040490b377f33bb::" providerId="AD" clId="Web-{A34D0E39-0286-4F9C-890E-4B964B61D7C8}" dt="2021-01-14T00:13:13.715" v="261"/>
          <ac:spMkLst>
            <pc:docMk/>
            <pc:sldMk cId="387955613" sldId="306"/>
            <ac:spMk id="65" creationId="{5D0E7690-EFF1-4AE6-9EF8-3808A6290904}"/>
          </ac:spMkLst>
        </pc:spChg>
        <pc:spChg chg="add del mod">
          <ac:chgData name="Guest User" userId="S::urn:spo:anon#855c87dd56bb8cb2c3573cd34eb182dda0752aa54fa972288040490b377f33bb::" providerId="AD" clId="Web-{A34D0E39-0286-4F9C-890E-4B964B61D7C8}" dt="2021-01-14T00:13:11.168" v="260"/>
          <ac:spMkLst>
            <pc:docMk/>
            <pc:sldMk cId="387955613" sldId="306"/>
            <ac:spMk id="66" creationId="{244B6DD6-171C-44BD-A012-4D9C4A11AEC1}"/>
          </ac:spMkLst>
        </pc:spChg>
        <pc:spChg chg="add mod">
          <ac:chgData name="Guest User" userId="S::urn:spo:anon#855c87dd56bb8cb2c3573cd34eb182dda0752aa54fa972288040490b377f33bb::" providerId="AD" clId="Web-{A34D0E39-0286-4F9C-890E-4B964B61D7C8}" dt="2021-01-14T00:24:21.716" v="462" actId="1076"/>
          <ac:spMkLst>
            <pc:docMk/>
            <pc:sldMk cId="387955613" sldId="306"/>
            <ac:spMk id="70" creationId="{A9E3C307-58C9-4A6B-8CFB-23374E65FA4C}"/>
          </ac:spMkLst>
        </pc:spChg>
        <pc:spChg chg="add mod">
          <ac:chgData name="Guest User" userId="S::urn:spo:anon#855c87dd56bb8cb2c3573cd34eb182dda0752aa54fa972288040490b377f33bb::" providerId="AD" clId="Web-{A34D0E39-0286-4F9C-890E-4B964B61D7C8}" dt="2021-01-14T00:27:10.662" v="548" actId="20577"/>
          <ac:spMkLst>
            <pc:docMk/>
            <pc:sldMk cId="387955613" sldId="306"/>
            <ac:spMk id="72" creationId="{0A5C5DF8-80B1-421B-A5A2-23D1CEA6CC60}"/>
          </ac:spMkLst>
        </pc:spChg>
        <pc:spChg chg="add mod">
          <ac:chgData name="Guest User" userId="S::urn:spo:anon#855c87dd56bb8cb2c3573cd34eb182dda0752aa54fa972288040490b377f33bb::" providerId="AD" clId="Web-{A34D0E39-0286-4F9C-890E-4B964B61D7C8}" dt="2021-01-14T00:24:21.732" v="464" actId="1076"/>
          <ac:spMkLst>
            <pc:docMk/>
            <pc:sldMk cId="387955613" sldId="306"/>
            <ac:spMk id="74" creationId="{0A65D623-7E10-427B-B8CE-98FD7091FE6C}"/>
          </ac:spMkLst>
        </pc:spChg>
        <pc:spChg chg="add mod">
          <ac:chgData name="Guest User" userId="S::urn:spo:anon#855c87dd56bb8cb2c3573cd34eb182dda0752aa54fa972288040490b377f33bb::" providerId="AD" clId="Web-{A34D0E39-0286-4F9C-890E-4B964B61D7C8}" dt="2021-01-14T00:25:55.330" v="525" actId="1076"/>
          <ac:spMkLst>
            <pc:docMk/>
            <pc:sldMk cId="387955613" sldId="306"/>
            <ac:spMk id="76" creationId="{FEAE9B88-0205-40B1-A80B-A664A1CD241E}"/>
          </ac:spMkLst>
        </pc:spChg>
        <pc:spChg chg="add mod">
          <ac:chgData name="Guest User" userId="S::urn:spo:anon#855c87dd56bb8cb2c3573cd34eb182dda0752aa54fa972288040490b377f33bb::" providerId="AD" clId="Web-{A34D0E39-0286-4F9C-890E-4B964B61D7C8}" dt="2021-01-14T00:26:01.112" v="526" actId="1076"/>
          <ac:spMkLst>
            <pc:docMk/>
            <pc:sldMk cId="387955613" sldId="306"/>
            <ac:spMk id="77" creationId="{2D85B1CD-72B8-48E9-A770-5BDBC3BC49C5}"/>
          </ac:spMkLst>
        </pc:spChg>
        <pc:spChg chg="add mod">
          <ac:chgData name="Guest User" userId="S::urn:spo:anon#855c87dd56bb8cb2c3573cd34eb182dda0752aa54fa972288040490b377f33bb::" providerId="AD" clId="Web-{A34D0E39-0286-4F9C-890E-4B964B61D7C8}" dt="2021-01-14T00:26:08.487" v="528" actId="1076"/>
          <ac:spMkLst>
            <pc:docMk/>
            <pc:sldMk cId="387955613" sldId="306"/>
            <ac:spMk id="78" creationId="{709D6C57-5FBB-476A-B35B-EE9604C2BB7D}"/>
          </ac:spMkLst>
        </pc:spChg>
        <pc:spChg chg="add mod">
          <ac:chgData name="Guest User" userId="S::urn:spo:anon#855c87dd56bb8cb2c3573cd34eb182dda0752aa54fa972288040490b377f33bb::" providerId="AD" clId="Web-{A34D0E39-0286-4F9C-890E-4B964B61D7C8}" dt="2021-01-14T00:27:02.771" v="543" actId="1076"/>
          <ac:spMkLst>
            <pc:docMk/>
            <pc:sldMk cId="387955613" sldId="306"/>
            <ac:spMk id="79" creationId="{934AF244-3F43-46E3-9C00-5D0AABE5AAC7}"/>
          </ac:spMkLst>
        </pc:spChg>
        <pc:graphicFrameChg chg="add del">
          <ac:chgData name="Guest User" userId="S::urn:spo:anon#855c87dd56bb8cb2c3573cd34eb182dda0752aa54fa972288040490b377f33bb::" providerId="AD" clId="Web-{A34D0E39-0286-4F9C-890E-4B964B61D7C8}" dt="2021-01-14T00:14:09.639" v="312"/>
          <ac:graphicFrameMkLst>
            <pc:docMk/>
            <pc:sldMk cId="387955613" sldId="306"/>
            <ac:graphicFrameMk id="10" creationId="{DAFA5C92-8523-46CC-BDC0-347D4F6416A3}"/>
          </ac:graphicFrameMkLst>
        </pc:graphicFrameChg>
        <pc:graphicFrameChg chg="add mod modGraphic">
          <ac:chgData name="Guest User" userId="S::urn:spo:anon#855c87dd56bb8cb2c3573cd34eb182dda0752aa54fa972288040490b377f33bb::" providerId="AD" clId="Web-{A34D0E39-0286-4F9C-890E-4B964B61D7C8}" dt="2021-01-14T00:24:21.701" v="461" actId="1076"/>
          <ac:graphicFrameMkLst>
            <pc:docMk/>
            <pc:sldMk cId="387955613" sldId="306"/>
            <ac:graphicFrameMk id="68" creationId="{09BFBE9A-5A02-4F84-8545-14C000AEE623}"/>
          </ac:graphicFrameMkLst>
        </pc:graphicFrameChg>
        <pc:picChg chg="del mod">
          <ac:chgData name="Guest User" userId="S::urn:spo:anon#855c87dd56bb8cb2c3573cd34eb182dda0752aa54fa972288040490b377f33bb::" providerId="AD" clId="Web-{A34D0E39-0286-4F9C-890E-4B964B61D7C8}" dt="2021-01-14T00:25:42.548" v="522"/>
          <ac:picMkLst>
            <pc:docMk/>
            <pc:sldMk cId="387955613" sldId="306"/>
            <ac:picMk id="7" creationId="{00000000-0000-0000-0000-000000000000}"/>
          </ac:picMkLst>
        </pc:picChg>
        <pc:cxnChg chg="add del">
          <ac:chgData name="Guest User" userId="S::urn:spo:anon#855c87dd56bb8cb2c3573cd34eb182dda0752aa54fa972288040490b377f33bb::" providerId="AD" clId="Web-{A34D0E39-0286-4F9C-890E-4B964B61D7C8}" dt="2021-01-14T00:14:09.639" v="311"/>
          <ac:cxnSpMkLst>
            <pc:docMk/>
            <pc:sldMk cId="387955613" sldId="306"/>
            <ac:cxnSpMk id="12" creationId="{5F5715D8-38F5-4DA0-B007-47075DA1C1C3}"/>
          </ac:cxnSpMkLst>
        </pc:cxnChg>
        <pc:cxnChg chg="add del">
          <ac:chgData name="Guest User" userId="S::urn:spo:anon#855c87dd56bb8cb2c3573cd34eb182dda0752aa54fa972288040490b377f33bb::" providerId="AD" clId="Web-{A34D0E39-0286-4F9C-890E-4B964B61D7C8}" dt="2021-01-14T00:14:09.624" v="298"/>
          <ac:cxnSpMkLst>
            <pc:docMk/>
            <pc:sldMk cId="387955613" sldId="306"/>
            <ac:cxnSpMk id="40" creationId="{D94903BC-880F-4D43-8B89-820A21E37B84}"/>
          </ac:cxnSpMkLst>
        </pc:cxnChg>
        <pc:cxnChg chg="add del">
          <ac:chgData name="Guest User" userId="S::urn:spo:anon#855c87dd56bb8cb2c3573cd34eb182dda0752aa54fa972288040490b377f33bb::" providerId="AD" clId="Web-{A34D0E39-0286-4F9C-890E-4B964B61D7C8}" dt="2021-01-14T00:14:09.624" v="297"/>
          <ac:cxnSpMkLst>
            <pc:docMk/>
            <pc:sldMk cId="387955613" sldId="306"/>
            <ac:cxnSpMk id="42" creationId="{592D9086-CEAF-4105-B635-B31A99582F18}"/>
          </ac:cxnSpMkLst>
        </pc:cxnChg>
        <pc:cxnChg chg="add del">
          <ac:chgData name="Guest User" userId="S::urn:spo:anon#855c87dd56bb8cb2c3573cd34eb182dda0752aa54fa972288040490b377f33bb::" providerId="AD" clId="Web-{A34D0E39-0286-4F9C-890E-4B964B61D7C8}" dt="2021-01-14T00:14:09.624" v="296"/>
          <ac:cxnSpMkLst>
            <pc:docMk/>
            <pc:sldMk cId="387955613" sldId="306"/>
            <ac:cxnSpMk id="44" creationId="{F7C13FC1-C668-4F90-8309-1F71143C428C}"/>
          </ac:cxnSpMkLst>
        </pc:cxnChg>
        <pc:cxnChg chg="add del">
          <ac:chgData name="Guest User" userId="S::urn:spo:anon#855c87dd56bb8cb2c3573cd34eb182dda0752aa54fa972288040490b377f33bb::" providerId="AD" clId="Web-{A34D0E39-0286-4F9C-890E-4B964B61D7C8}" dt="2021-01-14T00:14:09.624" v="295"/>
          <ac:cxnSpMkLst>
            <pc:docMk/>
            <pc:sldMk cId="387955613" sldId="306"/>
            <ac:cxnSpMk id="46" creationId="{C3C3BF39-6445-4936-AE63-3458AC9C6979}"/>
          </ac:cxnSpMkLst>
        </pc:cxnChg>
        <pc:cxnChg chg="add del">
          <ac:chgData name="Guest User" userId="S::urn:spo:anon#855c87dd56bb8cb2c3573cd34eb182dda0752aa54fa972288040490b377f33bb::" providerId="AD" clId="Web-{A34D0E39-0286-4F9C-890E-4B964B61D7C8}" dt="2021-01-14T00:14:09.624" v="294"/>
          <ac:cxnSpMkLst>
            <pc:docMk/>
            <pc:sldMk cId="387955613" sldId="306"/>
            <ac:cxnSpMk id="48" creationId="{B1F21508-C395-4B9E-B33A-90AD6BDE287F}"/>
          </ac:cxnSpMkLst>
        </pc:cxnChg>
        <pc:cxnChg chg="add del">
          <ac:chgData name="Guest User" userId="S::urn:spo:anon#855c87dd56bb8cb2c3573cd34eb182dda0752aa54fa972288040490b377f33bb::" providerId="AD" clId="Web-{A34D0E39-0286-4F9C-890E-4B964B61D7C8}" dt="2021-01-14T00:14:09.624" v="293"/>
          <ac:cxnSpMkLst>
            <pc:docMk/>
            <pc:sldMk cId="387955613" sldId="306"/>
            <ac:cxnSpMk id="50" creationId="{5021792E-9D43-48DA-B80D-4280B4B8D31E}"/>
          </ac:cxnSpMkLst>
        </pc:cxnChg>
        <pc:cxnChg chg="add del mod">
          <ac:chgData name="Guest User" userId="S::urn:spo:anon#855c87dd56bb8cb2c3573cd34eb182dda0752aa54fa972288040490b377f33bb::" providerId="AD" clId="Web-{A34D0E39-0286-4F9C-890E-4B964B61D7C8}" dt="2021-01-14T00:14:09.624" v="292"/>
          <ac:cxnSpMkLst>
            <pc:docMk/>
            <pc:sldMk cId="387955613" sldId="306"/>
            <ac:cxnSpMk id="52" creationId="{81781A9E-DA96-49BF-B3B3-0EE1916A2993}"/>
          </ac:cxnSpMkLst>
        </pc:cxnChg>
        <pc:cxnChg chg="add del">
          <ac:chgData name="Guest User" userId="S::urn:spo:anon#855c87dd56bb8cb2c3573cd34eb182dda0752aa54fa972288040490b377f33bb::" providerId="AD" clId="Web-{A34D0E39-0286-4F9C-890E-4B964B61D7C8}" dt="2021-01-14T00:14:09.624" v="290"/>
          <ac:cxnSpMkLst>
            <pc:docMk/>
            <pc:sldMk cId="387955613" sldId="306"/>
            <ac:cxnSpMk id="56" creationId="{878ABE16-A6FF-4DF3-83BB-2649628171B9}"/>
          </ac:cxnSpMkLst>
        </pc:cxnChg>
        <pc:cxnChg chg="add del">
          <ac:chgData name="Guest User" userId="S::urn:spo:anon#855c87dd56bb8cb2c3573cd34eb182dda0752aa54fa972288040490b377f33bb::" providerId="AD" clId="Web-{A34D0E39-0286-4F9C-890E-4B964B61D7C8}" dt="2021-01-14T00:14:09.624" v="288"/>
          <ac:cxnSpMkLst>
            <pc:docMk/>
            <pc:sldMk cId="387955613" sldId="306"/>
            <ac:cxnSpMk id="60" creationId="{3FB65343-C32D-4043-8BE6-4B45C74A2B8F}"/>
          </ac:cxnSpMkLst>
        </pc:cxnChg>
        <pc:cxnChg chg="add del">
          <ac:chgData name="Guest User" userId="S::urn:spo:anon#855c87dd56bb8cb2c3573cd34eb182dda0752aa54fa972288040490b377f33bb::" providerId="AD" clId="Web-{A34D0E39-0286-4F9C-890E-4B964B61D7C8}" dt="2021-01-14T00:14:09.624" v="287"/>
          <ac:cxnSpMkLst>
            <pc:docMk/>
            <pc:sldMk cId="387955613" sldId="306"/>
            <ac:cxnSpMk id="62" creationId="{9A35B7C3-0FFC-4ED6-96BF-DAF0E1752CFD}"/>
          </ac:cxnSpMkLst>
        </pc:cxnChg>
        <pc:cxnChg chg="add del">
          <ac:chgData name="Guest User" userId="S::urn:spo:anon#855c87dd56bb8cb2c3573cd34eb182dda0752aa54fa972288040490b377f33bb::" providerId="AD" clId="Web-{A34D0E39-0286-4F9C-890E-4B964B61D7C8}" dt="2021-01-14T00:14:09.624" v="286"/>
          <ac:cxnSpMkLst>
            <pc:docMk/>
            <pc:sldMk cId="387955613" sldId="306"/>
            <ac:cxnSpMk id="64" creationId="{D1DF5BC1-73D5-4EBE-8C9F-D4DEBA5A0C7D}"/>
          </ac:cxnSpMkLst>
        </pc:cxnChg>
      </pc:sldChg>
      <pc:sldChg chg="addSp delSp modSp addAnim delAnim">
        <pc:chgData name="Guest User" userId="S::urn:spo:anon#855c87dd56bb8cb2c3573cd34eb182dda0752aa54fa972288040490b377f33bb::" providerId="AD" clId="Web-{A34D0E39-0286-4F9C-890E-4B964B61D7C8}" dt="2021-01-14T00:48:44.084" v="766" actId="20577"/>
        <pc:sldMkLst>
          <pc:docMk/>
          <pc:sldMk cId="4211380623" sldId="352"/>
        </pc:sldMkLst>
        <pc:spChg chg="mod">
          <ac:chgData name="Guest User" userId="S::urn:spo:anon#855c87dd56bb8cb2c3573cd34eb182dda0752aa54fa972288040490b377f33bb::" providerId="AD" clId="Web-{A34D0E39-0286-4F9C-890E-4B964B61D7C8}" dt="2021-01-14T00:46:48.391" v="719" actId="20577"/>
          <ac:spMkLst>
            <pc:docMk/>
            <pc:sldMk cId="4211380623" sldId="352"/>
            <ac:spMk id="7" creationId="{B4107529-5E80-7743-B56B-B5F016C6F438}"/>
          </ac:spMkLst>
        </pc:spChg>
        <pc:spChg chg="add mod">
          <ac:chgData name="Guest User" userId="S::urn:spo:anon#855c87dd56bb8cb2c3573cd34eb182dda0752aa54fa972288040490b377f33bb::" providerId="AD" clId="Web-{A34D0E39-0286-4F9C-890E-4B964B61D7C8}" dt="2021-01-14T00:48:21.458" v="754" actId="1076"/>
          <ac:spMkLst>
            <pc:docMk/>
            <pc:sldMk cId="4211380623" sldId="352"/>
            <ac:spMk id="8" creationId="{3F388A50-3AF5-4027-80A1-BFF0635480D2}"/>
          </ac:spMkLst>
        </pc:spChg>
        <pc:spChg chg="add mod">
          <ac:chgData name="Guest User" userId="S::urn:spo:anon#855c87dd56bb8cb2c3573cd34eb182dda0752aa54fa972288040490b377f33bb::" providerId="AD" clId="Web-{A34D0E39-0286-4F9C-890E-4B964B61D7C8}" dt="2021-01-14T00:48:27.208" v="757" actId="20577"/>
          <ac:spMkLst>
            <pc:docMk/>
            <pc:sldMk cId="4211380623" sldId="352"/>
            <ac:spMk id="50" creationId="{351A8404-375C-4843-B8A6-509DA31902FF}"/>
          </ac:spMkLst>
        </pc:spChg>
        <pc:spChg chg="add mod">
          <ac:chgData name="Guest User" userId="S::urn:spo:anon#855c87dd56bb8cb2c3573cd34eb182dda0752aa54fa972288040490b377f33bb::" providerId="AD" clId="Web-{A34D0E39-0286-4F9C-890E-4B964B61D7C8}" dt="2021-01-14T00:48:33.912" v="760" actId="20577"/>
          <ac:spMkLst>
            <pc:docMk/>
            <pc:sldMk cId="4211380623" sldId="352"/>
            <ac:spMk id="51" creationId="{73E4200D-6312-45B5-8928-2A7497F8EF9C}"/>
          </ac:spMkLst>
        </pc:spChg>
        <pc:spChg chg="add mod">
          <ac:chgData name="Guest User" userId="S::urn:spo:anon#855c87dd56bb8cb2c3573cd34eb182dda0752aa54fa972288040490b377f33bb::" providerId="AD" clId="Web-{A34D0E39-0286-4F9C-890E-4B964B61D7C8}" dt="2021-01-14T00:48:39.475" v="763" actId="20577"/>
          <ac:spMkLst>
            <pc:docMk/>
            <pc:sldMk cId="4211380623" sldId="352"/>
            <ac:spMk id="52" creationId="{6EC0F50A-064C-4BA8-BEC5-F691D52F80A9}"/>
          </ac:spMkLst>
        </pc:spChg>
        <pc:spChg chg="add mod">
          <ac:chgData name="Guest User" userId="S::urn:spo:anon#855c87dd56bb8cb2c3573cd34eb182dda0752aa54fa972288040490b377f33bb::" providerId="AD" clId="Web-{A34D0E39-0286-4F9C-890E-4B964B61D7C8}" dt="2021-01-14T00:48:44.084" v="766" actId="20577"/>
          <ac:spMkLst>
            <pc:docMk/>
            <pc:sldMk cId="4211380623" sldId="352"/>
            <ac:spMk id="53" creationId="{2034C4D3-934C-4D59-9709-C581014252A3}"/>
          </ac:spMkLst>
        </pc:spChg>
        <pc:spChg chg="mod">
          <ac:chgData name="Guest User" userId="S::urn:spo:anon#855c87dd56bb8cb2c3573cd34eb182dda0752aa54fa972288040490b377f33bb::" providerId="AD" clId="Web-{A34D0E39-0286-4F9C-890E-4B964B61D7C8}" dt="2021-01-14T00:45:59.764" v="706" actId="1076"/>
          <ac:spMkLst>
            <pc:docMk/>
            <pc:sldMk cId="4211380623" sldId="352"/>
            <ac:spMk id="371746" creationId="{00000000-0000-0000-0000-000000000000}"/>
          </ac:spMkLst>
        </pc:spChg>
        <pc:spChg chg="mod">
          <ac:chgData name="Guest User" userId="S::urn:spo:anon#855c87dd56bb8cb2c3573cd34eb182dda0752aa54fa972288040490b377f33bb::" providerId="AD" clId="Web-{A34D0E39-0286-4F9C-890E-4B964B61D7C8}" dt="2021-01-14T00:46:04.280" v="707" actId="1076"/>
          <ac:spMkLst>
            <pc:docMk/>
            <pc:sldMk cId="4211380623" sldId="352"/>
            <ac:spMk id="371747" creationId="{00000000-0000-0000-0000-000000000000}"/>
          </ac:spMkLst>
        </pc:spChg>
        <pc:spChg chg="mod">
          <ac:chgData name="Guest User" userId="S::urn:spo:anon#855c87dd56bb8cb2c3573cd34eb182dda0752aa54fa972288040490b377f33bb::" providerId="AD" clId="Web-{A34D0E39-0286-4F9C-890E-4B964B61D7C8}" dt="2021-01-14T00:46:07.733" v="708" actId="1076"/>
          <ac:spMkLst>
            <pc:docMk/>
            <pc:sldMk cId="4211380623" sldId="352"/>
            <ac:spMk id="371748" creationId="{00000000-0000-0000-0000-000000000000}"/>
          </ac:spMkLst>
        </pc:spChg>
        <pc:spChg chg="add del">
          <ac:chgData name="Guest User" userId="S::urn:spo:anon#855c87dd56bb8cb2c3573cd34eb182dda0752aa54fa972288040490b377f33bb::" providerId="AD" clId="Web-{A34D0E39-0286-4F9C-890E-4B964B61D7C8}" dt="2021-01-14T00:46:11.296" v="709"/>
          <ac:spMkLst>
            <pc:docMk/>
            <pc:sldMk cId="4211380623" sldId="352"/>
            <ac:spMk id="371749" creationId="{00000000-0000-0000-0000-000000000000}"/>
          </ac:spMkLst>
        </pc:spChg>
        <pc:spChg chg="add del">
          <ac:chgData name="Guest User" userId="S::urn:spo:anon#855c87dd56bb8cb2c3573cd34eb182dda0752aa54fa972288040490b377f33bb::" providerId="AD" clId="Web-{A34D0E39-0286-4F9C-890E-4B964B61D7C8}" dt="2021-01-14T00:46:14.593" v="710"/>
          <ac:spMkLst>
            <pc:docMk/>
            <pc:sldMk cId="4211380623" sldId="352"/>
            <ac:spMk id="371750" creationId="{00000000-0000-0000-0000-000000000000}"/>
          </ac:spMkLst>
        </pc:spChg>
        <pc:spChg chg="mod">
          <ac:chgData name="Guest User" userId="S::urn:spo:anon#855c87dd56bb8cb2c3573cd34eb182dda0752aa54fa972288040490b377f33bb::" providerId="AD" clId="Web-{A34D0E39-0286-4F9C-890E-4B964B61D7C8}" dt="2021-01-14T00:46:17.718" v="711" actId="1076"/>
          <ac:spMkLst>
            <pc:docMk/>
            <pc:sldMk cId="4211380623" sldId="352"/>
            <ac:spMk id="371751" creationId="{00000000-0000-0000-0000-000000000000}"/>
          </ac:spMkLst>
        </pc:spChg>
        <pc:grpChg chg="mod">
          <ac:chgData name="Guest User" userId="S::urn:spo:anon#855c87dd56bb8cb2c3573cd34eb182dda0752aa54fa972288040490b377f33bb::" providerId="AD" clId="Web-{A34D0E39-0286-4F9C-890E-4B964B61D7C8}" dt="2021-01-14T00:47:39.737" v="735" actId="1076"/>
          <ac:grpSpMkLst>
            <pc:docMk/>
            <pc:sldMk cId="4211380623" sldId="352"/>
            <ac:grpSpMk id="2" creationId="{00000000-0000-0000-0000-000000000000}"/>
          </ac:grpSpMkLst>
        </pc:grpChg>
        <pc:cxnChg chg="add mod">
          <ac:chgData name="Guest User" userId="S::urn:spo:anon#855c87dd56bb8cb2c3573cd34eb182dda0752aa54fa972288040490b377f33bb::" providerId="AD" clId="Web-{A34D0E39-0286-4F9C-890E-4B964B61D7C8}" dt="2021-01-14T00:47:15.627" v="724"/>
          <ac:cxnSpMkLst>
            <pc:docMk/>
            <pc:sldMk cId="4211380623" sldId="352"/>
            <ac:cxnSpMk id="6" creationId="{0BA835F7-06B8-431C-8790-7932F3CE651B}"/>
          </ac:cxnSpMkLst>
        </pc:cxnChg>
        <pc:cxnChg chg="add mod">
          <ac:chgData name="Guest User" userId="S::urn:spo:anon#855c87dd56bb8cb2c3573cd34eb182dda0752aa54fa972288040490b377f33bb::" providerId="AD" clId="Web-{A34D0E39-0286-4F9C-890E-4B964B61D7C8}" dt="2021-01-14T00:47:25.846" v="727" actId="14100"/>
          <ac:cxnSpMkLst>
            <pc:docMk/>
            <pc:sldMk cId="4211380623" sldId="352"/>
            <ac:cxnSpMk id="45" creationId="{8526A9D3-0CF8-41EE-A350-16BD60E35F9D}"/>
          </ac:cxnSpMkLst>
        </pc:cxnChg>
        <pc:cxnChg chg="add mod">
          <ac:chgData name="Guest User" userId="S::urn:spo:anon#855c87dd56bb8cb2c3573cd34eb182dda0752aa54fa972288040490b377f33bb::" providerId="AD" clId="Web-{A34D0E39-0286-4F9C-890E-4B964B61D7C8}" dt="2021-01-14T00:47:36.690" v="732" actId="14100"/>
          <ac:cxnSpMkLst>
            <pc:docMk/>
            <pc:sldMk cId="4211380623" sldId="352"/>
            <ac:cxnSpMk id="46" creationId="{55F64CE0-88F9-4FCC-B6DC-30234FD0BFB1}"/>
          </ac:cxnSpMkLst>
        </pc:cxnChg>
        <pc:cxnChg chg="add mod">
          <ac:chgData name="Guest User" userId="S::urn:spo:anon#855c87dd56bb8cb2c3573cd34eb182dda0752aa54fa972288040490b377f33bb::" providerId="AD" clId="Web-{A34D0E39-0286-4F9C-890E-4B964B61D7C8}" dt="2021-01-14T00:47:51.566" v="737" actId="14100"/>
          <ac:cxnSpMkLst>
            <pc:docMk/>
            <pc:sldMk cId="4211380623" sldId="352"/>
            <ac:cxnSpMk id="47" creationId="{E23256AF-FDA0-4DF5-9E31-AFCD02492F63}"/>
          </ac:cxnSpMkLst>
        </pc:cxnChg>
        <pc:cxnChg chg="add mod">
          <ac:chgData name="Guest User" userId="S::urn:spo:anon#855c87dd56bb8cb2c3573cd34eb182dda0752aa54fa972288040490b377f33bb::" providerId="AD" clId="Web-{A34D0E39-0286-4F9C-890E-4B964B61D7C8}" dt="2021-01-14T00:48:00.004" v="740" actId="14100"/>
          <ac:cxnSpMkLst>
            <pc:docMk/>
            <pc:sldMk cId="4211380623" sldId="352"/>
            <ac:cxnSpMk id="48" creationId="{33931219-9E9C-4749-8F05-F495FEC59B8C}"/>
          </ac:cxnSpMkLst>
        </pc:cxnChg>
      </pc:sldChg>
      <pc:sldChg chg="del">
        <pc:chgData name="Guest User" userId="S::urn:spo:anon#855c87dd56bb8cb2c3573cd34eb182dda0752aa54fa972288040490b377f33bb::" providerId="AD" clId="Web-{A34D0E39-0286-4F9C-890E-4B964B61D7C8}" dt="2021-01-14T00:31:57.551" v="590"/>
        <pc:sldMkLst>
          <pc:docMk/>
          <pc:sldMk cId="2837053916" sldId="746"/>
        </pc:sldMkLst>
      </pc:sldChg>
      <pc:sldChg chg="del">
        <pc:chgData name="Guest User" userId="S::urn:spo:anon#855c87dd56bb8cb2c3573cd34eb182dda0752aa54fa972288040490b377f33bb::" providerId="AD" clId="Web-{A34D0E39-0286-4F9C-890E-4B964B61D7C8}" dt="2021-01-14T00:32:01.614" v="591"/>
        <pc:sldMkLst>
          <pc:docMk/>
          <pc:sldMk cId="1680136939" sldId="839"/>
        </pc:sldMkLst>
      </pc:sldChg>
      <pc:sldChg chg="del">
        <pc:chgData name="Guest User" userId="S::urn:spo:anon#855c87dd56bb8cb2c3573cd34eb182dda0752aa54fa972288040490b377f33bb::" providerId="AD" clId="Web-{A34D0E39-0286-4F9C-890E-4B964B61D7C8}" dt="2021-01-14T00:29:52.279" v="589"/>
        <pc:sldMkLst>
          <pc:docMk/>
          <pc:sldMk cId="2038480764" sldId="840"/>
        </pc:sldMkLst>
      </pc:sldChg>
      <pc:sldChg chg="modSp">
        <pc:chgData name="Guest User" userId="S::urn:spo:anon#855c87dd56bb8cb2c3573cd34eb182dda0752aa54fa972288040490b377f33bb::" providerId="AD" clId="Web-{A34D0E39-0286-4F9C-890E-4B964B61D7C8}" dt="2021-01-14T00:43:44.570" v="696" actId="1076"/>
        <pc:sldMkLst>
          <pc:docMk/>
          <pc:sldMk cId="2948670974" sldId="842"/>
        </pc:sldMkLst>
        <pc:spChg chg="mod">
          <ac:chgData name="Guest User" userId="S::urn:spo:anon#855c87dd56bb8cb2c3573cd34eb182dda0752aa54fa972288040490b377f33bb::" providerId="AD" clId="Web-{A34D0E39-0286-4F9C-890E-4B964B61D7C8}" dt="2021-01-14T00:43:44.538" v="695" actId="1076"/>
          <ac:spMkLst>
            <pc:docMk/>
            <pc:sldMk cId="2948670974" sldId="842"/>
            <ac:spMk id="11" creationId="{00000000-0000-0000-0000-000000000000}"/>
          </ac:spMkLst>
        </pc:spChg>
        <pc:picChg chg="mod">
          <ac:chgData name="Guest User" userId="S::urn:spo:anon#855c87dd56bb8cb2c3573cd34eb182dda0752aa54fa972288040490b377f33bb::" providerId="AD" clId="Web-{A34D0E39-0286-4F9C-890E-4B964B61D7C8}" dt="2021-01-14T00:43:44.570" v="696" actId="1076"/>
          <ac:picMkLst>
            <pc:docMk/>
            <pc:sldMk cId="2948670974" sldId="842"/>
            <ac:picMk id="14" creationId="{00000000-0000-0000-0000-000000000000}"/>
          </ac:picMkLst>
        </pc:picChg>
      </pc:sldChg>
      <pc:sldChg chg="modSp">
        <pc:chgData name="Guest User" userId="S::urn:spo:anon#855c87dd56bb8cb2c3573cd34eb182dda0752aa54fa972288040490b377f33bb::" providerId="AD" clId="Web-{A34D0E39-0286-4F9C-890E-4B964B61D7C8}" dt="2021-01-14T00:50:45.262" v="825" actId="20577"/>
        <pc:sldMkLst>
          <pc:docMk/>
          <pc:sldMk cId="2153148757" sldId="850"/>
        </pc:sldMkLst>
        <pc:spChg chg="mod">
          <ac:chgData name="Guest User" userId="S::urn:spo:anon#855c87dd56bb8cb2c3573cd34eb182dda0752aa54fa972288040490b377f33bb::" providerId="AD" clId="Web-{A34D0E39-0286-4F9C-890E-4B964B61D7C8}" dt="2021-01-14T00:50:45.262" v="825" actId="20577"/>
          <ac:spMkLst>
            <pc:docMk/>
            <pc:sldMk cId="2153148757" sldId="850"/>
            <ac:spMk id="6" creationId="{00000000-0000-0000-0000-000000000000}"/>
          </ac:spMkLst>
        </pc:spChg>
      </pc:sldChg>
      <pc:sldChg chg="addSp modSp">
        <pc:chgData name="Guest User" userId="S::urn:spo:anon#855c87dd56bb8cb2c3573cd34eb182dda0752aa54fa972288040490b377f33bb::" providerId="AD" clId="Web-{A34D0E39-0286-4F9C-890E-4B964B61D7C8}" dt="2021-01-14T00:41:56.361" v="681" actId="14100"/>
        <pc:sldMkLst>
          <pc:docMk/>
          <pc:sldMk cId="523318594" sldId="884"/>
        </pc:sldMkLst>
        <pc:spChg chg="add mod">
          <ac:chgData name="Guest User" userId="S::urn:spo:anon#855c87dd56bb8cb2c3573cd34eb182dda0752aa54fa972288040490b377f33bb::" providerId="AD" clId="Web-{A34D0E39-0286-4F9C-890E-4B964B61D7C8}" dt="2021-01-14T00:41:17.875" v="678" actId="20577"/>
          <ac:spMkLst>
            <pc:docMk/>
            <pc:sldMk cId="523318594" sldId="884"/>
            <ac:spMk id="6" creationId="{39FDA9C7-EEB1-4B05-A223-3825A2A0A8CC}"/>
          </ac:spMkLst>
        </pc:spChg>
        <pc:spChg chg="mod">
          <ac:chgData name="Guest User" userId="S::urn:spo:anon#855c87dd56bb8cb2c3573cd34eb182dda0752aa54fa972288040490b377f33bb::" providerId="AD" clId="Web-{A34D0E39-0286-4F9C-890E-4B964B61D7C8}" dt="2021-01-14T00:37:19.176" v="634" actId="1076"/>
          <ac:spMkLst>
            <pc:docMk/>
            <pc:sldMk cId="523318594" sldId="884"/>
            <ac:spMk id="8" creationId="{AB88C20E-4211-8D4D-B606-10E79839D9E8}"/>
          </ac:spMkLst>
        </pc:spChg>
        <pc:spChg chg="mod">
          <ac:chgData name="Guest User" userId="S::urn:spo:anon#855c87dd56bb8cb2c3573cd34eb182dda0752aa54fa972288040490b377f33bb::" providerId="AD" clId="Web-{A34D0E39-0286-4F9C-890E-4B964B61D7C8}" dt="2021-01-14T00:37:19.192" v="635" actId="1076"/>
          <ac:spMkLst>
            <pc:docMk/>
            <pc:sldMk cId="523318594" sldId="884"/>
            <ac:spMk id="9" creationId="{0A697108-B8CD-384D-96E8-35AF6BF2168C}"/>
          </ac:spMkLst>
        </pc:spChg>
        <pc:spChg chg="mod">
          <ac:chgData name="Guest User" userId="S::urn:spo:anon#855c87dd56bb8cb2c3573cd34eb182dda0752aa54fa972288040490b377f33bb::" providerId="AD" clId="Web-{A34D0E39-0286-4F9C-890E-4B964B61D7C8}" dt="2021-01-14T00:38:43.664" v="656" actId="20577"/>
          <ac:spMkLst>
            <pc:docMk/>
            <pc:sldMk cId="523318594" sldId="884"/>
            <ac:spMk id="10" creationId="{00000000-0000-0000-0000-000000000000}"/>
          </ac:spMkLst>
        </pc:spChg>
        <pc:picChg chg="mod">
          <ac:chgData name="Guest User" userId="S::urn:spo:anon#855c87dd56bb8cb2c3573cd34eb182dda0752aa54fa972288040490b377f33bb::" providerId="AD" clId="Web-{A34D0E39-0286-4F9C-890E-4B964B61D7C8}" dt="2021-01-14T00:37:19.160" v="633" actId="1076"/>
          <ac:picMkLst>
            <pc:docMk/>
            <pc:sldMk cId="523318594" sldId="884"/>
            <ac:picMk id="7" creationId="{00000000-0000-0000-0000-000000000000}"/>
          </ac:picMkLst>
        </pc:picChg>
        <pc:picChg chg="add mod">
          <ac:chgData name="Guest User" userId="S::urn:spo:anon#855c87dd56bb8cb2c3573cd34eb182dda0752aa54fa972288040490b377f33bb::" providerId="AD" clId="Web-{A34D0E39-0286-4F9C-890E-4B964B61D7C8}" dt="2021-01-14T00:41:56.361" v="681" actId="14100"/>
          <ac:picMkLst>
            <pc:docMk/>
            <pc:sldMk cId="523318594" sldId="884"/>
            <ac:picMk id="12" creationId="{0D577A06-0F3B-446D-A084-AAFBD30CB8C3}"/>
          </ac:picMkLst>
        </pc:picChg>
      </pc:sldChg>
      <pc:sldChg chg="modSp">
        <pc:chgData name="Guest User" userId="S::urn:spo:anon#855c87dd56bb8cb2c3573cd34eb182dda0752aa54fa972288040490b377f33bb::" providerId="AD" clId="Web-{A34D0E39-0286-4F9C-890E-4B964B61D7C8}" dt="2021-01-14T00:39:19.260" v="660" actId="1076"/>
        <pc:sldMkLst>
          <pc:docMk/>
          <pc:sldMk cId="3640417913" sldId="897"/>
        </pc:sldMkLst>
        <pc:spChg chg="mod">
          <ac:chgData name="Guest User" userId="S::urn:spo:anon#855c87dd56bb8cb2c3573cd34eb182dda0752aa54fa972288040490b377f33bb::" providerId="AD" clId="Web-{A34D0E39-0286-4F9C-890E-4B964B61D7C8}" dt="2021-01-14T00:39:19.260" v="660" actId="1076"/>
          <ac:spMkLst>
            <pc:docMk/>
            <pc:sldMk cId="3640417913" sldId="897"/>
            <ac:spMk id="14" creationId="{00000000-0000-0000-0000-000000000000}"/>
          </ac:spMkLst>
        </pc:spChg>
      </pc:sldChg>
      <pc:sldChg chg="addSp modSp">
        <pc:chgData name="Guest User" userId="S::urn:spo:anon#855c87dd56bb8cb2c3573cd34eb182dda0752aa54fa972288040490b377f33bb::" providerId="AD" clId="Web-{A34D0E39-0286-4F9C-890E-4B964B61D7C8}" dt="2021-01-14T00:43:15.646" v="694" actId="1076"/>
        <pc:sldMkLst>
          <pc:docMk/>
          <pc:sldMk cId="454248179" sldId="898"/>
        </pc:sldMkLst>
        <pc:spChg chg="add mod">
          <ac:chgData name="Guest User" userId="S::urn:spo:anon#855c87dd56bb8cb2c3573cd34eb182dda0752aa54fa972288040490b377f33bb::" providerId="AD" clId="Web-{A34D0E39-0286-4F9C-890E-4B964B61D7C8}" dt="2021-01-14T00:43:15.646" v="694" actId="1076"/>
          <ac:spMkLst>
            <pc:docMk/>
            <pc:sldMk cId="454248179" sldId="898"/>
            <ac:spMk id="8" creationId="{2BE3BC5A-068B-4DAF-A8ED-1C2EA7C5D02A}"/>
          </ac:spMkLst>
        </pc:spChg>
      </pc:sldChg>
      <pc:sldChg chg="addSp modSp">
        <pc:chgData name="Guest User" userId="S::urn:spo:anon#855c87dd56bb8cb2c3573cd34eb182dda0752aa54fa972288040490b377f33bb::" providerId="AD" clId="Web-{A34D0E39-0286-4F9C-890E-4B964B61D7C8}" dt="2021-01-14T00:36:07.079" v="628" actId="1076"/>
        <pc:sldMkLst>
          <pc:docMk/>
          <pc:sldMk cId="1316378415" sldId="911"/>
        </pc:sldMkLst>
        <pc:spChg chg="mod">
          <ac:chgData name="Guest User" userId="S::urn:spo:anon#855c87dd56bb8cb2c3573cd34eb182dda0752aa54fa972288040490b377f33bb::" providerId="AD" clId="Web-{A34D0E39-0286-4F9C-890E-4B964B61D7C8}" dt="2021-01-14T00:33:40.275" v="603" actId="20577"/>
          <ac:spMkLst>
            <pc:docMk/>
            <pc:sldMk cId="1316378415" sldId="911"/>
            <ac:spMk id="3" creationId="{00000000-0000-0000-0000-000000000000}"/>
          </ac:spMkLst>
        </pc:spChg>
        <pc:spChg chg="add">
          <ac:chgData name="Guest User" userId="S::urn:spo:anon#855c87dd56bb8cb2c3573cd34eb182dda0752aa54fa972288040490b377f33bb::" providerId="AD" clId="Web-{A34D0E39-0286-4F9C-890E-4B964B61D7C8}" dt="2021-01-14T00:33:59.791" v="604"/>
          <ac:spMkLst>
            <pc:docMk/>
            <pc:sldMk cId="1316378415" sldId="911"/>
            <ac:spMk id="12" creationId="{217BD8EB-50C0-4F15-91D4-DD7BFE957C18}"/>
          </ac:spMkLst>
        </pc:spChg>
        <pc:spChg chg="add">
          <ac:chgData name="Guest User" userId="S::urn:spo:anon#855c87dd56bb8cb2c3573cd34eb182dda0752aa54fa972288040490b377f33bb::" providerId="AD" clId="Web-{A34D0E39-0286-4F9C-890E-4B964B61D7C8}" dt="2021-01-14T00:33:59.791" v="604"/>
          <ac:spMkLst>
            <pc:docMk/>
            <pc:sldMk cId="1316378415" sldId="911"/>
            <ac:spMk id="13" creationId="{19233D76-14B2-4AD0-9490-5305BDB5D00F}"/>
          </ac:spMkLst>
        </pc:spChg>
        <pc:spChg chg="add">
          <ac:chgData name="Guest User" userId="S::urn:spo:anon#855c87dd56bb8cb2c3573cd34eb182dda0752aa54fa972288040490b377f33bb::" providerId="AD" clId="Web-{A34D0E39-0286-4F9C-890E-4B964B61D7C8}" dt="2021-01-14T00:33:59.791" v="604"/>
          <ac:spMkLst>
            <pc:docMk/>
            <pc:sldMk cId="1316378415" sldId="911"/>
            <ac:spMk id="14" creationId="{BD1FC090-220B-41D4-B6BD-FF3FD5DB6158}"/>
          </ac:spMkLst>
        </pc:spChg>
        <pc:spChg chg="add">
          <ac:chgData name="Guest User" userId="S::urn:spo:anon#855c87dd56bb8cb2c3573cd34eb182dda0752aa54fa972288040490b377f33bb::" providerId="AD" clId="Web-{A34D0E39-0286-4F9C-890E-4B964B61D7C8}" dt="2021-01-14T00:33:59.791" v="604"/>
          <ac:spMkLst>
            <pc:docMk/>
            <pc:sldMk cId="1316378415" sldId="911"/>
            <ac:spMk id="15" creationId="{5A675FCE-2EE4-44CF-B42E-49221FC3F788}"/>
          </ac:spMkLst>
        </pc:spChg>
        <pc:spChg chg="add">
          <ac:chgData name="Guest User" userId="S::urn:spo:anon#855c87dd56bb8cb2c3573cd34eb182dda0752aa54fa972288040490b377f33bb::" providerId="AD" clId="Web-{A34D0E39-0286-4F9C-890E-4B964B61D7C8}" dt="2021-01-14T00:33:59.791" v="604"/>
          <ac:spMkLst>
            <pc:docMk/>
            <pc:sldMk cId="1316378415" sldId="911"/>
            <ac:spMk id="16" creationId="{35D9E9B2-8118-4A56-BC11-F903BFB5FFC7}"/>
          </ac:spMkLst>
        </pc:spChg>
        <pc:spChg chg="add">
          <ac:chgData name="Guest User" userId="S::urn:spo:anon#855c87dd56bb8cb2c3573cd34eb182dda0752aa54fa972288040490b377f33bb::" providerId="AD" clId="Web-{A34D0E39-0286-4F9C-890E-4B964B61D7C8}" dt="2021-01-14T00:33:59.791" v="604"/>
          <ac:spMkLst>
            <pc:docMk/>
            <pc:sldMk cId="1316378415" sldId="911"/>
            <ac:spMk id="17" creationId="{BE87D9D9-D20B-4BC4-AA80-1D66D9F357A4}"/>
          </ac:spMkLst>
        </pc:spChg>
        <pc:spChg chg="add">
          <ac:chgData name="Guest User" userId="S::urn:spo:anon#855c87dd56bb8cb2c3573cd34eb182dda0752aa54fa972288040490b377f33bb::" providerId="AD" clId="Web-{A34D0E39-0286-4F9C-890E-4B964B61D7C8}" dt="2021-01-14T00:33:59.791" v="604"/>
          <ac:spMkLst>
            <pc:docMk/>
            <pc:sldMk cId="1316378415" sldId="911"/>
            <ac:spMk id="18" creationId="{0237DEB8-A122-46C3-B2B8-0E67BC120907}"/>
          </ac:spMkLst>
        </pc:spChg>
        <pc:spChg chg="add">
          <ac:chgData name="Guest User" userId="S::urn:spo:anon#855c87dd56bb8cb2c3573cd34eb182dda0752aa54fa972288040490b377f33bb::" providerId="AD" clId="Web-{A34D0E39-0286-4F9C-890E-4B964B61D7C8}" dt="2021-01-14T00:33:59.791" v="604"/>
          <ac:spMkLst>
            <pc:docMk/>
            <pc:sldMk cId="1316378415" sldId="911"/>
            <ac:spMk id="19" creationId="{88785943-B640-402C-AB59-3313BAB6CF1B}"/>
          </ac:spMkLst>
        </pc:spChg>
        <pc:spChg chg="add mod">
          <ac:chgData name="Guest User" userId="S::urn:spo:anon#855c87dd56bb8cb2c3573cd34eb182dda0752aa54fa972288040490b377f33bb::" providerId="AD" clId="Web-{A34D0E39-0286-4F9C-890E-4B964B61D7C8}" dt="2021-01-14T00:36:07.079" v="628" actId="1076"/>
          <ac:spMkLst>
            <pc:docMk/>
            <pc:sldMk cId="1316378415" sldId="911"/>
            <ac:spMk id="22" creationId="{65C29BEC-F2A0-4E61-B92A-7EC2C7C84179}"/>
          </ac:spMkLst>
        </pc:spChg>
        <pc:grpChg chg="add mod">
          <ac:chgData name="Guest User" userId="S::urn:spo:anon#855c87dd56bb8cb2c3573cd34eb182dda0752aa54fa972288040490b377f33bb::" providerId="AD" clId="Web-{A34D0E39-0286-4F9C-890E-4B964B61D7C8}" dt="2021-01-14T00:34:03.760" v="605" actId="1076"/>
          <ac:grpSpMkLst>
            <pc:docMk/>
            <pc:sldMk cId="1316378415" sldId="911"/>
            <ac:grpSpMk id="7" creationId="{C17F5BAD-F623-4FCF-8DFD-3E7EFAE7734B}"/>
          </ac:grpSpMkLst>
        </pc:grpChg>
        <pc:graphicFrameChg chg="add mod">
          <ac:chgData name="Guest User" userId="S::urn:spo:anon#855c87dd56bb8cb2c3573cd34eb182dda0752aa54fa972288040490b377f33bb::" providerId="AD" clId="Web-{A34D0E39-0286-4F9C-890E-4B964B61D7C8}" dt="2021-01-14T00:35:30.124" v="608" actId="1076"/>
          <ac:graphicFrameMkLst>
            <pc:docMk/>
            <pc:sldMk cId="1316378415" sldId="911"/>
            <ac:graphicFrameMk id="21" creationId="{1CB581A6-E462-4D94-B3E5-A6D3E63CA4FA}"/>
          </ac:graphicFrameMkLst>
        </pc:graphicFrameChg>
        <pc:cxnChg chg="add">
          <ac:chgData name="Guest User" userId="S::urn:spo:anon#855c87dd56bb8cb2c3573cd34eb182dda0752aa54fa972288040490b377f33bb::" providerId="AD" clId="Web-{A34D0E39-0286-4F9C-890E-4B964B61D7C8}" dt="2021-01-14T00:33:59.791" v="604"/>
          <ac:cxnSpMkLst>
            <pc:docMk/>
            <pc:sldMk cId="1316378415" sldId="911"/>
            <ac:cxnSpMk id="8" creationId="{40AD56EA-5082-4537-8A5D-A5A6DECCC16B}"/>
          </ac:cxnSpMkLst>
        </pc:cxnChg>
        <pc:cxnChg chg="add">
          <ac:chgData name="Guest User" userId="S::urn:spo:anon#855c87dd56bb8cb2c3573cd34eb182dda0752aa54fa972288040490b377f33bb::" providerId="AD" clId="Web-{A34D0E39-0286-4F9C-890E-4B964B61D7C8}" dt="2021-01-14T00:33:59.791" v="604"/>
          <ac:cxnSpMkLst>
            <pc:docMk/>
            <pc:sldMk cId="1316378415" sldId="911"/>
            <ac:cxnSpMk id="9" creationId="{5969F67C-274A-490A-8AFC-26BAC9F89182}"/>
          </ac:cxnSpMkLst>
        </pc:cxnChg>
        <pc:cxnChg chg="add">
          <ac:chgData name="Guest User" userId="S::urn:spo:anon#855c87dd56bb8cb2c3573cd34eb182dda0752aa54fa972288040490b377f33bb::" providerId="AD" clId="Web-{A34D0E39-0286-4F9C-890E-4B964B61D7C8}" dt="2021-01-14T00:33:59.791" v="604"/>
          <ac:cxnSpMkLst>
            <pc:docMk/>
            <pc:sldMk cId="1316378415" sldId="911"/>
            <ac:cxnSpMk id="10" creationId="{B7830FB6-301E-4A1C-A361-F7AE6F020C1F}"/>
          </ac:cxnSpMkLst>
        </pc:cxnChg>
        <pc:cxnChg chg="add">
          <ac:chgData name="Guest User" userId="S::urn:spo:anon#855c87dd56bb8cb2c3573cd34eb182dda0752aa54fa972288040490b377f33bb::" providerId="AD" clId="Web-{A34D0E39-0286-4F9C-890E-4B964B61D7C8}" dt="2021-01-14T00:33:59.791" v="604"/>
          <ac:cxnSpMkLst>
            <pc:docMk/>
            <pc:sldMk cId="1316378415" sldId="911"/>
            <ac:cxnSpMk id="11" creationId="{30120D62-5C99-41B1-AB7F-02922533AD53}"/>
          </ac:cxnSpMkLst>
        </pc:cxnChg>
      </pc:sldChg>
      <pc:sldChg chg="del">
        <pc:chgData name="Guest User" userId="S::urn:spo:anon#855c87dd56bb8cb2c3573cd34eb182dda0752aa54fa972288040490b377f33bb::" providerId="AD" clId="Web-{A34D0E39-0286-4F9C-890E-4B964B61D7C8}" dt="2021-01-14T00:14:00.670" v="285"/>
        <pc:sldMkLst>
          <pc:docMk/>
          <pc:sldMk cId="3953915448" sldId="1457"/>
        </pc:sldMkLst>
      </pc:sldChg>
      <pc:sldChg chg="del">
        <pc:chgData name="Guest User" userId="S::urn:spo:anon#855c87dd56bb8cb2c3573cd34eb182dda0752aa54fa972288040490b377f33bb::" providerId="AD" clId="Web-{A34D0E39-0286-4F9C-890E-4B964B61D7C8}" dt="2021-01-14T00:14:00.655" v="284"/>
        <pc:sldMkLst>
          <pc:docMk/>
          <pc:sldMk cId="1275621686" sldId="1458"/>
        </pc:sldMkLst>
      </pc:sldChg>
      <pc:sldChg chg="addSp delSp modSp add replId addAnim delAnim">
        <pc:chgData name="Guest User" userId="S::urn:spo:anon#855c87dd56bb8cb2c3573cd34eb182dda0752aa54fa972288040490b377f33bb::" providerId="AD" clId="Web-{A34D0E39-0286-4F9C-890E-4B964B61D7C8}" dt="2021-01-13T23:47:49.076" v="125" actId="14100"/>
        <pc:sldMkLst>
          <pc:docMk/>
          <pc:sldMk cId="2300899300" sldId="1459"/>
        </pc:sldMkLst>
        <pc:spChg chg="add">
          <ac:chgData name="Guest User" userId="S::urn:spo:anon#855c87dd56bb8cb2c3573cd34eb182dda0752aa54fa972288040490b377f33bb::" providerId="AD" clId="Web-{A34D0E39-0286-4F9C-890E-4B964B61D7C8}" dt="2021-01-13T23:47:41.201" v="123"/>
          <ac:spMkLst>
            <pc:docMk/>
            <pc:sldMk cId="2300899300" sldId="1459"/>
            <ac:spMk id="4" creationId="{F44B8535-49CA-40EB-B4FC-F36275911786}"/>
          </ac:spMkLst>
        </pc:spChg>
        <pc:spChg chg="mod">
          <ac:chgData name="Guest User" userId="S::urn:spo:anon#855c87dd56bb8cb2c3573cd34eb182dda0752aa54fa972288040490b377f33bb::" providerId="AD" clId="Web-{A34D0E39-0286-4F9C-890E-4B964B61D7C8}" dt="2021-01-13T23:46:56.385" v="115" actId="20577"/>
          <ac:spMkLst>
            <pc:docMk/>
            <pc:sldMk cId="2300899300" sldId="1459"/>
            <ac:spMk id="15" creationId="{00000000-0000-0000-0000-000000000000}"/>
          </ac:spMkLst>
        </pc:spChg>
        <pc:spChg chg="mod">
          <ac:chgData name="Guest User" userId="S::urn:spo:anon#855c87dd56bb8cb2c3573cd34eb182dda0752aa54fa972288040490b377f33bb::" providerId="AD" clId="Web-{A34D0E39-0286-4F9C-890E-4B964B61D7C8}" dt="2021-01-13T23:42:58.932" v="35" actId="20577"/>
          <ac:spMkLst>
            <pc:docMk/>
            <pc:sldMk cId="2300899300" sldId="1459"/>
            <ac:spMk id="117" creationId="{00000000-0000-0000-0000-000000000000}"/>
          </ac:spMkLst>
        </pc:spChg>
        <pc:spChg chg="mod">
          <ac:chgData name="Guest User" userId="S::urn:spo:anon#855c87dd56bb8cb2c3573cd34eb182dda0752aa54fa972288040490b377f33bb::" providerId="AD" clId="Web-{A34D0E39-0286-4F9C-890E-4B964B61D7C8}" dt="2021-01-13T23:44:43.189" v="75" actId="20577"/>
          <ac:spMkLst>
            <pc:docMk/>
            <pc:sldMk cId="2300899300" sldId="1459"/>
            <ac:spMk id="120" creationId="{00000000-0000-0000-0000-000000000000}"/>
          </ac:spMkLst>
        </pc:spChg>
        <pc:spChg chg="del">
          <ac:chgData name="Guest User" userId="S::urn:spo:anon#855c87dd56bb8cb2c3573cd34eb182dda0752aa54fa972288040490b377f33bb::" providerId="AD" clId="Web-{A34D0E39-0286-4F9C-890E-4B964B61D7C8}" dt="2021-01-13T23:47:40.748" v="122"/>
          <ac:spMkLst>
            <pc:docMk/>
            <pc:sldMk cId="2300899300" sldId="1459"/>
            <ac:spMk id="125" creationId="{00000000-0000-0000-0000-000000000000}"/>
          </ac:spMkLst>
        </pc:spChg>
        <pc:spChg chg="del">
          <ac:chgData name="Guest User" userId="S::urn:spo:anon#855c87dd56bb8cb2c3573cd34eb182dda0752aa54fa972288040490b377f33bb::" providerId="AD" clId="Web-{A34D0E39-0286-4F9C-890E-4B964B61D7C8}" dt="2021-01-13T23:41:20.082" v="11"/>
          <ac:spMkLst>
            <pc:docMk/>
            <pc:sldMk cId="2300899300" sldId="1459"/>
            <ac:spMk id="127" creationId="{00000000-0000-0000-0000-000000000000}"/>
          </ac:spMkLst>
        </pc:spChg>
        <pc:spChg chg="mod">
          <ac:chgData name="Guest User" userId="S::urn:spo:anon#855c87dd56bb8cb2c3573cd34eb182dda0752aa54fa972288040490b377f33bb::" providerId="AD" clId="Web-{A34D0E39-0286-4F9C-890E-4B964B61D7C8}" dt="2021-01-13T23:41:35.239" v="15" actId="20577"/>
          <ac:spMkLst>
            <pc:docMk/>
            <pc:sldMk cId="2300899300" sldId="1459"/>
            <ac:spMk id="131" creationId="{00000000-0000-0000-0000-000000000000}"/>
          </ac:spMkLst>
        </pc:spChg>
        <pc:spChg chg="del">
          <ac:chgData name="Guest User" userId="S::urn:spo:anon#855c87dd56bb8cb2c3573cd34eb182dda0752aa54fa972288040490b377f33bb::" providerId="AD" clId="Web-{A34D0E39-0286-4F9C-890E-4B964B61D7C8}" dt="2021-01-13T23:41:22.488" v="12"/>
          <ac:spMkLst>
            <pc:docMk/>
            <pc:sldMk cId="2300899300" sldId="1459"/>
            <ac:spMk id="132" creationId="{00000000-0000-0000-0000-000000000000}"/>
          </ac:spMkLst>
        </pc:spChg>
        <pc:cxnChg chg="mod">
          <ac:chgData name="Guest User" userId="S::urn:spo:anon#855c87dd56bb8cb2c3573cd34eb182dda0752aa54fa972288040490b377f33bb::" providerId="AD" clId="Web-{A34D0E39-0286-4F9C-890E-4B964B61D7C8}" dt="2021-01-13T23:47:49.076" v="125" actId="14100"/>
          <ac:cxnSpMkLst>
            <pc:docMk/>
            <pc:sldMk cId="2300899300" sldId="1459"/>
            <ac:cxnSpMk id="124" creationId="{00000000-0000-0000-0000-000000000000}"/>
          </ac:cxnSpMkLst>
        </pc:cxnChg>
      </pc:sldChg>
      <pc:sldChg chg="modSp add">
        <pc:chgData name="Guest User" userId="S::urn:spo:anon#855c87dd56bb8cb2c3573cd34eb182dda0752aa54fa972288040490b377f33bb::" providerId="AD" clId="Web-{A34D0E39-0286-4F9C-890E-4B964B61D7C8}" dt="2021-01-14T00:29:40.325" v="588" actId="20577"/>
        <pc:sldMkLst>
          <pc:docMk/>
          <pc:sldMk cId="942866897" sldId="1460"/>
        </pc:sldMkLst>
        <pc:spChg chg="mod">
          <ac:chgData name="Guest User" userId="S::urn:spo:anon#855c87dd56bb8cb2c3573cd34eb182dda0752aa54fa972288040490b377f33bb::" providerId="AD" clId="Web-{A34D0E39-0286-4F9C-890E-4B964B61D7C8}" dt="2021-01-14T00:29:40.325" v="588" actId="20577"/>
          <ac:spMkLst>
            <pc:docMk/>
            <pc:sldMk cId="942866897" sldId="1460"/>
            <ac:spMk id="2" creationId="{00000000-0000-0000-0000-000000000000}"/>
          </ac:spMkLst>
        </pc:spChg>
      </pc:sldChg>
      <pc:sldChg chg="new del">
        <pc:chgData name="Guest User" userId="S::urn:spo:anon#855c87dd56bb8cb2c3573cd34eb182dda0752aa54fa972288040490b377f33bb::" providerId="AD" clId="Web-{A34D0E39-0286-4F9C-890E-4B964B61D7C8}" dt="2021-01-14T00:13:57.686" v="283"/>
        <pc:sldMkLst>
          <pc:docMk/>
          <pc:sldMk cId="2034006863" sldId="1460"/>
        </pc:sldMkLst>
      </pc:sldChg>
      <pc:sldChg chg="add del replId">
        <pc:chgData name="Guest User" userId="S::urn:spo:anon#855c87dd56bb8cb2c3573cd34eb182dda0752aa54fa972288040490b377f33bb::" providerId="AD" clId="Web-{A34D0E39-0286-4F9C-890E-4B964B61D7C8}" dt="2021-01-14T00:09:41.939" v="199"/>
        <pc:sldMkLst>
          <pc:docMk/>
          <pc:sldMk cId="3309343785" sldId="1460"/>
        </pc:sldMkLst>
      </pc:sldChg>
      <pc:sldChg chg="modSp new">
        <pc:chgData name="Guest User" userId="S::urn:spo:anon#855c87dd56bb8cb2c3573cd34eb182dda0752aa54fa972288040490b377f33bb::" providerId="AD" clId="Web-{A34D0E39-0286-4F9C-890E-4B964B61D7C8}" dt="2021-01-14T01:01:52.576" v="873" actId="20577"/>
        <pc:sldMkLst>
          <pc:docMk/>
          <pc:sldMk cId="565536977" sldId="1461"/>
        </pc:sldMkLst>
        <pc:spChg chg="mod">
          <ac:chgData name="Guest User" userId="S::urn:spo:anon#855c87dd56bb8cb2c3573cd34eb182dda0752aa54fa972288040490b377f33bb::" providerId="AD" clId="Web-{A34D0E39-0286-4F9C-890E-4B964B61D7C8}" dt="2021-01-14T00:59:11.318" v="830" actId="20577"/>
          <ac:spMkLst>
            <pc:docMk/>
            <pc:sldMk cId="565536977" sldId="1461"/>
            <ac:spMk id="2" creationId="{D21E487A-1120-421A-B4D0-D4E1E2F1EA3D}"/>
          </ac:spMkLst>
        </pc:spChg>
        <pc:spChg chg="mod">
          <ac:chgData name="Guest User" userId="S::urn:spo:anon#855c87dd56bb8cb2c3573cd34eb182dda0752aa54fa972288040490b377f33bb::" providerId="AD" clId="Web-{A34D0E39-0286-4F9C-890E-4B964B61D7C8}" dt="2021-01-14T01:01:52.576" v="873" actId="20577"/>
          <ac:spMkLst>
            <pc:docMk/>
            <pc:sldMk cId="565536977" sldId="1461"/>
            <ac:spMk id="3" creationId="{FD82D48A-C14E-45DD-BA95-FA6E1068BA11}"/>
          </ac:spMkLst>
        </pc:spChg>
      </pc:sldChg>
      <pc:sldChg chg="add del">
        <pc:chgData name="Guest User" userId="S::urn:spo:anon#855c87dd56bb8cb2c3573cd34eb182dda0752aa54fa972288040490b377f33bb::" providerId="AD" clId="Web-{A34D0E39-0286-4F9C-890E-4B964B61D7C8}" dt="2021-01-14T00:35:33.390" v="609"/>
        <pc:sldMkLst>
          <pc:docMk/>
          <pc:sldMk cId="2922763219" sldId="1461"/>
        </pc:sldMkLst>
      </pc:sldChg>
      <pc:sldMasterChg chg="add addSldLayout">
        <pc:chgData name="Guest User" userId="S::urn:spo:anon#855c87dd56bb8cb2c3573cd34eb182dda0752aa54fa972288040490b377f33bb::" providerId="AD" clId="Web-{A34D0E39-0286-4F9C-890E-4B964B61D7C8}" dt="2021-01-14T00:35:16.576" v="606"/>
        <pc:sldMasterMkLst>
          <pc:docMk/>
          <pc:sldMasterMk cId="0" sldId="2147483691"/>
        </pc:sldMasterMkLst>
        <pc:sldLayoutChg chg="add">
          <pc:chgData name="Guest User" userId="S::urn:spo:anon#855c87dd56bb8cb2c3573cd34eb182dda0752aa54fa972288040490b377f33bb::" providerId="AD" clId="Web-{A34D0E39-0286-4F9C-890E-4B964B61D7C8}" dt="2021-01-14T00:35:16.576" v="606"/>
          <pc:sldLayoutMkLst>
            <pc:docMk/>
            <pc:sldMasterMk cId="0" sldId="2147483691"/>
            <pc:sldLayoutMk cId="862270029" sldId="2147483676"/>
          </pc:sldLayoutMkLst>
        </pc:sldLayoutChg>
        <pc:sldLayoutChg chg="add">
          <pc:chgData name="Guest User" userId="S::urn:spo:anon#855c87dd56bb8cb2c3573cd34eb182dda0752aa54fa972288040490b377f33bb::" providerId="AD" clId="Web-{A34D0E39-0286-4F9C-890E-4B964B61D7C8}" dt="2021-01-14T00:35:16.576" v="606"/>
          <pc:sldLayoutMkLst>
            <pc:docMk/>
            <pc:sldMasterMk cId="0" sldId="2147483691"/>
            <pc:sldLayoutMk cId="629229525" sldId="2147483678"/>
          </pc:sldLayoutMkLst>
        </pc:sldLayoutChg>
        <pc:sldLayoutChg chg="add">
          <pc:chgData name="Guest User" userId="S::urn:spo:anon#855c87dd56bb8cb2c3573cd34eb182dda0752aa54fa972288040490b377f33bb::" providerId="AD" clId="Web-{A34D0E39-0286-4F9C-890E-4B964B61D7C8}" dt="2021-01-14T00:35:16.576" v="606"/>
          <pc:sldLayoutMkLst>
            <pc:docMk/>
            <pc:sldMasterMk cId="0" sldId="2147483691"/>
            <pc:sldLayoutMk cId="0" sldId="2147483692"/>
          </pc:sldLayoutMkLst>
        </pc:sldLayoutChg>
        <pc:sldLayoutChg chg="add">
          <pc:chgData name="Guest User" userId="S::urn:spo:anon#855c87dd56bb8cb2c3573cd34eb182dda0752aa54fa972288040490b377f33bb::" providerId="AD" clId="Web-{A34D0E39-0286-4F9C-890E-4B964B61D7C8}" dt="2021-01-14T00:35:16.576" v="606"/>
          <pc:sldLayoutMkLst>
            <pc:docMk/>
            <pc:sldMasterMk cId="0" sldId="2147483691"/>
            <pc:sldLayoutMk cId="0" sldId="2147483693"/>
          </pc:sldLayoutMkLst>
        </pc:sldLayoutChg>
        <pc:sldLayoutChg chg="add">
          <pc:chgData name="Guest User" userId="S::urn:spo:anon#855c87dd56bb8cb2c3573cd34eb182dda0752aa54fa972288040490b377f33bb::" providerId="AD" clId="Web-{A34D0E39-0286-4F9C-890E-4B964B61D7C8}" dt="2021-01-14T00:35:16.576" v="606"/>
          <pc:sldLayoutMkLst>
            <pc:docMk/>
            <pc:sldMasterMk cId="0" sldId="2147483691"/>
            <pc:sldLayoutMk cId="0" sldId="2147483694"/>
          </pc:sldLayoutMkLst>
        </pc:sldLayoutChg>
        <pc:sldLayoutChg chg="add">
          <pc:chgData name="Guest User" userId="S::urn:spo:anon#855c87dd56bb8cb2c3573cd34eb182dda0752aa54fa972288040490b377f33bb::" providerId="AD" clId="Web-{A34D0E39-0286-4F9C-890E-4B964B61D7C8}" dt="2021-01-14T00:35:16.576" v="606"/>
          <pc:sldLayoutMkLst>
            <pc:docMk/>
            <pc:sldMasterMk cId="0" sldId="2147483691"/>
            <pc:sldLayoutMk cId="0" sldId="2147483695"/>
          </pc:sldLayoutMkLst>
        </pc:sldLayoutChg>
        <pc:sldLayoutChg chg="add">
          <pc:chgData name="Guest User" userId="S::urn:spo:anon#855c87dd56bb8cb2c3573cd34eb182dda0752aa54fa972288040490b377f33bb::" providerId="AD" clId="Web-{A34D0E39-0286-4F9C-890E-4B964B61D7C8}" dt="2021-01-14T00:35:16.576" v="606"/>
          <pc:sldLayoutMkLst>
            <pc:docMk/>
            <pc:sldMasterMk cId="0" sldId="2147483691"/>
            <pc:sldLayoutMk cId="0" sldId="2147483696"/>
          </pc:sldLayoutMkLst>
        </pc:sldLayoutChg>
        <pc:sldLayoutChg chg="add">
          <pc:chgData name="Guest User" userId="S::urn:spo:anon#855c87dd56bb8cb2c3573cd34eb182dda0752aa54fa972288040490b377f33bb::" providerId="AD" clId="Web-{A34D0E39-0286-4F9C-890E-4B964B61D7C8}" dt="2021-01-14T00:35:16.576" v="606"/>
          <pc:sldLayoutMkLst>
            <pc:docMk/>
            <pc:sldMasterMk cId="0" sldId="2147483691"/>
            <pc:sldLayoutMk cId="0" sldId="2147483697"/>
          </pc:sldLayoutMkLst>
        </pc:sldLayoutChg>
        <pc:sldLayoutChg chg="add">
          <pc:chgData name="Guest User" userId="S::urn:spo:anon#855c87dd56bb8cb2c3573cd34eb182dda0752aa54fa972288040490b377f33bb::" providerId="AD" clId="Web-{A34D0E39-0286-4F9C-890E-4B964B61D7C8}" dt="2021-01-14T00:35:16.576" v="606"/>
          <pc:sldLayoutMkLst>
            <pc:docMk/>
            <pc:sldMasterMk cId="0" sldId="2147483691"/>
            <pc:sldLayoutMk cId="0" sldId="2147483698"/>
          </pc:sldLayoutMkLst>
        </pc:sldLayoutChg>
        <pc:sldLayoutChg chg="add">
          <pc:chgData name="Guest User" userId="S::urn:spo:anon#855c87dd56bb8cb2c3573cd34eb182dda0752aa54fa972288040490b377f33bb::" providerId="AD" clId="Web-{A34D0E39-0286-4F9C-890E-4B964B61D7C8}" dt="2021-01-14T00:35:16.576" v="606"/>
          <pc:sldLayoutMkLst>
            <pc:docMk/>
            <pc:sldMasterMk cId="0" sldId="2147483691"/>
            <pc:sldLayoutMk cId="0" sldId="2147483699"/>
          </pc:sldLayoutMkLst>
        </pc:sldLayoutChg>
        <pc:sldLayoutChg chg="add">
          <pc:chgData name="Guest User" userId="S::urn:spo:anon#855c87dd56bb8cb2c3573cd34eb182dda0752aa54fa972288040490b377f33bb::" providerId="AD" clId="Web-{A34D0E39-0286-4F9C-890E-4B964B61D7C8}" dt="2021-01-14T00:35:16.576" v="606"/>
          <pc:sldLayoutMkLst>
            <pc:docMk/>
            <pc:sldMasterMk cId="0" sldId="2147483691"/>
            <pc:sldLayoutMk cId="0" sldId="2147483700"/>
          </pc:sldLayoutMkLst>
        </pc:sldLayoutChg>
        <pc:sldLayoutChg chg="add">
          <pc:chgData name="Guest User" userId="S::urn:spo:anon#855c87dd56bb8cb2c3573cd34eb182dda0752aa54fa972288040490b377f33bb::" providerId="AD" clId="Web-{A34D0E39-0286-4F9C-890E-4B964B61D7C8}" dt="2021-01-14T00:35:16.576" v="606"/>
          <pc:sldLayoutMkLst>
            <pc:docMk/>
            <pc:sldMasterMk cId="0" sldId="2147483691"/>
            <pc:sldLayoutMk cId="0" sldId="2147483701"/>
          </pc:sldLayoutMkLst>
        </pc:sldLayoutChg>
        <pc:sldLayoutChg chg="add">
          <pc:chgData name="Guest User" userId="S::urn:spo:anon#855c87dd56bb8cb2c3573cd34eb182dda0752aa54fa972288040490b377f33bb::" providerId="AD" clId="Web-{A34D0E39-0286-4F9C-890E-4B964B61D7C8}" dt="2021-01-14T00:35:16.576" v="606"/>
          <pc:sldLayoutMkLst>
            <pc:docMk/>
            <pc:sldMasterMk cId="0" sldId="2147483691"/>
            <pc:sldLayoutMk cId="0" sldId="2147483702"/>
          </pc:sldLayoutMkLst>
        </pc:sldLayoutChg>
        <pc:sldLayoutChg chg="add">
          <pc:chgData name="Guest User" userId="S::urn:spo:anon#855c87dd56bb8cb2c3573cd34eb182dda0752aa54fa972288040490b377f33bb::" providerId="AD" clId="Web-{A34D0E39-0286-4F9C-890E-4B964B61D7C8}" dt="2021-01-14T00:35:16.576" v="606"/>
          <pc:sldLayoutMkLst>
            <pc:docMk/>
            <pc:sldMasterMk cId="0" sldId="2147483691"/>
            <pc:sldLayoutMk cId="0" sldId="2147483703"/>
          </pc:sldLayoutMkLst>
        </pc:sldLayoutChg>
      </pc:sldMasterChg>
      <pc:sldMasterChg chg="add replId addSldLayout">
        <pc:chgData name="Guest User" userId="S::urn:spo:anon#855c87dd56bb8cb2c3573cd34eb182dda0752aa54fa972288040490b377f33bb::" providerId="AD" clId="Web-{A34D0E39-0286-4F9C-890E-4B964B61D7C8}" dt="2021-01-14T00:35:16.576" v="606"/>
        <pc:sldMasterMkLst>
          <pc:docMk/>
          <pc:sldMasterMk cId="0" sldId="2147483704"/>
        </pc:sldMasterMkLst>
        <pc:sldLayoutChg chg="add">
          <pc:chgData name="Guest User" userId="S::urn:spo:anon#855c87dd56bb8cb2c3573cd34eb182dda0752aa54fa972288040490b377f33bb::" providerId="AD" clId="Web-{A34D0E39-0286-4F9C-890E-4B964B61D7C8}" dt="2021-01-14T00:28:37.572" v="553"/>
          <pc:sldLayoutMkLst>
            <pc:docMk/>
            <pc:sldMasterMk cId="0" sldId="2147483704"/>
            <pc:sldLayoutMk cId="1420975074" sldId="2147483677"/>
          </pc:sldLayoutMkLst>
        </pc:sldLayoutChg>
        <pc:sldLayoutChg chg="add">
          <pc:chgData name="Guest User" userId="S::urn:spo:anon#855c87dd56bb8cb2c3573cd34eb182dda0752aa54fa972288040490b377f33bb::" providerId="AD" clId="Web-{A34D0E39-0286-4F9C-890E-4B964B61D7C8}" dt="2021-01-14T00:28:37.572" v="553"/>
          <pc:sldLayoutMkLst>
            <pc:docMk/>
            <pc:sldMasterMk cId="0" sldId="2147483704"/>
            <pc:sldLayoutMk cId="0" sldId="2147483679"/>
          </pc:sldLayoutMkLst>
        </pc:sldLayoutChg>
        <pc:sldLayoutChg chg="add">
          <pc:chgData name="Guest User" userId="S::urn:spo:anon#855c87dd56bb8cb2c3573cd34eb182dda0752aa54fa972288040490b377f33bb::" providerId="AD" clId="Web-{A34D0E39-0286-4F9C-890E-4B964B61D7C8}" dt="2021-01-14T00:28:37.572" v="553"/>
          <pc:sldLayoutMkLst>
            <pc:docMk/>
            <pc:sldMasterMk cId="0" sldId="2147483704"/>
            <pc:sldLayoutMk cId="0" sldId="2147483680"/>
          </pc:sldLayoutMkLst>
        </pc:sldLayoutChg>
        <pc:sldLayoutChg chg="add">
          <pc:chgData name="Guest User" userId="S::urn:spo:anon#855c87dd56bb8cb2c3573cd34eb182dda0752aa54fa972288040490b377f33bb::" providerId="AD" clId="Web-{A34D0E39-0286-4F9C-890E-4B964B61D7C8}" dt="2021-01-14T00:28:37.572" v="553"/>
          <pc:sldLayoutMkLst>
            <pc:docMk/>
            <pc:sldMasterMk cId="0" sldId="2147483704"/>
            <pc:sldLayoutMk cId="0" sldId="2147483681"/>
          </pc:sldLayoutMkLst>
        </pc:sldLayoutChg>
        <pc:sldLayoutChg chg="add">
          <pc:chgData name="Guest User" userId="S::urn:spo:anon#855c87dd56bb8cb2c3573cd34eb182dda0752aa54fa972288040490b377f33bb::" providerId="AD" clId="Web-{A34D0E39-0286-4F9C-890E-4B964B61D7C8}" dt="2021-01-14T00:28:37.572" v="553"/>
          <pc:sldLayoutMkLst>
            <pc:docMk/>
            <pc:sldMasterMk cId="0" sldId="2147483704"/>
            <pc:sldLayoutMk cId="0" sldId="2147483682"/>
          </pc:sldLayoutMkLst>
        </pc:sldLayoutChg>
        <pc:sldLayoutChg chg="add">
          <pc:chgData name="Guest User" userId="S::urn:spo:anon#855c87dd56bb8cb2c3573cd34eb182dda0752aa54fa972288040490b377f33bb::" providerId="AD" clId="Web-{A34D0E39-0286-4F9C-890E-4B964B61D7C8}" dt="2021-01-14T00:28:37.572" v="553"/>
          <pc:sldLayoutMkLst>
            <pc:docMk/>
            <pc:sldMasterMk cId="0" sldId="2147483704"/>
            <pc:sldLayoutMk cId="0" sldId="2147483683"/>
          </pc:sldLayoutMkLst>
        </pc:sldLayoutChg>
        <pc:sldLayoutChg chg="add">
          <pc:chgData name="Guest User" userId="S::urn:spo:anon#855c87dd56bb8cb2c3573cd34eb182dda0752aa54fa972288040490b377f33bb::" providerId="AD" clId="Web-{A34D0E39-0286-4F9C-890E-4B964B61D7C8}" dt="2021-01-14T00:28:37.572" v="553"/>
          <pc:sldLayoutMkLst>
            <pc:docMk/>
            <pc:sldMasterMk cId="0" sldId="2147483704"/>
            <pc:sldLayoutMk cId="0" sldId="2147483684"/>
          </pc:sldLayoutMkLst>
        </pc:sldLayoutChg>
        <pc:sldLayoutChg chg="add">
          <pc:chgData name="Guest User" userId="S::urn:spo:anon#855c87dd56bb8cb2c3573cd34eb182dda0752aa54fa972288040490b377f33bb::" providerId="AD" clId="Web-{A34D0E39-0286-4F9C-890E-4B964B61D7C8}" dt="2021-01-14T00:28:37.572" v="553"/>
          <pc:sldLayoutMkLst>
            <pc:docMk/>
            <pc:sldMasterMk cId="0" sldId="2147483704"/>
            <pc:sldLayoutMk cId="0" sldId="2147483685"/>
          </pc:sldLayoutMkLst>
        </pc:sldLayoutChg>
        <pc:sldLayoutChg chg="add">
          <pc:chgData name="Guest User" userId="S::urn:spo:anon#855c87dd56bb8cb2c3573cd34eb182dda0752aa54fa972288040490b377f33bb::" providerId="AD" clId="Web-{A34D0E39-0286-4F9C-890E-4B964B61D7C8}" dt="2021-01-14T00:28:37.572" v="553"/>
          <pc:sldLayoutMkLst>
            <pc:docMk/>
            <pc:sldMasterMk cId="0" sldId="2147483704"/>
            <pc:sldLayoutMk cId="0" sldId="2147483686"/>
          </pc:sldLayoutMkLst>
        </pc:sldLayoutChg>
        <pc:sldLayoutChg chg="add">
          <pc:chgData name="Guest User" userId="S::urn:spo:anon#855c87dd56bb8cb2c3573cd34eb182dda0752aa54fa972288040490b377f33bb::" providerId="AD" clId="Web-{A34D0E39-0286-4F9C-890E-4B964B61D7C8}" dt="2021-01-14T00:28:37.572" v="553"/>
          <pc:sldLayoutMkLst>
            <pc:docMk/>
            <pc:sldMasterMk cId="0" sldId="2147483704"/>
            <pc:sldLayoutMk cId="0" sldId="2147483687"/>
          </pc:sldLayoutMkLst>
        </pc:sldLayoutChg>
        <pc:sldLayoutChg chg="add">
          <pc:chgData name="Guest User" userId="S::urn:spo:anon#855c87dd56bb8cb2c3573cd34eb182dda0752aa54fa972288040490b377f33bb::" providerId="AD" clId="Web-{A34D0E39-0286-4F9C-890E-4B964B61D7C8}" dt="2021-01-14T00:28:37.572" v="553"/>
          <pc:sldLayoutMkLst>
            <pc:docMk/>
            <pc:sldMasterMk cId="0" sldId="2147483704"/>
            <pc:sldLayoutMk cId="0" sldId="2147483688"/>
          </pc:sldLayoutMkLst>
        </pc:sldLayoutChg>
        <pc:sldLayoutChg chg="add">
          <pc:chgData name="Guest User" userId="S::urn:spo:anon#855c87dd56bb8cb2c3573cd34eb182dda0752aa54fa972288040490b377f33bb::" providerId="AD" clId="Web-{A34D0E39-0286-4F9C-890E-4B964B61D7C8}" dt="2021-01-14T00:28:37.572" v="553"/>
          <pc:sldLayoutMkLst>
            <pc:docMk/>
            <pc:sldMasterMk cId="0" sldId="2147483704"/>
            <pc:sldLayoutMk cId="0" sldId="2147483689"/>
          </pc:sldLayoutMkLst>
        </pc:sldLayoutChg>
        <pc:sldLayoutChg chg="add">
          <pc:chgData name="Guest User" userId="S::urn:spo:anon#855c87dd56bb8cb2c3573cd34eb182dda0752aa54fa972288040490b377f33bb::" providerId="AD" clId="Web-{A34D0E39-0286-4F9C-890E-4B964B61D7C8}" dt="2021-01-14T00:28:37.572" v="553"/>
          <pc:sldLayoutMkLst>
            <pc:docMk/>
            <pc:sldMasterMk cId="0" sldId="2147483704"/>
            <pc:sldLayoutMk cId="0" sldId="2147483690"/>
          </pc:sldLayoutMkLst>
        </pc:sldLayoutChg>
      </pc:sldMasterChg>
    </pc:docChg>
  </pc:docChgLst>
  <pc:docChgLst>
    <pc:chgData name="Rex Ying" userId="c1aafaac-fe30-43a8-b002-cbb5e18a35eb" providerId="ADAL" clId="{280ACBED-913D-45CC-B8C1-BC8F6E7FC52A}"/>
    <pc:docChg chg="undo redo custSel addSld delSld modSld sldOrd">
      <pc:chgData name="Rex Ying" userId="c1aafaac-fe30-43a8-b002-cbb5e18a35eb" providerId="ADAL" clId="{280ACBED-913D-45CC-B8C1-BC8F6E7FC52A}" dt="2021-01-16T02:51:39.967" v="3581" actId="20577"/>
      <pc:docMkLst>
        <pc:docMk/>
      </pc:docMkLst>
      <pc:sldChg chg="modSp mod">
        <pc:chgData name="Rex Ying" userId="c1aafaac-fe30-43a8-b002-cbb5e18a35eb" providerId="ADAL" clId="{280ACBED-913D-45CC-B8C1-BC8F6E7FC52A}" dt="2021-01-14T23:44:32.468" v="341" actId="255"/>
        <pc:sldMkLst>
          <pc:docMk/>
          <pc:sldMk cId="0" sldId="256"/>
        </pc:sldMkLst>
        <pc:spChg chg="mod">
          <ac:chgData name="Rex Ying" userId="c1aafaac-fe30-43a8-b002-cbb5e18a35eb" providerId="ADAL" clId="{280ACBED-913D-45CC-B8C1-BC8F6E7FC52A}" dt="2021-01-14T23:44:32.468" v="341" actId="255"/>
          <ac:spMkLst>
            <pc:docMk/>
            <pc:sldMk cId="0" sldId="256"/>
            <ac:spMk id="2" creationId="{00000000-0000-0000-0000-000000000000}"/>
          </ac:spMkLst>
        </pc:spChg>
      </pc:sldChg>
      <pc:sldChg chg="modSp mod">
        <pc:chgData name="Rex Ying" userId="c1aafaac-fe30-43a8-b002-cbb5e18a35eb" providerId="ADAL" clId="{280ACBED-913D-45CC-B8C1-BC8F6E7FC52A}" dt="2021-01-14T23:48:09.047" v="417" actId="20577"/>
        <pc:sldMkLst>
          <pc:docMk/>
          <pc:sldMk cId="1663106656" sldId="304"/>
        </pc:sldMkLst>
        <pc:spChg chg="mod">
          <ac:chgData name="Rex Ying" userId="c1aafaac-fe30-43a8-b002-cbb5e18a35eb" providerId="ADAL" clId="{280ACBED-913D-45CC-B8C1-BC8F6E7FC52A}" dt="2021-01-14T23:48:09.047" v="417" actId="20577"/>
          <ac:spMkLst>
            <pc:docMk/>
            <pc:sldMk cId="1663106656" sldId="304"/>
            <ac:spMk id="3" creationId="{00000000-0000-0000-0000-000000000000}"/>
          </ac:spMkLst>
        </pc:spChg>
      </pc:sldChg>
      <pc:sldChg chg="modSp del">
        <pc:chgData name="Rex Ying" userId="c1aafaac-fe30-43a8-b002-cbb5e18a35eb" providerId="ADAL" clId="{280ACBED-913D-45CC-B8C1-BC8F6E7FC52A}" dt="2021-01-14T05:51:03.373" v="338" actId="47"/>
        <pc:sldMkLst>
          <pc:docMk/>
          <pc:sldMk cId="2905127169" sldId="305"/>
        </pc:sldMkLst>
        <pc:spChg chg="mod">
          <ac:chgData name="Rex Ying" userId="c1aafaac-fe30-43a8-b002-cbb5e18a35eb" providerId="ADAL" clId="{280ACBED-913D-45CC-B8C1-BC8F6E7FC52A}" dt="2021-01-14T05:47:15.799" v="263" actId="207"/>
          <ac:spMkLst>
            <pc:docMk/>
            <pc:sldMk cId="2905127169" sldId="305"/>
            <ac:spMk id="3" creationId="{00000000-0000-0000-0000-000000000000}"/>
          </ac:spMkLst>
        </pc:spChg>
      </pc:sldChg>
      <pc:sldChg chg="delSp mod">
        <pc:chgData name="Rex Ying" userId="c1aafaac-fe30-43a8-b002-cbb5e18a35eb" providerId="ADAL" clId="{280ACBED-913D-45CC-B8C1-BC8F6E7FC52A}" dt="2021-01-15T00:04:05.677" v="430" actId="478"/>
        <pc:sldMkLst>
          <pc:docMk/>
          <pc:sldMk cId="2948670974" sldId="842"/>
        </pc:sldMkLst>
        <pc:spChg chg="del">
          <ac:chgData name="Rex Ying" userId="c1aafaac-fe30-43a8-b002-cbb5e18a35eb" providerId="ADAL" clId="{280ACBED-913D-45CC-B8C1-BC8F6E7FC52A}" dt="2021-01-15T00:04:05.677" v="430" actId="478"/>
          <ac:spMkLst>
            <pc:docMk/>
            <pc:sldMk cId="2948670974" sldId="842"/>
            <ac:spMk id="8" creationId="{BEDFBC1A-98FC-42CB-B25C-74A5DE429921}"/>
          </ac:spMkLst>
        </pc:spChg>
      </pc:sldChg>
      <pc:sldChg chg="modSp mod">
        <pc:chgData name="Rex Ying" userId="c1aafaac-fe30-43a8-b002-cbb5e18a35eb" providerId="ADAL" clId="{280ACBED-913D-45CC-B8C1-BC8F6E7FC52A}" dt="2021-01-15T00:07:58.050" v="741" actId="20577"/>
        <pc:sldMkLst>
          <pc:docMk/>
          <pc:sldMk cId="518718575" sldId="843"/>
        </pc:sldMkLst>
        <pc:spChg chg="mod">
          <ac:chgData name="Rex Ying" userId="c1aafaac-fe30-43a8-b002-cbb5e18a35eb" providerId="ADAL" clId="{280ACBED-913D-45CC-B8C1-BC8F6E7FC52A}" dt="2021-01-15T00:07:58.050" v="741" actId="20577"/>
          <ac:spMkLst>
            <pc:docMk/>
            <pc:sldMk cId="518718575" sldId="843"/>
            <ac:spMk id="6" creationId="{00000000-0000-0000-0000-000000000000}"/>
          </ac:spMkLst>
        </pc:spChg>
      </pc:sldChg>
      <pc:sldChg chg="modSp mod">
        <pc:chgData name="Rex Ying" userId="c1aafaac-fe30-43a8-b002-cbb5e18a35eb" providerId="ADAL" clId="{280ACBED-913D-45CC-B8C1-BC8F6E7FC52A}" dt="2021-01-16T02:51:39.967" v="3581" actId="20577"/>
        <pc:sldMkLst>
          <pc:docMk/>
          <pc:sldMk cId="2162979259" sldId="864"/>
        </pc:sldMkLst>
        <pc:spChg chg="mod">
          <ac:chgData name="Rex Ying" userId="c1aafaac-fe30-43a8-b002-cbb5e18a35eb" providerId="ADAL" clId="{280ACBED-913D-45CC-B8C1-BC8F6E7FC52A}" dt="2021-01-16T02:51:39.967" v="3581" actId="20577"/>
          <ac:spMkLst>
            <pc:docMk/>
            <pc:sldMk cId="2162979259" sldId="864"/>
            <ac:spMk id="3" creationId="{00000000-0000-0000-0000-000000000000}"/>
          </ac:spMkLst>
        </pc:spChg>
      </pc:sldChg>
      <pc:sldChg chg="addSp delSp modSp mod">
        <pc:chgData name="Rex Ying" userId="c1aafaac-fe30-43a8-b002-cbb5e18a35eb" providerId="ADAL" clId="{280ACBED-913D-45CC-B8C1-BC8F6E7FC52A}" dt="2021-01-14T23:49:18.619" v="429" actId="20577"/>
        <pc:sldMkLst>
          <pc:docMk/>
          <pc:sldMk cId="1471544377" sldId="870"/>
        </pc:sldMkLst>
        <pc:spChg chg="add del mod">
          <ac:chgData name="Rex Ying" userId="c1aafaac-fe30-43a8-b002-cbb5e18a35eb" providerId="ADAL" clId="{280ACBED-913D-45CC-B8C1-BC8F6E7FC52A}" dt="2021-01-14T05:50:06.167" v="316"/>
          <ac:spMkLst>
            <pc:docMk/>
            <pc:sldMk cId="1471544377" sldId="870"/>
            <ac:spMk id="3" creationId="{00000000-0000-0000-0000-000000000000}"/>
          </ac:spMkLst>
        </pc:spChg>
        <pc:spChg chg="add del mod">
          <ac:chgData name="Rex Ying" userId="c1aafaac-fe30-43a8-b002-cbb5e18a35eb" providerId="ADAL" clId="{280ACBED-913D-45CC-B8C1-BC8F6E7FC52A}" dt="2021-01-14T05:31:18.047" v="1" actId="478"/>
          <ac:spMkLst>
            <pc:docMk/>
            <pc:sldMk cId="1471544377" sldId="870"/>
            <ac:spMk id="8" creationId="{10DEE1B6-35FC-4B07-B039-4A1454E19945}"/>
          </ac:spMkLst>
        </pc:spChg>
        <pc:spChg chg="add mod">
          <ac:chgData name="Rex Ying" userId="c1aafaac-fe30-43a8-b002-cbb5e18a35eb" providerId="ADAL" clId="{280ACBED-913D-45CC-B8C1-BC8F6E7FC52A}" dt="2021-01-14T23:49:18.619" v="429" actId="20577"/>
          <ac:spMkLst>
            <pc:docMk/>
            <pc:sldMk cId="1471544377" sldId="870"/>
            <ac:spMk id="9" creationId="{214E95A8-985D-44D2-86D6-D046AE8378C3}"/>
          </ac:spMkLst>
        </pc:spChg>
        <pc:spChg chg="add mod">
          <ac:chgData name="Rex Ying" userId="c1aafaac-fe30-43a8-b002-cbb5e18a35eb" providerId="ADAL" clId="{280ACBED-913D-45CC-B8C1-BC8F6E7FC52A}" dt="2021-01-14T05:47:58.771" v="290" actId="1076"/>
          <ac:spMkLst>
            <pc:docMk/>
            <pc:sldMk cId="1471544377" sldId="870"/>
            <ac:spMk id="10" creationId="{F94A16BB-8E79-4A3A-94CF-5B9E0B69818A}"/>
          </ac:spMkLst>
        </pc:spChg>
      </pc:sldChg>
      <pc:sldChg chg="addSp modSp mod">
        <pc:chgData name="Rex Ying" userId="c1aafaac-fe30-43a8-b002-cbb5e18a35eb" providerId="ADAL" clId="{280ACBED-913D-45CC-B8C1-BC8F6E7FC52A}" dt="2021-01-14T05:50:51.019" v="337" actId="1076"/>
        <pc:sldMkLst>
          <pc:docMk/>
          <pc:sldMk cId="2409348651" sldId="871"/>
        </pc:sldMkLst>
        <pc:spChg chg="add mod">
          <ac:chgData name="Rex Ying" userId="c1aafaac-fe30-43a8-b002-cbb5e18a35eb" providerId="ADAL" clId="{280ACBED-913D-45CC-B8C1-BC8F6E7FC52A}" dt="2021-01-14T05:50:51.019" v="337" actId="1076"/>
          <ac:spMkLst>
            <pc:docMk/>
            <pc:sldMk cId="2409348651" sldId="871"/>
            <ac:spMk id="5" creationId="{7F54BB3E-CC2C-4034-A017-A223EC53AA39}"/>
          </ac:spMkLst>
        </pc:spChg>
        <pc:spChg chg="mod">
          <ac:chgData name="Rex Ying" userId="c1aafaac-fe30-43a8-b002-cbb5e18a35eb" providerId="ADAL" clId="{280ACBED-913D-45CC-B8C1-BC8F6E7FC52A}" dt="2021-01-14T05:48:38.771" v="291" actId="1076"/>
          <ac:spMkLst>
            <pc:docMk/>
            <pc:sldMk cId="2409348651" sldId="871"/>
            <ac:spMk id="10" creationId="{C08FCF69-238C-E745-9C83-A2017B5A9628}"/>
          </ac:spMkLst>
        </pc:spChg>
      </pc:sldChg>
      <pc:sldChg chg="modSp mod">
        <pc:chgData name="Rex Ying" userId="c1aafaac-fe30-43a8-b002-cbb5e18a35eb" providerId="ADAL" clId="{280ACBED-913D-45CC-B8C1-BC8F6E7FC52A}" dt="2021-01-15T00:13:49.525" v="867"/>
        <pc:sldMkLst>
          <pc:docMk/>
          <pc:sldMk cId="3916996209" sldId="878"/>
        </pc:sldMkLst>
        <pc:spChg chg="mod">
          <ac:chgData name="Rex Ying" userId="c1aafaac-fe30-43a8-b002-cbb5e18a35eb" providerId="ADAL" clId="{280ACBED-913D-45CC-B8C1-BC8F6E7FC52A}" dt="2021-01-15T00:13:49.525" v="867"/>
          <ac:spMkLst>
            <pc:docMk/>
            <pc:sldMk cId="3916996209" sldId="878"/>
            <ac:spMk id="3" creationId="{00000000-0000-0000-0000-000000000000}"/>
          </ac:spMkLst>
        </pc:spChg>
      </pc:sldChg>
      <pc:sldChg chg="modSp mod">
        <pc:chgData name="Rex Ying" userId="c1aafaac-fe30-43a8-b002-cbb5e18a35eb" providerId="ADAL" clId="{280ACBED-913D-45CC-B8C1-BC8F6E7FC52A}" dt="2021-01-15T00:37:35.724" v="1894" actId="20577"/>
        <pc:sldMkLst>
          <pc:docMk/>
          <pc:sldMk cId="1064233828" sldId="880"/>
        </pc:sldMkLst>
        <pc:spChg chg="mod">
          <ac:chgData name="Rex Ying" userId="c1aafaac-fe30-43a8-b002-cbb5e18a35eb" providerId="ADAL" clId="{280ACBED-913D-45CC-B8C1-BC8F6E7FC52A}" dt="2021-01-15T00:37:35.724" v="1894" actId="20577"/>
          <ac:spMkLst>
            <pc:docMk/>
            <pc:sldMk cId="1064233828" sldId="880"/>
            <ac:spMk id="6" creationId="{00000000-0000-0000-0000-000000000000}"/>
          </ac:spMkLst>
        </pc:spChg>
      </pc:sldChg>
      <pc:sldChg chg="modSp mod">
        <pc:chgData name="Rex Ying" userId="c1aafaac-fe30-43a8-b002-cbb5e18a35eb" providerId="ADAL" clId="{280ACBED-913D-45CC-B8C1-BC8F6E7FC52A}" dt="2021-01-15T00:36:18.063" v="1820" actId="20577"/>
        <pc:sldMkLst>
          <pc:docMk/>
          <pc:sldMk cId="1145971131" sldId="881"/>
        </pc:sldMkLst>
        <pc:spChg chg="mod">
          <ac:chgData name="Rex Ying" userId="c1aafaac-fe30-43a8-b002-cbb5e18a35eb" providerId="ADAL" clId="{280ACBED-913D-45CC-B8C1-BC8F6E7FC52A}" dt="2021-01-15T00:36:18.063" v="1820" actId="20577"/>
          <ac:spMkLst>
            <pc:docMk/>
            <pc:sldMk cId="1145971131" sldId="881"/>
            <ac:spMk id="6" creationId="{00000000-0000-0000-0000-000000000000}"/>
          </ac:spMkLst>
        </pc:spChg>
      </pc:sldChg>
      <pc:sldChg chg="del">
        <pc:chgData name="Rex Ying" userId="c1aafaac-fe30-43a8-b002-cbb5e18a35eb" providerId="ADAL" clId="{280ACBED-913D-45CC-B8C1-BC8F6E7FC52A}" dt="2021-01-15T01:25:37.719" v="3223" actId="47"/>
        <pc:sldMkLst>
          <pc:docMk/>
          <pc:sldMk cId="3951332384" sldId="899"/>
        </pc:sldMkLst>
      </pc:sldChg>
      <pc:sldChg chg="modSp mod">
        <pc:chgData name="Rex Ying" userId="c1aafaac-fe30-43a8-b002-cbb5e18a35eb" providerId="ADAL" clId="{280ACBED-913D-45CC-B8C1-BC8F6E7FC52A}" dt="2021-01-15T00:15:17.990" v="870" actId="14100"/>
        <pc:sldMkLst>
          <pc:docMk/>
          <pc:sldMk cId="456336844" sldId="1410"/>
        </pc:sldMkLst>
        <pc:cxnChg chg="mod">
          <ac:chgData name="Rex Ying" userId="c1aafaac-fe30-43a8-b002-cbb5e18a35eb" providerId="ADAL" clId="{280ACBED-913D-45CC-B8C1-BC8F6E7FC52A}" dt="2021-01-15T00:15:17.990" v="870" actId="14100"/>
          <ac:cxnSpMkLst>
            <pc:docMk/>
            <pc:sldMk cId="456336844" sldId="1410"/>
            <ac:cxnSpMk id="36" creationId="{3DF84B5A-3DB9-3346-97D3-884A6A84D9A1}"/>
          </ac:cxnSpMkLst>
        </pc:cxnChg>
        <pc:cxnChg chg="mod">
          <ac:chgData name="Rex Ying" userId="c1aafaac-fe30-43a8-b002-cbb5e18a35eb" providerId="ADAL" clId="{280ACBED-913D-45CC-B8C1-BC8F6E7FC52A}" dt="2021-01-15T00:15:11.281" v="868" actId="14100"/>
          <ac:cxnSpMkLst>
            <pc:docMk/>
            <pc:sldMk cId="456336844" sldId="1410"/>
            <ac:cxnSpMk id="37" creationId="{4DAA81C4-5CF1-BE46-9293-A9D4DE7192CF}"/>
          </ac:cxnSpMkLst>
        </pc:cxnChg>
        <pc:cxnChg chg="mod">
          <ac:chgData name="Rex Ying" userId="c1aafaac-fe30-43a8-b002-cbb5e18a35eb" providerId="ADAL" clId="{280ACBED-913D-45CC-B8C1-BC8F6E7FC52A}" dt="2021-01-15T00:15:13.454" v="869" actId="1076"/>
          <ac:cxnSpMkLst>
            <pc:docMk/>
            <pc:sldMk cId="456336844" sldId="1410"/>
            <ac:cxnSpMk id="54" creationId="{6C816F53-D359-FD44-BA3D-D1E92389117D}"/>
          </ac:cxnSpMkLst>
        </pc:cxnChg>
      </pc:sldChg>
      <pc:sldChg chg="addSp delSp modSp mod">
        <pc:chgData name="Rex Ying" userId="c1aafaac-fe30-43a8-b002-cbb5e18a35eb" providerId="ADAL" clId="{280ACBED-913D-45CC-B8C1-BC8F6E7FC52A}" dt="2021-01-15T00:41:47.702" v="1919" actId="113"/>
        <pc:sldMkLst>
          <pc:docMk/>
          <pc:sldMk cId="463259699" sldId="1437"/>
        </pc:sldMkLst>
        <pc:spChg chg="mod">
          <ac:chgData name="Rex Ying" userId="c1aafaac-fe30-43a8-b002-cbb5e18a35eb" providerId="ADAL" clId="{280ACBED-913D-45CC-B8C1-BC8F6E7FC52A}" dt="2021-01-15T00:41:47.702" v="1919" actId="113"/>
          <ac:spMkLst>
            <pc:docMk/>
            <pc:sldMk cId="463259699" sldId="1437"/>
            <ac:spMk id="7" creationId="{F3F34B71-80A1-2045-A8C7-3488B5D346F1}"/>
          </ac:spMkLst>
        </pc:spChg>
        <pc:picChg chg="add del mod">
          <ac:chgData name="Rex Ying" userId="c1aafaac-fe30-43a8-b002-cbb5e18a35eb" providerId="ADAL" clId="{280ACBED-913D-45CC-B8C1-BC8F6E7FC52A}" dt="2021-01-15T00:41:46.668" v="1918"/>
          <ac:picMkLst>
            <pc:docMk/>
            <pc:sldMk cId="463259699" sldId="1437"/>
            <ac:picMk id="9" creationId="{4CC599ED-858B-4589-B972-A4FD7FBD02DD}"/>
          </ac:picMkLst>
        </pc:picChg>
      </pc:sldChg>
      <pc:sldChg chg="modSp mod">
        <pc:chgData name="Rex Ying" userId="c1aafaac-fe30-43a8-b002-cbb5e18a35eb" providerId="ADAL" clId="{280ACBED-913D-45CC-B8C1-BC8F6E7FC52A}" dt="2021-01-15T00:51:04.038" v="2460" actId="1076"/>
        <pc:sldMkLst>
          <pc:docMk/>
          <pc:sldMk cId="885510600" sldId="1438"/>
        </pc:sldMkLst>
        <pc:picChg chg="mod">
          <ac:chgData name="Rex Ying" userId="c1aafaac-fe30-43a8-b002-cbb5e18a35eb" providerId="ADAL" clId="{280ACBED-913D-45CC-B8C1-BC8F6E7FC52A}" dt="2021-01-15T00:51:04.038" v="2460" actId="1076"/>
          <ac:picMkLst>
            <pc:docMk/>
            <pc:sldMk cId="885510600" sldId="1438"/>
            <ac:picMk id="7" creationId="{49EAC1B0-62CC-824B-8881-E8F70A8A42CA}"/>
          </ac:picMkLst>
        </pc:picChg>
      </pc:sldChg>
      <pc:sldChg chg="modSp mod">
        <pc:chgData name="Rex Ying" userId="c1aafaac-fe30-43a8-b002-cbb5e18a35eb" providerId="ADAL" clId="{280ACBED-913D-45CC-B8C1-BC8F6E7FC52A}" dt="2021-01-15T00:38:19.823" v="1909" actId="20577"/>
        <pc:sldMkLst>
          <pc:docMk/>
          <pc:sldMk cId="1392133844" sldId="1439"/>
        </pc:sldMkLst>
        <pc:spChg chg="mod">
          <ac:chgData name="Rex Ying" userId="c1aafaac-fe30-43a8-b002-cbb5e18a35eb" providerId="ADAL" clId="{280ACBED-913D-45CC-B8C1-BC8F6E7FC52A}" dt="2021-01-15T00:38:19.823" v="1909" actId="20577"/>
          <ac:spMkLst>
            <pc:docMk/>
            <pc:sldMk cId="1392133844" sldId="1439"/>
            <ac:spMk id="3" creationId="{1C0EA798-1C94-1B4E-891A-4DF141B12782}"/>
          </ac:spMkLst>
        </pc:spChg>
      </pc:sldChg>
      <pc:sldChg chg="modSp mod">
        <pc:chgData name="Rex Ying" userId="c1aafaac-fe30-43a8-b002-cbb5e18a35eb" providerId="ADAL" clId="{280ACBED-913D-45CC-B8C1-BC8F6E7FC52A}" dt="2021-01-15T01:03:54.153" v="2506" actId="20577"/>
        <pc:sldMkLst>
          <pc:docMk/>
          <pc:sldMk cId="1539602326" sldId="1441"/>
        </pc:sldMkLst>
        <pc:spChg chg="mod">
          <ac:chgData name="Rex Ying" userId="c1aafaac-fe30-43a8-b002-cbb5e18a35eb" providerId="ADAL" clId="{280ACBED-913D-45CC-B8C1-BC8F6E7FC52A}" dt="2021-01-15T01:03:54.153" v="2506" actId="20577"/>
          <ac:spMkLst>
            <pc:docMk/>
            <pc:sldMk cId="1539602326" sldId="1441"/>
            <ac:spMk id="2" creationId="{C3C4082E-221B-9340-A391-D3B2DC6815B1}"/>
          </ac:spMkLst>
        </pc:spChg>
        <pc:spChg chg="mod">
          <ac:chgData name="Rex Ying" userId="c1aafaac-fe30-43a8-b002-cbb5e18a35eb" providerId="ADAL" clId="{280ACBED-913D-45CC-B8C1-BC8F6E7FC52A}" dt="2021-01-15T00:51:13.560" v="2461" actId="13926"/>
          <ac:spMkLst>
            <pc:docMk/>
            <pc:sldMk cId="1539602326" sldId="1441"/>
            <ac:spMk id="3" creationId="{60BCFB31-9FF1-EB4A-8F24-A54B0CA17B1A}"/>
          </ac:spMkLst>
        </pc:spChg>
      </pc:sldChg>
      <pc:sldChg chg="modSp mod modShow">
        <pc:chgData name="Rex Ying" userId="c1aafaac-fe30-43a8-b002-cbb5e18a35eb" providerId="ADAL" clId="{280ACBED-913D-45CC-B8C1-BC8F6E7FC52A}" dt="2021-01-15T01:03:40.777" v="2489" actId="729"/>
        <pc:sldMkLst>
          <pc:docMk/>
          <pc:sldMk cId="783649486" sldId="1442"/>
        </pc:sldMkLst>
        <pc:spChg chg="mod">
          <ac:chgData name="Rex Ying" userId="c1aafaac-fe30-43a8-b002-cbb5e18a35eb" providerId="ADAL" clId="{280ACBED-913D-45CC-B8C1-BC8F6E7FC52A}" dt="2021-01-15T00:53:12.971" v="2465" actId="20577"/>
          <ac:spMkLst>
            <pc:docMk/>
            <pc:sldMk cId="783649486" sldId="1442"/>
            <ac:spMk id="3" creationId="{900418C2-D84B-9247-AA38-327624D9DE31}"/>
          </ac:spMkLst>
        </pc:spChg>
        <pc:spChg chg="mod">
          <ac:chgData name="Rex Ying" userId="c1aafaac-fe30-43a8-b002-cbb5e18a35eb" providerId="ADAL" clId="{280ACBED-913D-45CC-B8C1-BC8F6E7FC52A}" dt="2021-01-15T00:53:49.967" v="2466" actId="1076"/>
          <ac:spMkLst>
            <pc:docMk/>
            <pc:sldMk cId="783649486" sldId="1442"/>
            <ac:spMk id="10" creationId="{F795D00F-B70D-7F4C-84F4-0C9B64CA0D0C}"/>
          </ac:spMkLst>
        </pc:spChg>
      </pc:sldChg>
      <pc:sldChg chg="delSp modSp mod">
        <pc:chgData name="Rex Ying" userId="c1aafaac-fe30-43a8-b002-cbb5e18a35eb" providerId="ADAL" clId="{280ACBED-913D-45CC-B8C1-BC8F6E7FC52A}" dt="2021-01-15T01:12:34.776" v="2985" actId="6549"/>
        <pc:sldMkLst>
          <pc:docMk/>
          <pc:sldMk cId="714856194" sldId="1445"/>
        </pc:sldMkLst>
        <pc:spChg chg="mod">
          <ac:chgData name="Rex Ying" userId="c1aafaac-fe30-43a8-b002-cbb5e18a35eb" providerId="ADAL" clId="{280ACBED-913D-45CC-B8C1-BC8F6E7FC52A}" dt="2021-01-15T01:03:46.736" v="2490" actId="20577"/>
          <ac:spMkLst>
            <pc:docMk/>
            <pc:sldMk cId="714856194" sldId="1445"/>
            <ac:spMk id="2" creationId="{90109DBF-5AB6-2642-9BE0-FEB062B529C7}"/>
          </ac:spMkLst>
        </pc:spChg>
        <pc:spChg chg="mod">
          <ac:chgData name="Rex Ying" userId="c1aafaac-fe30-43a8-b002-cbb5e18a35eb" providerId="ADAL" clId="{280ACBED-913D-45CC-B8C1-BC8F6E7FC52A}" dt="2021-01-15T01:12:34.776" v="2985" actId="6549"/>
          <ac:spMkLst>
            <pc:docMk/>
            <pc:sldMk cId="714856194" sldId="1445"/>
            <ac:spMk id="3" creationId="{BFB7AC57-657C-4F46-97DE-D2E9D3678A89}"/>
          </ac:spMkLst>
        </pc:spChg>
        <pc:picChg chg="del mod">
          <ac:chgData name="Rex Ying" userId="c1aafaac-fe30-43a8-b002-cbb5e18a35eb" providerId="ADAL" clId="{280ACBED-913D-45CC-B8C1-BC8F6E7FC52A}" dt="2021-01-15T01:12:32.957" v="2983" actId="478"/>
          <ac:picMkLst>
            <pc:docMk/>
            <pc:sldMk cId="714856194" sldId="1445"/>
            <ac:picMk id="8" creationId="{2DD75119-CBF1-1442-B6C1-3341086B7F23}"/>
          </ac:picMkLst>
        </pc:picChg>
      </pc:sldChg>
      <pc:sldChg chg="modSp mod ord modShow">
        <pc:chgData name="Rex Ying" userId="c1aafaac-fe30-43a8-b002-cbb5e18a35eb" providerId="ADAL" clId="{280ACBED-913D-45CC-B8C1-BC8F6E7FC52A}" dt="2021-01-15T01:30:05.768" v="3343" actId="20577"/>
        <pc:sldMkLst>
          <pc:docMk/>
          <pc:sldMk cId="2237062387" sldId="1446"/>
        </pc:sldMkLst>
        <pc:spChg chg="mod">
          <ac:chgData name="Rex Ying" userId="c1aafaac-fe30-43a8-b002-cbb5e18a35eb" providerId="ADAL" clId="{280ACBED-913D-45CC-B8C1-BC8F6E7FC52A}" dt="2021-01-15T01:30:05.768" v="3343" actId="20577"/>
          <ac:spMkLst>
            <pc:docMk/>
            <pc:sldMk cId="2237062387" sldId="1446"/>
            <ac:spMk id="2" creationId="{90109DBF-5AB6-2642-9BE0-FEB062B529C7}"/>
          </ac:spMkLst>
        </pc:spChg>
      </pc:sldChg>
      <pc:sldChg chg="modSp mod">
        <pc:chgData name="Rex Ying" userId="c1aafaac-fe30-43a8-b002-cbb5e18a35eb" providerId="ADAL" clId="{280ACBED-913D-45CC-B8C1-BC8F6E7FC52A}" dt="2021-01-14T23:45:40.312" v="362" actId="20577"/>
        <pc:sldMkLst>
          <pc:docMk/>
          <pc:sldMk cId="1089726264" sldId="1447"/>
        </pc:sldMkLst>
        <pc:spChg chg="mod">
          <ac:chgData name="Rex Ying" userId="c1aafaac-fe30-43a8-b002-cbb5e18a35eb" providerId="ADAL" clId="{280ACBED-913D-45CC-B8C1-BC8F6E7FC52A}" dt="2021-01-14T23:45:40.312" v="362" actId="20577"/>
          <ac:spMkLst>
            <pc:docMk/>
            <pc:sldMk cId="1089726264" sldId="1447"/>
            <ac:spMk id="7" creationId="{AB6F9F3C-307F-004B-B365-F3B8D5E52F10}"/>
          </ac:spMkLst>
        </pc:spChg>
      </pc:sldChg>
      <pc:sldChg chg="modSp mod">
        <pc:chgData name="Rex Ying" userId="c1aafaac-fe30-43a8-b002-cbb5e18a35eb" providerId="ADAL" clId="{280ACBED-913D-45CC-B8C1-BC8F6E7FC52A}" dt="2021-01-15T00:27:39.056" v="1189" actId="207"/>
        <pc:sldMkLst>
          <pc:docMk/>
          <pc:sldMk cId="3753632596" sldId="1448"/>
        </pc:sldMkLst>
        <pc:spChg chg="mod">
          <ac:chgData name="Rex Ying" userId="c1aafaac-fe30-43a8-b002-cbb5e18a35eb" providerId="ADAL" clId="{280ACBED-913D-45CC-B8C1-BC8F6E7FC52A}" dt="2021-01-15T00:27:39.056" v="1189" actId="207"/>
          <ac:spMkLst>
            <pc:docMk/>
            <pc:sldMk cId="3753632596" sldId="1448"/>
            <ac:spMk id="3" creationId="{9F750387-49C8-854C-BE72-64682E91C16C}"/>
          </ac:spMkLst>
        </pc:spChg>
      </pc:sldChg>
      <pc:sldChg chg="modSp add mod">
        <pc:chgData name="Rex Ying" userId="c1aafaac-fe30-43a8-b002-cbb5e18a35eb" providerId="ADAL" clId="{280ACBED-913D-45CC-B8C1-BC8F6E7FC52A}" dt="2021-01-15T01:29:05.640" v="3339" actId="207"/>
        <pc:sldMkLst>
          <pc:docMk/>
          <pc:sldMk cId="30159781" sldId="1449"/>
        </pc:sldMkLst>
        <pc:spChg chg="mod">
          <ac:chgData name="Rex Ying" userId="c1aafaac-fe30-43a8-b002-cbb5e18a35eb" providerId="ADAL" clId="{280ACBED-913D-45CC-B8C1-BC8F6E7FC52A}" dt="2021-01-15T01:29:05.640" v="3339" actId="207"/>
          <ac:spMkLst>
            <pc:docMk/>
            <pc:sldMk cId="30159781" sldId="1449"/>
            <ac:spMk id="3" creationId="{C145AAD6-6D7F-E84D-9EFA-A9E9313C80D3}"/>
          </ac:spMkLst>
        </pc:spChg>
      </pc:sldChg>
      <pc:sldChg chg="modSp del mod">
        <pc:chgData name="Rex Ying" userId="c1aafaac-fe30-43a8-b002-cbb5e18a35eb" providerId="ADAL" clId="{280ACBED-913D-45CC-B8C1-BC8F6E7FC52A}" dt="2021-01-15T00:25:15.747" v="996" actId="2696"/>
        <pc:sldMkLst>
          <pc:docMk/>
          <pc:sldMk cId="1059613180" sldId="1449"/>
        </pc:sldMkLst>
        <pc:spChg chg="mod">
          <ac:chgData name="Rex Ying" userId="c1aafaac-fe30-43a8-b002-cbb5e18a35eb" providerId="ADAL" clId="{280ACBED-913D-45CC-B8C1-BC8F6E7FC52A}" dt="2021-01-15T00:25:08.468" v="995" actId="20577"/>
          <ac:spMkLst>
            <pc:docMk/>
            <pc:sldMk cId="1059613180" sldId="1449"/>
            <ac:spMk id="3" creationId="{C145AAD6-6D7F-E84D-9EFA-A9E9313C80D3}"/>
          </ac:spMkLst>
        </pc:spChg>
      </pc:sldChg>
      <pc:sldChg chg="addSp modSp mod">
        <pc:chgData name="Rex Ying" userId="c1aafaac-fe30-43a8-b002-cbb5e18a35eb" providerId="ADAL" clId="{280ACBED-913D-45CC-B8C1-BC8F6E7FC52A}" dt="2021-01-15T00:12:51.556" v="866" actId="113"/>
        <pc:sldMkLst>
          <pc:docMk/>
          <pc:sldMk cId="565536977" sldId="1461"/>
        </pc:sldMkLst>
        <pc:spChg chg="mod">
          <ac:chgData name="Rex Ying" userId="c1aafaac-fe30-43a8-b002-cbb5e18a35eb" providerId="ADAL" clId="{280ACBED-913D-45CC-B8C1-BC8F6E7FC52A}" dt="2021-01-15T00:12:51.556" v="866" actId="113"/>
          <ac:spMkLst>
            <pc:docMk/>
            <pc:sldMk cId="565536977" sldId="1461"/>
            <ac:spMk id="3" creationId="{FD82D48A-C14E-45DD-BA95-FA6E1068BA11}"/>
          </ac:spMkLst>
        </pc:spChg>
        <pc:spChg chg="add mod">
          <ac:chgData name="Rex Ying" userId="c1aafaac-fe30-43a8-b002-cbb5e18a35eb" providerId="ADAL" clId="{280ACBED-913D-45CC-B8C1-BC8F6E7FC52A}" dt="2021-01-15T00:12:30.117" v="865" actId="113"/>
          <ac:spMkLst>
            <pc:docMk/>
            <pc:sldMk cId="565536977" sldId="1461"/>
            <ac:spMk id="7" creationId="{97912870-0834-4F5F-B9D1-3C1D9C5E7E54}"/>
          </ac:spMkLst>
        </pc:spChg>
        <pc:spChg chg="add mod">
          <ac:chgData name="Rex Ying" userId="c1aafaac-fe30-43a8-b002-cbb5e18a35eb" providerId="ADAL" clId="{280ACBED-913D-45CC-B8C1-BC8F6E7FC52A}" dt="2021-01-15T00:10:05.638" v="816" actId="14100"/>
          <ac:spMkLst>
            <pc:docMk/>
            <pc:sldMk cId="565536977" sldId="1461"/>
            <ac:spMk id="8" creationId="{8B603492-06B2-4A5F-8E92-7C6F2A3DBEC2}"/>
          </ac:spMkLst>
        </pc:spChg>
        <pc:spChg chg="add mod">
          <ac:chgData name="Rex Ying" userId="c1aafaac-fe30-43a8-b002-cbb5e18a35eb" providerId="ADAL" clId="{280ACBED-913D-45CC-B8C1-BC8F6E7FC52A}" dt="2021-01-15T00:11:34.462" v="834" actId="207"/>
          <ac:spMkLst>
            <pc:docMk/>
            <pc:sldMk cId="565536977" sldId="1461"/>
            <ac:spMk id="9" creationId="{D7F7B912-46AF-4F2E-B626-0618EE46AC79}"/>
          </ac:spMkLst>
        </pc:spChg>
        <pc:cxnChg chg="add mod">
          <ac:chgData name="Rex Ying" userId="c1aafaac-fe30-43a8-b002-cbb5e18a35eb" providerId="ADAL" clId="{280ACBED-913D-45CC-B8C1-BC8F6E7FC52A}" dt="2021-01-15T00:11:05.443" v="832" actId="692"/>
          <ac:cxnSpMkLst>
            <pc:docMk/>
            <pc:sldMk cId="565536977" sldId="1461"/>
            <ac:cxnSpMk id="11" creationId="{053C6119-B75D-4BF4-8B06-F00828BE89D3}"/>
          </ac:cxnSpMkLst>
        </pc:cxnChg>
      </pc:sldChg>
      <pc:sldChg chg="modSp mod">
        <pc:chgData name="Rex Ying" userId="c1aafaac-fe30-43a8-b002-cbb5e18a35eb" providerId="ADAL" clId="{280ACBED-913D-45CC-B8C1-BC8F6E7FC52A}" dt="2021-01-15T00:07:39.026" v="731" actId="20577"/>
        <pc:sldMkLst>
          <pc:docMk/>
          <pc:sldMk cId="4257300447" sldId="1462"/>
        </pc:sldMkLst>
        <pc:spChg chg="mod">
          <ac:chgData name="Rex Ying" userId="c1aafaac-fe30-43a8-b002-cbb5e18a35eb" providerId="ADAL" clId="{280ACBED-913D-45CC-B8C1-BC8F6E7FC52A}" dt="2021-01-15T00:07:39.026" v="731" actId="20577"/>
          <ac:spMkLst>
            <pc:docMk/>
            <pc:sldMk cId="4257300447" sldId="1462"/>
            <ac:spMk id="3" creationId="{00398770-618C-4E52-BE4F-C3797FA94EE1}"/>
          </ac:spMkLst>
        </pc:spChg>
      </pc:sldChg>
      <pc:sldChg chg="new del">
        <pc:chgData name="Rex Ying" userId="c1aafaac-fe30-43a8-b002-cbb5e18a35eb" providerId="ADAL" clId="{280ACBED-913D-45CC-B8C1-BC8F6E7FC52A}" dt="2021-01-15T00:25:48.028" v="1000" actId="47"/>
        <pc:sldMkLst>
          <pc:docMk/>
          <pc:sldMk cId="1884157619" sldId="1463"/>
        </pc:sldMkLst>
      </pc:sldChg>
      <pc:sldChg chg="modSp add mod">
        <pc:chgData name="Rex Ying" userId="c1aafaac-fe30-43a8-b002-cbb5e18a35eb" providerId="ADAL" clId="{280ACBED-913D-45CC-B8C1-BC8F6E7FC52A}" dt="2021-01-15T00:31:03.537" v="1494" actId="20577"/>
        <pc:sldMkLst>
          <pc:docMk/>
          <pc:sldMk cId="3355283474" sldId="1464"/>
        </pc:sldMkLst>
        <pc:spChg chg="mod">
          <ac:chgData name="Rex Ying" userId="c1aafaac-fe30-43a8-b002-cbb5e18a35eb" providerId="ADAL" clId="{280ACBED-913D-45CC-B8C1-BC8F6E7FC52A}" dt="2021-01-15T00:25:53.726" v="1022" actId="20577"/>
          <ac:spMkLst>
            <pc:docMk/>
            <pc:sldMk cId="3355283474" sldId="1464"/>
            <ac:spMk id="2" creationId="{CB2F41C8-6F07-0849-B2D8-71187FD02A2E}"/>
          </ac:spMkLst>
        </pc:spChg>
        <pc:spChg chg="mod">
          <ac:chgData name="Rex Ying" userId="c1aafaac-fe30-43a8-b002-cbb5e18a35eb" providerId="ADAL" clId="{280ACBED-913D-45CC-B8C1-BC8F6E7FC52A}" dt="2021-01-15T00:31:03.537" v="1494" actId="20577"/>
          <ac:spMkLst>
            <pc:docMk/>
            <pc:sldMk cId="3355283474" sldId="1464"/>
            <ac:spMk id="3" creationId="{9F750387-49C8-854C-BE72-64682E91C16C}"/>
          </ac:spMkLst>
        </pc:spChg>
      </pc:sldChg>
      <pc:sldChg chg="addSp modSp new mod">
        <pc:chgData name="Rex Ying" userId="c1aafaac-fe30-43a8-b002-cbb5e18a35eb" providerId="ADAL" clId="{280ACBED-913D-45CC-B8C1-BC8F6E7FC52A}" dt="2021-01-15T00:35:54.102" v="1809" actId="1076"/>
        <pc:sldMkLst>
          <pc:docMk/>
          <pc:sldMk cId="1046751572" sldId="1465"/>
        </pc:sldMkLst>
        <pc:spChg chg="mod">
          <ac:chgData name="Rex Ying" userId="c1aafaac-fe30-43a8-b002-cbb5e18a35eb" providerId="ADAL" clId="{280ACBED-913D-45CC-B8C1-BC8F6E7FC52A}" dt="2021-01-15T00:35:16.760" v="1777" actId="20577"/>
          <ac:spMkLst>
            <pc:docMk/>
            <pc:sldMk cId="1046751572" sldId="1465"/>
            <ac:spMk id="2" creationId="{A9D9A225-33DD-4583-9098-3AF3D6B4F459}"/>
          </ac:spMkLst>
        </pc:spChg>
        <pc:spChg chg="mod">
          <ac:chgData name="Rex Ying" userId="c1aafaac-fe30-43a8-b002-cbb5e18a35eb" providerId="ADAL" clId="{280ACBED-913D-45CC-B8C1-BC8F6E7FC52A}" dt="2021-01-15T00:35:47.236" v="1808" actId="113"/>
          <ac:spMkLst>
            <pc:docMk/>
            <pc:sldMk cId="1046751572" sldId="1465"/>
            <ac:spMk id="3" creationId="{99C7F6DA-0187-4DD4-8023-882FD6007629}"/>
          </ac:spMkLst>
        </pc:spChg>
        <pc:picChg chg="add mod">
          <ac:chgData name="Rex Ying" userId="c1aafaac-fe30-43a8-b002-cbb5e18a35eb" providerId="ADAL" clId="{280ACBED-913D-45CC-B8C1-BC8F6E7FC52A}" dt="2021-01-15T00:35:54.102" v="1809" actId="1076"/>
          <ac:picMkLst>
            <pc:docMk/>
            <pc:sldMk cId="1046751572" sldId="1465"/>
            <ac:picMk id="8" creationId="{B9429043-3B29-487C-9E20-4FC319465B1B}"/>
          </ac:picMkLst>
        </pc:picChg>
      </pc:sldChg>
      <pc:sldChg chg="addSp delSp modSp new mod">
        <pc:chgData name="Rex Ying" userId="c1aafaac-fe30-43a8-b002-cbb5e18a35eb" providerId="ADAL" clId="{280ACBED-913D-45CC-B8C1-BC8F6E7FC52A}" dt="2021-01-15T00:50:45.198" v="2458" actId="1076"/>
        <pc:sldMkLst>
          <pc:docMk/>
          <pc:sldMk cId="306618888" sldId="1466"/>
        </pc:sldMkLst>
        <pc:spChg chg="mod">
          <ac:chgData name="Rex Ying" userId="c1aafaac-fe30-43a8-b002-cbb5e18a35eb" providerId="ADAL" clId="{280ACBED-913D-45CC-B8C1-BC8F6E7FC52A}" dt="2021-01-15T00:42:15.317" v="1931" actId="1035"/>
          <ac:spMkLst>
            <pc:docMk/>
            <pc:sldMk cId="306618888" sldId="1466"/>
            <ac:spMk id="2" creationId="{E400F056-C4E0-47ED-9CF3-A32A7F77A0A5}"/>
          </ac:spMkLst>
        </pc:spChg>
        <pc:spChg chg="mod">
          <ac:chgData name="Rex Ying" userId="c1aafaac-fe30-43a8-b002-cbb5e18a35eb" providerId="ADAL" clId="{280ACBED-913D-45CC-B8C1-BC8F6E7FC52A}" dt="2021-01-15T00:50:32.856" v="2453" actId="20577"/>
          <ac:spMkLst>
            <pc:docMk/>
            <pc:sldMk cId="306618888" sldId="1466"/>
            <ac:spMk id="3" creationId="{8CB12D15-AB70-4E86-B17C-823F0741F863}"/>
          </ac:spMkLst>
        </pc:spChg>
        <pc:spChg chg="add del mod">
          <ac:chgData name="Rex Ying" userId="c1aafaac-fe30-43a8-b002-cbb5e18a35eb" providerId="ADAL" clId="{280ACBED-913D-45CC-B8C1-BC8F6E7FC52A}" dt="2021-01-15T00:44:33.974" v="2000"/>
          <ac:spMkLst>
            <pc:docMk/>
            <pc:sldMk cId="306618888" sldId="1466"/>
            <ac:spMk id="12" creationId="{38822AE5-7EB6-4B48-AB35-E6F316A9D039}"/>
          </ac:spMkLst>
        </pc:spChg>
        <pc:spChg chg="add mod">
          <ac:chgData name="Rex Ying" userId="c1aafaac-fe30-43a8-b002-cbb5e18a35eb" providerId="ADAL" clId="{280ACBED-913D-45CC-B8C1-BC8F6E7FC52A}" dt="2021-01-15T00:50:04.462" v="2439" actId="1076"/>
          <ac:spMkLst>
            <pc:docMk/>
            <pc:sldMk cId="306618888" sldId="1466"/>
            <ac:spMk id="13" creationId="{D47D922E-970F-47FB-9F04-EBD549A93E74}"/>
          </ac:spMkLst>
        </pc:spChg>
        <pc:spChg chg="add mod">
          <ac:chgData name="Rex Ying" userId="c1aafaac-fe30-43a8-b002-cbb5e18a35eb" providerId="ADAL" clId="{280ACBED-913D-45CC-B8C1-BC8F6E7FC52A}" dt="2021-01-15T00:50:04.462" v="2439" actId="1076"/>
          <ac:spMkLst>
            <pc:docMk/>
            <pc:sldMk cId="306618888" sldId="1466"/>
            <ac:spMk id="16" creationId="{2693E8D5-F59C-4AC0-9939-AE327EEAEA55}"/>
          </ac:spMkLst>
        </pc:spChg>
        <pc:spChg chg="add mod">
          <ac:chgData name="Rex Ying" userId="c1aafaac-fe30-43a8-b002-cbb5e18a35eb" providerId="ADAL" clId="{280ACBED-913D-45CC-B8C1-BC8F6E7FC52A}" dt="2021-01-15T00:46:22.750" v="2187" actId="571"/>
          <ac:spMkLst>
            <pc:docMk/>
            <pc:sldMk cId="306618888" sldId="1466"/>
            <ac:spMk id="17" creationId="{0C3EB550-7D09-4ADC-B0AA-C5BF8CDD60EB}"/>
          </ac:spMkLst>
        </pc:spChg>
        <pc:spChg chg="add del mod">
          <ac:chgData name="Rex Ying" userId="c1aafaac-fe30-43a8-b002-cbb5e18a35eb" providerId="ADAL" clId="{280ACBED-913D-45CC-B8C1-BC8F6E7FC52A}" dt="2021-01-15T00:46:24.599" v="2189"/>
          <ac:spMkLst>
            <pc:docMk/>
            <pc:sldMk cId="306618888" sldId="1466"/>
            <ac:spMk id="19" creationId="{12489C47-17E6-44F0-857B-CC4D6E165518}"/>
          </ac:spMkLst>
        </pc:spChg>
        <pc:spChg chg="add mod">
          <ac:chgData name="Rex Ying" userId="c1aafaac-fe30-43a8-b002-cbb5e18a35eb" providerId="ADAL" clId="{280ACBED-913D-45CC-B8C1-BC8F6E7FC52A}" dt="2021-01-15T00:50:04.462" v="2439" actId="1076"/>
          <ac:spMkLst>
            <pc:docMk/>
            <pc:sldMk cId="306618888" sldId="1466"/>
            <ac:spMk id="22" creationId="{A1CEEA05-0EE0-4EB5-B724-43362CB8D004}"/>
          </ac:spMkLst>
        </pc:spChg>
        <pc:spChg chg="add mod">
          <ac:chgData name="Rex Ying" userId="c1aafaac-fe30-43a8-b002-cbb5e18a35eb" providerId="ADAL" clId="{280ACBED-913D-45CC-B8C1-BC8F6E7FC52A}" dt="2021-01-15T00:50:04.462" v="2439" actId="1076"/>
          <ac:spMkLst>
            <pc:docMk/>
            <pc:sldMk cId="306618888" sldId="1466"/>
            <ac:spMk id="24" creationId="{010FDF40-2659-4499-9556-EFB4635F4E54}"/>
          </ac:spMkLst>
        </pc:spChg>
        <pc:spChg chg="add mod">
          <ac:chgData name="Rex Ying" userId="c1aafaac-fe30-43a8-b002-cbb5e18a35eb" providerId="ADAL" clId="{280ACBED-913D-45CC-B8C1-BC8F6E7FC52A}" dt="2021-01-15T00:50:04.462" v="2439" actId="1076"/>
          <ac:spMkLst>
            <pc:docMk/>
            <pc:sldMk cId="306618888" sldId="1466"/>
            <ac:spMk id="26" creationId="{04E1ED01-48D3-44D8-9838-4E7F9540B1BE}"/>
          </ac:spMkLst>
        </pc:spChg>
        <pc:picChg chg="add del mod">
          <ac:chgData name="Rex Ying" userId="c1aafaac-fe30-43a8-b002-cbb5e18a35eb" providerId="ADAL" clId="{280ACBED-913D-45CC-B8C1-BC8F6E7FC52A}" dt="2021-01-15T00:43:06.569" v="1947" actId="478"/>
          <ac:picMkLst>
            <pc:docMk/>
            <pc:sldMk cId="306618888" sldId="1466"/>
            <ac:picMk id="7" creationId="{0E5B2AC9-4D6A-4485-975A-C8CC5EC7FC01}"/>
          </ac:picMkLst>
        </pc:picChg>
        <pc:picChg chg="add mod">
          <ac:chgData name="Rex Ying" userId="c1aafaac-fe30-43a8-b002-cbb5e18a35eb" providerId="ADAL" clId="{280ACBED-913D-45CC-B8C1-BC8F6E7FC52A}" dt="2021-01-15T00:49:52.080" v="2438" actId="1076"/>
          <ac:picMkLst>
            <pc:docMk/>
            <pc:sldMk cId="306618888" sldId="1466"/>
            <ac:picMk id="9" creationId="{66198B49-2E74-4BE6-81DD-829B58C37CA5}"/>
          </ac:picMkLst>
        </pc:picChg>
        <pc:picChg chg="add mod">
          <ac:chgData name="Rex Ying" userId="c1aafaac-fe30-43a8-b002-cbb5e18a35eb" providerId="ADAL" clId="{280ACBED-913D-45CC-B8C1-BC8F6E7FC52A}" dt="2021-01-15T00:50:45.198" v="2458" actId="1076"/>
          <ac:picMkLst>
            <pc:docMk/>
            <pc:sldMk cId="306618888" sldId="1466"/>
            <ac:picMk id="28" creationId="{529FFEB5-1206-4F16-B2CC-5475F56C1C9B}"/>
          </ac:picMkLst>
        </pc:picChg>
        <pc:cxnChg chg="add mod">
          <ac:chgData name="Rex Ying" userId="c1aafaac-fe30-43a8-b002-cbb5e18a35eb" providerId="ADAL" clId="{280ACBED-913D-45CC-B8C1-BC8F6E7FC52A}" dt="2021-01-15T00:50:04.462" v="2439" actId="1076"/>
          <ac:cxnSpMkLst>
            <pc:docMk/>
            <pc:sldMk cId="306618888" sldId="1466"/>
            <ac:cxnSpMk id="11" creationId="{02F1CA7D-2EB1-4637-AC03-D60F4E8EC82F}"/>
          </ac:cxnSpMkLst>
        </pc:cxnChg>
        <pc:cxnChg chg="add mod">
          <ac:chgData name="Rex Ying" userId="c1aafaac-fe30-43a8-b002-cbb5e18a35eb" providerId="ADAL" clId="{280ACBED-913D-45CC-B8C1-BC8F6E7FC52A}" dt="2021-01-15T00:45:24.218" v="2132" actId="571"/>
          <ac:cxnSpMkLst>
            <pc:docMk/>
            <pc:sldMk cId="306618888" sldId="1466"/>
            <ac:cxnSpMk id="14" creationId="{92A80304-D50B-48A1-BE94-FF23051803E7}"/>
          </ac:cxnSpMkLst>
        </pc:cxnChg>
        <pc:cxnChg chg="add mod">
          <ac:chgData name="Rex Ying" userId="c1aafaac-fe30-43a8-b002-cbb5e18a35eb" providerId="ADAL" clId="{280ACBED-913D-45CC-B8C1-BC8F6E7FC52A}" dt="2021-01-15T00:50:04.462" v="2439" actId="1076"/>
          <ac:cxnSpMkLst>
            <pc:docMk/>
            <pc:sldMk cId="306618888" sldId="1466"/>
            <ac:cxnSpMk id="15" creationId="{C20F7865-5D06-430B-B109-B490058613D8}"/>
          </ac:cxnSpMkLst>
        </pc:cxnChg>
        <pc:cxnChg chg="add mod">
          <ac:chgData name="Rex Ying" userId="c1aafaac-fe30-43a8-b002-cbb5e18a35eb" providerId="ADAL" clId="{280ACBED-913D-45CC-B8C1-BC8F6E7FC52A}" dt="2021-01-15T00:46:22.750" v="2187" actId="571"/>
          <ac:cxnSpMkLst>
            <pc:docMk/>
            <pc:sldMk cId="306618888" sldId="1466"/>
            <ac:cxnSpMk id="18" creationId="{795ABBAF-C32F-4990-9E0E-2B218950BA38}"/>
          </ac:cxnSpMkLst>
        </pc:cxnChg>
        <pc:cxnChg chg="add del mod">
          <ac:chgData name="Rex Ying" userId="c1aafaac-fe30-43a8-b002-cbb5e18a35eb" providerId="ADAL" clId="{280ACBED-913D-45CC-B8C1-BC8F6E7FC52A}" dt="2021-01-15T00:46:24.599" v="2189"/>
          <ac:cxnSpMkLst>
            <pc:docMk/>
            <pc:sldMk cId="306618888" sldId="1466"/>
            <ac:cxnSpMk id="20" creationId="{0B67E800-B0C4-4925-869D-8B58AD893924}"/>
          </ac:cxnSpMkLst>
        </pc:cxnChg>
        <pc:cxnChg chg="add mod">
          <ac:chgData name="Rex Ying" userId="c1aafaac-fe30-43a8-b002-cbb5e18a35eb" providerId="ADAL" clId="{280ACBED-913D-45CC-B8C1-BC8F6E7FC52A}" dt="2021-01-15T00:50:04.462" v="2439" actId="1076"/>
          <ac:cxnSpMkLst>
            <pc:docMk/>
            <pc:sldMk cId="306618888" sldId="1466"/>
            <ac:cxnSpMk id="21" creationId="{DA4EF04F-88E8-43FE-8A00-20ADF1FFAD71}"/>
          </ac:cxnSpMkLst>
        </pc:cxnChg>
        <pc:cxnChg chg="add mod">
          <ac:chgData name="Rex Ying" userId="c1aafaac-fe30-43a8-b002-cbb5e18a35eb" providerId="ADAL" clId="{280ACBED-913D-45CC-B8C1-BC8F6E7FC52A}" dt="2021-01-15T00:50:04.462" v="2439" actId="1076"/>
          <ac:cxnSpMkLst>
            <pc:docMk/>
            <pc:sldMk cId="306618888" sldId="1466"/>
            <ac:cxnSpMk id="23" creationId="{ECB7D61A-8AF1-46D4-90A9-DAECC45A683B}"/>
          </ac:cxnSpMkLst>
        </pc:cxnChg>
        <pc:cxnChg chg="add mod">
          <ac:chgData name="Rex Ying" userId="c1aafaac-fe30-43a8-b002-cbb5e18a35eb" providerId="ADAL" clId="{280ACBED-913D-45CC-B8C1-BC8F6E7FC52A}" dt="2021-01-15T00:50:04.462" v="2439" actId="1076"/>
          <ac:cxnSpMkLst>
            <pc:docMk/>
            <pc:sldMk cId="306618888" sldId="1466"/>
            <ac:cxnSpMk id="25" creationId="{80FD5D88-DF77-4A60-81C4-3F1D4D73B850}"/>
          </ac:cxnSpMkLst>
        </pc:cxnChg>
      </pc:sldChg>
      <pc:sldChg chg="addSp delSp modSp new mod">
        <pc:chgData name="Rex Ying" userId="c1aafaac-fe30-43a8-b002-cbb5e18a35eb" providerId="ADAL" clId="{280ACBED-913D-45CC-B8C1-BC8F6E7FC52A}" dt="2021-01-15T01:38:23.702" v="3580" actId="1076"/>
        <pc:sldMkLst>
          <pc:docMk/>
          <pc:sldMk cId="2994313776" sldId="1467"/>
        </pc:sldMkLst>
        <pc:spChg chg="mod">
          <ac:chgData name="Rex Ying" userId="c1aafaac-fe30-43a8-b002-cbb5e18a35eb" providerId="ADAL" clId="{280ACBED-913D-45CC-B8C1-BC8F6E7FC52A}" dt="2021-01-15T01:07:46.962" v="2728"/>
          <ac:spMkLst>
            <pc:docMk/>
            <pc:sldMk cId="2994313776" sldId="1467"/>
            <ac:spMk id="2" creationId="{27783FF0-C361-4EB9-BE03-0474E0BD0155}"/>
          </ac:spMkLst>
        </pc:spChg>
        <pc:spChg chg="mod">
          <ac:chgData name="Rex Ying" userId="c1aafaac-fe30-43a8-b002-cbb5e18a35eb" providerId="ADAL" clId="{280ACBED-913D-45CC-B8C1-BC8F6E7FC52A}" dt="2021-01-15T01:38:03.987" v="3579" actId="207"/>
          <ac:spMkLst>
            <pc:docMk/>
            <pc:sldMk cId="2994313776" sldId="1467"/>
            <ac:spMk id="3" creationId="{C1382B6E-64A8-44C0-A03B-C68C139C3C5C}"/>
          </ac:spMkLst>
        </pc:spChg>
        <pc:spChg chg="add mod">
          <ac:chgData name="Rex Ying" userId="c1aafaac-fe30-43a8-b002-cbb5e18a35eb" providerId="ADAL" clId="{280ACBED-913D-45CC-B8C1-BC8F6E7FC52A}" dt="2021-01-15T01:11:40.756" v="2938" actId="164"/>
          <ac:spMkLst>
            <pc:docMk/>
            <pc:sldMk cId="2994313776" sldId="1467"/>
            <ac:spMk id="14" creationId="{5082FBE1-603B-4976-985F-60FEE31A74E9}"/>
          </ac:spMkLst>
        </pc:spChg>
        <pc:spChg chg="add mod">
          <ac:chgData name="Rex Ying" userId="c1aafaac-fe30-43a8-b002-cbb5e18a35eb" providerId="ADAL" clId="{280ACBED-913D-45CC-B8C1-BC8F6E7FC52A}" dt="2021-01-15T01:11:40.756" v="2938" actId="164"/>
          <ac:spMkLst>
            <pc:docMk/>
            <pc:sldMk cId="2994313776" sldId="1467"/>
            <ac:spMk id="15" creationId="{B280AA61-47CB-4DE0-A9CC-91B243B116A6}"/>
          </ac:spMkLst>
        </pc:spChg>
        <pc:spChg chg="add mod">
          <ac:chgData name="Rex Ying" userId="c1aafaac-fe30-43a8-b002-cbb5e18a35eb" providerId="ADAL" clId="{280ACBED-913D-45CC-B8C1-BC8F6E7FC52A}" dt="2021-01-15T01:11:40.756" v="2938" actId="164"/>
          <ac:spMkLst>
            <pc:docMk/>
            <pc:sldMk cId="2994313776" sldId="1467"/>
            <ac:spMk id="16" creationId="{7589036E-A85B-4147-AAA9-413CCF06627C}"/>
          </ac:spMkLst>
        </pc:spChg>
        <pc:spChg chg="add mod">
          <ac:chgData name="Rex Ying" userId="c1aafaac-fe30-43a8-b002-cbb5e18a35eb" providerId="ADAL" clId="{280ACBED-913D-45CC-B8C1-BC8F6E7FC52A}" dt="2021-01-15T01:11:40.756" v="2938" actId="164"/>
          <ac:spMkLst>
            <pc:docMk/>
            <pc:sldMk cId="2994313776" sldId="1467"/>
            <ac:spMk id="17" creationId="{6BB71D3E-B76E-4D88-B2DD-491F603BD730}"/>
          </ac:spMkLst>
        </pc:spChg>
        <pc:spChg chg="add mod">
          <ac:chgData name="Rex Ying" userId="c1aafaac-fe30-43a8-b002-cbb5e18a35eb" providerId="ADAL" clId="{280ACBED-913D-45CC-B8C1-BC8F6E7FC52A}" dt="2021-01-15T01:06:58.215" v="2653" actId="571"/>
          <ac:spMkLst>
            <pc:docMk/>
            <pc:sldMk cId="2994313776" sldId="1467"/>
            <ac:spMk id="19" creationId="{A47BC643-4071-4AAF-83AF-127DC678B36E}"/>
          </ac:spMkLst>
        </pc:spChg>
        <pc:spChg chg="add mod">
          <ac:chgData name="Rex Ying" userId="c1aafaac-fe30-43a8-b002-cbb5e18a35eb" providerId="ADAL" clId="{280ACBED-913D-45CC-B8C1-BC8F6E7FC52A}" dt="2021-01-15T01:06:58.215" v="2653" actId="571"/>
          <ac:spMkLst>
            <pc:docMk/>
            <pc:sldMk cId="2994313776" sldId="1467"/>
            <ac:spMk id="20" creationId="{ED0F8F99-C998-4CF6-9520-CC7AD2D02518}"/>
          </ac:spMkLst>
        </pc:spChg>
        <pc:spChg chg="add mod">
          <ac:chgData name="Rex Ying" userId="c1aafaac-fe30-43a8-b002-cbb5e18a35eb" providerId="ADAL" clId="{280ACBED-913D-45CC-B8C1-BC8F6E7FC52A}" dt="2021-01-15T01:06:58.215" v="2653" actId="571"/>
          <ac:spMkLst>
            <pc:docMk/>
            <pc:sldMk cId="2994313776" sldId="1467"/>
            <ac:spMk id="21" creationId="{B8EBA8AA-10DC-4F62-9192-474DE4AC3C15}"/>
          </ac:spMkLst>
        </pc:spChg>
        <pc:grpChg chg="add mod">
          <ac:chgData name="Rex Ying" userId="c1aafaac-fe30-43a8-b002-cbb5e18a35eb" providerId="ADAL" clId="{280ACBED-913D-45CC-B8C1-BC8F6E7FC52A}" dt="2021-01-15T01:38:23.702" v="3580" actId="1076"/>
          <ac:grpSpMkLst>
            <pc:docMk/>
            <pc:sldMk cId="2994313776" sldId="1467"/>
            <ac:grpSpMk id="24" creationId="{EC8BB572-4B6B-43C8-9BCB-930E4B04D46D}"/>
          </ac:grpSpMkLst>
        </pc:grpChg>
        <pc:picChg chg="add del mod">
          <ac:chgData name="Rex Ying" userId="c1aafaac-fe30-43a8-b002-cbb5e18a35eb" providerId="ADAL" clId="{280ACBED-913D-45CC-B8C1-BC8F6E7FC52A}" dt="2021-01-15T01:10:07.926" v="2878" actId="21"/>
          <ac:picMkLst>
            <pc:docMk/>
            <pc:sldMk cId="2994313776" sldId="1467"/>
            <ac:picMk id="7" creationId="{EE350706-A0A1-4656-9B45-0A906DDBE8C4}"/>
          </ac:picMkLst>
        </pc:picChg>
        <pc:picChg chg="add del mod">
          <ac:chgData name="Rex Ying" userId="c1aafaac-fe30-43a8-b002-cbb5e18a35eb" providerId="ADAL" clId="{280ACBED-913D-45CC-B8C1-BC8F6E7FC52A}" dt="2021-01-15T01:04:53.980" v="2532" actId="478"/>
          <ac:picMkLst>
            <pc:docMk/>
            <pc:sldMk cId="2994313776" sldId="1467"/>
            <ac:picMk id="9" creationId="{09DB5C9D-2963-4DE9-B1F2-BCB596CA5211}"/>
          </ac:picMkLst>
        </pc:picChg>
        <pc:picChg chg="add mod">
          <ac:chgData name="Rex Ying" userId="c1aafaac-fe30-43a8-b002-cbb5e18a35eb" providerId="ADAL" clId="{280ACBED-913D-45CC-B8C1-BC8F6E7FC52A}" dt="2021-01-15T01:11:40.756" v="2938" actId="164"/>
          <ac:picMkLst>
            <pc:docMk/>
            <pc:sldMk cId="2994313776" sldId="1467"/>
            <ac:picMk id="11" creationId="{576BE695-6182-4183-9886-7724EBA1DA9D}"/>
          </ac:picMkLst>
        </pc:picChg>
        <pc:picChg chg="add mod">
          <ac:chgData name="Rex Ying" userId="c1aafaac-fe30-43a8-b002-cbb5e18a35eb" providerId="ADAL" clId="{280ACBED-913D-45CC-B8C1-BC8F6E7FC52A}" dt="2021-01-15T01:11:40.756" v="2938" actId="164"/>
          <ac:picMkLst>
            <pc:docMk/>
            <pc:sldMk cId="2994313776" sldId="1467"/>
            <ac:picMk id="13" creationId="{9D58ABC9-D0EA-459D-B282-AEF7D30FD4A9}"/>
          </ac:picMkLst>
        </pc:picChg>
        <pc:picChg chg="add mod">
          <ac:chgData name="Rex Ying" userId="c1aafaac-fe30-43a8-b002-cbb5e18a35eb" providerId="ADAL" clId="{280ACBED-913D-45CC-B8C1-BC8F6E7FC52A}" dt="2021-01-15T01:06:58.215" v="2653" actId="571"/>
          <ac:picMkLst>
            <pc:docMk/>
            <pc:sldMk cId="2994313776" sldId="1467"/>
            <ac:picMk id="18" creationId="{3206C2FF-17F3-4F8F-A07B-B35434C65BC7}"/>
          </ac:picMkLst>
        </pc:picChg>
        <pc:picChg chg="add mod">
          <ac:chgData name="Rex Ying" userId="c1aafaac-fe30-43a8-b002-cbb5e18a35eb" providerId="ADAL" clId="{280ACBED-913D-45CC-B8C1-BC8F6E7FC52A}" dt="2021-01-15T01:11:34.086" v="2936" actId="1076"/>
          <ac:picMkLst>
            <pc:docMk/>
            <pc:sldMk cId="2994313776" sldId="1467"/>
            <ac:picMk id="23" creationId="{0005FF9E-E0E1-4359-8185-CD8D38088D72}"/>
          </ac:picMkLst>
        </pc:picChg>
      </pc:sldChg>
      <pc:sldChg chg="addSp modSp new mod">
        <pc:chgData name="Rex Ying" userId="c1aafaac-fe30-43a8-b002-cbb5e18a35eb" providerId="ADAL" clId="{280ACBED-913D-45CC-B8C1-BC8F6E7FC52A}" dt="2021-01-15T01:24:39.406" v="3222" actId="1076"/>
        <pc:sldMkLst>
          <pc:docMk/>
          <pc:sldMk cId="394111832" sldId="1468"/>
        </pc:sldMkLst>
        <pc:spChg chg="mod">
          <ac:chgData name="Rex Ying" userId="c1aafaac-fe30-43a8-b002-cbb5e18a35eb" providerId="ADAL" clId="{280ACBED-913D-45CC-B8C1-BC8F6E7FC52A}" dt="2021-01-15T01:24:34.373" v="3221" actId="113"/>
          <ac:spMkLst>
            <pc:docMk/>
            <pc:sldMk cId="394111832" sldId="1468"/>
            <ac:spMk id="3" creationId="{7F20E4F5-DC37-4471-9487-FDEE866F7E24}"/>
          </ac:spMkLst>
        </pc:spChg>
        <pc:picChg chg="add mod">
          <ac:chgData name="Rex Ying" userId="c1aafaac-fe30-43a8-b002-cbb5e18a35eb" providerId="ADAL" clId="{280ACBED-913D-45CC-B8C1-BC8F6E7FC52A}" dt="2021-01-15T01:24:39.406" v="3222" actId="1076"/>
          <ac:picMkLst>
            <pc:docMk/>
            <pc:sldMk cId="394111832" sldId="1468"/>
            <ac:picMk id="7" creationId="{FE3F5747-720D-418B-BC39-E86BEA095487}"/>
          </ac:picMkLst>
        </pc:picChg>
      </pc:sldChg>
    </pc:docChg>
  </pc:docChgLst>
  <pc:docChgLst>
    <pc:chgData name="Jure Leskovec" userId="c3375773-ce7f-444d-a7c6-e358fb579a72" providerId="ADAL" clId="{825A209C-1946-CA47-9518-89D12FF35A8F}"/>
    <pc:docChg chg="modSld">
      <pc:chgData name="Jure Leskovec" userId="c3375773-ce7f-444d-a7c6-e358fb579a72" providerId="ADAL" clId="{825A209C-1946-CA47-9518-89D12FF35A8F}" dt="2023-10-13T18:31:51.936" v="3" actId="20577"/>
      <pc:docMkLst>
        <pc:docMk/>
      </pc:docMkLst>
      <pc:sldChg chg="modSp mod">
        <pc:chgData name="Jure Leskovec" userId="c3375773-ce7f-444d-a7c6-e358fb579a72" providerId="ADAL" clId="{825A209C-1946-CA47-9518-89D12FF35A8F}" dt="2023-10-13T18:31:51.936" v="3" actId="20577"/>
        <pc:sldMkLst>
          <pc:docMk/>
          <pc:sldMk cId="2777702276" sldId="1658"/>
        </pc:sldMkLst>
        <pc:spChg chg="mod">
          <ac:chgData name="Jure Leskovec" userId="c3375773-ce7f-444d-a7c6-e358fb579a72" providerId="ADAL" clId="{825A209C-1946-CA47-9518-89D12FF35A8F}" dt="2023-10-13T18:31:49.327" v="1" actId="20577"/>
          <ac:spMkLst>
            <pc:docMk/>
            <pc:sldMk cId="2777702276" sldId="1658"/>
            <ac:spMk id="14" creationId="{9A23612A-F45F-E040-A8A3-366C2DC8E888}"/>
          </ac:spMkLst>
        </pc:spChg>
        <pc:spChg chg="mod">
          <ac:chgData name="Jure Leskovec" userId="c3375773-ce7f-444d-a7c6-e358fb579a72" providerId="ADAL" clId="{825A209C-1946-CA47-9518-89D12FF35A8F}" dt="2023-10-13T18:31:51.936" v="3" actId="20577"/>
          <ac:spMkLst>
            <pc:docMk/>
            <pc:sldMk cId="2777702276" sldId="1658"/>
            <ac:spMk id="16" creationId="{89660B14-3550-7540-893A-D27B4E3E95C8}"/>
          </ac:spMkLst>
        </pc:spChg>
      </pc:sldChg>
    </pc:docChg>
  </pc:docChgLst>
  <pc:docChgLst>
    <pc:chgData name="Jingjing Tian" userId="277248db-5c24-4bd0-9467-ffd54246f7eb" providerId="ADAL" clId="{69112434-0E75-344B-90E9-3FABD6C4D25B}"/>
    <pc:docChg chg="undo custSel modSld">
      <pc:chgData name="Jingjing Tian" userId="277248db-5c24-4bd0-9467-ffd54246f7eb" providerId="ADAL" clId="{69112434-0E75-344B-90E9-3FABD6C4D25B}" dt="2021-01-16T03:47:55.059" v="1490" actId="20577"/>
      <pc:docMkLst>
        <pc:docMk/>
      </pc:docMkLst>
      <pc:sldChg chg="modSp mod">
        <pc:chgData name="Jingjing Tian" userId="277248db-5c24-4bd0-9467-ffd54246f7eb" providerId="ADAL" clId="{69112434-0E75-344B-90E9-3FABD6C4D25B}" dt="2021-01-14T04:20:14.414" v="1298" actId="20577"/>
        <pc:sldMkLst>
          <pc:docMk/>
          <pc:sldMk cId="214171071" sldId="258"/>
        </pc:sldMkLst>
        <pc:spChg chg="mod">
          <ac:chgData name="Jingjing Tian" userId="277248db-5c24-4bd0-9467-ffd54246f7eb" providerId="ADAL" clId="{69112434-0E75-344B-90E9-3FABD6C4D25B}" dt="2021-01-14T04:20:14.414" v="1298" actId="20577"/>
          <ac:spMkLst>
            <pc:docMk/>
            <pc:sldMk cId="214171071" sldId="258"/>
            <ac:spMk id="15" creationId="{00000000-0000-0000-0000-000000000000}"/>
          </ac:spMkLst>
        </pc:spChg>
      </pc:sldChg>
      <pc:sldChg chg="modSp mod">
        <pc:chgData name="Jingjing Tian" userId="277248db-5c24-4bd0-9467-ffd54246f7eb" providerId="ADAL" clId="{69112434-0E75-344B-90E9-3FABD6C4D25B}" dt="2021-01-16T03:47:16.693" v="1488" actId="20577"/>
        <pc:sldMkLst>
          <pc:docMk/>
          <pc:sldMk cId="2069300243" sldId="259"/>
        </pc:sldMkLst>
        <pc:spChg chg="mod">
          <ac:chgData name="Jingjing Tian" userId="277248db-5c24-4bd0-9467-ffd54246f7eb" providerId="ADAL" clId="{69112434-0E75-344B-90E9-3FABD6C4D25B}" dt="2021-01-14T04:03:07.610" v="1126" actId="2711"/>
          <ac:spMkLst>
            <pc:docMk/>
            <pc:sldMk cId="2069300243" sldId="259"/>
            <ac:spMk id="25" creationId="{00000000-0000-0000-0000-000000000000}"/>
          </ac:spMkLst>
        </pc:spChg>
        <pc:spChg chg="mod">
          <ac:chgData name="Jingjing Tian" userId="277248db-5c24-4bd0-9467-ffd54246f7eb" providerId="ADAL" clId="{69112434-0E75-344B-90E9-3FABD6C4D25B}" dt="2021-01-14T04:03:14.723" v="1127" actId="2711"/>
          <ac:spMkLst>
            <pc:docMk/>
            <pc:sldMk cId="2069300243" sldId="259"/>
            <ac:spMk id="35" creationId="{00000000-0000-0000-0000-000000000000}"/>
          </ac:spMkLst>
        </pc:spChg>
        <pc:spChg chg="mod">
          <ac:chgData name="Jingjing Tian" userId="277248db-5c24-4bd0-9467-ffd54246f7eb" providerId="ADAL" clId="{69112434-0E75-344B-90E9-3FABD6C4D25B}" dt="2021-01-16T03:47:16.693" v="1488" actId="20577"/>
          <ac:spMkLst>
            <pc:docMk/>
            <pc:sldMk cId="2069300243" sldId="259"/>
            <ac:spMk id="41" creationId="{00000000-0000-0000-0000-000000000000}"/>
          </ac:spMkLst>
        </pc:spChg>
      </pc:sldChg>
      <pc:sldChg chg="modSp mod">
        <pc:chgData name="Jingjing Tian" userId="277248db-5c24-4bd0-9467-ffd54246f7eb" providerId="ADAL" clId="{69112434-0E75-344B-90E9-3FABD6C4D25B}" dt="2021-01-15T03:56:11.909" v="1377" actId="20577"/>
        <pc:sldMkLst>
          <pc:docMk/>
          <pc:sldMk cId="1231995832" sldId="263"/>
        </pc:sldMkLst>
        <pc:spChg chg="mod">
          <ac:chgData name="Jingjing Tian" userId="277248db-5c24-4bd0-9467-ffd54246f7eb" providerId="ADAL" clId="{69112434-0E75-344B-90E9-3FABD6C4D25B}" dt="2021-01-15T03:56:11.909" v="1377" actId="20577"/>
          <ac:spMkLst>
            <pc:docMk/>
            <pc:sldMk cId="1231995832" sldId="263"/>
            <ac:spMk id="3" creationId="{00000000-0000-0000-0000-000000000000}"/>
          </ac:spMkLst>
        </pc:spChg>
      </pc:sldChg>
      <pc:sldChg chg="modSp">
        <pc:chgData name="Jingjing Tian" userId="277248db-5c24-4bd0-9467-ffd54246f7eb" providerId="ADAL" clId="{69112434-0E75-344B-90E9-3FABD6C4D25B}" dt="2021-01-15T03:56:53.111" v="1378" actId="20577"/>
        <pc:sldMkLst>
          <pc:docMk/>
          <pc:sldMk cId="1663106656" sldId="304"/>
        </pc:sldMkLst>
        <pc:spChg chg="mod">
          <ac:chgData name="Jingjing Tian" userId="277248db-5c24-4bd0-9467-ffd54246f7eb" providerId="ADAL" clId="{69112434-0E75-344B-90E9-3FABD6C4D25B}" dt="2021-01-15T03:56:53.111" v="1378" actId="20577"/>
          <ac:spMkLst>
            <pc:docMk/>
            <pc:sldMk cId="1663106656" sldId="304"/>
            <ac:spMk id="3" creationId="{00000000-0000-0000-0000-000000000000}"/>
          </ac:spMkLst>
        </pc:spChg>
      </pc:sldChg>
      <pc:sldChg chg="modSp">
        <pc:chgData name="Jingjing Tian" userId="277248db-5c24-4bd0-9467-ffd54246f7eb" providerId="ADAL" clId="{69112434-0E75-344B-90E9-3FABD6C4D25B}" dt="2021-01-14T04:11:26.724" v="1209" actId="113"/>
        <pc:sldMkLst>
          <pc:docMk/>
          <pc:sldMk cId="2905127169" sldId="305"/>
        </pc:sldMkLst>
        <pc:spChg chg="mod">
          <ac:chgData name="Jingjing Tian" userId="277248db-5c24-4bd0-9467-ffd54246f7eb" providerId="ADAL" clId="{69112434-0E75-344B-90E9-3FABD6C4D25B}" dt="2021-01-14T04:11:26.724" v="1209" actId="113"/>
          <ac:spMkLst>
            <pc:docMk/>
            <pc:sldMk cId="2905127169" sldId="305"/>
            <ac:spMk id="3" creationId="{00000000-0000-0000-0000-000000000000}"/>
          </ac:spMkLst>
        </pc:spChg>
      </pc:sldChg>
      <pc:sldChg chg="addSp delSp modSp mod">
        <pc:chgData name="Jingjing Tian" userId="277248db-5c24-4bd0-9467-ffd54246f7eb" providerId="ADAL" clId="{69112434-0E75-344B-90E9-3FABD6C4D25B}" dt="2021-01-14T04:08:16.348" v="1156" actId="113"/>
        <pc:sldMkLst>
          <pc:docMk/>
          <pc:sldMk cId="2948670974" sldId="842"/>
        </pc:sldMkLst>
        <pc:spChg chg="mod">
          <ac:chgData name="Jingjing Tian" userId="277248db-5c24-4bd0-9467-ffd54246f7eb" providerId="ADAL" clId="{69112434-0E75-344B-90E9-3FABD6C4D25B}" dt="2021-01-14T03:15:37.713" v="210"/>
          <ac:spMkLst>
            <pc:docMk/>
            <pc:sldMk cId="2948670974" sldId="842"/>
            <ac:spMk id="3" creationId="{00000000-0000-0000-0000-000000000000}"/>
          </ac:spMkLst>
        </pc:spChg>
        <pc:spChg chg="add mod">
          <ac:chgData name="Jingjing Tian" userId="277248db-5c24-4bd0-9467-ffd54246f7eb" providerId="ADAL" clId="{69112434-0E75-344B-90E9-3FABD6C4D25B}" dt="2021-01-14T04:08:16.348" v="1156" actId="113"/>
          <ac:spMkLst>
            <pc:docMk/>
            <pc:sldMk cId="2948670974" sldId="842"/>
            <ac:spMk id="7" creationId="{585F3D6D-F771-844B-A0CE-BEFED1832E9A}"/>
          </ac:spMkLst>
        </pc:spChg>
        <pc:spChg chg="add del mod">
          <ac:chgData name="Jingjing Tian" userId="277248db-5c24-4bd0-9467-ffd54246f7eb" providerId="ADAL" clId="{69112434-0E75-344B-90E9-3FABD6C4D25B}" dt="2021-01-14T04:08:11.984" v="1154" actId="113"/>
          <ac:spMkLst>
            <pc:docMk/>
            <pc:sldMk cId="2948670974" sldId="842"/>
            <ac:spMk id="15" creationId="{36500E5C-54EF-F74E-8874-F19A78799E44}"/>
          </ac:spMkLst>
        </pc:spChg>
        <pc:spChg chg="add del mod">
          <ac:chgData name="Jingjing Tian" userId="277248db-5c24-4bd0-9467-ffd54246f7eb" providerId="ADAL" clId="{69112434-0E75-344B-90E9-3FABD6C4D25B}" dt="2021-01-14T03:11:43.321" v="170"/>
          <ac:spMkLst>
            <pc:docMk/>
            <pc:sldMk cId="2948670974" sldId="842"/>
            <ac:spMk id="16" creationId="{602B7DA0-11E3-6141-842C-7AB067A87A8B}"/>
          </ac:spMkLst>
        </pc:spChg>
        <pc:spChg chg="add mod">
          <ac:chgData name="Jingjing Tian" userId="277248db-5c24-4bd0-9467-ffd54246f7eb" providerId="ADAL" clId="{69112434-0E75-344B-90E9-3FABD6C4D25B}" dt="2021-01-14T03:16:53.860" v="226" actId="114"/>
          <ac:spMkLst>
            <pc:docMk/>
            <pc:sldMk cId="2948670974" sldId="842"/>
            <ac:spMk id="17" creationId="{1711DDAA-B209-6E46-AFE8-1F3F9DEAFA1E}"/>
          </ac:spMkLst>
        </pc:spChg>
        <pc:picChg chg="del">
          <ac:chgData name="Jingjing Tian" userId="277248db-5c24-4bd0-9467-ffd54246f7eb" providerId="ADAL" clId="{69112434-0E75-344B-90E9-3FABD6C4D25B}" dt="2021-01-14T03:10:44.886" v="157" actId="478"/>
          <ac:picMkLst>
            <pc:docMk/>
            <pc:sldMk cId="2948670974" sldId="842"/>
            <ac:picMk id="12" creationId="{00000000-0000-0000-0000-000000000000}"/>
          </ac:picMkLst>
        </pc:picChg>
        <pc:picChg chg="del mod">
          <ac:chgData name="Jingjing Tian" userId="277248db-5c24-4bd0-9467-ffd54246f7eb" providerId="ADAL" clId="{69112434-0E75-344B-90E9-3FABD6C4D25B}" dt="2021-01-14T03:15:28.981" v="207" actId="478"/>
          <ac:picMkLst>
            <pc:docMk/>
            <pc:sldMk cId="2948670974" sldId="842"/>
            <ac:picMk id="13" creationId="{00000000-0000-0000-0000-000000000000}"/>
          </ac:picMkLst>
        </pc:picChg>
        <pc:picChg chg="del mod">
          <ac:chgData name="Jingjing Tian" userId="277248db-5c24-4bd0-9467-ffd54246f7eb" providerId="ADAL" clId="{69112434-0E75-344B-90E9-3FABD6C4D25B}" dt="2021-01-14T03:16:26.506" v="222" actId="478"/>
          <ac:picMkLst>
            <pc:docMk/>
            <pc:sldMk cId="2948670974" sldId="842"/>
            <ac:picMk id="14" creationId="{00000000-0000-0000-0000-000000000000}"/>
          </ac:picMkLst>
        </pc:picChg>
      </pc:sldChg>
      <pc:sldChg chg="delSp modSp mod">
        <pc:chgData name="Jingjing Tian" userId="277248db-5c24-4bd0-9467-ffd54246f7eb" providerId="ADAL" clId="{69112434-0E75-344B-90E9-3FABD6C4D25B}" dt="2021-01-16T03:40:38.246" v="1466" actId="478"/>
        <pc:sldMkLst>
          <pc:docMk/>
          <pc:sldMk cId="2153148757" sldId="850"/>
        </pc:sldMkLst>
        <pc:spChg chg="mod">
          <ac:chgData name="Jingjing Tian" userId="277248db-5c24-4bd0-9467-ffd54246f7eb" providerId="ADAL" clId="{69112434-0E75-344B-90E9-3FABD6C4D25B}" dt="2021-01-16T03:40:22.899" v="1465"/>
          <ac:spMkLst>
            <pc:docMk/>
            <pc:sldMk cId="2153148757" sldId="850"/>
            <ac:spMk id="6" creationId="{00000000-0000-0000-0000-000000000000}"/>
          </ac:spMkLst>
        </pc:spChg>
        <pc:spChg chg="del">
          <ac:chgData name="Jingjing Tian" userId="277248db-5c24-4bd0-9467-ffd54246f7eb" providerId="ADAL" clId="{69112434-0E75-344B-90E9-3FABD6C4D25B}" dt="2021-01-16T03:40:38.246" v="1466" actId="478"/>
          <ac:spMkLst>
            <pc:docMk/>
            <pc:sldMk cId="2153148757" sldId="850"/>
            <ac:spMk id="7" creationId="{BE46991A-8ABB-A84F-BA4F-6A31134B6A98}"/>
          </ac:spMkLst>
        </pc:spChg>
      </pc:sldChg>
      <pc:sldChg chg="addSp modSp mod">
        <pc:chgData name="Jingjing Tian" userId="277248db-5c24-4bd0-9467-ffd54246f7eb" providerId="ADAL" clId="{69112434-0E75-344B-90E9-3FABD6C4D25B}" dt="2021-01-16T03:47:55.059" v="1490" actId="20577"/>
        <pc:sldMkLst>
          <pc:docMk/>
          <pc:sldMk cId="3416579267" sldId="861"/>
        </pc:sldMkLst>
        <pc:spChg chg="mod">
          <ac:chgData name="Jingjing Tian" userId="277248db-5c24-4bd0-9467-ffd54246f7eb" providerId="ADAL" clId="{69112434-0E75-344B-90E9-3FABD6C4D25B}" dt="2021-01-16T03:47:55.059" v="1490" actId="20577"/>
          <ac:spMkLst>
            <pc:docMk/>
            <pc:sldMk cId="3416579267" sldId="861"/>
            <ac:spMk id="2" creationId="{00000000-0000-0000-0000-000000000000}"/>
          </ac:spMkLst>
        </pc:spChg>
        <pc:spChg chg="add mod">
          <ac:chgData name="Jingjing Tian" userId="277248db-5c24-4bd0-9467-ffd54246f7eb" providerId="ADAL" clId="{69112434-0E75-344B-90E9-3FABD6C4D25B}" dt="2021-01-15T03:53:41.134" v="1368" actId="1076"/>
          <ac:spMkLst>
            <pc:docMk/>
            <pc:sldMk cId="3416579267" sldId="861"/>
            <ac:spMk id="6" creationId="{2E068A22-63E4-1440-A16F-165180ED4876}"/>
          </ac:spMkLst>
        </pc:spChg>
        <pc:spChg chg="mod">
          <ac:chgData name="Jingjing Tian" userId="277248db-5c24-4bd0-9467-ffd54246f7eb" providerId="ADAL" clId="{69112434-0E75-344B-90E9-3FABD6C4D25B}" dt="2021-01-15T03:53:27.277" v="1362" actId="21"/>
          <ac:spMkLst>
            <pc:docMk/>
            <pc:sldMk cId="3416579267" sldId="861"/>
            <ac:spMk id="10" creationId="{00000000-0000-0000-0000-000000000000}"/>
          </ac:spMkLst>
        </pc:spChg>
        <pc:picChg chg="mod">
          <ac:chgData name="Jingjing Tian" userId="277248db-5c24-4bd0-9467-ffd54246f7eb" providerId="ADAL" clId="{69112434-0E75-344B-90E9-3FABD6C4D25B}" dt="2021-01-14T03:35:49.695" v="763" actId="14100"/>
          <ac:picMkLst>
            <pc:docMk/>
            <pc:sldMk cId="3416579267" sldId="861"/>
            <ac:picMk id="8" creationId="{00000000-0000-0000-0000-000000000000}"/>
          </ac:picMkLst>
        </pc:picChg>
        <pc:picChg chg="mod">
          <ac:chgData name="Jingjing Tian" userId="277248db-5c24-4bd0-9467-ffd54246f7eb" providerId="ADAL" clId="{69112434-0E75-344B-90E9-3FABD6C4D25B}" dt="2021-01-15T03:53:18.179" v="1361" actId="1076"/>
          <ac:picMkLst>
            <pc:docMk/>
            <pc:sldMk cId="3416579267" sldId="861"/>
            <ac:picMk id="9" creationId="{00000000-0000-0000-0000-000000000000}"/>
          </ac:picMkLst>
        </pc:picChg>
      </pc:sldChg>
      <pc:sldChg chg="modSp">
        <pc:chgData name="Jingjing Tian" userId="277248db-5c24-4bd0-9467-ffd54246f7eb" providerId="ADAL" clId="{69112434-0E75-344B-90E9-3FABD6C4D25B}" dt="2021-01-16T03:44:47.612" v="1468"/>
        <pc:sldMkLst>
          <pc:docMk/>
          <pc:sldMk cId="1471544377" sldId="870"/>
        </pc:sldMkLst>
        <pc:spChg chg="mod">
          <ac:chgData name="Jingjing Tian" userId="277248db-5c24-4bd0-9467-ffd54246f7eb" providerId="ADAL" clId="{69112434-0E75-344B-90E9-3FABD6C4D25B}" dt="2021-01-16T03:44:47.612" v="1468"/>
          <ac:spMkLst>
            <pc:docMk/>
            <pc:sldMk cId="1471544377" sldId="870"/>
            <ac:spMk id="3" creationId="{00000000-0000-0000-0000-000000000000}"/>
          </ac:spMkLst>
        </pc:spChg>
      </pc:sldChg>
      <pc:sldChg chg="addSp delSp modSp mod">
        <pc:chgData name="Jingjing Tian" userId="277248db-5c24-4bd0-9467-ffd54246f7eb" providerId="ADAL" clId="{69112434-0E75-344B-90E9-3FABD6C4D25B}" dt="2021-01-14T04:14:40.680" v="1252" actId="114"/>
        <pc:sldMkLst>
          <pc:docMk/>
          <pc:sldMk cId="2409348651" sldId="871"/>
        </pc:sldMkLst>
        <pc:spChg chg="mod">
          <ac:chgData name="Jingjing Tian" userId="277248db-5c24-4bd0-9467-ffd54246f7eb" providerId="ADAL" clId="{69112434-0E75-344B-90E9-3FABD6C4D25B}" dt="2021-01-14T04:13:30.353" v="1231" actId="114"/>
          <ac:spMkLst>
            <pc:docMk/>
            <pc:sldMk cId="2409348651" sldId="871"/>
            <ac:spMk id="8" creationId="{00000000-0000-0000-0000-000000000000}"/>
          </ac:spMkLst>
        </pc:spChg>
        <pc:spChg chg="add mod">
          <ac:chgData name="Jingjing Tian" userId="277248db-5c24-4bd0-9467-ffd54246f7eb" providerId="ADAL" clId="{69112434-0E75-344B-90E9-3FABD6C4D25B}" dt="2021-01-14T04:14:40.680" v="1252" actId="114"/>
          <ac:spMkLst>
            <pc:docMk/>
            <pc:sldMk cId="2409348651" sldId="871"/>
            <ac:spMk id="11" creationId="{8AB13152-874B-8343-A0D1-A3A2891C810C}"/>
          </ac:spMkLst>
        </pc:spChg>
        <pc:spChg chg="add del mod">
          <ac:chgData name="Jingjing Tian" userId="277248db-5c24-4bd0-9467-ffd54246f7eb" providerId="ADAL" clId="{69112434-0E75-344B-90E9-3FABD6C4D25B}" dt="2021-01-14T03:40:34.237" v="835" actId="478"/>
          <ac:spMkLst>
            <pc:docMk/>
            <pc:sldMk cId="2409348651" sldId="871"/>
            <ac:spMk id="12" creationId="{4E266917-63B6-D941-994C-9DB7A8C68A54}"/>
          </ac:spMkLst>
        </pc:spChg>
        <pc:spChg chg="add mod">
          <ac:chgData name="Jingjing Tian" userId="277248db-5c24-4bd0-9467-ffd54246f7eb" providerId="ADAL" clId="{69112434-0E75-344B-90E9-3FABD6C4D25B}" dt="2021-01-14T04:12:59.427" v="1219" actId="113"/>
          <ac:spMkLst>
            <pc:docMk/>
            <pc:sldMk cId="2409348651" sldId="871"/>
            <ac:spMk id="13" creationId="{1EB30A0E-5915-5B4A-BDA9-77C4F60CD171}"/>
          </ac:spMkLst>
        </pc:spChg>
        <pc:picChg chg="del mod">
          <ac:chgData name="Jingjing Tian" userId="277248db-5c24-4bd0-9467-ffd54246f7eb" providerId="ADAL" clId="{69112434-0E75-344B-90E9-3FABD6C4D25B}" dt="2021-01-14T03:39:39.805" v="817" actId="478"/>
          <ac:picMkLst>
            <pc:docMk/>
            <pc:sldMk cId="2409348651" sldId="871"/>
            <ac:picMk id="5" creationId="{00000000-0000-0000-0000-000000000000}"/>
          </ac:picMkLst>
        </pc:picChg>
        <pc:picChg chg="del mod">
          <ac:chgData name="Jingjing Tian" userId="277248db-5c24-4bd0-9467-ffd54246f7eb" providerId="ADAL" clId="{69112434-0E75-344B-90E9-3FABD6C4D25B}" dt="2021-01-14T03:41:52.435" v="880" actId="478"/>
          <ac:picMkLst>
            <pc:docMk/>
            <pc:sldMk cId="2409348651" sldId="871"/>
            <ac:picMk id="9" creationId="{00000000-0000-0000-0000-000000000000}"/>
          </ac:picMkLst>
        </pc:picChg>
      </pc:sldChg>
      <pc:sldChg chg="addSp delSp modSp mod">
        <pc:chgData name="Jingjing Tian" userId="277248db-5c24-4bd0-9467-ffd54246f7eb" providerId="ADAL" clId="{69112434-0E75-344B-90E9-3FABD6C4D25B}" dt="2021-01-16T03:45:27.307" v="1480" actId="114"/>
        <pc:sldMkLst>
          <pc:docMk/>
          <pc:sldMk cId="2461457327" sldId="872"/>
        </pc:sldMkLst>
        <pc:spChg chg="mod">
          <ac:chgData name="Jingjing Tian" userId="277248db-5c24-4bd0-9467-ffd54246f7eb" providerId="ADAL" clId="{69112434-0E75-344B-90E9-3FABD6C4D25B}" dt="2021-01-14T03:44:09.554" v="911" actId="14100"/>
          <ac:spMkLst>
            <pc:docMk/>
            <pc:sldMk cId="2461457327" sldId="872"/>
            <ac:spMk id="11" creationId="{00000000-0000-0000-0000-000000000000}"/>
          </ac:spMkLst>
        </pc:spChg>
        <pc:spChg chg="mod">
          <ac:chgData name="Jingjing Tian" userId="277248db-5c24-4bd0-9467-ffd54246f7eb" providerId="ADAL" clId="{69112434-0E75-344B-90E9-3FABD6C4D25B}" dt="2021-01-16T03:45:27.307" v="1480" actId="114"/>
          <ac:spMkLst>
            <pc:docMk/>
            <pc:sldMk cId="2461457327" sldId="872"/>
            <ac:spMk id="19" creationId="{00000000-0000-0000-0000-000000000000}"/>
          </ac:spMkLst>
        </pc:spChg>
        <pc:spChg chg="mod">
          <ac:chgData name="Jingjing Tian" userId="277248db-5c24-4bd0-9467-ffd54246f7eb" providerId="ADAL" clId="{69112434-0E75-344B-90E9-3FABD6C4D25B}" dt="2021-01-14T03:44:19.306" v="913" actId="1076"/>
          <ac:spMkLst>
            <pc:docMk/>
            <pc:sldMk cId="2461457327" sldId="872"/>
            <ac:spMk id="20" creationId="{00000000-0000-0000-0000-000000000000}"/>
          </ac:spMkLst>
        </pc:spChg>
        <pc:spChg chg="add del mod">
          <ac:chgData name="Jingjing Tian" userId="277248db-5c24-4bd0-9467-ffd54246f7eb" providerId="ADAL" clId="{69112434-0E75-344B-90E9-3FABD6C4D25B}" dt="2021-01-14T03:42:36.324" v="890"/>
          <ac:spMkLst>
            <pc:docMk/>
            <pc:sldMk cId="2461457327" sldId="872"/>
            <ac:spMk id="22" creationId="{72868849-32B5-4943-86C3-38A8C9EF78AD}"/>
          </ac:spMkLst>
        </pc:spChg>
        <pc:spChg chg="add mod">
          <ac:chgData name="Jingjing Tian" userId="277248db-5c24-4bd0-9467-ffd54246f7eb" providerId="ADAL" clId="{69112434-0E75-344B-90E9-3FABD6C4D25B}" dt="2021-01-14T04:14:32.489" v="1251" actId="114"/>
          <ac:spMkLst>
            <pc:docMk/>
            <pc:sldMk cId="2461457327" sldId="872"/>
            <ac:spMk id="23" creationId="{176C9D20-510B-7B49-B42D-8885532BFE21}"/>
          </ac:spMkLst>
        </pc:spChg>
        <pc:picChg chg="del mod">
          <ac:chgData name="Jingjing Tian" userId="277248db-5c24-4bd0-9467-ffd54246f7eb" providerId="ADAL" clId="{69112434-0E75-344B-90E9-3FABD6C4D25B}" dt="2021-01-14T03:43:23.119" v="900" actId="478"/>
          <ac:picMkLst>
            <pc:docMk/>
            <pc:sldMk cId="2461457327" sldId="872"/>
            <ac:picMk id="5" creationId="{00000000-0000-0000-0000-000000000000}"/>
          </ac:picMkLst>
        </pc:picChg>
      </pc:sldChg>
      <pc:sldChg chg="addSp delSp modSp mod">
        <pc:chgData name="Jingjing Tian" userId="277248db-5c24-4bd0-9467-ffd54246f7eb" providerId="ADAL" clId="{69112434-0E75-344B-90E9-3FABD6C4D25B}" dt="2021-01-14T04:14:52.887" v="1254" actId="114"/>
        <pc:sldMkLst>
          <pc:docMk/>
          <pc:sldMk cId="542685210" sldId="873"/>
        </pc:sldMkLst>
        <pc:spChg chg="add mod">
          <ac:chgData name="Jingjing Tian" userId="277248db-5c24-4bd0-9467-ffd54246f7eb" providerId="ADAL" clId="{69112434-0E75-344B-90E9-3FABD6C4D25B}" dt="2021-01-14T04:14:52.887" v="1254" actId="114"/>
          <ac:spMkLst>
            <pc:docMk/>
            <pc:sldMk cId="542685210" sldId="873"/>
            <ac:spMk id="15" creationId="{57F0EF6F-BE11-9947-B503-DF27C2040185}"/>
          </ac:spMkLst>
        </pc:spChg>
        <pc:picChg chg="del mod">
          <ac:chgData name="Jingjing Tian" userId="277248db-5c24-4bd0-9467-ffd54246f7eb" providerId="ADAL" clId="{69112434-0E75-344B-90E9-3FABD6C4D25B}" dt="2021-01-14T03:44:53.653" v="918" actId="478"/>
          <ac:picMkLst>
            <pc:docMk/>
            <pc:sldMk cId="542685210" sldId="873"/>
            <ac:picMk id="14" creationId="{00000000-0000-0000-0000-000000000000}"/>
          </ac:picMkLst>
        </pc:picChg>
        <pc:cxnChg chg="mod">
          <ac:chgData name="Jingjing Tian" userId="277248db-5c24-4bd0-9467-ffd54246f7eb" providerId="ADAL" clId="{69112434-0E75-344B-90E9-3FABD6C4D25B}" dt="2021-01-14T03:45:08.813" v="921" actId="14100"/>
          <ac:cxnSpMkLst>
            <pc:docMk/>
            <pc:sldMk cId="542685210" sldId="873"/>
            <ac:cxnSpMk id="11" creationId="{00000000-0000-0000-0000-000000000000}"/>
          </ac:cxnSpMkLst>
        </pc:cxnChg>
        <pc:cxnChg chg="mod">
          <ac:chgData name="Jingjing Tian" userId="277248db-5c24-4bd0-9467-ffd54246f7eb" providerId="ADAL" clId="{69112434-0E75-344B-90E9-3FABD6C4D25B}" dt="2021-01-14T03:45:02.078" v="920" actId="14100"/>
          <ac:cxnSpMkLst>
            <pc:docMk/>
            <pc:sldMk cId="542685210" sldId="873"/>
            <ac:cxnSpMk id="13" creationId="{00000000-0000-0000-0000-000000000000}"/>
          </ac:cxnSpMkLst>
        </pc:cxnChg>
      </pc:sldChg>
      <pc:sldChg chg="addSp delSp modSp mod">
        <pc:chgData name="Jingjing Tian" userId="277248db-5c24-4bd0-9467-ffd54246f7eb" providerId="ADAL" clId="{69112434-0E75-344B-90E9-3FABD6C4D25B}" dt="2021-01-14T04:15:09.337" v="1262" actId="114"/>
        <pc:sldMkLst>
          <pc:docMk/>
          <pc:sldMk cId="2047126846" sldId="874"/>
        </pc:sldMkLst>
        <pc:spChg chg="mod">
          <ac:chgData name="Jingjing Tian" userId="277248db-5c24-4bd0-9467-ffd54246f7eb" providerId="ADAL" clId="{69112434-0E75-344B-90E9-3FABD6C4D25B}" dt="2021-01-14T03:45:51.528" v="931" actId="14100"/>
          <ac:spMkLst>
            <pc:docMk/>
            <pc:sldMk cId="2047126846" sldId="874"/>
            <ac:spMk id="5" creationId="{00000000-0000-0000-0000-000000000000}"/>
          </ac:spMkLst>
        </pc:spChg>
        <pc:spChg chg="add mod">
          <ac:chgData name="Jingjing Tian" userId="277248db-5c24-4bd0-9467-ffd54246f7eb" providerId="ADAL" clId="{69112434-0E75-344B-90E9-3FABD6C4D25B}" dt="2021-01-14T04:15:09.337" v="1262" actId="114"/>
          <ac:spMkLst>
            <pc:docMk/>
            <pc:sldMk cId="2047126846" sldId="874"/>
            <ac:spMk id="10" creationId="{4964A929-9402-9341-A33D-8E65968B92B3}"/>
          </ac:spMkLst>
        </pc:spChg>
        <pc:picChg chg="del">
          <ac:chgData name="Jingjing Tian" userId="277248db-5c24-4bd0-9467-ffd54246f7eb" providerId="ADAL" clId="{69112434-0E75-344B-90E9-3FABD6C4D25B}" dt="2021-01-14T03:45:18.686" v="922" actId="478"/>
          <ac:picMkLst>
            <pc:docMk/>
            <pc:sldMk cId="2047126846" sldId="874"/>
            <ac:picMk id="9" creationId="{00000000-0000-0000-0000-000000000000}"/>
          </ac:picMkLst>
        </pc:picChg>
      </pc:sldChg>
      <pc:sldChg chg="addSp delSp modSp mod">
        <pc:chgData name="Jingjing Tian" userId="277248db-5c24-4bd0-9467-ffd54246f7eb" providerId="ADAL" clId="{69112434-0E75-344B-90E9-3FABD6C4D25B}" dt="2021-01-14T04:16:28.158" v="1294" actId="14100"/>
        <pc:sldMkLst>
          <pc:docMk/>
          <pc:sldMk cId="3641731278" sldId="875"/>
        </pc:sldMkLst>
        <pc:spChg chg="add mod">
          <ac:chgData name="Jingjing Tian" userId="277248db-5c24-4bd0-9467-ffd54246f7eb" providerId="ADAL" clId="{69112434-0E75-344B-90E9-3FABD6C4D25B}" dt="2021-01-14T04:16:23.851" v="1293"/>
          <ac:spMkLst>
            <pc:docMk/>
            <pc:sldMk cId="3641731278" sldId="875"/>
            <ac:spMk id="11" creationId="{BD67A8D6-8E28-B84B-9396-9624EE33F3C5}"/>
          </ac:spMkLst>
        </pc:spChg>
        <pc:spChg chg="add mod">
          <ac:chgData name="Jingjing Tian" userId="277248db-5c24-4bd0-9467-ffd54246f7eb" providerId="ADAL" clId="{69112434-0E75-344B-90E9-3FABD6C4D25B}" dt="2021-01-14T04:16:13.778" v="1292" actId="113"/>
          <ac:spMkLst>
            <pc:docMk/>
            <pc:sldMk cId="3641731278" sldId="875"/>
            <ac:spMk id="13" creationId="{88524FF8-3026-9842-BE8D-83B6B753734D}"/>
          </ac:spMkLst>
        </pc:spChg>
        <pc:spChg chg="mod">
          <ac:chgData name="Jingjing Tian" userId="277248db-5c24-4bd0-9467-ffd54246f7eb" providerId="ADAL" clId="{69112434-0E75-344B-90E9-3FABD6C4D25B}" dt="2021-01-14T03:52:17.582" v="1048" actId="1076"/>
          <ac:spMkLst>
            <pc:docMk/>
            <pc:sldMk cId="3641731278" sldId="875"/>
            <ac:spMk id="21" creationId="{00000000-0000-0000-0000-000000000000}"/>
          </ac:spMkLst>
        </pc:spChg>
        <pc:picChg chg="del mod">
          <ac:chgData name="Jingjing Tian" userId="277248db-5c24-4bd0-9467-ffd54246f7eb" providerId="ADAL" clId="{69112434-0E75-344B-90E9-3FABD6C4D25B}" dt="2021-01-14T03:52:09.037" v="1046" actId="478"/>
          <ac:picMkLst>
            <pc:docMk/>
            <pc:sldMk cId="3641731278" sldId="875"/>
            <ac:picMk id="4" creationId="{00000000-0000-0000-0000-000000000000}"/>
          </ac:picMkLst>
        </pc:picChg>
        <pc:cxnChg chg="mod">
          <ac:chgData name="Jingjing Tian" userId="277248db-5c24-4bd0-9467-ffd54246f7eb" providerId="ADAL" clId="{69112434-0E75-344B-90E9-3FABD6C4D25B}" dt="2021-01-14T04:16:28.158" v="1294" actId="14100"/>
          <ac:cxnSpMkLst>
            <pc:docMk/>
            <pc:sldMk cId="3641731278" sldId="875"/>
            <ac:cxnSpMk id="23" creationId="{00000000-0000-0000-0000-000000000000}"/>
          </ac:cxnSpMkLst>
        </pc:cxnChg>
      </pc:sldChg>
      <pc:sldChg chg="addSp delSp modSp mod">
        <pc:chgData name="Jingjing Tian" userId="277248db-5c24-4bd0-9467-ffd54246f7eb" providerId="ADAL" clId="{69112434-0E75-344B-90E9-3FABD6C4D25B}" dt="2021-01-15T04:29:28.955" v="1448" actId="20577"/>
        <pc:sldMkLst>
          <pc:docMk/>
          <pc:sldMk cId="1406158640" sldId="877"/>
        </pc:sldMkLst>
        <pc:spChg chg="mod">
          <ac:chgData name="Jingjing Tian" userId="277248db-5c24-4bd0-9467-ffd54246f7eb" providerId="ADAL" clId="{69112434-0E75-344B-90E9-3FABD6C4D25B}" dt="2021-01-15T04:29:28.955" v="1448" actId="20577"/>
          <ac:spMkLst>
            <pc:docMk/>
            <pc:sldMk cId="1406158640" sldId="877"/>
            <ac:spMk id="3" creationId="{00000000-0000-0000-0000-000000000000}"/>
          </ac:spMkLst>
        </pc:spChg>
        <pc:spChg chg="add mod">
          <ac:chgData name="Jingjing Tian" userId="277248db-5c24-4bd0-9467-ffd54246f7eb" providerId="ADAL" clId="{69112434-0E75-344B-90E9-3FABD6C4D25B}" dt="2021-01-14T04:16:37.614" v="1296" actId="113"/>
          <ac:spMkLst>
            <pc:docMk/>
            <pc:sldMk cId="1406158640" sldId="877"/>
            <ac:spMk id="10" creationId="{8984CC21-5C4A-814B-9448-6CCB8839A656}"/>
          </ac:spMkLst>
        </pc:spChg>
        <pc:picChg chg="del mod">
          <ac:chgData name="Jingjing Tian" userId="277248db-5c24-4bd0-9467-ffd54246f7eb" providerId="ADAL" clId="{69112434-0E75-344B-90E9-3FABD6C4D25B}" dt="2021-01-14T03:53:05.954" v="1055" actId="478"/>
          <ac:picMkLst>
            <pc:docMk/>
            <pc:sldMk cId="1406158640" sldId="877"/>
            <ac:picMk id="9" creationId="{00000000-0000-0000-0000-000000000000}"/>
          </ac:picMkLst>
        </pc:picChg>
      </pc:sldChg>
      <pc:sldChg chg="modSp mod">
        <pc:chgData name="Jingjing Tian" userId="277248db-5c24-4bd0-9467-ffd54246f7eb" providerId="ADAL" clId="{69112434-0E75-344B-90E9-3FABD6C4D25B}" dt="2021-01-15T04:29:42.004" v="1449" actId="20577"/>
        <pc:sldMkLst>
          <pc:docMk/>
          <pc:sldMk cId="3916996209" sldId="878"/>
        </pc:sldMkLst>
        <pc:spChg chg="mod">
          <ac:chgData name="Jingjing Tian" userId="277248db-5c24-4bd0-9467-ffd54246f7eb" providerId="ADAL" clId="{69112434-0E75-344B-90E9-3FABD6C4D25B}" dt="2021-01-15T04:29:42.004" v="1449" actId="20577"/>
          <ac:spMkLst>
            <pc:docMk/>
            <pc:sldMk cId="3916996209" sldId="878"/>
            <ac:spMk id="3" creationId="{00000000-0000-0000-0000-000000000000}"/>
          </ac:spMkLst>
        </pc:spChg>
      </pc:sldChg>
      <pc:sldChg chg="modSp mod">
        <pc:chgData name="Jingjing Tian" userId="277248db-5c24-4bd0-9467-ffd54246f7eb" providerId="ADAL" clId="{69112434-0E75-344B-90E9-3FABD6C4D25B}" dt="2021-01-15T04:09:09.721" v="1391" actId="20577"/>
        <pc:sldMkLst>
          <pc:docMk/>
          <pc:sldMk cId="1145971131" sldId="881"/>
        </pc:sldMkLst>
        <pc:spChg chg="mod">
          <ac:chgData name="Jingjing Tian" userId="277248db-5c24-4bd0-9467-ffd54246f7eb" providerId="ADAL" clId="{69112434-0E75-344B-90E9-3FABD6C4D25B}" dt="2021-01-15T04:09:09.721" v="1391" actId="20577"/>
          <ac:spMkLst>
            <pc:docMk/>
            <pc:sldMk cId="1145971131" sldId="881"/>
            <ac:spMk id="6" creationId="{00000000-0000-0000-0000-000000000000}"/>
          </ac:spMkLst>
        </pc:spChg>
      </pc:sldChg>
      <pc:sldChg chg="addSp delSp modSp mod">
        <pc:chgData name="Jingjing Tian" userId="277248db-5c24-4bd0-9467-ffd54246f7eb" providerId="ADAL" clId="{69112434-0E75-344B-90E9-3FABD6C4D25B}" dt="2021-01-14T06:10:23.081" v="1326" actId="207"/>
        <pc:sldMkLst>
          <pc:docMk/>
          <pc:sldMk cId="523318594" sldId="884"/>
        </pc:sldMkLst>
        <pc:spChg chg="mod">
          <ac:chgData name="Jingjing Tian" userId="277248db-5c24-4bd0-9467-ffd54246f7eb" providerId="ADAL" clId="{69112434-0E75-344B-90E9-3FABD6C4D25B}" dt="2021-01-14T06:09:44.723" v="1316" actId="20577"/>
          <ac:spMkLst>
            <pc:docMk/>
            <pc:sldMk cId="523318594" sldId="884"/>
            <ac:spMk id="6" creationId="{39FDA9C7-EEB1-4B05-A223-3825A2A0A8CC}"/>
          </ac:spMkLst>
        </pc:spChg>
        <pc:spChg chg="mod">
          <ac:chgData name="Jingjing Tian" userId="277248db-5c24-4bd0-9467-ffd54246f7eb" providerId="ADAL" clId="{69112434-0E75-344B-90E9-3FABD6C4D25B}" dt="2021-01-14T03:04:27.960" v="106" actId="1076"/>
          <ac:spMkLst>
            <pc:docMk/>
            <pc:sldMk cId="523318594" sldId="884"/>
            <ac:spMk id="8" creationId="{AB88C20E-4211-8D4D-B606-10E79839D9E8}"/>
          </ac:spMkLst>
        </pc:spChg>
        <pc:spChg chg="mod">
          <ac:chgData name="Jingjing Tian" userId="277248db-5c24-4bd0-9467-ffd54246f7eb" providerId="ADAL" clId="{69112434-0E75-344B-90E9-3FABD6C4D25B}" dt="2021-01-14T03:04:33.182" v="107" actId="1076"/>
          <ac:spMkLst>
            <pc:docMk/>
            <pc:sldMk cId="523318594" sldId="884"/>
            <ac:spMk id="9" creationId="{0A697108-B8CD-384D-96E8-35AF6BF2168C}"/>
          </ac:spMkLst>
        </pc:spChg>
        <pc:spChg chg="add mod">
          <ac:chgData name="Jingjing Tian" userId="277248db-5c24-4bd0-9467-ffd54246f7eb" providerId="ADAL" clId="{69112434-0E75-344B-90E9-3FABD6C4D25B}" dt="2021-01-14T06:10:23.081" v="1326" actId="207"/>
          <ac:spMkLst>
            <pc:docMk/>
            <pc:sldMk cId="523318594" sldId="884"/>
            <ac:spMk id="11" creationId="{8CC95602-E72C-B54B-B593-524426273D19}"/>
          </ac:spMkLst>
        </pc:spChg>
        <pc:spChg chg="add mod">
          <ac:chgData name="Jingjing Tian" userId="277248db-5c24-4bd0-9467-ffd54246f7eb" providerId="ADAL" clId="{69112434-0E75-344B-90E9-3FABD6C4D25B}" dt="2021-01-14T04:06:57.209" v="1140" actId="114"/>
          <ac:spMkLst>
            <pc:docMk/>
            <pc:sldMk cId="523318594" sldId="884"/>
            <ac:spMk id="13" creationId="{B45F07A6-CF3B-CD4E-9B60-3281CEEB5D2E}"/>
          </ac:spMkLst>
        </pc:spChg>
        <pc:picChg chg="del">
          <ac:chgData name="Jingjing Tian" userId="277248db-5c24-4bd0-9467-ffd54246f7eb" providerId="ADAL" clId="{69112434-0E75-344B-90E9-3FABD6C4D25B}" dt="2021-01-14T03:03:54.281" v="100" actId="478"/>
          <ac:picMkLst>
            <pc:docMk/>
            <pc:sldMk cId="523318594" sldId="884"/>
            <ac:picMk id="7" creationId="{00000000-0000-0000-0000-000000000000}"/>
          </ac:picMkLst>
        </pc:picChg>
        <pc:picChg chg="del mod">
          <ac:chgData name="Jingjing Tian" userId="277248db-5c24-4bd0-9467-ffd54246f7eb" providerId="ADAL" clId="{69112434-0E75-344B-90E9-3FABD6C4D25B}" dt="2021-01-14T03:04:44.937" v="109" actId="478"/>
          <ac:picMkLst>
            <pc:docMk/>
            <pc:sldMk cId="523318594" sldId="884"/>
            <ac:picMk id="12" creationId="{0D577A06-0F3B-446D-A084-AAFBD30CB8C3}"/>
          </ac:picMkLst>
        </pc:picChg>
      </pc:sldChg>
      <pc:sldChg chg="addSp delSp modSp mod">
        <pc:chgData name="Jingjing Tian" userId="277248db-5c24-4bd0-9467-ffd54246f7eb" providerId="ADAL" clId="{69112434-0E75-344B-90E9-3FABD6C4D25B}" dt="2021-01-14T04:09:34.702" v="1175" actId="114"/>
        <pc:sldMkLst>
          <pc:docMk/>
          <pc:sldMk cId="2007153772" sldId="893"/>
        </pc:sldMkLst>
        <pc:spChg chg="add mod">
          <ac:chgData name="Jingjing Tian" userId="277248db-5c24-4bd0-9467-ffd54246f7eb" providerId="ADAL" clId="{69112434-0E75-344B-90E9-3FABD6C4D25B}" dt="2021-01-14T04:09:34.702" v="1175" actId="114"/>
          <ac:spMkLst>
            <pc:docMk/>
            <pc:sldMk cId="2007153772" sldId="893"/>
            <ac:spMk id="3" creationId="{9508CD0A-7F35-424C-BA5C-04508A032FF7}"/>
          </ac:spMkLst>
        </pc:spChg>
        <pc:spChg chg="add del mod">
          <ac:chgData name="Jingjing Tian" userId="277248db-5c24-4bd0-9467-ffd54246f7eb" providerId="ADAL" clId="{69112434-0E75-344B-90E9-3FABD6C4D25B}" dt="2021-01-14T03:33:08.695" v="755" actId="478"/>
          <ac:spMkLst>
            <pc:docMk/>
            <pc:sldMk cId="2007153772" sldId="893"/>
            <ac:spMk id="9" creationId="{DD0964DE-AE26-C24C-9B45-C37535FD874F}"/>
          </ac:spMkLst>
        </pc:spChg>
        <pc:picChg chg="del">
          <ac:chgData name="Jingjing Tian" userId="277248db-5c24-4bd0-9467-ffd54246f7eb" providerId="ADAL" clId="{69112434-0E75-344B-90E9-3FABD6C4D25B}" dt="2021-01-14T03:32:42.053" v="747" actId="478"/>
          <ac:picMkLst>
            <pc:docMk/>
            <pc:sldMk cId="2007153772" sldId="893"/>
            <ac:picMk id="8" creationId="{00000000-0000-0000-0000-000000000000}"/>
          </ac:picMkLst>
        </pc:picChg>
      </pc:sldChg>
      <pc:sldChg chg="addSp delSp modSp mod">
        <pc:chgData name="Jingjing Tian" userId="277248db-5c24-4bd0-9467-ffd54246f7eb" providerId="ADAL" clId="{69112434-0E75-344B-90E9-3FABD6C4D25B}" dt="2021-01-14T04:06:11.366" v="1135" actId="113"/>
        <pc:sldMkLst>
          <pc:docMk/>
          <pc:sldMk cId="3640417913" sldId="897"/>
        </pc:sldMkLst>
        <pc:spChg chg="mod">
          <ac:chgData name="Jingjing Tian" userId="277248db-5c24-4bd0-9467-ffd54246f7eb" providerId="ADAL" clId="{69112434-0E75-344B-90E9-3FABD6C4D25B}" dt="2021-01-14T02:56:31.028" v="12" actId="20577"/>
          <ac:spMkLst>
            <pc:docMk/>
            <pc:sldMk cId="3640417913" sldId="897"/>
            <ac:spMk id="13" creationId="{00000000-0000-0000-0000-000000000000}"/>
          </ac:spMkLst>
        </pc:spChg>
        <pc:spChg chg="add mod">
          <ac:chgData name="Jingjing Tian" userId="277248db-5c24-4bd0-9467-ffd54246f7eb" providerId="ADAL" clId="{69112434-0E75-344B-90E9-3FABD6C4D25B}" dt="2021-01-14T04:06:11.366" v="1135" actId="113"/>
          <ac:spMkLst>
            <pc:docMk/>
            <pc:sldMk cId="3640417913" sldId="897"/>
            <ac:spMk id="19" creationId="{F3E60B01-7B04-BF44-B78C-B534286F2404}"/>
          </ac:spMkLst>
        </pc:spChg>
        <pc:grpChg chg="mod">
          <ac:chgData name="Jingjing Tian" userId="277248db-5c24-4bd0-9467-ffd54246f7eb" providerId="ADAL" clId="{69112434-0E75-344B-90E9-3FABD6C4D25B}" dt="2021-01-14T02:56:29.081" v="7" actId="1076"/>
          <ac:grpSpMkLst>
            <pc:docMk/>
            <pc:sldMk cId="3640417913" sldId="897"/>
            <ac:grpSpMk id="28" creationId="{00000000-0000-0000-0000-000000000000}"/>
          </ac:grpSpMkLst>
        </pc:grpChg>
        <pc:picChg chg="del">
          <ac:chgData name="Jingjing Tian" userId="277248db-5c24-4bd0-9467-ffd54246f7eb" providerId="ADAL" clId="{69112434-0E75-344B-90E9-3FABD6C4D25B}" dt="2021-01-14T03:00:37.842" v="71" actId="478"/>
          <ac:picMkLst>
            <pc:docMk/>
            <pc:sldMk cId="3640417913" sldId="897"/>
            <ac:picMk id="7" creationId="{00000000-0000-0000-0000-000000000000}"/>
          </ac:picMkLst>
        </pc:picChg>
      </pc:sldChg>
      <pc:sldChg chg="addSp delSp modSp mod modAnim">
        <pc:chgData name="Jingjing Tian" userId="277248db-5c24-4bd0-9467-ffd54246f7eb" providerId="ADAL" clId="{69112434-0E75-344B-90E9-3FABD6C4D25B}" dt="2021-01-15T04:27:14.883" v="1447" actId="14100"/>
        <pc:sldMkLst>
          <pc:docMk/>
          <pc:sldMk cId="454248179" sldId="898"/>
        </pc:sldMkLst>
        <pc:spChg chg="add mod">
          <ac:chgData name="Jingjing Tian" userId="277248db-5c24-4bd0-9467-ffd54246f7eb" providerId="ADAL" clId="{69112434-0E75-344B-90E9-3FABD6C4D25B}" dt="2021-01-15T04:25:35.793" v="1441" actId="164"/>
          <ac:spMkLst>
            <pc:docMk/>
            <pc:sldMk cId="454248179" sldId="898"/>
            <ac:spMk id="9" creationId="{E7AFC713-AA6A-DD47-9548-AAA9AC8C5E85}"/>
          </ac:spMkLst>
        </pc:spChg>
        <pc:spChg chg="mod">
          <ac:chgData name="Jingjing Tian" userId="277248db-5c24-4bd0-9467-ffd54246f7eb" providerId="ADAL" clId="{69112434-0E75-344B-90E9-3FABD6C4D25B}" dt="2021-01-14T03:07:27.700" v="120" actId="1076"/>
          <ac:spMkLst>
            <pc:docMk/>
            <pc:sldMk cId="454248179" sldId="898"/>
            <ac:spMk id="19" creationId="{00000000-0000-0000-0000-000000000000}"/>
          </ac:spMkLst>
        </pc:spChg>
        <pc:spChg chg="add mod">
          <ac:chgData name="Jingjing Tian" userId="277248db-5c24-4bd0-9467-ffd54246f7eb" providerId="ADAL" clId="{69112434-0E75-344B-90E9-3FABD6C4D25B}" dt="2021-01-14T04:08:01.138" v="1152" actId="113"/>
          <ac:spMkLst>
            <pc:docMk/>
            <pc:sldMk cId="454248179" sldId="898"/>
            <ac:spMk id="21" creationId="{93F4152D-12AD-6A45-A684-2F5ADC57460F}"/>
          </ac:spMkLst>
        </pc:spChg>
        <pc:spChg chg="add mod">
          <ac:chgData name="Jingjing Tian" userId="277248db-5c24-4bd0-9467-ffd54246f7eb" providerId="ADAL" clId="{69112434-0E75-344B-90E9-3FABD6C4D25B}" dt="2021-01-14T04:07:55.823" v="1150" actId="113"/>
          <ac:spMkLst>
            <pc:docMk/>
            <pc:sldMk cId="454248179" sldId="898"/>
            <ac:spMk id="22" creationId="{D6622BAE-56DD-5A42-942C-4BCA339F23B2}"/>
          </ac:spMkLst>
        </pc:spChg>
        <pc:grpChg chg="mod">
          <ac:chgData name="Jingjing Tian" userId="277248db-5c24-4bd0-9467-ffd54246f7eb" providerId="ADAL" clId="{69112434-0E75-344B-90E9-3FABD6C4D25B}" dt="2021-01-15T04:25:35.793" v="1441" actId="164"/>
          <ac:grpSpMkLst>
            <pc:docMk/>
            <pc:sldMk cId="454248179" sldId="898"/>
            <ac:grpSpMk id="3" creationId="{00000000-0000-0000-0000-000000000000}"/>
          </ac:grpSpMkLst>
        </pc:grpChg>
        <pc:grpChg chg="add mod">
          <ac:chgData name="Jingjing Tian" userId="277248db-5c24-4bd0-9467-ffd54246f7eb" providerId="ADAL" clId="{69112434-0E75-344B-90E9-3FABD6C4D25B}" dt="2021-01-15T04:25:35.793" v="1441" actId="164"/>
          <ac:grpSpMkLst>
            <pc:docMk/>
            <pc:sldMk cId="454248179" sldId="898"/>
            <ac:grpSpMk id="11" creationId="{DE532E53-A59B-7047-998B-869DE4F31A69}"/>
          </ac:grpSpMkLst>
        </pc:grpChg>
        <pc:picChg chg="del mod">
          <ac:chgData name="Jingjing Tian" userId="277248db-5c24-4bd0-9467-ffd54246f7eb" providerId="ADAL" clId="{69112434-0E75-344B-90E9-3FABD6C4D25B}" dt="2021-01-14T03:09:21.360" v="150" actId="478"/>
          <ac:picMkLst>
            <pc:docMk/>
            <pc:sldMk cId="454248179" sldId="898"/>
            <ac:picMk id="11" creationId="{00000000-0000-0000-0000-000000000000}"/>
          </ac:picMkLst>
        </pc:picChg>
        <pc:picChg chg="del">
          <ac:chgData name="Jingjing Tian" userId="277248db-5c24-4bd0-9467-ffd54246f7eb" providerId="ADAL" clId="{69112434-0E75-344B-90E9-3FABD6C4D25B}" dt="2021-01-14T03:09:52.040" v="153" actId="478"/>
          <ac:picMkLst>
            <pc:docMk/>
            <pc:sldMk cId="454248179" sldId="898"/>
            <ac:picMk id="17" creationId="{00000000-0000-0000-0000-000000000000}"/>
          </ac:picMkLst>
        </pc:picChg>
        <pc:cxnChg chg="mod">
          <ac:chgData name="Jingjing Tian" userId="277248db-5c24-4bd0-9467-ffd54246f7eb" providerId="ADAL" clId="{69112434-0E75-344B-90E9-3FABD6C4D25B}" dt="2021-01-15T04:27:11.338" v="1446" actId="14100"/>
          <ac:cxnSpMkLst>
            <pc:docMk/>
            <pc:sldMk cId="454248179" sldId="898"/>
            <ac:cxnSpMk id="25" creationId="{00000000-0000-0000-0000-000000000000}"/>
          </ac:cxnSpMkLst>
        </pc:cxnChg>
        <pc:cxnChg chg="mod">
          <ac:chgData name="Jingjing Tian" userId="277248db-5c24-4bd0-9467-ffd54246f7eb" providerId="ADAL" clId="{69112434-0E75-344B-90E9-3FABD6C4D25B}" dt="2021-01-15T04:27:14.883" v="1447" actId="14100"/>
          <ac:cxnSpMkLst>
            <pc:docMk/>
            <pc:sldMk cId="454248179" sldId="898"/>
            <ac:cxnSpMk id="27" creationId="{00000000-0000-0000-0000-000000000000}"/>
          </ac:cxnSpMkLst>
        </pc:cxnChg>
      </pc:sldChg>
      <pc:sldChg chg="addSp delSp modSp mod">
        <pc:chgData name="Jingjing Tian" userId="277248db-5c24-4bd0-9467-ffd54246f7eb" providerId="ADAL" clId="{69112434-0E75-344B-90E9-3FABD6C4D25B}" dt="2021-01-14T04:08:59.874" v="1170" actId="1076"/>
        <pc:sldMkLst>
          <pc:docMk/>
          <pc:sldMk cId="2596859022" sldId="908"/>
        </pc:sldMkLst>
        <pc:spChg chg="add mod">
          <ac:chgData name="Jingjing Tian" userId="277248db-5c24-4bd0-9467-ffd54246f7eb" providerId="ADAL" clId="{69112434-0E75-344B-90E9-3FABD6C4D25B}" dt="2021-01-14T04:08:59.874" v="1170" actId="1076"/>
          <ac:spMkLst>
            <pc:docMk/>
            <pc:sldMk cId="2596859022" sldId="908"/>
            <ac:spMk id="10" creationId="{FF3F7EE5-1190-D845-B588-2B73FA94C025}"/>
          </ac:spMkLst>
        </pc:spChg>
        <pc:picChg chg="del">
          <ac:chgData name="Jingjing Tian" userId="277248db-5c24-4bd0-9467-ffd54246f7eb" providerId="ADAL" clId="{69112434-0E75-344B-90E9-3FABD6C4D25B}" dt="2021-01-14T04:08:50.197" v="1168" actId="478"/>
          <ac:picMkLst>
            <pc:docMk/>
            <pc:sldMk cId="2596859022" sldId="908"/>
            <ac:picMk id="7" creationId="{00000000-0000-0000-0000-000000000000}"/>
          </ac:picMkLst>
        </pc:picChg>
      </pc:sldChg>
      <pc:sldChg chg="addSp delSp modSp mod">
        <pc:chgData name="Jingjing Tian" userId="277248db-5c24-4bd0-9467-ffd54246f7eb" providerId="ADAL" clId="{69112434-0E75-344B-90E9-3FABD6C4D25B}" dt="2021-01-15T04:05:23.529" v="1390" actId="108"/>
        <pc:sldMkLst>
          <pc:docMk/>
          <pc:sldMk cId="1398170861" sldId="909"/>
        </pc:sldMkLst>
        <pc:spChg chg="add mod">
          <ac:chgData name="Jingjing Tian" userId="277248db-5c24-4bd0-9467-ffd54246f7eb" providerId="ADAL" clId="{69112434-0E75-344B-90E9-3FABD6C4D25B}" dt="2021-01-14T04:15:52.255" v="1282" actId="113"/>
          <ac:spMkLst>
            <pc:docMk/>
            <pc:sldMk cId="1398170861" sldId="909"/>
            <ac:spMk id="3" creationId="{41BF4481-F900-D94F-B561-8BDA97604BB9}"/>
          </ac:spMkLst>
        </pc:spChg>
        <pc:spChg chg="add mod">
          <ac:chgData name="Jingjing Tian" userId="277248db-5c24-4bd0-9467-ffd54246f7eb" providerId="ADAL" clId="{69112434-0E75-344B-90E9-3FABD6C4D25B}" dt="2021-01-14T04:15:28.843" v="1272" actId="114"/>
          <ac:spMkLst>
            <pc:docMk/>
            <pc:sldMk cId="1398170861" sldId="909"/>
            <ac:spMk id="8" creationId="{9604E6EE-FD8E-0641-AD2C-233DA53CC59E}"/>
          </ac:spMkLst>
        </pc:spChg>
        <pc:spChg chg="mod">
          <ac:chgData name="Jingjing Tian" userId="277248db-5c24-4bd0-9467-ffd54246f7eb" providerId="ADAL" clId="{69112434-0E75-344B-90E9-3FABD6C4D25B}" dt="2021-01-15T04:05:23.529" v="1390" actId="108"/>
          <ac:spMkLst>
            <pc:docMk/>
            <pc:sldMk cId="1398170861" sldId="909"/>
            <ac:spMk id="15" creationId="{00000000-0000-0000-0000-000000000000}"/>
          </ac:spMkLst>
        </pc:spChg>
        <pc:spChg chg="mod">
          <ac:chgData name="Jingjing Tian" userId="277248db-5c24-4bd0-9467-ffd54246f7eb" providerId="ADAL" clId="{69112434-0E75-344B-90E9-3FABD6C4D25B}" dt="2021-01-15T04:05:14.828" v="1389" actId="167"/>
          <ac:spMkLst>
            <pc:docMk/>
            <pc:sldMk cId="1398170861" sldId="909"/>
            <ac:spMk id="20" creationId="{BF9A1E4D-D764-424D-87C7-52D275D6510A}"/>
          </ac:spMkLst>
        </pc:spChg>
        <pc:picChg chg="del mod">
          <ac:chgData name="Jingjing Tian" userId="277248db-5c24-4bd0-9467-ffd54246f7eb" providerId="ADAL" clId="{69112434-0E75-344B-90E9-3FABD6C4D25B}" dt="2021-01-14T03:48:31.107" v="992" actId="478"/>
          <ac:picMkLst>
            <pc:docMk/>
            <pc:sldMk cId="1398170861" sldId="909"/>
            <ac:picMk id="4" creationId="{00000000-0000-0000-0000-000000000000}"/>
          </ac:picMkLst>
        </pc:picChg>
      </pc:sldChg>
      <pc:sldChg chg="modSp mod">
        <pc:chgData name="Jingjing Tian" userId="277248db-5c24-4bd0-9467-ffd54246f7eb" providerId="ADAL" clId="{69112434-0E75-344B-90E9-3FABD6C4D25B}" dt="2021-01-15T04:10:53.053" v="1392" actId="20577"/>
        <pc:sldMkLst>
          <pc:docMk/>
          <pc:sldMk cId="463259699" sldId="1437"/>
        </pc:sldMkLst>
        <pc:spChg chg="mod">
          <ac:chgData name="Jingjing Tian" userId="277248db-5c24-4bd0-9467-ffd54246f7eb" providerId="ADAL" clId="{69112434-0E75-344B-90E9-3FABD6C4D25B}" dt="2021-01-15T04:10:53.053" v="1392" actId="20577"/>
          <ac:spMkLst>
            <pc:docMk/>
            <pc:sldMk cId="463259699" sldId="1437"/>
            <ac:spMk id="7" creationId="{F3F34B71-80A1-2045-A8C7-3488B5D346F1}"/>
          </ac:spMkLst>
        </pc:spChg>
      </pc:sldChg>
      <pc:sldChg chg="addSp delSp modSp mod">
        <pc:chgData name="Jingjing Tian" userId="277248db-5c24-4bd0-9467-ffd54246f7eb" providerId="ADAL" clId="{69112434-0E75-344B-90E9-3FABD6C4D25B}" dt="2021-01-14T04:01:55.917" v="1125" actId="478"/>
        <pc:sldMkLst>
          <pc:docMk/>
          <pc:sldMk cId="783649486" sldId="1442"/>
        </pc:sldMkLst>
        <pc:spChg chg="add mod">
          <ac:chgData name="Jingjing Tian" userId="277248db-5c24-4bd0-9467-ffd54246f7eb" providerId="ADAL" clId="{69112434-0E75-344B-90E9-3FABD6C4D25B}" dt="2021-01-14T04:01:54.949" v="1124" actId="1076"/>
          <ac:spMkLst>
            <pc:docMk/>
            <pc:sldMk cId="783649486" sldId="1442"/>
            <ac:spMk id="7" creationId="{CE1FE02D-7EF0-B744-9398-7F4A94ABA409}"/>
          </ac:spMkLst>
        </pc:spChg>
        <pc:picChg chg="del mod">
          <ac:chgData name="Jingjing Tian" userId="277248db-5c24-4bd0-9467-ffd54246f7eb" providerId="ADAL" clId="{69112434-0E75-344B-90E9-3FABD6C4D25B}" dt="2021-01-14T04:01:55.917" v="1125" actId="478"/>
          <ac:picMkLst>
            <pc:docMk/>
            <pc:sldMk cId="783649486" sldId="1442"/>
            <ac:picMk id="8" creationId="{00CA88E1-81DF-244D-91DB-D165C2DE5B5C}"/>
          </ac:picMkLst>
        </pc:picChg>
      </pc:sldChg>
      <pc:sldChg chg="modSp mod modAnim">
        <pc:chgData name="Jingjing Tian" userId="277248db-5c24-4bd0-9467-ffd54246f7eb" providerId="ADAL" clId="{69112434-0E75-344B-90E9-3FABD6C4D25B}" dt="2021-01-15T04:21:41.975" v="1395"/>
        <pc:sldMkLst>
          <pc:docMk/>
          <pc:sldMk cId="2300899300" sldId="1459"/>
        </pc:sldMkLst>
        <pc:spChg chg="mod">
          <ac:chgData name="Jingjing Tian" userId="277248db-5c24-4bd0-9467-ffd54246f7eb" providerId="ADAL" clId="{69112434-0E75-344B-90E9-3FABD6C4D25B}" dt="2021-01-14T04:20:12.040" v="1297" actId="20577"/>
          <ac:spMkLst>
            <pc:docMk/>
            <pc:sldMk cId="2300899300" sldId="1459"/>
            <ac:spMk id="15" creationId="{00000000-0000-0000-0000-000000000000}"/>
          </ac:spMkLst>
        </pc:spChg>
      </pc:sldChg>
      <pc:sldChg chg="modSp mod">
        <pc:chgData name="Jingjing Tian" userId="277248db-5c24-4bd0-9467-ffd54246f7eb" providerId="ADAL" clId="{69112434-0E75-344B-90E9-3FABD6C4D25B}" dt="2021-01-15T03:48:31.442" v="1329" actId="20577"/>
        <pc:sldMkLst>
          <pc:docMk/>
          <pc:sldMk cId="565536977" sldId="1461"/>
        </pc:sldMkLst>
        <pc:spChg chg="mod">
          <ac:chgData name="Jingjing Tian" userId="277248db-5c24-4bd0-9467-ffd54246f7eb" providerId="ADAL" clId="{69112434-0E75-344B-90E9-3FABD6C4D25B}" dt="2021-01-15T03:48:31.442" v="1329" actId="20577"/>
          <ac:spMkLst>
            <pc:docMk/>
            <pc:sldMk cId="565536977" sldId="1461"/>
            <ac:spMk id="3" creationId="{FD82D48A-C14E-45DD-BA95-FA6E1068BA11}"/>
          </ac:spMkLst>
        </pc:spChg>
      </pc:sldChg>
      <pc:sldChg chg="modSp mod">
        <pc:chgData name="Jingjing Tian" userId="277248db-5c24-4bd0-9467-ffd54246f7eb" providerId="ADAL" clId="{69112434-0E75-344B-90E9-3FABD6C4D25B}" dt="2021-01-15T04:18:33.303" v="1394" actId="20577"/>
        <pc:sldMkLst>
          <pc:docMk/>
          <pc:sldMk cId="3355283474" sldId="1464"/>
        </pc:sldMkLst>
        <pc:spChg chg="mod">
          <ac:chgData name="Jingjing Tian" userId="277248db-5c24-4bd0-9467-ffd54246f7eb" providerId="ADAL" clId="{69112434-0E75-344B-90E9-3FABD6C4D25B}" dt="2021-01-15T04:18:33.303" v="1394" actId="20577"/>
          <ac:spMkLst>
            <pc:docMk/>
            <pc:sldMk cId="3355283474" sldId="1464"/>
            <ac:spMk id="3" creationId="{9F750387-49C8-854C-BE72-64682E91C16C}"/>
          </ac:spMkLst>
        </pc:spChg>
      </pc:sldChg>
    </pc:docChg>
  </pc:docChgLst>
  <pc:docChgLst>
    <pc:chgData name="Jure Leskovec" userId="c3375773-ce7f-444d-a7c6-e358fb579a72" providerId="ADAL" clId="{02917777-67CE-9243-B13C-FF71D5ACA9DE}"/>
    <pc:docChg chg="undo custSel addSld delSld modSld sldOrd modShowInfo">
      <pc:chgData name="Jure Leskovec" userId="c3375773-ce7f-444d-a7c6-e358fb579a72" providerId="ADAL" clId="{02917777-67CE-9243-B13C-FF71D5ACA9DE}" dt="2021-02-09T18:26:48.800" v="5050" actId="20577"/>
      <pc:docMkLst>
        <pc:docMk/>
      </pc:docMkLst>
      <pc:sldChg chg="addSp delSp modSp add mod ord chgLayout">
        <pc:chgData name="Jure Leskovec" userId="c3375773-ce7f-444d-a7c6-e358fb579a72" providerId="ADAL" clId="{02917777-67CE-9243-B13C-FF71D5ACA9DE}" dt="2021-02-09T18:14:20.150" v="4767" actId="20578"/>
        <pc:sldMkLst>
          <pc:docMk/>
          <pc:sldMk cId="1779082765" sldId="280"/>
        </pc:sldMkLst>
        <pc:spChg chg="mod ord">
          <ac:chgData name="Jure Leskovec" userId="c3375773-ce7f-444d-a7c6-e358fb579a72" providerId="ADAL" clId="{02917777-67CE-9243-B13C-FF71D5ACA9DE}" dt="2021-02-09T05:17:33.026" v="4503" actId="20577"/>
          <ac:spMkLst>
            <pc:docMk/>
            <pc:sldMk cId="1779082765" sldId="280"/>
            <ac:spMk id="2" creationId="{3BB72B3A-A956-CE4D-8B3C-9EE6C2F22333}"/>
          </ac:spMkLst>
        </pc:spChg>
        <pc:spChg chg="mod ord">
          <ac:chgData name="Jure Leskovec" userId="c3375773-ce7f-444d-a7c6-e358fb579a72" providerId="ADAL" clId="{02917777-67CE-9243-B13C-FF71D5ACA9DE}" dt="2021-02-09T05:17:37.824" v="4504" actId="20577"/>
          <ac:spMkLst>
            <pc:docMk/>
            <pc:sldMk cId="1779082765" sldId="280"/>
            <ac:spMk id="3" creationId="{F7428350-945B-0542-AA8F-BA15F7622466}"/>
          </ac:spMkLst>
        </pc:spChg>
        <pc:spChg chg="mod ord">
          <ac:chgData name="Jure Leskovec" userId="c3375773-ce7f-444d-a7c6-e358fb579a72" providerId="ADAL" clId="{02917777-67CE-9243-B13C-FF71D5ACA9DE}" dt="2021-02-09T05:16:59.192" v="4492" actId="700"/>
          <ac:spMkLst>
            <pc:docMk/>
            <pc:sldMk cId="1779082765" sldId="280"/>
            <ac:spMk id="4" creationId="{90DEB0D6-5F00-CA47-BDA0-97F5FC19DD24}"/>
          </ac:spMkLst>
        </pc:spChg>
        <pc:spChg chg="mod">
          <ac:chgData name="Jure Leskovec" userId="c3375773-ce7f-444d-a7c6-e358fb579a72" providerId="ADAL" clId="{02917777-67CE-9243-B13C-FF71D5ACA9DE}" dt="2021-02-09T05:17:12.541" v="4499" actId="1076"/>
          <ac:spMkLst>
            <pc:docMk/>
            <pc:sldMk cId="1779082765" sldId="280"/>
            <ac:spMk id="7" creationId="{ABAA5782-6649-2040-81A7-48791A3A5F37}"/>
          </ac:spMkLst>
        </pc:spChg>
        <pc:spChg chg="add mod">
          <ac:chgData name="Jure Leskovec" userId="c3375773-ce7f-444d-a7c6-e358fb579a72" providerId="ADAL" clId="{02917777-67CE-9243-B13C-FF71D5ACA9DE}" dt="2021-02-09T05:18:35.807" v="4520" actId="1076"/>
          <ac:spMkLst>
            <pc:docMk/>
            <pc:sldMk cId="1779082765" sldId="280"/>
            <ac:spMk id="8" creationId="{02E300A5-3B9F-2849-97D2-11C56EE18D97}"/>
          </ac:spMkLst>
        </pc:spChg>
        <pc:spChg chg="mod ord">
          <ac:chgData name="Jure Leskovec" userId="c3375773-ce7f-444d-a7c6-e358fb579a72" providerId="ADAL" clId="{02917777-67CE-9243-B13C-FF71D5ACA9DE}" dt="2021-02-09T05:16:59.192" v="4492" actId="700"/>
          <ac:spMkLst>
            <pc:docMk/>
            <pc:sldMk cId="1779082765" sldId="280"/>
            <ac:spMk id="10" creationId="{7D6B779E-EE06-664E-A337-6B42801722C4}"/>
          </ac:spMkLst>
        </pc:spChg>
        <pc:spChg chg="add mod">
          <ac:chgData name="Jure Leskovec" userId="c3375773-ce7f-444d-a7c6-e358fb579a72" providerId="ADAL" clId="{02917777-67CE-9243-B13C-FF71D5ACA9DE}" dt="2021-02-09T05:18:31.736" v="4519" actId="20577"/>
          <ac:spMkLst>
            <pc:docMk/>
            <pc:sldMk cId="1779082765" sldId="280"/>
            <ac:spMk id="11" creationId="{2C1AB384-8026-534E-A564-CEBE35965C54}"/>
          </ac:spMkLst>
        </pc:spChg>
        <pc:spChg chg="add mod">
          <ac:chgData name="Jure Leskovec" userId="c3375773-ce7f-444d-a7c6-e358fb579a72" providerId="ADAL" clId="{02917777-67CE-9243-B13C-FF71D5ACA9DE}" dt="2021-02-09T05:18:41.682" v="4522" actId="1076"/>
          <ac:spMkLst>
            <pc:docMk/>
            <pc:sldMk cId="1779082765" sldId="280"/>
            <ac:spMk id="12" creationId="{CC0B2FF8-9C99-BD49-9BF7-4477AF44F0BD}"/>
          </ac:spMkLst>
        </pc:spChg>
        <pc:spChg chg="add mod">
          <ac:chgData name="Jure Leskovec" userId="c3375773-ce7f-444d-a7c6-e358fb579a72" providerId="ADAL" clId="{02917777-67CE-9243-B13C-FF71D5ACA9DE}" dt="2021-02-09T05:18:41.682" v="4522" actId="1076"/>
          <ac:spMkLst>
            <pc:docMk/>
            <pc:sldMk cId="1779082765" sldId="280"/>
            <ac:spMk id="13" creationId="{8D03990D-DC84-FC4C-B6E1-500B2F9EADE3}"/>
          </ac:spMkLst>
        </pc:spChg>
        <pc:spChg chg="add del mod">
          <ac:chgData name="Jure Leskovec" userId="c3375773-ce7f-444d-a7c6-e358fb579a72" providerId="ADAL" clId="{02917777-67CE-9243-B13C-FF71D5ACA9DE}" dt="2021-02-09T05:19:09.799" v="4542" actId="478"/>
          <ac:spMkLst>
            <pc:docMk/>
            <pc:sldMk cId="1779082765" sldId="280"/>
            <ac:spMk id="14" creationId="{0EBA963B-FD83-F049-A67E-B2CF2E480103}"/>
          </ac:spMkLst>
        </pc:spChg>
        <pc:spChg chg="add del mod">
          <ac:chgData name="Jure Leskovec" userId="c3375773-ce7f-444d-a7c6-e358fb579a72" providerId="ADAL" clId="{02917777-67CE-9243-B13C-FF71D5ACA9DE}" dt="2021-02-09T05:19:10.855" v="4543" actId="478"/>
          <ac:spMkLst>
            <pc:docMk/>
            <pc:sldMk cId="1779082765" sldId="280"/>
            <ac:spMk id="15" creationId="{F24ED83A-666A-F345-A532-7394DEB41510}"/>
          </ac:spMkLst>
        </pc:spChg>
        <pc:spChg chg="add mod">
          <ac:chgData name="Jure Leskovec" userId="c3375773-ce7f-444d-a7c6-e358fb579a72" providerId="ADAL" clId="{02917777-67CE-9243-B13C-FF71D5ACA9DE}" dt="2021-02-09T05:18:50.404" v="4524" actId="571"/>
          <ac:spMkLst>
            <pc:docMk/>
            <pc:sldMk cId="1779082765" sldId="280"/>
            <ac:spMk id="16" creationId="{1F18571D-42B8-1542-8DC8-C8BE292D0150}"/>
          </ac:spMkLst>
        </pc:spChg>
        <pc:spChg chg="add mod">
          <ac:chgData name="Jure Leskovec" userId="c3375773-ce7f-444d-a7c6-e358fb579a72" providerId="ADAL" clId="{02917777-67CE-9243-B13C-FF71D5ACA9DE}" dt="2021-02-09T05:19:07.161" v="4541" actId="1037"/>
          <ac:spMkLst>
            <pc:docMk/>
            <pc:sldMk cId="1779082765" sldId="280"/>
            <ac:spMk id="17" creationId="{715D964E-411A-C24F-9463-D4C893E3018F}"/>
          </ac:spMkLst>
        </pc:spChg>
        <pc:spChg chg="add del mod">
          <ac:chgData name="Jure Leskovec" userId="c3375773-ce7f-444d-a7c6-e358fb579a72" providerId="ADAL" clId="{02917777-67CE-9243-B13C-FF71D5ACA9DE}" dt="2021-02-09T05:18:58.024" v="4528" actId="478"/>
          <ac:spMkLst>
            <pc:docMk/>
            <pc:sldMk cId="1779082765" sldId="280"/>
            <ac:spMk id="18" creationId="{F55352B3-3876-8247-BF2E-620DD2F586E2}"/>
          </ac:spMkLst>
        </pc:spChg>
        <pc:spChg chg="add del mod">
          <ac:chgData name="Jure Leskovec" userId="c3375773-ce7f-444d-a7c6-e358fb579a72" providerId="ADAL" clId="{02917777-67CE-9243-B13C-FF71D5ACA9DE}" dt="2021-02-09T05:18:56.015" v="4527" actId="478"/>
          <ac:spMkLst>
            <pc:docMk/>
            <pc:sldMk cId="1779082765" sldId="280"/>
            <ac:spMk id="19" creationId="{77872800-F09B-8B45-AA49-71DA8363B184}"/>
          </ac:spMkLst>
        </pc:spChg>
      </pc:sldChg>
      <pc:sldChg chg="add mod modShow">
        <pc:chgData name="Jure Leskovec" userId="c3375773-ce7f-444d-a7c6-e358fb579a72" providerId="ADAL" clId="{02917777-67CE-9243-B13C-FF71D5ACA9DE}" dt="2021-02-09T05:19:39.927" v="4547" actId="729"/>
        <pc:sldMkLst>
          <pc:docMk/>
          <pc:sldMk cId="1092540578" sldId="323"/>
        </pc:sldMkLst>
      </pc:sldChg>
      <pc:sldChg chg="del ord">
        <pc:chgData name="Jure Leskovec" userId="c3375773-ce7f-444d-a7c6-e358fb579a72" providerId="ADAL" clId="{02917777-67CE-9243-B13C-FF71D5ACA9DE}" dt="2021-02-08T02:41:09.851" v="3239" actId="2696"/>
        <pc:sldMkLst>
          <pc:docMk/>
          <pc:sldMk cId="2903715922" sldId="323"/>
        </pc:sldMkLst>
      </pc:sldChg>
      <pc:sldChg chg="addSp delSp modSp">
        <pc:chgData name="Jure Leskovec" userId="c3375773-ce7f-444d-a7c6-e358fb579a72" providerId="ADAL" clId="{02917777-67CE-9243-B13C-FF71D5ACA9DE}" dt="2021-02-08T02:15:02.862" v="48"/>
        <pc:sldMkLst>
          <pc:docMk/>
          <pc:sldMk cId="3320928253" sldId="336"/>
        </pc:sldMkLst>
        <pc:spChg chg="add del mod">
          <ac:chgData name="Jure Leskovec" userId="c3375773-ce7f-444d-a7c6-e358fb579a72" providerId="ADAL" clId="{02917777-67CE-9243-B13C-FF71D5ACA9DE}" dt="2021-02-08T02:15:02.862" v="48"/>
          <ac:spMkLst>
            <pc:docMk/>
            <pc:sldMk cId="3320928253" sldId="336"/>
            <ac:spMk id="11" creationId="{783371B9-6422-C345-A3D1-6BC585D56202}"/>
          </ac:spMkLst>
        </pc:spChg>
      </pc:sldChg>
      <pc:sldChg chg="add">
        <pc:chgData name="Jure Leskovec" userId="c3375773-ce7f-444d-a7c6-e358fb579a72" providerId="ADAL" clId="{02917777-67CE-9243-B13C-FF71D5ACA9DE}" dt="2021-02-08T02:18:42.218" v="190"/>
        <pc:sldMkLst>
          <pc:docMk/>
          <pc:sldMk cId="3357046315" sldId="362"/>
        </pc:sldMkLst>
      </pc:sldChg>
      <pc:sldChg chg="modSp mod">
        <pc:chgData name="Jure Leskovec" userId="c3375773-ce7f-444d-a7c6-e358fb579a72" providerId="ADAL" clId="{02917777-67CE-9243-B13C-FF71D5ACA9DE}" dt="2021-02-09T05:05:39.885" v="4151" actId="115"/>
        <pc:sldMkLst>
          <pc:docMk/>
          <pc:sldMk cId="2418989498" sldId="379"/>
        </pc:sldMkLst>
        <pc:spChg chg="mod">
          <ac:chgData name="Jure Leskovec" userId="c3375773-ce7f-444d-a7c6-e358fb579a72" providerId="ADAL" clId="{02917777-67CE-9243-B13C-FF71D5ACA9DE}" dt="2021-02-09T05:05:39.885" v="4151" actId="115"/>
          <ac:spMkLst>
            <pc:docMk/>
            <pc:sldMk cId="2418989498" sldId="379"/>
            <ac:spMk id="3" creationId="{B2E51CEC-BEA4-F14F-B01C-29CE654B46D5}"/>
          </ac:spMkLst>
        </pc:spChg>
      </pc:sldChg>
      <pc:sldChg chg="modSp mod">
        <pc:chgData name="Jure Leskovec" userId="c3375773-ce7f-444d-a7c6-e358fb579a72" providerId="ADAL" clId="{02917777-67CE-9243-B13C-FF71D5ACA9DE}" dt="2021-02-09T05:05:50.143" v="4152" actId="20577"/>
        <pc:sldMkLst>
          <pc:docMk/>
          <pc:sldMk cId="2648781068" sldId="383"/>
        </pc:sldMkLst>
        <pc:spChg chg="mod">
          <ac:chgData name="Jure Leskovec" userId="c3375773-ce7f-444d-a7c6-e358fb579a72" providerId="ADAL" clId="{02917777-67CE-9243-B13C-FF71D5ACA9DE}" dt="2021-02-09T05:05:50.143" v="4152" actId="20577"/>
          <ac:spMkLst>
            <pc:docMk/>
            <pc:sldMk cId="2648781068" sldId="383"/>
            <ac:spMk id="3" creationId="{B2E51CEC-BEA4-F14F-B01C-29CE654B46D5}"/>
          </ac:spMkLst>
        </pc:spChg>
      </pc:sldChg>
      <pc:sldChg chg="addSp modSp mod">
        <pc:chgData name="Jure Leskovec" userId="c3375773-ce7f-444d-a7c6-e358fb579a72" providerId="ADAL" clId="{02917777-67CE-9243-B13C-FF71D5ACA9DE}" dt="2021-02-09T04:41:19.361" v="3411" actId="113"/>
        <pc:sldMkLst>
          <pc:docMk/>
          <pc:sldMk cId="1464743692" sldId="890"/>
        </pc:sldMkLst>
        <pc:spChg chg="mod">
          <ac:chgData name="Jure Leskovec" userId="c3375773-ce7f-444d-a7c6-e358fb579a72" providerId="ADAL" clId="{02917777-67CE-9243-B13C-FF71D5ACA9DE}" dt="2021-02-09T04:41:07.975" v="3409" actId="20577"/>
          <ac:spMkLst>
            <pc:docMk/>
            <pc:sldMk cId="1464743692" sldId="890"/>
            <ac:spMk id="2" creationId="{5E24AC6B-AAA3-F449-BBC3-433A2E0A8E42}"/>
          </ac:spMkLst>
        </pc:spChg>
        <pc:spChg chg="mod">
          <ac:chgData name="Jure Leskovec" userId="c3375773-ce7f-444d-a7c6-e358fb579a72" providerId="ADAL" clId="{02917777-67CE-9243-B13C-FF71D5ACA9DE}" dt="2021-02-09T04:41:19.361" v="3411" actId="113"/>
          <ac:spMkLst>
            <pc:docMk/>
            <pc:sldMk cId="1464743692" sldId="890"/>
            <ac:spMk id="7" creationId="{B940614E-C066-684D-AD18-2E6478F5B334}"/>
          </ac:spMkLst>
        </pc:spChg>
        <pc:spChg chg="add mod">
          <ac:chgData name="Jure Leskovec" userId="c3375773-ce7f-444d-a7c6-e358fb579a72" providerId="ADAL" clId="{02917777-67CE-9243-B13C-FF71D5ACA9DE}" dt="2021-02-08T02:23:03.835" v="656" actId="20577"/>
          <ac:spMkLst>
            <pc:docMk/>
            <pc:sldMk cId="1464743692" sldId="890"/>
            <ac:spMk id="25" creationId="{267E1A53-D103-EB48-BAF7-AF58D2A0AA2C}"/>
          </ac:spMkLst>
        </pc:spChg>
        <pc:spChg chg="mod">
          <ac:chgData name="Jure Leskovec" userId="c3375773-ce7f-444d-a7c6-e358fb579a72" providerId="ADAL" clId="{02917777-67CE-9243-B13C-FF71D5ACA9DE}" dt="2021-02-08T02:22:38.826" v="501" actId="166"/>
          <ac:spMkLst>
            <pc:docMk/>
            <pc:sldMk cId="1464743692" sldId="890"/>
            <ac:spMk id="383" creationId="{8EE6A360-D167-CF42-999C-C4A3BEFEF949}"/>
          </ac:spMkLst>
        </pc:spChg>
        <pc:spChg chg="mod">
          <ac:chgData name="Jure Leskovec" userId="c3375773-ce7f-444d-a7c6-e358fb579a72" providerId="ADAL" clId="{02917777-67CE-9243-B13C-FF71D5ACA9DE}" dt="2021-02-08T02:22:38.826" v="501" actId="166"/>
          <ac:spMkLst>
            <pc:docMk/>
            <pc:sldMk cId="1464743692" sldId="890"/>
            <ac:spMk id="384" creationId="{527B41D2-FB4A-3841-9746-12B3893DF501}"/>
          </ac:spMkLst>
        </pc:spChg>
        <pc:spChg chg="mod">
          <ac:chgData name="Jure Leskovec" userId="c3375773-ce7f-444d-a7c6-e358fb579a72" providerId="ADAL" clId="{02917777-67CE-9243-B13C-FF71D5ACA9DE}" dt="2021-02-08T02:22:38.826" v="501" actId="166"/>
          <ac:spMkLst>
            <pc:docMk/>
            <pc:sldMk cId="1464743692" sldId="890"/>
            <ac:spMk id="385" creationId="{D62F50B1-8BC8-EF46-A7B4-4877D471ADFB}"/>
          </ac:spMkLst>
        </pc:spChg>
        <pc:spChg chg="mod">
          <ac:chgData name="Jure Leskovec" userId="c3375773-ce7f-444d-a7c6-e358fb579a72" providerId="ADAL" clId="{02917777-67CE-9243-B13C-FF71D5ACA9DE}" dt="2021-02-08T02:22:38.826" v="501" actId="166"/>
          <ac:spMkLst>
            <pc:docMk/>
            <pc:sldMk cId="1464743692" sldId="890"/>
            <ac:spMk id="386" creationId="{CA2EAC88-CC33-DE41-A173-DDF235935664}"/>
          </ac:spMkLst>
        </pc:spChg>
        <pc:grpChg chg="mod">
          <ac:chgData name="Jure Leskovec" userId="c3375773-ce7f-444d-a7c6-e358fb579a72" providerId="ADAL" clId="{02917777-67CE-9243-B13C-FF71D5ACA9DE}" dt="2021-02-09T04:41:00.211" v="3402" actId="14100"/>
          <ac:grpSpMkLst>
            <pc:docMk/>
            <pc:sldMk cId="1464743692" sldId="890"/>
            <ac:grpSpMk id="52" creationId="{DF512EB5-53F2-DB4B-8CD7-3F3A4582F267}"/>
          </ac:grpSpMkLst>
        </pc:grpChg>
        <pc:cxnChg chg="mod">
          <ac:chgData name="Jure Leskovec" userId="c3375773-ce7f-444d-a7c6-e358fb579a72" providerId="ADAL" clId="{02917777-67CE-9243-B13C-FF71D5ACA9DE}" dt="2021-02-08T02:22:30.449" v="499" actId="14100"/>
          <ac:cxnSpMkLst>
            <pc:docMk/>
            <pc:sldMk cId="1464743692" sldId="890"/>
            <ac:cxnSpMk id="389" creationId="{D239BFB8-CC1E-8F41-AC64-D2CAB2FFF37D}"/>
          </ac:cxnSpMkLst>
        </pc:cxnChg>
        <pc:cxnChg chg="mod">
          <ac:chgData name="Jure Leskovec" userId="c3375773-ce7f-444d-a7c6-e358fb579a72" providerId="ADAL" clId="{02917777-67CE-9243-B13C-FF71D5ACA9DE}" dt="2021-02-08T02:22:33.454" v="500" actId="14100"/>
          <ac:cxnSpMkLst>
            <pc:docMk/>
            <pc:sldMk cId="1464743692" sldId="890"/>
            <ac:cxnSpMk id="390" creationId="{17AC2B7E-F374-D946-98D0-26D35B4FE73F}"/>
          </ac:cxnSpMkLst>
        </pc:cxnChg>
      </pc:sldChg>
      <pc:sldChg chg="addSp modSp mod">
        <pc:chgData name="Jure Leskovec" userId="c3375773-ce7f-444d-a7c6-e358fb579a72" providerId="ADAL" clId="{02917777-67CE-9243-B13C-FF71D5ACA9DE}" dt="2021-02-08T02:24:15.275" v="1034" actId="20577"/>
        <pc:sldMkLst>
          <pc:docMk/>
          <pc:sldMk cId="544030737" sldId="896"/>
        </pc:sldMkLst>
        <pc:spChg chg="mod">
          <ac:chgData name="Jure Leskovec" userId="c3375773-ce7f-444d-a7c6-e358fb579a72" providerId="ADAL" clId="{02917777-67CE-9243-B13C-FF71D5ACA9DE}" dt="2021-02-08T01:57:41.595" v="3" actId="113"/>
          <ac:spMkLst>
            <pc:docMk/>
            <pc:sldMk cId="544030737" sldId="896"/>
            <ac:spMk id="23" creationId="{D347214F-08E9-1F4D-81F9-1683A90F78AC}"/>
          </ac:spMkLst>
        </pc:spChg>
        <pc:spChg chg="add mod">
          <ac:chgData name="Jure Leskovec" userId="c3375773-ce7f-444d-a7c6-e358fb579a72" providerId="ADAL" clId="{02917777-67CE-9243-B13C-FF71D5ACA9DE}" dt="2021-02-08T02:24:15.275" v="1034" actId="20577"/>
          <ac:spMkLst>
            <pc:docMk/>
            <pc:sldMk cId="544030737" sldId="896"/>
            <ac:spMk id="32" creationId="{B83762FF-4DFE-CE42-8AF8-8D935681772F}"/>
          </ac:spMkLst>
        </pc:spChg>
      </pc:sldChg>
      <pc:sldChg chg="addSp modSp mod">
        <pc:chgData name="Jure Leskovec" userId="c3375773-ce7f-444d-a7c6-e358fb579a72" providerId="ADAL" clId="{02917777-67CE-9243-B13C-FF71D5ACA9DE}" dt="2021-02-08T02:27:03.515" v="1638" actId="5793"/>
        <pc:sldMkLst>
          <pc:docMk/>
          <pc:sldMk cId="1406995731" sldId="903"/>
        </pc:sldMkLst>
        <pc:spChg chg="add mod">
          <ac:chgData name="Jure Leskovec" userId="c3375773-ce7f-444d-a7c6-e358fb579a72" providerId="ADAL" clId="{02917777-67CE-9243-B13C-FF71D5ACA9DE}" dt="2021-02-08T02:27:03.515" v="1638" actId="5793"/>
          <ac:spMkLst>
            <pc:docMk/>
            <pc:sldMk cId="1406995731" sldId="903"/>
            <ac:spMk id="10" creationId="{727BA4C7-D7CC-3D47-B83F-4CC8C7F0A14B}"/>
          </ac:spMkLst>
        </pc:spChg>
      </pc:sldChg>
      <pc:sldChg chg="modSp mod">
        <pc:chgData name="Jure Leskovec" userId="c3375773-ce7f-444d-a7c6-e358fb579a72" providerId="ADAL" clId="{02917777-67CE-9243-B13C-FF71D5ACA9DE}" dt="2021-02-09T18:04:26.814" v="4679" actId="207"/>
        <pc:sldMkLst>
          <pc:docMk/>
          <pc:sldMk cId="1560627565" sldId="906"/>
        </pc:sldMkLst>
        <pc:spChg chg="mod">
          <ac:chgData name="Jure Leskovec" userId="c3375773-ce7f-444d-a7c6-e358fb579a72" providerId="ADAL" clId="{02917777-67CE-9243-B13C-FF71D5ACA9DE}" dt="2021-02-09T04:58:42.478" v="4048" actId="20577"/>
          <ac:spMkLst>
            <pc:docMk/>
            <pc:sldMk cId="1560627565" sldId="906"/>
            <ac:spMk id="3" creationId="{6308437C-85B6-924E-96FA-88F3756E7AEE}"/>
          </ac:spMkLst>
        </pc:spChg>
        <pc:spChg chg="mod">
          <ac:chgData name="Jure Leskovec" userId="c3375773-ce7f-444d-a7c6-e358fb579a72" providerId="ADAL" clId="{02917777-67CE-9243-B13C-FF71D5ACA9DE}" dt="2021-02-09T18:04:26.814" v="4679" actId="207"/>
          <ac:spMkLst>
            <pc:docMk/>
            <pc:sldMk cId="1560627565" sldId="906"/>
            <ac:spMk id="139" creationId="{0D404C48-3F95-9A4B-BCF3-BCF65774A194}"/>
          </ac:spMkLst>
        </pc:spChg>
        <pc:spChg chg="mod">
          <ac:chgData name="Jure Leskovec" userId="c3375773-ce7f-444d-a7c6-e358fb579a72" providerId="ADAL" clId="{02917777-67CE-9243-B13C-FF71D5ACA9DE}" dt="2021-02-09T18:04:02.988" v="4658" actId="207"/>
          <ac:spMkLst>
            <pc:docMk/>
            <pc:sldMk cId="1560627565" sldId="906"/>
            <ac:spMk id="140" creationId="{8C9337DC-0850-1A49-811C-781E452B12C0}"/>
          </ac:spMkLst>
        </pc:spChg>
        <pc:spChg chg="mod">
          <ac:chgData name="Jure Leskovec" userId="c3375773-ce7f-444d-a7c6-e358fb579a72" providerId="ADAL" clId="{02917777-67CE-9243-B13C-FF71D5ACA9DE}" dt="2021-02-09T18:04:18.338" v="4678" actId="1036"/>
          <ac:spMkLst>
            <pc:docMk/>
            <pc:sldMk cId="1560627565" sldId="906"/>
            <ac:spMk id="151" creationId="{FB36D774-EAA1-4347-A6DA-50A21196C576}"/>
          </ac:spMkLst>
        </pc:spChg>
      </pc:sldChg>
      <pc:sldChg chg="addSp modSp mod">
        <pc:chgData name="Jure Leskovec" userId="c3375773-ce7f-444d-a7c6-e358fb579a72" providerId="ADAL" clId="{02917777-67CE-9243-B13C-FF71D5ACA9DE}" dt="2021-02-08T02:27:46.462" v="1690" actId="20577"/>
        <pc:sldMkLst>
          <pc:docMk/>
          <pc:sldMk cId="182195722" sldId="907"/>
        </pc:sldMkLst>
        <pc:spChg chg="add mod">
          <ac:chgData name="Jure Leskovec" userId="c3375773-ce7f-444d-a7c6-e358fb579a72" providerId="ADAL" clId="{02917777-67CE-9243-B13C-FF71D5ACA9DE}" dt="2021-02-08T02:27:46.462" v="1690" actId="20577"/>
          <ac:spMkLst>
            <pc:docMk/>
            <pc:sldMk cId="182195722" sldId="907"/>
            <ac:spMk id="37" creationId="{1AFD2C08-B7F0-B04A-A6F7-509ECAB73D43}"/>
          </ac:spMkLst>
        </pc:spChg>
      </pc:sldChg>
      <pc:sldChg chg="addSp modSp mod">
        <pc:chgData name="Jure Leskovec" userId="c3375773-ce7f-444d-a7c6-e358fb579a72" providerId="ADAL" clId="{02917777-67CE-9243-B13C-FF71D5ACA9DE}" dt="2021-02-08T02:29:05.525" v="1726" actId="20577"/>
        <pc:sldMkLst>
          <pc:docMk/>
          <pc:sldMk cId="1171862691" sldId="909"/>
        </pc:sldMkLst>
        <pc:spChg chg="add mod">
          <ac:chgData name="Jure Leskovec" userId="c3375773-ce7f-444d-a7c6-e358fb579a72" providerId="ADAL" clId="{02917777-67CE-9243-B13C-FF71D5ACA9DE}" dt="2021-02-08T02:29:05.525" v="1726" actId="20577"/>
          <ac:spMkLst>
            <pc:docMk/>
            <pc:sldMk cId="1171862691" sldId="909"/>
            <ac:spMk id="14" creationId="{B7285EC6-84D2-854A-A558-3AF6780D030D}"/>
          </ac:spMkLst>
        </pc:spChg>
      </pc:sldChg>
      <pc:sldChg chg="addSp modSp mod">
        <pc:chgData name="Jure Leskovec" userId="c3375773-ce7f-444d-a7c6-e358fb579a72" providerId="ADAL" clId="{02917777-67CE-9243-B13C-FF71D5ACA9DE}" dt="2021-02-08T02:31:51.989" v="2197" actId="20577"/>
        <pc:sldMkLst>
          <pc:docMk/>
          <pc:sldMk cId="4258777224" sldId="910"/>
        </pc:sldMkLst>
        <pc:spChg chg="add mod">
          <ac:chgData name="Jure Leskovec" userId="c3375773-ce7f-444d-a7c6-e358fb579a72" providerId="ADAL" clId="{02917777-67CE-9243-B13C-FF71D5ACA9DE}" dt="2021-02-08T02:31:51.989" v="2197" actId="20577"/>
          <ac:spMkLst>
            <pc:docMk/>
            <pc:sldMk cId="4258777224" sldId="910"/>
            <ac:spMk id="26" creationId="{ACBA0790-85F7-6041-86D7-EC3C15A39BEA}"/>
          </ac:spMkLst>
        </pc:spChg>
      </pc:sldChg>
      <pc:sldChg chg="addSp delSp modSp mod">
        <pc:chgData name="Jure Leskovec" userId="c3375773-ce7f-444d-a7c6-e358fb579a72" providerId="ADAL" clId="{02917777-67CE-9243-B13C-FF71D5ACA9DE}" dt="2021-02-08T02:32:04.025" v="2203" actId="20577"/>
        <pc:sldMkLst>
          <pc:docMk/>
          <pc:sldMk cId="551989296" sldId="913"/>
        </pc:sldMkLst>
        <pc:spChg chg="add del mod">
          <ac:chgData name="Jure Leskovec" userId="c3375773-ce7f-444d-a7c6-e358fb579a72" providerId="ADAL" clId="{02917777-67CE-9243-B13C-FF71D5ACA9DE}" dt="2021-02-08T02:31:55.282" v="2199"/>
          <ac:spMkLst>
            <pc:docMk/>
            <pc:sldMk cId="551989296" sldId="913"/>
            <ac:spMk id="2" creationId="{46388866-B115-9B42-A310-D4BD4E213602}"/>
          </ac:spMkLst>
        </pc:spChg>
        <pc:spChg chg="add mod">
          <ac:chgData name="Jure Leskovec" userId="c3375773-ce7f-444d-a7c6-e358fb579a72" providerId="ADAL" clId="{02917777-67CE-9243-B13C-FF71D5ACA9DE}" dt="2021-02-08T02:32:04.025" v="2203" actId="20577"/>
          <ac:spMkLst>
            <pc:docMk/>
            <pc:sldMk cId="551989296" sldId="913"/>
            <ac:spMk id="14" creationId="{4510EE4E-CE4E-4247-8221-DDECA65DE624}"/>
          </ac:spMkLst>
        </pc:spChg>
      </pc:sldChg>
      <pc:sldChg chg="addSp modSp mod">
        <pc:chgData name="Jure Leskovec" userId="c3375773-ce7f-444d-a7c6-e358fb579a72" providerId="ADAL" clId="{02917777-67CE-9243-B13C-FF71D5ACA9DE}" dt="2021-02-09T18:05:24.182" v="4701" actId="20577"/>
        <pc:sldMkLst>
          <pc:docMk/>
          <pc:sldMk cId="4114597961" sldId="915"/>
        </pc:sldMkLst>
        <pc:spChg chg="mod">
          <ac:chgData name="Jure Leskovec" userId="c3375773-ce7f-444d-a7c6-e358fb579a72" providerId="ADAL" clId="{02917777-67CE-9243-B13C-FF71D5ACA9DE}" dt="2021-02-09T18:05:24.182" v="4701" actId="20577"/>
          <ac:spMkLst>
            <pc:docMk/>
            <pc:sldMk cId="4114597961" sldId="915"/>
            <ac:spMk id="3" creationId="{F675884F-56F9-D242-9A9F-2A069326C296}"/>
          </ac:spMkLst>
        </pc:spChg>
        <pc:spChg chg="mod">
          <ac:chgData name="Jure Leskovec" userId="c3375773-ce7f-444d-a7c6-e358fb579a72" providerId="ADAL" clId="{02917777-67CE-9243-B13C-FF71D5ACA9DE}" dt="2021-02-09T05:02:21.796" v="4101" actId="207"/>
          <ac:spMkLst>
            <pc:docMk/>
            <pc:sldMk cId="4114597961" sldId="915"/>
            <ac:spMk id="19" creationId="{C83CA8BD-26F7-1344-BC66-C27628662297}"/>
          </ac:spMkLst>
        </pc:spChg>
        <pc:spChg chg="mod">
          <ac:chgData name="Jure Leskovec" userId="c3375773-ce7f-444d-a7c6-e358fb579a72" providerId="ADAL" clId="{02917777-67CE-9243-B13C-FF71D5ACA9DE}" dt="2021-02-09T05:02:21.796" v="4101" actId="207"/>
          <ac:spMkLst>
            <pc:docMk/>
            <pc:sldMk cId="4114597961" sldId="915"/>
            <ac:spMk id="20" creationId="{6EDFCB9B-4386-974D-920A-CC34E47BDCBD}"/>
          </ac:spMkLst>
        </pc:spChg>
        <pc:spChg chg="add mod">
          <ac:chgData name="Jure Leskovec" userId="c3375773-ce7f-444d-a7c6-e358fb579a72" providerId="ADAL" clId="{02917777-67CE-9243-B13C-FF71D5ACA9DE}" dt="2021-02-08T02:35:52.814" v="2268" actId="20577"/>
          <ac:spMkLst>
            <pc:docMk/>
            <pc:sldMk cId="4114597961" sldId="915"/>
            <ac:spMk id="37" creationId="{C5240E90-624A-8049-8536-92F082177B2D}"/>
          </ac:spMkLst>
        </pc:spChg>
        <pc:spChg chg="mod">
          <ac:chgData name="Jure Leskovec" userId="c3375773-ce7f-444d-a7c6-e358fb579a72" providerId="ADAL" clId="{02917777-67CE-9243-B13C-FF71D5ACA9DE}" dt="2021-02-09T05:02:24.987" v="4102" actId="207"/>
          <ac:spMkLst>
            <pc:docMk/>
            <pc:sldMk cId="4114597961" sldId="915"/>
            <ac:spMk id="52" creationId="{E622F14F-446C-CF4B-824E-31CF40FFA2AA}"/>
          </ac:spMkLst>
        </pc:spChg>
      </pc:sldChg>
      <pc:sldChg chg="addSp modSp mod modShow">
        <pc:chgData name="Jure Leskovec" userId="c3375773-ce7f-444d-a7c6-e358fb579a72" providerId="ADAL" clId="{02917777-67CE-9243-B13C-FF71D5ACA9DE}" dt="2021-02-09T05:19:39.927" v="4547" actId="729"/>
        <pc:sldMkLst>
          <pc:docMk/>
          <pc:sldMk cId="4066213033" sldId="923"/>
        </pc:sldMkLst>
        <pc:spChg chg="add mod">
          <ac:chgData name="Jure Leskovec" userId="c3375773-ce7f-444d-a7c6-e358fb579a72" providerId="ADAL" clId="{02917777-67CE-9243-B13C-FF71D5ACA9DE}" dt="2021-02-08T02:40:31.513" v="3155" actId="14100"/>
          <ac:spMkLst>
            <pc:docMk/>
            <pc:sldMk cId="4066213033" sldId="923"/>
            <ac:spMk id="12" creationId="{E69087C6-B14B-7F43-A1B2-FF7B12748DA0}"/>
          </ac:spMkLst>
        </pc:spChg>
      </pc:sldChg>
      <pc:sldChg chg="addSp modSp mod">
        <pc:chgData name="Jure Leskovec" userId="c3375773-ce7f-444d-a7c6-e358fb579a72" providerId="ADAL" clId="{02917777-67CE-9243-B13C-FF71D5ACA9DE}" dt="2021-02-08T02:24:37.023" v="1118" actId="20577"/>
        <pc:sldMkLst>
          <pc:docMk/>
          <pc:sldMk cId="2874229066" sldId="930"/>
        </pc:sldMkLst>
        <pc:spChg chg="add mod">
          <ac:chgData name="Jure Leskovec" userId="c3375773-ce7f-444d-a7c6-e358fb579a72" providerId="ADAL" clId="{02917777-67CE-9243-B13C-FF71D5ACA9DE}" dt="2021-02-08T02:24:37.023" v="1118" actId="20577"/>
          <ac:spMkLst>
            <pc:docMk/>
            <pc:sldMk cId="2874229066" sldId="930"/>
            <ac:spMk id="35" creationId="{4585B9A2-A8FA-9148-A90A-5555EB5C347C}"/>
          </ac:spMkLst>
        </pc:spChg>
      </pc:sldChg>
      <pc:sldChg chg="addSp modSp mod">
        <pc:chgData name="Jure Leskovec" userId="c3375773-ce7f-444d-a7c6-e358fb579a72" providerId="ADAL" clId="{02917777-67CE-9243-B13C-FF71D5ACA9DE}" dt="2021-02-08T02:25:02.181" v="1197" actId="20577"/>
        <pc:sldMkLst>
          <pc:docMk/>
          <pc:sldMk cId="212825897" sldId="932"/>
        </pc:sldMkLst>
        <pc:spChg chg="add mod">
          <ac:chgData name="Jure Leskovec" userId="c3375773-ce7f-444d-a7c6-e358fb579a72" providerId="ADAL" clId="{02917777-67CE-9243-B13C-FF71D5ACA9DE}" dt="2021-02-08T02:25:02.181" v="1197" actId="20577"/>
          <ac:spMkLst>
            <pc:docMk/>
            <pc:sldMk cId="212825897" sldId="932"/>
            <ac:spMk id="37" creationId="{8CA59ED9-D791-2A48-9812-EE52A142E3DE}"/>
          </ac:spMkLst>
        </pc:spChg>
      </pc:sldChg>
      <pc:sldChg chg="addSp modSp mod">
        <pc:chgData name="Jure Leskovec" userId="c3375773-ce7f-444d-a7c6-e358fb579a72" providerId="ADAL" clId="{02917777-67CE-9243-B13C-FF71D5ACA9DE}" dt="2021-02-08T02:26:36.734" v="1544" actId="14100"/>
        <pc:sldMkLst>
          <pc:docMk/>
          <pc:sldMk cId="3618552234" sldId="933"/>
        </pc:sldMkLst>
        <pc:spChg chg="add mod">
          <ac:chgData name="Jure Leskovec" userId="c3375773-ce7f-444d-a7c6-e358fb579a72" providerId="ADAL" clId="{02917777-67CE-9243-B13C-FF71D5ACA9DE}" dt="2021-02-08T02:26:36.734" v="1544" actId="14100"/>
          <ac:spMkLst>
            <pc:docMk/>
            <pc:sldMk cId="3618552234" sldId="933"/>
            <ac:spMk id="379" creationId="{E6E1CFBA-E07D-794B-8F37-2C87122D9896}"/>
          </ac:spMkLst>
        </pc:spChg>
      </pc:sldChg>
      <pc:sldChg chg="addSp modSp mod">
        <pc:chgData name="Jure Leskovec" userId="c3375773-ce7f-444d-a7c6-e358fb579a72" providerId="ADAL" clId="{02917777-67CE-9243-B13C-FF71D5ACA9DE}" dt="2021-02-09T05:04:11.886" v="4131" actId="15"/>
        <pc:sldMkLst>
          <pc:docMk/>
          <pc:sldMk cId="2645832006" sldId="938"/>
        </pc:sldMkLst>
        <pc:spChg chg="add mod">
          <ac:chgData name="Jure Leskovec" userId="c3375773-ce7f-444d-a7c6-e358fb579a72" providerId="ADAL" clId="{02917777-67CE-9243-B13C-FF71D5ACA9DE}" dt="2021-02-08T02:36:28.827" v="2426" actId="20577"/>
          <ac:spMkLst>
            <pc:docMk/>
            <pc:sldMk cId="2645832006" sldId="938"/>
            <ac:spMk id="38" creationId="{EECB817B-9683-4D43-99A8-D624041B5F7F}"/>
          </ac:spMkLst>
        </pc:spChg>
        <pc:spChg chg="mod">
          <ac:chgData name="Jure Leskovec" userId="c3375773-ce7f-444d-a7c6-e358fb579a72" providerId="ADAL" clId="{02917777-67CE-9243-B13C-FF71D5ACA9DE}" dt="2021-02-09T05:04:11.886" v="4131" actId="15"/>
          <ac:spMkLst>
            <pc:docMk/>
            <pc:sldMk cId="2645832006" sldId="938"/>
            <ac:spMk id="39" creationId="{854DB982-C7B5-BC45-B34F-CFADA3B42C57}"/>
          </ac:spMkLst>
        </pc:spChg>
      </pc:sldChg>
      <pc:sldChg chg="addSp modSp mod">
        <pc:chgData name="Jure Leskovec" userId="c3375773-ce7f-444d-a7c6-e358fb579a72" providerId="ADAL" clId="{02917777-67CE-9243-B13C-FF71D5ACA9DE}" dt="2021-02-08T02:39:45.579" v="3063" actId="313"/>
        <pc:sldMkLst>
          <pc:docMk/>
          <pc:sldMk cId="3087929175" sldId="939"/>
        </pc:sldMkLst>
        <pc:spChg chg="add mod">
          <ac:chgData name="Jure Leskovec" userId="c3375773-ce7f-444d-a7c6-e358fb579a72" providerId="ADAL" clId="{02917777-67CE-9243-B13C-FF71D5ACA9DE}" dt="2021-02-08T02:39:45.579" v="3063" actId="313"/>
          <ac:spMkLst>
            <pc:docMk/>
            <pc:sldMk cId="3087929175" sldId="939"/>
            <ac:spMk id="533" creationId="{08BCBFB0-6568-A344-9E8A-DBAA26B8C63D}"/>
          </ac:spMkLst>
        </pc:spChg>
      </pc:sldChg>
      <pc:sldChg chg="addSp delSp modSp mod">
        <pc:chgData name="Jure Leskovec" userId="c3375773-ce7f-444d-a7c6-e358fb579a72" providerId="ADAL" clId="{02917777-67CE-9243-B13C-FF71D5ACA9DE}" dt="2021-02-08T02:14:58.161" v="46" actId="21"/>
        <pc:sldMkLst>
          <pc:docMk/>
          <pc:sldMk cId="1374011107" sldId="944"/>
        </pc:sldMkLst>
        <pc:spChg chg="add del mod">
          <ac:chgData name="Jure Leskovec" userId="c3375773-ce7f-444d-a7c6-e358fb579a72" providerId="ADAL" clId="{02917777-67CE-9243-B13C-FF71D5ACA9DE}" dt="2021-02-08T02:14:58.161" v="46" actId="21"/>
          <ac:spMkLst>
            <pc:docMk/>
            <pc:sldMk cId="1374011107" sldId="944"/>
            <ac:spMk id="285" creationId="{18D8FDBB-7A10-F145-8392-310DC9AA0EE2}"/>
          </ac:spMkLst>
        </pc:spChg>
      </pc:sldChg>
      <pc:sldChg chg="addSp modSp mod">
        <pc:chgData name="Jure Leskovec" userId="c3375773-ce7f-444d-a7c6-e358fb579a72" providerId="ADAL" clId="{02917777-67CE-9243-B13C-FF71D5ACA9DE}" dt="2021-02-08T02:39:54.968" v="3080" actId="20577"/>
        <pc:sldMkLst>
          <pc:docMk/>
          <pc:sldMk cId="2320223854" sldId="946"/>
        </pc:sldMkLst>
        <pc:spChg chg="add mod">
          <ac:chgData name="Jure Leskovec" userId="c3375773-ce7f-444d-a7c6-e358fb579a72" providerId="ADAL" clId="{02917777-67CE-9243-B13C-FF71D5ACA9DE}" dt="2021-02-08T02:39:54.968" v="3080" actId="20577"/>
          <ac:spMkLst>
            <pc:docMk/>
            <pc:sldMk cId="2320223854" sldId="946"/>
            <ac:spMk id="555" creationId="{7CBD054E-790F-4047-A6E2-4F60DF4BA740}"/>
          </ac:spMkLst>
        </pc:spChg>
      </pc:sldChg>
      <pc:sldChg chg="modSp mod">
        <pc:chgData name="Jure Leskovec" userId="c3375773-ce7f-444d-a7c6-e358fb579a72" providerId="ADAL" clId="{02917777-67CE-9243-B13C-FF71D5ACA9DE}" dt="2021-02-09T17:59:21.627" v="4574" actId="113"/>
        <pc:sldMkLst>
          <pc:docMk/>
          <pc:sldMk cId="1872340412" sldId="975"/>
        </pc:sldMkLst>
        <pc:spChg chg="mod">
          <ac:chgData name="Jure Leskovec" userId="c3375773-ce7f-444d-a7c6-e358fb579a72" providerId="ADAL" clId="{02917777-67CE-9243-B13C-FF71D5ACA9DE}" dt="2021-02-09T17:59:21.627" v="4574" actId="113"/>
          <ac:spMkLst>
            <pc:docMk/>
            <pc:sldMk cId="1872340412" sldId="975"/>
            <ac:spMk id="3" creationId="{707345FD-DC01-E543-BF7C-138ABB0B5434}"/>
          </ac:spMkLst>
        </pc:spChg>
      </pc:sldChg>
      <pc:sldChg chg="addSp modSp del mod ord">
        <pc:chgData name="Jure Leskovec" userId="c3375773-ce7f-444d-a7c6-e358fb579a72" providerId="ADAL" clId="{02917777-67CE-9243-B13C-FF71D5ACA9DE}" dt="2021-02-08T02:41:09.851" v="3239" actId="2696"/>
        <pc:sldMkLst>
          <pc:docMk/>
          <pc:sldMk cId="2134133773" sldId="976"/>
        </pc:sldMkLst>
        <pc:spChg chg="mod">
          <ac:chgData name="Jure Leskovec" userId="c3375773-ce7f-444d-a7c6-e358fb579a72" providerId="ADAL" clId="{02917777-67CE-9243-B13C-FF71D5ACA9DE}" dt="2021-02-08T02:20:01.671" v="294" actId="207"/>
          <ac:spMkLst>
            <pc:docMk/>
            <pc:sldMk cId="2134133773" sldId="976"/>
            <ac:spMk id="3" creationId="{F1F7E746-96CF-7047-8294-3F6E485ED5FD}"/>
          </ac:spMkLst>
        </pc:spChg>
        <pc:spChg chg="add mod">
          <ac:chgData name="Jure Leskovec" userId="c3375773-ce7f-444d-a7c6-e358fb579a72" providerId="ADAL" clId="{02917777-67CE-9243-B13C-FF71D5ACA9DE}" dt="2021-02-08T02:21:12.069" v="381" actId="20577"/>
          <ac:spMkLst>
            <pc:docMk/>
            <pc:sldMk cId="2134133773" sldId="976"/>
            <ac:spMk id="56" creationId="{55DE8434-93F4-0F42-B46C-8E3DE07FA9E4}"/>
          </ac:spMkLst>
        </pc:spChg>
      </pc:sldChg>
      <pc:sldChg chg="add mod modShow">
        <pc:chgData name="Jure Leskovec" userId="c3375773-ce7f-444d-a7c6-e358fb579a72" providerId="ADAL" clId="{02917777-67CE-9243-B13C-FF71D5ACA9DE}" dt="2021-02-09T05:19:39.927" v="4547" actId="729"/>
        <pc:sldMkLst>
          <pc:docMk/>
          <pc:sldMk cId="3641727286" sldId="976"/>
        </pc:sldMkLst>
      </pc:sldChg>
      <pc:sldChg chg="add mod modShow">
        <pc:chgData name="Jure Leskovec" userId="c3375773-ce7f-444d-a7c6-e358fb579a72" providerId="ADAL" clId="{02917777-67CE-9243-B13C-FF71D5ACA9DE}" dt="2021-02-09T05:19:39.927" v="4547" actId="729"/>
        <pc:sldMkLst>
          <pc:docMk/>
          <pc:sldMk cId="3459562410" sldId="977"/>
        </pc:sldMkLst>
      </pc:sldChg>
      <pc:sldChg chg="del ord">
        <pc:chgData name="Jure Leskovec" userId="c3375773-ce7f-444d-a7c6-e358fb579a72" providerId="ADAL" clId="{02917777-67CE-9243-B13C-FF71D5ACA9DE}" dt="2021-02-08T02:41:09.851" v="3239" actId="2696"/>
        <pc:sldMkLst>
          <pc:docMk/>
          <pc:sldMk cId="3841233103" sldId="977"/>
        </pc:sldMkLst>
      </pc:sldChg>
      <pc:sldChg chg="del ord">
        <pc:chgData name="Jure Leskovec" userId="c3375773-ce7f-444d-a7c6-e358fb579a72" providerId="ADAL" clId="{02917777-67CE-9243-B13C-FF71D5ACA9DE}" dt="2021-02-08T02:41:09.851" v="3239" actId="2696"/>
        <pc:sldMkLst>
          <pc:docMk/>
          <pc:sldMk cId="1685347142" sldId="981"/>
        </pc:sldMkLst>
      </pc:sldChg>
      <pc:sldChg chg="add mod modShow">
        <pc:chgData name="Jure Leskovec" userId="c3375773-ce7f-444d-a7c6-e358fb579a72" providerId="ADAL" clId="{02917777-67CE-9243-B13C-FF71D5ACA9DE}" dt="2021-02-09T05:19:39.927" v="4547" actId="729"/>
        <pc:sldMkLst>
          <pc:docMk/>
          <pc:sldMk cId="3888650893" sldId="981"/>
        </pc:sldMkLst>
      </pc:sldChg>
      <pc:sldChg chg="add mod modShow">
        <pc:chgData name="Jure Leskovec" userId="c3375773-ce7f-444d-a7c6-e358fb579a72" providerId="ADAL" clId="{02917777-67CE-9243-B13C-FF71D5ACA9DE}" dt="2021-02-09T05:19:39.927" v="4547" actId="729"/>
        <pc:sldMkLst>
          <pc:docMk/>
          <pc:sldMk cId="1402198965" sldId="982"/>
        </pc:sldMkLst>
      </pc:sldChg>
      <pc:sldChg chg="del ord">
        <pc:chgData name="Jure Leskovec" userId="c3375773-ce7f-444d-a7c6-e358fb579a72" providerId="ADAL" clId="{02917777-67CE-9243-B13C-FF71D5ACA9DE}" dt="2021-02-08T02:41:09.851" v="3239" actId="2696"/>
        <pc:sldMkLst>
          <pc:docMk/>
          <pc:sldMk cId="1663535007" sldId="982"/>
        </pc:sldMkLst>
      </pc:sldChg>
      <pc:sldChg chg="add mod modShow">
        <pc:chgData name="Jure Leskovec" userId="c3375773-ce7f-444d-a7c6-e358fb579a72" providerId="ADAL" clId="{02917777-67CE-9243-B13C-FF71D5ACA9DE}" dt="2021-02-09T05:19:39.927" v="4547" actId="729"/>
        <pc:sldMkLst>
          <pc:docMk/>
          <pc:sldMk cId="747568464" sldId="983"/>
        </pc:sldMkLst>
      </pc:sldChg>
      <pc:sldChg chg="del ord">
        <pc:chgData name="Jure Leskovec" userId="c3375773-ce7f-444d-a7c6-e358fb579a72" providerId="ADAL" clId="{02917777-67CE-9243-B13C-FF71D5ACA9DE}" dt="2021-02-08T02:41:09.851" v="3239" actId="2696"/>
        <pc:sldMkLst>
          <pc:docMk/>
          <pc:sldMk cId="1643232295" sldId="983"/>
        </pc:sldMkLst>
      </pc:sldChg>
      <pc:sldChg chg="add mod modShow">
        <pc:chgData name="Jure Leskovec" userId="c3375773-ce7f-444d-a7c6-e358fb579a72" providerId="ADAL" clId="{02917777-67CE-9243-B13C-FF71D5ACA9DE}" dt="2021-02-09T05:19:39.927" v="4547" actId="729"/>
        <pc:sldMkLst>
          <pc:docMk/>
          <pc:sldMk cId="1402553105" sldId="984"/>
        </pc:sldMkLst>
      </pc:sldChg>
      <pc:sldChg chg="del ord">
        <pc:chgData name="Jure Leskovec" userId="c3375773-ce7f-444d-a7c6-e358fb579a72" providerId="ADAL" clId="{02917777-67CE-9243-B13C-FF71D5ACA9DE}" dt="2021-02-08T02:41:09.851" v="3239" actId="2696"/>
        <pc:sldMkLst>
          <pc:docMk/>
          <pc:sldMk cId="3580436693" sldId="984"/>
        </pc:sldMkLst>
      </pc:sldChg>
      <pc:sldChg chg="add mod modShow">
        <pc:chgData name="Jure Leskovec" userId="c3375773-ce7f-444d-a7c6-e358fb579a72" providerId="ADAL" clId="{02917777-67CE-9243-B13C-FF71D5ACA9DE}" dt="2021-02-09T05:19:39.927" v="4547" actId="729"/>
        <pc:sldMkLst>
          <pc:docMk/>
          <pc:sldMk cId="624678727" sldId="985"/>
        </pc:sldMkLst>
      </pc:sldChg>
      <pc:sldChg chg="del ord">
        <pc:chgData name="Jure Leskovec" userId="c3375773-ce7f-444d-a7c6-e358fb579a72" providerId="ADAL" clId="{02917777-67CE-9243-B13C-FF71D5ACA9DE}" dt="2021-02-08T02:41:09.851" v="3239" actId="2696"/>
        <pc:sldMkLst>
          <pc:docMk/>
          <pc:sldMk cId="2002696075" sldId="985"/>
        </pc:sldMkLst>
      </pc:sldChg>
      <pc:sldChg chg="del ord">
        <pc:chgData name="Jure Leskovec" userId="c3375773-ce7f-444d-a7c6-e358fb579a72" providerId="ADAL" clId="{02917777-67CE-9243-B13C-FF71D5ACA9DE}" dt="2021-02-08T02:41:09.851" v="3239" actId="2696"/>
        <pc:sldMkLst>
          <pc:docMk/>
          <pc:sldMk cId="1754341874" sldId="986"/>
        </pc:sldMkLst>
      </pc:sldChg>
      <pc:sldChg chg="add mod modShow">
        <pc:chgData name="Jure Leskovec" userId="c3375773-ce7f-444d-a7c6-e358fb579a72" providerId="ADAL" clId="{02917777-67CE-9243-B13C-FF71D5ACA9DE}" dt="2021-02-09T05:19:39.927" v="4547" actId="729"/>
        <pc:sldMkLst>
          <pc:docMk/>
          <pc:sldMk cId="1819008460" sldId="986"/>
        </pc:sldMkLst>
      </pc:sldChg>
      <pc:sldChg chg="add mod modShow">
        <pc:chgData name="Jure Leskovec" userId="c3375773-ce7f-444d-a7c6-e358fb579a72" providerId="ADAL" clId="{02917777-67CE-9243-B13C-FF71D5ACA9DE}" dt="2021-02-09T05:19:39.927" v="4547" actId="729"/>
        <pc:sldMkLst>
          <pc:docMk/>
          <pc:sldMk cId="456110677" sldId="987"/>
        </pc:sldMkLst>
      </pc:sldChg>
      <pc:sldChg chg="del ord">
        <pc:chgData name="Jure Leskovec" userId="c3375773-ce7f-444d-a7c6-e358fb579a72" providerId="ADAL" clId="{02917777-67CE-9243-B13C-FF71D5ACA9DE}" dt="2021-02-08T02:41:09.851" v="3239" actId="2696"/>
        <pc:sldMkLst>
          <pc:docMk/>
          <pc:sldMk cId="912739439" sldId="987"/>
        </pc:sldMkLst>
      </pc:sldChg>
      <pc:sldChg chg="del ord">
        <pc:chgData name="Jure Leskovec" userId="c3375773-ce7f-444d-a7c6-e358fb579a72" providerId="ADAL" clId="{02917777-67CE-9243-B13C-FF71D5ACA9DE}" dt="2021-02-08T02:41:09.851" v="3239" actId="2696"/>
        <pc:sldMkLst>
          <pc:docMk/>
          <pc:sldMk cId="23197905" sldId="988"/>
        </pc:sldMkLst>
      </pc:sldChg>
      <pc:sldChg chg="add mod modShow">
        <pc:chgData name="Jure Leskovec" userId="c3375773-ce7f-444d-a7c6-e358fb579a72" providerId="ADAL" clId="{02917777-67CE-9243-B13C-FF71D5ACA9DE}" dt="2021-02-09T05:19:39.927" v="4547" actId="729"/>
        <pc:sldMkLst>
          <pc:docMk/>
          <pc:sldMk cId="4017045141" sldId="988"/>
        </pc:sldMkLst>
      </pc:sldChg>
      <pc:sldChg chg="add mod modShow">
        <pc:chgData name="Jure Leskovec" userId="c3375773-ce7f-444d-a7c6-e358fb579a72" providerId="ADAL" clId="{02917777-67CE-9243-B13C-FF71D5ACA9DE}" dt="2021-02-09T05:19:39.927" v="4547" actId="729"/>
        <pc:sldMkLst>
          <pc:docMk/>
          <pc:sldMk cId="805194278" sldId="989"/>
        </pc:sldMkLst>
      </pc:sldChg>
      <pc:sldChg chg="del ord">
        <pc:chgData name="Jure Leskovec" userId="c3375773-ce7f-444d-a7c6-e358fb579a72" providerId="ADAL" clId="{02917777-67CE-9243-B13C-FF71D5ACA9DE}" dt="2021-02-08T02:41:09.851" v="3239" actId="2696"/>
        <pc:sldMkLst>
          <pc:docMk/>
          <pc:sldMk cId="2257321649" sldId="989"/>
        </pc:sldMkLst>
      </pc:sldChg>
      <pc:sldChg chg="add mod modShow">
        <pc:chgData name="Jure Leskovec" userId="c3375773-ce7f-444d-a7c6-e358fb579a72" providerId="ADAL" clId="{02917777-67CE-9243-B13C-FF71D5ACA9DE}" dt="2021-02-09T05:19:39.927" v="4547" actId="729"/>
        <pc:sldMkLst>
          <pc:docMk/>
          <pc:sldMk cId="1414628270" sldId="990"/>
        </pc:sldMkLst>
      </pc:sldChg>
      <pc:sldChg chg="del ord">
        <pc:chgData name="Jure Leskovec" userId="c3375773-ce7f-444d-a7c6-e358fb579a72" providerId="ADAL" clId="{02917777-67CE-9243-B13C-FF71D5ACA9DE}" dt="2021-02-08T02:41:09.851" v="3239" actId="2696"/>
        <pc:sldMkLst>
          <pc:docMk/>
          <pc:sldMk cId="2030614582" sldId="990"/>
        </pc:sldMkLst>
      </pc:sldChg>
      <pc:sldChg chg="del ord">
        <pc:chgData name="Jure Leskovec" userId="c3375773-ce7f-444d-a7c6-e358fb579a72" providerId="ADAL" clId="{02917777-67CE-9243-B13C-FF71D5ACA9DE}" dt="2021-02-08T02:41:09.851" v="3239" actId="2696"/>
        <pc:sldMkLst>
          <pc:docMk/>
          <pc:sldMk cId="1772097121" sldId="991"/>
        </pc:sldMkLst>
      </pc:sldChg>
      <pc:sldChg chg="add mod modShow">
        <pc:chgData name="Jure Leskovec" userId="c3375773-ce7f-444d-a7c6-e358fb579a72" providerId="ADAL" clId="{02917777-67CE-9243-B13C-FF71D5ACA9DE}" dt="2021-02-09T05:19:39.927" v="4547" actId="729"/>
        <pc:sldMkLst>
          <pc:docMk/>
          <pc:sldMk cId="2096608658" sldId="991"/>
        </pc:sldMkLst>
      </pc:sldChg>
      <pc:sldChg chg="add mod modShow">
        <pc:chgData name="Jure Leskovec" userId="c3375773-ce7f-444d-a7c6-e358fb579a72" providerId="ADAL" clId="{02917777-67CE-9243-B13C-FF71D5ACA9DE}" dt="2021-02-09T05:19:39.927" v="4547" actId="729"/>
        <pc:sldMkLst>
          <pc:docMk/>
          <pc:sldMk cId="2410930647" sldId="992"/>
        </pc:sldMkLst>
      </pc:sldChg>
      <pc:sldChg chg="del ord">
        <pc:chgData name="Jure Leskovec" userId="c3375773-ce7f-444d-a7c6-e358fb579a72" providerId="ADAL" clId="{02917777-67CE-9243-B13C-FF71D5ACA9DE}" dt="2021-02-08T02:41:09.851" v="3239" actId="2696"/>
        <pc:sldMkLst>
          <pc:docMk/>
          <pc:sldMk cId="3583621044" sldId="992"/>
        </pc:sldMkLst>
      </pc:sldChg>
      <pc:sldChg chg="add mod modShow">
        <pc:chgData name="Jure Leskovec" userId="c3375773-ce7f-444d-a7c6-e358fb579a72" providerId="ADAL" clId="{02917777-67CE-9243-B13C-FF71D5ACA9DE}" dt="2021-02-09T05:19:39.927" v="4547" actId="729"/>
        <pc:sldMkLst>
          <pc:docMk/>
          <pc:sldMk cId="3061228779" sldId="993"/>
        </pc:sldMkLst>
      </pc:sldChg>
      <pc:sldChg chg="del ord">
        <pc:chgData name="Jure Leskovec" userId="c3375773-ce7f-444d-a7c6-e358fb579a72" providerId="ADAL" clId="{02917777-67CE-9243-B13C-FF71D5ACA9DE}" dt="2021-02-08T02:41:09.851" v="3239" actId="2696"/>
        <pc:sldMkLst>
          <pc:docMk/>
          <pc:sldMk cId="3142270705" sldId="993"/>
        </pc:sldMkLst>
      </pc:sldChg>
      <pc:sldChg chg="del ord">
        <pc:chgData name="Jure Leskovec" userId="c3375773-ce7f-444d-a7c6-e358fb579a72" providerId="ADAL" clId="{02917777-67CE-9243-B13C-FF71D5ACA9DE}" dt="2021-02-08T02:41:09.851" v="3239" actId="2696"/>
        <pc:sldMkLst>
          <pc:docMk/>
          <pc:sldMk cId="2059908187" sldId="994"/>
        </pc:sldMkLst>
      </pc:sldChg>
      <pc:sldChg chg="add mod modShow">
        <pc:chgData name="Jure Leskovec" userId="c3375773-ce7f-444d-a7c6-e358fb579a72" providerId="ADAL" clId="{02917777-67CE-9243-B13C-FF71D5ACA9DE}" dt="2021-02-09T05:19:39.927" v="4547" actId="729"/>
        <pc:sldMkLst>
          <pc:docMk/>
          <pc:sldMk cId="3079002579" sldId="994"/>
        </pc:sldMkLst>
      </pc:sldChg>
      <pc:sldChg chg="modSp del mod ord">
        <pc:chgData name="Jure Leskovec" userId="c3375773-ce7f-444d-a7c6-e358fb579a72" providerId="ADAL" clId="{02917777-67CE-9243-B13C-FF71D5ACA9DE}" dt="2021-02-08T02:41:09.851" v="3239" actId="2696"/>
        <pc:sldMkLst>
          <pc:docMk/>
          <pc:sldMk cId="1470830172" sldId="995"/>
        </pc:sldMkLst>
        <pc:spChg chg="mod">
          <ac:chgData name="Jure Leskovec" userId="c3375773-ce7f-444d-a7c6-e358fb579a72" providerId="ADAL" clId="{02917777-67CE-9243-B13C-FF71D5ACA9DE}" dt="2021-02-08T01:56:34.985" v="1" actId="20577"/>
          <ac:spMkLst>
            <pc:docMk/>
            <pc:sldMk cId="1470830172" sldId="995"/>
            <ac:spMk id="3" creationId="{CF2D8745-3717-B343-AA50-1A850914F1E4}"/>
          </ac:spMkLst>
        </pc:spChg>
      </pc:sldChg>
      <pc:sldChg chg="add mod modShow">
        <pc:chgData name="Jure Leskovec" userId="c3375773-ce7f-444d-a7c6-e358fb579a72" providerId="ADAL" clId="{02917777-67CE-9243-B13C-FF71D5ACA9DE}" dt="2021-02-09T05:19:39.927" v="4547" actId="729"/>
        <pc:sldMkLst>
          <pc:docMk/>
          <pc:sldMk cId="2827114475" sldId="995"/>
        </pc:sldMkLst>
      </pc:sldChg>
      <pc:sldChg chg="del ord">
        <pc:chgData name="Jure Leskovec" userId="c3375773-ce7f-444d-a7c6-e358fb579a72" providerId="ADAL" clId="{02917777-67CE-9243-B13C-FF71D5ACA9DE}" dt="2021-02-08T02:41:09.851" v="3239" actId="2696"/>
        <pc:sldMkLst>
          <pc:docMk/>
          <pc:sldMk cId="1753366535" sldId="996"/>
        </pc:sldMkLst>
      </pc:sldChg>
      <pc:sldChg chg="add mod modShow">
        <pc:chgData name="Jure Leskovec" userId="c3375773-ce7f-444d-a7c6-e358fb579a72" providerId="ADAL" clId="{02917777-67CE-9243-B13C-FF71D5ACA9DE}" dt="2021-02-09T05:19:39.927" v="4547" actId="729"/>
        <pc:sldMkLst>
          <pc:docMk/>
          <pc:sldMk cId="4268209759" sldId="996"/>
        </pc:sldMkLst>
      </pc:sldChg>
      <pc:sldChg chg="add mod modShow">
        <pc:chgData name="Jure Leskovec" userId="c3375773-ce7f-444d-a7c6-e358fb579a72" providerId="ADAL" clId="{02917777-67CE-9243-B13C-FF71D5ACA9DE}" dt="2021-02-09T05:19:39.927" v="4547" actId="729"/>
        <pc:sldMkLst>
          <pc:docMk/>
          <pc:sldMk cId="3807099163" sldId="997"/>
        </pc:sldMkLst>
      </pc:sldChg>
      <pc:sldChg chg="del ord">
        <pc:chgData name="Jure Leskovec" userId="c3375773-ce7f-444d-a7c6-e358fb579a72" providerId="ADAL" clId="{02917777-67CE-9243-B13C-FF71D5ACA9DE}" dt="2021-02-08T02:41:09.851" v="3239" actId="2696"/>
        <pc:sldMkLst>
          <pc:docMk/>
          <pc:sldMk cId="4044273067" sldId="997"/>
        </pc:sldMkLst>
      </pc:sldChg>
      <pc:sldChg chg="del ord">
        <pc:chgData name="Jure Leskovec" userId="c3375773-ce7f-444d-a7c6-e358fb579a72" providerId="ADAL" clId="{02917777-67CE-9243-B13C-FF71D5ACA9DE}" dt="2021-02-08T02:41:09.851" v="3239" actId="2696"/>
        <pc:sldMkLst>
          <pc:docMk/>
          <pc:sldMk cId="1804142725" sldId="998"/>
        </pc:sldMkLst>
      </pc:sldChg>
      <pc:sldChg chg="add mod modShow">
        <pc:chgData name="Jure Leskovec" userId="c3375773-ce7f-444d-a7c6-e358fb579a72" providerId="ADAL" clId="{02917777-67CE-9243-B13C-FF71D5ACA9DE}" dt="2021-02-09T05:19:39.927" v="4547" actId="729"/>
        <pc:sldMkLst>
          <pc:docMk/>
          <pc:sldMk cId="2672732599" sldId="998"/>
        </pc:sldMkLst>
      </pc:sldChg>
      <pc:sldChg chg="del ord">
        <pc:chgData name="Jure Leskovec" userId="c3375773-ce7f-444d-a7c6-e358fb579a72" providerId="ADAL" clId="{02917777-67CE-9243-B13C-FF71D5ACA9DE}" dt="2021-02-08T02:41:09.851" v="3239" actId="2696"/>
        <pc:sldMkLst>
          <pc:docMk/>
          <pc:sldMk cId="2938017863" sldId="999"/>
        </pc:sldMkLst>
      </pc:sldChg>
      <pc:sldChg chg="add mod modShow">
        <pc:chgData name="Jure Leskovec" userId="c3375773-ce7f-444d-a7c6-e358fb579a72" providerId="ADAL" clId="{02917777-67CE-9243-B13C-FF71D5ACA9DE}" dt="2021-02-09T05:19:39.927" v="4547" actId="729"/>
        <pc:sldMkLst>
          <pc:docMk/>
          <pc:sldMk cId="3848983360" sldId="999"/>
        </pc:sldMkLst>
      </pc:sldChg>
      <pc:sldChg chg="add mod modShow">
        <pc:chgData name="Jure Leskovec" userId="c3375773-ce7f-444d-a7c6-e358fb579a72" providerId="ADAL" clId="{02917777-67CE-9243-B13C-FF71D5ACA9DE}" dt="2021-02-09T05:19:39.927" v="4547" actId="729"/>
        <pc:sldMkLst>
          <pc:docMk/>
          <pc:sldMk cId="468876175" sldId="1000"/>
        </pc:sldMkLst>
      </pc:sldChg>
      <pc:sldChg chg="del ord">
        <pc:chgData name="Jure Leskovec" userId="c3375773-ce7f-444d-a7c6-e358fb579a72" providerId="ADAL" clId="{02917777-67CE-9243-B13C-FF71D5ACA9DE}" dt="2021-02-08T02:41:09.851" v="3239" actId="2696"/>
        <pc:sldMkLst>
          <pc:docMk/>
          <pc:sldMk cId="2401114056" sldId="1000"/>
        </pc:sldMkLst>
      </pc:sldChg>
      <pc:sldChg chg="del ord">
        <pc:chgData name="Jure Leskovec" userId="c3375773-ce7f-444d-a7c6-e358fb579a72" providerId="ADAL" clId="{02917777-67CE-9243-B13C-FF71D5ACA9DE}" dt="2021-02-08T02:41:09.851" v="3239" actId="2696"/>
        <pc:sldMkLst>
          <pc:docMk/>
          <pc:sldMk cId="3610514902" sldId="1001"/>
        </pc:sldMkLst>
      </pc:sldChg>
      <pc:sldChg chg="add mod modShow">
        <pc:chgData name="Jure Leskovec" userId="c3375773-ce7f-444d-a7c6-e358fb579a72" providerId="ADAL" clId="{02917777-67CE-9243-B13C-FF71D5ACA9DE}" dt="2021-02-09T05:19:39.927" v="4547" actId="729"/>
        <pc:sldMkLst>
          <pc:docMk/>
          <pc:sldMk cId="3721196573" sldId="1001"/>
        </pc:sldMkLst>
      </pc:sldChg>
      <pc:sldChg chg="modSp mod">
        <pc:chgData name="Jure Leskovec" userId="c3375773-ce7f-444d-a7c6-e358fb579a72" providerId="ADAL" clId="{02917777-67CE-9243-B13C-FF71D5ACA9DE}" dt="2021-02-09T04:40:49.811" v="3379" actId="20577"/>
        <pc:sldMkLst>
          <pc:docMk/>
          <pc:sldMk cId="2734605920" sldId="1003"/>
        </pc:sldMkLst>
        <pc:spChg chg="mod">
          <ac:chgData name="Jure Leskovec" userId="c3375773-ce7f-444d-a7c6-e358fb579a72" providerId="ADAL" clId="{02917777-67CE-9243-B13C-FF71D5ACA9DE}" dt="2021-02-09T04:40:49.811" v="3379" actId="20577"/>
          <ac:spMkLst>
            <pc:docMk/>
            <pc:sldMk cId="2734605920" sldId="1003"/>
            <ac:spMk id="3" creationId="{00000000-0000-0000-0000-000000000000}"/>
          </ac:spMkLst>
        </pc:spChg>
      </pc:sldChg>
      <pc:sldChg chg="del ord">
        <pc:chgData name="Jure Leskovec" userId="c3375773-ce7f-444d-a7c6-e358fb579a72" providerId="ADAL" clId="{02917777-67CE-9243-B13C-FF71D5ACA9DE}" dt="2021-02-08T02:41:09.851" v="3239" actId="2696"/>
        <pc:sldMkLst>
          <pc:docMk/>
          <pc:sldMk cId="1652482627" sldId="1007"/>
        </pc:sldMkLst>
      </pc:sldChg>
      <pc:sldChg chg="add mod modShow">
        <pc:chgData name="Jure Leskovec" userId="c3375773-ce7f-444d-a7c6-e358fb579a72" providerId="ADAL" clId="{02917777-67CE-9243-B13C-FF71D5ACA9DE}" dt="2021-02-09T05:19:39.927" v="4547" actId="729"/>
        <pc:sldMkLst>
          <pc:docMk/>
          <pc:sldMk cId="3645430779" sldId="1007"/>
        </pc:sldMkLst>
      </pc:sldChg>
      <pc:sldChg chg="modSp mod ord">
        <pc:chgData name="Jure Leskovec" userId="c3375773-ce7f-444d-a7c6-e358fb579a72" providerId="ADAL" clId="{02917777-67CE-9243-B13C-FF71D5ACA9DE}" dt="2021-02-09T04:57:28.649" v="4027" actId="20577"/>
        <pc:sldMkLst>
          <pc:docMk/>
          <pc:sldMk cId="4040847841" sldId="1008"/>
        </pc:sldMkLst>
        <pc:spChg chg="mod">
          <ac:chgData name="Jure Leskovec" userId="c3375773-ce7f-444d-a7c6-e358fb579a72" providerId="ADAL" clId="{02917777-67CE-9243-B13C-FF71D5ACA9DE}" dt="2021-02-09T04:57:28.649" v="4027" actId="20577"/>
          <ac:spMkLst>
            <pc:docMk/>
            <pc:sldMk cId="4040847841" sldId="1008"/>
            <ac:spMk id="7" creationId="{00000000-0000-0000-0000-000000000000}"/>
          </ac:spMkLst>
        </pc:spChg>
      </pc:sldChg>
      <pc:sldChg chg="addSp delSp modSp del mod">
        <pc:chgData name="Jure Leskovec" userId="c3375773-ce7f-444d-a7c6-e358fb579a72" providerId="ADAL" clId="{02917777-67CE-9243-B13C-FF71D5ACA9DE}" dt="2021-02-08T02:44:14.334" v="3376" actId="2696"/>
        <pc:sldMkLst>
          <pc:docMk/>
          <pc:sldMk cId="1031821864" sldId="1009"/>
        </pc:sldMkLst>
        <pc:spChg chg="add del mod">
          <ac:chgData name="Jure Leskovec" userId="c3375773-ce7f-444d-a7c6-e358fb579a72" providerId="ADAL" clId="{02917777-67CE-9243-B13C-FF71D5ACA9DE}" dt="2021-02-08T02:18:50.530" v="191" actId="21"/>
          <ac:spMkLst>
            <pc:docMk/>
            <pc:sldMk cId="1031821864" sldId="1009"/>
            <ac:spMk id="6" creationId="{909FAA75-5B88-8F4B-9575-E86670EFA604}"/>
          </ac:spMkLst>
        </pc:spChg>
      </pc:sldChg>
      <pc:sldChg chg="addSp modSp mod">
        <pc:chgData name="Jure Leskovec" userId="c3375773-ce7f-444d-a7c6-e358fb579a72" providerId="ADAL" clId="{02917777-67CE-9243-B13C-FF71D5ACA9DE}" dt="2021-02-08T02:40:58.772" v="3238" actId="20577"/>
        <pc:sldMkLst>
          <pc:docMk/>
          <pc:sldMk cId="1356070512" sldId="1010"/>
        </pc:sldMkLst>
        <pc:spChg chg="add mod">
          <ac:chgData name="Jure Leskovec" userId="c3375773-ce7f-444d-a7c6-e358fb579a72" providerId="ADAL" clId="{02917777-67CE-9243-B13C-FF71D5ACA9DE}" dt="2021-02-08T02:40:58.772" v="3238" actId="20577"/>
          <ac:spMkLst>
            <pc:docMk/>
            <pc:sldMk cId="1356070512" sldId="1010"/>
            <ac:spMk id="45" creationId="{4FFA962F-F248-AF49-864D-B815653E5908}"/>
          </ac:spMkLst>
        </pc:spChg>
      </pc:sldChg>
      <pc:sldChg chg="addSp modSp mod">
        <pc:chgData name="Jure Leskovec" userId="c3375773-ce7f-444d-a7c6-e358fb579a72" providerId="ADAL" clId="{02917777-67CE-9243-B13C-FF71D5ACA9DE}" dt="2021-02-08T02:26:18.800" v="1543" actId="20577"/>
        <pc:sldMkLst>
          <pc:docMk/>
          <pc:sldMk cId="2253884987" sldId="1011"/>
        </pc:sldMkLst>
        <pc:spChg chg="add mod">
          <ac:chgData name="Jure Leskovec" userId="c3375773-ce7f-444d-a7c6-e358fb579a72" providerId="ADAL" clId="{02917777-67CE-9243-B13C-FF71D5ACA9DE}" dt="2021-02-08T02:26:18.800" v="1543" actId="20577"/>
          <ac:spMkLst>
            <pc:docMk/>
            <pc:sldMk cId="2253884987" sldId="1011"/>
            <ac:spMk id="382" creationId="{58C3AA8D-59C7-9D4E-AD56-611AB6E43527}"/>
          </ac:spMkLst>
        </pc:spChg>
      </pc:sldChg>
      <pc:sldChg chg="add mod modShow">
        <pc:chgData name="Jure Leskovec" userId="c3375773-ce7f-444d-a7c6-e358fb579a72" providerId="ADAL" clId="{02917777-67CE-9243-B13C-FF71D5ACA9DE}" dt="2021-02-09T05:19:39.927" v="4547" actId="729"/>
        <pc:sldMkLst>
          <pc:docMk/>
          <pc:sldMk cId="556120267" sldId="1012"/>
        </pc:sldMkLst>
      </pc:sldChg>
      <pc:sldChg chg="del ord">
        <pc:chgData name="Jure Leskovec" userId="c3375773-ce7f-444d-a7c6-e358fb579a72" providerId="ADAL" clId="{02917777-67CE-9243-B13C-FF71D5ACA9DE}" dt="2021-02-08T02:41:09.851" v="3239" actId="2696"/>
        <pc:sldMkLst>
          <pc:docMk/>
          <pc:sldMk cId="2071585473" sldId="1012"/>
        </pc:sldMkLst>
      </pc:sldChg>
      <pc:sldChg chg="add">
        <pc:chgData name="Jure Leskovec" userId="c3375773-ce7f-444d-a7c6-e358fb579a72" providerId="ADAL" clId="{02917777-67CE-9243-B13C-FF71D5ACA9DE}" dt="2021-02-08T02:18:42.218" v="190"/>
        <pc:sldMkLst>
          <pc:docMk/>
          <pc:sldMk cId="790820174" sldId="1723"/>
        </pc:sldMkLst>
      </pc:sldChg>
      <pc:sldChg chg="add">
        <pc:chgData name="Jure Leskovec" userId="c3375773-ce7f-444d-a7c6-e358fb579a72" providerId="ADAL" clId="{02917777-67CE-9243-B13C-FF71D5ACA9DE}" dt="2021-02-08T02:18:42.218" v="190"/>
        <pc:sldMkLst>
          <pc:docMk/>
          <pc:sldMk cId="2894269558" sldId="1727"/>
        </pc:sldMkLst>
      </pc:sldChg>
      <pc:sldChg chg="add">
        <pc:chgData name="Jure Leskovec" userId="c3375773-ce7f-444d-a7c6-e358fb579a72" providerId="ADAL" clId="{02917777-67CE-9243-B13C-FF71D5ACA9DE}" dt="2021-02-08T02:18:42.218" v="190"/>
        <pc:sldMkLst>
          <pc:docMk/>
          <pc:sldMk cId="344771860" sldId="1739"/>
        </pc:sldMkLst>
      </pc:sldChg>
      <pc:sldChg chg="add">
        <pc:chgData name="Jure Leskovec" userId="c3375773-ce7f-444d-a7c6-e358fb579a72" providerId="ADAL" clId="{02917777-67CE-9243-B13C-FF71D5ACA9DE}" dt="2021-02-08T02:18:42.218" v="190"/>
        <pc:sldMkLst>
          <pc:docMk/>
          <pc:sldMk cId="3061467276" sldId="1762"/>
        </pc:sldMkLst>
      </pc:sldChg>
      <pc:sldChg chg="add">
        <pc:chgData name="Jure Leskovec" userId="c3375773-ce7f-444d-a7c6-e358fb579a72" providerId="ADAL" clId="{02917777-67CE-9243-B13C-FF71D5ACA9DE}" dt="2021-02-08T02:18:42.218" v="190"/>
        <pc:sldMkLst>
          <pc:docMk/>
          <pc:sldMk cId="1262383094" sldId="1764"/>
        </pc:sldMkLst>
      </pc:sldChg>
      <pc:sldChg chg="add">
        <pc:chgData name="Jure Leskovec" userId="c3375773-ce7f-444d-a7c6-e358fb579a72" providerId="ADAL" clId="{02917777-67CE-9243-B13C-FF71D5ACA9DE}" dt="2021-02-08T02:18:42.218" v="190"/>
        <pc:sldMkLst>
          <pc:docMk/>
          <pc:sldMk cId="1100857978" sldId="1766"/>
        </pc:sldMkLst>
      </pc:sldChg>
      <pc:sldChg chg="add">
        <pc:chgData name="Jure Leskovec" userId="c3375773-ce7f-444d-a7c6-e358fb579a72" providerId="ADAL" clId="{02917777-67CE-9243-B13C-FF71D5ACA9DE}" dt="2021-02-08T02:18:42.218" v="190"/>
        <pc:sldMkLst>
          <pc:docMk/>
          <pc:sldMk cId="2653375848" sldId="1768"/>
        </pc:sldMkLst>
      </pc:sldChg>
      <pc:sldChg chg="add">
        <pc:chgData name="Jure Leskovec" userId="c3375773-ce7f-444d-a7c6-e358fb579a72" providerId="ADAL" clId="{02917777-67CE-9243-B13C-FF71D5ACA9DE}" dt="2021-02-08T02:18:42.218" v="190"/>
        <pc:sldMkLst>
          <pc:docMk/>
          <pc:sldMk cId="1309638119" sldId="1769"/>
        </pc:sldMkLst>
      </pc:sldChg>
      <pc:sldChg chg="add">
        <pc:chgData name="Jure Leskovec" userId="c3375773-ce7f-444d-a7c6-e358fb579a72" providerId="ADAL" clId="{02917777-67CE-9243-B13C-FF71D5ACA9DE}" dt="2021-02-08T02:18:42.218" v="190"/>
        <pc:sldMkLst>
          <pc:docMk/>
          <pc:sldMk cId="3206284584" sldId="1770"/>
        </pc:sldMkLst>
      </pc:sldChg>
      <pc:sldChg chg="modSp add mod">
        <pc:chgData name="Jure Leskovec" userId="c3375773-ce7f-444d-a7c6-e358fb579a72" providerId="ADAL" clId="{02917777-67CE-9243-B13C-FF71D5ACA9DE}" dt="2021-02-09T17:55:48.694" v="4550" actId="207"/>
        <pc:sldMkLst>
          <pc:docMk/>
          <pc:sldMk cId="2494988456" sldId="1777"/>
        </pc:sldMkLst>
        <pc:spChg chg="mod">
          <ac:chgData name="Jure Leskovec" userId="c3375773-ce7f-444d-a7c6-e358fb579a72" providerId="ADAL" clId="{02917777-67CE-9243-B13C-FF71D5ACA9DE}" dt="2021-02-09T17:55:31.545" v="4549" actId="207"/>
          <ac:spMkLst>
            <pc:docMk/>
            <pc:sldMk cId="2494988456" sldId="1777"/>
            <ac:spMk id="3" creationId="{D8C84BA1-D83E-3146-BA86-91F732ABE562}"/>
          </ac:spMkLst>
        </pc:spChg>
        <pc:spChg chg="mod">
          <ac:chgData name="Jure Leskovec" userId="c3375773-ce7f-444d-a7c6-e358fb579a72" providerId="ADAL" clId="{02917777-67CE-9243-B13C-FF71D5ACA9DE}" dt="2021-02-09T17:55:48.694" v="4550" actId="207"/>
          <ac:spMkLst>
            <pc:docMk/>
            <pc:sldMk cId="2494988456" sldId="1777"/>
            <ac:spMk id="26" creationId="{B6D5B1BE-AAFA-B74A-924F-40BCF3715353}"/>
          </ac:spMkLst>
        </pc:spChg>
      </pc:sldChg>
      <pc:sldChg chg="add">
        <pc:chgData name="Jure Leskovec" userId="c3375773-ce7f-444d-a7c6-e358fb579a72" providerId="ADAL" clId="{02917777-67CE-9243-B13C-FF71D5ACA9DE}" dt="2021-02-08T02:18:42.218" v="190"/>
        <pc:sldMkLst>
          <pc:docMk/>
          <pc:sldMk cId="2345342746" sldId="1780"/>
        </pc:sldMkLst>
      </pc:sldChg>
      <pc:sldChg chg="add">
        <pc:chgData name="Jure Leskovec" userId="c3375773-ce7f-444d-a7c6-e358fb579a72" providerId="ADAL" clId="{02917777-67CE-9243-B13C-FF71D5ACA9DE}" dt="2021-02-08T02:18:42.218" v="190"/>
        <pc:sldMkLst>
          <pc:docMk/>
          <pc:sldMk cId="1823836245" sldId="1782"/>
        </pc:sldMkLst>
      </pc:sldChg>
      <pc:sldChg chg="add">
        <pc:chgData name="Jure Leskovec" userId="c3375773-ce7f-444d-a7c6-e358fb579a72" providerId="ADAL" clId="{02917777-67CE-9243-B13C-FF71D5ACA9DE}" dt="2021-02-08T02:18:42.218" v="190"/>
        <pc:sldMkLst>
          <pc:docMk/>
          <pc:sldMk cId="3728090362" sldId="1784"/>
        </pc:sldMkLst>
      </pc:sldChg>
      <pc:sldChg chg="add">
        <pc:chgData name="Jure Leskovec" userId="c3375773-ce7f-444d-a7c6-e358fb579a72" providerId="ADAL" clId="{02917777-67CE-9243-B13C-FF71D5ACA9DE}" dt="2021-02-08T02:18:42.218" v="190"/>
        <pc:sldMkLst>
          <pc:docMk/>
          <pc:sldMk cId="229019636" sldId="1785"/>
        </pc:sldMkLst>
      </pc:sldChg>
      <pc:sldChg chg="add">
        <pc:chgData name="Jure Leskovec" userId="c3375773-ce7f-444d-a7c6-e358fb579a72" providerId="ADAL" clId="{02917777-67CE-9243-B13C-FF71D5ACA9DE}" dt="2021-02-08T02:18:42.218" v="190"/>
        <pc:sldMkLst>
          <pc:docMk/>
          <pc:sldMk cId="2481325905" sldId="1786"/>
        </pc:sldMkLst>
      </pc:sldChg>
      <pc:sldChg chg="add">
        <pc:chgData name="Jure Leskovec" userId="c3375773-ce7f-444d-a7c6-e358fb579a72" providerId="ADAL" clId="{02917777-67CE-9243-B13C-FF71D5ACA9DE}" dt="2021-02-08T02:18:42.218" v="190"/>
        <pc:sldMkLst>
          <pc:docMk/>
          <pc:sldMk cId="37816971" sldId="1788"/>
        </pc:sldMkLst>
      </pc:sldChg>
      <pc:sldChg chg="add">
        <pc:chgData name="Jure Leskovec" userId="c3375773-ce7f-444d-a7c6-e358fb579a72" providerId="ADAL" clId="{02917777-67CE-9243-B13C-FF71D5ACA9DE}" dt="2021-02-08T02:18:42.218" v="190"/>
        <pc:sldMkLst>
          <pc:docMk/>
          <pc:sldMk cId="484532065" sldId="1790"/>
        </pc:sldMkLst>
      </pc:sldChg>
      <pc:sldChg chg="add">
        <pc:chgData name="Jure Leskovec" userId="c3375773-ce7f-444d-a7c6-e358fb579a72" providerId="ADAL" clId="{02917777-67CE-9243-B13C-FF71D5ACA9DE}" dt="2021-02-08T02:18:42.218" v="190"/>
        <pc:sldMkLst>
          <pc:docMk/>
          <pc:sldMk cId="1216434415" sldId="1791"/>
        </pc:sldMkLst>
      </pc:sldChg>
      <pc:sldChg chg="add">
        <pc:chgData name="Jure Leskovec" userId="c3375773-ce7f-444d-a7c6-e358fb579a72" providerId="ADAL" clId="{02917777-67CE-9243-B13C-FF71D5ACA9DE}" dt="2021-02-08T02:18:42.218" v="190"/>
        <pc:sldMkLst>
          <pc:docMk/>
          <pc:sldMk cId="3409698193" sldId="1792"/>
        </pc:sldMkLst>
      </pc:sldChg>
      <pc:sldChg chg="addSp modSp add mod">
        <pc:chgData name="Jure Leskovec" userId="c3375773-ce7f-444d-a7c6-e358fb579a72" providerId="ADAL" clId="{02917777-67CE-9243-B13C-FF71D5ACA9DE}" dt="2021-02-08T02:19:10.717" v="290" actId="20577"/>
        <pc:sldMkLst>
          <pc:docMk/>
          <pc:sldMk cId="797823488" sldId="1795"/>
        </pc:sldMkLst>
        <pc:spChg chg="add mod">
          <ac:chgData name="Jure Leskovec" userId="c3375773-ce7f-444d-a7c6-e358fb579a72" providerId="ADAL" clId="{02917777-67CE-9243-B13C-FF71D5ACA9DE}" dt="2021-02-08T02:19:10.717" v="290" actId="20577"/>
          <ac:spMkLst>
            <pc:docMk/>
            <pc:sldMk cId="797823488" sldId="1795"/>
            <ac:spMk id="6" creationId="{EEC5F673-B7F0-2E4B-8F3E-C7BC9E965304}"/>
          </ac:spMkLst>
        </pc:spChg>
      </pc:sldChg>
      <pc:sldChg chg="addSp modSp new mod">
        <pc:chgData name="Jure Leskovec" userId="c3375773-ce7f-444d-a7c6-e358fb579a72" providerId="ADAL" clId="{02917777-67CE-9243-B13C-FF71D5ACA9DE}" dt="2021-02-09T18:10:23.943" v="4762" actId="20577"/>
        <pc:sldMkLst>
          <pc:docMk/>
          <pc:sldMk cId="3765260418" sldId="1796"/>
        </pc:sldMkLst>
        <pc:spChg chg="mod">
          <ac:chgData name="Jure Leskovec" userId="c3375773-ce7f-444d-a7c6-e358fb579a72" providerId="ADAL" clId="{02917777-67CE-9243-B13C-FF71D5ACA9DE}" dt="2021-02-09T18:10:23.943" v="4762" actId="20577"/>
          <ac:spMkLst>
            <pc:docMk/>
            <pc:sldMk cId="3765260418" sldId="1796"/>
            <ac:spMk id="2" creationId="{A139675E-4C31-514D-BED0-A7B155311CF4}"/>
          </ac:spMkLst>
        </pc:spChg>
        <pc:spChg chg="add mod">
          <ac:chgData name="Jure Leskovec" userId="c3375773-ce7f-444d-a7c6-e358fb579a72" providerId="ADAL" clId="{02917777-67CE-9243-B13C-FF71D5ACA9DE}" dt="2021-02-08T02:42:02.484" v="3303" actId="20577"/>
          <ac:spMkLst>
            <pc:docMk/>
            <pc:sldMk cId="3765260418" sldId="1796"/>
            <ac:spMk id="7" creationId="{26E6B2B7-1348-A540-AFE9-811A9B649203}"/>
          </ac:spMkLst>
        </pc:spChg>
      </pc:sldChg>
      <pc:sldChg chg="add del">
        <pc:chgData name="Jure Leskovec" userId="c3375773-ce7f-444d-a7c6-e358fb579a72" providerId="ADAL" clId="{02917777-67CE-9243-B13C-FF71D5ACA9DE}" dt="2021-02-08T02:41:38.402" v="3245"/>
        <pc:sldMkLst>
          <pc:docMk/>
          <pc:sldMk cId="802560620" sldId="1797"/>
        </pc:sldMkLst>
      </pc:sldChg>
      <pc:sldChg chg="add del">
        <pc:chgData name="Jure Leskovec" userId="c3375773-ce7f-444d-a7c6-e358fb579a72" providerId="ADAL" clId="{02917777-67CE-9243-B13C-FF71D5ACA9DE}" dt="2021-02-08T02:41:35.124" v="3243"/>
        <pc:sldMkLst>
          <pc:docMk/>
          <pc:sldMk cId="1558714866" sldId="1797"/>
        </pc:sldMkLst>
      </pc:sldChg>
      <pc:sldChg chg="modSp add mod ord">
        <pc:chgData name="Jure Leskovec" userId="c3375773-ce7f-444d-a7c6-e358fb579a72" providerId="ADAL" clId="{02917777-67CE-9243-B13C-FF71D5ACA9DE}" dt="2021-02-09T04:58:24.877" v="4045" actId="20577"/>
        <pc:sldMkLst>
          <pc:docMk/>
          <pc:sldMk cId="2571557939" sldId="1797"/>
        </pc:sldMkLst>
        <pc:spChg chg="mod">
          <ac:chgData name="Jure Leskovec" userId="c3375773-ce7f-444d-a7c6-e358fb579a72" providerId="ADAL" clId="{02917777-67CE-9243-B13C-FF71D5ACA9DE}" dt="2021-02-09T04:58:24.877" v="4045" actId="20577"/>
          <ac:spMkLst>
            <pc:docMk/>
            <pc:sldMk cId="2571557939" sldId="1797"/>
            <ac:spMk id="7" creationId="{00000000-0000-0000-0000-000000000000}"/>
          </ac:spMkLst>
        </pc:spChg>
      </pc:sldChg>
      <pc:sldChg chg="add del">
        <pc:chgData name="Jure Leskovec" userId="c3375773-ce7f-444d-a7c6-e358fb579a72" providerId="ADAL" clId="{02917777-67CE-9243-B13C-FF71D5ACA9DE}" dt="2021-02-08T02:41:38.402" v="3245"/>
        <pc:sldMkLst>
          <pc:docMk/>
          <pc:sldMk cId="1480579718" sldId="1798"/>
        </pc:sldMkLst>
      </pc:sldChg>
      <pc:sldChg chg="new del">
        <pc:chgData name="Jure Leskovec" userId="c3375773-ce7f-444d-a7c6-e358fb579a72" providerId="ADAL" clId="{02917777-67CE-9243-B13C-FF71D5ACA9DE}" dt="2021-02-09T05:19:30.527" v="4546" actId="2696"/>
        <pc:sldMkLst>
          <pc:docMk/>
          <pc:sldMk cId="1947135506" sldId="1798"/>
        </pc:sldMkLst>
      </pc:sldChg>
      <pc:sldChg chg="add del">
        <pc:chgData name="Jure Leskovec" userId="c3375773-ce7f-444d-a7c6-e358fb579a72" providerId="ADAL" clId="{02917777-67CE-9243-B13C-FF71D5ACA9DE}" dt="2021-02-08T02:41:35.124" v="3243"/>
        <pc:sldMkLst>
          <pc:docMk/>
          <pc:sldMk cId="3218845661" sldId="1798"/>
        </pc:sldMkLst>
      </pc:sldChg>
      <pc:sldChg chg="add del">
        <pc:chgData name="Jure Leskovec" userId="c3375773-ce7f-444d-a7c6-e358fb579a72" providerId="ADAL" clId="{02917777-67CE-9243-B13C-FF71D5ACA9DE}" dt="2021-02-08T02:41:38.402" v="3245"/>
        <pc:sldMkLst>
          <pc:docMk/>
          <pc:sldMk cId="260497929" sldId="1799"/>
        </pc:sldMkLst>
      </pc:sldChg>
      <pc:sldChg chg="add del">
        <pc:chgData name="Jure Leskovec" userId="c3375773-ce7f-444d-a7c6-e358fb579a72" providerId="ADAL" clId="{02917777-67CE-9243-B13C-FF71D5ACA9DE}" dt="2021-02-08T02:43:17.039" v="3340"/>
        <pc:sldMkLst>
          <pc:docMk/>
          <pc:sldMk cId="2441933133" sldId="1799"/>
        </pc:sldMkLst>
      </pc:sldChg>
      <pc:sldChg chg="add del">
        <pc:chgData name="Jure Leskovec" userId="c3375773-ce7f-444d-a7c6-e358fb579a72" providerId="ADAL" clId="{02917777-67CE-9243-B13C-FF71D5ACA9DE}" dt="2021-02-08T02:41:35.124" v="3243"/>
        <pc:sldMkLst>
          <pc:docMk/>
          <pc:sldMk cId="3220356278" sldId="1799"/>
        </pc:sldMkLst>
      </pc:sldChg>
      <pc:sldChg chg="modSp add mod modShow">
        <pc:chgData name="Jure Leskovec" userId="c3375773-ce7f-444d-a7c6-e358fb579a72" providerId="ADAL" clId="{02917777-67CE-9243-B13C-FF71D5ACA9DE}" dt="2021-02-09T05:19:39.927" v="4547" actId="729"/>
        <pc:sldMkLst>
          <pc:docMk/>
          <pc:sldMk cId="3832457396" sldId="1799"/>
        </pc:sldMkLst>
        <pc:spChg chg="mod">
          <ac:chgData name="Jure Leskovec" userId="c3375773-ce7f-444d-a7c6-e358fb579a72" providerId="ADAL" clId="{02917777-67CE-9243-B13C-FF71D5ACA9DE}" dt="2021-02-08T02:43:52.829" v="3375" actId="20577"/>
          <ac:spMkLst>
            <pc:docMk/>
            <pc:sldMk cId="3832457396" sldId="1799"/>
            <ac:spMk id="7" creationId="{00000000-0000-0000-0000-000000000000}"/>
          </ac:spMkLst>
        </pc:spChg>
      </pc:sldChg>
      <pc:sldChg chg="add del">
        <pc:chgData name="Jure Leskovec" userId="c3375773-ce7f-444d-a7c6-e358fb579a72" providerId="ADAL" clId="{02917777-67CE-9243-B13C-FF71D5ACA9DE}" dt="2021-02-08T02:41:38.402" v="3245"/>
        <pc:sldMkLst>
          <pc:docMk/>
          <pc:sldMk cId="624858725" sldId="1800"/>
        </pc:sldMkLst>
      </pc:sldChg>
      <pc:sldChg chg="addSp modSp mod">
        <pc:chgData name="Jure Leskovec" userId="c3375773-ce7f-444d-a7c6-e358fb579a72" providerId="ADAL" clId="{02917777-67CE-9243-B13C-FF71D5ACA9DE}" dt="2021-02-09T04:44:54.054" v="3754" actId="20577"/>
        <pc:sldMkLst>
          <pc:docMk/>
          <pc:sldMk cId="2853659749" sldId="1800"/>
        </pc:sldMkLst>
        <pc:spChg chg="add mod">
          <ac:chgData name="Jure Leskovec" userId="c3375773-ce7f-444d-a7c6-e358fb579a72" providerId="ADAL" clId="{02917777-67CE-9243-B13C-FF71D5ACA9DE}" dt="2021-02-09T04:44:54.054" v="3754" actId="20577"/>
          <ac:spMkLst>
            <pc:docMk/>
            <pc:sldMk cId="2853659749" sldId="1800"/>
            <ac:spMk id="3" creationId="{F60C903D-38D1-E546-9FE2-4B2525205909}"/>
          </ac:spMkLst>
        </pc:spChg>
        <pc:spChg chg="mod">
          <ac:chgData name="Jure Leskovec" userId="c3375773-ce7f-444d-a7c6-e358fb579a72" providerId="ADAL" clId="{02917777-67CE-9243-B13C-FF71D5ACA9DE}" dt="2021-02-09T04:41:52.462" v="3418" actId="207"/>
          <ac:spMkLst>
            <pc:docMk/>
            <pc:sldMk cId="2853659749" sldId="1800"/>
            <ac:spMk id="23" creationId="{D347214F-08E9-1F4D-81F9-1683A90F78AC}"/>
          </ac:spMkLst>
        </pc:spChg>
        <pc:spChg chg="mod">
          <ac:chgData name="Jure Leskovec" userId="c3375773-ce7f-444d-a7c6-e358fb579a72" providerId="ADAL" clId="{02917777-67CE-9243-B13C-FF71D5ACA9DE}" dt="2021-02-09T04:42:08.962" v="3429" actId="20577"/>
          <ac:spMkLst>
            <pc:docMk/>
            <pc:sldMk cId="2853659749" sldId="1800"/>
            <ac:spMk id="56" creationId="{684BCE8C-10AE-7C4A-9DAD-3D9577024233}"/>
          </ac:spMkLst>
        </pc:spChg>
      </pc:sldChg>
      <pc:sldChg chg="add del">
        <pc:chgData name="Jure Leskovec" userId="c3375773-ce7f-444d-a7c6-e358fb579a72" providerId="ADAL" clId="{02917777-67CE-9243-B13C-FF71D5ACA9DE}" dt="2021-02-08T02:41:35.124" v="3243"/>
        <pc:sldMkLst>
          <pc:docMk/>
          <pc:sldMk cId="3526338272" sldId="1800"/>
        </pc:sldMkLst>
      </pc:sldChg>
      <pc:sldChg chg="add del">
        <pc:chgData name="Jure Leskovec" userId="c3375773-ce7f-444d-a7c6-e358fb579a72" providerId="ADAL" clId="{02917777-67CE-9243-B13C-FF71D5ACA9DE}" dt="2021-02-08T02:41:35.124" v="3243"/>
        <pc:sldMkLst>
          <pc:docMk/>
          <pc:sldMk cId="2025999905" sldId="1801"/>
        </pc:sldMkLst>
      </pc:sldChg>
      <pc:sldChg chg="add del">
        <pc:chgData name="Jure Leskovec" userId="c3375773-ce7f-444d-a7c6-e358fb579a72" providerId="ADAL" clId="{02917777-67CE-9243-B13C-FF71D5ACA9DE}" dt="2021-02-08T02:41:38.402" v="3245"/>
        <pc:sldMkLst>
          <pc:docMk/>
          <pc:sldMk cId="2163648259" sldId="1801"/>
        </pc:sldMkLst>
      </pc:sldChg>
      <pc:sldChg chg="addSp modSp mod">
        <pc:chgData name="Jure Leskovec" userId="c3375773-ce7f-444d-a7c6-e358fb579a72" providerId="ADAL" clId="{02917777-67CE-9243-B13C-FF71D5ACA9DE}" dt="2021-02-09T17:59:53.141" v="4579" actId="6549"/>
        <pc:sldMkLst>
          <pc:docMk/>
          <pc:sldMk cId="2451209267" sldId="1801"/>
        </pc:sldMkLst>
        <pc:spChg chg="add mod">
          <ac:chgData name="Jure Leskovec" userId="c3375773-ce7f-444d-a7c6-e358fb579a72" providerId="ADAL" clId="{02917777-67CE-9243-B13C-FF71D5ACA9DE}" dt="2021-02-09T04:45:09.965" v="3769" actId="1037"/>
          <ac:spMkLst>
            <pc:docMk/>
            <pc:sldMk cId="2451209267" sldId="1801"/>
            <ac:spMk id="19" creationId="{902EA041-9A92-234F-806A-19EA01E527BB}"/>
          </ac:spMkLst>
        </pc:spChg>
        <pc:spChg chg="mod">
          <ac:chgData name="Jure Leskovec" userId="c3375773-ce7f-444d-a7c6-e358fb579a72" providerId="ADAL" clId="{02917777-67CE-9243-B13C-FF71D5ACA9DE}" dt="2021-02-09T04:43:16.163" v="3534" actId="207"/>
          <ac:spMkLst>
            <pc:docMk/>
            <pc:sldMk cId="2451209267" sldId="1801"/>
            <ac:spMk id="23" creationId="{D347214F-08E9-1F4D-81F9-1683A90F78AC}"/>
          </ac:spMkLst>
        </pc:spChg>
        <pc:spChg chg="mod">
          <ac:chgData name="Jure Leskovec" userId="c3375773-ce7f-444d-a7c6-e358fb579a72" providerId="ADAL" clId="{02917777-67CE-9243-B13C-FF71D5ACA9DE}" dt="2021-02-09T17:59:53.141" v="4579" actId="6549"/>
          <ac:spMkLst>
            <pc:docMk/>
            <pc:sldMk cId="2451209267" sldId="1801"/>
            <ac:spMk id="56" creationId="{684BCE8C-10AE-7C4A-9DAD-3D9577024233}"/>
          </ac:spMkLst>
        </pc:spChg>
      </pc:sldChg>
      <pc:sldChg chg="add del">
        <pc:chgData name="Jure Leskovec" userId="c3375773-ce7f-444d-a7c6-e358fb579a72" providerId="ADAL" clId="{02917777-67CE-9243-B13C-FF71D5ACA9DE}" dt="2021-02-08T02:41:38.402" v="3245"/>
        <pc:sldMkLst>
          <pc:docMk/>
          <pc:sldMk cId="2312193046" sldId="1802"/>
        </pc:sldMkLst>
      </pc:sldChg>
      <pc:sldChg chg="add del">
        <pc:chgData name="Jure Leskovec" userId="c3375773-ce7f-444d-a7c6-e358fb579a72" providerId="ADAL" clId="{02917777-67CE-9243-B13C-FF71D5ACA9DE}" dt="2021-02-08T02:41:35.124" v="3243"/>
        <pc:sldMkLst>
          <pc:docMk/>
          <pc:sldMk cId="2352067814" sldId="1802"/>
        </pc:sldMkLst>
      </pc:sldChg>
      <pc:sldChg chg="modSp mod">
        <pc:chgData name="Jure Leskovec" userId="c3375773-ce7f-444d-a7c6-e358fb579a72" providerId="ADAL" clId="{02917777-67CE-9243-B13C-FF71D5ACA9DE}" dt="2021-02-09T18:01:21.993" v="4612" actId="207"/>
        <pc:sldMkLst>
          <pc:docMk/>
          <pc:sldMk cId="2588848376" sldId="1802"/>
        </pc:sldMkLst>
        <pc:spChg chg="mod">
          <ac:chgData name="Jure Leskovec" userId="c3375773-ce7f-444d-a7c6-e358fb579a72" providerId="ADAL" clId="{02917777-67CE-9243-B13C-FF71D5ACA9DE}" dt="2021-02-09T18:00:36.196" v="4595" actId="20577"/>
          <ac:spMkLst>
            <pc:docMk/>
            <pc:sldMk cId="2588848376" sldId="1802"/>
            <ac:spMk id="2" creationId="{150544D8-E50D-C14F-B947-D0848F0A46DA}"/>
          </ac:spMkLst>
        </pc:spChg>
        <pc:spChg chg="mod">
          <ac:chgData name="Jure Leskovec" userId="c3375773-ce7f-444d-a7c6-e358fb579a72" providerId="ADAL" clId="{02917777-67CE-9243-B13C-FF71D5ACA9DE}" dt="2021-02-09T18:01:21.993" v="4612" actId="207"/>
          <ac:spMkLst>
            <pc:docMk/>
            <pc:sldMk cId="2588848376" sldId="1802"/>
            <ac:spMk id="3" creationId="{A901BEF5-B39C-1843-B683-A144428A3A09}"/>
          </ac:spMkLst>
        </pc:spChg>
      </pc:sldChg>
      <pc:sldChg chg="add del">
        <pc:chgData name="Jure Leskovec" userId="c3375773-ce7f-444d-a7c6-e358fb579a72" providerId="ADAL" clId="{02917777-67CE-9243-B13C-FF71D5ACA9DE}" dt="2021-02-08T02:41:35.124" v="3243"/>
        <pc:sldMkLst>
          <pc:docMk/>
          <pc:sldMk cId="567119685" sldId="1803"/>
        </pc:sldMkLst>
      </pc:sldChg>
      <pc:sldChg chg="add del">
        <pc:chgData name="Jure Leskovec" userId="c3375773-ce7f-444d-a7c6-e358fb579a72" providerId="ADAL" clId="{02917777-67CE-9243-B13C-FF71D5ACA9DE}" dt="2021-02-08T02:41:38.402" v="3245"/>
        <pc:sldMkLst>
          <pc:docMk/>
          <pc:sldMk cId="4092410041" sldId="1803"/>
        </pc:sldMkLst>
      </pc:sldChg>
      <pc:sldChg chg="add del">
        <pc:chgData name="Jure Leskovec" userId="c3375773-ce7f-444d-a7c6-e358fb579a72" providerId="ADAL" clId="{02917777-67CE-9243-B13C-FF71D5ACA9DE}" dt="2021-02-08T02:41:38.402" v="3245"/>
        <pc:sldMkLst>
          <pc:docMk/>
          <pc:sldMk cId="1875432226" sldId="1804"/>
        </pc:sldMkLst>
      </pc:sldChg>
      <pc:sldChg chg="addSp delSp modSp mod">
        <pc:chgData name="Jure Leskovec" userId="c3375773-ce7f-444d-a7c6-e358fb579a72" providerId="ADAL" clId="{02917777-67CE-9243-B13C-FF71D5ACA9DE}" dt="2021-02-09T18:01:04.461" v="4609"/>
        <pc:sldMkLst>
          <pc:docMk/>
          <pc:sldMk cId="2469075649" sldId="1804"/>
        </pc:sldMkLst>
        <pc:spChg chg="mod">
          <ac:chgData name="Jure Leskovec" userId="c3375773-ce7f-444d-a7c6-e358fb579a72" providerId="ADAL" clId="{02917777-67CE-9243-B13C-FF71D5ACA9DE}" dt="2021-02-09T18:00:40.032" v="4600" actId="20577"/>
          <ac:spMkLst>
            <pc:docMk/>
            <pc:sldMk cId="2469075649" sldId="1804"/>
            <ac:spMk id="2" creationId="{150544D8-E50D-C14F-B947-D0848F0A46DA}"/>
          </ac:spMkLst>
        </pc:spChg>
        <pc:spChg chg="mod">
          <ac:chgData name="Jure Leskovec" userId="c3375773-ce7f-444d-a7c6-e358fb579a72" providerId="ADAL" clId="{02917777-67CE-9243-B13C-FF71D5ACA9DE}" dt="2021-02-09T18:00:29.090" v="4591" actId="6549"/>
          <ac:spMkLst>
            <pc:docMk/>
            <pc:sldMk cId="2469075649" sldId="1804"/>
            <ac:spMk id="3" creationId="{A901BEF5-B39C-1843-B683-A144428A3A09}"/>
          </ac:spMkLst>
        </pc:spChg>
        <pc:spChg chg="add del mod">
          <ac:chgData name="Jure Leskovec" userId="c3375773-ce7f-444d-a7c6-e358fb579a72" providerId="ADAL" clId="{02917777-67CE-9243-B13C-FF71D5ACA9DE}" dt="2021-02-09T18:01:04.461" v="4609"/>
          <ac:spMkLst>
            <pc:docMk/>
            <pc:sldMk cId="2469075649" sldId="1804"/>
            <ac:spMk id="7" creationId="{571D0D99-4D76-0E45-9996-784E17BDD9EF}"/>
          </ac:spMkLst>
        </pc:spChg>
      </pc:sldChg>
      <pc:sldChg chg="add del">
        <pc:chgData name="Jure Leskovec" userId="c3375773-ce7f-444d-a7c6-e358fb579a72" providerId="ADAL" clId="{02917777-67CE-9243-B13C-FF71D5ACA9DE}" dt="2021-02-08T02:41:35.124" v="3243"/>
        <pc:sldMkLst>
          <pc:docMk/>
          <pc:sldMk cId="2509287200" sldId="1804"/>
        </pc:sldMkLst>
      </pc:sldChg>
      <pc:sldChg chg="add del">
        <pc:chgData name="Jure Leskovec" userId="c3375773-ce7f-444d-a7c6-e358fb579a72" providerId="ADAL" clId="{02917777-67CE-9243-B13C-FF71D5ACA9DE}" dt="2021-02-08T02:41:35.124" v="3243"/>
        <pc:sldMkLst>
          <pc:docMk/>
          <pc:sldMk cId="264178908" sldId="1805"/>
        </pc:sldMkLst>
      </pc:sldChg>
      <pc:sldChg chg="addSp modSp mod">
        <pc:chgData name="Jure Leskovec" userId="c3375773-ce7f-444d-a7c6-e358fb579a72" providerId="ADAL" clId="{02917777-67CE-9243-B13C-FF71D5ACA9DE}" dt="2021-02-09T18:26:48.800" v="5050" actId="20577"/>
        <pc:sldMkLst>
          <pc:docMk/>
          <pc:sldMk cId="752001214" sldId="1805"/>
        </pc:sldMkLst>
        <pc:spChg chg="mod">
          <ac:chgData name="Jure Leskovec" userId="c3375773-ce7f-444d-a7c6-e358fb579a72" providerId="ADAL" clId="{02917777-67CE-9243-B13C-FF71D5ACA9DE}" dt="2021-02-09T18:25:23.702" v="4974" actId="20577"/>
          <ac:spMkLst>
            <pc:docMk/>
            <pc:sldMk cId="752001214" sldId="1805"/>
            <ac:spMk id="2" creationId="{098AC8E4-8E44-F645-B4C7-A8F82713BCF0}"/>
          </ac:spMkLst>
        </pc:spChg>
        <pc:spChg chg="mod">
          <ac:chgData name="Jure Leskovec" userId="c3375773-ce7f-444d-a7c6-e358fb579a72" providerId="ADAL" clId="{02917777-67CE-9243-B13C-FF71D5ACA9DE}" dt="2021-02-09T18:25:54.094" v="4981" actId="115"/>
          <ac:spMkLst>
            <pc:docMk/>
            <pc:sldMk cId="752001214" sldId="1805"/>
            <ac:spMk id="3" creationId="{637FD69F-7D3F-294A-BBA7-E1454F25C2F3}"/>
          </ac:spMkLst>
        </pc:spChg>
        <pc:spChg chg="mod">
          <ac:chgData name="Jure Leskovec" userId="c3375773-ce7f-444d-a7c6-e358fb579a72" providerId="ADAL" clId="{02917777-67CE-9243-B13C-FF71D5ACA9DE}" dt="2021-02-09T18:26:31.932" v="5035" actId="6549"/>
          <ac:spMkLst>
            <pc:docMk/>
            <pc:sldMk cId="752001214" sldId="1805"/>
            <ac:spMk id="22" creationId="{4595DAEB-A0EC-764C-BA2E-815C95845307}"/>
          </ac:spMkLst>
        </pc:spChg>
        <pc:spChg chg="mod">
          <ac:chgData name="Jure Leskovec" userId="c3375773-ce7f-444d-a7c6-e358fb579a72" providerId="ADAL" clId="{02917777-67CE-9243-B13C-FF71D5ACA9DE}" dt="2021-02-09T18:26:32.824" v="5036" actId="6549"/>
          <ac:spMkLst>
            <pc:docMk/>
            <pc:sldMk cId="752001214" sldId="1805"/>
            <ac:spMk id="23" creationId="{C226BA78-6470-0A4C-8320-8F9321EC009D}"/>
          </ac:spMkLst>
        </pc:spChg>
        <pc:spChg chg="mod">
          <ac:chgData name="Jure Leskovec" userId="c3375773-ce7f-444d-a7c6-e358fb579a72" providerId="ADAL" clId="{02917777-67CE-9243-B13C-FF71D5ACA9DE}" dt="2021-02-09T18:26:34.053" v="5037" actId="6549"/>
          <ac:spMkLst>
            <pc:docMk/>
            <pc:sldMk cId="752001214" sldId="1805"/>
            <ac:spMk id="30" creationId="{F5908FD7-58E9-9F44-8AAB-E5F4077B3882}"/>
          </ac:spMkLst>
        </pc:spChg>
        <pc:spChg chg="mod">
          <ac:chgData name="Jure Leskovec" userId="c3375773-ce7f-444d-a7c6-e358fb579a72" providerId="ADAL" clId="{02917777-67CE-9243-B13C-FF71D5ACA9DE}" dt="2021-02-09T18:26:35.505" v="5038" actId="6549"/>
          <ac:spMkLst>
            <pc:docMk/>
            <pc:sldMk cId="752001214" sldId="1805"/>
            <ac:spMk id="31" creationId="{6B434F6D-6DFA-7D48-9A6E-5E9F8F469559}"/>
          </ac:spMkLst>
        </pc:spChg>
        <pc:spChg chg="mod">
          <ac:chgData name="Jure Leskovec" userId="c3375773-ce7f-444d-a7c6-e358fb579a72" providerId="ADAL" clId="{02917777-67CE-9243-B13C-FF71D5ACA9DE}" dt="2021-02-09T18:26:36.374" v="5039" actId="6549"/>
          <ac:spMkLst>
            <pc:docMk/>
            <pc:sldMk cId="752001214" sldId="1805"/>
            <ac:spMk id="32" creationId="{9560D7AD-1B89-A640-92FE-2EDCFBA5C48D}"/>
          </ac:spMkLst>
        </pc:spChg>
        <pc:spChg chg="mod">
          <ac:chgData name="Jure Leskovec" userId="c3375773-ce7f-444d-a7c6-e358fb579a72" providerId="ADAL" clId="{02917777-67CE-9243-B13C-FF71D5ACA9DE}" dt="2021-02-09T18:26:37.321" v="5040" actId="6549"/>
          <ac:spMkLst>
            <pc:docMk/>
            <pc:sldMk cId="752001214" sldId="1805"/>
            <ac:spMk id="33" creationId="{140E6C66-D745-A54F-AA2E-EE0350E17236}"/>
          </ac:spMkLst>
        </pc:spChg>
        <pc:spChg chg="mod">
          <ac:chgData name="Jure Leskovec" userId="c3375773-ce7f-444d-a7c6-e358fb579a72" providerId="ADAL" clId="{02917777-67CE-9243-B13C-FF71D5ACA9DE}" dt="2021-02-09T18:26:38.703" v="5041" actId="6549"/>
          <ac:spMkLst>
            <pc:docMk/>
            <pc:sldMk cId="752001214" sldId="1805"/>
            <ac:spMk id="34" creationId="{A115AE6C-9B09-5F40-BF37-684FA0549B27}"/>
          </ac:spMkLst>
        </pc:spChg>
        <pc:spChg chg="mod">
          <ac:chgData name="Jure Leskovec" userId="c3375773-ce7f-444d-a7c6-e358fb579a72" providerId="ADAL" clId="{02917777-67CE-9243-B13C-FF71D5ACA9DE}" dt="2021-02-09T18:26:40.678" v="5042" actId="6549"/>
          <ac:spMkLst>
            <pc:docMk/>
            <pc:sldMk cId="752001214" sldId="1805"/>
            <ac:spMk id="44" creationId="{65867734-F898-764B-AB68-FAB7970DB1A3}"/>
          </ac:spMkLst>
        </pc:spChg>
        <pc:spChg chg="mod">
          <ac:chgData name="Jure Leskovec" userId="c3375773-ce7f-444d-a7c6-e358fb579a72" providerId="ADAL" clId="{02917777-67CE-9243-B13C-FF71D5ACA9DE}" dt="2021-02-09T18:26:42.946" v="5045" actId="20577"/>
          <ac:spMkLst>
            <pc:docMk/>
            <pc:sldMk cId="752001214" sldId="1805"/>
            <ac:spMk id="45" creationId="{99EDAECB-906C-A34D-A45F-7C19C3241FBA}"/>
          </ac:spMkLst>
        </pc:spChg>
        <pc:spChg chg="mod">
          <ac:chgData name="Jure Leskovec" userId="c3375773-ce7f-444d-a7c6-e358fb579a72" providerId="ADAL" clId="{02917777-67CE-9243-B13C-FF71D5ACA9DE}" dt="2021-02-09T18:26:44.146" v="5046" actId="20577"/>
          <ac:spMkLst>
            <pc:docMk/>
            <pc:sldMk cId="752001214" sldId="1805"/>
            <ac:spMk id="52" creationId="{CB422E4C-4D77-C34B-BF26-E109BBFD37C2}"/>
          </ac:spMkLst>
        </pc:spChg>
        <pc:spChg chg="mod">
          <ac:chgData name="Jure Leskovec" userId="c3375773-ce7f-444d-a7c6-e358fb579a72" providerId="ADAL" clId="{02917777-67CE-9243-B13C-FF71D5ACA9DE}" dt="2021-02-09T18:26:44.847" v="5047" actId="20577"/>
          <ac:spMkLst>
            <pc:docMk/>
            <pc:sldMk cId="752001214" sldId="1805"/>
            <ac:spMk id="53" creationId="{C639D8C4-1CF5-8F46-B246-EE93A1399851}"/>
          </ac:spMkLst>
        </pc:spChg>
        <pc:spChg chg="mod">
          <ac:chgData name="Jure Leskovec" userId="c3375773-ce7f-444d-a7c6-e358fb579a72" providerId="ADAL" clId="{02917777-67CE-9243-B13C-FF71D5ACA9DE}" dt="2021-02-09T18:26:46.180" v="5048" actId="20577"/>
          <ac:spMkLst>
            <pc:docMk/>
            <pc:sldMk cId="752001214" sldId="1805"/>
            <ac:spMk id="54" creationId="{439450A0-F852-A145-B3AF-E0776F20E761}"/>
          </ac:spMkLst>
        </pc:spChg>
        <pc:spChg chg="mod">
          <ac:chgData name="Jure Leskovec" userId="c3375773-ce7f-444d-a7c6-e358fb579a72" providerId="ADAL" clId="{02917777-67CE-9243-B13C-FF71D5ACA9DE}" dt="2021-02-09T18:26:47.408" v="5049" actId="20577"/>
          <ac:spMkLst>
            <pc:docMk/>
            <pc:sldMk cId="752001214" sldId="1805"/>
            <ac:spMk id="55" creationId="{6A902761-AC41-B247-86F7-2CA843E6688B}"/>
          </ac:spMkLst>
        </pc:spChg>
        <pc:spChg chg="mod">
          <ac:chgData name="Jure Leskovec" userId="c3375773-ce7f-444d-a7c6-e358fb579a72" providerId="ADAL" clId="{02917777-67CE-9243-B13C-FF71D5ACA9DE}" dt="2021-02-09T18:26:48.800" v="5050" actId="20577"/>
          <ac:spMkLst>
            <pc:docMk/>
            <pc:sldMk cId="752001214" sldId="1805"/>
            <ac:spMk id="56" creationId="{26E179B9-ABE2-4C4B-8123-D42D6B3A6B8B}"/>
          </ac:spMkLst>
        </pc:spChg>
        <pc:spChg chg="add mod">
          <ac:chgData name="Jure Leskovec" userId="c3375773-ce7f-444d-a7c6-e358fb579a72" providerId="ADAL" clId="{02917777-67CE-9243-B13C-FF71D5ACA9DE}" dt="2021-02-09T18:26:08.299" v="5027" actId="1076"/>
          <ac:spMkLst>
            <pc:docMk/>
            <pc:sldMk cId="752001214" sldId="1805"/>
            <ac:spMk id="62" creationId="{74EC4119-227F-CC45-BCE0-482004376F44}"/>
          </ac:spMkLst>
        </pc:spChg>
        <pc:spChg chg="add mod">
          <ac:chgData name="Jure Leskovec" userId="c3375773-ce7f-444d-a7c6-e358fb579a72" providerId="ADAL" clId="{02917777-67CE-9243-B13C-FF71D5ACA9DE}" dt="2021-02-09T18:26:18.822" v="5034" actId="1035"/>
          <ac:spMkLst>
            <pc:docMk/>
            <pc:sldMk cId="752001214" sldId="1805"/>
            <ac:spMk id="63" creationId="{FC0EF7E9-62FF-744D-8442-FDC233584381}"/>
          </ac:spMkLst>
        </pc:spChg>
        <pc:grpChg chg="mod">
          <ac:chgData name="Jure Leskovec" userId="c3375773-ce7f-444d-a7c6-e358fb579a72" providerId="ADAL" clId="{02917777-67CE-9243-B13C-FF71D5ACA9DE}" dt="2021-02-09T18:26:05.151" v="5026" actId="1036"/>
          <ac:grpSpMkLst>
            <pc:docMk/>
            <pc:sldMk cId="752001214" sldId="1805"/>
            <ac:grpSpMk id="7" creationId="{30FDC145-6281-084B-A2B2-C40D82BD7FBA}"/>
          </ac:grpSpMkLst>
        </pc:grpChg>
        <pc:grpChg chg="mod">
          <ac:chgData name="Jure Leskovec" userId="c3375773-ce7f-444d-a7c6-e358fb579a72" providerId="ADAL" clId="{02917777-67CE-9243-B13C-FF71D5ACA9DE}" dt="2021-02-09T18:26:05.151" v="5026" actId="1036"/>
          <ac:grpSpMkLst>
            <pc:docMk/>
            <pc:sldMk cId="752001214" sldId="1805"/>
            <ac:grpSpMk id="18" creationId="{429BCC20-7E98-C347-BC54-637B85724F08}"/>
          </ac:grpSpMkLst>
        </pc:grpChg>
        <pc:grpChg chg="mod">
          <ac:chgData name="Jure Leskovec" userId="c3375773-ce7f-444d-a7c6-e358fb579a72" providerId="ADAL" clId="{02917777-67CE-9243-B13C-FF71D5ACA9DE}" dt="2021-02-09T18:26:05.151" v="5026" actId="1036"/>
          <ac:grpSpMkLst>
            <pc:docMk/>
            <pc:sldMk cId="752001214" sldId="1805"/>
            <ac:grpSpMk id="40" creationId="{7C089C1B-7813-0945-A690-4D49FB8FCBFB}"/>
          </ac:grpSpMkLst>
        </pc:grpChg>
      </pc:sldChg>
      <pc:sldChg chg="add del">
        <pc:chgData name="Jure Leskovec" userId="c3375773-ce7f-444d-a7c6-e358fb579a72" providerId="ADAL" clId="{02917777-67CE-9243-B13C-FF71D5ACA9DE}" dt="2021-02-08T02:41:38.402" v="3245"/>
        <pc:sldMkLst>
          <pc:docMk/>
          <pc:sldMk cId="2146130677" sldId="1805"/>
        </pc:sldMkLst>
      </pc:sldChg>
      <pc:sldChg chg="add del">
        <pc:chgData name="Jure Leskovec" userId="c3375773-ce7f-444d-a7c6-e358fb579a72" providerId="ADAL" clId="{02917777-67CE-9243-B13C-FF71D5ACA9DE}" dt="2021-02-08T02:41:38.402" v="3245"/>
        <pc:sldMkLst>
          <pc:docMk/>
          <pc:sldMk cId="744127726" sldId="1806"/>
        </pc:sldMkLst>
      </pc:sldChg>
      <pc:sldChg chg="add del">
        <pc:chgData name="Jure Leskovec" userId="c3375773-ce7f-444d-a7c6-e358fb579a72" providerId="ADAL" clId="{02917777-67CE-9243-B13C-FF71D5ACA9DE}" dt="2021-02-08T02:41:35.124" v="3243"/>
        <pc:sldMkLst>
          <pc:docMk/>
          <pc:sldMk cId="776708957" sldId="1806"/>
        </pc:sldMkLst>
      </pc:sldChg>
      <pc:sldChg chg="modSp mod">
        <pc:chgData name="Jure Leskovec" userId="c3375773-ce7f-444d-a7c6-e358fb579a72" providerId="ADAL" clId="{02917777-67CE-9243-B13C-FF71D5ACA9DE}" dt="2021-02-09T18:01:11.587" v="4610" actId="207"/>
        <pc:sldMkLst>
          <pc:docMk/>
          <pc:sldMk cId="1056369488" sldId="1806"/>
        </pc:sldMkLst>
        <pc:spChg chg="mod">
          <ac:chgData name="Jure Leskovec" userId="c3375773-ce7f-444d-a7c6-e358fb579a72" providerId="ADAL" clId="{02917777-67CE-9243-B13C-FF71D5ACA9DE}" dt="2021-02-09T18:01:11.587" v="4610" actId="207"/>
          <ac:spMkLst>
            <pc:docMk/>
            <pc:sldMk cId="1056369488" sldId="1806"/>
            <ac:spMk id="3" creationId="{73FEE50E-9B0D-8D4B-9107-60B402DB7F6D}"/>
          </ac:spMkLst>
        </pc:spChg>
      </pc:sldChg>
      <pc:sldChg chg="modSp mod">
        <pc:chgData name="Jure Leskovec" userId="c3375773-ce7f-444d-a7c6-e358fb579a72" providerId="ADAL" clId="{02917777-67CE-9243-B13C-FF71D5ACA9DE}" dt="2021-02-09T17:59:50.885" v="4577" actId="113"/>
        <pc:sldMkLst>
          <pc:docMk/>
          <pc:sldMk cId="1472673344" sldId="1807"/>
        </pc:sldMkLst>
        <pc:spChg chg="mod">
          <ac:chgData name="Jure Leskovec" userId="c3375773-ce7f-444d-a7c6-e358fb579a72" providerId="ADAL" clId="{02917777-67CE-9243-B13C-FF71D5ACA9DE}" dt="2021-02-09T04:41:37.511" v="3412" actId="207"/>
          <ac:spMkLst>
            <pc:docMk/>
            <pc:sldMk cId="1472673344" sldId="1807"/>
            <ac:spMk id="3" creationId="{E200EA6F-AE7D-B742-8346-C782B8B8120A}"/>
          </ac:spMkLst>
        </pc:spChg>
        <pc:spChg chg="mod">
          <ac:chgData name="Jure Leskovec" userId="c3375773-ce7f-444d-a7c6-e358fb579a72" providerId="ADAL" clId="{02917777-67CE-9243-B13C-FF71D5ACA9DE}" dt="2021-02-09T17:59:50.885" v="4577" actId="113"/>
          <ac:spMkLst>
            <pc:docMk/>
            <pc:sldMk cId="1472673344" sldId="1807"/>
            <ac:spMk id="18" creationId="{9D710B46-15FB-814C-9F65-48D457F9AC47}"/>
          </ac:spMkLst>
        </pc:spChg>
      </pc:sldChg>
      <pc:sldChg chg="add del">
        <pc:chgData name="Jure Leskovec" userId="c3375773-ce7f-444d-a7c6-e358fb579a72" providerId="ADAL" clId="{02917777-67CE-9243-B13C-FF71D5ACA9DE}" dt="2021-02-08T02:41:35.124" v="3243"/>
        <pc:sldMkLst>
          <pc:docMk/>
          <pc:sldMk cId="1556390456" sldId="1807"/>
        </pc:sldMkLst>
      </pc:sldChg>
      <pc:sldChg chg="add del">
        <pc:chgData name="Jure Leskovec" userId="c3375773-ce7f-444d-a7c6-e358fb579a72" providerId="ADAL" clId="{02917777-67CE-9243-B13C-FF71D5ACA9DE}" dt="2021-02-08T02:41:38.402" v="3245"/>
        <pc:sldMkLst>
          <pc:docMk/>
          <pc:sldMk cId="1979817434" sldId="1807"/>
        </pc:sldMkLst>
      </pc:sldChg>
      <pc:sldChg chg="add del">
        <pc:chgData name="Jure Leskovec" userId="c3375773-ce7f-444d-a7c6-e358fb579a72" providerId="ADAL" clId="{02917777-67CE-9243-B13C-FF71D5ACA9DE}" dt="2021-02-08T02:41:35.124" v="3243"/>
        <pc:sldMkLst>
          <pc:docMk/>
          <pc:sldMk cId="549249217" sldId="1808"/>
        </pc:sldMkLst>
      </pc:sldChg>
      <pc:sldChg chg="modSp mod">
        <pc:chgData name="Jure Leskovec" userId="c3375773-ce7f-444d-a7c6-e358fb579a72" providerId="ADAL" clId="{02917777-67CE-9243-B13C-FF71D5ACA9DE}" dt="2021-02-09T18:00:11.184" v="4587" actId="15"/>
        <pc:sldMkLst>
          <pc:docMk/>
          <pc:sldMk cId="721090567" sldId="1808"/>
        </pc:sldMkLst>
        <pc:spChg chg="mod">
          <ac:chgData name="Jure Leskovec" userId="c3375773-ce7f-444d-a7c6-e358fb579a72" providerId="ADAL" clId="{02917777-67CE-9243-B13C-FF71D5ACA9DE}" dt="2021-02-09T18:00:11.184" v="4587" actId="15"/>
          <ac:spMkLst>
            <pc:docMk/>
            <pc:sldMk cId="721090567" sldId="1808"/>
            <ac:spMk id="3" creationId="{4378A501-E0D2-2A48-B846-43E5FC39EE87}"/>
          </ac:spMkLst>
        </pc:spChg>
      </pc:sldChg>
      <pc:sldChg chg="add del">
        <pc:chgData name="Jure Leskovec" userId="c3375773-ce7f-444d-a7c6-e358fb579a72" providerId="ADAL" clId="{02917777-67CE-9243-B13C-FF71D5ACA9DE}" dt="2021-02-08T02:41:38.402" v="3245"/>
        <pc:sldMkLst>
          <pc:docMk/>
          <pc:sldMk cId="2373431580" sldId="1808"/>
        </pc:sldMkLst>
      </pc:sldChg>
      <pc:sldChg chg="modSp mod">
        <pc:chgData name="Jure Leskovec" userId="c3375773-ce7f-444d-a7c6-e358fb579a72" providerId="ADAL" clId="{02917777-67CE-9243-B13C-FF71D5ACA9DE}" dt="2021-02-09T18:01:37.245" v="4632" actId="14100"/>
        <pc:sldMkLst>
          <pc:docMk/>
          <pc:sldMk cId="70615652" sldId="1809"/>
        </pc:sldMkLst>
        <pc:spChg chg="mod">
          <ac:chgData name="Jure Leskovec" userId="c3375773-ce7f-444d-a7c6-e358fb579a72" providerId="ADAL" clId="{02917777-67CE-9243-B13C-FF71D5ACA9DE}" dt="2021-02-09T18:01:37.245" v="4632" actId="14100"/>
          <ac:spMkLst>
            <pc:docMk/>
            <pc:sldMk cId="70615652" sldId="1809"/>
            <ac:spMk id="123" creationId="{A55DE964-F6AC-1046-9E33-4CD02CFD2694}"/>
          </ac:spMkLst>
        </pc:spChg>
      </pc:sldChg>
      <pc:sldChg chg="add del">
        <pc:chgData name="Jure Leskovec" userId="c3375773-ce7f-444d-a7c6-e358fb579a72" providerId="ADAL" clId="{02917777-67CE-9243-B13C-FF71D5ACA9DE}" dt="2021-02-08T02:41:35.124" v="3243"/>
        <pc:sldMkLst>
          <pc:docMk/>
          <pc:sldMk cId="150145401" sldId="1809"/>
        </pc:sldMkLst>
      </pc:sldChg>
      <pc:sldChg chg="add del">
        <pc:chgData name="Jure Leskovec" userId="c3375773-ce7f-444d-a7c6-e358fb579a72" providerId="ADAL" clId="{02917777-67CE-9243-B13C-FF71D5ACA9DE}" dt="2021-02-08T02:41:38.402" v="3245"/>
        <pc:sldMkLst>
          <pc:docMk/>
          <pc:sldMk cId="1189200933" sldId="1809"/>
        </pc:sldMkLst>
      </pc:sldChg>
      <pc:sldChg chg="add del">
        <pc:chgData name="Jure Leskovec" userId="c3375773-ce7f-444d-a7c6-e358fb579a72" providerId="ADAL" clId="{02917777-67CE-9243-B13C-FF71D5ACA9DE}" dt="2021-02-08T02:41:35.124" v="3243"/>
        <pc:sldMkLst>
          <pc:docMk/>
          <pc:sldMk cId="2381487994" sldId="1810"/>
        </pc:sldMkLst>
      </pc:sldChg>
      <pc:sldChg chg="add del">
        <pc:chgData name="Jure Leskovec" userId="c3375773-ce7f-444d-a7c6-e358fb579a72" providerId="ADAL" clId="{02917777-67CE-9243-B13C-FF71D5ACA9DE}" dt="2021-02-08T02:41:38.402" v="3245"/>
        <pc:sldMkLst>
          <pc:docMk/>
          <pc:sldMk cId="4161758660" sldId="1810"/>
        </pc:sldMkLst>
      </pc:sldChg>
      <pc:sldChg chg="add del">
        <pc:chgData name="Jure Leskovec" userId="c3375773-ce7f-444d-a7c6-e358fb579a72" providerId="ADAL" clId="{02917777-67CE-9243-B13C-FF71D5ACA9DE}" dt="2021-02-08T02:41:35.124" v="3243"/>
        <pc:sldMkLst>
          <pc:docMk/>
          <pc:sldMk cId="1125501805" sldId="1811"/>
        </pc:sldMkLst>
      </pc:sldChg>
      <pc:sldChg chg="modSp mod">
        <pc:chgData name="Jure Leskovec" userId="c3375773-ce7f-444d-a7c6-e358fb579a72" providerId="ADAL" clId="{02917777-67CE-9243-B13C-FF71D5ACA9DE}" dt="2021-02-09T18:01:55.710" v="4633" actId="207"/>
        <pc:sldMkLst>
          <pc:docMk/>
          <pc:sldMk cId="2961601720" sldId="1811"/>
        </pc:sldMkLst>
        <pc:spChg chg="mod">
          <ac:chgData name="Jure Leskovec" userId="c3375773-ce7f-444d-a7c6-e358fb579a72" providerId="ADAL" clId="{02917777-67CE-9243-B13C-FF71D5ACA9DE}" dt="2021-02-09T18:01:55.710" v="4633" actId="207"/>
          <ac:spMkLst>
            <pc:docMk/>
            <pc:sldMk cId="2961601720" sldId="1811"/>
            <ac:spMk id="66" creationId="{E4D4DBC7-D7D2-724D-A102-3CFC9223B988}"/>
          </ac:spMkLst>
        </pc:spChg>
      </pc:sldChg>
      <pc:sldChg chg="add del">
        <pc:chgData name="Jure Leskovec" userId="c3375773-ce7f-444d-a7c6-e358fb579a72" providerId="ADAL" clId="{02917777-67CE-9243-B13C-FF71D5ACA9DE}" dt="2021-02-08T02:41:38.402" v="3245"/>
        <pc:sldMkLst>
          <pc:docMk/>
          <pc:sldMk cId="3469458286" sldId="1811"/>
        </pc:sldMkLst>
      </pc:sldChg>
      <pc:sldChg chg="delSp modSp mod">
        <pc:chgData name="Jure Leskovec" userId="c3375773-ce7f-444d-a7c6-e358fb579a72" providerId="ADAL" clId="{02917777-67CE-9243-B13C-FF71D5ACA9DE}" dt="2021-02-09T18:03:04.782" v="4657" actId="6549"/>
        <pc:sldMkLst>
          <pc:docMk/>
          <pc:sldMk cId="310716089" sldId="1812"/>
        </pc:sldMkLst>
        <pc:spChg chg="mod">
          <ac:chgData name="Jure Leskovec" userId="c3375773-ce7f-444d-a7c6-e358fb579a72" providerId="ADAL" clId="{02917777-67CE-9243-B13C-FF71D5ACA9DE}" dt="2021-02-09T04:49:34.305" v="3976" actId="20577"/>
          <ac:spMkLst>
            <pc:docMk/>
            <pc:sldMk cId="310716089" sldId="1812"/>
            <ac:spMk id="2" creationId="{A49C9F73-220C-A041-B6C5-68CB396E38E4}"/>
          </ac:spMkLst>
        </pc:spChg>
        <pc:spChg chg="mod">
          <ac:chgData name="Jure Leskovec" userId="c3375773-ce7f-444d-a7c6-e358fb579a72" providerId="ADAL" clId="{02917777-67CE-9243-B13C-FF71D5ACA9DE}" dt="2021-02-09T18:02:27.864" v="4644" actId="207"/>
          <ac:spMkLst>
            <pc:docMk/>
            <pc:sldMk cId="310716089" sldId="1812"/>
            <ac:spMk id="3" creationId="{D139F823-C552-C245-962B-B055990ACAC1}"/>
          </ac:spMkLst>
        </pc:spChg>
        <pc:spChg chg="mod">
          <ac:chgData name="Jure Leskovec" userId="c3375773-ce7f-444d-a7c6-e358fb579a72" providerId="ADAL" clId="{02917777-67CE-9243-B13C-FF71D5ACA9DE}" dt="2021-02-09T18:03:04.782" v="4657" actId="6549"/>
          <ac:spMkLst>
            <pc:docMk/>
            <pc:sldMk cId="310716089" sldId="1812"/>
            <ac:spMk id="8" creationId="{C849D943-50CC-E943-9F92-0C13C6E93A4F}"/>
          </ac:spMkLst>
        </pc:spChg>
        <pc:spChg chg="mod">
          <ac:chgData name="Jure Leskovec" userId="c3375773-ce7f-444d-a7c6-e358fb579a72" providerId="ADAL" clId="{02917777-67CE-9243-B13C-FF71D5ACA9DE}" dt="2021-02-09T18:03:04.558" v="4656" actId="6549"/>
          <ac:spMkLst>
            <pc:docMk/>
            <pc:sldMk cId="310716089" sldId="1812"/>
            <ac:spMk id="10" creationId="{C37C2074-DE70-7C4A-B044-EC8096A3E9E7}"/>
          </ac:spMkLst>
        </pc:spChg>
        <pc:spChg chg="mod">
          <ac:chgData name="Jure Leskovec" userId="c3375773-ce7f-444d-a7c6-e358fb579a72" providerId="ADAL" clId="{02917777-67CE-9243-B13C-FF71D5ACA9DE}" dt="2021-02-09T18:03:04.297" v="4655" actId="6549"/>
          <ac:spMkLst>
            <pc:docMk/>
            <pc:sldMk cId="310716089" sldId="1812"/>
            <ac:spMk id="11" creationId="{571DE794-A45A-A548-9E1A-F22DA2F9387D}"/>
          </ac:spMkLst>
        </pc:spChg>
        <pc:spChg chg="mod">
          <ac:chgData name="Jure Leskovec" userId="c3375773-ce7f-444d-a7c6-e358fb579a72" providerId="ADAL" clId="{02917777-67CE-9243-B13C-FF71D5ACA9DE}" dt="2021-02-09T18:03:03.930" v="4654" actId="6549"/>
          <ac:spMkLst>
            <pc:docMk/>
            <pc:sldMk cId="310716089" sldId="1812"/>
            <ac:spMk id="16" creationId="{259C321D-0A4D-7B44-BBFF-3006DCF497B5}"/>
          </ac:spMkLst>
        </pc:spChg>
        <pc:spChg chg="mod">
          <ac:chgData name="Jure Leskovec" userId="c3375773-ce7f-444d-a7c6-e358fb579a72" providerId="ADAL" clId="{02917777-67CE-9243-B13C-FF71D5ACA9DE}" dt="2021-02-09T18:03:03.460" v="4653" actId="20577"/>
          <ac:spMkLst>
            <pc:docMk/>
            <pc:sldMk cId="310716089" sldId="1812"/>
            <ac:spMk id="17" creationId="{EBB01407-8EB7-714F-BD87-623A0E3237AA}"/>
          </ac:spMkLst>
        </pc:spChg>
        <pc:spChg chg="mod">
          <ac:chgData name="Jure Leskovec" userId="c3375773-ce7f-444d-a7c6-e358fb579a72" providerId="ADAL" clId="{02917777-67CE-9243-B13C-FF71D5ACA9DE}" dt="2021-02-09T18:03:03.164" v="4652" actId="20577"/>
          <ac:spMkLst>
            <pc:docMk/>
            <pc:sldMk cId="310716089" sldId="1812"/>
            <ac:spMk id="18" creationId="{1E7CCA38-26DE-9043-8F8D-A8826B92E97A}"/>
          </ac:spMkLst>
        </pc:spChg>
        <pc:spChg chg="del">
          <ac:chgData name="Jure Leskovec" userId="c3375773-ce7f-444d-a7c6-e358fb579a72" providerId="ADAL" clId="{02917777-67CE-9243-B13C-FF71D5ACA9DE}" dt="2021-02-09T04:48:16.401" v="3911" actId="478"/>
          <ac:spMkLst>
            <pc:docMk/>
            <pc:sldMk cId="310716089" sldId="1812"/>
            <ac:spMk id="137" creationId="{C724B5E8-6504-2D4E-9118-2DD3469A0C99}"/>
          </ac:spMkLst>
        </pc:spChg>
        <pc:spChg chg="del">
          <ac:chgData name="Jure Leskovec" userId="c3375773-ce7f-444d-a7c6-e358fb579a72" providerId="ADAL" clId="{02917777-67CE-9243-B13C-FF71D5ACA9DE}" dt="2021-02-09T04:48:16.401" v="3911" actId="478"/>
          <ac:spMkLst>
            <pc:docMk/>
            <pc:sldMk cId="310716089" sldId="1812"/>
            <ac:spMk id="138" creationId="{EB6721A9-54AF-154D-94DF-4D65A5698512}"/>
          </ac:spMkLst>
        </pc:spChg>
        <pc:spChg chg="mod">
          <ac:chgData name="Jure Leskovec" userId="c3375773-ce7f-444d-a7c6-e358fb579a72" providerId="ADAL" clId="{02917777-67CE-9243-B13C-FF71D5ACA9DE}" dt="2021-02-09T18:02:22.690" v="4643" actId="1036"/>
          <ac:spMkLst>
            <pc:docMk/>
            <pc:sldMk cId="310716089" sldId="1812"/>
            <ac:spMk id="139" creationId="{E9F4785E-56F8-1744-9A05-B1832C7895B6}"/>
          </ac:spMkLst>
        </pc:spChg>
        <pc:spChg chg="mod">
          <ac:chgData name="Jure Leskovec" userId="c3375773-ce7f-444d-a7c6-e358fb579a72" providerId="ADAL" clId="{02917777-67CE-9243-B13C-FF71D5ACA9DE}" dt="2021-02-09T18:02:22.690" v="4643" actId="1036"/>
          <ac:spMkLst>
            <pc:docMk/>
            <pc:sldMk cId="310716089" sldId="1812"/>
            <ac:spMk id="140" creationId="{4E8FE6F3-15A7-2D45-98EB-F04A83441AFC}"/>
          </ac:spMkLst>
        </pc:spChg>
      </pc:sldChg>
      <pc:sldChg chg="add del">
        <pc:chgData name="Jure Leskovec" userId="c3375773-ce7f-444d-a7c6-e358fb579a72" providerId="ADAL" clId="{02917777-67CE-9243-B13C-FF71D5ACA9DE}" dt="2021-02-08T02:41:35.124" v="3243"/>
        <pc:sldMkLst>
          <pc:docMk/>
          <pc:sldMk cId="2404208520" sldId="1812"/>
        </pc:sldMkLst>
      </pc:sldChg>
      <pc:sldChg chg="add del">
        <pc:chgData name="Jure Leskovec" userId="c3375773-ce7f-444d-a7c6-e358fb579a72" providerId="ADAL" clId="{02917777-67CE-9243-B13C-FF71D5ACA9DE}" dt="2021-02-08T02:41:38.402" v="3245"/>
        <pc:sldMkLst>
          <pc:docMk/>
          <pc:sldMk cId="3426646871" sldId="1812"/>
        </pc:sldMkLst>
      </pc:sldChg>
      <pc:sldChg chg="add del">
        <pc:chgData name="Jure Leskovec" userId="c3375773-ce7f-444d-a7c6-e358fb579a72" providerId="ADAL" clId="{02917777-67CE-9243-B13C-FF71D5ACA9DE}" dt="2021-02-08T02:41:35.124" v="3243"/>
        <pc:sldMkLst>
          <pc:docMk/>
          <pc:sldMk cId="133387230" sldId="1813"/>
        </pc:sldMkLst>
      </pc:sldChg>
      <pc:sldChg chg="add del">
        <pc:chgData name="Jure Leskovec" userId="c3375773-ce7f-444d-a7c6-e358fb579a72" providerId="ADAL" clId="{02917777-67CE-9243-B13C-FF71D5ACA9DE}" dt="2021-02-08T02:41:38.402" v="3245"/>
        <pc:sldMkLst>
          <pc:docMk/>
          <pc:sldMk cId="1869947532" sldId="1813"/>
        </pc:sldMkLst>
      </pc:sldChg>
      <pc:sldChg chg="modSp">
        <pc:chgData name="Jure Leskovec" userId="c3375773-ce7f-444d-a7c6-e358fb579a72" providerId="ADAL" clId="{02917777-67CE-9243-B13C-FF71D5ACA9DE}" dt="2021-02-09T18:02:04.488" v="4634" actId="113"/>
        <pc:sldMkLst>
          <pc:docMk/>
          <pc:sldMk cId="3222180525" sldId="1813"/>
        </pc:sldMkLst>
        <pc:spChg chg="mod">
          <ac:chgData name="Jure Leskovec" userId="c3375773-ce7f-444d-a7c6-e358fb579a72" providerId="ADAL" clId="{02917777-67CE-9243-B13C-FF71D5ACA9DE}" dt="2021-02-09T18:02:04.488" v="4634" actId="113"/>
          <ac:spMkLst>
            <pc:docMk/>
            <pc:sldMk cId="3222180525" sldId="1813"/>
            <ac:spMk id="3" creationId="{D4471796-D9F9-2942-9954-69924899A20B}"/>
          </ac:spMkLst>
        </pc:spChg>
      </pc:sldChg>
      <pc:sldChg chg="modSp mod">
        <pc:chgData name="Jure Leskovec" userId="c3375773-ce7f-444d-a7c6-e358fb579a72" providerId="ADAL" clId="{02917777-67CE-9243-B13C-FF71D5ACA9DE}" dt="2021-02-09T04:49:37.032" v="3977"/>
        <pc:sldMkLst>
          <pc:docMk/>
          <pc:sldMk cId="1261015210" sldId="1814"/>
        </pc:sldMkLst>
        <pc:spChg chg="mod">
          <ac:chgData name="Jure Leskovec" userId="c3375773-ce7f-444d-a7c6-e358fb579a72" providerId="ADAL" clId="{02917777-67CE-9243-B13C-FF71D5ACA9DE}" dt="2021-02-09T04:49:37.032" v="3977"/>
          <ac:spMkLst>
            <pc:docMk/>
            <pc:sldMk cId="1261015210" sldId="1814"/>
            <ac:spMk id="2" creationId="{E58D3168-3324-BF4B-A247-8F323BB776A2}"/>
          </ac:spMkLst>
        </pc:spChg>
      </pc:sldChg>
      <pc:sldChg chg="add del">
        <pc:chgData name="Jure Leskovec" userId="c3375773-ce7f-444d-a7c6-e358fb579a72" providerId="ADAL" clId="{02917777-67CE-9243-B13C-FF71D5ACA9DE}" dt="2021-02-08T02:41:35.124" v="3243"/>
        <pc:sldMkLst>
          <pc:docMk/>
          <pc:sldMk cId="1661471926" sldId="1814"/>
        </pc:sldMkLst>
      </pc:sldChg>
      <pc:sldChg chg="add del">
        <pc:chgData name="Jure Leskovec" userId="c3375773-ce7f-444d-a7c6-e358fb579a72" providerId="ADAL" clId="{02917777-67CE-9243-B13C-FF71D5ACA9DE}" dt="2021-02-08T02:41:38.402" v="3245"/>
        <pc:sldMkLst>
          <pc:docMk/>
          <pc:sldMk cId="4103558894" sldId="1814"/>
        </pc:sldMkLst>
      </pc:sldChg>
      <pc:sldChg chg="add del">
        <pc:chgData name="Jure Leskovec" userId="c3375773-ce7f-444d-a7c6-e358fb579a72" providerId="ADAL" clId="{02917777-67CE-9243-B13C-FF71D5ACA9DE}" dt="2021-02-08T02:41:35.124" v="3243"/>
        <pc:sldMkLst>
          <pc:docMk/>
          <pc:sldMk cId="375074671" sldId="1815"/>
        </pc:sldMkLst>
      </pc:sldChg>
      <pc:sldChg chg="add del">
        <pc:chgData name="Jure Leskovec" userId="c3375773-ce7f-444d-a7c6-e358fb579a72" providerId="ADAL" clId="{02917777-67CE-9243-B13C-FF71D5ACA9DE}" dt="2021-02-08T02:41:38.402" v="3245"/>
        <pc:sldMkLst>
          <pc:docMk/>
          <pc:sldMk cId="1486701996" sldId="1815"/>
        </pc:sldMkLst>
      </pc:sldChg>
      <pc:sldChg chg="add del">
        <pc:chgData name="Jure Leskovec" userId="c3375773-ce7f-444d-a7c6-e358fb579a72" providerId="ADAL" clId="{02917777-67CE-9243-B13C-FF71D5ACA9DE}" dt="2021-02-08T02:41:35.124" v="3243"/>
        <pc:sldMkLst>
          <pc:docMk/>
          <pc:sldMk cId="548132170" sldId="1816"/>
        </pc:sldMkLst>
      </pc:sldChg>
      <pc:sldChg chg="modSp mod">
        <pc:chgData name="Jure Leskovec" userId="c3375773-ce7f-444d-a7c6-e358fb579a72" providerId="ADAL" clId="{02917777-67CE-9243-B13C-FF71D5ACA9DE}" dt="2021-02-09T04:49:40.150" v="3979"/>
        <pc:sldMkLst>
          <pc:docMk/>
          <pc:sldMk cId="1010930414" sldId="1816"/>
        </pc:sldMkLst>
        <pc:spChg chg="mod">
          <ac:chgData name="Jure Leskovec" userId="c3375773-ce7f-444d-a7c6-e358fb579a72" providerId="ADAL" clId="{02917777-67CE-9243-B13C-FF71D5ACA9DE}" dt="2021-02-09T04:49:40.150" v="3979"/>
          <ac:spMkLst>
            <pc:docMk/>
            <pc:sldMk cId="1010930414" sldId="1816"/>
            <ac:spMk id="2" creationId="{E58D3168-3324-BF4B-A247-8F323BB776A2}"/>
          </ac:spMkLst>
        </pc:spChg>
      </pc:sldChg>
      <pc:sldChg chg="add del">
        <pc:chgData name="Jure Leskovec" userId="c3375773-ce7f-444d-a7c6-e358fb579a72" providerId="ADAL" clId="{02917777-67CE-9243-B13C-FF71D5ACA9DE}" dt="2021-02-08T02:41:38.402" v="3245"/>
        <pc:sldMkLst>
          <pc:docMk/>
          <pc:sldMk cId="2903661590" sldId="1816"/>
        </pc:sldMkLst>
      </pc:sldChg>
      <pc:sldChg chg="add del">
        <pc:chgData name="Jure Leskovec" userId="c3375773-ce7f-444d-a7c6-e358fb579a72" providerId="ADAL" clId="{02917777-67CE-9243-B13C-FF71D5ACA9DE}" dt="2021-02-08T02:41:38.402" v="3245"/>
        <pc:sldMkLst>
          <pc:docMk/>
          <pc:sldMk cId="729500381" sldId="1817"/>
        </pc:sldMkLst>
      </pc:sldChg>
      <pc:sldChg chg="add del">
        <pc:chgData name="Jure Leskovec" userId="c3375773-ce7f-444d-a7c6-e358fb579a72" providerId="ADAL" clId="{02917777-67CE-9243-B13C-FF71D5ACA9DE}" dt="2021-02-08T02:41:35.124" v="3243"/>
        <pc:sldMkLst>
          <pc:docMk/>
          <pc:sldMk cId="1852426810" sldId="1817"/>
        </pc:sldMkLst>
      </pc:sldChg>
      <pc:sldChg chg="modSp mod">
        <pc:chgData name="Jure Leskovec" userId="c3375773-ce7f-444d-a7c6-e358fb579a72" providerId="ADAL" clId="{02917777-67CE-9243-B13C-FF71D5ACA9DE}" dt="2021-02-09T04:49:38.960" v="3978"/>
        <pc:sldMkLst>
          <pc:docMk/>
          <pc:sldMk cId="3628728111" sldId="1817"/>
        </pc:sldMkLst>
        <pc:spChg chg="mod">
          <ac:chgData name="Jure Leskovec" userId="c3375773-ce7f-444d-a7c6-e358fb579a72" providerId="ADAL" clId="{02917777-67CE-9243-B13C-FF71D5ACA9DE}" dt="2021-02-09T04:49:38.960" v="3978"/>
          <ac:spMkLst>
            <pc:docMk/>
            <pc:sldMk cId="3628728111" sldId="1817"/>
            <ac:spMk id="2" creationId="{E58D3168-3324-BF4B-A247-8F323BB776A2}"/>
          </ac:spMkLst>
        </pc:spChg>
        <pc:spChg chg="mod">
          <ac:chgData name="Jure Leskovec" userId="c3375773-ce7f-444d-a7c6-e358fb579a72" providerId="ADAL" clId="{02917777-67CE-9243-B13C-FF71D5ACA9DE}" dt="2021-02-09T04:49:14.136" v="3958" actId="207"/>
          <ac:spMkLst>
            <pc:docMk/>
            <pc:sldMk cId="3628728111" sldId="1817"/>
            <ac:spMk id="3" creationId="{FBA2D902-23E4-2A46-B2CE-E8C599171536}"/>
          </ac:spMkLst>
        </pc:spChg>
      </pc:sldChg>
      <pc:sldChg chg="modSp mod">
        <pc:chgData name="Jure Leskovec" userId="c3375773-ce7f-444d-a7c6-e358fb579a72" providerId="ADAL" clId="{02917777-67CE-9243-B13C-FF71D5ACA9DE}" dt="2021-02-09T04:49:52.466" v="3982" actId="207"/>
        <pc:sldMkLst>
          <pc:docMk/>
          <pc:sldMk cId="25796187" sldId="1818"/>
        </pc:sldMkLst>
        <pc:spChg chg="mod">
          <ac:chgData name="Jure Leskovec" userId="c3375773-ce7f-444d-a7c6-e358fb579a72" providerId="ADAL" clId="{02917777-67CE-9243-B13C-FF71D5ACA9DE}" dt="2021-02-09T04:49:41.692" v="3980"/>
          <ac:spMkLst>
            <pc:docMk/>
            <pc:sldMk cId="25796187" sldId="1818"/>
            <ac:spMk id="2" creationId="{35B20041-D538-614C-85F4-710C2C92308A}"/>
          </ac:spMkLst>
        </pc:spChg>
        <pc:spChg chg="mod">
          <ac:chgData name="Jure Leskovec" userId="c3375773-ce7f-444d-a7c6-e358fb579a72" providerId="ADAL" clId="{02917777-67CE-9243-B13C-FF71D5ACA9DE}" dt="2021-02-09T04:49:52.466" v="3982" actId="207"/>
          <ac:spMkLst>
            <pc:docMk/>
            <pc:sldMk cId="25796187" sldId="1818"/>
            <ac:spMk id="3" creationId="{C6D38874-00EF-0C47-A085-A3430970BDE5}"/>
          </ac:spMkLst>
        </pc:spChg>
      </pc:sldChg>
      <pc:sldChg chg="add del">
        <pc:chgData name="Jure Leskovec" userId="c3375773-ce7f-444d-a7c6-e358fb579a72" providerId="ADAL" clId="{02917777-67CE-9243-B13C-FF71D5ACA9DE}" dt="2021-02-08T02:41:35.124" v="3243"/>
        <pc:sldMkLst>
          <pc:docMk/>
          <pc:sldMk cId="467477779" sldId="1818"/>
        </pc:sldMkLst>
      </pc:sldChg>
      <pc:sldChg chg="add del">
        <pc:chgData name="Jure Leskovec" userId="c3375773-ce7f-444d-a7c6-e358fb579a72" providerId="ADAL" clId="{02917777-67CE-9243-B13C-FF71D5ACA9DE}" dt="2021-02-08T02:41:38.402" v="3245"/>
        <pc:sldMkLst>
          <pc:docMk/>
          <pc:sldMk cId="3120293740" sldId="1818"/>
        </pc:sldMkLst>
      </pc:sldChg>
      <pc:sldChg chg="add del">
        <pc:chgData name="Jure Leskovec" userId="c3375773-ce7f-444d-a7c6-e358fb579a72" providerId="ADAL" clId="{02917777-67CE-9243-B13C-FF71D5ACA9DE}" dt="2021-02-08T02:41:35.124" v="3243"/>
        <pc:sldMkLst>
          <pc:docMk/>
          <pc:sldMk cId="2220065081" sldId="1819"/>
        </pc:sldMkLst>
      </pc:sldChg>
      <pc:sldChg chg="add del">
        <pc:chgData name="Jure Leskovec" userId="c3375773-ce7f-444d-a7c6-e358fb579a72" providerId="ADAL" clId="{02917777-67CE-9243-B13C-FF71D5ACA9DE}" dt="2021-02-08T02:41:38.402" v="3245"/>
        <pc:sldMkLst>
          <pc:docMk/>
          <pc:sldMk cId="3778453853" sldId="1819"/>
        </pc:sldMkLst>
      </pc:sldChg>
      <pc:sldChg chg="modSp mod">
        <pc:chgData name="Jure Leskovec" userId="c3375773-ce7f-444d-a7c6-e358fb579a72" providerId="ADAL" clId="{02917777-67CE-9243-B13C-FF71D5ACA9DE}" dt="2021-02-09T05:00:08.111" v="4064" actId="207"/>
        <pc:sldMkLst>
          <pc:docMk/>
          <pc:sldMk cId="1963335434" sldId="1820"/>
        </pc:sldMkLst>
        <pc:spChg chg="mod">
          <ac:chgData name="Jure Leskovec" userId="c3375773-ce7f-444d-a7c6-e358fb579a72" providerId="ADAL" clId="{02917777-67CE-9243-B13C-FF71D5ACA9DE}" dt="2021-02-09T04:59:59.056" v="4063" actId="207"/>
          <ac:spMkLst>
            <pc:docMk/>
            <pc:sldMk cId="1963335434" sldId="1820"/>
            <ac:spMk id="3" creationId="{685B03FE-593C-6F4D-BD94-6858E59AEC9D}"/>
          </ac:spMkLst>
        </pc:spChg>
        <pc:spChg chg="mod">
          <ac:chgData name="Jure Leskovec" userId="c3375773-ce7f-444d-a7c6-e358fb579a72" providerId="ADAL" clId="{02917777-67CE-9243-B13C-FF71D5ACA9DE}" dt="2021-02-09T05:00:08.111" v="4064" actId="207"/>
          <ac:spMkLst>
            <pc:docMk/>
            <pc:sldMk cId="1963335434" sldId="1820"/>
            <ac:spMk id="35" creationId="{1C6E1456-0A6F-0B41-93A2-8001C3ED291C}"/>
          </ac:spMkLst>
        </pc:spChg>
      </pc:sldChg>
      <pc:sldChg chg="add del">
        <pc:chgData name="Jure Leskovec" userId="c3375773-ce7f-444d-a7c6-e358fb579a72" providerId="ADAL" clId="{02917777-67CE-9243-B13C-FF71D5ACA9DE}" dt="2021-02-08T02:41:35.124" v="3243"/>
        <pc:sldMkLst>
          <pc:docMk/>
          <pc:sldMk cId="3090731141" sldId="1820"/>
        </pc:sldMkLst>
      </pc:sldChg>
      <pc:sldChg chg="add del">
        <pc:chgData name="Jure Leskovec" userId="c3375773-ce7f-444d-a7c6-e358fb579a72" providerId="ADAL" clId="{02917777-67CE-9243-B13C-FF71D5ACA9DE}" dt="2021-02-08T02:41:38.402" v="3245"/>
        <pc:sldMkLst>
          <pc:docMk/>
          <pc:sldMk cId="3107587973" sldId="1820"/>
        </pc:sldMkLst>
      </pc:sldChg>
      <pc:sldChg chg="add del">
        <pc:chgData name="Jure Leskovec" userId="c3375773-ce7f-444d-a7c6-e358fb579a72" providerId="ADAL" clId="{02917777-67CE-9243-B13C-FF71D5ACA9DE}" dt="2021-02-08T02:41:35.124" v="3243"/>
        <pc:sldMkLst>
          <pc:docMk/>
          <pc:sldMk cId="72167266" sldId="1821"/>
        </pc:sldMkLst>
      </pc:sldChg>
      <pc:sldChg chg="modSp mod">
        <pc:chgData name="Jure Leskovec" userId="c3375773-ce7f-444d-a7c6-e358fb579a72" providerId="ADAL" clId="{02917777-67CE-9243-B13C-FF71D5ACA9DE}" dt="2021-02-09T04:59:49.706" v="4062" actId="113"/>
        <pc:sldMkLst>
          <pc:docMk/>
          <pc:sldMk cId="2059172959" sldId="1821"/>
        </pc:sldMkLst>
        <pc:spChg chg="mod">
          <ac:chgData name="Jure Leskovec" userId="c3375773-ce7f-444d-a7c6-e358fb579a72" providerId="ADAL" clId="{02917777-67CE-9243-B13C-FF71D5ACA9DE}" dt="2021-02-09T04:59:49.706" v="4062" actId="113"/>
          <ac:spMkLst>
            <pc:docMk/>
            <pc:sldMk cId="2059172959" sldId="1821"/>
            <ac:spMk id="3" creationId="{DA2610D1-41A7-D345-A4E2-B8583A5064B9}"/>
          </ac:spMkLst>
        </pc:spChg>
      </pc:sldChg>
      <pc:sldChg chg="add del">
        <pc:chgData name="Jure Leskovec" userId="c3375773-ce7f-444d-a7c6-e358fb579a72" providerId="ADAL" clId="{02917777-67CE-9243-B13C-FF71D5ACA9DE}" dt="2021-02-08T02:41:38.402" v="3245"/>
        <pc:sldMkLst>
          <pc:docMk/>
          <pc:sldMk cId="3600427611" sldId="1821"/>
        </pc:sldMkLst>
      </pc:sldChg>
      <pc:sldChg chg="modSp mod">
        <pc:chgData name="Jure Leskovec" userId="c3375773-ce7f-444d-a7c6-e358fb579a72" providerId="ADAL" clId="{02917777-67CE-9243-B13C-FF71D5ACA9DE}" dt="2021-02-09T04:50:46.989" v="3984" actId="113"/>
        <pc:sldMkLst>
          <pc:docMk/>
          <pc:sldMk cId="2270503512" sldId="1822"/>
        </pc:sldMkLst>
        <pc:spChg chg="mod">
          <ac:chgData name="Jure Leskovec" userId="c3375773-ce7f-444d-a7c6-e358fb579a72" providerId="ADAL" clId="{02917777-67CE-9243-B13C-FF71D5ACA9DE}" dt="2021-02-09T04:49:43.292" v="3981"/>
          <ac:spMkLst>
            <pc:docMk/>
            <pc:sldMk cId="2270503512" sldId="1822"/>
            <ac:spMk id="2" creationId="{CF2BEE9D-77D8-E144-8367-940BA7475157}"/>
          </ac:spMkLst>
        </pc:spChg>
        <pc:spChg chg="mod">
          <ac:chgData name="Jure Leskovec" userId="c3375773-ce7f-444d-a7c6-e358fb579a72" providerId="ADAL" clId="{02917777-67CE-9243-B13C-FF71D5ACA9DE}" dt="2021-02-09T04:50:46.989" v="3984" actId="113"/>
          <ac:spMkLst>
            <pc:docMk/>
            <pc:sldMk cId="2270503512" sldId="1822"/>
            <ac:spMk id="3" creationId="{000B778C-A770-3048-BBB4-607B2C618E40}"/>
          </ac:spMkLst>
        </pc:spChg>
      </pc:sldChg>
      <pc:sldChg chg="add del">
        <pc:chgData name="Jure Leskovec" userId="c3375773-ce7f-444d-a7c6-e358fb579a72" providerId="ADAL" clId="{02917777-67CE-9243-B13C-FF71D5ACA9DE}" dt="2021-02-08T02:41:35.124" v="3243"/>
        <pc:sldMkLst>
          <pc:docMk/>
          <pc:sldMk cId="2568528016" sldId="1822"/>
        </pc:sldMkLst>
      </pc:sldChg>
      <pc:sldChg chg="add del">
        <pc:chgData name="Jure Leskovec" userId="c3375773-ce7f-444d-a7c6-e358fb579a72" providerId="ADAL" clId="{02917777-67CE-9243-B13C-FF71D5ACA9DE}" dt="2021-02-08T02:41:38.402" v="3245"/>
        <pc:sldMkLst>
          <pc:docMk/>
          <pc:sldMk cId="2594390952" sldId="1822"/>
        </pc:sldMkLst>
      </pc:sldChg>
      <pc:sldChg chg="modSp mod">
        <pc:chgData name="Jure Leskovec" userId="c3375773-ce7f-444d-a7c6-e358fb579a72" providerId="ADAL" clId="{02917777-67CE-9243-B13C-FF71D5ACA9DE}" dt="2021-02-09T05:00:26.359" v="4069" actId="313"/>
        <pc:sldMkLst>
          <pc:docMk/>
          <pc:sldMk cId="390510241" sldId="1823"/>
        </pc:sldMkLst>
        <pc:spChg chg="mod">
          <ac:chgData name="Jure Leskovec" userId="c3375773-ce7f-444d-a7c6-e358fb579a72" providerId="ADAL" clId="{02917777-67CE-9243-B13C-FF71D5ACA9DE}" dt="2021-02-09T05:00:26.359" v="4069" actId="313"/>
          <ac:spMkLst>
            <pc:docMk/>
            <pc:sldMk cId="390510241" sldId="1823"/>
            <ac:spMk id="3" creationId="{685B03FE-593C-6F4D-BD94-6858E59AEC9D}"/>
          </ac:spMkLst>
        </pc:spChg>
      </pc:sldChg>
      <pc:sldChg chg="modSp mod">
        <pc:chgData name="Jure Leskovec" userId="c3375773-ce7f-444d-a7c6-e358fb579a72" providerId="ADAL" clId="{02917777-67CE-9243-B13C-FF71D5ACA9DE}" dt="2021-02-09T05:00:59.166" v="4074" actId="403"/>
        <pc:sldMkLst>
          <pc:docMk/>
          <pc:sldMk cId="2979721153" sldId="1826"/>
        </pc:sldMkLst>
        <pc:spChg chg="mod">
          <ac:chgData name="Jure Leskovec" userId="c3375773-ce7f-444d-a7c6-e358fb579a72" providerId="ADAL" clId="{02917777-67CE-9243-B13C-FF71D5ACA9DE}" dt="2021-02-09T05:00:43.509" v="4072" actId="207"/>
          <ac:spMkLst>
            <pc:docMk/>
            <pc:sldMk cId="2979721153" sldId="1826"/>
            <ac:spMk id="3" creationId="{685B03FE-593C-6F4D-BD94-6858E59AEC9D}"/>
          </ac:spMkLst>
        </pc:spChg>
        <pc:spChg chg="mod">
          <ac:chgData name="Jure Leskovec" userId="c3375773-ce7f-444d-a7c6-e358fb579a72" providerId="ADAL" clId="{02917777-67CE-9243-B13C-FF71D5ACA9DE}" dt="2021-02-09T05:00:59.166" v="4074" actId="403"/>
          <ac:spMkLst>
            <pc:docMk/>
            <pc:sldMk cId="2979721153" sldId="1826"/>
            <ac:spMk id="122" creationId="{D1DDD14A-657A-8942-AC7B-2D46EF6B7BC9}"/>
          </ac:spMkLst>
        </pc:spChg>
      </pc:sldChg>
      <pc:sldChg chg="modSp mod">
        <pc:chgData name="Jure Leskovec" userId="c3375773-ce7f-444d-a7c6-e358fb579a72" providerId="ADAL" clId="{02917777-67CE-9243-B13C-FF71D5ACA9DE}" dt="2021-02-09T05:00:40.408" v="4071" actId="207"/>
        <pc:sldMkLst>
          <pc:docMk/>
          <pc:sldMk cId="2219547833" sldId="1827"/>
        </pc:sldMkLst>
        <pc:spChg chg="mod">
          <ac:chgData name="Jure Leskovec" userId="c3375773-ce7f-444d-a7c6-e358fb579a72" providerId="ADAL" clId="{02917777-67CE-9243-B13C-FF71D5ACA9DE}" dt="2021-02-09T05:00:40.408" v="4071" actId="207"/>
          <ac:spMkLst>
            <pc:docMk/>
            <pc:sldMk cId="2219547833" sldId="1827"/>
            <ac:spMk id="3" creationId="{685B03FE-593C-6F4D-BD94-6858E59AEC9D}"/>
          </ac:spMkLst>
        </pc:spChg>
      </pc:sldChg>
      <pc:sldChg chg="modSp mod">
        <pc:chgData name="Jure Leskovec" userId="c3375773-ce7f-444d-a7c6-e358fb579a72" providerId="ADAL" clId="{02917777-67CE-9243-B13C-FF71D5ACA9DE}" dt="2021-02-09T18:05:09.218" v="4681" actId="113"/>
        <pc:sldMkLst>
          <pc:docMk/>
          <pc:sldMk cId="2882312571" sldId="1828"/>
        </pc:sldMkLst>
        <pc:spChg chg="mod">
          <ac:chgData name="Jure Leskovec" userId="c3375773-ce7f-444d-a7c6-e358fb579a72" providerId="ADAL" clId="{02917777-67CE-9243-B13C-FF71D5ACA9DE}" dt="2021-02-09T05:01:12.078" v="4082" actId="20577"/>
          <ac:spMkLst>
            <pc:docMk/>
            <pc:sldMk cId="2882312571" sldId="1828"/>
            <ac:spMk id="2" creationId="{FBEB5D06-8B97-0A4D-AE42-60BC3EE489C3}"/>
          </ac:spMkLst>
        </pc:spChg>
        <pc:spChg chg="mod">
          <ac:chgData name="Jure Leskovec" userId="c3375773-ce7f-444d-a7c6-e358fb579a72" providerId="ADAL" clId="{02917777-67CE-9243-B13C-FF71D5ACA9DE}" dt="2021-02-09T18:05:09.218" v="4681" actId="113"/>
          <ac:spMkLst>
            <pc:docMk/>
            <pc:sldMk cId="2882312571" sldId="1828"/>
            <ac:spMk id="3" creationId="{7E5B27D2-1C7C-2C45-8CB2-A2BB8A30E455}"/>
          </ac:spMkLst>
        </pc:spChg>
      </pc:sldChg>
      <pc:sldChg chg="modSp mod">
        <pc:chgData name="Jure Leskovec" userId="c3375773-ce7f-444d-a7c6-e358fb579a72" providerId="ADAL" clId="{02917777-67CE-9243-B13C-FF71D5ACA9DE}" dt="2021-02-09T18:05:19.546" v="4700" actId="113"/>
        <pc:sldMkLst>
          <pc:docMk/>
          <pc:sldMk cId="289342740" sldId="1829"/>
        </pc:sldMkLst>
        <pc:spChg chg="mod">
          <ac:chgData name="Jure Leskovec" userId="c3375773-ce7f-444d-a7c6-e358fb579a72" providerId="ADAL" clId="{02917777-67CE-9243-B13C-FF71D5ACA9DE}" dt="2021-02-09T18:05:19.546" v="4700" actId="113"/>
          <ac:spMkLst>
            <pc:docMk/>
            <pc:sldMk cId="289342740" sldId="1829"/>
            <ac:spMk id="3" creationId="{EC2BF4AC-DA75-7F44-A4DD-4E0458DA58F8}"/>
          </ac:spMkLst>
        </pc:spChg>
      </pc:sldChg>
      <pc:sldChg chg="modSp mod">
        <pc:chgData name="Jure Leskovec" userId="c3375773-ce7f-444d-a7c6-e358fb579a72" providerId="ADAL" clId="{02917777-67CE-9243-B13C-FF71D5ACA9DE}" dt="2021-02-09T05:03:53.821" v="4129" actId="113"/>
        <pc:sldMkLst>
          <pc:docMk/>
          <pc:sldMk cId="2504257739" sldId="1830"/>
        </pc:sldMkLst>
        <pc:spChg chg="mod">
          <ac:chgData name="Jure Leskovec" userId="c3375773-ce7f-444d-a7c6-e358fb579a72" providerId="ADAL" clId="{02917777-67CE-9243-B13C-FF71D5ACA9DE}" dt="2021-02-09T05:03:53.821" v="4129" actId="113"/>
          <ac:spMkLst>
            <pc:docMk/>
            <pc:sldMk cId="2504257739" sldId="1830"/>
            <ac:spMk id="3" creationId="{127872FA-9C2C-7640-911B-D1DCB3694725}"/>
          </ac:spMkLst>
        </pc:spChg>
        <pc:spChg chg="mod">
          <ac:chgData name="Jure Leskovec" userId="c3375773-ce7f-444d-a7c6-e358fb579a72" providerId="ADAL" clId="{02917777-67CE-9243-B13C-FF71D5ACA9DE}" dt="2021-02-09T05:03:30.046" v="4127" actId="1036"/>
          <ac:spMkLst>
            <pc:docMk/>
            <pc:sldMk cId="2504257739" sldId="1830"/>
            <ac:spMk id="8" creationId="{2E088F51-5D32-2049-B2D3-B200EF95BD69}"/>
          </ac:spMkLst>
        </pc:spChg>
        <pc:spChg chg="mod">
          <ac:chgData name="Jure Leskovec" userId="c3375773-ce7f-444d-a7c6-e358fb579a72" providerId="ADAL" clId="{02917777-67CE-9243-B13C-FF71D5ACA9DE}" dt="2021-02-09T05:03:30.046" v="4127" actId="1036"/>
          <ac:spMkLst>
            <pc:docMk/>
            <pc:sldMk cId="2504257739" sldId="1830"/>
            <ac:spMk id="9" creationId="{EB9E926C-0ABA-9241-BFFA-5E83956F3699}"/>
          </ac:spMkLst>
        </pc:spChg>
        <pc:spChg chg="mod">
          <ac:chgData name="Jure Leskovec" userId="c3375773-ce7f-444d-a7c6-e358fb579a72" providerId="ADAL" clId="{02917777-67CE-9243-B13C-FF71D5ACA9DE}" dt="2021-02-09T05:03:30.046" v="4127" actId="1036"/>
          <ac:spMkLst>
            <pc:docMk/>
            <pc:sldMk cId="2504257739" sldId="1830"/>
            <ac:spMk id="10" creationId="{AD5AA3E5-BAC2-2F48-9C3F-FE16155A3548}"/>
          </ac:spMkLst>
        </pc:spChg>
        <pc:spChg chg="mod">
          <ac:chgData name="Jure Leskovec" userId="c3375773-ce7f-444d-a7c6-e358fb579a72" providerId="ADAL" clId="{02917777-67CE-9243-B13C-FF71D5ACA9DE}" dt="2021-02-09T05:03:30.046" v="4127" actId="1036"/>
          <ac:spMkLst>
            <pc:docMk/>
            <pc:sldMk cId="2504257739" sldId="1830"/>
            <ac:spMk id="23" creationId="{D0A9ED0F-8C3C-874B-B097-B8F269183B08}"/>
          </ac:spMkLst>
        </pc:spChg>
        <pc:spChg chg="mod">
          <ac:chgData name="Jure Leskovec" userId="c3375773-ce7f-444d-a7c6-e358fb579a72" providerId="ADAL" clId="{02917777-67CE-9243-B13C-FF71D5ACA9DE}" dt="2021-02-09T05:03:30.046" v="4127" actId="1036"/>
          <ac:spMkLst>
            <pc:docMk/>
            <pc:sldMk cId="2504257739" sldId="1830"/>
            <ac:spMk id="24" creationId="{5F945EA0-84A8-8D44-A140-20F125DE0765}"/>
          </ac:spMkLst>
        </pc:spChg>
        <pc:spChg chg="mod">
          <ac:chgData name="Jure Leskovec" userId="c3375773-ce7f-444d-a7c6-e358fb579a72" providerId="ADAL" clId="{02917777-67CE-9243-B13C-FF71D5ACA9DE}" dt="2021-02-09T05:03:30.046" v="4127" actId="1036"/>
          <ac:spMkLst>
            <pc:docMk/>
            <pc:sldMk cId="2504257739" sldId="1830"/>
            <ac:spMk id="35" creationId="{5DFE19CC-BB29-E54E-8799-6B59F82BB5D6}"/>
          </ac:spMkLst>
        </pc:spChg>
        <pc:spChg chg="mod">
          <ac:chgData name="Jure Leskovec" userId="c3375773-ce7f-444d-a7c6-e358fb579a72" providerId="ADAL" clId="{02917777-67CE-9243-B13C-FF71D5ACA9DE}" dt="2021-02-09T05:03:38.523" v="4128" actId="207"/>
          <ac:spMkLst>
            <pc:docMk/>
            <pc:sldMk cId="2504257739" sldId="1830"/>
            <ac:spMk id="44" creationId="{59A76FDA-264A-E74A-BB43-994327E95124}"/>
          </ac:spMkLst>
        </pc:spChg>
        <pc:spChg chg="mod">
          <ac:chgData name="Jure Leskovec" userId="c3375773-ce7f-444d-a7c6-e358fb579a72" providerId="ADAL" clId="{02917777-67CE-9243-B13C-FF71D5ACA9DE}" dt="2021-02-09T05:03:38.523" v="4128" actId="207"/>
          <ac:spMkLst>
            <pc:docMk/>
            <pc:sldMk cId="2504257739" sldId="1830"/>
            <ac:spMk id="45" creationId="{D0D6F6A1-D604-9C49-BB18-B73AB1084BC3}"/>
          </ac:spMkLst>
        </pc:spChg>
        <pc:cxnChg chg="mod">
          <ac:chgData name="Jure Leskovec" userId="c3375773-ce7f-444d-a7c6-e358fb579a72" providerId="ADAL" clId="{02917777-67CE-9243-B13C-FF71D5ACA9DE}" dt="2021-02-09T05:03:30.046" v="4127" actId="1036"/>
          <ac:cxnSpMkLst>
            <pc:docMk/>
            <pc:sldMk cId="2504257739" sldId="1830"/>
            <ac:cxnSpMk id="12" creationId="{F6E072DD-8FCB-3844-A270-89B3AA50A14A}"/>
          </ac:cxnSpMkLst>
        </pc:cxnChg>
        <pc:cxnChg chg="mod">
          <ac:chgData name="Jure Leskovec" userId="c3375773-ce7f-444d-a7c6-e358fb579a72" providerId="ADAL" clId="{02917777-67CE-9243-B13C-FF71D5ACA9DE}" dt="2021-02-09T05:03:30.046" v="4127" actId="1036"/>
          <ac:cxnSpMkLst>
            <pc:docMk/>
            <pc:sldMk cId="2504257739" sldId="1830"/>
            <ac:cxnSpMk id="13" creationId="{17F03847-E80A-1944-BCD4-1C6C80F3A898}"/>
          </ac:cxnSpMkLst>
        </pc:cxnChg>
        <pc:cxnChg chg="mod">
          <ac:chgData name="Jure Leskovec" userId="c3375773-ce7f-444d-a7c6-e358fb579a72" providerId="ADAL" clId="{02917777-67CE-9243-B13C-FF71D5ACA9DE}" dt="2021-02-09T05:03:30.046" v="4127" actId="1036"/>
          <ac:cxnSpMkLst>
            <pc:docMk/>
            <pc:sldMk cId="2504257739" sldId="1830"/>
            <ac:cxnSpMk id="17" creationId="{32DF3721-3803-3A49-AE73-3EE669090648}"/>
          </ac:cxnSpMkLst>
        </pc:cxnChg>
        <pc:cxnChg chg="mod">
          <ac:chgData name="Jure Leskovec" userId="c3375773-ce7f-444d-a7c6-e358fb579a72" providerId="ADAL" clId="{02917777-67CE-9243-B13C-FF71D5ACA9DE}" dt="2021-02-09T05:03:30.046" v="4127" actId="1036"/>
          <ac:cxnSpMkLst>
            <pc:docMk/>
            <pc:sldMk cId="2504257739" sldId="1830"/>
            <ac:cxnSpMk id="20" creationId="{7D164F2C-299A-C747-B70D-5C5A81DC322A}"/>
          </ac:cxnSpMkLst>
        </pc:cxnChg>
      </pc:sldChg>
      <pc:sldChg chg="modSp mod">
        <pc:chgData name="Jure Leskovec" userId="c3375773-ce7f-444d-a7c6-e358fb579a72" providerId="ADAL" clId="{02917777-67CE-9243-B13C-FF71D5ACA9DE}" dt="2021-02-09T18:06:07.563" v="4734" actId="20577"/>
        <pc:sldMkLst>
          <pc:docMk/>
          <pc:sldMk cId="3481136728" sldId="1831"/>
        </pc:sldMkLst>
        <pc:spChg chg="mod">
          <ac:chgData name="Jure Leskovec" userId="c3375773-ce7f-444d-a7c6-e358fb579a72" providerId="ADAL" clId="{02917777-67CE-9243-B13C-FF71D5ACA9DE}" dt="2021-02-09T18:06:07.563" v="4734" actId="20577"/>
          <ac:spMkLst>
            <pc:docMk/>
            <pc:sldMk cId="3481136728" sldId="1831"/>
            <ac:spMk id="3" creationId="{685B03FE-593C-6F4D-BD94-6858E59AEC9D}"/>
          </ac:spMkLst>
        </pc:spChg>
      </pc:sldChg>
      <pc:sldChg chg="modSp mod">
        <pc:chgData name="Jure Leskovec" userId="c3375773-ce7f-444d-a7c6-e358fb579a72" providerId="ADAL" clId="{02917777-67CE-9243-B13C-FF71D5ACA9DE}" dt="2021-02-09T18:05:29.516" v="4702" actId="20577"/>
        <pc:sldMkLst>
          <pc:docMk/>
          <pc:sldMk cId="122747485" sldId="1833"/>
        </pc:sldMkLst>
        <pc:spChg chg="mod">
          <ac:chgData name="Jure Leskovec" userId="c3375773-ce7f-444d-a7c6-e358fb579a72" providerId="ADAL" clId="{02917777-67CE-9243-B13C-FF71D5ACA9DE}" dt="2021-02-09T18:05:29.516" v="4702" actId="20577"/>
          <ac:spMkLst>
            <pc:docMk/>
            <pc:sldMk cId="122747485" sldId="1833"/>
            <ac:spMk id="3" creationId="{F675884F-56F9-D242-9A9F-2A069326C296}"/>
          </ac:spMkLst>
        </pc:spChg>
      </pc:sldChg>
      <pc:sldChg chg="modSp mod">
        <pc:chgData name="Jure Leskovec" userId="c3375773-ce7f-444d-a7c6-e358fb579a72" providerId="ADAL" clId="{02917777-67CE-9243-B13C-FF71D5ACA9DE}" dt="2021-02-09T04:59:32.604" v="4061" actId="14100"/>
        <pc:sldMkLst>
          <pc:docMk/>
          <pc:sldMk cId="1810784661" sldId="1834"/>
        </pc:sldMkLst>
        <pc:spChg chg="mod">
          <ac:chgData name="Jure Leskovec" userId="c3375773-ce7f-444d-a7c6-e358fb579a72" providerId="ADAL" clId="{02917777-67CE-9243-B13C-FF71D5ACA9DE}" dt="2021-02-09T04:59:32.604" v="4061" actId="14100"/>
          <ac:spMkLst>
            <pc:docMk/>
            <pc:sldMk cId="1810784661" sldId="1834"/>
            <ac:spMk id="3" creationId="{DA2610D1-41A7-D345-A4E2-B8583A5064B9}"/>
          </ac:spMkLst>
        </pc:spChg>
      </pc:sldChg>
      <pc:sldChg chg="modSp mod">
        <pc:chgData name="Jure Leskovec" userId="c3375773-ce7f-444d-a7c6-e358fb579a72" providerId="ADAL" clId="{02917777-67CE-9243-B13C-FF71D5ACA9DE}" dt="2021-02-09T18:06:47.376" v="4743" actId="207"/>
        <pc:sldMkLst>
          <pc:docMk/>
          <pc:sldMk cId="2149971819" sldId="1835"/>
        </pc:sldMkLst>
        <pc:spChg chg="mod">
          <ac:chgData name="Jure Leskovec" userId="c3375773-ce7f-444d-a7c6-e358fb579a72" providerId="ADAL" clId="{02917777-67CE-9243-B13C-FF71D5ACA9DE}" dt="2021-02-09T18:06:47.376" v="4743" actId="207"/>
          <ac:spMkLst>
            <pc:docMk/>
            <pc:sldMk cId="2149971819" sldId="1835"/>
            <ac:spMk id="3" creationId="{33D30A47-DD86-C24A-B86E-5A8F7764EEE4}"/>
          </ac:spMkLst>
        </pc:spChg>
      </pc:sldChg>
      <pc:sldChg chg="modSp mod">
        <pc:chgData name="Jure Leskovec" userId="c3375773-ce7f-444d-a7c6-e358fb579a72" providerId="ADAL" clId="{02917777-67CE-9243-B13C-FF71D5ACA9DE}" dt="2021-02-09T05:12:43.436" v="4465" actId="6549"/>
        <pc:sldMkLst>
          <pc:docMk/>
          <pc:sldMk cId="1295234482" sldId="1836"/>
        </pc:sldMkLst>
        <pc:spChg chg="mod">
          <ac:chgData name="Jure Leskovec" userId="c3375773-ce7f-444d-a7c6-e358fb579a72" providerId="ADAL" clId="{02917777-67CE-9243-B13C-FF71D5ACA9DE}" dt="2021-02-09T05:12:20.646" v="4462"/>
          <ac:spMkLst>
            <pc:docMk/>
            <pc:sldMk cId="1295234482" sldId="1836"/>
            <ac:spMk id="2" creationId="{948C5275-0E34-7045-96BA-86D5707E94F8}"/>
          </ac:spMkLst>
        </pc:spChg>
        <pc:spChg chg="mod">
          <ac:chgData name="Jure Leskovec" userId="c3375773-ce7f-444d-a7c6-e358fb579a72" providerId="ADAL" clId="{02917777-67CE-9243-B13C-FF71D5ACA9DE}" dt="2021-02-09T05:12:43.436" v="4465" actId="6549"/>
          <ac:spMkLst>
            <pc:docMk/>
            <pc:sldMk cId="1295234482" sldId="1836"/>
            <ac:spMk id="9" creationId="{3851CC5B-F6F4-E843-85E6-96BA4795562E}"/>
          </ac:spMkLst>
        </pc:spChg>
      </pc:sldChg>
      <pc:sldChg chg="addSp delSp modSp mod">
        <pc:chgData name="Jure Leskovec" userId="c3375773-ce7f-444d-a7c6-e358fb579a72" providerId="ADAL" clId="{02917777-67CE-9243-B13C-FF71D5ACA9DE}" dt="2021-02-09T18:07:30.292" v="4744" actId="207"/>
        <pc:sldMkLst>
          <pc:docMk/>
          <pc:sldMk cId="482508105" sldId="1837"/>
        </pc:sldMkLst>
        <pc:spChg chg="mod">
          <ac:chgData name="Jure Leskovec" userId="c3375773-ce7f-444d-a7c6-e358fb579a72" providerId="ADAL" clId="{02917777-67CE-9243-B13C-FF71D5ACA9DE}" dt="2021-02-09T05:12:17.993" v="4460"/>
          <ac:spMkLst>
            <pc:docMk/>
            <pc:sldMk cId="482508105" sldId="1837"/>
            <ac:spMk id="2" creationId="{8A14DCD9-BFBD-A645-9140-AC4AD371A9DD}"/>
          </ac:spMkLst>
        </pc:spChg>
        <pc:spChg chg="mod">
          <ac:chgData name="Jure Leskovec" userId="c3375773-ce7f-444d-a7c6-e358fb579a72" providerId="ADAL" clId="{02917777-67CE-9243-B13C-FF71D5ACA9DE}" dt="2021-02-09T18:07:30.292" v="4744" actId="207"/>
          <ac:spMkLst>
            <pc:docMk/>
            <pc:sldMk cId="482508105" sldId="1837"/>
            <ac:spMk id="3" creationId="{5C3ADC6A-2A3A-8B4B-B94C-57D0119662D3}"/>
          </ac:spMkLst>
        </pc:spChg>
        <pc:spChg chg="add del mod">
          <ac:chgData name="Jure Leskovec" userId="c3375773-ce7f-444d-a7c6-e358fb579a72" providerId="ADAL" clId="{02917777-67CE-9243-B13C-FF71D5ACA9DE}" dt="2021-02-09T05:11:23.128" v="4376" actId="478"/>
          <ac:spMkLst>
            <pc:docMk/>
            <pc:sldMk cId="482508105" sldId="1837"/>
            <ac:spMk id="12" creationId="{94A0EF36-DFB5-CB4D-BC12-23954B884C89}"/>
          </ac:spMkLst>
        </pc:spChg>
        <pc:spChg chg="add mod">
          <ac:chgData name="Jure Leskovec" userId="c3375773-ce7f-444d-a7c6-e358fb579a72" providerId="ADAL" clId="{02917777-67CE-9243-B13C-FF71D5ACA9DE}" dt="2021-02-09T05:11:34.216" v="4421" actId="20577"/>
          <ac:spMkLst>
            <pc:docMk/>
            <pc:sldMk cId="482508105" sldId="1837"/>
            <ac:spMk id="13" creationId="{6AD2E515-08D6-934A-939B-FD7B14156509}"/>
          </ac:spMkLst>
        </pc:spChg>
      </pc:sldChg>
      <pc:sldChg chg="modSp mod">
        <pc:chgData name="Jure Leskovec" userId="c3375773-ce7f-444d-a7c6-e358fb579a72" providerId="ADAL" clId="{02917777-67CE-9243-B13C-FF71D5ACA9DE}" dt="2021-02-09T05:12:15.879" v="4459" actId="20577"/>
        <pc:sldMkLst>
          <pc:docMk/>
          <pc:sldMk cId="2801127945" sldId="1838"/>
        </pc:sldMkLst>
        <pc:spChg chg="mod">
          <ac:chgData name="Jure Leskovec" userId="c3375773-ce7f-444d-a7c6-e358fb579a72" providerId="ADAL" clId="{02917777-67CE-9243-B13C-FF71D5ACA9DE}" dt="2021-02-09T05:12:15.879" v="4459" actId="20577"/>
          <ac:spMkLst>
            <pc:docMk/>
            <pc:sldMk cId="2801127945" sldId="1838"/>
            <ac:spMk id="2" creationId="{1DF2126D-8B88-5145-BCF4-E3D8DDC4402B}"/>
          </ac:spMkLst>
        </pc:spChg>
        <pc:spChg chg="mod">
          <ac:chgData name="Jure Leskovec" userId="c3375773-ce7f-444d-a7c6-e358fb579a72" providerId="ADAL" clId="{02917777-67CE-9243-B13C-FF71D5ACA9DE}" dt="2021-02-09T05:10:53.497" v="4373" actId="20577"/>
          <ac:spMkLst>
            <pc:docMk/>
            <pc:sldMk cId="2801127945" sldId="1838"/>
            <ac:spMk id="3" creationId="{1FE3F5D7-8296-1D4A-B9D5-7F57161FF17D}"/>
          </ac:spMkLst>
        </pc:spChg>
      </pc:sldChg>
      <pc:sldChg chg="modSp mod">
        <pc:chgData name="Jure Leskovec" userId="c3375773-ce7f-444d-a7c6-e358fb579a72" providerId="ADAL" clId="{02917777-67CE-9243-B13C-FF71D5ACA9DE}" dt="2021-02-09T18:06:37.091" v="4735" actId="207"/>
        <pc:sldMkLst>
          <pc:docMk/>
          <pc:sldMk cId="2457447770" sldId="1839"/>
        </pc:sldMkLst>
        <pc:spChg chg="mod">
          <ac:chgData name="Jure Leskovec" userId="c3375773-ce7f-444d-a7c6-e358fb579a72" providerId="ADAL" clId="{02917777-67CE-9243-B13C-FF71D5ACA9DE}" dt="2021-02-09T18:06:37.091" v="4735" actId="207"/>
          <ac:spMkLst>
            <pc:docMk/>
            <pc:sldMk cId="2457447770" sldId="1839"/>
            <ac:spMk id="3" creationId="{FCF91536-A018-AF4B-B801-22B1A45D7B02}"/>
          </ac:spMkLst>
        </pc:spChg>
      </pc:sldChg>
      <pc:sldChg chg="modSp mod">
        <pc:chgData name="Jure Leskovec" userId="c3375773-ce7f-444d-a7c6-e358fb579a72" providerId="ADAL" clId="{02917777-67CE-9243-B13C-FF71D5ACA9DE}" dt="2021-02-09T18:09:00.370" v="4746" actId="207"/>
        <pc:sldMkLst>
          <pc:docMk/>
          <pc:sldMk cId="2906095504" sldId="1840"/>
        </pc:sldMkLst>
        <pc:spChg chg="mod">
          <ac:chgData name="Jure Leskovec" userId="c3375773-ce7f-444d-a7c6-e358fb579a72" providerId="ADAL" clId="{02917777-67CE-9243-B13C-FF71D5ACA9DE}" dt="2021-02-09T05:12:19.392" v="4461"/>
          <ac:spMkLst>
            <pc:docMk/>
            <pc:sldMk cId="2906095504" sldId="1840"/>
            <ac:spMk id="2" creationId="{E14F3924-C293-3E43-81C3-BABB011B16FE}"/>
          </ac:spMkLst>
        </pc:spChg>
        <pc:spChg chg="mod">
          <ac:chgData name="Jure Leskovec" userId="c3375773-ce7f-444d-a7c6-e358fb579a72" providerId="ADAL" clId="{02917777-67CE-9243-B13C-FF71D5ACA9DE}" dt="2021-02-09T18:07:47.349" v="4745" actId="207"/>
          <ac:spMkLst>
            <pc:docMk/>
            <pc:sldMk cId="2906095504" sldId="1840"/>
            <ac:spMk id="3" creationId="{C52DBD90-3072-574E-B0D2-FB0FBFE46E0F}"/>
          </ac:spMkLst>
        </pc:spChg>
        <pc:spChg chg="mod">
          <ac:chgData name="Jure Leskovec" userId="c3375773-ce7f-444d-a7c6-e358fb579a72" providerId="ADAL" clId="{02917777-67CE-9243-B13C-FF71D5ACA9DE}" dt="2021-02-09T18:09:00.370" v="4746" actId="207"/>
          <ac:spMkLst>
            <pc:docMk/>
            <pc:sldMk cId="2906095504" sldId="1840"/>
            <ac:spMk id="32" creationId="{715EA3A3-C6B8-5846-81CD-DBCE56F55C54}"/>
          </ac:spMkLst>
        </pc:spChg>
        <pc:spChg chg="mod">
          <ac:chgData name="Jure Leskovec" userId="c3375773-ce7f-444d-a7c6-e358fb579a72" providerId="ADAL" clId="{02917777-67CE-9243-B13C-FF71D5ACA9DE}" dt="2021-02-09T05:11:56.989" v="4422" actId="207"/>
          <ac:spMkLst>
            <pc:docMk/>
            <pc:sldMk cId="2906095504" sldId="1840"/>
            <ac:spMk id="37" creationId="{D6BB511D-3412-A140-A38F-B639B33BF209}"/>
          </ac:spMkLst>
        </pc:spChg>
      </pc:sldChg>
      <pc:sldChg chg="modSp mod">
        <pc:chgData name="Jure Leskovec" userId="c3375773-ce7f-444d-a7c6-e358fb579a72" providerId="ADAL" clId="{02917777-67CE-9243-B13C-FF71D5ACA9DE}" dt="2021-02-09T05:13:00.288" v="4470" actId="113"/>
        <pc:sldMkLst>
          <pc:docMk/>
          <pc:sldMk cId="1740882972" sldId="1841"/>
        </pc:sldMkLst>
        <pc:spChg chg="mod">
          <ac:chgData name="Jure Leskovec" userId="c3375773-ce7f-444d-a7c6-e358fb579a72" providerId="ADAL" clId="{02917777-67CE-9243-B13C-FF71D5ACA9DE}" dt="2021-02-09T05:12:21.963" v="4463"/>
          <ac:spMkLst>
            <pc:docMk/>
            <pc:sldMk cId="1740882972" sldId="1841"/>
            <ac:spMk id="2" creationId="{24A5553C-F2E4-BE48-9092-A12473C3DE37}"/>
          </ac:spMkLst>
        </pc:spChg>
        <pc:spChg chg="mod">
          <ac:chgData name="Jure Leskovec" userId="c3375773-ce7f-444d-a7c6-e358fb579a72" providerId="ADAL" clId="{02917777-67CE-9243-B13C-FF71D5ACA9DE}" dt="2021-02-09T05:13:00.288" v="4470" actId="113"/>
          <ac:spMkLst>
            <pc:docMk/>
            <pc:sldMk cId="1740882972" sldId="1841"/>
            <ac:spMk id="3" creationId="{87AC3004-D459-8E4E-A759-4B9E66861BCB}"/>
          </ac:spMkLst>
        </pc:spChg>
      </pc:sldChg>
      <pc:sldChg chg="modSp mod">
        <pc:chgData name="Jure Leskovec" userId="c3375773-ce7f-444d-a7c6-e358fb579a72" providerId="ADAL" clId="{02917777-67CE-9243-B13C-FF71D5ACA9DE}" dt="2021-02-09T18:10:16.644" v="4747" actId="207"/>
        <pc:sldMkLst>
          <pc:docMk/>
          <pc:sldMk cId="3215236821" sldId="1842"/>
        </pc:sldMkLst>
        <pc:spChg chg="mod">
          <ac:chgData name="Jure Leskovec" userId="c3375773-ce7f-444d-a7c6-e358fb579a72" providerId="ADAL" clId="{02917777-67CE-9243-B13C-FF71D5ACA9DE}" dt="2021-02-09T18:10:16.644" v="4747" actId="207"/>
          <ac:spMkLst>
            <pc:docMk/>
            <pc:sldMk cId="3215236821" sldId="1842"/>
            <ac:spMk id="3" creationId="{E07F3C10-2594-F34E-A389-0F9C390E2F85}"/>
          </ac:spMkLst>
        </pc:spChg>
      </pc:sldChg>
      <pc:sldChg chg="del">
        <pc:chgData name="Jure Leskovec" userId="c3375773-ce7f-444d-a7c6-e358fb579a72" providerId="ADAL" clId="{02917777-67CE-9243-B13C-FF71D5ACA9DE}" dt="2021-02-09T05:19:29.327" v="4545" actId="2696"/>
        <pc:sldMkLst>
          <pc:docMk/>
          <pc:sldMk cId="2103141809" sldId="1843"/>
        </pc:sldMkLst>
      </pc:sldChg>
      <pc:sldChg chg="mod modShow">
        <pc:chgData name="Jure Leskovec" userId="c3375773-ce7f-444d-a7c6-e358fb579a72" providerId="ADAL" clId="{02917777-67CE-9243-B13C-FF71D5ACA9DE}" dt="2021-02-09T05:19:39.927" v="4547" actId="729"/>
        <pc:sldMkLst>
          <pc:docMk/>
          <pc:sldMk cId="1190210528" sldId="1844"/>
        </pc:sldMkLst>
      </pc:sldChg>
      <pc:sldChg chg="modSp add del mod">
        <pc:chgData name="Jure Leskovec" userId="c3375773-ce7f-444d-a7c6-e358fb579a72" providerId="ADAL" clId="{02917777-67CE-9243-B13C-FF71D5ACA9DE}" dt="2021-02-09T04:58:12.703" v="4029" actId="2696"/>
        <pc:sldMkLst>
          <pc:docMk/>
          <pc:sldMk cId="1197014791" sldId="1845"/>
        </pc:sldMkLst>
        <pc:spChg chg="mod">
          <ac:chgData name="Jure Leskovec" userId="c3375773-ce7f-444d-a7c6-e358fb579a72" providerId="ADAL" clId="{02917777-67CE-9243-B13C-FF71D5ACA9DE}" dt="2021-02-09T04:57:15.501" v="4007" actId="27636"/>
          <ac:spMkLst>
            <pc:docMk/>
            <pc:sldMk cId="1197014791" sldId="1845"/>
            <ac:spMk id="7" creationId="{00000000-0000-0000-0000-000000000000}"/>
          </ac:spMkLst>
        </pc:spChg>
      </pc:sldChg>
      <pc:sldChg chg="addSp delSp modSp add mod chgLayout">
        <pc:chgData name="Jure Leskovec" userId="c3375773-ce7f-444d-a7c6-e358fb579a72" providerId="ADAL" clId="{02917777-67CE-9243-B13C-FF71D5ACA9DE}" dt="2021-02-09T05:10:34.294" v="4371" actId="1037"/>
        <pc:sldMkLst>
          <pc:docMk/>
          <pc:sldMk cId="3856098883" sldId="1845"/>
        </pc:sldMkLst>
        <pc:spChg chg="mod ord">
          <ac:chgData name="Jure Leskovec" userId="c3375773-ce7f-444d-a7c6-e358fb579a72" providerId="ADAL" clId="{02917777-67CE-9243-B13C-FF71D5ACA9DE}" dt="2021-02-09T05:08:43.314" v="4157" actId="700"/>
          <ac:spMkLst>
            <pc:docMk/>
            <pc:sldMk cId="3856098883" sldId="1845"/>
            <ac:spMk id="2" creationId="{EBA7C38F-BB07-784E-B99A-244F2D107810}"/>
          </ac:spMkLst>
        </pc:spChg>
        <pc:spChg chg="mod ord">
          <ac:chgData name="Jure Leskovec" userId="c3375773-ce7f-444d-a7c6-e358fb579a72" providerId="ADAL" clId="{02917777-67CE-9243-B13C-FF71D5ACA9DE}" dt="2021-02-09T05:09:24.430" v="4297" actId="113"/>
          <ac:spMkLst>
            <pc:docMk/>
            <pc:sldMk cId="3856098883" sldId="1845"/>
            <ac:spMk id="3" creationId="{B2E51CEC-BEA4-F14F-B01C-29CE654B46D5}"/>
          </ac:spMkLst>
        </pc:spChg>
        <pc:spChg chg="mod ord">
          <ac:chgData name="Jure Leskovec" userId="c3375773-ce7f-444d-a7c6-e358fb579a72" providerId="ADAL" clId="{02917777-67CE-9243-B13C-FF71D5ACA9DE}" dt="2021-02-09T05:08:43.314" v="4157" actId="700"/>
          <ac:spMkLst>
            <pc:docMk/>
            <pc:sldMk cId="3856098883" sldId="1845"/>
            <ac:spMk id="4" creationId="{E75556DF-FDC2-D44E-9808-66A241E56B26}"/>
          </ac:spMkLst>
        </pc:spChg>
        <pc:spChg chg="mod ord">
          <ac:chgData name="Jure Leskovec" userId="c3375773-ce7f-444d-a7c6-e358fb579a72" providerId="ADAL" clId="{02917777-67CE-9243-B13C-FF71D5ACA9DE}" dt="2021-02-09T05:08:43.314" v="4157" actId="700"/>
          <ac:spMkLst>
            <pc:docMk/>
            <pc:sldMk cId="3856098883" sldId="1845"/>
            <ac:spMk id="5" creationId="{18FEAF87-1258-BE4D-84D9-369AC4C59530}"/>
          </ac:spMkLst>
        </pc:spChg>
        <pc:spChg chg="mod ord">
          <ac:chgData name="Jure Leskovec" userId="c3375773-ce7f-444d-a7c6-e358fb579a72" providerId="ADAL" clId="{02917777-67CE-9243-B13C-FF71D5ACA9DE}" dt="2021-02-09T05:08:43.314" v="4157" actId="700"/>
          <ac:spMkLst>
            <pc:docMk/>
            <pc:sldMk cId="3856098883" sldId="1845"/>
            <ac:spMk id="6" creationId="{1BA73952-9E2F-9B4F-8D2E-24E4C8D58F47}"/>
          </ac:spMkLst>
        </pc:spChg>
        <pc:spChg chg="del">
          <ac:chgData name="Jure Leskovec" userId="c3375773-ce7f-444d-a7c6-e358fb579a72" providerId="ADAL" clId="{02917777-67CE-9243-B13C-FF71D5ACA9DE}" dt="2021-02-09T05:07:51.165" v="4155" actId="478"/>
          <ac:spMkLst>
            <pc:docMk/>
            <pc:sldMk cId="3856098883" sldId="1845"/>
            <ac:spMk id="7" creationId="{B74AD296-6F6D-E144-AEE5-41FA3D01F0F9}"/>
          </ac:spMkLst>
        </pc:spChg>
        <pc:spChg chg="del">
          <ac:chgData name="Jure Leskovec" userId="c3375773-ce7f-444d-a7c6-e358fb579a72" providerId="ADAL" clId="{02917777-67CE-9243-B13C-FF71D5ACA9DE}" dt="2021-02-09T05:07:51.165" v="4155" actId="478"/>
          <ac:spMkLst>
            <pc:docMk/>
            <pc:sldMk cId="3856098883" sldId="1845"/>
            <ac:spMk id="8" creationId="{ABEF2824-A5CC-C040-8DBC-17352C4EB705}"/>
          </ac:spMkLst>
        </pc:spChg>
        <pc:spChg chg="add mod">
          <ac:chgData name="Jure Leskovec" userId="c3375773-ce7f-444d-a7c6-e358fb579a72" providerId="ADAL" clId="{02917777-67CE-9243-B13C-FF71D5ACA9DE}" dt="2021-02-09T05:10:34.294" v="4371" actId="1037"/>
          <ac:spMkLst>
            <pc:docMk/>
            <pc:sldMk cId="3856098883" sldId="1845"/>
            <ac:spMk id="9" creationId="{C31026A4-D491-C445-82F2-F8828AF151B9}"/>
          </ac:spMkLst>
        </pc:spChg>
        <pc:spChg chg="mod">
          <ac:chgData name="Jure Leskovec" userId="c3375773-ce7f-444d-a7c6-e358fb579a72" providerId="ADAL" clId="{02917777-67CE-9243-B13C-FF71D5ACA9DE}" dt="2021-02-09T05:10:00.443" v="4298"/>
          <ac:spMkLst>
            <pc:docMk/>
            <pc:sldMk cId="3856098883" sldId="1845"/>
            <ac:spMk id="69" creationId="{12EBAA54-8C27-D24D-A97B-14A9D605B11C}"/>
          </ac:spMkLst>
        </pc:spChg>
        <pc:spChg chg="mod">
          <ac:chgData name="Jure Leskovec" userId="c3375773-ce7f-444d-a7c6-e358fb579a72" providerId="ADAL" clId="{02917777-67CE-9243-B13C-FF71D5ACA9DE}" dt="2021-02-09T05:10:00.443" v="4298"/>
          <ac:spMkLst>
            <pc:docMk/>
            <pc:sldMk cId="3856098883" sldId="1845"/>
            <ac:spMk id="70" creationId="{3F67F1C3-6A70-9944-AE42-2392917A191A}"/>
          </ac:spMkLst>
        </pc:spChg>
        <pc:spChg chg="mod">
          <ac:chgData name="Jure Leskovec" userId="c3375773-ce7f-444d-a7c6-e358fb579a72" providerId="ADAL" clId="{02917777-67CE-9243-B13C-FF71D5ACA9DE}" dt="2021-02-09T05:10:00.443" v="4298"/>
          <ac:spMkLst>
            <pc:docMk/>
            <pc:sldMk cId="3856098883" sldId="1845"/>
            <ac:spMk id="71" creationId="{DF09DC12-62F3-494F-8A02-8C1407A92277}"/>
          </ac:spMkLst>
        </pc:spChg>
        <pc:spChg chg="mod">
          <ac:chgData name="Jure Leskovec" userId="c3375773-ce7f-444d-a7c6-e358fb579a72" providerId="ADAL" clId="{02917777-67CE-9243-B13C-FF71D5ACA9DE}" dt="2021-02-09T05:10:00.443" v="4298"/>
          <ac:spMkLst>
            <pc:docMk/>
            <pc:sldMk cId="3856098883" sldId="1845"/>
            <ac:spMk id="74" creationId="{22022911-3C1E-8A4E-A2E7-05BD930B159C}"/>
          </ac:spMkLst>
        </pc:spChg>
        <pc:spChg chg="mod">
          <ac:chgData name="Jure Leskovec" userId="c3375773-ce7f-444d-a7c6-e358fb579a72" providerId="ADAL" clId="{02917777-67CE-9243-B13C-FF71D5ACA9DE}" dt="2021-02-09T05:10:00.443" v="4298"/>
          <ac:spMkLst>
            <pc:docMk/>
            <pc:sldMk cId="3856098883" sldId="1845"/>
            <ac:spMk id="75" creationId="{1AFC2F7B-B449-CB4F-855E-BC52ADA40D72}"/>
          </ac:spMkLst>
        </pc:spChg>
        <pc:spChg chg="mod">
          <ac:chgData name="Jure Leskovec" userId="c3375773-ce7f-444d-a7c6-e358fb579a72" providerId="ADAL" clId="{02917777-67CE-9243-B13C-FF71D5ACA9DE}" dt="2021-02-09T05:10:00.443" v="4298"/>
          <ac:spMkLst>
            <pc:docMk/>
            <pc:sldMk cId="3856098883" sldId="1845"/>
            <ac:spMk id="76" creationId="{6733E8F1-6328-0742-9A76-F176EE5113BF}"/>
          </ac:spMkLst>
        </pc:spChg>
        <pc:spChg chg="del">
          <ac:chgData name="Jure Leskovec" userId="c3375773-ce7f-444d-a7c6-e358fb579a72" providerId="ADAL" clId="{02917777-67CE-9243-B13C-FF71D5ACA9DE}" dt="2021-02-09T05:07:51.165" v="4155" actId="478"/>
          <ac:spMkLst>
            <pc:docMk/>
            <pc:sldMk cId="3856098883" sldId="1845"/>
            <ac:spMk id="84" creationId="{2BE59D57-E00E-8F49-BF96-976197313E86}"/>
          </ac:spMkLst>
        </pc:spChg>
        <pc:spChg chg="del">
          <ac:chgData name="Jure Leskovec" userId="c3375773-ce7f-444d-a7c6-e358fb579a72" providerId="ADAL" clId="{02917777-67CE-9243-B13C-FF71D5ACA9DE}" dt="2021-02-09T05:07:51.165" v="4155" actId="478"/>
          <ac:spMkLst>
            <pc:docMk/>
            <pc:sldMk cId="3856098883" sldId="1845"/>
            <ac:spMk id="85" creationId="{B5C5DE1E-DBBF-F046-91D1-FE34150CE05F}"/>
          </ac:spMkLst>
        </pc:spChg>
        <pc:spChg chg="del">
          <ac:chgData name="Jure Leskovec" userId="c3375773-ce7f-444d-a7c6-e358fb579a72" providerId="ADAL" clId="{02917777-67CE-9243-B13C-FF71D5ACA9DE}" dt="2021-02-09T05:07:51.165" v="4155" actId="478"/>
          <ac:spMkLst>
            <pc:docMk/>
            <pc:sldMk cId="3856098883" sldId="1845"/>
            <ac:spMk id="86" creationId="{C0FD5882-B719-824D-A6DA-06FDD9CD3A21}"/>
          </ac:spMkLst>
        </pc:spChg>
        <pc:spChg chg="mod">
          <ac:chgData name="Jure Leskovec" userId="c3375773-ce7f-444d-a7c6-e358fb579a72" providerId="ADAL" clId="{02917777-67CE-9243-B13C-FF71D5ACA9DE}" dt="2021-02-09T05:10:12.385" v="4300" actId="113"/>
          <ac:spMkLst>
            <pc:docMk/>
            <pc:sldMk cId="3856098883" sldId="1845"/>
            <ac:spMk id="90" creationId="{913E40E8-B451-0545-B3AE-F7A68405DEB9}"/>
          </ac:spMkLst>
        </pc:spChg>
        <pc:spChg chg="mod">
          <ac:chgData name="Jure Leskovec" userId="c3375773-ce7f-444d-a7c6-e358fb579a72" providerId="ADAL" clId="{02917777-67CE-9243-B13C-FF71D5ACA9DE}" dt="2021-02-09T05:10:12.385" v="4300" actId="113"/>
          <ac:spMkLst>
            <pc:docMk/>
            <pc:sldMk cId="3856098883" sldId="1845"/>
            <ac:spMk id="91" creationId="{B9681D67-E258-354A-BECB-9670C6533EC9}"/>
          </ac:spMkLst>
        </pc:spChg>
        <pc:spChg chg="mod">
          <ac:chgData name="Jure Leskovec" userId="c3375773-ce7f-444d-a7c6-e358fb579a72" providerId="ADAL" clId="{02917777-67CE-9243-B13C-FF71D5ACA9DE}" dt="2021-02-09T05:10:12.385" v="4300" actId="113"/>
          <ac:spMkLst>
            <pc:docMk/>
            <pc:sldMk cId="3856098883" sldId="1845"/>
            <ac:spMk id="92" creationId="{FC9C3585-6FFE-BF4D-BC19-FAC6023F7412}"/>
          </ac:spMkLst>
        </pc:spChg>
        <pc:spChg chg="mod">
          <ac:chgData name="Jure Leskovec" userId="c3375773-ce7f-444d-a7c6-e358fb579a72" providerId="ADAL" clId="{02917777-67CE-9243-B13C-FF71D5ACA9DE}" dt="2021-02-09T05:10:12.385" v="4300" actId="113"/>
          <ac:spMkLst>
            <pc:docMk/>
            <pc:sldMk cId="3856098883" sldId="1845"/>
            <ac:spMk id="93" creationId="{B2CA63D8-590B-254E-813A-C43660AF053A}"/>
          </ac:spMkLst>
        </pc:spChg>
        <pc:spChg chg="mod">
          <ac:chgData name="Jure Leskovec" userId="c3375773-ce7f-444d-a7c6-e358fb579a72" providerId="ADAL" clId="{02917777-67CE-9243-B13C-FF71D5ACA9DE}" dt="2021-02-09T05:10:12.385" v="4300" actId="113"/>
          <ac:spMkLst>
            <pc:docMk/>
            <pc:sldMk cId="3856098883" sldId="1845"/>
            <ac:spMk id="94" creationId="{6DD32957-182B-1A4D-A0D5-8C50804E6CBF}"/>
          </ac:spMkLst>
        </pc:spChg>
        <pc:spChg chg="mod">
          <ac:chgData name="Jure Leskovec" userId="c3375773-ce7f-444d-a7c6-e358fb579a72" providerId="ADAL" clId="{02917777-67CE-9243-B13C-FF71D5ACA9DE}" dt="2021-02-09T05:10:12.385" v="4300" actId="113"/>
          <ac:spMkLst>
            <pc:docMk/>
            <pc:sldMk cId="3856098883" sldId="1845"/>
            <ac:spMk id="95" creationId="{950EA0DD-7B8A-A541-995E-E57FA811723D}"/>
          </ac:spMkLst>
        </pc:spChg>
        <pc:grpChg chg="add mod">
          <ac:chgData name="Jure Leskovec" userId="c3375773-ce7f-444d-a7c6-e358fb579a72" providerId="ADAL" clId="{02917777-67CE-9243-B13C-FF71D5ACA9DE}" dt="2021-02-09T05:10:00.443" v="4298"/>
          <ac:grpSpMkLst>
            <pc:docMk/>
            <pc:sldMk cId="3856098883" sldId="1845"/>
            <ac:grpSpMk id="68" creationId="{19933634-1EF1-9A4F-A032-B427F921D010}"/>
          </ac:grpSpMkLst>
        </pc:grpChg>
        <pc:grpChg chg="del">
          <ac:chgData name="Jure Leskovec" userId="c3375773-ce7f-444d-a7c6-e358fb579a72" providerId="ADAL" clId="{02917777-67CE-9243-B13C-FF71D5ACA9DE}" dt="2021-02-09T05:08:41.346" v="4156" actId="478"/>
          <ac:grpSpMkLst>
            <pc:docMk/>
            <pc:sldMk cId="3856098883" sldId="1845"/>
            <ac:grpSpMk id="72" creationId="{24620A5C-9379-FD4E-A3C9-97ADB2C69483}"/>
          </ac:grpSpMkLst>
        </pc:grpChg>
        <pc:grpChg chg="del">
          <ac:chgData name="Jure Leskovec" userId="c3375773-ce7f-444d-a7c6-e358fb579a72" providerId="ADAL" clId="{02917777-67CE-9243-B13C-FF71D5ACA9DE}" dt="2021-02-09T05:08:41.346" v="4156" actId="478"/>
          <ac:grpSpMkLst>
            <pc:docMk/>
            <pc:sldMk cId="3856098883" sldId="1845"/>
            <ac:grpSpMk id="73" creationId="{EAA972A0-DF82-A54E-BEB5-380388A31456}"/>
          </ac:grpSpMkLst>
        </pc:grpChg>
        <pc:grpChg chg="del">
          <ac:chgData name="Jure Leskovec" userId="c3375773-ce7f-444d-a7c6-e358fb579a72" providerId="ADAL" clId="{02917777-67CE-9243-B13C-FF71D5ACA9DE}" dt="2021-02-09T05:08:41.346" v="4156" actId="478"/>
          <ac:grpSpMkLst>
            <pc:docMk/>
            <pc:sldMk cId="3856098883" sldId="1845"/>
            <ac:grpSpMk id="87" creationId="{4BDA1DF7-7477-0446-84BD-A88AEC3E3F7F}"/>
          </ac:grpSpMkLst>
        </pc:grpChg>
        <pc:grpChg chg="add mod">
          <ac:chgData name="Jure Leskovec" userId="c3375773-ce7f-444d-a7c6-e358fb579a72" providerId="ADAL" clId="{02917777-67CE-9243-B13C-FF71D5ACA9DE}" dt="2021-02-09T05:10:06.086" v="4299" actId="1076"/>
          <ac:grpSpMkLst>
            <pc:docMk/>
            <pc:sldMk cId="3856098883" sldId="1845"/>
            <ac:grpSpMk id="89" creationId="{7FFED872-4DB9-3741-BFD5-139CACE4812D}"/>
          </ac:grpSpMkLst>
        </pc:grpChg>
        <pc:grpChg chg="del">
          <ac:chgData name="Jure Leskovec" userId="c3375773-ce7f-444d-a7c6-e358fb579a72" providerId="ADAL" clId="{02917777-67CE-9243-B13C-FF71D5ACA9DE}" dt="2021-02-09T05:08:41.346" v="4156" actId="478"/>
          <ac:grpSpMkLst>
            <pc:docMk/>
            <pc:sldMk cId="3856098883" sldId="1845"/>
            <ac:grpSpMk id="115" creationId="{77616887-EEAC-5440-A01C-0DA41A09F6AE}"/>
          </ac:grpSpMkLst>
        </pc:grpChg>
        <pc:cxnChg chg="mod">
          <ac:chgData name="Jure Leskovec" userId="c3375773-ce7f-444d-a7c6-e358fb579a72" providerId="ADAL" clId="{02917777-67CE-9243-B13C-FF71D5ACA9DE}" dt="2021-02-09T05:08:41.346" v="4156" actId="478"/>
          <ac:cxnSpMkLst>
            <pc:docMk/>
            <pc:sldMk cId="3856098883" sldId="1845"/>
            <ac:cxnSpMk id="34" creationId="{BDF6923E-01BC-234D-B477-F35DE9A55DF3}"/>
          </ac:cxnSpMkLst>
        </pc:cxnChg>
        <pc:cxnChg chg="mod">
          <ac:chgData name="Jure Leskovec" userId="c3375773-ce7f-444d-a7c6-e358fb579a72" providerId="ADAL" clId="{02917777-67CE-9243-B13C-FF71D5ACA9DE}" dt="2021-02-09T05:08:41.346" v="4156" actId="478"/>
          <ac:cxnSpMkLst>
            <pc:docMk/>
            <pc:sldMk cId="3856098883" sldId="1845"/>
            <ac:cxnSpMk id="35" creationId="{8F4DA27F-44FB-324D-86C8-1896BBDE4CC8}"/>
          </ac:cxnSpMkLst>
        </pc:cxnChg>
        <pc:cxnChg chg="mod">
          <ac:chgData name="Jure Leskovec" userId="c3375773-ce7f-444d-a7c6-e358fb579a72" providerId="ADAL" clId="{02917777-67CE-9243-B13C-FF71D5ACA9DE}" dt="2021-02-09T05:08:41.346" v="4156" actId="478"/>
          <ac:cxnSpMkLst>
            <pc:docMk/>
            <pc:sldMk cId="3856098883" sldId="1845"/>
            <ac:cxnSpMk id="38" creationId="{7E273F1B-A0AF-F940-8D0D-7ED53B39E7AE}"/>
          </ac:cxnSpMkLst>
        </pc:cxnChg>
        <pc:cxnChg chg="mod">
          <ac:chgData name="Jure Leskovec" userId="c3375773-ce7f-444d-a7c6-e358fb579a72" providerId="ADAL" clId="{02917777-67CE-9243-B13C-FF71D5ACA9DE}" dt="2021-02-09T05:08:41.346" v="4156" actId="478"/>
          <ac:cxnSpMkLst>
            <pc:docMk/>
            <pc:sldMk cId="3856098883" sldId="1845"/>
            <ac:cxnSpMk id="40" creationId="{9CF9513D-A663-AC47-9A56-F7A2306CBBF8}"/>
          </ac:cxnSpMkLst>
        </pc:cxnChg>
        <pc:cxnChg chg="mod">
          <ac:chgData name="Jure Leskovec" userId="c3375773-ce7f-444d-a7c6-e358fb579a72" providerId="ADAL" clId="{02917777-67CE-9243-B13C-FF71D5ACA9DE}" dt="2021-02-09T05:08:41.346" v="4156" actId="478"/>
          <ac:cxnSpMkLst>
            <pc:docMk/>
            <pc:sldMk cId="3856098883" sldId="1845"/>
            <ac:cxnSpMk id="45" creationId="{788B4FF6-7049-D943-B44E-C0F2083023B5}"/>
          </ac:cxnSpMkLst>
        </pc:cxnChg>
        <pc:cxnChg chg="mod">
          <ac:chgData name="Jure Leskovec" userId="c3375773-ce7f-444d-a7c6-e358fb579a72" providerId="ADAL" clId="{02917777-67CE-9243-B13C-FF71D5ACA9DE}" dt="2021-02-09T05:08:41.346" v="4156" actId="478"/>
          <ac:cxnSpMkLst>
            <pc:docMk/>
            <pc:sldMk cId="3856098883" sldId="1845"/>
            <ac:cxnSpMk id="48" creationId="{A66F0EE1-DB73-6349-9DCB-819A2B39579C}"/>
          </ac:cxnSpMkLst>
        </pc:cxnChg>
        <pc:cxnChg chg="mod">
          <ac:chgData name="Jure Leskovec" userId="c3375773-ce7f-444d-a7c6-e358fb579a72" providerId="ADAL" clId="{02917777-67CE-9243-B13C-FF71D5ACA9DE}" dt="2021-02-09T05:08:41.346" v="4156" actId="478"/>
          <ac:cxnSpMkLst>
            <pc:docMk/>
            <pc:sldMk cId="3856098883" sldId="1845"/>
            <ac:cxnSpMk id="51" creationId="{88DE7A2F-2338-CA4F-B997-D67469BA5CE1}"/>
          </ac:cxnSpMkLst>
        </pc:cxnChg>
        <pc:cxnChg chg="mod">
          <ac:chgData name="Jure Leskovec" userId="c3375773-ce7f-444d-a7c6-e358fb579a72" providerId="ADAL" clId="{02917777-67CE-9243-B13C-FF71D5ACA9DE}" dt="2021-02-09T05:08:41.346" v="4156" actId="478"/>
          <ac:cxnSpMkLst>
            <pc:docMk/>
            <pc:sldMk cId="3856098883" sldId="1845"/>
            <ac:cxnSpMk id="61" creationId="{A6153F1D-4344-5041-B635-0F9978BA0A36}"/>
          </ac:cxnSpMkLst>
        </pc:cxnChg>
        <pc:cxnChg chg="mod">
          <ac:chgData name="Jure Leskovec" userId="c3375773-ce7f-444d-a7c6-e358fb579a72" providerId="ADAL" clId="{02917777-67CE-9243-B13C-FF71D5ACA9DE}" dt="2021-02-09T05:08:41.346" v="4156" actId="478"/>
          <ac:cxnSpMkLst>
            <pc:docMk/>
            <pc:sldMk cId="3856098883" sldId="1845"/>
            <ac:cxnSpMk id="62" creationId="{0CD7BF8A-1BB1-E74F-B259-B5D574A45106}"/>
          </ac:cxnSpMkLst>
        </pc:cxnChg>
        <pc:cxnChg chg="mod">
          <ac:chgData name="Jure Leskovec" userId="c3375773-ce7f-444d-a7c6-e358fb579a72" providerId="ADAL" clId="{02917777-67CE-9243-B13C-FF71D5ACA9DE}" dt="2021-02-09T05:08:41.346" v="4156" actId="478"/>
          <ac:cxnSpMkLst>
            <pc:docMk/>
            <pc:sldMk cId="3856098883" sldId="1845"/>
            <ac:cxnSpMk id="63" creationId="{4928ABD9-6601-4F4F-BFC6-9E48C4093996}"/>
          </ac:cxnSpMkLst>
        </pc:cxnChg>
        <pc:cxnChg chg="mod">
          <ac:chgData name="Jure Leskovec" userId="c3375773-ce7f-444d-a7c6-e358fb579a72" providerId="ADAL" clId="{02917777-67CE-9243-B13C-FF71D5ACA9DE}" dt="2021-02-09T05:08:41.346" v="4156" actId="478"/>
          <ac:cxnSpMkLst>
            <pc:docMk/>
            <pc:sldMk cId="3856098883" sldId="1845"/>
            <ac:cxnSpMk id="64" creationId="{51E404BC-47FA-4D45-9D8B-6B664C2E1D73}"/>
          </ac:cxnSpMkLst>
        </pc:cxnChg>
        <pc:cxnChg chg="mod">
          <ac:chgData name="Jure Leskovec" userId="c3375773-ce7f-444d-a7c6-e358fb579a72" providerId="ADAL" clId="{02917777-67CE-9243-B13C-FF71D5ACA9DE}" dt="2021-02-09T05:08:41.346" v="4156" actId="478"/>
          <ac:cxnSpMkLst>
            <pc:docMk/>
            <pc:sldMk cId="3856098883" sldId="1845"/>
            <ac:cxnSpMk id="65" creationId="{503F7A03-10FA-D34C-AC83-740D5E5CA6FC}"/>
          </ac:cxnSpMkLst>
        </pc:cxnChg>
        <pc:cxnChg chg="mod">
          <ac:chgData name="Jure Leskovec" userId="c3375773-ce7f-444d-a7c6-e358fb579a72" providerId="ADAL" clId="{02917777-67CE-9243-B13C-FF71D5ACA9DE}" dt="2021-02-09T05:08:41.346" v="4156" actId="478"/>
          <ac:cxnSpMkLst>
            <pc:docMk/>
            <pc:sldMk cId="3856098883" sldId="1845"/>
            <ac:cxnSpMk id="66" creationId="{8777C150-4560-5A4C-B659-EBFA3A4EEEAA}"/>
          </ac:cxnSpMkLst>
        </pc:cxnChg>
        <pc:cxnChg chg="mod">
          <ac:chgData name="Jure Leskovec" userId="c3375773-ce7f-444d-a7c6-e358fb579a72" providerId="ADAL" clId="{02917777-67CE-9243-B13C-FF71D5ACA9DE}" dt="2021-02-09T05:08:41.346" v="4156" actId="478"/>
          <ac:cxnSpMkLst>
            <pc:docMk/>
            <pc:sldMk cId="3856098883" sldId="1845"/>
            <ac:cxnSpMk id="67" creationId="{0345719D-9E5B-C346-AB5F-DC5D907C0EEB}"/>
          </ac:cxnSpMkLst>
        </pc:cxnChg>
        <pc:cxnChg chg="mod">
          <ac:chgData name="Jure Leskovec" userId="c3375773-ce7f-444d-a7c6-e358fb579a72" providerId="ADAL" clId="{02917777-67CE-9243-B13C-FF71D5ACA9DE}" dt="2021-02-09T05:10:00.443" v="4298"/>
          <ac:cxnSpMkLst>
            <pc:docMk/>
            <pc:sldMk cId="3856098883" sldId="1845"/>
            <ac:cxnSpMk id="77" creationId="{5ED6BBF3-57A3-3044-A8C5-053CE994D5F7}"/>
          </ac:cxnSpMkLst>
        </pc:cxnChg>
        <pc:cxnChg chg="mod">
          <ac:chgData name="Jure Leskovec" userId="c3375773-ce7f-444d-a7c6-e358fb579a72" providerId="ADAL" clId="{02917777-67CE-9243-B13C-FF71D5ACA9DE}" dt="2021-02-09T05:10:00.443" v="4298"/>
          <ac:cxnSpMkLst>
            <pc:docMk/>
            <pc:sldMk cId="3856098883" sldId="1845"/>
            <ac:cxnSpMk id="78" creationId="{DF27F429-FF5E-0B4C-A1CF-593289EBE21A}"/>
          </ac:cxnSpMkLst>
        </pc:cxnChg>
        <pc:cxnChg chg="mod">
          <ac:chgData name="Jure Leskovec" userId="c3375773-ce7f-444d-a7c6-e358fb579a72" providerId="ADAL" clId="{02917777-67CE-9243-B13C-FF71D5ACA9DE}" dt="2021-02-09T05:10:00.443" v="4298"/>
          <ac:cxnSpMkLst>
            <pc:docMk/>
            <pc:sldMk cId="3856098883" sldId="1845"/>
            <ac:cxnSpMk id="79" creationId="{C84B2470-0553-E54B-A75B-459B139453A6}"/>
          </ac:cxnSpMkLst>
        </pc:cxnChg>
        <pc:cxnChg chg="mod">
          <ac:chgData name="Jure Leskovec" userId="c3375773-ce7f-444d-a7c6-e358fb579a72" providerId="ADAL" clId="{02917777-67CE-9243-B13C-FF71D5ACA9DE}" dt="2021-02-09T05:10:00.443" v="4298"/>
          <ac:cxnSpMkLst>
            <pc:docMk/>
            <pc:sldMk cId="3856098883" sldId="1845"/>
            <ac:cxnSpMk id="80" creationId="{5709BCAB-C793-C844-882D-9C891A156BA9}"/>
          </ac:cxnSpMkLst>
        </pc:cxnChg>
        <pc:cxnChg chg="mod">
          <ac:chgData name="Jure Leskovec" userId="c3375773-ce7f-444d-a7c6-e358fb579a72" providerId="ADAL" clId="{02917777-67CE-9243-B13C-FF71D5ACA9DE}" dt="2021-02-09T05:10:00.443" v="4298"/>
          <ac:cxnSpMkLst>
            <pc:docMk/>
            <pc:sldMk cId="3856098883" sldId="1845"/>
            <ac:cxnSpMk id="81" creationId="{1AEE9290-D483-EE44-8EFA-98E54ECC0544}"/>
          </ac:cxnSpMkLst>
        </pc:cxnChg>
        <pc:cxnChg chg="mod">
          <ac:chgData name="Jure Leskovec" userId="c3375773-ce7f-444d-a7c6-e358fb579a72" providerId="ADAL" clId="{02917777-67CE-9243-B13C-FF71D5ACA9DE}" dt="2021-02-09T05:10:00.443" v="4298"/>
          <ac:cxnSpMkLst>
            <pc:docMk/>
            <pc:sldMk cId="3856098883" sldId="1845"/>
            <ac:cxnSpMk id="82" creationId="{F5EC9C37-A8A2-5F4E-946B-949BAEAB3C95}"/>
          </ac:cxnSpMkLst>
        </pc:cxnChg>
        <pc:cxnChg chg="mod">
          <ac:chgData name="Jure Leskovec" userId="c3375773-ce7f-444d-a7c6-e358fb579a72" providerId="ADAL" clId="{02917777-67CE-9243-B13C-FF71D5ACA9DE}" dt="2021-02-09T05:10:00.443" v="4298"/>
          <ac:cxnSpMkLst>
            <pc:docMk/>
            <pc:sldMk cId="3856098883" sldId="1845"/>
            <ac:cxnSpMk id="83" creationId="{23CC28DE-44A4-8645-A68C-230E5C7A03F6}"/>
          </ac:cxnSpMkLst>
        </pc:cxnChg>
        <pc:cxnChg chg="mod">
          <ac:chgData name="Jure Leskovec" userId="c3375773-ce7f-444d-a7c6-e358fb579a72" providerId="ADAL" clId="{02917777-67CE-9243-B13C-FF71D5ACA9DE}" dt="2021-02-09T05:10:00.443" v="4298"/>
          <ac:cxnSpMkLst>
            <pc:docMk/>
            <pc:sldMk cId="3856098883" sldId="1845"/>
            <ac:cxnSpMk id="96" creationId="{D686442B-65DE-4142-A572-AAD55F2CCEA3}"/>
          </ac:cxnSpMkLst>
        </pc:cxnChg>
        <pc:cxnChg chg="mod">
          <ac:chgData name="Jure Leskovec" userId="c3375773-ce7f-444d-a7c6-e358fb579a72" providerId="ADAL" clId="{02917777-67CE-9243-B13C-FF71D5ACA9DE}" dt="2021-02-09T05:10:00.443" v="4298"/>
          <ac:cxnSpMkLst>
            <pc:docMk/>
            <pc:sldMk cId="3856098883" sldId="1845"/>
            <ac:cxnSpMk id="97" creationId="{CD26DFAF-AF49-8147-966F-403207C2ECF2}"/>
          </ac:cxnSpMkLst>
        </pc:cxnChg>
        <pc:cxnChg chg="mod">
          <ac:chgData name="Jure Leskovec" userId="c3375773-ce7f-444d-a7c6-e358fb579a72" providerId="ADAL" clId="{02917777-67CE-9243-B13C-FF71D5ACA9DE}" dt="2021-02-09T05:10:00.443" v="4298"/>
          <ac:cxnSpMkLst>
            <pc:docMk/>
            <pc:sldMk cId="3856098883" sldId="1845"/>
            <ac:cxnSpMk id="98" creationId="{A756EEBD-FC2F-D547-8778-8B874C83AFAE}"/>
          </ac:cxnSpMkLst>
        </pc:cxnChg>
        <pc:cxnChg chg="mod">
          <ac:chgData name="Jure Leskovec" userId="c3375773-ce7f-444d-a7c6-e358fb579a72" providerId="ADAL" clId="{02917777-67CE-9243-B13C-FF71D5ACA9DE}" dt="2021-02-09T05:10:00.443" v="4298"/>
          <ac:cxnSpMkLst>
            <pc:docMk/>
            <pc:sldMk cId="3856098883" sldId="1845"/>
            <ac:cxnSpMk id="99" creationId="{4F5C445A-B0EA-2F48-8AC9-55FBBE363F54}"/>
          </ac:cxnSpMkLst>
        </pc:cxnChg>
        <pc:cxnChg chg="mod">
          <ac:chgData name="Jure Leskovec" userId="c3375773-ce7f-444d-a7c6-e358fb579a72" providerId="ADAL" clId="{02917777-67CE-9243-B13C-FF71D5ACA9DE}" dt="2021-02-09T05:10:00.443" v="4298"/>
          <ac:cxnSpMkLst>
            <pc:docMk/>
            <pc:sldMk cId="3856098883" sldId="1845"/>
            <ac:cxnSpMk id="100" creationId="{962EB85A-4F3D-6246-9486-4E8331FBF4B1}"/>
          </ac:cxnSpMkLst>
        </pc:cxnChg>
        <pc:cxnChg chg="mod">
          <ac:chgData name="Jure Leskovec" userId="c3375773-ce7f-444d-a7c6-e358fb579a72" providerId="ADAL" clId="{02917777-67CE-9243-B13C-FF71D5ACA9DE}" dt="2021-02-09T05:10:00.443" v="4298"/>
          <ac:cxnSpMkLst>
            <pc:docMk/>
            <pc:sldMk cId="3856098883" sldId="1845"/>
            <ac:cxnSpMk id="101" creationId="{243B3982-6FE9-964B-AD15-5460659D1668}"/>
          </ac:cxnSpMkLst>
        </pc:cxnChg>
        <pc:cxnChg chg="mod">
          <ac:chgData name="Jure Leskovec" userId="c3375773-ce7f-444d-a7c6-e358fb579a72" providerId="ADAL" clId="{02917777-67CE-9243-B13C-FF71D5ACA9DE}" dt="2021-02-09T05:10:00.443" v="4298"/>
          <ac:cxnSpMkLst>
            <pc:docMk/>
            <pc:sldMk cId="3856098883" sldId="1845"/>
            <ac:cxnSpMk id="102" creationId="{3F6DB09F-AA47-B34F-8BC1-074CD0058072}"/>
          </ac:cxnSpMkLst>
        </pc:cxnChg>
        <pc:cxnChg chg="mod">
          <ac:chgData name="Jure Leskovec" userId="c3375773-ce7f-444d-a7c6-e358fb579a72" providerId="ADAL" clId="{02917777-67CE-9243-B13C-FF71D5ACA9DE}" dt="2021-02-09T05:08:41.346" v="4156" actId="478"/>
          <ac:cxnSpMkLst>
            <pc:docMk/>
            <pc:sldMk cId="3856098883" sldId="1845"/>
            <ac:cxnSpMk id="108" creationId="{ECFDEC33-300D-654E-AF9C-D6A002FC2F45}"/>
          </ac:cxnSpMkLst>
        </pc:cxnChg>
        <pc:cxnChg chg="mod">
          <ac:chgData name="Jure Leskovec" userId="c3375773-ce7f-444d-a7c6-e358fb579a72" providerId="ADAL" clId="{02917777-67CE-9243-B13C-FF71D5ACA9DE}" dt="2021-02-09T05:08:41.346" v="4156" actId="478"/>
          <ac:cxnSpMkLst>
            <pc:docMk/>
            <pc:sldMk cId="3856098883" sldId="1845"/>
            <ac:cxnSpMk id="109" creationId="{954DFFAD-BBAD-D047-A248-B5337AB09215}"/>
          </ac:cxnSpMkLst>
        </pc:cxnChg>
        <pc:cxnChg chg="mod">
          <ac:chgData name="Jure Leskovec" userId="c3375773-ce7f-444d-a7c6-e358fb579a72" providerId="ADAL" clId="{02917777-67CE-9243-B13C-FF71D5ACA9DE}" dt="2021-02-09T05:08:41.346" v="4156" actId="478"/>
          <ac:cxnSpMkLst>
            <pc:docMk/>
            <pc:sldMk cId="3856098883" sldId="1845"/>
            <ac:cxnSpMk id="110" creationId="{683981FC-9CDA-9F48-8BDA-394CB72F9C16}"/>
          </ac:cxnSpMkLst>
        </pc:cxnChg>
        <pc:cxnChg chg="mod">
          <ac:chgData name="Jure Leskovec" userId="c3375773-ce7f-444d-a7c6-e358fb579a72" providerId="ADAL" clId="{02917777-67CE-9243-B13C-FF71D5ACA9DE}" dt="2021-02-09T05:08:41.346" v="4156" actId="478"/>
          <ac:cxnSpMkLst>
            <pc:docMk/>
            <pc:sldMk cId="3856098883" sldId="1845"/>
            <ac:cxnSpMk id="111" creationId="{C1C7BB52-80C0-8345-B0C1-D4051EBAFB83}"/>
          </ac:cxnSpMkLst>
        </pc:cxnChg>
        <pc:cxnChg chg="mod">
          <ac:chgData name="Jure Leskovec" userId="c3375773-ce7f-444d-a7c6-e358fb579a72" providerId="ADAL" clId="{02917777-67CE-9243-B13C-FF71D5ACA9DE}" dt="2021-02-09T05:08:41.346" v="4156" actId="478"/>
          <ac:cxnSpMkLst>
            <pc:docMk/>
            <pc:sldMk cId="3856098883" sldId="1845"/>
            <ac:cxnSpMk id="112" creationId="{7CD024C3-5230-ED42-8477-A9FF8C09141F}"/>
          </ac:cxnSpMkLst>
        </pc:cxnChg>
        <pc:cxnChg chg="mod">
          <ac:chgData name="Jure Leskovec" userId="c3375773-ce7f-444d-a7c6-e358fb579a72" providerId="ADAL" clId="{02917777-67CE-9243-B13C-FF71D5ACA9DE}" dt="2021-02-09T05:08:41.346" v="4156" actId="478"/>
          <ac:cxnSpMkLst>
            <pc:docMk/>
            <pc:sldMk cId="3856098883" sldId="1845"/>
            <ac:cxnSpMk id="113" creationId="{2BB23958-A727-C54A-95EF-2734D391A5E5}"/>
          </ac:cxnSpMkLst>
        </pc:cxnChg>
        <pc:cxnChg chg="mod">
          <ac:chgData name="Jure Leskovec" userId="c3375773-ce7f-444d-a7c6-e358fb579a72" providerId="ADAL" clId="{02917777-67CE-9243-B13C-FF71D5ACA9DE}" dt="2021-02-09T05:08:41.346" v="4156" actId="478"/>
          <ac:cxnSpMkLst>
            <pc:docMk/>
            <pc:sldMk cId="3856098883" sldId="1845"/>
            <ac:cxnSpMk id="114" creationId="{527E1C78-D3A4-D049-9116-9B397815BAD0}"/>
          </ac:cxnSpMkLst>
        </pc:cxnChg>
        <pc:cxnChg chg="mod">
          <ac:chgData name="Jure Leskovec" userId="c3375773-ce7f-444d-a7c6-e358fb579a72" providerId="ADAL" clId="{02917777-67CE-9243-B13C-FF71D5ACA9DE}" dt="2021-02-09T05:08:41.346" v="4156" actId="478"/>
          <ac:cxnSpMkLst>
            <pc:docMk/>
            <pc:sldMk cId="3856098883" sldId="1845"/>
            <ac:cxnSpMk id="122" creationId="{C7FB17A5-38AF-214A-AC0B-3D12FC17AF09}"/>
          </ac:cxnSpMkLst>
        </pc:cxnChg>
        <pc:cxnChg chg="mod">
          <ac:chgData name="Jure Leskovec" userId="c3375773-ce7f-444d-a7c6-e358fb579a72" providerId="ADAL" clId="{02917777-67CE-9243-B13C-FF71D5ACA9DE}" dt="2021-02-09T05:08:41.346" v="4156" actId="478"/>
          <ac:cxnSpMkLst>
            <pc:docMk/>
            <pc:sldMk cId="3856098883" sldId="1845"/>
            <ac:cxnSpMk id="123" creationId="{5E141AA1-C1A4-6F4A-AC28-392274ED5EB4}"/>
          </ac:cxnSpMkLst>
        </pc:cxnChg>
        <pc:cxnChg chg="mod">
          <ac:chgData name="Jure Leskovec" userId="c3375773-ce7f-444d-a7c6-e358fb579a72" providerId="ADAL" clId="{02917777-67CE-9243-B13C-FF71D5ACA9DE}" dt="2021-02-09T05:08:41.346" v="4156" actId="478"/>
          <ac:cxnSpMkLst>
            <pc:docMk/>
            <pc:sldMk cId="3856098883" sldId="1845"/>
            <ac:cxnSpMk id="124" creationId="{98D88D3F-CD00-F043-A93C-716241CA014A}"/>
          </ac:cxnSpMkLst>
        </pc:cxnChg>
        <pc:cxnChg chg="mod">
          <ac:chgData name="Jure Leskovec" userId="c3375773-ce7f-444d-a7c6-e358fb579a72" providerId="ADAL" clId="{02917777-67CE-9243-B13C-FF71D5ACA9DE}" dt="2021-02-09T05:08:41.346" v="4156" actId="478"/>
          <ac:cxnSpMkLst>
            <pc:docMk/>
            <pc:sldMk cId="3856098883" sldId="1845"/>
            <ac:cxnSpMk id="125" creationId="{8D471376-321A-C941-B24A-495DA53F9637}"/>
          </ac:cxnSpMkLst>
        </pc:cxnChg>
        <pc:cxnChg chg="mod">
          <ac:chgData name="Jure Leskovec" userId="c3375773-ce7f-444d-a7c6-e358fb579a72" providerId="ADAL" clId="{02917777-67CE-9243-B13C-FF71D5ACA9DE}" dt="2021-02-09T05:08:41.346" v="4156" actId="478"/>
          <ac:cxnSpMkLst>
            <pc:docMk/>
            <pc:sldMk cId="3856098883" sldId="1845"/>
            <ac:cxnSpMk id="126" creationId="{EE2E734F-BBE0-5F42-929F-D60F6118DDD9}"/>
          </ac:cxnSpMkLst>
        </pc:cxnChg>
        <pc:cxnChg chg="mod">
          <ac:chgData name="Jure Leskovec" userId="c3375773-ce7f-444d-a7c6-e358fb579a72" providerId="ADAL" clId="{02917777-67CE-9243-B13C-FF71D5ACA9DE}" dt="2021-02-09T05:08:41.346" v="4156" actId="478"/>
          <ac:cxnSpMkLst>
            <pc:docMk/>
            <pc:sldMk cId="3856098883" sldId="1845"/>
            <ac:cxnSpMk id="127" creationId="{F630F014-7A70-0840-AC49-E6C01007B209}"/>
          </ac:cxnSpMkLst>
        </pc:cxnChg>
        <pc:cxnChg chg="mod">
          <ac:chgData name="Jure Leskovec" userId="c3375773-ce7f-444d-a7c6-e358fb579a72" providerId="ADAL" clId="{02917777-67CE-9243-B13C-FF71D5ACA9DE}" dt="2021-02-09T05:08:41.346" v="4156" actId="478"/>
          <ac:cxnSpMkLst>
            <pc:docMk/>
            <pc:sldMk cId="3856098883" sldId="1845"/>
            <ac:cxnSpMk id="128" creationId="{8ADE76D4-19F0-D245-99A4-51C28FBD7B95}"/>
          </ac:cxnSpMkLst>
        </pc:cxnChg>
      </pc:sldChg>
      <pc:sldChg chg="new">
        <pc:chgData name="Jure Leskovec" userId="c3375773-ce7f-444d-a7c6-e358fb579a72" providerId="ADAL" clId="{02917777-67CE-9243-B13C-FF71D5ACA9DE}" dt="2021-02-09T05:19:25.985" v="4544" actId="680"/>
        <pc:sldMkLst>
          <pc:docMk/>
          <pc:sldMk cId="2755486518" sldId="1846"/>
        </pc:sldMkLst>
      </pc:sldChg>
      <pc:sldChg chg="modSp mod">
        <pc:chgData name="Jure Leskovec" userId="c3375773-ce7f-444d-a7c6-e358fb579a72" providerId="ADAL" clId="{02917777-67CE-9243-B13C-FF71D5ACA9DE}" dt="2021-02-09T18:10:34.404" v="4766" actId="6549"/>
        <pc:sldMkLst>
          <pc:docMk/>
          <pc:sldMk cId="2214503559" sldId="1847"/>
        </pc:sldMkLst>
        <pc:spChg chg="mod">
          <ac:chgData name="Jure Leskovec" userId="c3375773-ce7f-444d-a7c6-e358fb579a72" providerId="ADAL" clId="{02917777-67CE-9243-B13C-FF71D5ACA9DE}" dt="2021-02-09T18:10:34.404" v="4766" actId="6549"/>
          <ac:spMkLst>
            <pc:docMk/>
            <pc:sldMk cId="2214503559" sldId="1847"/>
            <ac:spMk id="2" creationId="{3D80AD03-B308-4741-80EB-B3EABE86A654}"/>
          </ac:spMkLst>
        </pc:spChg>
      </pc:sldChg>
      <pc:sldChg chg="addSp delSp modSp add mod ord">
        <pc:chgData name="Jure Leskovec" userId="c3375773-ce7f-444d-a7c6-e358fb579a72" providerId="ADAL" clId="{02917777-67CE-9243-B13C-FF71D5ACA9DE}" dt="2021-02-09T18:25:42.157" v="4979" actId="21"/>
        <pc:sldMkLst>
          <pc:docMk/>
          <pc:sldMk cId="1104166299" sldId="1848"/>
        </pc:sldMkLst>
        <pc:spChg chg="mod">
          <ac:chgData name="Jure Leskovec" userId="c3375773-ce7f-444d-a7c6-e358fb579a72" providerId="ADAL" clId="{02917777-67CE-9243-B13C-FF71D5ACA9DE}" dt="2021-02-09T18:23:35.167" v="4787" actId="20577"/>
          <ac:spMkLst>
            <pc:docMk/>
            <pc:sldMk cId="1104166299" sldId="1848"/>
            <ac:spMk id="2" creationId="{150544D8-E50D-C14F-B947-D0848F0A46DA}"/>
          </ac:spMkLst>
        </pc:spChg>
        <pc:spChg chg="mod">
          <ac:chgData name="Jure Leskovec" userId="c3375773-ce7f-444d-a7c6-e358fb579a72" providerId="ADAL" clId="{02917777-67CE-9243-B13C-FF71D5ACA9DE}" dt="2021-02-09T18:24:24.149" v="4872" actId="20577"/>
          <ac:spMkLst>
            <pc:docMk/>
            <pc:sldMk cId="1104166299" sldId="1848"/>
            <ac:spMk id="3" creationId="{A901BEF5-B39C-1843-B683-A144428A3A09}"/>
          </ac:spMkLst>
        </pc:spChg>
        <pc:spChg chg="add del mod">
          <ac:chgData name="Jure Leskovec" userId="c3375773-ce7f-444d-a7c6-e358fb579a72" providerId="ADAL" clId="{02917777-67CE-9243-B13C-FF71D5ACA9DE}" dt="2021-02-09T18:25:42.157" v="4979" actId="21"/>
          <ac:spMkLst>
            <pc:docMk/>
            <pc:sldMk cId="1104166299" sldId="1848"/>
            <ac:spMk id="7" creationId="{E8EAC5D5-18B8-134C-ABA9-05CA35739B4B}"/>
          </ac:spMkLst>
        </pc:spChg>
        <pc:spChg chg="add del mod">
          <ac:chgData name="Jure Leskovec" userId="c3375773-ce7f-444d-a7c6-e358fb579a72" providerId="ADAL" clId="{02917777-67CE-9243-B13C-FF71D5ACA9DE}" dt="2021-02-09T18:25:30.233" v="4976"/>
          <ac:spMkLst>
            <pc:docMk/>
            <pc:sldMk cId="1104166299" sldId="1848"/>
            <ac:spMk id="8" creationId="{9131969D-CDF6-534C-A3CE-09326679914A}"/>
          </ac:spMkLst>
        </pc:spChg>
        <pc:spChg chg="mod">
          <ac:chgData name="Jure Leskovec" userId="c3375773-ce7f-444d-a7c6-e358fb579a72" providerId="ADAL" clId="{02917777-67CE-9243-B13C-FF71D5ACA9DE}" dt="2021-02-09T18:23:18.155" v="4784" actId="20577"/>
          <ac:spMkLst>
            <pc:docMk/>
            <pc:sldMk cId="1104166299" sldId="1848"/>
            <ac:spMk id="41" creationId="{ECFD12EC-81D0-2042-AA08-66041CCADD26}"/>
          </ac:spMkLst>
        </pc:spChg>
        <pc:spChg chg="mod">
          <ac:chgData name="Jure Leskovec" userId="c3375773-ce7f-444d-a7c6-e358fb579a72" providerId="ADAL" clId="{02917777-67CE-9243-B13C-FF71D5ACA9DE}" dt="2021-02-09T18:23:15.779" v="4783" actId="20577"/>
          <ac:spMkLst>
            <pc:docMk/>
            <pc:sldMk cId="1104166299" sldId="1848"/>
            <ac:spMk id="44" creationId="{6FBF51D6-75FA-4545-BB5E-1EE4FD9A5055}"/>
          </ac:spMkLst>
        </pc:spChg>
        <pc:spChg chg="mod">
          <ac:chgData name="Jure Leskovec" userId="c3375773-ce7f-444d-a7c6-e358fb579a72" providerId="ADAL" clId="{02917777-67CE-9243-B13C-FF71D5ACA9DE}" dt="2021-02-09T18:23:14.566" v="4782" actId="20577"/>
          <ac:spMkLst>
            <pc:docMk/>
            <pc:sldMk cId="1104166299" sldId="1848"/>
            <ac:spMk id="45" creationId="{87C138C1-0AE1-DB48-B4F1-450B683460FC}"/>
          </ac:spMkLst>
        </pc:spChg>
        <pc:spChg chg="mod">
          <ac:chgData name="Jure Leskovec" userId="c3375773-ce7f-444d-a7c6-e358fb579a72" providerId="ADAL" clId="{02917777-67CE-9243-B13C-FF71D5ACA9DE}" dt="2021-02-09T18:23:06.751" v="4777" actId="6549"/>
          <ac:spMkLst>
            <pc:docMk/>
            <pc:sldMk cId="1104166299" sldId="1848"/>
            <ac:spMk id="52" creationId="{C74FFD79-ED73-0B4A-8177-D2437D52D168}"/>
          </ac:spMkLst>
        </pc:spChg>
        <pc:spChg chg="mod">
          <ac:chgData name="Jure Leskovec" userId="c3375773-ce7f-444d-a7c6-e358fb579a72" providerId="ADAL" clId="{02917777-67CE-9243-B13C-FF71D5ACA9DE}" dt="2021-02-09T18:23:07.994" v="4778" actId="6549"/>
          <ac:spMkLst>
            <pc:docMk/>
            <pc:sldMk cId="1104166299" sldId="1848"/>
            <ac:spMk id="53" creationId="{0B3C2A18-8569-1B45-A15B-EA6C01F36EDA}"/>
          </ac:spMkLst>
        </pc:spChg>
        <pc:spChg chg="mod">
          <ac:chgData name="Jure Leskovec" userId="c3375773-ce7f-444d-a7c6-e358fb579a72" providerId="ADAL" clId="{02917777-67CE-9243-B13C-FF71D5ACA9DE}" dt="2021-02-09T18:23:09.982" v="4779" actId="6549"/>
          <ac:spMkLst>
            <pc:docMk/>
            <pc:sldMk cId="1104166299" sldId="1848"/>
            <ac:spMk id="54" creationId="{DAD4A209-592E-F342-A845-3AFEED344DCC}"/>
          </ac:spMkLst>
        </pc:spChg>
        <pc:spChg chg="mod">
          <ac:chgData name="Jure Leskovec" userId="c3375773-ce7f-444d-a7c6-e358fb579a72" providerId="ADAL" clId="{02917777-67CE-9243-B13C-FF71D5ACA9DE}" dt="2021-02-09T18:23:11.796" v="4780" actId="20577"/>
          <ac:spMkLst>
            <pc:docMk/>
            <pc:sldMk cId="1104166299" sldId="1848"/>
            <ac:spMk id="55" creationId="{7D685FB5-D1D1-3F42-84B2-9BF42F5ACE7D}"/>
          </ac:spMkLst>
        </pc:spChg>
        <pc:spChg chg="mod">
          <ac:chgData name="Jure Leskovec" userId="c3375773-ce7f-444d-a7c6-e358fb579a72" providerId="ADAL" clId="{02917777-67CE-9243-B13C-FF71D5ACA9DE}" dt="2021-02-09T18:23:12.848" v="4781" actId="20577"/>
          <ac:spMkLst>
            <pc:docMk/>
            <pc:sldMk cId="1104166299" sldId="1848"/>
            <ac:spMk id="56" creationId="{0F5CC542-E9AC-F244-BB8D-67404097041E}"/>
          </ac:spMkLst>
        </pc:spChg>
        <pc:spChg chg="mod">
          <ac:chgData name="Jure Leskovec" userId="c3375773-ce7f-444d-a7c6-e358fb579a72" providerId="ADAL" clId="{02917777-67CE-9243-B13C-FF71D5ACA9DE}" dt="2021-02-09T18:23:20.144" v="4785" actId="20577"/>
          <ac:spMkLst>
            <pc:docMk/>
            <pc:sldMk cId="1104166299" sldId="1848"/>
            <ac:spMk id="85" creationId="{4EE23B1B-153E-C34D-B2AC-2730BC0FBC15}"/>
          </ac:spMkLst>
        </pc:spChg>
        <pc:spChg chg="mod">
          <ac:chgData name="Jure Leskovec" userId="c3375773-ce7f-444d-a7c6-e358fb579a72" providerId="ADAL" clId="{02917777-67CE-9243-B13C-FF71D5ACA9DE}" dt="2021-02-09T18:22:56.566" v="4770" actId="6549"/>
          <ac:spMkLst>
            <pc:docMk/>
            <pc:sldMk cId="1104166299" sldId="1848"/>
            <ac:spMk id="94" creationId="{94B3A99A-C972-CE4C-8A58-052874BF956E}"/>
          </ac:spMkLst>
        </pc:spChg>
        <pc:spChg chg="mod">
          <ac:chgData name="Jure Leskovec" userId="c3375773-ce7f-444d-a7c6-e358fb579a72" providerId="ADAL" clId="{02917777-67CE-9243-B13C-FF71D5ACA9DE}" dt="2021-02-09T18:22:58.061" v="4771" actId="6549"/>
          <ac:spMkLst>
            <pc:docMk/>
            <pc:sldMk cId="1104166299" sldId="1848"/>
            <ac:spMk id="95" creationId="{4D08C6EA-FDC2-5342-B7C5-F688F15B7B36}"/>
          </ac:spMkLst>
        </pc:spChg>
        <pc:spChg chg="mod">
          <ac:chgData name="Jure Leskovec" userId="c3375773-ce7f-444d-a7c6-e358fb579a72" providerId="ADAL" clId="{02917777-67CE-9243-B13C-FF71D5ACA9DE}" dt="2021-02-09T18:23:00.046" v="4772" actId="6549"/>
          <ac:spMkLst>
            <pc:docMk/>
            <pc:sldMk cId="1104166299" sldId="1848"/>
            <ac:spMk id="115" creationId="{9FA12EFA-5A7F-D843-B8BD-3442A498E3F3}"/>
          </ac:spMkLst>
        </pc:spChg>
        <pc:spChg chg="mod">
          <ac:chgData name="Jure Leskovec" userId="c3375773-ce7f-444d-a7c6-e358fb579a72" providerId="ADAL" clId="{02917777-67CE-9243-B13C-FF71D5ACA9DE}" dt="2021-02-09T18:23:00.989" v="4773" actId="6549"/>
          <ac:spMkLst>
            <pc:docMk/>
            <pc:sldMk cId="1104166299" sldId="1848"/>
            <ac:spMk id="116" creationId="{CA6AFDE5-597D-C34A-AF7D-49C6EE2301D4}"/>
          </ac:spMkLst>
        </pc:spChg>
        <pc:spChg chg="mod">
          <ac:chgData name="Jure Leskovec" userId="c3375773-ce7f-444d-a7c6-e358fb579a72" providerId="ADAL" clId="{02917777-67CE-9243-B13C-FF71D5ACA9DE}" dt="2021-02-09T18:23:03.092" v="4774" actId="6549"/>
          <ac:spMkLst>
            <pc:docMk/>
            <pc:sldMk cId="1104166299" sldId="1848"/>
            <ac:spMk id="118" creationId="{1AEB3AB1-3CAD-5546-925D-F1F4B9CCFA75}"/>
          </ac:spMkLst>
        </pc:spChg>
        <pc:spChg chg="mod">
          <ac:chgData name="Jure Leskovec" userId="c3375773-ce7f-444d-a7c6-e358fb579a72" providerId="ADAL" clId="{02917777-67CE-9243-B13C-FF71D5ACA9DE}" dt="2021-02-09T18:23:04.091" v="4775" actId="6549"/>
          <ac:spMkLst>
            <pc:docMk/>
            <pc:sldMk cId="1104166299" sldId="1848"/>
            <ac:spMk id="119" creationId="{E7C9C11C-6953-E644-A6D8-9F3EA89E10F1}"/>
          </ac:spMkLst>
        </pc:spChg>
        <pc:spChg chg="mod">
          <ac:chgData name="Jure Leskovec" userId="c3375773-ce7f-444d-a7c6-e358fb579a72" providerId="ADAL" clId="{02917777-67CE-9243-B13C-FF71D5ACA9DE}" dt="2021-02-09T18:23:05.348" v="4776" actId="6549"/>
          <ac:spMkLst>
            <pc:docMk/>
            <pc:sldMk cId="1104166299" sldId="1848"/>
            <ac:spMk id="120" creationId="{58BEA187-4197-3E45-9063-D040CFA28757}"/>
          </ac:spMkLst>
        </pc:spChg>
      </pc:sldChg>
    </pc:docChg>
  </pc:docChgLst>
  <pc:docChgLst>
    <pc:chgData name="Jingjing Tian" userId="S::jtian97@stanford.edu::277248db-5c24-4bd0-9467-ffd54246f7eb" providerId="AD" clId="Web-{D10D7E49-F0D1-31FF-5568-5C9E708A082D}"/>
    <pc:docChg chg="modSld">
      <pc:chgData name="Jingjing Tian" userId="S::jtian97@stanford.edu::277248db-5c24-4bd0-9467-ffd54246f7eb" providerId="AD" clId="Web-{D10D7E49-F0D1-31FF-5568-5C9E708A082D}" dt="2021-01-14T06:09:28.256" v="5" actId="1076"/>
      <pc:docMkLst>
        <pc:docMk/>
      </pc:docMkLst>
      <pc:sldChg chg="modSp">
        <pc:chgData name="Jingjing Tian" userId="S::jtian97@stanford.edu::277248db-5c24-4bd0-9467-ffd54246f7eb" providerId="AD" clId="Web-{D10D7E49-F0D1-31FF-5568-5C9E708A082D}" dt="2021-01-14T06:09:28.256" v="5" actId="1076"/>
        <pc:sldMkLst>
          <pc:docMk/>
          <pc:sldMk cId="523318594" sldId="884"/>
        </pc:sldMkLst>
        <pc:spChg chg="mod">
          <ac:chgData name="Jingjing Tian" userId="S::jtian97@stanford.edu::277248db-5c24-4bd0-9467-ffd54246f7eb" providerId="AD" clId="Web-{D10D7E49-F0D1-31FF-5568-5C9E708A082D}" dt="2021-01-14T06:09:24.990" v="4" actId="20577"/>
          <ac:spMkLst>
            <pc:docMk/>
            <pc:sldMk cId="523318594" sldId="884"/>
            <ac:spMk id="6" creationId="{39FDA9C7-EEB1-4B05-A223-3825A2A0A8CC}"/>
          </ac:spMkLst>
        </pc:spChg>
        <pc:spChg chg="mod">
          <ac:chgData name="Jingjing Tian" userId="S::jtian97@stanford.edu::277248db-5c24-4bd0-9467-ffd54246f7eb" providerId="AD" clId="Web-{D10D7E49-F0D1-31FF-5568-5C9E708A082D}" dt="2021-01-14T06:09:28.256" v="5" actId="1076"/>
          <ac:spMkLst>
            <pc:docMk/>
            <pc:sldMk cId="523318594" sldId="884"/>
            <ac:spMk id="11" creationId="{8CC95602-E72C-B54B-B593-524426273D19}"/>
          </ac:spMkLst>
        </pc:spChg>
      </pc:sldChg>
    </pc:docChg>
  </pc:docChgLst>
  <pc:docChgLst>
    <pc:chgData name="Rex Ying" userId="S::rexying@stanford.edu::c1aafaac-fe30-43a8-b002-cbb5e18a35eb" providerId="AD" clId="Web-{E858510C-C09B-58FD-9FCA-C0ED80234C49}"/>
    <pc:docChg chg="addSld delSld modSld sldOrd">
      <pc:chgData name="Rex Ying" userId="S::rexying@stanford.edu::c1aafaac-fe30-43a8-b002-cbb5e18a35eb" providerId="AD" clId="Web-{E858510C-C09B-58FD-9FCA-C0ED80234C49}" dt="2021-01-15T09:15:47.710" v="257" actId="20577"/>
      <pc:docMkLst>
        <pc:docMk/>
      </pc:docMkLst>
      <pc:sldChg chg="modSp">
        <pc:chgData name="Rex Ying" userId="S::rexying@stanford.edu::c1aafaac-fe30-43a8-b002-cbb5e18a35eb" providerId="AD" clId="Web-{E858510C-C09B-58FD-9FCA-C0ED80234C49}" dt="2021-01-14T23:44:01.134" v="0" actId="20577"/>
        <pc:sldMkLst>
          <pc:docMk/>
          <pc:sldMk cId="0" sldId="256"/>
        </pc:sldMkLst>
        <pc:spChg chg="mod">
          <ac:chgData name="Rex Ying" userId="S::rexying@stanford.edu::c1aafaac-fe30-43a8-b002-cbb5e18a35eb" providerId="AD" clId="Web-{E858510C-C09B-58FD-9FCA-C0ED80234C49}" dt="2021-01-14T23:44:01.134" v="0" actId="20577"/>
          <ac:spMkLst>
            <pc:docMk/>
            <pc:sldMk cId="0" sldId="256"/>
            <ac:spMk id="2" creationId="{00000000-0000-0000-0000-000000000000}"/>
          </ac:spMkLst>
        </pc:spChg>
      </pc:sldChg>
      <pc:sldChg chg="addSp modSp">
        <pc:chgData name="Rex Ying" userId="S::rexying@stanford.edu::c1aafaac-fe30-43a8-b002-cbb5e18a35eb" providerId="AD" clId="Web-{E858510C-C09B-58FD-9FCA-C0ED80234C49}" dt="2021-01-15T00:03:41.056" v="204" actId="1076"/>
        <pc:sldMkLst>
          <pc:docMk/>
          <pc:sldMk cId="2948670974" sldId="842"/>
        </pc:sldMkLst>
        <pc:spChg chg="add mod">
          <ac:chgData name="Rex Ying" userId="S::rexying@stanford.edu::c1aafaac-fe30-43a8-b002-cbb5e18a35eb" providerId="AD" clId="Web-{E858510C-C09B-58FD-9FCA-C0ED80234C49}" dt="2021-01-15T00:03:41.056" v="204" actId="1076"/>
          <ac:spMkLst>
            <pc:docMk/>
            <pc:sldMk cId="2948670974" sldId="842"/>
            <ac:spMk id="8" creationId="{BEDFBC1A-98FC-42CB-B25C-74A5DE429921}"/>
          </ac:spMkLst>
        </pc:spChg>
        <pc:spChg chg="mod">
          <ac:chgData name="Rex Ying" userId="S::rexying@stanford.edu::c1aafaac-fe30-43a8-b002-cbb5e18a35eb" providerId="AD" clId="Web-{E858510C-C09B-58FD-9FCA-C0ED80234C49}" dt="2021-01-15T00:03:15.586" v="202" actId="20577"/>
          <ac:spMkLst>
            <pc:docMk/>
            <pc:sldMk cId="2948670974" sldId="842"/>
            <ac:spMk id="10" creationId="{00000000-0000-0000-0000-000000000000}"/>
          </ac:spMkLst>
        </pc:spChg>
      </pc:sldChg>
      <pc:sldChg chg="modSp">
        <pc:chgData name="Rex Ying" userId="S::rexying@stanford.edu::c1aafaac-fe30-43a8-b002-cbb5e18a35eb" providerId="AD" clId="Web-{E858510C-C09B-58FD-9FCA-C0ED80234C49}" dt="2021-01-15T00:01:37.675" v="117" actId="20577"/>
        <pc:sldMkLst>
          <pc:docMk/>
          <pc:sldMk cId="518718575" sldId="843"/>
        </pc:sldMkLst>
        <pc:spChg chg="mod">
          <ac:chgData name="Rex Ying" userId="S::rexying@stanford.edu::c1aafaac-fe30-43a8-b002-cbb5e18a35eb" providerId="AD" clId="Web-{E858510C-C09B-58FD-9FCA-C0ED80234C49}" dt="2021-01-15T00:01:37.675" v="117" actId="20577"/>
          <ac:spMkLst>
            <pc:docMk/>
            <pc:sldMk cId="518718575" sldId="843"/>
            <ac:spMk id="6" creationId="{00000000-0000-0000-0000-000000000000}"/>
          </ac:spMkLst>
        </pc:spChg>
      </pc:sldChg>
      <pc:sldChg chg="modSp">
        <pc:chgData name="Rex Ying" userId="S::rexying@stanford.edu::c1aafaac-fe30-43a8-b002-cbb5e18a35eb" providerId="AD" clId="Web-{E858510C-C09B-58FD-9FCA-C0ED80234C49}" dt="2021-01-15T09:15:47.710" v="257" actId="20577"/>
        <pc:sldMkLst>
          <pc:docMk/>
          <pc:sldMk cId="241592509" sldId="896"/>
        </pc:sldMkLst>
        <pc:spChg chg="mod">
          <ac:chgData name="Rex Ying" userId="S::rexying@stanford.edu::c1aafaac-fe30-43a8-b002-cbb5e18a35eb" providerId="AD" clId="Web-{E858510C-C09B-58FD-9FCA-C0ED80234C49}" dt="2021-01-15T09:15:47.710" v="257" actId="20577"/>
          <ac:spMkLst>
            <pc:docMk/>
            <pc:sldMk cId="241592509" sldId="896"/>
            <ac:spMk id="6" creationId="{79312670-D613-3E4B-BAAB-F3DDE1266B15}"/>
          </ac:spMkLst>
        </pc:spChg>
      </pc:sldChg>
      <pc:sldChg chg="modSp">
        <pc:chgData name="Rex Ying" userId="S::rexying@stanford.edu::c1aafaac-fe30-43a8-b002-cbb5e18a35eb" providerId="AD" clId="Web-{E858510C-C09B-58FD-9FCA-C0ED80234C49}" dt="2021-01-15T00:53:05.852" v="219" actId="1076"/>
        <pc:sldMkLst>
          <pc:docMk/>
          <pc:sldMk cId="783649486" sldId="1442"/>
        </pc:sldMkLst>
        <pc:spChg chg="mod">
          <ac:chgData name="Rex Ying" userId="S::rexying@stanford.edu::c1aafaac-fe30-43a8-b002-cbb5e18a35eb" providerId="AD" clId="Web-{E858510C-C09B-58FD-9FCA-C0ED80234C49}" dt="2021-01-15T00:53:05.852" v="219" actId="1076"/>
          <ac:spMkLst>
            <pc:docMk/>
            <pc:sldMk cId="783649486" sldId="1442"/>
            <ac:spMk id="3" creationId="{900418C2-D84B-9247-AA38-327624D9DE31}"/>
          </ac:spMkLst>
        </pc:spChg>
      </pc:sldChg>
      <pc:sldChg chg="modSp">
        <pc:chgData name="Rex Ying" userId="S::rexying@stanford.edu::c1aafaac-fe30-43a8-b002-cbb5e18a35eb" providerId="AD" clId="Web-{E858510C-C09B-58FD-9FCA-C0ED80234C49}" dt="2021-01-15T01:14:22.451" v="223" actId="20577"/>
        <pc:sldMkLst>
          <pc:docMk/>
          <pc:sldMk cId="714856194" sldId="1445"/>
        </pc:sldMkLst>
        <pc:spChg chg="mod">
          <ac:chgData name="Rex Ying" userId="S::rexying@stanford.edu::c1aafaac-fe30-43a8-b002-cbb5e18a35eb" providerId="AD" clId="Web-{E858510C-C09B-58FD-9FCA-C0ED80234C49}" dt="2021-01-15T01:14:22.451" v="223" actId="20577"/>
          <ac:spMkLst>
            <pc:docMk/>
            <pc:sldMk cId="714856194" sldId="1445"/>
            <ac:spMk id="2" creationId="{90109DBF-5AB6-2642-9BE0-FEB062B529C7}"/>
          </ac:spMkLst>
        </pc:spChg>
      </pc:sldChg>
      <pc:sldChg chg="ord">
        <pc:chgData name="Rex Ying" userId="S::rexying@stanford.edu::c1aafaac-fe30-43a8-b002-cbb5e18a35eb" providerId="AD" clId="Web-{E858510C-C09B-58FD-9FCA-C0ED80234C49}" dt="2021-01-15T00:22:11.083" v="211"/>
        <pc:sldMkLst>
          <pc:docMk/>
          <pc:sldMk cId="1059613180" sldId="1449"/>
        </pc:sldMkLst>
      </pc:sldChg>
      <pc:sldChg chg="del">
        <pc:chgData name="Rex Ying" userId="S::rexying@stanford.edu::c1aafaac-fe30-43a8-b002-cbb5e18a35eb" providerId="AD" clId="Web-{E858510C-C09B-58FD-9FCA-C0ED80234C49}" dt="2021-01-15T00:22:01.739" v="210"/>
        <pc:sldMkLst>
          <pc:docMk/>
          <pc:sldMk cId="2301617412" sldId="1450"/>
        </pc:sldMkLst>
      </pc:sldChg>
      <pc:sldChg chg="del">
        <pc:chgData name="Rex Ying" userId="S::rexying@stanford.edu::c1aafaac-fe30-43a8-b002-cbb5e18a35eb" providerId="AD" clId="Web-{E858510C-C09B-58FD-9FCA-C0ED80234C49}" dt="2021-01-15T00:22:01.739" v="209"/>
        <pc:sldMkLst>
          <pc:docMk/>
          <pc:sldMk cId="3491349030" sldId="1451"/>
        </pc:sldMkLst>
      </pc:sldChg>
      <pc:sldChg chg="del">
        <pc:chgData name="Rex Ying" userId="S::rexying@stanford.edu::c1aafaac-fe30-43a8-b002-cbb5e18a35eb" providerId="AD" clId="Web-{E858510C-C09B-58FD-9FCA-C0ED80234C49}" dt="2021-01-15T00:22:01.739" v="208"/>
        <pc:sldMkLst>
          <pc:docMk/>
          <pc:sldMk cId="3281054427" sldId="1453"/>
        </pc:sldMkLst>
      </pc:sldChg>
      <pc:sldChg chg="del">
        <pc:chgData name="Rex Ying" userId="S::rexying@stanford.edu::c1aafaac-fe30-43a8-b002-cbb5e18a35eb" providerId="AD" clId="Web-{E858510C-C09B-58FD-9FCA-C0ED80234C49}" dt="2021-01-15T00:22:01.739" v="207"/>
        <pc:sldMkLst>
          <pc:docMk/>
          <pc:sldMk cId="1081436381" sldId="1454"/>
        </pc:sldMkLst>
      </pc:sldChg>
      <pc:sldChg chg="del">
        <pc:chgData name="Rex Ying" userId="S::rexying@stanford.edu::c1aafaac-fe30-43a8-b002-cbb5e18a35eb" providerId="AD" clId="Web-{E858510C-C09B-58FD-9FCA-C0ED80234C49}" dt="2021-01-15T00:22:01.739" v="206"/>
        <pc:sldMkLst>
          <pc:docMk/>
          <pc:sldMk cId="255623312" sldId="1455"/>
        </pc:sldMkLst>
      </pc:sldChg>
      <pc:sldChg chg="del">
        <pc:chgData name="Rex Ying" userId="S::rexying@stanford.edu::c1aafaac-fe30-43a8-b002-cbb5e18a35eb" providerId="AD" clId="Web-{E858510C-C09B-58FD-9FCA-C0ED80234C49}" dt="2021-01-15T00:22:01.661" v="205"/>
        <pc:sldMkLst>
          <pc:docMk/>
          <pc:sldMk cId="69350722" sldId="1456"/>
        </pc:sldMkLst>
      </pc:sldChg>
      <pc:sldChg chg="modSp new">
        <pc:chgData name="Rex Ying" userId="S::rexying@stanford.edu::c1aafaac-fe30-43a8-b002-cbb5e18a35eb" providerId="AD" clId="Web-{E858510C-C09B-58FD-9FCA-C0ED80234C49}" dt="2021-01-15T00:03:05.523" v="192" actId="20577"/>
        <pc:sldMkLst>
          <pc:docMk/>
          <pc:sldMk cId="4257300447" sldId="1462"/>
        </pc:sldMkLst>
        <pc:spChg chg="mod">
          <ac:chgData name="Rex Ying" userId="S::rexying@stanford.edu::c1aafaac-fe30-43a8-b002-cbb5e18a35eb" providerId="AD" clId="Web-{E858510C-C09B-58FD-9FCA-C0ED80234C49}" dt="2021-01-15T00:02:36.615" v="148" actId="20577"/>
          <ac:spMkLst>
            <pc:docMk/>
            <pc:sldMk cId="4257300447" sldId="1462"/>
            <ac:spMk id="2" creationId="{B27FC75B-3B3C-48F2-939F-928341CD971D}"/>
          </ac:spMkLst>
        </pc:spChg>
        <pc:spChg chg="mod">
          <ac:chgData name="Rex Ying" userId="S::rexying@stanford.edu::c1aafaac-fe30-43a8-b002-cbb5e18a35eb" providerId="AD" clId="Web-{E858510C-C09B-58FD-9FCA-C0ED80234C49}" dt="2021-01-15T00:03:05.523" v="192" actId="20577"/>
          <ac:spMkLst>
            <pc:docMk/>
            <pc:sldMk cId="4257300447" sldId="1462"/>
            <ac:spMk id="3" creationId="{00398770-618C-4E52-BE4F-C3797FA94EE1}"/>
          </ac:spMkLst>
        </pc:spChg>
      </pc:sldChg>
      <pc:sldChg chg="modSp">
        <pc:chgData name="Rex Ying" userId="S::rexying@stanford.edu::c1aafaac-fe30-43a8-b002-cbb5e18a35eb" providerId="AD" clId="Web-{E858510C-C09B-58FD-9FCA-C0ED80234C49}" dt="2021-01-15T00:52:32.053" v="217" actId="20577"/>
        <pc:sldMkLst>
          <pc:docMk/>
          <pc:sldMk cId="306618888" sldId="1466"/>
        </pc:sldMkLst>
        <pc:spChg chg="mod">
          <ac:chgData name="Rex Ying" userId="S::rexying@stanford.edu::c1aafaac-fe30-43a8-b002-cbb5e18a35eb" providerId="AD" clId="Web-{E858510C-C09B-58FD-9FCA-C0ED80234C49}" dt="2021-01-15T00:52:32.053" v="217" actId="20577"/>
          <ac:spMkLst>
            <pc:docMk/>
            <pc:sldMk cId="306618888" sldId="1466"/>
            <ac:spMk id="3" creationId="{8CB12D15-AB70-4E86-B17C-823F0741F863}"/>
          </ac:spMkLst>
        </pc:spChg>
      </pc:sldChg>
      <pc:sldChg chg="modSp">
        <pc:chgData name="Rex Ying" userId="S::rexying@stanford.edu::c1aafaac-fe30-43a8-b002-cbb5e18a35eb" providerId="AD" clId="Web-{E858510C-C09B-58FD-9FCA-C0ED80234C49}" dt="2021-01-15T01:14:25.904" v="224" actId="20577"/>
        <pc:sldMkLst>
          <pc:docMk/>
          <pc:sldMk cId="2994313776" sldId="1467"/>
        </pc:sldMkLst>
        <pc:spChg chg="mod">
          <ac:chgData name="Rex Ying" userId="S::rexying@stanford.edu::c1aafaac-fe30-43a8-b002-cbb5e18a35eb" providerId="AD" clId="Web-{E858510C-C09B-58FD-9FCA-C0ED80234C49}" dt="2021-01-15T01:14:25.904" v="224" actId="20577"/>
          <ac:spMkLst>
            <pc:docMk/>
            <pc:sldMk cId="2994313776" sldId="1467"/>
            <ac:spMk id="2" creationId="{27783FF0-C361-4EB9-BE03-0474E0BD0155}"/>
          </ac:spMkLst>
        </pc:spChg>
      </pc:sldChg>
      <pc:sldChg chg="modSp">
        <pc:chgData name="Rex Ying" userId="S::rexying@stanford.edu::c1aafaac-fe30-43a8-b002-cbb5e18a35eb" providerId="AD" clId="Web-{E858510C-C09B-58FD-9FCA-C0ED80234C49}" dt="2021-01-15T01:22:35.135" v="251" actId="20577"/>
        <pc:sldMkLst>
          <pc:docMk/>
          <pc:sldMk cId="394111832" sldId="1468"/>
        </pc:sldMkLst>
        <pc:spChg chg="mod">
          <ac:chgData name="Rex Ying" userId="S::rexying@stanford.edu::c1aafaac-fe30-43a8-b002-cbb5e18a35eb" providerId="AD" clId="Web-{E858510C-C09B-58FD-9FCA-C0ED80234C49}" dt="2021-01-15T01:14:35.951" v="226" actId="20577"/>
          <ac:spMkLst>
            <pc:docMk/>
            <pc:sldMk cId="394111832" sldId="1468"/>
            <ac:spMk id="2" creationId="{62D207B7-BDA9-4DC8-BDC9-1704BD814E9B}"/>
          </ac:spMkLst>
        </pc:spChg>
        <pc:spChg chg="mod">
          <ac:chgData name="Rex Ying" userId="S::rexying@stanford.edu::c1aafaac-fe30-43a8-b002-cbb5e18a35eb" providerId="AD" clId="Web-{E858510C-C09B-58FD-9FCA-C0ED80234C49}" dt="2021-01-15T01:22:35.135" v="251" actId="20577"/>
          <ac:spMkLst>
            <pc:docMk/>
            <pc:sldMk cId="394111832" sldId="1468"/>
            <ac:spMk id="3" creationId="{7F20E4F5-DC37-4471-9487-FDEE866F7E24}"/>
          </ac:spMkLst>
        </pc:spChg>
        <pc:picChg chg="mod">
          <ac:chgData name="Rex Ying" userId="S::rexying@stanford.edu::c1aafaac-fe30-43a8-b002-cbb5e18a35eb" providerId="AD" clId="Web-{E858510C-C09B-58FD-9FCA-C0ED80234C49}" dt="2021-01-15T01:14:48.420" v="249" actId="1076"/>
          <ac:picMkLst>
            <pc:docMk/>
            <pc:sldMk cId="394111832" sldId="1468"/>
            <ac:picMk id="7" creationId="{FE3F5747-720D-418B-BC39-E86BEA095487}"/>
          </ac:picMkLst>
        </pc:picChg>
      </pc:sldChg>
    </pc:docChg>
  </pc:docChgLst>
  <pc:docChgLst>
    <pc:chgData name="Weihua Hu" userId="9989cbae-e768-48b4-bcc8-7120afda6378" providerId="ADAL" clId="{EDF25611-2CBD-FB49-BAA1-F5158BFA8093}"/>
    <pc:docChg chg="undo custSel addSld delSld modSld">
      <pc:chgData name="Weihua Hu" userId="9989cbae-e768-48b4-bcc8-7120afda6378" providerId="ADAL" clId="{EDF25611-2CBD-FB49-BAA1-F5158BFA8093}" dt="2021-01-19T08:27:05.726" v="15589" actId="20577"/>
      <pc:docMkLst>
        <pc:docMk/>
      </pc:docMkLst>
      <pc:sldChg chg="new del">
        <pc:chgData name="Weihua Hu" userId="9989cbae-e768-48b4-bcc8-7120afda6378" providerId="ADAL" clId="{EDF25611-2CBD-FB49-BAA1-F5158BFA8093}" dt="2021-01-17T05:49:22.094" v="26" actId="2696"/>
        <pc:sldMkLst>
          <pc:docMk/>
          <pc:sldMk cId="769203986" sldId="257"/>
        </pc:sldMkLst>
      </pc:sldChg>
      <pc:sldChg chg="modSp new add del mod">
        <pc:chgData name="Weihua Hu" userId="9989cbae-e768-48b4-bcc8-7120afda6378" providerId="ADAL" clId="{EDF25611-2CBD-FB49-BAA1-F5158BFA8093}" dt="2021-01-18T01:22:08.009" v="46" actId="2696"/>
        <pc:sldMkLst>
          <pc:docMk/>
          <pc:sldMk cId="4220297048" sldId="258"/>
        </pc:sldMkLst>
        <pc:spChg chg="mod">
          <ac:chgData name="Weihua Hu" userId="9989cbae-e768-48b4-bcc8-7120afda6378" providerId="ADAL" clId="{EDF25611-2CBD-FB49-BAA1-F5158BFA8093}" dt="2021-01-17T05:49:17.806" v="20" actId="20577"/>
          <ac:spMkLst>
            <pc:docMk/>
            <pc:sldMk cId="4220297048" sldId="258"/>
            <ac:spMk id="2" creationId="{A99303A3-132D-3540-B116-FC7039112B59}"/>
          </ac:spMkLst>
        </pc:spChg>
        <pc:spChg chg="mod">
          <ac:chgData name="Weihua Hu" userId="9989cbae-e768-48b4-bcc8-7120afda6378" providerId="ADAL" clId="{EDF25611-2CBD-FB49-BAA1-F5158BFA8093}" dt="2021-01-17T05:49:20.668" v="25" actId="20577"/>
          <ac:spMkLst>
            <pc:docMk/>
            <pc:sldMk cId="4220297048" sldId="258"/>
            <ac:spMk id="3" creationId="{130C1761-B8F7-7142-92D8-EB2678F1E935}"/>
          </ac:spMkLst>
        </pc:spChg>
      </pc:sldChg>
      <pc:sldChg chg="add">
        <pc:chgData name="Weihua Hu" userId="9989cbae-e768-48b4-bcc8-7120afda6378" providerId="ADAL" clId="{EDF25611-2CBD-FB49-BAA1-F5158BFA8093}" dt="2021-01-18T01:22:06.114" v="45"/>
        <pc:sldMkLst>
          <pc:docMk/>
          <pc:sldMk cId="3320928253" sldId="336"/>
        </pc:sldMkLst>
      </pc:sldChg>
      <pc:sldChg chg="add del">
        <pc:chgData name="Weihua Hu" userId="9989cbae-e768-48b4-bcc8-7120afda6378" providerId="ADAL" clId="{EDF25611-2CBD-FB49-BAA1-F5158BFA8093}" dt="2021-01-18T01:21:47.215" v="44"/>
        <pc:sldMkLst>
          <pc:docMk/>
          <pc:sldMk cId="3855339135" sldId="336"/>
        </pc:sldMkLst>
      </pc:sldChg>
      <pc:sldChg chg="add del">
        <pc:chgData name="Weihua Hu" userId="9989cbae-e768-48b4-bcc8-7120afda6378" providerId="ADAL" clId="{EDF25611-2CBD-FB49-BAA1-F5158BFA8093}" dt="2021-01-18T01:21:47.215" v="44"/>
        <pc:sldMkLst>
          <pc:docMk/>
          <pc:sldMk cId="1174834257" sldId="347"/>
        </pc:sldMkLst>
      </pc:sldChg>
      <pc:sldChg chg="add">
        <pc:chgData name="Weihua Hu" userId="9989cbae-e768-48b4-bcc8-7120afda6378" providerId="ADAL" clId="{EDF25611-2CBD-FB49-BAA1-F5158BFA8093}" dt="2021-01-18T01:22:06.114" v="45"/>
        <pc:sldMkLst>
          <pc:docMk/>
          <pc:sldMk cId="1851004025" sldId="347"/>
        </pc:sldMkLst>
      </pc:sldChg>
      <pc:sldChg chg="add del">
        <pc:chgData name="Weihua Hu" userId="9989cbae-e768-48b4-bcc8-7120afda6378" providerId="ADAL" clId="{EDF25611-2CBD-FB49-BAA1-F5158BFA8093}" dt="2021-01-18T01:21:47.215" v="44"/>
        <pc:sldMkLst>
          <pc:docMk/>
          <pc:sldMk cId="540481947" sldId="348"/>
        </pc:sldMkLst>
      </pc:sldChg>
      <pc:sldChg chg="add">
        <pc:chgData name="Weihua Hu" userId="9989cbae-e768-48b4-bcc8-7120afda6378" providerId="ADAL" clId="{EDF25611-2CBD-FB49-BAA1-F5158BFA8093}" dt="2021-01-18T01:22:06.114" v="45"/>
        <pc:sldMkLst>
          <pc:docMk/>
          <pc:sldMk cId="3576832196" sldId="348"/>
        </pc:sldMkLst>
      </pc:sldChg>
      <pc:sldChg chg="add del">
        <pc:chgData name="Weihua Hu" userId="9989cbae-e768-48b4-bcc8-7120afda6378" providerId="ADAL" clId="{EDF25611-2CBD-FB49-BAA1-F5158BFA8093}" dt="2021-01-18T01:37:25.825" v="537" actId="2696"/>
        <pc:sldMkLst>
          <pc:docMk/>
          <pc:sldMk cId="924472484" sldId="349"/>
        </pc:sldMkLst>
      </pc:sldChg>
      <pc:sldChg chg="add del">
        <pc:chgData name="Weihua Hu" userId="9989cbae-e768-48b4-bcc8-7120afda6378" providerId="ADAL" clId="{EDF25611-2CBD-FB49-BAA1-F5158BFA8093}" dt="2021-01-18T01:21:47.215" v="44"/>
        <pc:sldMkLst>
          <pc:docMk/>
          <pc:sldMk cId="2259690563" sldId="349"/>
        </pc:sldMkLst>
      </pc:sldChg>
      <pc:sldChg chg="add del">
        <pc:chgData name="Weihua Hu" userId="9989cbae-e768-48b4-bcc8-7120afda6378" providerId="ADAL" clId="{EDF25611-2CBD-FB49-BAA1-F5158BFA8093}" dt="2021-01-18T01:21:47.215" v="44"/>
        <pc:sldMkLst>
          <pc:docMk/>
          <pc:sldMk cId="623436846" sldId="376"/>
        </pc:sldMkLst>
      </pc:sldChg>
      <pc:sldChg chg="add del">
        <pc:chgData name="Weihua Hu" userId="9989cbae-e768-48b4-bcc8-7120afda6378" providerId="ADAL" clId="{EDF25611-2CBD-FB49-BAA1-F5158BFA8093}" dt="2021-01-18T01:38:06.954" v="539" actId="2696"/>
        <pc:sldMkLst>
          <pc:docMk/>
          <pc:sldMk cId="870866609" sldId="376"/>
        </pc:sldMkLst>
      </pc:sldChg>
      <pc:sldChg chg="add del">
        <pc:chgData name="Weihua Hu" userId="9989cbae-e768-48b4-bcc8-7120afda6378" providerId="ADAL" clId="{EDF25611-2CBD-FB49-BAA1-F5158BFA8093}" dt="2021-01-18T01:21:47.215" v="44"/>
        <pc:sldMkLst>
          <pc:docMk/>
          <pc:sldMk cId="2336925350" sldId="395"/>
        </pc:sldMkLst>
      </pc:sldChg>
      <pc:sldChg chg="add del">
        <pc:chgData name="Weihua Hu" userId="9989cbae-e768-48b4-bcc8-7120afda6378" providerId="ADAL" clId="{EDF25611-2CBD-FB49-BAA1-F5158BFA8093}" dt="2021-01-18T01:21:47.215" v="44"/>
        <pc:sldMkLst>
          <pc:docMk/>
          <pc:sldMk cId="1082684459" sldId="406"/>
        </pc:sldMkLst>
      </pc:sldChg>
      <pc:sldChg chg="addSp delSp modSp add mod">
        <pc:chgData name="Weihua Hu" userId="9989cbae-e768-48b4-bcc8-7120afda6378" providerId="ADAL" clId="{EDF25611-2CBD-FB49-BAA1-F5158BFA8093}" dt="2021-01-18T03:20:57.321" v="1172" actId="478"/>
        <pc:sldMkLst>
          <pc:docMk/>
          <pc:sldMk cId="1437333780" sldId="406"/>
        </pc:sldMkLst>
        <pc:spChg chg="add del mod">
          <ac:chgData name="Weihua Hu" userId="9989cbae-e768-48b4-bcc8-7120afda6378" providerId="ADAL" clId="{EDF25611-2CBD-FB49-BAA1-F5158BFA8093}" dt="2021-01-18T03:20:57.321" v="1172" actId="478"/>
          <ac:spMkLst>
            <pc:docMk/>
            <pc:sldMk cId="1437333780" sldId="406"/>
            <ac:spMk id="2" creationId="{D5A8A1F5-F51D-EE4B-B3E5-BE0693F4F2E1}"/>
          </ac:spMkLst>
        </pc:spChg>
        <pc:spChg chg="mod">
          <ac:chgData name="Weihua Hu" userId="9989cbae-e768-48b4-bcc8-7120afda6378" providerId="ADAL" clId="{EDF25611-2CBD-FB49-BAA1-F5158BFA8093}" dt="2021-01-18T03:07:25.135" v="1170" actId="20577"/>
          <ac:spMkLst>
            <pc:docMk/>
            <pc:sldMk cId="1437333780" sldId="406"/>
            <ac:spMk id="7" creationId="{00000000-0000-0000-0000-000000000000}"/>
          </ac:spMkLst>
        </pc:spChg>
      </pc:sldChg>
      <pc:sldChg chg="add del">
        <pc:chgData name="Weihua Hu" userId="9989cbae-e768-48b4-bcc8-7120afda6378" providerId="ADAL" clId="{EDF25611-2CBD-FB49-BAA1-F5158BFA8093}" dt="2021-01-18T01:21:47.215" v="44"/>
        <pc:sldMkLst>
          <pc:docMk/>
          <pc:sldMk cId="1649009030" sldId="884"/>
        </pc:sldMkLst>
      </pc:sldChg>
      <pc:sldChg chg="add del">
        <pc:chgData name="Weihua Hu" userId="9989cbae-e768-48b4-bcc8-7120afda6378" providerId="ADAL" clId="{EDF25611-2CBD-FB49-BAA1-F5158BFA8093}" dt="2021-01-18T01:21:47.215" v="44"/>
        <pc:sldMkLst>
          <pc:docMk/>
          <pc:sldMk cId="2109852082" sldId="885"/>
        </pc:sldMkLst>
      </pc:sldChg>
      <pc:sldChg chg="add del">
        <pc:chgData name="Weihua Hu" userId="9989cbae-e768-48b4-bcc8-7120afda6378" providerId="ADAL" clId="{EDF25611-2CBD-FB49-BAA1-F5158BFA8093}" dt="2021-01-18T01:37:27.810" v="538" actId="2696"/>
        <pc:sldMkLst>
          <pc:docMk/>
          <pc:sldMk cId="2335411923" sldId="885"/>
        </pc:sldMkLst>
      </pc:sldChg>
      <pc:sldChg chg="add del">
        <pc:chgData name="Weihua Hu" userId="9989cbae-e768-48b4-bcc8-7120afda6378" providerId="ADAL" clId="{EDF25611-2CBD-FB49-BAA1-F5158BFA8093}" dt="2021-01-18T01:21:47.215" v="44"/>
        <pc:sldMkLst>
          <pc:docMk/>
          <pc:sldMk cId="2823868012" sldId="890"/>
        </pc:sldMkLst>
      </pc:sldChg>
      <pc:sldChg chg="add">
        <pc:chgData name="Weihua Hu" userId="9989cbae-e768-48b4-bcc8-7120afda6378" providerId="ADAL" clId="{EDF25611-2CBD-FB49-BAA1-F5158BFA8093}" dt="2021-01-18T01:22:06.114" v="45"/>
        <pc:sldMkLst>
          <pc:docMk/>
          <pc:sldMk cId="3917384860" sldId="890"/>
        </pc:sldMkLst>
      </pc:sldChg>
      <pc:sldChg chg="add del">
        <pc:chgData name="Weihua Hu" userId="9989cbae-e768-48b4-bcc8-7120afda6378" providerId="ADAL" clId="{EDF25611-2CBD-FB49-BAA1-F5158BFA8093}" dt="2021-01-18T01:21:47.215" v="44"/>
        <pc:sldMkLst>
          <pc:docMk/>
          <pc:sldMk cId="66207360" sldId="893"/>
        </pc:sldMkLst>
      </pc:sldChg>
      <pc:sldChg chg="add del">
        <pc:chgData name="Weihua Hu" userId="9989cbae-e768-48b4-bcc8-7120afda6378" providerId="ADAL" clId="{EDF25611-2CBD-FB49-BAA1-F5158BFA8093}" dt="2021-01-18T01:38:06.954" v="539" actId="2696"/>
        <pc:sldMkLst>
          <pc:docMk/>
          <pc:sldMk cId="1180907458" sldId="893"/>
        </pc:sldMkLst>
      </pc:sldChg>
      <pc:sldChg chg="add del">
        <pc:chgData name="Weihua Hu" userId="9989cbae-e768-48b4-bcc8-7120afda6378" providerId="ADAL" clId="{EDF25611-2CBD-FB49-BAA1-F5158BFA8093}" dt="2021-01-18T01:21:47.215" v="44"/>
        <pc:sldMkLst>
          <pc:docMk/>
          <pc:sldMk cId="533336408" sldId="894"/>
        </pc:sldMkLst>
      </pc:sldChg>
      <pc:sldChg chg="add del">
        <pc:chgData name="Weihua Hu" userId="9989cbae-e768-48b4-bcc8-7120afda6378" providerId="ADAL" clId="{EDF25611-2CBD-FB49-BAA1-F5158BFA8093}" dt="2021-01-18T01:38:06.954" v="539" actId="2696"/>
        <pc:sldMkLst>
          <pc:docMk/>
          <pc:sldMk cId="3477718949" sldId="894"/>
        </pc:sldMkLst>
      </pc:sldChg>
      <pc:sldChg chg="add">
        <pc:chgData name="Weihua Hu" userId="9989cbae-e768-48b4-bcc8-7120afda6378" providerId="ADAL" clId="{EDF25611-2CBD-FB49-BAA1-F5158BFA8093}" dt="2021-01-18T01:22:06.114" v="45"/>
        <pc:sldMkLst>
          <pc:docMk/>
          <pc:sldMk cId="544030737" sldId="896"/>
        </pc:sldMkLst>
      </pc:sldChg>
      <pc:sldChg chg="add del">
        <pc:chgData name="Weihua Hu" userId="9989cbae-e768-48b4-bcc8-7120afda6378" providerId="ADAL" clId="{EDF25611-2CBD-FB49-BAA1-F5158BFA8093}" dt="2021-01-18T01:21:47.215" v="44"/>
        <pc:sldMkLst>
          <pc:docMk/>
          <pc:sldMk cId="3106896487" sldId="896"/>
        </pc:sldMkLst>
      </pc:sldChg>
      <pc:sldChg chg="add del">
        <pc:chgData name="Weihua Hu" userId="9989cbae-e768-48b4-bcc8-7120afda6378" providerId="ADAL" clId="{EDF25611-2CBD-FB49-BAA1-F5158BFA8093}" dt="2021-01-18T01:21:47.215" v="44"/>
        <pc:sldMkLst>
          <pc:docMk/>
          <pc:sldMk cId="255215478" sldId="898"/>
        </pc:sldMkLst>
      </pc:sldChg>
      <pc:sldChg chg="add del">
        <pc:chgData name="Weihua Hu" userId="9989cbae-e768-48b4-bcc8-7120afda6378" providerId="ADAL" clId="{EDF25611-2CBD-FB49-BAA1-F5158BFA8093}" dt="2021-01-18T01:37:25.825" v="537" actId="2696"/>
        <pc:sldMkLst>
          <pc:docMk/>
          <pc:sldMk cId="1281644996" sldId="898"/>
        </pc:sldMkLst>
      </pc:sldChg>
      <pc:sldChg chg="add del">
        <pc:chgData name="Weihua Hu" userId="9989cbae-e768-48b4-bcc8-7120afda6378" providerId="ADAL" clId="{EDF25611-2CBD-FB49-BAA1-F5158BFA8093}" dt="2021-01-18T01:21:47.215" v="44"/>
        <pc:sldMkLst>
          <pc:docMk/>
          <pc:sldMk cId="889959414" sldId="902"/>
        </pc:sldMkLst>
      </pc:sldChg>
      <pc:sldChg chg="add">
        <pc:chgData name="Weihua Hu" userId="9989cbae-e768-48b4-bcc8-7120afda6378" providerId="ADAL" clId="{EDF25611-2CBD-FB49-BAA1-F5158BFA8093}" dt="2021-01-18T01:22:06.114" v="45"/>
        <pc:sldMkLst>
          <pc:docMk/>
          <pc:sldMk cId="1911141772" sldId="902"/>
        </pc:sldMkLst>
      </pc:sldChg>
      <pc:sldChg chg="add">
        <pc:chgData name="Weihua Hu" userId="9989cbae-e768-48b4-bcc8-7120afda6378" providerId="ADAL" clId="{EDF25611-2CBD-FB49-BAA1-F5158BFA8093}" dt="2021-01-18T01:22:06.114" v="45"/>
        <pc:sldMkLst>
          <pc:docMk/>
          <pc:sldMk cId="1406995731" sldId="903"/>
        </pc:sldMkLst>
      </pc:sldChg>
      <pc:sldChg chg="add del">
        <pc:chgData name="Weihua Hu" userId="9989cbae-e768-48b4-bcc8-7120afda6378" providerId="ADAL" clId="{EDF25611-2CBD-FB49-BAA1-F5158BFA8093}" dt="2021-01-18T01:21:47.215" v="44"/>
        <pc:sldMkLst>
          <pc:docMk/>
          <pc:sldMk cId="1881555662" sldId="903"/>
        </pc:sldMkLst>
      </pc:sldChg>
      <pc:sldChg chg="add">
        <pc:chgData name="Weihua Hu" userId="9989cbae-e768-48b4-bcc8-7120afda6378" providerId="ADAL" clId="{EDF25611-2CBD-FB49-BAA1-F5158BFA8093}" dt="2021-01-18T01:22:06.114" v="45"/>
        <pc:sldMkLst>
          <pc:docMk/>
          <pc:sldMk cId="2111898497" sldId="904"/>
        </pc:sldMkLst>
      </pc:sldChg>
      <pc:sldChg chg="add del">
        <pc:chgData name="Weihua Hu" userId="9989cbae-e768-48b4-bcc8-7120afda6378" providerId="ADAL" clId="{EDF25611-2CBD-FB49-BAA1-F5158BFA8093}" dt="2021-01-18T01:21:47.215" v="44"/>
        <pc:sldMkLst>
          <pc:docMk/>
          <pc:sldMk cId="2323816889" sldId="904"/>
        </pc:sldMkLst>
      </pc:sldChg>
      <pc:sldChg chg="add del">
        <pc:chgData name="Weihua Hu" userId="9989cbae-e768-48b4-bcc8-7120afda6378" providerId="ADAL" clId="{EDF25611-2CBD-FB49-BAA1-F5158BFA8093}" dt="2021-01-18T01:21:47.215" v="44"/>
        <pc:sldMkLst>
          <pc:docMk/>
          <pc:sldMk cId="891229551" sldId="906"/>
        </pc:sldMkLst>
      </pc:sldChg>
      <pc:sldChg chg="add">
        <pc:chgData name="Weihua Hu" userId="9989cbae-e768-48b4-bcc8-7120afda6378" providerId="ADAL" clId="{EDF25611-2CBD-FB49-BAA1-F5158BFA8093}" dt="2021-01-18T01:22:06.114" v="45"/>
        <pc:sldMkLst>
          <pc:docMk/>
          <pc:sldMk cId="1560627565" sldId="906"/>
        </pc:sldMkLst>
      </pc:sldChg>
      <pc:sldChg chg="add">
        <pc:chgData name="Weihua Hu" userId="9989cbae-e768-48b4-bcc8-7120afda6378" providerId="ADAL" clId="{EDF25611-2CBD-FB49-BAA1-F5158BFA8093}" dt="2021-01-18T01:22:06.114" v="45"/>
        <pc:sldMkLst>
          <pc:docMk/>
          <pc:sldMk cId="182195722" sldId="907"/>
        </pc:sldMkLst>
      </pc:sldChg>
      <pc:sldChg chg="add del">
        <pc:chgData name="Weihua Hu" userId="9989cbae-e768-48b4-bcc8-7120afda6378" providerId="ADAL" clId="{EDF25611-2CBD-FB49-BAA1-F5158BFA8093}" dt="2021-01-18T01:21:47.215" v="44"/>
        <pc:sldMkLst>
          <pc:docMk/>
          <pc:sldMk cId="2905507159" sldId="907"/>
        </pc:sldMkLst>
      </pc:sldChg>
      <pc:sldChg chg="add">
        <pc:chgData name="Weihua Hu" userId="9989cbae-e768-48b4-bcc8-7120afda6378" providerId="ADAL" clId="{EDF25611-2CBD-FB49-BAA1-F5158BFA8093}" dt="2021-01-18T01:22:06.114" v="45"/>
        <pc:sldMkLst>
          <pc:docMk/>
          <pc:sldMk cId="1171862691" sldId="909"/>
        </pc:sldMkLst>
      </pc:sldChg>
      <pc:sldChg chg="add del">
        <pc:chgData name="Weihua Hu" userId="9989cbae-e768-48b4-bcc8-7120afda6378" providerId="ADAL" clId="{EDF25611-2CBD-FB49-BAA1-F5158BFA8093}" dt="2021-01-18T01:21:47.215" v="44"/>
        <pc:sldMkLst>
          <pc:docMk/>
          <pc:sldMk cId="1648525212" sldId="909"/>
        </pc:sldMkLst>
      </pc:sldChg>
      <pc:sldChg chg="add del">
        <pc:chgData name="Weihua Hu" userId="9989cbae-e768-48b4-bcc8-7120afda6378" providerId="ADAL" clId="{EDF25611-2CBD-FB49-BAA1-F5158BFA8093}" dt="2021-01-18T01:21:47.215" v="44"/>
        <pc:sldMkLst>
          <pc:docMk/>
          <pc:sldMk cId="2511835108" sldId="910"/>
        </pc:sldMkLst>
      </pc:sldChg>
      <pc:sldChg chg="add">
        <pc:chgData name="Weihua Hu" userId="9989cbae-e768-48b4-bcc8-7120afda6378" providerId="ADAL" clId="{EDF25611-2CBD-FB49-BAA1-F5158BFA8093}" dt="2021-01-18T01:22:06.114" v="45"/>
        <pc:sldMkLst>
          <pc:docMk/>
          <pc:sldMk cId="4258777224" sldId="910"/>
        </pc:sldMkLst>
      </pc:sldChg>
      <pc:sldChg chg="add del">
        <pc:chgData name="Weihua Hu" userId="9989cbae-e768-48b4-bcc8-7120afda6378" providerId="ADAL" clId="{EDF25611-2CBD-FB49-BAA1-F5158BFA8093}" dt="2021-01-18T01:21:47.215" v="44"/>
        <pc:sldMkLst>
          <pc:docMk/>
          <pc:sldMk cId="624605435" sldId="912"/>
        </pc:sldMkLst>
      </pc:sldChg>
      <pc:sldChg chg="add">
        <pc:chgData name="Weihua Hu" userId="9989cbae-e768-48b4-bcc8-7120afda6378" providerId="ADAL" clId="{EDF25611-2CBD-FB49-BAA1-F5158BFA8093}" dt="2021-01-18T01:22:06.114" v="45"/>
        <pc:sldMkLst>
          <pc:docMk/>
          <pc:sldMk cId="1417195533" sldId="912"/>
        </pc:sldMkLst>
      </pc:sldChg>
      <pc:sldChg chg="add">
        <pc:chgData name="Weihua Hu" userId="9989cbae-e768-48b4-bcc8-7120afda6378" providerId="ADAL" clId="{EDF25611-2CBD-FB49-BAA1-F5158BFA8093}" dt="2021-01-18T01:22:06.114" v="45"/>
        <pc:sldMkLst>
          <pc:docMk/>
          <pc:sldMk cId="551989296" sldId="913"/>
        </pc:sldMkLst>
      </pc:sldChg>
      <pc:sldChg chg="add del">
        <pc:chgData name="Weihua Hu" userId="9989cbae-e768-48b4-bcc8-7120afda6378" providerId="ADAL" clId="{EDF25611-2CBD-FB49-BAA1-F5158BFA8093}" dt="2021-01-18T01:21:47.215" v="44"/>
        <pc:sldMkLst>
          <pc:docMk/>
          <pc:sldMk cId="889685006" sldId="913"/>
        </pc:sldMkLst>
      </pc:sldChg>
      <pc:sldChg chg="add del">
        <pc:chgData name="Weihua Hu" userId="9989cbae-e768-48b4-bcc8-7120afda6378" providerId="ADAL" clId="{EDF25611-2CBD-FB49-BAA1-F5158BFA8093}" dt="2021-01-18T01:21:47.215" v="44"/>
        <pc:sldMkLst>
          <pc:docMk/>
          <pc:sldMk cId="372121682" sldId="915"/>
        </pc:sldMkLst>
      </pc:sldChg>
      <pc:sldChg chg="modSp add">
        <pc:chgData name="Weihua Hu" userId="9989cbae-e768-48b4-bcc8-7120afda6378" providerId="ADAL" clId="{EDF25611-2CBD-FB49-BAA1-F5158BFA8093}" dt="2021-01-18T23:54:39.448" v="11945"/>
        <pc:sldMkLst>
          <pc:docMk/>
          <pc:sldMk cId="4114597961" sldId="915"/>
        </pc:sldMkLst>
        <pc:spChg chg="mod">
          <ac:chgData name="Weihua Hu" userId="9989cbae-e768-48b4-bcc8-7120afda6378" providerId="ADAL" clId="{EDF25611-2CBD-FB49-BAA1-F5158BFA8093}" dt="2021-01-18T23:54:39.448" v="11945"/>
          <ac:spMkLst>
            <pc:docMk/>
            <pc:sldMk cId="4114597961" sldId="915"/>
            <ac:spMk id="9" creationId="{97AA2873-8992-284F-B656-70ADC66CA7A6}"/>
          </ac:spMkLst>
        </pc:spChg>
        <pc:spChg chg="mod">
          <ac:chgData name="Weihua Hu" userId="9989cbae-e768-48b4-bcc8-7120afda6378" providerId="ADAL" clId="{EDF25611-2CBD-FB49-BAA1-F5158BFA8093}" dt="2021-01-18T23:54:39.448" v="11945"/>
          <ac:spMkLst>
            <pc:docMk/>
            <pc:sldMk cId="4114597961" sldId="915"/>
            <ac:spMk id="28" creationId="{0332A481-4FA4-6549-9044-16A44326B157}"/>
          </ac:spMkLst>
        </pc:spChg>
        <pc:spChg chg="mod">
          <ac:chgData name="Weihua Hu" userId="9989cbae-e768-48b4-bcc8-7120afda6378" providerId="ADAL" clId="{EDF25611-2CBD-FB49-BAA1-F5158BFA8093}" dt="2021-01-18T23:54:39.448" v="11945"/>
          <ac:spMkLst>
            <pc:docMk/>
            <pc:sldMk cId="4114597961" sldId="915"/>
            <ac:spMk id="30" creationId="{A598D8B1-5F84-9C4A-8136-6B3DE83CFB4B}"/>
          </ac:spMkLst>
        </pc:spChg>
        <pc:spChg chg="mod">
          <ac:chgData name="Weihua Hu" userId="9989cbae-e768-48b4-bcc8-7120afda6378" providerId="ADAL" clId="{EDF25611-2CBD-FB49-BAA1-F5158BFA8093}" dt="2021-01-18T23:54:39.448" v="11945"/>
          <ac:spMkLst>
            <pc:docMk/>
            <pc:sldMk cId="4114597961" sldId="915"/>
            <ac:spMk id="31" creationId="{52D2B8DA-4E40-CA43-B00A-8CDA389BB95B}"/>
          </ac:spMkLst>
        </pc:spChg>
        <pc:spChg chg="mod">
          <ac:chgData name="Weihua Hu" userId="9989cbae-e768-48b4-bcc8-7120afda6378" providerId="ADAL" clId="{EDF25611-2CBD-FB49-BAA1-F5158BFA8093}" dt="2021-01-18T23:54:39.448" v="11945"/>
          <ac:spMkLst>
            <pc:docMk/>
            <pc:sldMk cId="4114597961" sldId="915"/>
            <ac:spMk id="32" creationId="{B0761A3A-0294-1748-80B4-12A0F08CE108}"/>
          </ac:spMkLst>
        </pc:spChg>
        <pc:spChg chg="mod">
          <ac:chgData name="Weihua Hu" userId="9989cbae-e768-48b4-bcc8-7120afda6378" providerId="ADAL" clId="{EDF25611-2CBD-FB49-BAA1-F5158BFA8093}" dt="2021-01-18T23:54:39.448" v="11945"/>
          <ac:spMkLst>
            <pc:docMk/>
            <pc:sldMk cId="4114597961" sldId="915"/>
            <ac:spMk id="33" creationId="{F8925A15-4C9E-424B-B85A-E8C650687159}"/>
          </ac:spMkLst>
        </pc:spChg>
        <pc:spChg chg="mod">
          <ac:chgData name="Weihua Hu" userId="9989cbae-e768-48b4-bcc8-7120afda6378" providerId="ADAL" clId="{EDF25611-2CBD-FB49-BAA1-F5158BFA8093}" dt="2021-01-18T23:54:39.448" v="11945"/>
          <ac:spMkLst>
            <pc:docMk/>
            <pc:sldMk cId="4114597961" sldId="915"/>
            <ac:spMk id="35" creationId="{49DEBCFD-B6CE-634A-B8A5-AC4694416165}"/>
          </ac:spMkLst>
        </pc:spChg>
        <pc:spChg chg="mod">
          <ac:chgData name="Weihua Hu" userId="9989cbae-e768-48b4-bcc8-7120afda6378" providerId="ADAL" clId="{EDF25611-2CBD-FB49-BAA1-F5158BFA8093}" dt="2021-01-18T23:54:39.448" v="11945"/>
          <ac:spMkLst>
            <pc:docMk/>
            <pc:sldMk cId="4114597961" sldId="915"/>
            <ac:spMk id="36" creationId="{22742A43-2A58-FE45-BC93-3B2F73834393}"/>
          </ac:spMkLst>
        </pc:spChg>
        <pc:spChg chg="mod">
          <ac:chgData name="Weihua Hu" userId="9989cbae-e768-48b4-bcc8-7120afda6378" providerId="ADAL" clId="{EDF25611-2CBD-FB49-BAA1-F5158BFA8093}" dt="2021-01-18T23:54:39.448" v="11945"/>
          <ac:spMkLst>
            <pc:docMk/>
            <pc:sldMk cId="4114597961" sldId="915"/>
            <ac:spMk id="38" creationId="{69DE58D4-B810-9E45-BD86-FC3245BEE555}"/>
          </ac:spMkLst>
        </pc:spChg>
        <pc:spChg chg="mod">
          <ac:chgData name="Weihua Hu" userId="9989cbae-e768-48b4-bcc8-7120afda6378" providerId="ADAL" clId="{EDF25611-2CBD-FB49-BAA1-F5158BFA8093}" dt="2021-01-18T23:54:39.448" v="11945"/>
          <ac:spMkLst>
            <pc:docMk/>
            <pc:sldMk cId="4114597961" sldId="915"/>
            <ac:spMk id="39" creationId="{FC33F205-C70D-C148-8EFF-B8FE22E02797}"/>
          </ac:spMkLst>
        </pc:spChg>
        <pc:spChg chg="mod">
          <ac:chgData name="Weihua Hu" userId="9989cbae-e768-48b4-bcc8-7120afda6378" providerId="ADAL" clId="{EDF25611-2CBD-FB49-BAA1-F5158BFA8093}" dt="2021-01-18T23:54:39.448" v="11945"/>
          <ac:spMkLst>
            <pc:docMk/>
            <pc:sldMk cId="4114597961" sldId="915"/>
            <ac:spMk id="40" creationId="{9034ADF1-DFAA-EB48-A662-C3EF1DBBF3DE}"/>
          </ac:spMkLst>
        </pc:spChg>
        <pc:spChg chg="mod">
          <ac:chgData name="Weihua Hu" userId="9989cbae-e768-48b4-bcc8-7120afda6378" providerId="ADAL" clId="{EDF25611-2CBD-FB49-BAA1-F5158BFA8093}" dt="2021-01-18T23:54:39.448" v="11945"/>
          <ac:spMkLst>
            <pc:docMk/>
            <pc:sldMk cId="4114597961" sldId="915"/>
            <ac:spMk id="42" creationId="{766B4AE4-6531-DF4A-B278-1D5F43EC8E5B}"/>
          </ac:spMkLst>
        </pc:spChg>
        <pc:spChg chg="mod">
          <ac:chgData name="Weihua Hu" userId="9989cbae-e768-48b4-bcc8-7120afda6378" providerId="ADAL" clId="{EDF25611-2CBD-FB49-BAA1-F5158BFA8093}" dt="2021-01-18T23:54:39.448" v="11945"/>
          <ac:spMkLst>
            <pc:docMk/>
            <pc:sldMk cId="4114597961" sldId="915"/>
            <ac:spMk id="43" creationId="{409B9579-9FE9-4B4C-91A3-F050903B07D0}"/>
          </ac:spMkLst>
        </pc:spChg>
        <pc:spChg chg="mod">
          <ac:chgData name="Weihua Hu" userId="9989cbae-e768-48b4-bcc8-7120afda6378" providerId="ADAL" clId="{EDF25611-2CBD-FB49-BAA1-F5158BFA8093}" dt="2021-01-18T23:54:39.448" v="11945"/>
          <ac:spMkLst>
            <pc:docMk/>
            <pc:sldMk cId="4114597961" sldId="915"/>
            <ac:spMk id="44" creationId="{B0C58375-AC98-FA45-BAA2-7AC976FC467F}"/>
          </ac:spMkLst>
        </pc:spChg>
        <pc:grpChg chg="mod">
          <ac:chgData name="Weihua Hu" userId="9989cbae-e768-48b4-bcc8-7120afda6378" providerId="ADAL" clId="{EDF25611-2CBD-FB49-BAA1-F5158BFA8093}" dt="2021-01-18T23:54:39.448" v="11945"/>
          <ac:grpSpMkLst>
            <pc:docMk/>
            <pc:sldMk cId="4114597961" sldId="915"/>
            <ac:grpSpMk id="45" creationId="{EE2E63C3-0371-E54D-98C0-1BED760F526B}"/>
          </ac:grpSpMkLst>
        </pc:grpChg>
      </pc:sldChg>
      <pc:sldChg chg="add del">
        <pc:chgData name="Weihua Hu" userId="9989cbae-e768-48b4-bcc8-7120afda6378" providerId="ADAL" clId="{EDF25611-2CBD-FB49-BAA1-F5158BFA8093}" dt="2021-01-18T01:21:47.215" v="44"/>
        <pc:sldMkLst>
          <pc:docMk/>
          <pc:sldMk cId="517698354" sldId="917"/>
        </pc:sldMkLst>
      </pc:sldChg>
      <pc:sldChg chg="add">
        <pc:chgData name="Weihua Hu" userId="9989cbae-e768-48b4-bcc8-7120afda6378" providerId="ADAL" clId="{EDF25611-2CBD-FB49-BAA1-F5158BFA8093}" dt="2021-01-18T01:22:06.114" v="45"/>
        <pc:sldMkLst>
          <pc:docMk/>
          <pc:sldMk cId="3874126752" sldId="917"/>
        </pc:sldMkLst>
      </pc:sldChg>
      <pc:sldChg chg="add del">
        <pc:chgData name="Weihua Hu" userId="9989cbae-e768-48b4-bcc8-7120afda6378" providerId="ADAL" clId="{EDF25611-2CBD-FB49-BAA1-F5158BFA8093}" dt="2021-01-18T01:21:47.215" v="44"/>
        <pc:sldMkLst>
          <pc:docMk/>
          <pc:sldMk cId="685998505" sldId="918"/>
        </pc:sldMkLst>
      </pc:sldChg>
      <pc:sldChg chg="add">
        <pc:chgData name="Weihua Hu" userId="9989cbae-e768-48b4-bcc8-7120afda6378" providerId="ADAL" clId="{EDF25611-2CBD-FB49-BAA1-F5158BFA8093}" dt="2021-01-18T01:22:06.114" v="45"/>
        <pc:sldMkLst>
          <pc:docMk/>
          <pc:sldMk cId="2563306738" sldId="918"/>
        </pc:sldMkLst>
      </pc:sldChg>
      <pc:sldChg chg="add del">
        <pc:chgData name="Weihua Hu" userId="9989cbae-e768-48b4-bcc8-7120afda6378" providerId="ADAL" clId="{EDF25611-2CBD-FB49-BAA1-F5158BFA8093}" dt="2021-01-18T01:21:47.215" v="44"/>
        <pc:sldMkLst>
          <pc:docMk/>
          <pc:sldMk cId="796510970" sldId="923"/>
        </pc:sldMkLst>
      </pc:sldChg>
      <pc:sldChg chg="add">
        <pc:chgData name="Weihua Hu" userId="9989cbae-e768-48b4-bcc8-7120afda6378" providerId="ADAL" clId="{EDF25611-2CBD-FB49-BAA1-F5158BFA8093}" dt="2021-01-18T01:22:06.114" v="45"/>
        <pc:sldMkLst>
          <pc:docMk/>
          <pc:sldMk cId="4066213033" sldId="923"/>
        </pc:sldMkLst>
      </pc:sldChg>
      <pc:sldChg chg="add del">
        <pc:chgData name="Weihua Hu" userId="9989cbae-e768-48b4-bcc8-7120afda6378" providerId="ADAL" clId="{EDF25611-2CBD-FB49-BAA1-F5158BFA8093}" dt="2021-01-18T01:21:47.215" v="44"/>
        <pc:sldMkLst>
          <pc:docMk/>
          <pc:sldMk cId="1026546205" sldId="924"/>
        </pc:sldMkLst>
      </pc:sldChg>
      <pc:sldChg chg="add">
        <pc:chgData name="Weihua Hu" userId="9989cbae-e768-48b4-bcc8-7120afda6378" providerId="ADAL" clId="{EDF25611-2CBD-FB49-BAA1-F5158BFA8093}" dt="2021-01-18T01:22:06.114" v="45"/>
        <pc:sldMkLst>
          <pc:docMk/>
          <pc:sldMk cId="1546025089" sldId="924"/>
        </pc:sldMkLst>
      </pc:sldChg>
      <pc:sldChg chg="add del">
        <pc:chgData name="Weihua Hu" userId="9989cbae-e768-48b4-bcc8-7120afda6378" providerId="ADAL" clId="{EDF25611-2CBD-FB49-BAA1-F5158BFA8093}" dt="2021-01-18T01:21:47.215" v="44"/>
        <pc:sldMkLst>
          <pc:docMk/>
          <pc:sldMk cId="59329881" sldId="928"/>
        </pc:sldMkLst>
      </pc:sldChg>
      <pc:sldChg chg="add del">
        <pc:chgData name="Weihua Hu" userId="9989cbae-e768-48b4-bcc8-7120afda6378" providerId="ADAL" clId="{EDF25611-2CBD-FB49-BAA1-F5158BFA8093}" dt="2021-01-18T01:37:25.825" v="537" actId="2696"/>
        <pc:sldMkLst>
          <pc:docMk/>
          <pc:sldMk cId="3800040040" sldId="928"/>
        </pc:sldMkLst>
      </pc:sldChg>
      <pc:sldChg chg="modSp add del mod">
        <pc:chgData name="Weihua Hu" userId="9989cbae-e768-48b4-bcc8-7120afda6378" providerId="ADAL" clId="{EDF25611-2CBD-FB49-BAA1-F5158BFA8093}" dt="2021-01-18T01:21:47.215" v="44"/>
        <pc:sldMkLst>
          <pc:docMk/>
          <pc:sldMk cId="1439977044" sldId="929"/>
        </pc:sldMkLst>
        <pc:spChg chg="mod">
          <ac:chgData name="Weihua Hu" userId="9989cbae-e768-48b4-bcc8-7120afda6378" providerId="ADAL" clId="{EDF25611-2CBD-FB49-BAA1-F5158BFA8093}" dt="2021-01-18T01:21:46.821" v="42" actId="20577"/>
          <ac:spMkLst>
            <pc:docMk/>
            <pc:sldMk cId="1439977044" sldId="929"/>
            <ac:spMk id="8" creationId="{C462E358-6C3A-3646-8CC4-6A77B8B4F8C4}"/>
          </ac:spMkLst>
        </pc:spChg>
      </pc:sldChg>
      <pc:sldChg chg="add del">
        <pc:chgData name="Weihua Hu" userId="9989cbae-e768-48b4-bcc8-7120afda6378" providerId="ADAL" clId="{EDF25611-2CBD-FB49-BAA1-F5158BFA8093}" dt="2021-01-18T01:21:47.215" v="44"/>
        <pc:sldMkLst>
          <pc:docMk/>
          <pc:sldMk cId="459805495" sldId="930"/>
        </pc:sldMkLst>
      </pc:sldChg>
      <pc:sldChg chg="add">
        <pc:chgData name="Weihua Hu" userId="9989cbae-e768-48b4-bcc8-7120afda6378" providerId="ADAL" clId="{EDF25611-2CBD-FB49-BAA1-F5158BFA8093}" dt="2021-01-18T01:22:06.114" v="45"/>
        <pc:sldMkLst>
          <pc:docMk/>
          <pc:sldMk cId="2874229066" sldId="930"/>
        </pc:sldMkLst>
      </pc:sldChg>
      <pc:sldChg chg="add">
        <pc:chgData name="Weihua Hu" userId="9989cbae-e768-48b4-bcc8-7120afda6378" providerId="ADAL" clId="{EDF25611-2CBD-FB49-BAA1-F5158BFA8093}" dt="2021-01-18T01:22:06.114" v="45"/>
        <pc:sldMkLst>
          <pc:docMk/>
          <pc:sldMk cId="212825897" sldId="932"/>
        </pc:sldMkLst>
      </pc:sldChg>
      <pc:sldChg chg="add del">
        <pc:chgData name="Weihua Hu" userId="9989cbae-e768-48b4-bcc8-7120afda6378" providerId="ADAL" clId="{EDF25611-2CBD-FB49-BAA1-F5158BFA8093}" dt="2021-01-18T01:21:47.215" v="44"/>
        <pc:sldMkLst>
          <pc:docMk/>
          <pc:sldMk cId="4067822070" sldId="932"/>
        </pc:sldMkLst>
      </pc:sldChg>
      <pc:sldChg chg="add del">
        <pc:chgData name="Weihua Hu" userId="9989cbae-e768-48b4-bcc8-7120afda6378" providerId="ADAL" clId="{EDF25611-2CBD-FB49-BAA1-F5158BFA8093}" dt="2021-01-18T01:21:47.215" v="44"/>
        <pc:sldMkLst>
          <pc:docMk/>
          <pc:sldMk cId="2122397705" sldId="933"/>
        </pc:sldMkLst>
      </pc:sldChg>
      <pc:sldChg chg="add">
        <pc:chgData name="Weihua Hu" userId="9989cbae-e768-48b4-bcc8-7120afda6378" providerId="ADAL" clId="{EDF25611-2CBD-FB49-BAA1-F5158BFA8093}" dt="2021-01-18T01:22:06.114" v="45"/>
        <pc:sldMkLst>
          <pc:docMk/>
          <pc:sldMk cId="3618552234" sldId="933"/>
        </pc:sldMkLst>
      </pc:sldChg>
      <pc:sldChg chg="add">
        <pc:chgData name="Weihua Hu" userId="9989cbae-e768-48b4-bcc8-7120afda6378" providerId="ADAL" clId="{EDF25611-2CBD-FB49-BAA1-F5158BFA8093}" dt="2021-01-18T01:22:06.114" v="45"/>
        <pc:sldMkLst>
          <pc:docMk/>
          <pc:sldMk cId="2666721686" sldId="936"/>
        </pc:sldMkLst>
      </pc:sldChg>
      <pc:sldChg chg="add del">
        <pc:chgData name="Weihua Hu" userId="9989cbae-e768-48b4-bcc8-7120afda6378" providerId="ADAL" clId="{EDF25611-2CBD-FB49-BAA1-F5158BFA8093}" dt="2021-01-18T01:21:47.215" v="44"/>
        <pc:sldMkLst>
          <pc:docMk/>
          <pc:sldMk cId="4185818374" sldId="936"/>
        </pc:sldMkLst>
      </pc:sldChg>
      <pc:sldChg chg="add">
        <pc:chgData name="Weihua Hu" userId="9989cbae-e768-48b4-bcc8-7120afda6378" providerId="ADAL" clId="{EDF25611-2CBD-FB49-BAA1-F5158BFA8093}" dt="2021-01-18T01:22:06.114" v="45"/>
        <pc:sldMkLst>
          <pc:docMk/>
          <pc:sldMk cId="2352242407" sldId="937"/>
        </pc:sldMkLst>
      </pc:sldChg>
      <pc:sldChg chg="add del">
        <pc:chgData name="Weihua Hu" userId="9989cbae-e768-48b4-bcc8-7120afda6378" providerId="ADAL" clId="{EDF25611-2CBD-FB49-BAA1-F5158BFA8093}" dt="2021-01-18T01:21:47.215" v="44"/>
        <pc:sldMkLst>
          <pc:docMk/>
          <pc:sldMk cId="2562663495" sldId="937"/>
        </pc:sldMkLst>
      </pc:sldChg>
      <pc:sldChg chg="modSp add">
        <pc:chgData name="Weihua Hu" userId="9989cbae-e768-48b4-bcc8-7120afda6378" providerId="ADAL" clId="{EDF25611-2CBD-FB49-BAA1-F5158BFA8093}" dt="2021-01-18T23:54:39.448" v="11945"/>
        <pc:sldMkLst>
          <pc:docMk/>
          <pc:sldMk cId="2645832006" sldId="938"/>
        </pc:sldMkLst>
        <pc:spChg chg="mod">
          <ac:chgData name="Weihua Hu" userId="9989cbae-e768-48b4-bcc8-7120afda6378" providerId="ADAL" clId="{EDF25611-2CBD-FB49-BAA1-F5158BFA8093}" dt="2021-01-18T23:54:39.448" v="11945"/>
          <ac:spMkLst>
            <pc:docMk/>
            <pc:sldMk cId="2645832006" sldId="938"/>
            <ac:spMk id="3" creationId="{F675884F-56F9-D242-9A9F-2A069326C296}"/>
          </ac:spMkLst>
        </pc:spChg>
        <pc:spChg chg="mod">
          <ac:chgData name="Weihua Hu" userId="9989cbae-e768-48b4-bcc8-7120afda6378" providerId="ADAL" clId="{EDF25611-2CBD-FB49-BAA1-F5158BFA8093}" dt="2021-01-18T23:54:39.448" v="11945"/>
          <ac:spMkLst>
            <pc:docMk/>
            <pc:sldMk cId="2645832006" sldId="938"/>
            <ac:spMk id="9" creationId="{97AA2873-8992-284F-B656-70ADC66CA7A6}"/>
          </ac:spMkLst>
        </pc:spChg>
        <pc:spChg chg="mod">
          <ac:chgData name="Weihua Hu" userId="9989cbae-e768-48b4-bcc8-7120afda6378" providerId="ADAL" clId="{EDF25611-2CBD-FB49-BAA1-F5158BFA8093}" dt="2021-01-18T23:54:39.448" v="11945"/>
          <ac:spMkLst>
            <pc:docMk/>
            <pc:sldMk cId="2645832006" sldId="938"/>
            <ac:spMk id="41" creationId="{B747CC7C-D448-5C4A-A7E6-167D04B1F731}"/>
          </ac:spMkLst>
        </pc:spChg>
        <pc:spChg chg="mod">
          <ac:chgData name="Weihua Hu" userId="9989cbae-e768-48b4-bcc8-7120afda6378" providerId="ADAL" clId="{EDF25611-2CBD-FB49-BAA1-F5158BFA8093}" dt="2021-01-18T23:54:39.448" v="11945"/>
          <ac:spMkLst>
            <pc:docMk/>
            <pc:sldMk cId="2645832006" sldId="938"/>
            <ac:spMk id="46" creationId="{C90F46C8-7C43-F349-A963-91F49E52681F}"/>
          </ac:spMkLst>
        </pc:spChg>
        <pc:spChg chg="mod">
          <ac:chgData name="Weihua Hu" userId="9989cbae-e768-48b4-bcc8-7120afda6378" providerId="ADAL" clId="{EDF25611-2CBD-FB49-BAA1-F5158BFA8093}" dt="2021-01-18T23:54:39.448" v="11945"/>
          <ac:spMkLst>
            <pc:docMk/>
            <pc:sldMk cId="2645832006" sldId="938"/>
            <ac:spMk id="48" creationId="{433C2F61-8D80-124C-AC10-F70AB0E3A122}"/>
          </ac:spMkLst>
        </pc:spChg>
        <pc:spChg chg="mod">
          <ac:chgData name="Weihua Hu" userId="9989cbae-e768-48b4-bcc8-7120afda6378" providerId="ADAL" clId="{EDF25611-2CBD-FB49-BAA1-F5158BFA8093}" dt="2021-01-18T23:54:39.448" v="11945"/>
          <ac:spMkLst>
            <pc:docMk/>
            <pc:sldMk cId="2645832006" sldId="938"/>
            <ac:spMk id="49" creationId="{4B3CF37F-39F8-D948-82FC-113DE648CF37}"/>
          </ac:spMkLst>
        </pc:spChg>
        <pc:spChg chg="mod">
          <ac:chgData name="Weihua Hu" userId="9989cbae-e768-48b4-bcc8-7120afda6378" providerId="ADAL" clId="{EDF25611-2CBD-FB49-BAA1-F5158BFA8093}" dt="2021-01-18T23:54:39.448" v="11945"/>
          <ac:spMkLst>
            <pc:docMk/>
            <pc:sldMk cId="2645832006" sldId="938"/>
            <ac:spMk id="50" creationId="{BBC5C6A1-AEE7-B246-BD5A-CF85EAD2426C}"/>
          </ac:spMkLst>
        </pc:spChg>
        <pc:spChg chg="mod">
          <ac:chgData name="Weihua Hu" userId="9989cbae-e768-48b4-bcc8-7120afda6378" providerId="ADAL" clId="{EDF25611-2CBD-FB49-BAA1-F5158BFA8093}" dt="2021-01-18T23:54:39.448" v="11945"/>
          <ac:spMkLst>
            <pc:docMk/>
            <pc:sldMk cId="2645832006" sldId="938"/>
            <ac:spMk id="51" creationId="{19CA2D77-FE8C-884C-A347-577EE43C814E}"/>
          </ac:spMkLst>
        </pc:spChg>
        <pc:spChg chg="mod">
          <ac:chgData name="Weihua Hu" userId="9989cbae-e768-48b4-bcc8-7120afda6378" providerId="ADAL" clId="{EDF25611-2CBD-FB49-BAA1-F5158BFA8093}" dt="2021-01-18T23:54:39.448" v="11945"/>
          <ac:spMkLst>
            <pc:docMk/>
            <pc:sldMk cId="2645832006" sldId="938"/>
            <ac:spMk id="52" creationId="{3AD2FF83-D8AC-9345-B8B5-C7AB888B1168}"/>
          </ac:spMkLst>
        </pc:spChg>
        <pc:spChg chg="mod">
          <ac:chgData name="Weihua Hu" userId="9989cbae-e768-48b4-bcc8-7120afda6378" providerId="ADAL" clId="{EDF25611-2CBD-FB49-BAA1-F5158BFA8093}" dt="2021-01-18T23:54:39.448" v="11945"/>
          <ac:spMkLst>
            <pc:docMk/>
            <pc:sldMk cId="2645832006" sldId="938"/>
            <ac:spMk id="53" creationId="{FEEFE16D-C07A-C84D-B26F-087DBD84F1CD}"/>
          </ac:spMkLst>
        </pc:spChg>
        <pc:spChg chg="mod">
          <ac:chgData name="Weihua Hu" userId="9989cbae-e768-48b4-bcc8-7120afda6378" providerId="ADAL" clId="{EDF25611-2CBD-FB49-BAA1-F5158BFA8093}" dt="2021-01-18T23:54:39.448" v="11945"/>
          <ac:spMkLst>
            <pc:docMk/>
            <pc:sldMk cId="2645832006" sldId="938"/>
            <ac:spMk id="54" creationId="{18D0F269-F986-7943-AD10-D84F54403A39}"/>
          </ac:spMkLst>
        </pc:spChg>
        <pc:spChg chg="mod">
          <ac:chgData name="Weihua Hu" userId="9989cbae-e768-48b4-bcc8-7120afda6378" providerId="ADAL" clId="{EDF25611-2CBD-FB49-BAA1-F5158BFA8093}" dt="2021-01-18T23:54:39.448" v="11945"/>
          <ac:spMkLst>
            <pc:docMk/>
            <pc:sldMk cId="2645832006" sldId="938"/>
            <ac:spMk id="55" creationId="{87A4E5EA-6752-834F-8AEE-7662D21BFE76}"/>
          </ac:spMkLst>
        </pc:spChg>
        <pc:spChg chg="mod">
          <ac:chgData name="Weihua Hu" userId="9989cbae-e768-48b4-bcc8-7120afda6378" providerId="ADAL" clId="{EDF25611-2CBD-FB49-BAA1-F5158BFA8093}" dt="2021-01-18T23:54:39.448" v="11945"/>
          <ac:spMkLst>
            <pc:docMk/>
            <pc:sldMk cId="2645832006" sldId="938"/>
            <ac:spMk id="56" creationId="{0BED93EA-10C0-A544-A040-79DE076D6F2A}"/>
          </ac:spMkLst>
        </pc:spChg>
        <pc:spChg chg="mod">
          <ac:chgData name="Weihua Hu" userId="9989cbae-e768-48b4-bcc8-7120afda6378" providerId="ADAL" clId="{EDF25611-2CBD-FB49-BAA1-F5158BFA8093}" dt="2021-01-18T23:54:39.448" v="11945"/>
          <ac:spMkLst>
            <pc:docMk/>
            <pc:sldMk cId="2645832006" sldId="938"/>
            <ac:spMk id="57" creationId="{AA919CA3-520C-FA4B-BBD8-A180DB2B837C}"/>
          </ac:spMkLst>
        </pc:spChg>
        <pc:spChg chg="mod">
          <ac:chgData name="Weihua Hu" userId="9989cbae-e768-48b4-bcc8-7120afda6378" providerId="ADAL" clId="{EDF25611-2CBD-FB49-BAA1-F5158BFA8093}" dt="2021-01-18T23:54:39.448" v="11945"/>
          <ac:spMkLst>
            <pc:docMk/>
            <pc:sldMk cId="2645832006" sldId="938"/>
            <ac:spMk id="58" creationId="{EE6C3649-14AD-654D-AA00-1F059CB0F050}"/>
          </ac:spMkLst>
        </pc:spChg>
        <pc:grpChg chg="mod">
          <ac:chgData name="Weihua Hu" userId="9989cbae-e768-48b4-bcc8-7120afda6378" providerId="ADAL" clId="{EDF25611-2CBD-FB49-BAA1-F5158BFA8093}" dt="2021-01-18T23:54:39.448" v="11945"/>
          <ac:grpSpMkLst>
            <pc:docMk/>
            <pc:sldMk cId="2645832006" sldId="938"/>
            <ac:grpSpMk id="37" creationId="{967EE224-AEF0-DA4F-9B50-94E2112BF6D9}"/>
          </ac:grpSpMkLst>
        </pc:grpChg>
      </pc:sldChg>
      <pc:sldChg chg="add del">
        <pc:chgData name="Weihua Hu" userId="9989cbae-e768-48b4-bcc8-7120afda6378" providerId="ADAL" clId="{EDF25611-2CBD-FB49-BAA1-F5158BFA8093}" dt="2021-01-18T01:21:47.215" v="44"/>
        <pc:sldMkLst>
          <pc:docMk/>
          <pc:sldMk cId="2890994951" sldId="938"/>
        </pc:sldMkLst>
      </pc:sldChg>
      <pc:sldChg chg="add del">
        <pc:chgData name="Weihua Hu" userId="9989cbae-e768-48b4-bcc8-7120afda6378" providerId="ADAL" clId="{EDF25611-2CBD-FB49-BAA1-F5158BFA8093}" dt="2021-01-18T01:21:47.215" v="44"/>
        <pc:sldMkLst>
          <pc:docMk/>
          <pc:sldMk cId="2220004880" sldId="939"/>
        </pc:sldMkLst>
      </pc:sldChg>
      <pc:sldChg chg="add">
        <pc:chgData name="Weihua Hu" userId="9989cbae-e768-48b4-bcc8-7120afda6378" providerId="ADAL" clId="{EDF25611-2CBD-FB49-BAA1-F5158BFA8093}" dt="2021-01-18T01:22:06.114" v="45"/>
        <pc:sldMkLst>
          <pc:docMk/>
          <pc:sldMk cId="3087929175" sldId="939"/>
        </pc:sldMkLst>
      </pc:sldChg>
      <pc:sldChg chg="add">
        <pc:chgData name="Weihua Hu" userId="9989cbae-e768-48b4-bcc8-7120afda6378" providerId="ADAL" clId="{EDF25611-2CBD-FB49-BAA1-F5158BFA8093}" dt="2021-01-18T01:22:06.114" v="45"/>
        <pc:sldMkLst>
          <pc:docMk/>
          <pc:sldMk cId="2299440214" sldId="940"/>
        </pc:sldMkLst>
      </pc:sldChg>
      <pc:sldChg chg="add del">
        <pc:chgData name="Weihua Hu" userId="9989cbae-e768-48b4-bcc8-7120afda6378" providerId="ADAL" clId="{EDF25611-2CBD-FB49-BAA1-F5158BFA8093}" dt="2021-01-18T01:21:47.215" v="44"/>
        <pc:sldMkLst>
          <pc:docMk/>
          <pc:sldMk cId="3601438010" sldId="940"/>
        </pc:sldMkLst>
      </pc:sldChg>
      <pc:sldChg chg="add del">
        <pc:chgData name="Weihua Hu" userId="9989cbae-e768-48b4-bcc8-7120afda6378" providerId="ADAL" clId="{EDF25611-2CBD-FB49-BAA1-F5158BFA8093}" dt="2021-01-18T01:21:47.215" v="44"/>
        <pc:sldMkLst>
          <pc:docMk/>
          <pc:sldMk cId="186061858" sldId="941"/>
        </pc:sldMkLst>
      </pc:sldChg>
      <pc:sldChg chg="add">
        <pc:chgData name="Weihua Hu" userId="9989cbae-e768-48b4-bcc8-7120afda6378" providerId="ADAL" clId="{EDF25611-2CBD-FB49-BAA1-F5158BFA8093}" dt="2021-01-18T01:22:06.114" v="45"/>
        <pc:sldMkLst>
          <pc:docMk/>
          <pc:sldMk cId="563961393" sldId="941"/>
        </pc:sldMkLst>
      </pc:sldChg>
      <pc:sldChg chg="add">
        <pc:chgData name="Weihua Hu" userId="9989cbae-e768-48b4-bcc8-7120afda6378" providerId="ADAL" clId="{EDF25611-2CBD-FB49-BAA1-F5158BFA8093}" dt="2021-01-18T01:22:06.114" v="45"/>
        <pc:sldMkLst>
          <pc:docMk/>
          <pc:sldMk cId="3017953888" sldId="943"/>
        </pc:sldMkLst>
      </pc:sldChg>
      <pc:sldChg chg="add del">
        <pc:chgData name="Weihua Hu" userId="9989cbae-e768-48b4-bcc8-7120afda6378" providerId="ADAL" clId="{EDF25611-2CBD-FB49-BAA1-F5158BFA8093}" dt="2021-01-18T01:21:47.215" v="44"/>
        <pc:sldMkLst>
          <pc:docMk/>
          <pc:sldMk cId="3261369979" sldId="943"/>
        </pc:sldMkLst>
      </pc:sldChg>
      <pc:sldChg chg="add">
        <pc:chgData name="Weihua Hu" userId="9989cbae-e768-48b4-bcc8-7120afda6378" providerId="ADAL" clId="{EDF25611-2CBD-FB49-BAA1-F5158BFA8093}" dt="2021-01-18T01:22:06.114" v="45"/>
        <pc:sldMkLst>
          <pc:docMk/>
          <pc:sldMk cId="1374011107" sldId="944"/>
        </pc:sldMkLst>
      </pc:sldChg>
      <pc:sldChg chg="add del">
        <pc:chgData name="Weihua Hu" userId="9989cbae-e768-48b4-bcc8-7120afda6378" providerId="ADAL" clId="{EDF25611-2CBD-FB49-BAA1-F5158BFA8093}" dt="2021-01-18T01:21:47.215" v="44"/>
        <pc:sldMkLst>
          <pc:docMk/>
          <pc:sldMk cId="2377051528" sldId="944"/>
        </pc:sldMkLst>
      </pc:sldChg>
      <pc:sldChg chg="add">
        <pc:chgData name="Weihua Hu" userId="9989cbae-e768-48b4-bcc8-7120afda6378" providerId="ADAL" clId="{EDF25611-2CBD-FB49-BAA1-F5158BFA8093}" dt="2021-01-18T01:22:06.114" v="45"/>
        <pc:sldMkLst>
          <pc:docMk/>
          <pc:sldMk cId="249502945" sldId="945"/>
        </pc:sldMkLst>
      </pc:sldChg>
      <pc:sldChg chg="add del">
        <pc:chgData name="Weihua Hu" userId="9989cbae-e768-48b4-bcc8-7120afda6378" providerId="ADAL" clId="{EDF25611-2CBD-FB49-BAA1-F5158BFA8093}" dt="2021-01-18T01:21:47.215" v="44"/>
        <pc:sldMkLst>
          <pc:docMk/>
          <pc:sldMk cId="261910833" sldId="945"/>
        </pc:sldMkLst>
      </pc:sldChg>
      <pc:sldChg chg="add">
        <pc:chgData name="Weihua Hu" userId="9989cbae-e768-48b4-bcc8-7120afda6378" providerId="ADAL" clId="{EDF25611-2CBD-FB49-BAA1-F5158BFA8093}" dt="2021-01-18T01:22:06.114" v="45"/>
        <pc:sldMkLst>
          <pc:docMk/>
          <pc:sldMk cId="2320223854" sldId="946"/>
        </pc:sldMkLst>
      </pc:sldChg>
      <pc:sldChg chg="add del">
        <pc:chgData name="Weihua Hu" userId="9989cbae-e768-48b4-bcc8-7120afda6378" providerId="ADAL" clId="{EDF25611-2CBD-FB49-BAA1-F5158BFA8093}" dt="2021-01-18T01:21:47.215" v="44"/>
        <pc:sldMkLst>
          <pc:docMk/>
          <pc:sldMk cId="3793160072" sldId="946"/>
        </pc:sldMkLst>
      </pc:sldChg>
      <pc:sldChg chg="add">
        <pc:chgData name="Weihua Hu" userId="9989cbae-e768-48b4-bcc8-7120afda6378" providerId="ADAL" clId="{EDF25611-2CBD-FB49-BAA1-F5158BFA8093}" dt="2021-01-18T01:22:06.114" v="45"/>
        <pc:sldMkLst>
          <pc:docMk/>
          <pc:sldMk cId="2464795734" sldId="947"/>
        </pc:sldMkLst>
      </pc:sldChg>
      <pc:sldChg chg="add del">
        <pc:chgData name="Weihua Hu" userId="9989cbae-e768-48b4-bcc8-7120afda6378" providerId="ADAL" clId="{EDF25611-2CBD-FB49-BAA1-F5158BFA8093}" dt="2021-01-18T01:21:47.215" v="44"/>
        <pc:sldMkLst>
          <pc:docMk/>
          <pc:sldMk cId="2705004510" sldId="947"/>
        </pc:sldMkLst>
      </pc:sldChg>
      <pc:sldChg chg="add del">
        <pc:chgData name="Weihua Hu" userId="9989cbae-e768-48b4-bcc8-7120afda6378" providerId="ADAL" clId="{EDF25611-2CBD-FB49-BAA1-F5158BFA8093}" dt="2021-01-18T01:21:47.215" v="44"/>
        <pc:sldMkLst>
          <pc:docMk/>
          <pc:sldMk cId="3461520786" sldId="949"/>
        </pc:sldMkLst>
      </pc:sldChg>
      <pc:sldChg chg="add">
        <pc:chgData name="Weihua Hu" userId="9989cbae-e768-48b4-bcc8-7120afda6378" providerId="ADAL" clId="{EDF25611-2CBD-FB49-BAA1-F5158BFA8093}" dt="2021-01-18T01:22:06.114" v="45"/>
        <pc:sldMkLst>
          <pc:docMk/>
          <pc:sldMk cId="4239516218" sldId="949"/>
        </pc:sldMkLst>
      </pc:sldChg>
      <pc:sldChg chg="add del">
        <pc:chgData name="Weihua Hu" userId="9989cbae-e768-48b4-bcc8-7120afda6378" providerId="ADAL" clId="{EDF25611-2CBD-FB49-BAA1-F5158BFA8093}" dt="2021-01-18T01:21:47.215" v="44"/>
        <pc:sldMkLst>
          <pc:docMk/>
          <pc:sldMk cId="2510454360" sldId="950"/>
        </pc:sldMkLst>
      </pc:sldChg>
      <pc:sldChg chg="add">
        <pc:chgData name="Weihua Hu" userId="9989cbae-e768-48b4-bcc8-7120afda6378" providerId="ADAL" clId="{EDF25611-2CBD-FB49-BAA1-F5158BFA8093}" dt="2021-01-18T01:22:06.114" v="45"/>
        <pc:sldMkLst>
          <pc:docMk/>
          <pc:sldMk cId="4286887895" sldId="950"/>
        </pc:sldMkLst>
      </pc:sldChg>
      <pc:sldChg chg="add del">
        <pc:chgData name="Weihua Hu" userId="9989cbae-e768-48b4-bcc8-7120afda6378" providerId="ADAL" clId="{EDF25611-2CBD-FB49-BAA1-F5158BFA8093}" dt="2021-01-18T01:21:47.215" v="44"/>
        <pc:sldMkLst>
          <pc:docMk/>
          <pc:sldMk cId="556653929" sldId="973"/>
        </pc:sldMkLst>
      </pc:sldChg>
      <pc:sldChg chg="modSp add mod">
        <pc:chgData name="Weihua Hu" userId="9989cbae-e768-48b4-bcc8-7120afda6378" providerId="ADAL" clId="{EDF25611-2CBD-FB49-BAA1-F5158BFA8093}" dt="2021-01-19T07:39:16.992" v="14121" actId="255"/>
        <pc:sldMkLst>
          <pc:docMk/>
          <pc:sldMk cId="1589117859" sldId="973"/>
        </pc:sldMkLst>
        <pc:spChg chg="mod">
          <ac:chgData name="Weihua Hu" userId="9989cbae-e768-48b4-bcc8-7120afda6378" providerId="ADAL" clId="{EDF25611-2CBD-FB49-BAA1-F5158BFA8093}" dt="2021-01-18T01:25:35.630" v="47" actId="20577"/>
          <ac:spMkLst>
            <pc:docMk/>
            <pc:sldMk cId="1589117859" sldId="973"/>
            <ac:spMk id="2" creationId="{F6390103-83D9-CD46-B538-7E8219809C33}"/>
          </ac:spMkLst>
        </pc:spChg>
        <pc:spChg chg="mod">
          <ac:chgData name="Weihua Hu" userId="9989cbae-e768-48b4-bcc8-7120afda6378" providerId="ADAL" clId="{EDF25611-2CBD-FB49-BAA1-F5158BFA8093}" dt="2021-01-19T07:39:16.992" v="14121" actId="255"/>
          <ac:spMkLst>
            <pc:docMk/>
            <pc:sldMk cId="1589117859" sldId="973"/>
            <ac:spMk id="3" creationId="{E80ADA88-DE99-4D43-B134-05A7BABB8D31}"/>
          </ac:spMkLst>
        </pc:spChg>
      </pc:sldChg>
      <pc:sldChg chg="add del">
        <pc:chgData name="Weihua Hu" userId="9989cbae-e768-48b4-bcc8-7120afda6378" providerId="ADAL" clId="{EDF25611-2CBD-FB49-BAA1-F5158BFA8093}" dt="2021-01-18T01:21:47.215" v="44"/>
        <pc:sldMkLst>
          <pc:docMk/>
          <pc:sldMk cId="354768441" sldId="974"/>
        </pc:sldMkLst>
      </pc:sldChg>
      <pc:sldChg chg="add">
        <pc:chgData name="Weihua Hu" userId="9989cbae-e768-48b4-bcc8-7120afda6378" providerId="ADAL" clId="{EDF25611-2CBD-FB49-BAA1-F5158BFA8093}" dt="2021-01-18T01:22:06.114" v="45"/>
        <pc:sldMkLst>
          <pc:docMk/>
          <pc:sldMk cId="716456709" sldId="974"/>
        </pc:sldMkLst>
      </pc:sldChg>
      <pc:sldChg chg="modSp new mod">
        <pc:chgData name="Weihua Hu" userId="9989cbae-e768-48b4-bcc8-7120afda6378" providerId="ADAL" clId="{EDF25611-2CBD-FB49-BAA1-F5158BFA8093}" dt="2021-01-19T07:38:16.926" v="14079" actId="207"/>
        <pc:sldMkLst>
          <pc:docMk/>
          <pc:sldMk cId="1872340412" sldId="975"/>
        </pc:sldMkLst>
        <pc:spChg chg="mod">
          <ac:chgData name="Weihua Hu" userId="9989cbae-e768-48b4-bcc8-7120afda6378" providerId="ADAL" clId="{EDF25611-2CBD-FB49-BAA1-F5158BFA8093}" dt="2021-01-18T01:38:38.870" v="581" actId="20577"/>
          <ac:spMkLst>
            <pc:docMk/>
            <pc:sldMk cId="1872340412" sldId="975"/>
            <ac:spMk id="2" creationId="{F9217DAF-47FE-8E41-B691-27F0166B636C}"/>
          </ac:spMkLst>
        </pc:spChg>
        <pc:spChg chg="mod">
          <ac:chgData name="Weihua Hu" userId="9989cbae-e768-48b4-bcc8-7120afda6378" providerId="ADAL" clId="{EDF25611-2CBD-FB49-BAA1-F5158BFA8093}" dt="2021-01-19T07:38:16.926" v="14079" actId="207"/>
          <ac:spMkLst>
            <pc:docMk/>
            <pc:sldMk cId="1872340412" sldId="975"/>
            <ac:spMk id="3" creationId="{707345FD-DC01-E543-BF7C-138ABB0B5434}"/>
          </ac:spMkLst>
        </pc:spChg>
      </pc:sldChg>
      <pc:sldChg chg="addSp delSp modSp new mod">
        <pc:chgData name="Weihua Hu" userId="9989cbae-e768-48b4-bcc8-7120afda6378" providerId="ADAL" clId="{EDF25611-2CBD-FB49-BAA1-F5158BFA8093}" dt="2021-01-18T08:13:20.527" v="5261" actId="20577"/>
        <pc:sldMkLst>
          <pc:docMk/>
          <pc:sldMk cId="2134133773" sldId="976"/>
        </pc:sldMkLst>
        <pc:spChg chg="mod">
          <ac:chgData name="Weihua Hu" userId="9989cbae-e768-48b4-bcc8-7120afda6378" providerId="ADAL" clId="{EDF25611-2CBD-FB49-BAA1-F5158BFA8093}" dt="2021-01-18T06:15:46.176" v="2831" actId="20577"/>
          <ac:spMkLst>
            <pc:docMk/>
            <pc:sldMk cId="2134133773" sldId="976"/>
            <ac:spMk id="2" creationId="{3781CAA7-4C05-9E4D-BF17-8A3425F93840}"/>
          </ac:spMkLst>
        </pc:spChg>
        <pc:spChg chg="mod">
          <ac:chgData name="Weihua Hu" userId="9989cbae-e768-48b4-bcc8-7120afda6378" providerId="ADAL" clId="{EDF25611-2CBD-FB49-BAA1-F5158BFA8093}" dt="2021-01-18T08:13:20.527" v="5261" actId="20577"/>
          <ac:spMkLst>
            <pc:docMk/>
            <pc:sldMk cId="2134133773" sldId="976"/>
            <ac:spMk id="3" creationId="{F1F7E746-96CF-7047-8294-3F6E485ED5FD}"/>
          </ac:spMkLst>
        </pc:spChg>
        <pc:spChg chg="add mod">
          <ac:chgData name="Weihua Hu" userId="9989cbae-e768-48b4-bcc8-7120afda6378" providerId="ADAL" clId="{EDF25611-2CBD-FB49-BAA1-F5158BFA8093}" dt="2021-01-18T06:16:51.224" v="2872" actId="1076"/>
          <ac:spMkLst>
            <pc:docMk/>
            <pc:sldMk cId="2134133773" sldId="976"/>
            <ac:spMk id="7" creationId="{85053B26-0155-6145-8A11-BFC90434FCEA}"/>
          </ac:spMkLst>
        </pc:spChg>
        <pc:spChg chg="add mod">
          <ac:chgData name="Weihua Hu" userId="9989cbae-e768-48b4-bcc8-7120afda6378" providerId="ADAL" clId="{EDF25611-2CBD-FB49-BAA1-F5158BFA8093}" dt="2021-01-18T06:16:51.224" v="2872" actId="1076"/>
          <ac:spMkLst>
            <pc:docMk/>
            <pc:sldMk cId="2134133773" sldId="976"/>
            <ac:spMk id="8" creationId="{F9D5DF20-87B0-2E4F-B930-CFF38FB76BD2}"/>
          </ac:spMkLst>
        </pc:spChg>
        <pc:spChg chg="add mod">
          <ac:chgData name="Weihua Hu" userId="9989cbae-e768-48b4-bcc8-7120afda6378" providerId="ADAL" clId="{EDF25611-2CBD-FB49-BAA1-F5158BFA8093}" dt="2021-01-18T06:16:51.224" v="2872" actId="1076"/>
          <ac:spMkLst>
            <pc:docMk/>
            <pc:sldMk cId="2134133773" sldId="976"/>
            <ac:spMk id="9" creationId="{F1F54643-451A-5A41-9E3A-5724F4CCF359}"/>
          </ac:spMkLst>
        </pc:spChg>
        <pc:spChg chg="add mod">
          <ac:chgData name="Weihua Hu" userId="9989cbae-e768-48b4-bcc8-7120afda6378" providerId="ADAL" clId="{EDF25611-2CBD-FB49-BAA1-F5158BFA8093}" dt="2021-01-18T06:16:51.224" v="2872" actId="1076"/>
          <ac:spMkLst>
            <pc:docMk/>
            <pc:sldMk cId="2134133773" sldId="976"/>
            <ac:spMk id="10" creationId="{49ABF9DF-8F7B-1948-894D-65424E04FD7C}"/>
          </ac:spMkLst>
        </pc:spChg>
        <pc:spChg chg="add del mod">
          <ac:chgData name="Weihua Hu" userId="9989cbae-e768-48b4-bcc8-7120afda6378" providerId="ADAL" clId="{EDF25611-2CBD-FB49-BAA1-F5158BFA8093}" dt="2021-01-18T05:41:38.429" v="1822" actId="478"/>
          <ac:spMkLst>
            <pc:docMk/>
            <pc:sldMk cId="2134133773" sldId="976"/>
            <ac:spMk id="11" creationId="{7D99BB90-5BC6-504B-857A-9FE4D8C94FA3}"/>
          </ac:spMkLst>
        </pc:spChg>
        <pc:spChg chg="add del mod">
          <ac:chgData name="Weihua Hu" userId="9989cbae-e768-48b4-bcc8-7120afda6378" providerId="ADAL" clId="{EDF25611-2CBD-FB49-BAA1-F5158BFA8093}" dt="2021-01-18T05:23:25.120" v="1577" actId="478"/>
          <ac:spMkLst>
            <pc:docMk/>
            <pc:sldMk cId="2134133773" sldId="976"/>
            <ac:spMk id="12" creationId="{57252019-719E-4647-90DA-9BFAA7EB3CD7}"/>
          </ac:spMkLst>
        </pc:spChg>
        <pc:spChg chg="add mod">
          <ac:chgData name="Weihua Hu" userId="9989cbae-e768-48b4-bcc8-7120afda6378" providerId="ADAL" clId="{EDF25611-2CBD-FB49-BAA1-F5158BFA8093}" dt="2021-01-18T08:12:43.512" v="5244" actId="20577"/>
          <ac:spMkLst>
            <pc:docMk/>
            <pc:sldMk cId="2134133773" sldId="976"/>
            <ac:spMk id="13" creationId="{E824B613-8B2A-AC45-BACA-D651C7E31517}"/>
          </ac:spMkLst>
        </pc:spChg>
        <pc:spChg chg="add mod">
          <ac:chgData name="Weihua Hu" userId="9989cbae-e768-48b4-bcc8-7120afda6378" providerId="ADAL" clId="{EDF25611-2CBD-FB49-BAA1-F5158BFA8093}" dt="2021-01-18T08:12:45.359" v="5246" actId="20577"/>
          <ac:spMkLst>
            <pc:docMk/>
            <pc:sldMk cId="2134133773" sldId="976"/>
            <ac:spMk id="14" creationId="{14402BC8-E802-0B44-981E-549C4EB76903}"/>
          </ac:spMkLst>
        </pc:spChg>
        <pc:spChg chg="add mod">
          <ac:chgData name="Weihua Hu" userId="9989cbae-e768-48b4-bcc8-7120afda6378" providerId="ADAL" clId="{EDF25611-2CBD-FB49-BAA1-F5158BFA8093}" dt="2021-01-18T06:16:51.224" v="2872" actId="1076"/>
          <ac:spMkLst>
            <pc:docMk/>
            <pc:sldMk cId="2134133773" sldId="976"/>
            <ac:spMk id="15" creationId="{BD0129D0-30AD-2D40-A6BF-A002E0D9899E}"/>
          </ac:spMkLst>
        </pc:spChg>
        <pc:spChg chg="add mod">
          <ac:chgData name="Weihua Hu" userId="9989cbae-e768-48b4-bcc8-7120afda6378" providerId="ADAL" clId="{EDF25611-2CBD-FB49-BAA1-F5158BFA8093}" dt="2021-01-18T08:12:40.688" v="5242" actId="20577"/>
          <ac:spMkLst>
            <pc:docMk/>
            <pc:sldMk cId="2134133773" sldId="976"/>
            <ac:spMk id="16" creationId="{BD953F29-9D5D-F449-BE9C-BA3C636D7A0B}"/>
          </ac:spMkLst>
        </pc:spChg>
        <pc:spChg chg="add del mod">
          <ac:chgData name="Weihua Hu" userId="9989cbae-e768-48b4-bcc8-7120afda6378" providerId="ADAL" clId="{EDF25611-2CBD-FB49-BAA1-F5158BFA8093}" dt="2021-01-18T05:41:32.871" v="1821" actId="478"/>
          <ac:spMkLst>
            <pc:docMk/>
            <pc:sldMk cId="2134133773" sldId="976"/>
            <ac:spMk id="17" creationId="{CF29B741-23F0-F74F-BF02-F81FD31D18EC}"/>
          </ac:spMkLst>
        </pc:spChg>
        <pc:spChg chg="add del mod">
          <ac:chgData name="Weihua Hu" userId="9989cbae-e768-48b4-bcc8-7120afda6378" providerId="ADAL" clId="{EDF25611-2CBD-FB49-BAA1-F5158BFA8093}" dt="2021-01-18T05:23:27.241" v="1578" actId="478"/>
          <ac:spMkLst>
            <pc:docMk/>
            <pc:sldMk cId="2134133773" sldId="976"/>
            <ac:spMk id="18" creationId="{20C9D333-7077-C14F-8CC8-FAB7AAF78C36}"/>
          </ac:spMkLst>
        </pc:spChg>
        <pc:spChg chg="add mod">
          <ac:chgData name="Weihua Hu" userId="9989cbae-e768-48b4-bcc8-7120afda6378" providerId="ADAL" clId="{EDF25611-2CBD-FB49-BAA1-F5158BFA8093}" dt="2021-01-18T06:16:51.224" v="2872" actId="1076"/>
          <ac:spMkLst>
            <pc:docMk/>
            <pc:sldMk cId="2134133773" sldId="976"/>
            <ac:spMk id="19" creationId="{35158BD3-9F45-8F49-B29C-C5066F46EDA3}"/>
          </ac:spMkLst>
        </pc:spChg>
        <pc:spChg chg="add mod">
          <ac:chgData name="Weihua Hu" userId="9989cbae-e768-48b4-bcc8-7120afda6378" providerId="ADAL" clId="{EDF25611-2CBD-FB49-BAA1-F5158BFA8093}" dt="2021-01-18T06:16:51.224" v="2872" actId="1076"/>
          <ac:spMkLst>
            <pc:docMk/>
            <pc:sldMk cId="2134133773" sldId="976"/>
            <ac:spMk id="20" creationId="{8E32832C-B27F-7945-B6A6-6942C0FC48E1}"/>
          </ac:spMkLst>
        </pc:spChg>
        <pc:spChg chg="add mod">
          <ac:chgData name="Weihua Hu" userId="9989cbae-e768-48b4-bcc8-7120afda6378" providerId="ADAL" clId="{EDF25611-2CBD-FB49-BAA1-F5158BFA8093}" dt="2021-01-18T06:16:51.224" v="2872" actId="1076"/>
          <ac:spMkLst>
            <pc:docMk/>
            <pc:sldMk cId="2134133773" sldId="976"/>
            <ac:spMk id="21" creationId="{F9E362F7-7C8A-2641-8365-016531C053C9}"/>
          </ac:spMkLst>
        </pc:spChg>
        <pc:spChg chg="add mod">
          <ac:chgData name="Weihua Hu" userId="9989cbae-e768-48b4-bcc8-7120afda6378" providerId="ADAL" clId="{EDF25611-2CBD-FB49-BAA1-F5158BFA8093}" dt="2021-01-18T06:16:51.224" v="2872" actId="1076"/>
          <ac:spMkLst>
            <pc:docMk/>
            <pc:sldMk cId="2134133773" sldId="976"/>
            <ac:spMk id="22" creationId="{AEF8B44F-03E9-EE47-9618-A13369B6CD47}"/>
          </ac:spMkLst>
        </pc:spChg>
        <pc:spChg chg="add del mod">
          <ac:chgData name="Weihua Hu" userId="9989cbae-e768-48b4-bcc8-7120afda6378" providerId="ADAL" clId="{EDF25611-2CBD-FB49-BAA1-F5158BFA8093}" dt="2021-01-18T06:16:10.699" v="2854" actId="478"/>
          <ac:spMkLst>
            <pc:docMk/>
            <pc:sldMk cId="2134133773" sldId="976"/>
            <ac:spMk id="23" creationId="{2C61B631-B7F7-A74D-9588-3CF096CA5416}"/>
          </ac:spMkLst>
        </pc:spChg>
        <pc:spChg chg="add del mod">
          <ac:chgData name="Weihua Hu" userId="9989cbae-e768-48b4-bcc8-7120afda6378" providerId="ADAL" clId="{EDF25611-2CBD-FB49-BAA1-F5158BFA8093}" dt="2021-01-18T05:23:29.293" v="1579" actId="478"/>
          <ac:spMkLst>
            <pc:docMk/>
            <pc:sldMk cId="2134133773" sldId="976"/>
            <ac:spMk id="24" creationId="{C9787173-24BA-3644-BD1B-3BFF141C8928}"/>
          </ac:spMkLst>
        </pc:spChg>
        <pc:spChg chg="add mod">
          <ac:chgData name="Weihua Hu" userId="9989cbae-e768-48b4-bcc8-7120afda6378" providerId="ADAL" clId="{EDF25611-2CBD-FB49-BAA1-F5158BFA8093}" dt="2021-01-18T08:12:50.176" v="5249" actId="20577"/>
          <ac:spMkLst>
            <pc:docMk/>
            <pc:sldMk cId="2134133773" sldId="976"/>
            <ac:spMk id="25" creationId="{C4B0F9CF-F6B2-C34B-9815-3CDAAAF40235}"/>
          </ac:spMkLst>
        </pc:spChg>
        <pc:spChg chg="add mod">
          <ac:chgData name="Weihua Hu" userId="9989cbae-e768-48b4-bcc8-7120afda6378" providerId="ADAL" clId="{EDF25611-2CBD-FB49-BAA1-F5158BFA8093}" dt="2021-01-18T08:12:51.964" v="5251" actId="20577"/>
          <ac:spMkLst>
            <pc:docMk/>
            <pc:sldMk cId="2134133773" sldId="976"/>
            <ac:spMk id="26" creationId="{9D7CC8CB-9E28-8D4E-AAD6-1D7483B1ABB6}"/>
          </ac:spMkLst>
        </pc:spChg>
        <pc:spChg chg="add mod">
          <ac:chgData name="Weihua Hu" userId="9989cbae-e768-48b4-bcc8-7120afda6378" providerId="ADAL" clId="{EDF25611-2CBD-FB49-BAA1-F5158BFA8093}" dt="2021-01-18T06:16:51.224" v="2872" actId="1076"/>
          <ac:spMkLst>
            <pc:docMk/>
            <pc:sldMk cId="2134133773" sldId="976"/>
            <ac:spMk id="27" creationId="{C354071B-1106-EB4F-A0E2-5E338EE7E0A2}"/>
          </ac:spMkLst>
        </pc:spChg>
        <pc:spChg chg="add del mod">
          <ac:chgData name="Weihua Hu" userId="9989cbae-e768-48b4-bcc8-7120afda6378" providerId="ADAL" clId="{EDF25611-2CBD-FB49-BAA1-F5158BFA8093}" dt="2021-01-18T05:33:19.183" v="1696" actId="478"/>
          <ac:spMkLst>
            <pc:docMk/>
            <pc:sldMk cId="2134133773" sldId="976"/>
            <ac:spMk id="28" creationId="{4817DF25-4C4B-AD4B-B8A9-92B525392856}"/>
          </ac:spMkLst>
        </pc:spChg>
        <pc:spChg chg="add del mod">
          <ac:chgData name="Weihua Hu" userId="9989cbae-e768-48b4-bcc8-7120afda6378" providerId="ADAL" clId="{EDF25611-2CBD-FB49-BAA1-F5158BFA8093}" dt="2021-01-18T05:33:19.183" v="1696" actId="478"/>
          <ac:spMkLst>
            <pc:docMk/>
            <pc:sldMk cId="2134133773" sldId="976"/>
            <ac:spMk id="29" creationId="{18D66BA6-813A-0246-9A35-B08C8E569C2F}"/>
          </ac:spMkLst>
        </pc:spChg>
        <pc:spChg chg="add del mod">
          <ac:chgData name="Weihua Hu" userId="9989cbae-e768-48b4-bcc8-7120afda6378" providerId="ADAL" clId="{EDF25611-2CBD-FB49-BAA1-F5158BFA8093}" dt="2021-01-18T05:33:19.183" v="1696" actId="478"/>
          <ac:spMkLst>
            <pc:docMk/>
            <pc:sldMk cId="2134133773" sldId="976"/>
            <ac:spMk id="30" creationId="{D1757F63-D841-7546-8972-582D5A97D4E6}"/>
          </ac:spMkLst>
        </pc:spChg>
        <pc:spChg chg="add del mod">
          <ac:chgData name="Weihua Hu" userId="9989cbae-e768-48b4-bcc8-7120afda6378" providerId="ADAL" clId="{EDF25611-2CBD-FB49-BAA1-F5158BFA8093}" dt="2021-01-18T05:33:19.183" v="1696" actId="478"/>
          <ac:spMkLst>
            <pc:docMk/>
            <pc:sldMk cId="2134133773" sldId="976"/>
            <ac:spMk id="31" creationId="{44FE8CAE-574A-7548-AF2A-CCA87CBE981E}"/>
          </ac:spMkLst>
        </pc:spChg>
        <pc:spChg chg="add del mod">
          <ac:chgData name="Weihua Hu" userId="9989cbae-e768-48b4-bcc8-7120afda6378" providerId="ADAL" clId="{EDF25611-2CBD-FB49-BAA1-F5158BFA8093}" dt="2021-01-18T05:33:19.183" v="1696" actId="478"/>
          <ac:spMkLst>
            <pc:docMk/>
            <pc:sldMk cId="2134133773" sldId="976"/>
            <ac:spMk id="32" creationId="{0DF91977-13E1-D84D-AC9B-B91DBA3F639F}"/>
          </ac:spMkLst>
        </pc:spChg>
        <pc:spChg chg="add del mod">
          <ac:chgData name="Weihua Hu" userId="9989cbae-e768-48b4-bcc8-7120afda6378" providerId="ADAL" clId="{EDF25611-2CBD-FB49-BAA1-F5158BFA8093}" dt="2021-01-18T05:33:19.183" v="1696" actId="478"/>
          <ac:spMkLst>
            <pc:docMk/>
            <pc:sldMk cId="2134133773" sldId="976"/>
            <ac:spMk id="33" creationId="{3B7C5150-0A56-B249-AFE0-A9B1E5A0E5E0}"/>
          </ac:spMkLst>
        </pc:spChg>
        <pc:spChg chg="add del mod">
          <ac:chgData name="Weihua Hu" userId="9989cbae-e768-48b4-bcc8-7120afda6378" providerId="ADAL" clId="{EDF25611-2CBD-FB49-BAA1-F5158BFA8093}" dt="2021-01-18T05:33:19.183" v="1696" actId="478"/>
          <ac:spMkLst>
            <pc:docMk/>
            <pc:sldMk cId="2134133773" sldId="976"/>
            <ac:spMk id="34" creationId="{7074F845-1859-B245-AEF6-39FAFAC29729}"/>
          </ac:spMkLst>
        </pc:spChg>
        <pc:spChg chg="add del mod">
          <ac:chgData name="Weihua Hu" userId="9989cbae-e768-48b4-bcc8-7120afda6378" providerId="ADAL" clId="{EDF25611-2CBD-FB49-BAA1-F5158BFA8093}" dt="2021-01-18T05:33:19.183" v="1696" actId="478"/>
          <ac:spMkLst>
            <pc:docMk/>
            <pc:sldMk cId="2134133773" sldId="976"/>
            <ac:spMk id="35" creationId="{20676CBC-4CB4-E646-862E-6F54CE6309CE}"/>
          </ac:spMkLst>
        </pc:spChg>
        <pc:spChg chg="add del mod">
          <ac:chgData name="Weihua Hu" userId="9989cbae-e768-48b4-bcc8-7120afda6378" providerId="ADAL" clId="{EDF25611-2CBD-FB49-BAA1-F5158BFA8093}" dt="2021-01-18T05:24:53.801" v="1595"/>
          <ac:spMkLst>
            <pc:docMk/>
            <pc:sldMk cId="2134133773" sldId="976"/>
            <ac:spMk id="36" creationId="{039C5CE1-2E01-3B4D-8F11-D19349613F05}"/>
          </ac:spMkLst>
        </pc:spChg>
        <pc:spChg chg="add del mod">
          <ac:chgData name="Weihua Hu" userId="9989cbae-e768-48b4-bcc8-7120afda6378" providerId="ADAL" clId="{EDF25611-2CBD-FB49-BAA1-F5158BFA8093}" dt="2021-01-18T05:24:53.801" v="1595"/>
          <ac:spMkLst>
            <pc:docMk/>
            <pc:sldMk cId="2134133773" sldId="976"/>
            <ac:spMk id="37" creationId="{A92A48F9-F9FB-5E44-B120-68F666D73D18}"/>
          </ac:spMkLst>
        </pc:spChg>
        <pc:spChg chg="add del mod">
          <ac:chgData name="Weihua Hu" userId="9989cbae-e768-48b4-bcc8-7120afda6378" providerId="ADAL" clId="{EDF25611-2CBD-FB49-BAA1-F5158BFA8093}" dt="2021-01-18T05:24:53.801" v="1595"/>
          <ac:spMkLst>
            <pc:docMk/>
            <pc:sldMk cId="2134133773" sldId="976"/>
            <ac:spMk id="38" creationId="{9FC4B368-5B7B-924A-9822-030F61C5C9A3}"/>
          </ac:spMkLst>
        </pc:spChg>
        <pc:spChg chg="add del mod">
          <ac:chgData name="Weihua Hu" userId="9989cbae-e768-48b4-bcc8-7120afda6378" providerId="ADAL" clId="{EDF25611-2CBD-FB49-BAA1-F5158BFA8093}" dt="2021-01-18T05:24:53.801" v="1595"/>
          <ac:spMkLst>
            <pc:docMk/>
            <pc:sldMk cId="2134133773" sldId="976"/>
            <ac:spMk id="39" creationId="{0A180B04-4DDC-3D4C-BBE3-510C0E17C1C5}"/>
          </ac:spMkLst>
        </pc:spChg>
        <pc:spChg chg="add del mod">
          <ac:chgData name="Weihua Hu" userId="9989cbae-e768-48b4-bcc8-7120afda6378" providerId="ADAL" clId="{EDF25611-2CBD-FB49-BAA1-F5158BFA8093}" dt="2021-01-18T05:24:53.801" v="1595"/>
          <ac:spMkLst>
            <pc:docMk/>
            <pc:sldMk cId="2134133773" sldId="976"/>
            <ac:spMk id="40" creationId="{2B52E1A4-2D4C-D740-938D-5279DC650362}"/>
          </ac:spMkLst>
        </pc:spChg>
        <pc:spChg chg="add del mod">
          <ac:chgData name="Weihua Hu" userId="9989cbae-e768-48b4-bcc8-7120afda6378" providerId="ADAL" clId="{EDF25611-2CBD-FB49-BAA1-F5158BFA8093}" dt="2021-01-18T05:24:53.801" v="1595"/>
          <ac:spMkLst>
            <pc:docMk/>
            <pc:sldMk cId="2134133773" sldId="976"/>
            <ac:spMk id="41" creationId="{0BF6FB72-04BE-944F-98A7-AD280B801E0D}"/>
          </ac:spMkLst>
        </pc:spChg>
        <pc:spChg chg="add mod">
          <ac:chgData name="Weihua Hu" userId="9989cbae-e768-48b4-bcc8-7120afda6378" providerId="ADAL" clId="{EDF25611-2CBD-FB49-BAA1-F5158BFA8093}" dt="2021-01-18T05:50:54.410" v="2023" actId="1035"/>
          <ac:spMkLst>
            <pc:docMk/>
            <pc:sldMk cId="2134133773" sldId="976"/>
            <ac:spMk id="42" creationId="{902CC0B7-E635-CD4B-A5D5-945CA5BD0DAA}"/>
          </ac:spMkLst>
        </pc:spChg>
        <pc:spChg chg="add mod">
          <ac:chgData name="Weihua Hu" userId="9989cbae-e768-48b4-bcc8-7120afda6378" providerId="ADAL" clId="{EDF25611-2CBD-FB49-BAA1-F5158BFA8093}" dt="2021-01-18T05:50:54.410" v="2023" actId="1035"/>
          <ac:spMkLst>
            <pc:docMk/>
            <pc:sldMk cId="2134133773" sldId="976"/>
            <ac:spMk id="43" creationId="{A8316AB2-C142-FE47-B973-E563D3C5AFEA}"/>
          </ac:spMkLst>
        </pc:spChg>
        <pc:spChg chg="add mod">
          <ac:chgData name="Weihua Hu" userId="9989cbae-e768-48b4-bcc8-7120afda6378" providerId="ADAL" clId="{EDF25611-2CBD-FB49-BAA1-F5158BFA8093}" dt="2021-01-18T05:50:54.410" v="2023" actId="1035"/>
          <ac:spMkLst>
            <pc:docMk/>
            <pc:sldMk cId="2134133773" sldId="976"/>
            <ac:spMk id="44" creationId="{C2029893-360B-DA48-AB03-451A417E722B}"/>
          </ac:spMkLst>
        </pc:spChg>
        <pc:spChg chg="add mod">
          <ac:chgData name="Weihua Hu" userId="9989cbae-e768-48b4-bcc8-7120afda6378" providerId="ADAL" clId="{EDF25611-2CBD-FB49-BAA1-F5158BFA8093}" dt="2021-01-18T08:12:28.682" v="5232" actId="20577"/>
          <ac:spMkLst>
            <pc:docMk/>
            <pc:sldMk cId="2134133773" sldId="976"/>
            <ac:spMk id="45" creationId="{F361D9AA-1143-E043-88A6-40BCAD1DD733}"/>
          </ac:spMkLst>
        </pc:spChg>
        <pc:spChg chg="add mod">
          <ac:chgData name="Weihua Hu" userId="9989cbae-e768-48b4-bcc8-7120afda6378" providerId="ADAL" clId="{EDF25611-2CBD-FB49-BAA1-F5158BFA8093}" dt="2021-01-18T08:12:26.917" v="5230" actId="20577"/>
          <ac:spMkLst>
            <pc:docMk/>
            <pc:sldMk cId="2134133773" sldId="976"/>
            <ac:spMk id="46" creationId="{4B10B9AF-160F-034A-9BB4-1F4E44211215}"/>
          </ac:spMkLst>
        </pc:spChg>
        <pc:spChg chg="add mod">
          <ac:chgData name="Weihua Hu" userId="9989cbae-e768-48b4-bcc8-7120afda6378" providerId="ADAL" clId="{EDF25611-2CBD-FB49-BAA1-F5158BFA8093}" dt="2021-01-18T05:50:54.410" v="2023" actId="1035"/>
          <ac:spMkLst>
            <pc:docMk/>
            <pc:sldMk cId="2134133773" sldId="976"/>
            <ac:spMk id="47" creationId="{E18A155D-9B7E-8440-AA11-CE8CC676D817}"/>
          </ac:spMkLst>
        </pc:spChg>
        <pc:spChg chg="add mod">
          <ac:chgData name="Weihua Hu" userId="9989cbae-e768-48b4-bcc8-7120afda6378" providerId="ADAL" clId="{EDF25611-2CBD-FB49-BAA1-F5158BFA8093}" dt="2021-01-18T05:50:54.410" v="2023" actId="1035"/>
          <ac:spMkLst>
            <pc:docMk/>
            <pc:sldMk cId="2134133773" sldId="976"/>
            <ac:spMk id="48" creationId="{52209782-EB3C-8B4F-9CA6-7EE4733901F2}"/>
          </ac:spMkLst>
        </pc:spChg>
        <pc:spChg chg="add mod">
          <ac:chgData name="Weihua Hu" userId="9989cbae-e768-48b4-bcc8-7120afda6378" providerId="ADAL" clId="{EDF25611-2CBD-FB49-BAA1-F5158BFA8093}" dt="2021-01-18T05:50:54.410" v="2023" actId="1035"/>
          <ac:spMkLst>
            <pc:docMk/>
            <pc:sldMk cId="2134133773" sldId="976"/>
            <ac:spMk id="49" creationId="{2ACC86F4-59EA-E745-A7D5-D73306737129}"/>
          </ac:spMkLst>
        </pc:spChg>
        <pc:spChg chg="add del mod">
          <ac:chgData name="Weihua Hu" userId="9989cbae-e768-48b4-bcc8-7120afda6378" providerId="ADAL" clId="{EDF25611-2CBD-FB49-BAA1-F5158BFA8093}" dt="2021-01-18T05:50:54.410" v="2023" actId="1035"/>
          <ac:spMkLst>
            <pc:docMk/>
            <pc:sldMk cId="2134133773" sldId="976"/>
            <ac:spMk id="50" creationId="{C8E01185-B121-7A46-8EF3-E2F08BD16CA9}"/>
          </ac:spMkLst>
        </pc:spChg>
        <pc:spChg chg="add mod">
          <ac:chgData name="Weihua Hu" userId="9989cbae-e768-48b4-bcc8-7120afda6378" providerId="ADAL" clId="{EDF25611-2CBD-FB49-BAA1-F5158BFA8093}" dt="2021-01-18T05:50:54.410" v="2023" actId="1035"/>
          <ac:spMkLst>
            <pc:docMk/>
            <pc:sldMk cId="2134133773" sldId="976"/>
            <ac:spMk id="51" creationId="{6413DF0E-EC03-634E-B5BA-EAFF134A7924}"/>
          </ac:spMkLst>
        </pc:spChg>
        <pc:spChg chg="add mod">
          <ac:chgData name="Weihua Hu" userId="9989cbae-e768-48b4-bcc8-7120afda6378" providerId="ADAL" clId="{EDF25611-2CBD-FB49-BAA1-F5158BFA8093}" dt="2021-01-18T05:50:54.410" v="2023" actId="1035"/>
          <ac:spMkLst>
            <pc:docMk/>
            <pc:sldMk cId="2134133773" sldId="976"/>
            <ac:spMk id="52" creationId="{DEC2C101-E694-B94B-AB46-AF9C6846588B}"/>
          </ac:spMkLst>
        </pc:spChg>
        <pc:spChg chg="add del mod">
          <ac:chgData name="Weihua Hu" userId="9989cbae-e768-48b4-bcc8-7120afda6378" providerId="ADAL" clId="{EDF25611-2CBD-FB49-BAA1-F5158BFA8093}" dt="2021-01-18T05:31:17.420" v="1665" actId="478"/>
          <ac:spMkLst>
            <pc:docMk/>
            <pc:sldMk cId="2134133773" sldId="976"/>
            <ac:spMk id="53" creationId="{7AD15CBC-C11E-9C49-8DA7-B836D31486A2}"/>
          </ac:spMkLst>
        </pc:spChg>
        <pc:spChg chg="add del mod">
          <ac:chgData name="Weihua Hu" userId="9989cbae-e768-48b4-bcc8-7120afda6378" providerId="ADAL" clId="{EDF25611-2CBD-FB49-BAA1-F5158BFA8093}" dt="2021-01-18T05:31:10.958" v="1662" actId="478"/>
          <ac:spMkLst>
            <pc:docMk/>
            <pc:sldMk cId="2134133773" sldId="976"/>
            <ac:spMk id="54" creationId="{95C06FD9-EE18-764F-850B-70F3C5891BDE}"/>
          </ac:spMkLst>
        </pc:spChg>
        <pc:spChg chg="add del mod">
          <ac:chgData name="Weihua Hu" userId="9989cbae-e768-48b4-bcc8-7120afda6378" providerId="ADAL" clId="{EDF25611-2CBD-FB49-BAA1-F5158BFA8093}" dt="2021-01-18T05:34:48.042" v="1726" actId="478"/>
          <ac:spMkLst>
            <pc:docMk/>
            <pc:sldMk cId="2134133773" sldId="976"/>
            <ac:spMk id="55" creationId="{0FAB6821-40E6-6340-9555-E2FF54BA889D}"/>
          </ac:spMkLst>
        </pc:spChg>
        <pc:spChg chg="add mod">
          <ac:chgData name="Weihua Hu" userId="9989cbae-e768-48b4-bcc8-7120afda6378" providerId="ADAL" clId="{EDF25611-2CBD-FB49-BAA1-F5158BFA8093}" dt="2021-01-18T08:12:33.838" v="5236" actId="20577"/>
          <ac:spMkLst>
            <pc:docMk/>
            <pc:sldMk cId="2134133773" sldId="976"/>
            <ac:spMk id="56" creationId="{059D18D1-EE04-2240-9A95-82CFF9BFADF2}"/>
          </ac:spMkLst>
        </pc:spChg>
        <pc:spChg chg="add mod">
          <ac:chgData name="Weihua Hu" userId="9989cbae-e768-48b4-bcc8-7120afda6378" providerId="ADAL" clId="{EDF25611-2CBD-FB49-BAA1-F5158BFA8093}" dt="2021-01-18T05:50:54.410" v="2023" actId="1035"/>
          <ac:spMkLst>
            <pc:docMk/>
            <pc:sldMk cId="2134133773" sldId="976"/>
            <ac:spMk id="60" creationId="{44F6073E-715A-FC41-BD78-C5D25DFBDA64}"/>
          </ac:spMkLst>
        </pc:spChg>
        <pc:spChg chg="add mod">
          <ac:chgData name="Weihua Hu" userId="9989cbae-e768-48b4-bcc8-7120afda6378" providerId="ADAL" clId="{EDF25611-2CBD-FB49-BAA1-F5158BFA8093}" dt="2021-01-18T08:12:35.755" v="5238" actId="20577"/>
          <ac:spMkLst>
            <pc:docMk/>
            <pc:sldMk cId="2134133773" sldId="976"/>
            <ac:spMk id="61" creationId="{30B29D52-FE33-AF4F-A075-B34CA1250F14}"/>
          </ac:spMkLst>
        </pc:spChg>
        <pc:spChg chg="add mod">
          <ac:chgData name="Weihua Hu" userId="9989cbae-e768-48b4-bcc8-7120afda6378" providerId="ADAL" clId="{EDF25611-2CBD-FB49-BAA1-F5158BFA8093}" dt="2021-01-18T08:12:37.613" v="5240" actId="20577"/>
          <ac:spMkLst>
            <pc:docMk/>
            <pc:sldMk cId="2134133773" sldId="976"/>
            <ac:spMk id="62" creationId="{D40CB7FE-D46D-544B-AD6A-56C5C6E4A2BC}"/>
          </ac:spMkLst>
        </pc:spChg>
        <pc:spChg chg="add mod">
          <ac:chgData name="Weihua Hu" userId="9989cbae-e768-48b4-bcc8-7120afda6378" providerId="ADAL" clId="{EDF25611-2CBD-FB49-BAA1-F5158BFA8093}" dt="2021-01-18T05:50:54.410" v="2023" actId="1035"/>
          <ac:spMkLst>
            <pc:docMk/>
            <pc:sldMk cId="2134133773" sldId="976"/>
            <ac:spMk id="63" creationId="{775FE2CB-A243-0046-9905-4C76EAD6ABB0}"/>
          </ac:spMkLst>
        </pc:spChg>
        <pc:spChg chg="add mod">
          <ac:chgData name="Weihua Hu" userId="9989cbae-e768-48b4-bcc8-7120afda6378" providerId="ADAL" clId="{EDF25611-2CBD-FB49-BAA1-F5158BFA8093}" dt="2021-01-18T05:50:54.410" v="2023" actId="1035"/>
          <ac:spMkLst>
            <pc:docMk/>
            <pc:sldMk cId="2134133773" sldId="976"/>
            <ac:spMk id="64" creationId="{3D9CDBE6-81AD-084F-AE14-04A059560361}"/>
          </ac:spMkLst>
        </pc:spChg>
        <pc:spChg chg="add del mod">
          <ac:chgData name="Weihua Hu" userId="9989cbae-e768-48b4-bcc8-7120afda6378" providerId="ADAL" clId="{EDF25611-2CBD-FB49-BAA1-F5158BFA8093}" dt="2021-01-18T05:45:43.834" v="1900" actId="478"/>
          <ac:spMkLst>
            <pc:docMk/>
            <pc:sldMk cId="2134133773" sldId="976"/>
            <ac:spMk id="68" creationId="{C6D17792-514E-744E-8CB9-232EB3774CE9}"/>
          </ac:spMkLst>
        </pc:spChg>
        <pc:spChg chg="add del mod">
          <ac:chgData name="Weihua Hu" userId="9989cbae-e768-48b4-bcc8-7120afda6378" providerId="ADAL" clId="{EDF25611-2CBD-FB49-BAA1-F5158BFA8093}" dt="2021-01-18T05:37:46.150" v="1768" actId="478"/>
          <ac:spMkLst>
            <pc:docMk/>
            <pc:sldMk cId="2134133773" sldId="976"/>
            <ac:spMk id="69" creationId="{1D58BC63-A08C-9F44-ADBD-BD4B711D18DA}"/>
          </ac:spMkLst>
        </pc:spChg>
        <pc:spChg chg="add del mod">
          <ac:chgData name="Weihua Hu" userId="9989cbae-e768-48b4-bcc8-7120afda6378" providerId="ADAL" clId="{EDF25611-2CBD-FB49-BAA1-F5158BFA8093}" dt="2021-01-18T05:38:17.660" v="1780" actId="478"/>
          <ac:spMkLst>
            <pc:docMk/>
            <pc:sldMk cId="2134133773" sldId="976"/>
            <ac:spMk id="70" creationId="{CF17139D-AC0E-AD47-B172-4B2143EAB641}"/>
          </ac:spMkLst>
        </pc:spChg>
        <pc:spChg chg="add del mod">
          <ac:chgData name="Weihua Hu" userId="9989cbae-e768-48b4-bcc8-7120afda6378" providerId="ADAL" clId="{EDF25611-2CBD-FB49-BAA1-F5158BFA8093}" dt="2021-01-18T05:45:52.808" v="1909" actId="478"/>
          <ac:spMkLst>
            <pc:docMk/>
            <pc:sldMk cId="2134133773" sldId="976"/>
            <ac:spMk id="73" creationId="{A54D30DB-89DE-B846-B33C-8EAACF961EC9}"/>
          </ac:spMkLst>
        </pc:spChg>
        <pc:spChg chg="add del mod">
          <ac:chgData name="Weihua Hu" userId="9989cbae-e768-48b4-bcc8-7120afda6378" providerId="ADAL" clId="{EDF25611-2CBD-FB49-BAA1-F5158BFA8093}" dt="2021-01-18T05:46:04.001" v="1913" actId="478"/>
          <ac:spMkLst>
            <pc:docMk/>
            <pc:sldMk cId="2134133773" sldId="976"/>
            <ac:spMk id="74" creationId="{F6C9EC36-D22E-FE47-8D47-355666F231AE}"/>
          </ac:spMkLst>
        </pc:spChg>
        <pc:spChg chg="add mod">
          <ac:chgData name="Weihua Hu" userId="9989cbae-e768-48b4-bcc8-7120afda6378" providerId="ADAL" clId="{EDF25611-2CBD-FB49-BAA1-F5158BFA8093}" dt="2021-01-18T05:50:54.410" v="2023" actId="1035"/>
          <ac:spMkLst>
            <pc:docMk/>
            <pc:sldMk cId="2134133773" sldId="976"/>
            <ac:spMk id="81" creationId="{793A7D97-FC4D-D94E-86A1-4584090ADC39}"/>
          </ac:spMkLst>
        </pc:spChg>
        <pc:spChg chg="add mod">
          <ac:chgData name="Weihua Hu" userId="9989cbae-e768-48b4-bcc8-7120afda6378" providerId="ADAL" clId="{EDF25611-2CBD-FB49-BAA1-F5158BFA8093}" dt="2021-01-18T05:50:54.410" v="2023" actId="1035"/>
          <ac:spMkLst>
            <pc:docMk/>
            <pc:sldMk cId="2134133773" sldId="976"/>
            <ac:spMk id="86" creationId="{3B01EE3C-0190-4440-9C2E-83352EF2C433}"/>
          </ac:spMkLst>
        </pc:spChg>
        <pc:spChg chg="add mod">
          <ac:chgData name="Weihua Hu" userId="9989cbae-e768-48b4-bcc8-7120afda6378" providerId="ADAL" clId="{EDF25611-2CBD-FB49-BAA1-F5158BFA8093}" dt="2021-01-18T08:12:30.956" v="5234" actId="20577"/>
          <ac:spMkLst>
            <pc:docMk/>
            <pc:sldMk cId="2134133773" sldId="976"/>
            <ac:spMk id="87" creationId="{01EF9893-831F-884F-B4DF-9EBDBE9659F5}"/>
          </ac:spMkLst>
        </pc:spChg>
        <pc:spChg chg="add mod">
          <ac:chgData name="Weihua Hu" userId="9989cbae-e768-48b4-bcc8-7120afda6378" providerId="ADAL" clId="{EDF25611-2CBD-FB49-BAA1-F5158BFA8093}" dt="2021-01-18T05:50:54.410" v="2023" actId="1035"/>
          <ac:spMkLst>
            <pc:docMk/>
            <pc:sldMk cId="2134133773" sldId="976"/>
            <ac:spMk id="88" creationId="{50885414-AD35-794A-BC43-D183177D7195}"/>
          </ac:spMkLst>
        </pc:spChg>
        <pc:spChg chg="add mod">
          <ac:chgData name="Weihua Hu" userId="9989cbae-e768-48b4-bcc8-7120afda6378" providerId="ADAL" clId="{EDF25611-2CBD-FB49-BAA1-F5158BFA8093}" dt="2021-01-18T05:50:54.410" v="2023" actId="1035"/>
          <ac:spMkLst>
            <pc:docMk/>
            <pc:sldMk cId="2134133773" sldId="976"/>
            <ac:spMk id="89" creationId="{C0EF156A-5E71-664D-A551-55E16ADD142C}"/>
          </ac:spMkLst>
        </pc:spChg>
        <pc:spChg chg="add mod">
          <ac:chgData name="Weihua Hu" userId="9989cbae-e768-48b4-bcc8-7120afda6378" providerId="ADAL" clId="{EDF25611-2CBD-FB49-BAA1-F5158BFA8093}" dt="2021-01-18T05:50:54.410" v="2023" actId="1035"/>
          <ac:spMkLst>
            <pc:docMk/>
            <pc:sldMk cId="2134133773" sldId="976"/>
            <ac:spMk id="90" creationId="{345C5737-2115-8243-8969-4E3F4A0A1C66}"/>
          </ac:spMkLst>
        </pc:spChg>
        <pc:spChg chg="add mod">
          <ac:chgData name="Weihua Hu" userId="9989cbae-e768-48b4-bcc8-7120afda6378" providerId="ADAL" clId="{EDF25611-2CBD-FB49-BAA1-F5158BFA8093}" dt="2021-01-18T06:02:35.845" v="2303" actId="207"/>
          <ac:spMkLst>
            <pc:docMk/>
            <pc:sldMk cId="2134133773" sldId="976"/>
            <ac:spMk id="96" creationId="{63ADE9C5-9C2F-FE4D-A2E9-46787B681C8D}"/>
          </ac:spMkLst>
        </pc:spChg>
        <pc:spChg chg="add mod">
          <ac:chgData name="Weihua Hu" userId="9989cbae-e768-48b4-bcc8-7120afda6378" providerId="ADAL" clId="{EDF25611-2CBD-FB49-BAA1-F5158BFA8093}" dt="2021-01-18T05:50:54.410" v="2023" actId="1035"/>
          <ac:spMkLst>
            <pc:docMk/>
            <pc:sldMk cId="2134133773" sldId="976"/>
            <ac:spMk id="97" creationId="{D6582486-3ECE-D64B-8E83-119D2343DBEE}"/>
          </ac:spMkLst>
        </pc:spChg>
        <pc:spChg chg="add mod">
          <ac:chgData name="Weihua Hu" userId="9989cbae-e768-48b4-bcc8-7120afda6378" providerId="ADAL" clId="{EDF25611-2CBD-FB49-BAA1-F5158BFA8093}" dt="2021-01-18T05:50:54.410" v="2023" actId="1035"/>
          <ac:spMkLst>
            <pc:docMk/>
            <pc:sldMk cId="2134133773" sldId="976"/>
            <ac:spMk id="100" creationId="{73EFC135-DB93-0041-A5A0-411896479A3E}"/>
          </ac:spMkLst>
        </pc:spChg>
        <pc:spChg chg="add mod">
          <ac:chgData name="Weihua Hu" userId="9989cbae-e768-48b4-bcc8-7120afda6378" providerId="ADAL" clId="{EDF25611-2CBD-FB49-BAA1-F5158BFA8093}" dt="2021-01-18T06:17:17.831" v="2885" actId="20577"/>
          <ac:spMkLst>
            <pc:docMk/>
            <pc:sldMk cId="2134133773" sldId="976"/>
            <ac:spMk id="103" creationId="{9A7D0132-87BF-0847-8A15-B797C7EEA87D}"/>
          </ac:spMkLst>
        </pc:spChg>
        <pc:cxnChg chg="add del mod">
          <ac:chgData name="Weihua Hu" userId="9989cbae-e768-48b4-bcc8-7120afda6378" providerId="ADAL" clId="{EDF25611-2CBD-FB49-BAA1-F5158BFA8093}" dt="2021-01-18T05:45:41.993" v="1899" actId="478"/>
          <ac:cxnSpMkLst>
            <pc:docMk/>
            <pc:sldMk cId="2134133773" sldId="976"/>
            <ac:cxnSpMk id="58" creationId="{F5F31125-6991-D042-AFAF-708CEBDF5ED7}"/>
          </ac:cxnSpMkLst>
        </pc:cxnChg>
        <pc:cxnChg chg="add del mod">
          <ac:chgData name="Weihua Hu" userId="9989cbae-e768-48b4-bcc8-7120afda6378" providerId="ADAL" clId="{EDF25611-2CBD-FB49-BAA1-F5158BFA8093}" dt="2021-01-18T05:45:54.357" v="1910" actId="478"/>
          <ac:cxnSpMkLst>
            <pc:docMk/>
            <pc:sldMk cId="2134133773" sldId="976"/>
            <ac:cxnSpMk id="59" creationId="{423D4DB2-C4E8-1D42-9ED2-015E3D5A5EB8}"/>
          </ac:cxnSpMkLst>
        </pc:cxnChg>
        <pc:cxnChg chg="add mod">
          <ac:chgData name="Weihua Hu" userId="9989cbae-e768-48b4-bcc8-7120afda6378" providerId="ADAL" clId="{EDF25611-2CBD-FB49-BAA1-F5158BFA8093}" dt="2021-01-18T06:02:28.581" v="2302" actId="692"/>
          <ac:cxnSpMkLst>
            <pc:docMk/>
            <pc:sldMk cId="2134133773" sldId="976"/>
            <ac:cxnSpMk id="65" creationId="{F97E925F-1F76-3443-8049-9559C46CDE92}"/>
          </ac:cxnSpMkLst>
        </pc:cxnChg>
        <pc:cxnChg chg="add del mod">
          <ac:chgData name="Weihua Hu" userId="9989cbae-e768-48b4-bcc8-7120afda6378" providerId="ADAL" clId="{EDF25611-2CBD-FB49-BAA1-F5158BFA8093}" dt="2021-01-18T05:46:02.116" v="1912" actId="478"/>
          <ac:cxnSpMkLst>
            <pc:docMk/>
            <pc:sldMk cId="2134133773" sldId="976"/>
            <ac:cxnSpMk id="71" creationId="{35C79594-65B6-6E49-9B88-B17DDAF3967D}"/>
          </ac:cxnSpMkLst>
        </pc:cxnChg>
        <pc:cxnChg chg="add mod">
          <ac:chgData name="Weihua Hu" userId="9989cbae-e768-48b4-bcc8-7120afda6378" providerId="ADAL" clId="{EDF25611-2CBD-FB49-BAA1-F5158BFA8093}" dt="2021-01-18T05:50:54.410" v="2023" actId="1035"/>
          <ac:cxnSpMkLst>
            <pc:docMk/>
            <pc:sldMk cId="2134133773" sldId="976"/>
            <ac:cxnSpMk id="75" creationId="{9CFD51A3-4A73-8A4E-8818-1484C5CAB513}"/>
          </ac:cxnSpMkLst>
        </pc:cxnChg>
        <pc:cxnChg chg="add mod">
          <ac:chgData name="Weihua Hu" userId="9989cbae-e768-48b4-bcc8-7120afda6378" providerId="ADAL" clId="{EDF25611-2CBD-FB49-BAA1-F5158BFA8093}" dt="2021-01-18T08:12:37.613" v="5240" actId="20577"/>
          <ac:cxnSpMkLst>
            <pc:docMk/>
            <pc:sldMk cId="2134133773" sldId="976"/>
            <ac:cxnSpMk id="77" creationId="{37AB52E7-505C-E84B-8F05-763CA3E920E3}"/>
          </ac:cxnSpMkLst>
        </pc:cxnChg>
        <pc:cxnChg chg="add mod">
          <ac:chgData name="Weihua Hu" userId="9989cbae-e768-48b4-bcc8-7120afda6378" providerId="ADAL" clId="{EDF25611-2CBD-FB49-BAA1-F5158BFA8093}" dt="2021-01-18T05:50:54.410" v="2023" actId="1035"/>
          <ac:cxnSpMkLst>
            <pc:docMk/>
            <pc:sldMk cId="2134133773" sldId="976"/>
            <ac:cxnSpMk id="98" creationId="{75E72FF2-0A5C-8D49-B95E-76D40E42543F}"/>
          </ac:cxnSpMkLst>
        </pc:cxnChg>
      </pc:sldChg>
      <pc:sldChg chg="modSp new mod">
        <pc:chgData name="Weihua Hu" userId="9989cbae-e768-48b4-bcc8-7120afda6378" providerId="ADAL" clId="{EDF25611-2CBD-FB49-BAA1-F5158BFA8093}" dt="2021-01-18T23:54:39.448" v="11945"/>
        <pc:sldMkLst>
          <pc:docMk/>
          <pc:sldMk cId="3841233103" sldId="977"/>
        </pc:sldMkLst>
        <pc:spChg chg="mod">
          <ac:chgData name="Weihua Hu" userId="9989cbae-e768-48b4-bcc8-7120afda6378" providerId="ADAL" clId="{EDF25611-2CBD-FB49-BAA1-F5158BFA8093}" dt="2021-01-18T21:56:55.051" v="9599" actId="20577"/>
          <ac:spMkLst>
            <pc:docMk/>
            <pc:sldMk cId="3841233103" sldId="977"/>
            <ac:spMk id="2" creationId="{BD924BF5-E633-5946-8E7A-FE48A0040560}"/>
          </ac:spMkLst>
        </pc:spChg>
        <pc:spChg chg="mod">
          <ac:chgData name="Weihua Hu" userId="9989cbae-e768-48b4-bcc8-7120afda6378" providerId="ADAL" clId="{EDF25611-2CBD-FB49-BAA1-F5158BFA8093}" dt="2021-01-18T23:54:39.448" v="11945"/>
          <ac:spMkLst>
            <pc:docMk/>
            <pc:sldMk cId="3841233103" sldId="977"/>
            <ac:spMk id="3" creationId="{33DDBDDB-1746-704A-A9C0-CD1762BF386F}"/>
          </ac:spMkLst>
        </pc:spChg>
      </pc:sldChg>
      <pc:sldChg chg="new del">
        <pc:chgData name="Weihua Hu" userId="9989cbae-e768-48b4-bcc8-7120afda6378" providerId="ADAL" clId="{EDF25611-2CBD-FB49-BAA1-F5158BFA8093}" dt="2021-01-18T01:44:38.126" v="1138" actId="2696"/>
        <pc:sldMkLst>
          <pc:docMk/>
          <pc:sldMk cId="1278971491" sldId="978"/>
        </pc:sldMkLst>
      </pc:sldChg>
      <pc:sldChg chg="modSp add mod">
        <pc:chgData name="Weihua Hu" userId="9989cbae-e768-48b4-bcc8-7120afda6378" providerId="ADAL" clId="{EDF25611-2CBD-FB49-BAA1-F5158BFA8093}" dt="2021-01-18T01:44:33.443" v="1136" actId="20577"/>
        <pc:sldMkLst>
          <pc:docMk/>
          <pc:sldMk cId="3544146065" sldId="979"/>
        </pc:sldMkLst>
        <pc:spChg chg="mod">
          <ac:chgData name="Weihua Hu" userId="9989cbae-e768-48b4-bcc8-7120afda6378" providerId="ADAL" clId="{EDF25611-2CBD-FB49-BAA1-F5158BFA8093}" dt="2021-01-18T01:44:33.443" v="1136" actId="20577"/>
          <ac:spMkLst>
            <pc:docMk/>
            <pc:sldMk cId="3544146065" sldId="979"/>
            <ac:spMk id="7" creationId="{00000000-0000-0000-0000-000000000000}"/>
          </ac:spMkLst>
        </pc:spChg>
      </pc:sldChg>
      <pc:sldChg chg="modSp add mod">
        <pc:chgData name="Weihua Hu" userId="9989cbae-e768-48b4-bcc8-7120afda6378" providerId="ADAL" clId="{EDF25611-2CBD-FB49-BAA1-F5158BFA8093}" dt="2021-01-18T01:44:46.012" v="1162" actId="20577"/>
        <pc:sldMkLst>
          <pc:docMk/>
          <pc:sldMk cId="1344161613" sldId="980"/>
        </pc:sldMkLst>
        <pc:spChg chg="mod">
          <ac:chgData name="Weihua Hu" userId="9989cbae-e768-48b4-bcc8-7120afda6378" providerId="ADAL" clId="{EDF25611-2CBD-FB49-BAA1-F5158BFA8093}" dt="2021-01-18T01:44:46.012" v="1162" actId="20577"/>
          <ac:spMkLst>
            <pc:docMk/>
            <pc:sldMk cId="1344161613" sldId="980"/>
            <ac:spMk id="7" creationId="{00000000-0000-0000-0000-000000000000}"/>
          </ac:spMkLst>
        </pc:spChg>
      </pc:sldChg>
      <pc:sldChg chg="addSp delSp modSp new mod">
        <pc:chgData name="Weihua Hu" userId="9989cbae-e768-48b4-bcc8-7120afda6378" providerId="ADAL" clId="{EDF25611-2CBD-FB49-BAA1-F5158BFA8093}" dt="2021-01-18T08:11:03.233" v="5228" actId="1076"/>
        <pc:sldMkLst>
          <pc:docMk/>
          <pc:sldMk cId="1685347142" sldId="981"/>
        </pc:sldMkLst>
        <pc:spChg chg="mod">
          <ac:chgData name="Weihua Hu" userId="9989cbae-e768-48b4-bcc8-7120afda6378" providerId="ADAL" clId="{EDF25611-2CBD-FB49-BAA1-F5158BFA8093}" dt="2021-01-18T06:15:58.641" v="2852" actId="20577"/>
          <ac:spMkLst>
            <pc:docMk/>
            <pc:sldMk cId="1685347142" sldId="981"/>
            <ac:spMk id="2" creationId="{E78DE35F-3228-1149-9E30-457F0591A58A}"/>
          </ac:spMkLst>
        </pc:spChg>
        <pc:spChg chg="mod">
          <ac:chgData name="Weihua Hu" userId="9989cbae-e768-48b4-bcc8-7120afda6378" providerId="ADAL" clId="{EDF25611-2CBD-FB49-BAA1-F5158BFA8093}" dt="2021-01-18T08:10:08.525" v="5197" actId="20577"/>
          <ac:spMkLst>
            <pc:docMk/>
            <pc:sldMk cId="1685347142" sldId="981"/>
            <ac:spMk id="3" creationId="{BC646E3B-D8B7-2F4B-9B10-632D609EF729}"/>
          </ac:spMkLst>
        </pc:spChg>
        <pc:spChg chg="add mod">
          <ac:chgData name="Weihua Hu" userId="9989cbae-e768-48b4-bcc8-7120afda6378" providerId="ADAL" clId="{EDF25611-2CBD-FB49-BAA1-F5158BFA8093}" dt="2021-01-18T05:57:27.882" v="2246" actId="1076"/>
          <ac:spMkLst>
            <pc:docMk/>
            <pc:sldMk cId="1685347142" sldId="981"/>
            <ac:spMk id="7" creationId="{EB77DB0B-C7CA-F94E-B92F-301AEFA091A4}"/>
          </ac:spMkLst>
        </pc:spChg>
        <pc:spChg chg="add mod">
          <ac:chgData name="Weihua Hu" userId="9989cbae-e768-48b4-bcc8-7120afda6378" providerId="ADAL" clId="{EDF25611-2CBD-FB49-BAA1-F5158BFA8093}" dt="2021-01-18T08:10:12.783" v="5199" actId="20577"/>
          <ac:spMkLst>
            <pc:docMk/>
            <pc:sldMk cId="1685347142" sldId="981"/>
            <ac:spMk id="8" creationId="{3124015D-8738-9C4C-8544-BDE015590A99}"/>
          </ac:spMkLst>
        </pc:spChg>
        <pc:spChg chg="add mod">
          <ac:chgData name="Weihua Hu" userId="9989cbae-e768-48b4-bcc8-7120afda6378" providerId="ADAL" clId="{EDF25611-2CBD-FB49-BAA1-F5158BFA8093}" dt="2021-01-18T08:10:18.311" v="5203" actId="20577"/>
          <ac:spMkLst>
            <pc:docMk/>
            <pc:sldMk cId="1685347142" sldId="981"/>
            <ac:spMk id="9" creationId="{5DD670E3-BD60-AF41-8021-15EE4802B784}"/>
          </ac:spMkLst>
        </pc:spChg>
        <pc:spChg chg="add mod">
          <ac:chgData name="Weihua Hu" userId="9989cbae-e768-48b4-bcc8-7120afda6378" providerId="ADAL" clId="{EDF25611-2CBD-FB49-BAA1-F5158BFA8093}" dt="2021-01-18T05:57:27.882" v="2246" actId="1076"/>
          <ac:spMkLst>
            <pc:docMk/>
            <pc:sldMk cId="1685347142" sldId="981"/>
            <ac:spMk id="10" creationId="{D1F92194-DF22-8848-BC4D-E27DD0169C4A}"/>
          </ac:spMkLst>
        </pc:spChg>
        <pc:spChg chg="add mod">
          <ac:chgData name="Weihua Hu" userId="9989cbae-e768-48b4-bcc8-7120afda6378" providerId="ADAL" clId="{EDF25611-2CBD-FB49-BAA1-F5158BFA8093}" dt="2021-01-18T08:10:42.331" v="5222" actId="20577"/>
          <ac:spMkLst>
            <pc:docMk/>
            <pc:sldMk cId="1685347142" sldId="981"/>
            <ac:spMk id="11" creationId="{86C057A0-9F84-DF49-BCC2-25A77B64AAF0}"/>
          </ac:spMkLst>
        </pc:spChg>
        <pc:spChg chg="add mod">
          <ac:chgData name="Weihua Hu" userId="9989cbae-e768-48b4-bcc8-7120afda6378" providerId="ADAL" clId="{EDF25611-2CBD-FB49-BAA1-F5158BFA8093}" dt="2021-01-18T08:10:52.298" v="5224" actId="20577"/>
          <ac:spMkLst>
            <pc:docMk/>
            <pc:sldMk cId="1685347142" sldId="981"/>
            <ac:spMk id="12" creationId="{A7FFADCE-5A1B-7E4E-8CCE-AEE2DF787432}"/>
          </ac:spMkLst>
        </pc:spChg>
        <pc:spChg chg="add mod">
          <ac:chgData name="Weihua Hu" userId="9989cbae-e768-48b4-bcc8-7120afda6378" providerId="ADAL" clId="{EDF25611-2CBD-FB49-BAA1-F5158BFA8093}" dt="2021-01-18T05:57:27.882" v="2246" actId="1076"/>
          <ac:spMkLst>
            <pc:docMk/>
            <pc:sldMk cId="1685347142" sldId="981"/>
            <ac:spMk id="13" creationId="{7830DA24-2D5D-2A4E-A5F5-EC4532C1C681}"/>
          </ac:spMkLst>
        </pc:spChg>
        <pc:spChg chg="add mod">
          <ac:chgData name="Weihua Hu" userId="9989cbae-e768-48b4-bcc8-7120afda6378" providerId="ADAL" clId="{EDF25611-2CBD-FB49-BAA1-F5158BFA8093}" dt="2021-01-18T08:10:12.783" v="5199" actId="20577"/>
          <ac:spMkLst>
            <pc:docMk/>
            <pc:sldMk cId="1685347142" sldId="981"/>
            <ac:spMk id="14" creationId="{954B3BD1-2F40-2B41-9BBD-5188C03CF841}"/>
          </ac:spMkLst>
        </pc:spChg>
        <pc:spChg chg="add mod">
          <ac:chgData name="Weihua Hu" userId="9989cbae-e768-48b4-bcc8-7120afda6378" providerId="ADAL" clId="{EDF25611-2CBD-FB49-BAA1-F5158BFA8093}" dt="2021-01-18T08:10:12.783" v="5199" actId="20577"/>
          <ac:spMkLst>
            <pc:docMk/>
            <pc:sldMk cId="1685347142" sldId="981"/>
            <ac:spMk id="15" creationId="{811A437A-C1B5-164F-9DDD-0EFF2887FF30}"/>
          </ac:spMkLst>
        </pc:spChg>
        <pc:spChg chg="add mod">
          <ac:chgData name="Weihua Hu" userId="9989cbae-e768-48b4-bcc8-7120afda6378" providerId="ADAL" clId="{EDF25611-2CBD-FB49-BAA1-F5158BFA8093}" dt="2021-01-18T08:10:12.783" v="5199" actId="20577"/>
          <ac:spMkLst>
            <pc:docMk/>
            <pc:sldMk cId="1685347142" sldId="981"/>
            <ac:spMk id="16" creationId="{D3045D1A-0F03-2149-9766-10B83CEF0BCC}"/>
          </ac:spMkLst>
        </pc:spChg>
        <pc:spChg chg="add mod">
          <ac:chgData name="Weihua Hu" userId="9989cbae-e768-48b4-bcc8-7120afda6378" providerId="ADAL" clId="{EDF25611-2CBD-FB49-BAA1-F5158BFA8093}" dt="2021-01-18T08:10:12.783" v="5199" actId="20577"/>
          <ac:spMkLst>
            <pc:docMk/>
            <pc:sldMk cId="1685347142" sldId="981"/>
            <ac:spMk id="17" creationId="{1D134CED-9529-2A42-AF4C-120E367412DF}"/>
          </ac:spMkLst>
        </pc:spChg>
        <pc:spChg chg="add mod">
          <ac:chgData name="Weihua Hu" userId="9989cbae-e768-48b4-bcc8-7120afda6378" providerId="ADAL" clId="{EDF25611-2CBD-FB49-BAA1-F5158BFA8093}" dt="2021-01-18T08:10:18.311" v="5203" actId="20577"/>
          <ac:spMkLst>
            <pc:docMk/>
            <pc:sldMk cId="1685347142" sldId="981"/>
            <ac:spMk id="18" creationId="{9CF9F0DC-EAF6-2A40-A06B-EDA77E2DD462}"/>
          </ac:spMkLst>
        </pc:spChg>
        <pc:spChg chg="add del mod">
          <ac:chgData name="Weihua Hu" userId="9989cbae-e768-48b4-bcc8-7120afda6378" providerId="ADAL" clId="{EDF25611-2CBD-FB49-BAA1-F5158BFA8093}" dt="2021-01-18T06:17:37.610" v="2888" actId="478"/>
          <ac:spMkLst>
            <pc:docMk/>
            <pc:sldMk cId="1685347142" sldId="981"/>
            <ac:spMk id="19" creationId="{AA10337D-4E5D-3945-9CF7-CD902162F02A}"/>
          </ac:spMkLst>
        </pc:spChg>
        <pc:spChg chg="add mod">
          <ac:chgData name="Weihua Hu" userId="9989cbae-e768-48b4-bcc8-7120afda6378" providerId="ADAL" clId="{EDF25611-2CBD-FB49-BAA1-F5158BFA8093}" dt="2021-01-18T08:10:18.311" v="5203" actId="20577"/>
          <ac:spMkLst>
            <pc:docMk/>
            <pc:sldMk cId="1685347142" sldId="981"/>
            <ac:spMk id="20" creationId="{0FCAFCAA-E5ED-C344-87EC-EB95078BDE22}"/>
          </ac:spMkLst>
        </pc:spChg>
        <pc:spChg chg="add mod">
          <ac:chgData name="Weihua Hu" userId="9989cbae-e768-48b4-bcc8-7120afda6378" providerId="ADAL" clId="{EDF25611-2CBD-FB49-BAA1-F5158BFA8093}" dt="2021-01-18T08:10:18.311" v="5203" actId="20577"/>
          <ac:spMkLst>
            <pc:docMk/>
            <pc:sldMk cId="1685347142" sldId="981"/>
            <ac:spMk id="21" creationId="{54FAEA8E-3F0C-3746-ABFB-621BC98EC373}"/>
          </ac:spMkLst>
        </pc:spChg>
        <pc:spChg chg="add mod">
          <ac:chgData name="Weihua Hu" userId="9989cbae-e768-48b4-bcc8-7120afda6378" providerId="ADAL" clId="{EDF25611-2CBD-FB49-BAA1-F5158BFA8093}" dt="2021-01-18T08:10:18.311" v="5203" actId="20577"/>
          <ac:spMkLst>
            <pc:docMk/>
            <pc:sldMk cId="1685347142" sldId="981"/>
            <ac:spMk id="22" creationId="{7087B89B-7062-4D46-89BC-C6058D71766E}"/>
          </ac:spMkLst>
        </pc:spChg>
        <pc:spChg chg="add mod">
          <ac:chgData name="Weihua Hu" userId="9989cbae-e768-48b4-bcc8-7120afda6378" providerId="ADAL" clId="{EDF25611-2CBD-FB49-BAA1-F5158BFA8093}" dt="2021-01-18T05:59:19.943" v="2254" actId="1037"/>
          <ac:spMkLst>
            <pc:docMk/>
            <pc:sldMk cId="1685347142" sldId="981"/>
            <ac:spMk id="25" creationId="{09B7EC7E-4E19-CD49-8230-66DC04DB356C}"/>
          </ac:spMkLst>
        </pc:spChg>
        <pc:spChg chg="add mod">
          <ac:chgData name="Weihua Hu" userId="9989cbae-e768-48b4-bcc8-7120afda6378" providerId="ADAL" clId="{EDF25611-2CBD-FB49-BAA1-F5158BFA8093}" dt="2021-01-18T05:59:48.853" v="2269" actId="1076"/>
          <ac:spMkLst>
            <pc:docMk/>
            <pc:sldMk cId="1685347142" sldId="981"/>
            <ac:spMk id="26" creationId="{402F3D45-4E48-DB47-8BC2-0AB3A3DFC2D6}"/>
          </ac:spMkLst>
        </pc:spChg>
        <pc:spChg chg="add mod">
          <ac:chgData name="Weihua Hu" userId="9989cbae-e768-48b4-bcc8-7120afda6378" providerId="ADAL" clId="{EDF25611-2CBD-FB49-BAA1-F5158BFA8093}" dt="2021-01-18T06:00:17.309" v="2274" actId="14100"/>
          <ac:spMkLst>
            <pc:docMk/>
            <pc:sldMk cId="1685347142" sldId="981"/>
            <ac:spMk id="27" creationId="{900FC19A-2D5E-7843-A876-DA703D45015F}"/>
          </ac:spMkLst>
        </pc:spChg>
        <pc:spChg chg="add del mod">
          <ac:chgData name="Weihua Hu" userId="9989cbae-e768-48b4-bcc8-7120afda6378" providerId="ADAL" clId="{EDF25611-2CBD-FB49-BAA1-F5158BFA8093}" dt="2021-01-18T06:18:03.359" v="2895" actId="1076"/>
          <ac:spMkLst>
            <pc:docMk/>
            <pc:sldMk cId="1685347142" sldId="981"/>
            <ac:spMk id="28" creationId="{21FCA090-5A5B-3548-982A-2866889E986C}"/>
          </ac:spMkLst>
        </pc:spChg>
        <pc:spChg chg="add del mod">
          <ac:chgData name="Weihua Hu" userId="9989cbae-e768-48b4-bcc8-7120afda6378" providerId="ADAL" clId="{EDF25611-2CBD-FB49-BAA1-F5158BFA8093}" dt="2021-01-18T06:01:01.326" v="2284" actId="478"/>
          <ac:spMkLst>
            <pc:docMk/>
            <pc:sldMk cId="1685347142" sldId="981"/>
            <ac:spMk id="29" creationId="{73A64C66-9AE8-A945-8979-B61156503B4B}"/>
          </ac:spMkLst>
        </pc:spChg>
        <pc:spChg chg="add mod">
          <ac:chgData name="Weihua Hu" userId="9989cbae-e768-48b4-bcc8-7120afda6378" providerId="ADAL" clId="{EDF25611-2CBD-FB49-BAA1-F5158BFA8093}" dt="2021-01-18T08:11:00.739" v="5227" actId="20577"/>
          <ac:spMkLst>
            <pc:docMk/>
            <pc:sldMk cId="1685347142" sldId="981"/>
            <ac:spMk id="30" creationId="{31485FA0-AA57-4248-9F23-48956A41E474}"/>
          </ac:spMkLst>
        </pc:spChg>
        <pc:spChg chg="add del mod">
          <ac:chgData name="Weihua Hu" userId="9989cbae-e768-48b4-bcc8-7120afda6378" providerId="ADAL" clId="{EDF25611-2CBD-FB49-BAA1-F5158BFA8093}" dt="2021-01-18T06:00:20.102" v="2275" actId="478"/>
          <ac:spMkLst>
            <pc:docMk/>
            <pc:sldMk cId="1685347142" sldId="981"/>
            <ac:spMk id="31" creationId="{B889C0A8-B080-6946-AE51-07AA30FF589F}"/>
          </ac:spMkLst>
        </pc:spChg>
        <pc:spChg chg="mod">
          <ac:chgData name="Weihua Hu" userId="9989cbae-e768-48b4-bcc8-7120afda6378" providerId="ADAL" clId="{EDF25611-2CBD-FB49-BAA1-F5158BFA8093}" dt="2021-01-18T08:10:25.444" v="5208" actId="20577"/>
          <ac:spMkLst>
            <pc:docMk/>
            <pc:sldMk cId="1685347142" sldId="981"/>
            <ac:spMk id="33" creationId="{1DFBB15B-273A-8547-BD7C-1B86716689CE}"/>
          </ac:spMkLst>
        </pc:spChg>
        <pc:spChg chg="mod">
          <ac:chgData name="Weihua Hu" userId="9989cbae-e768-48b4-bcc8-7120afda6378" providerId="ADAL" clId="{EDF25611-2CBD-FB49-BAA1-F5158BFA8093}" dt="2021-01-18T08:10:25.444" v="5208" actId="20577"/>
          <ac:spMkLst>
            <pc:docMk/>
            <pc:sldMk cId="1685347142" sldId="981"/>
            <ac:spMk id="34" creationId="{8A3EB95E-6315-104E-8F51-81A361C37269}"/>
          </ac:spMkLst>
        </pc:spChg>
        <pc:spChg chg="mod">
          <ac:chgData name="Weihua Hu" userId="9989cbae-e768-48b4-bcc8-7120afda6378" providerId="ADAL" clId="{EDF25611-2CBD-FB49-BAA1-F5158BFA8093}" dt="2021-01-18T08:10:25.444" v="5208" actId="20577"/>
          <ac:spMkLst>
            <pc:docMk/>
            <pc:sldMk cId="1685347142" sldId="981"/>
            <ac:spMk id="35" creationId="{6B75B63F-025E-FE47-8698-8345BD6C92D1}"/>
          </ac:spMkLst>
        </pc:spChg>
        <pc:spChg chg="mod">
          <ac:chgData name="Weihua Hu" userId="9989cbae-e768-48b4-bcc8-7120afda6378" providerId="ADAL" clId="{EDF25611-2CBD-FB49-BAA1-F5158BFA8093}" dt="2021-01-18T08:10:25.444" v="5208" actId="20577"/>
          <ac:spMkLst>
            <pc:docMk/>
            <pc:sldMk cId="1685347142" sldId="981"/>
            <ac:spMk id="36" creationId="{1320C498-8D9B-5548-A2D2-F2FAB11AE886}"/>
          </ac:spMkLst>
        </pc:spChg>
        <pc:spChg chg="mod">
          <ac:chgData name="Weihua Hu" userId="9989cbae-e768-48b4-bcc8-7120afda6378" providerId="ADAL" clId="{EDF25611-2CBD-FB49-BAA1-F5158BFA8093}" dt="2021-01-18T08:10:25.444" v="5208" actId="20577"/>
          <ac:spMkLst>
            <pc:docMk/>
            <pc:sldMk cId="1685347142" sldId="981"/>
            <ac:spMk id="37" creationId="{F166F3E5-793C-DF4C-BEF7-99E50C35E77F}"/>
          </ac:spMkLst>
        </pc:spChg>
        <pc:spChg chg="del mod topLvl">
          <ac:chgData name="Weihua Hu" userId="9989cbae-e768-48b4-bcc8-7120afda6378" providerId="ADAL" clId="{EDF25611-2CBD-FB49-BAA1-F5158BFA8093}" dt="2021-01-18T06:17:31.970" v="2886" actId="478"/>
          <ac:spMkLst>
            <pc:docMk/>
            <pc:sldMk cId="1685347142" sldId="981"/>
            <ac:spMk id="39" creationId="{32C1C65C-3490-C34B-9F44-DD52510D39D2}"/>
          </ac:spMkLst>
        </pc:spChg>
        <pc:spChg chg="del mod topLvl">
          <ac:chgData name="Weihua Hu" userId="9989cbae-e768-48b4-bcc8-7120afda6378" providerId="ADAL" clId="{EDF25611-2CBD-FB49-BAA1-F5158BFA8093}" dt="2021-01-18T06:17:35.069" v="2887" actId="478"/>
          <ac:spMkLst>
            <pc:docMk/>
            <pc:sldMk cId="1685347142" sldId="981"/>
            <ac:spMk id="40" creationId="{B308184E-ECC2-5044-86A1-1BC9011C800C}"/>
          </ac:spMkLst>
        </pc:spChg>
        <pc:spChg chg="del mod topLvl">
          <ac:chgData name="Weihua Hu" userId="9989cbae-e768-48b4-bcc8-7120afda6378" providerId="ADAL" clId="{EDF25611-2CBD-FB49-BAA1-F5158BFA8093}" dt="2021-01-18T06:17:35.069" v="2887" actId="478"/>
          <ac:spMkLst>
            <pc:docMk/>
            <pc:sldMk cId="1685347142" sldId="981"/>
            <ac:spMk id="41" creationId="{AF9F085F-3173-3C40-9C0E-C71C25BE2206}"/>
          </ac:spMkLst>
        </pc:spChg>
        <pc:spChg chg="del mod">
          <ac:chgData name="Weihua Hu" userId="9989cbae-e768-48b4-bcc8-7120afda6378" providerId="ADAL" clId="{EDF25611-2CBD-FB49-BAA1-F5158BFA8093}" dt="2021-01-18T06:01:30.156" v="2292" actId="478"/>
          <ac:spMkLst>
            <pc:docMk/>
            <pc:sldMk cId="1685347142" sldId="981"/>
            <ac:spMk id="42" creationId="{BCE3734D-3EF4-4544-92D7-4FD949132AFC}"/>
          </ac:spMkLst>
        </pc:spChg>
        <pc:spChg chg="del mod topLvl">
          <ac:chgData name="Weihua Hu" userId="9989cbae-e768-48b4-bcc8-7120afda6378" providerId="ADAL" clId="{EDF25611-2CBD-FB49-BAA1-F5158BFA8093}" dt="2021-01-18T06:17:35.069" v="2887" actId="478"/>
          <ac:spMkLst>
            <pc:docMk/>
            <pc:sldMk cId="1685347142" sldId="981"/>
            <ac:spMk id="43" creationId="{18AB860B-157A-294F-9E67-8E38301259BB}"/>
          </ac:spMkLst>
        </pc:spChg>
        <pc:spChg chg="del mod">
          <ac:chgData name="Weihua Hu" userId="9989cbae-e768-48b4-bcc8-7120afda6378" providerId="ADAL" clId="{EDF25611-2CBD-FB49-BAA1-F5158BFA8093}" dt="2021-01-18T06:01:23.384" v="2290" actId="478"/>
          <ac:spMkLst>
            <pc:docMk/>
            <pc:sldMk cId="1685347142" sldId="981"/>
            <ac:spMk id="44" creationId="{6AF36467-11F5-4D4B-932E-6EC754BF828D}"/>
          </ac:spMkLst>
        </pc:spChg>
        <pc:spChg chg="add mod">
          <ac:chgData name="Weihua Hu" userId="9989cbae-e768-48b4-bcc8-7120afda6378" providerId="ADAL" clId="{EDF25611-2CBD-FB49-BAA1-F5158BFA8093}" dt="2021-01-18T05:59:57.538" v="2271" actId="1076"/>
          <ac:spMkLst>
            <pc:docMk/>
            <pc:sldMk cId="1685347142" sldId="981"/>
            <ac:spMk id="45" creationId="{EE9E3478-9BC1-354A-A319-EDFBDA80299D}"/>
          </ac:spMkLst>
        </pc:spChg>
        <pc:spChg chg="add mod">
          <ac:chgData name="Weihua Hu" userId="9989cbae-e768-48b4-bcc8-7120afda6378" providerId="ADAL" clId="{EDF25611-2CBD-FB49-BAA1-F5158BFA8093}" dt="2021-01-18T05:59:57.538" v="2271" actId="1076"/>
          <ac:spMkLst>
            <pc:docMk/>
            <pc:sldMk cId="1685347142" sldId="981"/>
            <ac:spMk id="46" creationId="{E0D1A9AC-EC19-024F-B86C-1CFB016920B8}"/>
          </ac:spMkLst>
        </pc:spChg>
        <pc:spChg chg="add mod">
          <ac:chgData name="Weihua Hu" userId="9989cbae-e768-48b4-bcc8-7120afda6378" providerId="ADAL" clId="{EDF25611-2CBD-FB49-BAA1-F5158BFA8093}" dt="2021-01-18T08:11:03.233" v="5228" actId="1076"/>
          <ac:spMkLst>
            <pc:docMk/>
            <pc:sldMk cId="1685347142" sldId="981"/>
            <ac:spMk id="47" creationId="{3E391F8C-7547-8A4E-B755-77E4ED4D99E5}"/>
          </ac:spMkLst>
        </pc:spChg>
        <pc:spChg chg="add mod">
          <ac:chgData name="Weihua Hu" userId="9989cbae-e768-48b4-bcc8-7120afda6378" providerId="ADAL" clId="{EDF25611-2CBD-FB49-BAA1-F5158BFA8093}" dt="2021-01-18T06:01:08.127" v="2286" actId="1076"/>
          <ac:spMkLst>
            <pc:docMk/>
            <pc:sldMk cId="1685347142" sldId="981"/>
            <ac:spMk id="48" creationId="{F3665F5C-6F80-8643-99BA-4C007EE7BBE7}"/>
          </ac:spMkLst>
        </pc:spChg>
        <pc:spChg chg="add mod">
          <ac:chgData name="Weihua Hu" userId="9989cbae-e768-48b4-bcc8-7120afda6378" providerId="ADAL" clId="{EDF25611-2CBD-FB49-BAA1-F5158BFA8093}" dt="2021-01-18T06:01:12.123" v="2289" actId="1036"/>
          <ac:spMkLst>
            <pc:docMk/>
            <pc:sldMk cId="1685347142" sldId="981"/>
            <ac:spMk id="49" creationId="{7BF5FC05-E214-A843-98DD-FB276FE062F1}"/>
          </ac:spMkLst>
        </pc:spChg>
        <pc:spChg chg="add del mod">
          <ac:chgData name="Weihua Hu" userId="9989cbae-e768-48b4-bcc8-7120afda6378" providerId="ADAL" clId="{EDF25611-2CBD-FB49-BAA1-F5158BFA8093}" dt="2021-01-18T06:16:01.972" v="2853" actId="478"/>
          <ac:spMkLst>
            <pc:docMk/>
            <pc:sldMk cId="1685347142" sldId="981"/>
            <ac:spMk id="50" creationId="{C7432346-CB54-F244-9123-42E65E48AF2D}"/>
          </ac:spMkLst>
        </pc:spChg>
        <pc:spChg chg="add mod">
          <ac:chgData name="Weihua Hu" userId="9989cbae-e768-48b4-bcc8-7120afda6378" providerId="ADAL" clId="{EDF25611-2CBD-FB49-BAA1-F5158BFA8093}" dt="2021-01-18T06:02:49.099" v="2306" actId="207"/>
          <ac:spMkLst>
            <pc:docMk/>
            <pc:sldMk cId="1685347142" sldId="981"/>
            <ac:spMk id="53" creationId="{4A7DDE88-C5C3-C24E-82AB-23D4FDFABBCA}"/>
          </ac:spMkLst>
        </pc:spChg>
        <pc:spChg chg="add mod">
          <ac:chgData name="Weihua Hu" userId="9989cbae-e768-48b4-bcc8-7120afda6378" providerId="ADAL" clId="{EDF25611-2CBD-FB49-BAA1-F5158BFA8093}" dt="2021-01-18T06:17:56.715" v="2892" actId="207"/>
          <ac:spMkLst>
            <pc:docMk/>
            <pc:sldMk cId="1685347142" sldId="981"/>
            <ac:spMk id="54" creationId="{1762468C-2379-8C4E-9991-6229ABD2DE04}"/>
          </ac:spMkLst>
        </pc:spChg>
        <pc:spChg chg="add mod">
          <ac:chgData name="Weihua Hu" userId="9989cbae-e768-48b4-bcc8-7120afda6378" providerId="ADAL" clId="{EDF25611-2CBD-FB49-BAA1-F5158BFA8093}" dt="2021-01-18T06:17:47.420" v="2890" actId="1076"/>
          <ac:spMkLst>
            <pc:docMk/>
            <pc:sldMk cId="1685347142" sldId="981"/>
            <ac:spMk id="55" creationId="{CB7471F9-8D8D-BC40-B476-D7CF439B7B2A}"/>
          </ac:spMkLst>
        </pc:spChg>
        <pc:spChg chg="add mod">
          <ac:chgData name="Weihua Hu" userId="9989cbae-e768-48b4-bcc8-7120afda6378" providerId="ADAL" clId="{EDF25611-2CBD-FB49-BAA1-F5158BFA8093}" dt="2021-01-18T08:10:31.677" v="5215" actId="20577"/>
          <ac:spMkLst>
            <pc:docMk/>
            <pc:sldMk cId="1685347142" sldId="981"/>
            <ac:spMk id="56" creationId="{F0CC5E44-DC01-844B-A253-9865F6329A94}"/>
          </ac:spMkLst>
        </pc:spChg>
        <pc:spChg chg="add mod">
          <ac:chgData name="Weihua Hu" userId="9989cbae-e768-48b4-bcc8-7120afda6378" providerId="ADAL" clId="{EDF25611-2CBD-FB49-BAA1-F5158BFA8093}" dt="2021-01-18T08:10:38.790" v="5220" actId="1035"/>
          <ac:spMkLst>
            <pc:docMk/>
            <pc:sldMk cId="1685347142" sldId="981"/>
            <ac:spMk id="57" creationId="{41991DCD-027F-6941-979C-9EA6B22A2A94}"/>
          </ac:spMkLst>
        </pc:spChg>
        <pc:spChg chg="add mod">
          <ac:chgData name="Weihua Hu" userId="9989cbae-e768-48b4-bcc8-7120afda6378" providerId="ADAL" clId="{EDF25611-2CBD-FB49-BAA1-F5158BFA8093}" dt="2021-01-18T06:17:47.420" v="2890" actId="1076"/>
          <ac:spMkLst>
            <pc:docMk/>
            <pc:sldMk cId="1685347142" sldId="981"/>
            <ac:spMk id="58" creationId="{31B1D834-3E20-BC43-A883-1D6FBA94D908}"/>
          </ac:spMkLst>
        </pc:spChg>
        <pc:spChg chg="add mod">
          <ac:chgData name="Weihua Hu" userId="9989cbae-e768-48b4-bcc8-7120afda6378" providerId="ADAL" clId="{EDF25611-2CBD-FB49-BAA1-F5158BFA8093}" dt="2021-01-18T06:17:47.420" v="2890" actId="1076"/>
          <ac:spMkLst>
            <pc:docMk/>
            <pc:sldMk cId="1685347142" sldId="981"/>
            <ac:spMk id="59" creationId="{E1F95BCF-66CF-1C40-9778-82FC4FD590C6}"/>
          </ac:spMkLst>
        </pc:spChg>
        <pc:spChg chg="add mod">
          <ac:chgData name="Weihua Hu" userId="9989cbae-e768-48b4-bcc8-7120afda6378" providerId="ADAL" clId="{EDF25611-2CBD-FB49-BAA1-F5158BFA8093}" dt="2021-01-18T06:18:28.432" v="2902" actId="207"/>
          <ac:spMkLst>
            <pc:docMk/>
            <pc:sldMk cId="1685347142" sldId="981"/>
            <ac:spMk id="62" creationId="{200AD45A-3A04-3841-9870-2DEE0A1715AA}"/>
          </ac:spMkLst>
        </pc:spChg>
        <pc:grpChg chg="add mod">
          <ac:chgData name="Weihua Hu" userId="9989cbae-e768-48b4-bcc8-7120afda6378" providerId="ADAL" clId="{EDF25611-2CBD-FB49-BAA1-F5158BFA8093}" dt="2021-01-18T08:10:18.311" v="5203" actId="20577"/>
          <ac:grpSpMkLst>
            <pc:docMk/>
            <pc:sldMk cId="1685347142" sldId="981"/>
            <ac:grpSpMk id="23" creationId="{DB5C1C5C-1420-564A-95C7-06A00279E26C}"/>
          </ac:grpSpMkLst>
        </pc:grpChg>
        <pc:grpChg chg="add mod">
          <ac:chgData name="Weihua Hu" userId="9989cbae-e768-48b4-bcc8-7120afda6378" providerId="ADAL" clId="{EDF25611-2CBD-FB49-BAA1-F5158BFA8093}" dt="2021-01-18T08:10:12.783" v="5199" actId="20577"/>
          <ac:grpSpMkLst>
            <pc:docMk/>
            <pc:sldMk cId="1685347142" sldId="981"/>
            <ac:grpSpMk id="24" creationId="{A60DCE7E-BB13-7E45-881A-26C3E1369874}"/>
          </ac:grpSpMkLst>
        </pc:grpChg>
        <pc:grpChg chg="add mod">
          <ac:chgData name="Weihua Hu" userId="9989cbae-e768-48b4-bcc8-7120afda6378" providerId="ADAL" clId="{EDF25611-2CBD-FB49-BAA1-F5158BFA8093}" dt="2021-01-18T08:10:25.444" v="5208" actId="20577"/>
          <ac:grpSpMkLst>
            <pc:docMk/>
            <pc:sldMk cId="1685347142" sldId="981"/>
            <ac:grpSpMk id="32" creationId="{75F2FB04-E757-1B4B-8152-A265B1C4A830}"/>
          </ac:grpSpMkLst>
        </pc:grpChg>
        <pc:grpChg chg="add del mod">
          <ac:chgData name="Weihua Hu" userId="9989cbae-e768-48b4-bcc8-7120afda6378" providerId="ADAL" clId="{EDF25611-2CBD-FB49-BAA1-F5158BFA8093}" dt="2021-01-18T06:01:46.673" v="2297" actId="165"/>
          <ac:grpSpMkLst>
            <pc:docMk/>
            <pc:sldMk cId="1685347142" sldId="981"/>
            <ac:grpSpMk id="38" creationId="{BB12FEF7-2C8F-5B4D-A392-B4BDD7F01B6A}"/>
          </ac:grpSpMkLst>
        </pc:grpChg>
        <pc:cxnChg chg="add mod">
          <ac:chgData name="Weihua Hu" userId="9989cbae-e768-48b4-bcc8-7120afda6378" providerId="ADAL" clId="{EDF25611-2CBD-FB49-BAA1-F5158BFA8093}" dt="2021-01-18T06:02:02.965" v="2301" actId="692"/>
          <ac:cxnSpMkLst>
            <pc:docMk/>
            <pc:sldMk cId="1685347142" sldId="981"/>
            <ac:cxnSpMk id="51" creationId="{EE9B3B7B-3747-7944-B6AA-0D01C29235BF}"/>
          </ac:cxnSpMkLst>
        </pc:cxnChg>
        <pc:cxnChg chg="add mod">
          <ac:chgData name="Weihua Hu" userId="9989cbae-e768-48b4-bcc8-7120afda6378" providerId="ADAL" clId="{EDF25611-2CBD-FB49-BAA1-F5158BFA8093}" dt="2021-01-18T06:18:23.223" v="2901" actId="692"/>
          <ac:cxnSpMkLst>
            <pc:docMk/>
            <pc:sldMk cId="1685347142" sldId="981"/>
            <ac:cxnSpMk id="60" creationId="{2B0BFF71-1B7B-F644-A93E-FCAF6EA39A54}"/>
          </ac:cxnSpMkLst>
        </pc:cxnChg>
      </pc:sldChg>
      <pc:sldChg chg="addSp delSp modSp new mod">
        <pc:chgData name="Weihua Hu" userId="9989cbae-e768-48b4-bcc8-7120afda6378" providerId="ADAL" clId="{EDF25611-2CBD-FB49-BAA1-F5158BFA8093}" dt="2021-01-18T20:13:14.247" v="7833" actId="20577"/>
        <pc:sldMkLst>
          <pc:docMk/>
          <pc:sldMk cId="1663535007" sldId="982"/>
        </pc:sldMkLst>
        <pc:spChg chg="mod">
          <ac:chgData name="Weihua Hu" userId="9989cbae-e768-48b4-bcc8-7120afda6378" providerId="ADAL" clId="{EDF25611-2CBD-FB49-BAA1-F5158BFA8093}" dt="2021-01-18T06:04:21.705" v="2336" actId="20577"/>
          <ac:spMkLst>
            <pc:docMk/>
            <pc:sldMk cId="1663535007" sldId="982"/>
            <ac:spMk id="2" creationId="{148DC4FE-632B-7E49-9757-FC63D1D6DF1E}"/>
          </ac:spMkLst>
        </pc:spChg>
        <pc:spChg chg="add del mod">
          <ac:chgData name="Weihua Hu" userId="9989cbae-e768-48b4-bcc8-7120afda6378" providerId="ADAL" clId="{EDF25611-2CBD-FB49-BAA1-F5158BFA8093}" dt="2021-01-18T20:13:14.247" v="7833" actId="20577"/>
          <ac:spMkLst>
            <pc:docMk/>
            <pc:sldMk cId="1663535007" sldId="982"/>
            <ac:spMk id="3" creationId="{A005B329-B142-0B4E-8EA7-4538E22B279F}"/>
          </ac:spMkLst>
        </pc:spChg>
        <pc:spChg chg="add mod">
          <ac:chgData name="Weihua Hu" userId="9989cbae-e768-48b4-bcc8-7120afda6378" providerId="ADAL" clId="{EDF25611-2CBD-FB49-BAA1-F5158BFA8093}" dt="2021-01-18T06:13:10.429" v="2696" actId="1076"/>
          <ac:spMkLst>
            <pc:docMk/>
            <pc:sldMk cId="1663535007" sldId="982"/>
            <ac:spMk id="9" creationId="{719BF154-1104-EA4F-BF2B-33C34ED2533B}"/>
          </ac:spMkLst>
        </pc:spChg>
        <pc:picChg chg="add del mod">
          <ac:chgData name="Weihua Hu" userId="9989cbae-e768-48b4-bcc8-7120afda6378" providerId="ADAL" clId="{EDF25611-2CBD-FB49-BAA1-F5158BFA8093}" dt="2021-01-18T06:05:48.294" v="2362"/>
          <ac:picMkLst>
            <pc:docMk/>
            <pc:sldMk cId="1663535007" sldId="982"/>
            <ac:picMk id="7" creationId="{D5468CA7-C6FD-BF42-B819-9B6FA9A900E9}"/>
          </ac:picMkLst>
        </pc:picChg>
        <pc:picChg chg="add mod">
          <ac:chgData name="Weihua Hu" userId="9989cbae-e768-48b4-bcc8-7120afda6378" providerId="ADAL" clId="{EDF25611-2CBD-FB49-BAA1-F5158BFA8093}" dt="2021-01-18T06:13:07.687" v="2695" actId="1076"/>
          <ac:picMkLst>
            <pc:docMk/>
            <pc:sldMk cId="1663535007" sldId="982"/>
            <ac:picMk id="8" creationId="{2F6C8FCA-2A1F-C14C-8AFC-15B064B03D36}"/>
          </ac:picMkLst>
        </pc:picChg>
      </pc:sldChg>
      <pc:sldChg chg="modSp new mod">
        <pc:chgData name="Weihua Hu" userId="9989cbae-e768-48b4-bcc8-7120afda6378" providerId="ADAL" clId="{EDF25611-2CBD-FB49-BAA1-F5158BFA8093}" dt="2021-01-18T08:24:00.273" v="5686" actId="207"/>
        <pc:sldMkLst>
          <pc:docMk/>
          <pc:sldMk cId="1643232295" sldId="983"/>
        </pc:sldMkLst>
        <pc:spChg chg="mod">
          <ac:chgData name="Weihua Hu" userId="9989cbae-e768-48b4-bcc8-7120afda6378" providerId="ADAL" clId="{EDF25611-2CBD-FB49-BAA1-F5158BFA8093}" dt="2021-01-18T07:21:16.921" v="4317"/>
          <ac:spMkLst>
            <pc:docMk/>
            <pc:sldMk cId="1643232295" sldId="983"/>
            <ac:spMk id="2" creationId="{C81722A9-75ED-634A-B922-CE71CEC85BDF}"/>
          </ac:spMkLst>
        </pc:spChg>
        <pc:spChg chg="mod">
          <ac:chgData name="Weihua Hu" userId="9989cbae-e768-48b4-bcc8-7120afda6378" providerId="ADAL" clId="{EDF25611-2CBD-FB49-BAA1-F5158BFA8093}" dt="2021-01-18T08:24:00.273" v="5686" actId="207"/>
          <ac:spMkLst>
            <pc:docMk/>
            <pc:sldMk cId="1643232295" sldId="983"/>
            <ac:spMk id="3" creationId="{9363B2BB-28EB-714D-8EBD-EFE7F1238AF5}"/>
          </ac:spMkLst>
        </pc:spChg>
      </pc:sldChg>
      <pc:sldChg chg="addSp delSp modSp new mod">
        <pc:chgData name="Weihua Hu" userId="9989cbae-e768-48b4-bcc8-7120afda6378" providerId="ADAL" clId="{EDF25611-2CBD-FB49-BAA1-F5158BFA8093}" dt="2021-01-18T20:15:32.583" v="7874" actId="207"/>
        <pc:sldMkLst>
          <pc:docMk/>
          <pc:sldMk cId="3580436693" sldId="984"/>
        </pc:sldMkLst>
        <pc:spChg chg="mod">
          <ac:chgData name="Weihua Hu" userId="9989cbae-e768-48b4-bcc8-7120afda6378" providerId="ADAL" clId="{EDF25611-2CBD-FB49-BAA1-F5158BFA8093}" dt="2021-01-18T07:21:10.842" v="4316"/>
          <ac:spMkLst>
            <pc:docMk/>
            <pc:sldMk cId="3580436693" sldId="984"/>
            <ac:spMk id="2" creationId="{344FF3CC-2835-DC49-8234-C71E46B87233}"/>
          </ac:spMkLst>
        </pc:spChg>
        <pc:spChg chg="mod">
          <ac:chgData name="Weihua Hu" userId="9989cbae-e768-48b4-bcc8-7120afda6378" providerId="ADAL" clId="{EDF25611-2CBD-FB49-BAA1-F5158BFA8093}" dt="2021-01-18T07:25:46.054" v="4422" actId="207"/>
          <ac:spMkLst>
            <pc:docMk/>
            <pc:sldMk cId="3580436693" sldId="984"/>
            <ac:spMk id="3" creationId="{E3B3366F-0767-6549-8F12-F11A54EB5179}"/>
          </ac:spMkLst>
        </pc:spChg>
        <pc:spChg chg="add mod topLvl">
          <ac:chgData name="Weihua Hu" userId="9989cbae-e768-48b4-bcc8-7120afda6378" providerId="ADAL" clId="{EDF25611-2CBD-FB49-BAA1-F5158BFA8093}" dt="2021-01-18T06:58:02.162" v="3308" actId="1037"/>
          <ac:spMkLst>
            <pc:docMk/>
            <pc:sldMk cId="3580436693" sldId="984"/>
            <ac:spMk id="7" creationId="{05B507A4-F838-4D4A-B6C5-F8D56E95C8BC}"/>
          </ac:spMkLst>
        </pc:spChg>
        <pc:spChg chg="add mod topLvl">
          <ac:chgData name="Weihua Hu" userId="9989cbae-e768-48b4-bcc8-7120afda6378" providerId="ADAL" clId="{EDF25611-2CBD-FB49-BAA1-F5158BFA8093}" dt="2021-01-18T07:52:47.649" v="4971" actId="20577"/>
          <ac:spMkLst>
            <pc:docMk/>
            <pc:sldMk cId="3580436693" sldId="984"/>
            <ac:spMk id="8" creationId="{E13445E5-9174-7B46-937C-BCF50F79274A}"/>
          </ac:spMkLst>
        </pc:spChg>
        <pc:spChg chg="add mod topLvl">
          <ac:chgData name="Weihua Hu" userId="9989cbae-e768-48b4-bcc8-7120afda6378" providerId="ADAL" clId="{EDF25611-2CBD-FB49-BAA1-F5158BFA8093}" dt="2021-01-18T08:09:55.173" v="5191" actId="20577"/>
          <ac:spMkLst>
            <pc:docMk/>
            <pc:sldMk cId="3580436693" sldId="984"/>
            <ac:spMk id="9" creationId="{BF409D15-808A-1149-A5EA-AA47FEAC6912}"/>
          </ac:spMkLst>
        </pc:spChg>
        <pc:spChg chg="add del mod">
          <ac:chgData name="Weihua Hu" userId="9989cbae-e768-48b4-bcc8-7120afda6378" providerId="ADAL" clId="{EDF25611-2CBD-FB49-BAA1-F5158BFA8093}" dt="2021-01-18T06:57:22.300" v="3292" actId="478"/>
          <ac:spMkLst>
            <pc:docMk/>
            <pc:sldMk cId="3580436693" sldId="984"/>
            <ac:spMk id="10" creationId="{DEE3F53F-EBEE-0049-9891-BAAF60F41A80}"/>
          </ac:spMkLst>
        </pc:spChg>
        <pc:spChg chg="add mod topLvl">
          <ac:chgData name="Weihua Hu" userId="9989cbae-e768-48b4-bcc8-7120afda6378" providerId="ADAL" clId="{EDF25611-2CBD-FB49-BAA1-F5158BFA8093}" dt="2021-01-18T06:58:02.162" v="3308" actId="1037"/>
          <ac:spMkLst>
            <pc:docMk/>
            <pc:sldMk cId="3580436693" sldId="984"/>
            <ac:spMk id="11" creationId="{7268E4F2-8838-224B-BF0C-067397220653}"/>
          </ac:spMkLst>
        </pc:spChg>
        <pc:spChg chg="add mod topLvl">
          <ac:chgData name="Weihua Hu" userId="9989cbae-e768-48b4-bcc8-7120afda6378" providerId="ADAL" clId="{EDF25611-2CBD-FB49-BAA1-F5158BFA8093}" dt="2021-01-18T06:58:02.162" v="3308" actId="1037"/>
          <ac:spMkLst>
            <pc:docMk/>
            <pc:sldMk cId="3580436693" sldId="984"/>
            <ac:spMk id="12" creationId="{7E079BE1-788D-B845-A352-D32830F0F432}"/>
          </ac:spMkLst>
        </pc:spChg>
        <pc:spChg chg="add mod topLvl">
          <ac:chgData name="Weihua Hu" userId="9989cbae-e768-48b4-bcc8-7120afda6378" providerId="ADAL" clId="{EDF25611-2CBD-FB49-BAA1-F5158BFA8093}" dt="2021-01-18T06:58:02.162" v="3308" actId="1037"/>
          <ac:spMkLst>
            <pc:docMk/>
            <pc:sldMk cId="3580436693" sldId="984"/>
            <ac:spMk id="13" creationId="{57F96638-8512-E741-9C2C-86402CF39251}"/>
          </ac:spMkLst>
        </pc:spChg>
        <pc:spChg chg="add mod topLvl">
          <ac:chgData name="Weihua Hu" userId="9989cbae-e768-48b4-bcc8-7120afda6378" providerId="ADAL" clId="{EDF25611-2CBD-FB49-BAA1-F5158BFA8093}" dt="2021-01-18T06:58:02.162" v="3308" actId="1037"/>
          <ac:spMkLst>
            <pc:docMk/>
            <pc:sldMk cId="3580436693" sldId="984"/>
            <ac:spMk id="14" creationId="{380C1BFE-1CDA-1C49-AD96-D1152B868A50}"/>
          </ac:spMkLst>
        </pc:spChg>
        <pc:spChg chg="add del mod">
          <ac:chgData name="Weihua Hu" userId="9989cbae-e768-48b4-bcc8-7120afda6378" providerId="ADAL" clId="{EDF25611-2CBD-FB49-BAA1-F5158BFA8093}" dt="2021-01-18T06:51:09.546" v="3215" actId="478"/>
          <ac:spMkLst>
            <pc:docMk/>
            <pc:sldMk cId="3580436693" sldId="984"/>
            <ac:spMk id="15" creationId="{7E3E8677-FB3D-FB48-9820-0AE14C03138B}"/>
          </ac:spMkLst>
        </pc:spChg>
        <pc:spChg chg="add del mod">
          <ac:chgData name="Weihua Hu" userId="9989cbae-e768-48b4-bcc8-7120afda6378" providerId="ADAL" clId="{EDF25611-2CBD-FB49-BAA1-F5158BFA8093}" dt="2021-01-18T06:52:01.756" v="3224" actId="478"/>
          <ac:spMkLst>
            <pc:docMk/>
            <pc:sldMk cId="3580436693" sldId="984"/>
            <ac:spMk id="16" creationId="{CC77564A-B7FF-9A42-A2CF-4D98D4FB91CD}"/>
          </ac:spMkLst>
        </pc:spChg>
        <pc:spChg chg="add mod topLvl">
          <ac:chgData name="Weihua Hu" userId="9989cbae-e768-48b4-bcc8-7120afda6378" providerId="ADAL" clId="{EDF25611-2CBD-FB49-BAA1-F5158BFA8093}" dt="2021-01-18T06:57:50.172" v="3301" actId="14100"/>
          <ac:spMkLst>
            <pc:docMk/>
            <pc:sldMk cId="3580436693" sldId="984"/>
            <ac:spMk id="17" creationId="{275B3D40-1C5E-F142-B0F6-E61E9EDCCDDD}"/>
          </ac:spMkLst>
        </pc:spChg>
        <pc:spChg chg="add mod topLvl">
          <ac:chgData name="Weihua Hu" userId="9989cbae-e768-48b4-bcc8-7120afda6378" providerId="ADAL" clId="{EDF25611-2CBD-FB49-BAA1-F5158BFA8093}" dt="2021-01-18T06:58:02.162" v="3308" actId="1037"/>
          <ac:spMkLst>
            <pc:docMk/>
            <pc:sldMk cId="3580436693" sldId="984"/>
            <ac:spMk id="18" creationId="{EA7A71EB-D69A-8540-8D70-9AF14221A2A8}"/>
          </ac:spMkLst>
        </pc:spChg>
        <pc:spChg chg="add mod">
          <ac:chgData name="Weihua Hu" userId="9989cbae-e768-48b4-bcc8-7120afda6378" providerId="ADAL" clId="{EDF25611-2CBD-FB49-BAA1-F5158BFA8093}" dt="2021-01-18T08:09:56.714" v="5193" actId="20577"/>
          <ac:spMkLst>
            <pc:docMk/>
            <pc:sldMk cId="3580436693" sldId="984"/>
            <ac:spMk id="20" creationId="{068B307F-E492-9D46-ACCE-2EBA27DC7E6E}"/>
          </ac:spMkLst>
        </pc:spChg>
        <pc:spChg chg="add mod">
          <ac:chgData name="Weihua Hu" userId="9989cbae-e768-48b4-bcc8-7120afda6378" providerId="ADAL" clId="{EDF25611-2CBD-FB49-BAA1-F5158BFA8093}" dt="2021-01-18T20:15:32.583" v="7874" actId="207"/>
          <ac:spMkLst>
            <pc:docMk/>
            <pc:sldMk cId="3580436693" sldId="984"/>
            <ac:spMk id="23" creationId="{CB2144D1-A8C3-8B46-BD49-9E1AC70D1714}"/>
          </ac:spMkLst>
        </pc:spChg>
        <pc:spChg chg="add del mod">
          <ac:chgData name="Weihua Hu" userId="9989cbae-e768-48b4-bcc8-7120afda6378" providerId="ADAL" clId="{EDF25611-2CBD-FB49-BAA1-F5158BFA8093}" dt="2021-01-18T07:25:14.778" v="4410"/>
          <ac:spMkLst>
            <pc:docMk/>
            <pc:sldMk cId="3580436693" sldId="984"/>
            <ac:spMk id="24" creationId="{2AD65589-44BD-2042-926B-022573DF0B54}"/>
          </ac:spMkLst>
        </pc:spChg>
        <pc:spChg chg="add del mod">
          <ac:chgData name="Weihua Hu" userId="9989cbae-e768-48b4-bcc8-7120afda6378" providerId="ADAL" clId="{EDF25611-2CBD-FB49-BAA1-F5158BFA8093}" dt="2021-01-18T07:56:16.176" v="5023" actId="478"/>
          <ac:spMkLst>
            <pc:docMk/>
            <pc:sldMk cId="3580436693" sldId="984"/>
            <ac:spMk id="26" creationId="{07A50FA9-275A-524F-8B5A-125A6788213F}"/>
          </ac:spMkLst>
        </pc:spChg>
        <pc:spChg chg="add del mod">
          <ac:chgData name="Weihua Hu" userId="9989cbae-e768-48b4-bcc8-7120afda6378" providerId="ADAL" clId="{EDF25611-2CBD-FB49-BAA1-F5158BFA8093}" dt="2021-01-18T07:56:16.176" v="5023" actId="478"/>
          <ac:spMkLst>
            <pc:docMk/>
            <pc:sldMk cId="3580436693" sldId="984"/>
            <ac:spMk id="27" creationId="{33D8981C-623D-BB42-A1E2-C4EA08594B85}"/>
          </ac:spMkLst>
        </pc:spChg>
        <pc:spChg chg="add del mod">
          <ac:chgData name="Weihua Hu" userId="9989cbae-e768-48b4-bcc8-7120afda6378" providerId="ADAL" clId="{EDF25611-2CBD-FB49-BAA1-F5158BFA8093}" dt="2021-01-18T07:56:16.176" v="5023" actId="478"/>
          <ac:spMkLst>
            <pc:docMk/>
            <pc:sldMk cId="3580436693" sldId="984"/>
            <ac:spMk id="28" creationId="{1738FC57-5D5E-1F4B-856F-E969779CF8CA}"/>
          </ac:spMkLst>
        </pc:spChg>
        <pc:spChg chg="add del mod">
          <ac:chgData name="Weihua Hu" userId="9989cbae-e768-48b4-bcc8-7120afda6378" providerId="ADAL" clId="{EDF25611-2CBD-FB49-BAA1-F5158BFA8093}" dt="2021-01-18T07:56:16.176" v="5023" actId="478"/>
          <ac:spMkLst>
            <pc:docMk/>
            <pc:sldMk cId="3580436693" sldId="984"/>
            <ac:spMk id="29" creationId="{851E701F-65DE-B44A-87F9-A59BE84A1FA0}"/>
          </ac:spMkLst>
        </pc:spChg>
        <pc:spChg chg="add del mod">
          <ac:chgData name="Weihua Hu" userId="9989cbae-e768-48b4-bcc8-7120afda6378" providerId="ADAL" clId="{EDF25611-2CBD-FB49-BAA1-F5158BFA8093}" dt="2021-01-18T07:56:16.176" v="5023" actId="478"/>
          <ac:spMkLst>
            <pc:docMk/>
            <pc:sldMk cId="3580436693" sldId="984"/>
            <ac:spMk id="30" creationId="{FD9E4B04-3E79-1449-8133-20FCC49A1FB6}"/>
          </ac:spMkLst>
        </pc:spChg>
        <pc:spChg chg="add del mod">
          <ac:chgData name="Weihua Hu" userId="9989cbae-e768-48b4-bcc8-7120afda6378" providerId="ADAL" clId="{EDF25611-2CBD-FB49-BAA1-F5158BFA8093}" dt="2021-01-18T07:56:16.176" v="5023" actId="478"/>
          <ac:spMkLst>
            <pc:docMk/>
            <pc:sldMk cId="3580436693" sldId="984"/>
            <ac:spMk id="31" creationId="{889A3BDF-A516-FD49-82AE-992DE9457436}"/>
          </ac:spMkLst>
        </pc:spChg>
        <pc:spChg chg="add del mod">
          <ac:chgData name="Weihua Hu" userId="9989cbae-e768-48b4-bcc8-7120afda6378" providerId="ADAL" clId="{EDF25611-2CBD-FB49-BAA1-F5158BFA8093}" dt="2021-01-18T07:56:16.176" v="5023" actId="478"/>
          <ac:spMkLst>
            <pc:docMk/>
            <pc:sldMk cId="3580436693" sldId="984"/>
            <ac:spMk id="32" creationId="{0D8F92BD-2688-E149-9367-902ED785688B}"/>
          </ac:spMkLst>
        </pc:spChg>
        <pc:spChg chg="add del mod">
          <ac:chgData name="Weihua Hu" userId="9989cbae-e768-48b4-bcc8-7120afda6378" providerId="ADAL" clId="{EDF25611-2CBD-FB49-BAA1-F5158BFA8093}" dt="2021-01-18T07:57:13.601" v="5026" actId="478"/>
          <ac:spMkLst>
            <pc:docMk/>
            <pc:sldMk cId="3580436693" sldId="984"/>
            <ac:spMk id="33" creationId="{B7CDA90E-F682-904B-8A72-FE84032BA17D}"/>
          </ac:spMkLst>
        </pc:spChg>
        <pc:spChg chg="add del mod">
          <ac:chgData name="Weihua Hu" userId="9989cbae-e768-48b4-bcc8-7120afda6378" providerId="ADAL" clId="{EDF25611-2CBD-FB49-BAA1-F5158BFA8093}" dt="2021-01-18T08:02:18.442" v="5089" actId="478"/>
          <ac:spMkLst>
            <pc:docMk/>
            <pc:sldMk cId="3580436693" sldId="984"/>
            <ac:spMk id="35" creationId="{01BCBCEA-0390-424C-9ECC-3E1E816845A5}"/>
          </ac:spMkLst>
        </pc:spChg>
        <pc:spChg chg="add mod">
          <ac:chgData name="Weihua Hu" userId="9989cbae-e768-48b4-bcc8-7120afda6378" providerId="ADAL" clId="{EDF25611-2CBD-FB49-BAA1-F5158BFA8093}" dt="2021-01-18T08:03:12.640" v="5106" actId="1037"/>
          <ac:spMkLst>
            <pc:docMk/>
            <pc:sldMk cId="3580436693" sldId="984"/>
            <ac:spMk id="36" creationId="{547B475E-0880-164C-BF43-79F600E43E08}"/>
          </ac:spMkLst>
        </pc:spChg>
        <pc:spChg chg="add mod">
          <ac:chgData name="Weihua Hu" userId="9989cbae-e768-48b4-bcc8-7120afda6378" providerId="ADAL" clId="{EDF25611-2CBD-FB49-BAA1-F5158BFA8093}" dt="2021-01-18T08:03:46.878" v="5120" actId="1036"/>
          <ac:spMkLst>
            <pc:docMk/>
            <pc:sldMk cId="3580436693" sldId="984"/>
            <ac:spMk id="37" creationId="{A62D8621-ED83-844D-B0ED-0C632A04FF21}"/>
          </ac:spMkLst>
        </pc:spChg>
        <pc:spChg chg="add mod">
          <ac:chgData name="Weihua Hu" userId="9989cbae-e768-48b4-bcc8-7120afda6378" providerId="ADAL" clId="{EDF25611-2CBD-FB49-BAA1-F5158BFA8093}" dt="2021-01-18T08:03:39.054" v="5119" actId="1037"/>
          <ac:spMkLst>
            <pc:docMk/>
            <pc:sldMk cId="3580436693" sldId="984"/>
            <ac:spMk id="38" creationId="{1897B167-3EC9-4F4F-8F60-086D7012FA58}"/>
          </ac:spMkLst>
        </pc:spChg>
        <pc:grpChg chg="add del mod">
          <ac:chgData name="Weihua Hu" userId="9989cbae-e768-48b4-bcc8-7120afda6378" providerId="ADAL" clId="{EDF25611-2CBD-FB49-BAA1-F5158BFA8093}" dt="2021-01-18T06:57:45.121" v="3300" actId="165"/>
          <ac:grpSpMkLst>
            <pc:docMk/>
            <pc:sldMk cId="3580436693" sldId="984"/>
            <ac:grpSpMk id="19" creationId="{FF175B41-C202-D546-848E-C68EA1BB8512}"/>
          </ac:grpSpMkLst>
        </pc:grpChg>
        <pc:grpChg chg="add mod">
          <ac:chgData name="Weihua Hu" userId="9989cbae-e768-48b4-bcc8-7120afda6378" providerId="ADAL" clId="{EDF25611-2CBD-FB49-BAA1-F5158BFA8093}" dt="2021-01-18T07:25:33.627" v="4419" actId="1038"/>
          <ac:grpSpMkLst>
            <pc:docMk/>
            <pc:sldMk cId="3580436693" sldId="984"/>
            <ac:grpSpMk id="21" creationId="{241A7A0E-3A75-904E-8064-5DD4C82B94F2}"/>
          </ac:grpSpMkLst>
        </pc:grpChg>
        <pc:grpChg chg="add">
          <ac:chgData name="Weihua Hu" userId="9989cbae-e768-48b4-bcc8-7120afda6378" providerId="ADAL" clId="{EDF25611-2CBD-FB49-BAA1-F5158BFA8093}" dt="2021-01-18T08:03:55.796" v="5121" actId="164"/>
          <ac:grpSpMkLst>
            <pc:docMk/>
            <pc:sldMk cId="3580436693" sldId="984"/>
            <ac:grpSpMk id="39" creationId="{8E182633-451B-F04E-95DA-5169FCE441F8}"/>
          </ac:grpSpMkLst>
        </pc:grpChg>
        <pc:picChg chg="add del mod modCrop">
          <ac:chgData name="Weihua Hu" userId="9989cbae-e768-48b4-bcc8-7120afda6378" providerId="ADAL" clId="{EDF25611-2CBD-FB49-BAA1-F5158BFA8093}" dt="2021-01-18T07:53:18.031" v="4972" actId="478"/>
          <ac:picMkLst>
            <pc:docMk/>
            <pc:sldMk cId="3580436693" sldId="984"/>
            <ac:picMk id="22" creationId="{24196682-FA98-9047-B402-A5919BC5D9EA}"/>
          </ac:picMkLst>
        </pc:picChg>
        <pc:picChg chg="add del mod">
          <ac:chgData name="Weihua Hu" userId="9989cbae-e768-48b4-bcc8-7120afda6378" providerId="ADAL" clId="{EDF25611-2CBD-FB49-BAA1-F5158BFA8093}" dt="2021-01-18T07:55:45.521" v="5020" actId="478"/>
          <ac:picMkLst>
            <pc:docMk/>
            <pc:sldMk cId="3580436693" sldId="984"/>
            <ac:picMk id="25" creationId="{03848198-75AD-F24E-A535-D16F80AC24FF}"/>
          </ac:picMkLst>
        </pc:picChg>
        <pc:picChg chg="add mod modCrop">
          <ac:chgData name="Weihua Hu" userId="9989cbae-e768-48b4-bcc8-7120afda6378" providerId="ADAL" clId="{EDF25611-2CBD-FB49-BAA1-F5158BFA8093}" dt="2021-01-18T08:02:22.973" v="5091" actId="14100"/>
          <ac:picMkLst>
            <pc:docMk/>
            <pc:sldMk cId="3580436693" sldId="984"/>
            <ac:picMk id="34" creationId="{07AAE756-DDD7-F847-B039-F8DD34492670}"/>
          </ac:picMkLst>
        </pc:picChg>
      </pc:sldChg>
      <pc:sldChg chg="modSp new mod">
        <pc:chgData name="Weihua Hu" userId="9989cbae-e768-48b4-bcc8-7120afda6378" providerId="ADAL" clId="{EDF25611-2CBD-FB49-BAA1-F5158BFA8093}" dt="2021-01-18T20:15:13.398" v="7873" actId="113"/>
        <pc:sldMkLst>
          <pc:docMk/>
          <pc:sldMk cId="2002696075" sldId="985"/>
        </pc:sldMkLst>
        <pc:spChg chg="mod">
          <ac:chgData name="Weihua Hu" userId="9989cbae-e768-48b4-bcc8-7120afda6378" providerId="ADAL" clId="{EDF25611-2CBD-FB49-BAA1-F5158BFA8093}" dt="2021-01-18T07:21:04.214" v="4315" actId="20577"/>
          <ac:spMkLst>
            <pc:docMk/>
            <pc:sldMk cId="2002696075" sldId="985"/>
            <ac:spMk id="2" creationId="{45AA81CA-50CE-4D4A-A86B-6C9F6FFB3F25}"/>
          </ac:spMkLst>
        </pc:spChg>
        <pc:spChg chg="mod">
          <ac:chgData name="Weihua Hu" userId="9989cbae-e768-48b4-bcc8-7120afda6378" providerId="ADAL" clId="{EDF25611-2CBD-FB49-BAA1-F5158BFA8093}" dt="2021-01-18T20:15:13.398" v="7873" actId="113"/>
          <ac:spMkLst>
            <pc:docMk/>
            <pc:sldMk cId="2002696075" sldId="985"/>
            <ac:spMk id="3" creationId="{5488CBB8-408B-4D44-9141-3E8FB8C0FCD0}"/>
          </ac:spMkLst>
        </pc:spChg>
      </pc:sldChg>
      <pc:sldChg chg="addSp delSp modSp new mod">
        <pc:chgData name="Weihua Hu" userId="9989cbae-e768-48b4-bcc8-7120afda6378" providerId="ADAL" clId="{EDF25611-2CBD-FB49-BAA1-F5158BFA8093}" dt="2021-01-18T20:15:58.816" v="7875" actId="113"/>
        <pc:sldMkLst>
          <pc:docMk/>
          <pc:sldMk cId="1754341874" sldId="986"/>
        </pc:sldMkLst>
        <pc:spChg chg="mod">
          <ac:chgData name="Weihua Hu" userId="9989cbae-e768-48b4-bcc8-7120afda6378" providerId="ADAL" clId="{EDF25611-2CBD-FB49-BAA1-F5158BFA8093}" dt="2021-01-18T07:29:11.090" v="4492"/>
          <ac:spMkLst>
            <pc:docMk/>
            <pc:sldMk cId="1754341874" sldId="986"/>
            <ac:spMk id="2" creationId="{CF0D7B06-370F-3A48-BDF2-640629525284}"/>
          </ac:spMkLst>
        </pc:spChg>
        <pc:spChg chg="mod">
          <ac:chgData name="Weihua Hu" userId="9989cbae-e768-48b4-bcc8-7120afda6378" providerId="ADAL" clId="{EDF25611-2CBD-FB49-BAA1-F5158BFA8093}" dt="2021-01-18T20:15:58.816" v="7875" actId="113"/>
          <ac:spMkLst>
            <pc:docMk/>
            <pc:sldMk cId="1754341874" sldId="986"/>
            <ac:spMk id="3" creationId="{35CC3066-B031-E648-8150-FC8E9970CFD5}"/>
          </ac:spMkLst>
        </pc:spChg>
        <pc:spChg chg="add del mod">
          <ac:chgData name="Weihua Hu" userId="9989cbae-e768-48b4-bcc8-7120afda6378" providerId="ADAL" clId="{EDF25611-2CBD-FB49-BAA1-F5158BFA8093}" dt="2021-01-18T07:37:06.622" v="4638"/>
          <ac:spMkLst>
            <pc:docMk/>
            <pc:sldMk cId="1754341874" sldId="986"/>
            <ac:spMk id="7" creationId="{312E3DC0-EA74-DD44-B8D0-2F8AD8505134}"/>
          </ac:spMkLst>
        </pc:spChg>
        <pc:spChg chg="add del mod">
          <ac:chgData name="Weihua Hu" userId="9989cbae-e768-48b4-bcc8-7120afda6378" providerId="ADAL" clId="{EDF25611-2CBD-FB49-BAA1-F5158BFA8093}" dt="2021-01-18T08:04:06.070" v="5122" actId="478"/>
          <ac:spMkLst>
            <pc:docMk/>
            <pc:sldMk cId="1754341874" sldId="986"/>
            <ac:spMk id="11" creationId="{46F2F27B-B237-DA4A-BA79-AD52737EA4B8}"/>
          </ac:spMkLst>
        </pc:spChg>
        <pc:spChg chg="add mod">
          <ac:chgData name="Weihua Hu" userId="9989cbae-e768-48b4-bcc8-7120afda6378" providerId="ADAL" clId="{EDF25611-2CBD-FB49-BAA1-F5158BFA8093}" dt="2021-01-18T08:08:58.861" v="5157" actId="1035"/>
          <ac:spMkLst>
            <pc:docMk/>
            <pc:sldMk cId="1754341874" sldId="986"/>
            <ac:spMk id="12" creationId="{E7B3007C-D77C-7A4D-8AF4-DB1B7B5FC8B0}"/>
          </ac:spMkLst>
        </pc:spChg>
        <pc:spChg chg="add mod">
          <ac:chgData name="Weihua Hu" userId="9989cbae-e768-48b4-bcc8-7120afda6378" providerId="ADAL" clId="{EDF25611-2CBD-FB49-BAA1-F5158BFA8093}" dt="2021-01-18T08:09:04.303" v="5159" actId="1076"/>
          <ac:spMkLst>
            <pc:docMk/>
            <pc:sldMk cId="1754341874" sldId="986"/>
            <ac:spMk id="13" creationId="{E92AB4FB-AE5C-1D46-9520-8B5F01F91EE9}"/>
          </ac:spMkLst>
        </pc:spChg>
        <pc:spChg chg="add mod">
          <ac:chgData name="Weihua Hu" userId="9989cbae-e768-48b4-bcc8-7120afda6378" providerId="ADAL" clId="{EDF25611-2CBD-FB49-BAA1-F5158BFA8093}" dt="2021-01-18T08:09:12.359" v="5169" actId="1037"/>
          <ac:spMkLst>
            <pc:docMk/>
            <pc:sldMk cId="1754341874" sldId="986"/>
            <ac:spMk id="14" creationId="{B4180746-B976-AA4A-A0C5-F635795756B1}"/>
          </ac:spMkLst>
        </pc:spChg>
        <pc:spChg chg="add mod">
          <ac:chgData name="Weihua Hu" userId="9989cbae-e768-48b4-bcc8-7120afda6378" providerId="ADAL" clId="{EDF25611-2CBD-FB49-BAA1-F5158BFA8093}" dt="2021-01-18T08:09:17.203" v="5171" actId="1076"/>
          <ac:spMkLst>
            <pc:docMk/>
            <pc:sldMk cId="1754341874" sldId="986"/>
            <ac:spMk id="15" creationId="{474B874D-A527-6F4E-9E69-6C994A81A575}"/>
          </ac:spMkLst>
        </pc:spChg>
        <pc:spChg chg="add mod">
          <ac:chgData name="Weihua Hu" userId="9989cbae-e768-48b4-bcc8-7120afda6378" providerId="ADAL" clId="{EDF25611-2CBD-FB49-BAA1-F5158BFA8093}" dt="2021-01-18T08:09:30.303" v="5177" actId="1038"/>
          <ac:spMkLst>
            <pc:docMk/>
            <pc:sldMk cId="1754341874" sldId="986"/>
            <ac:spMk id="16" creationId="{4ECAC74D-21A5-864B-9051-F3D8497E91AA}"/>
          </ac:spMkLst>
        </pc:spChg>
        <pc:spChg chg="add mod">
          <ac:chgData name="Weihua Hu" userId="9989cbae-e768-48b4-bcc8-7120afda6378" providerId="ADAL" clId="{EDF25611-2CBD-FB49-BAA1-F5158BFA8093}" dt="2021-01-18T08:13:51.232" v="5263" actId="1076"/>
          <ac:spMkLst>
            <pc:docMk/>
            <pc:sldMk cId="1754341874" sldId="986"/>
            <ac:spMk id="17" creationId="{E112E4C9-7088-A64D-83A0-07008D911F4C}"/>
          </ac:spMkLst>
        </pc:spChg>
        <pc:spChg chg="add mod">
          <ac:chgData name="Weihua Hu" userId="9989cbae-e768-48b4-bcc8-7120afda6378" providerId="ADAL" clId="{EDF25611-2CBD-FB49-BAA1-F5158BFA8093}" dt="2021-01-18T08:13:59.354" v="5266" actId="1035"/>
          <ac:spMkLst>
            <pc:docMk/>
            <pc:sldMk cId="1754341874" sldId="986"/>
            <ac:spMk id="18" creationId="{585250AA-E8A6-D047-8182-7A194657E102}"/>
          </ac:spMkLst>
        </pc:spChg>
        <pc:spChg chg="add mod">
          <ac:chgData name="Weihua Hu" userId="9989cbae-e768-48b4-bcc8-7120afda6378" providerId="ADAL" clId="{EDF25611-2CBD-FB49-BAA1-F5158BFA8093}" dt="2021-01-18T08:14:43.126" v="5295" actId="1036"/>
          <ac:spMkLst>
            <pc:docMk/>
            <pc:sldMk cId="1754341874" sldId="986"/>
            <ac:spMk id="19" creationId="{CC4F1EB6-0280-9D4F-A7D5-3723E4CA22EF}"/>
          </ac:spMkLst>
        </pc:spChg>
        <pc:spChg chg="add mod">
          <ac:chgData name="Weihua Hu" userId="9989cbae-e768-48b4-bcc8-7120afda6378" providerId="ADAL" clId="{EDF25611-2CBD-FB49-BAA1-F5158BFA8093}" dt="2021-01-18T08:14:48.857" v="5296" actId="1038"/>
          <ac:spMkLst>
            <pc:docMk/>
            <pc:sldMk cId="1754341874" sldId="986"/>
            <ac:spMk id="20" creationId="{1036DF79-9C67-B641-AB04-B98567F01A3D}"/>
          </ac:spMkLst>
        </pc:spChg>
        <pc:spChg chg="add mod">
          <ac:chgData name="Weihua Hu" userId="9989cbae-e768-48b4-bcc8-7120afda6378" providerId="ADAL" clId="{EDF25611-2CBD-FB49-BAA1-F5158BFA8093}" dt="2021-01-18T08:14:54.299" v="5299" actId="1036"/>
          <ac:spMkLst>
            <pc:docMk/>
            <pc:sldMk cId="1754341874" sldId="986"/>
            <ac:spMk id="21" creationId="{7D28D47E-C7AD-DD4A-A7F7-DB9D22EC5EBF}"/>
          </ac:spMkLst>
        </pc:spChg>
        <pc:spChg chg="add del mod">
          <ac:chgData name="Weihua Hu" userId="9989cbae-e768-48b4-bcc8-7120afda6378" providerId="ADAL" clId="{EDF25611-2CBD-FB49-BAA1-F5158BFA8093}" dt="2021-01-18T08:14:51.761" v="5298" actId="478"/>
          <ac:spMkLst>
            <pc:docMk/>
            <pc:sldMk cId="1754341874" sldId="986"/>
            <ac:spMk id="22" creationId="{3D4B1777-BBAA-F843-B92F-1760984E884B}"/>
          </ac:spMkLst>
        </pc:spChg>
        <pc:spChg chg="add mod">
          <ac:chgData name="Weihua Hu" userId="9989cbae-e768-48b4-bcc8-7120afda6378" providerId="ADAL" clId="{EDF25611-2CBD-FB49-BAA1-F5158BFA8093}" dt="2021-01-18T08:15:00.392" v="5301" actId="1076"/>
          <ac:spMkLst>
            <pc:docMk/>
            <pc:sldMk cId="1754341874" sldId="986"/>
            <ac:spMk id="23" creationId="{965B5DA4-AD03-7942-8F6A-EB2BAD59F247}"/>
          </ac:spMkLst>
        </pc:spChg>
        <pc:spChg chg="add mod">
          <ac:chgData name="Weihua Hu" userId="9989cbae-e768-48b4-bcc8-7120afda6378" providerId="ADAL" clId="{EDF25611-2CBD-FB49-BAA1-F5158BFA8093}" dt="2021-01-18T08:15:05.231" v="5303" actId="1076"/>
          <ac:spMkLst>
            <pc:docMk/>
            <pc:sldMk cId="1754341874" sldId="986"/>
            <ac:spMk id="24" creationId="{71FEB1D6-531F-C347-8DE0-24DB27D95AB9}"/>
          </ac:spMkLst>
        </pc:spChg>
        <pc:spChg chg="add mod">
          <ac:chgData name="Weihua Hu" userId="9989cbae-e768-48b4-bcc8-7120afda6378" providerId="ADAL" clId="{EDF25611-2CBD-FB49-BAA1-F5158BFA8093}" dt="2021-01-18T08:15:10.076" v="5305" actId="1076"/>
          <ac:spMkLst>
            <pc:docMk/>
            <pc:sldMk cId="1754341874" sldId="986"/>
            <ac:spMk id="25" creationId="{BA16A58D-ECCE-2646-9D12-7504D0C2456E}"/>
          </ac:spMkLst>
        </pc:spChg>
        <pc:spChg chg="add mod">
          <ac:chgData name="Weihua Hu" userId="9989cbae-e768-48b4-bcc8-7120afda6378" providerId="ADAL" clId="{EDF25611-2CBD-FB49-BAA1-F5158BFA8093}" dt="2021-01-18T08:15:31.209" v="5317" actId="1035"/>
          <ac:spMkLst>
            <pc:docMk/>
            <pc:sldMk cId="1754341874" sldId="986"/>
            <ac:spMk id="26" creationId="{BBE96145-CA27-C144-B72D-02619E61D4E8}"/>
          </ac:spMkLst>
        </pc:spChg>
        <pc:spChg chg="add mod">
          <ac:chgData name="Weihua Hu" userId="9989cbae-e768-48b4-bcc8-7120afda6378" providerId="ADAL" clId="{EDF25611-2CBD-FB49-BAA1-F5158BFA8093}" dt="2021-01-18T08:16:12.351" v="5329" actId="1036"/>
          <ac:spMkLst>
            <pc:docMk/>
            <pc:sldMk cId="1754341874" sldId="986"/>
            <ac:spMk id="27" creationId="{40290649-B752-0F41-AAB7-5340FEC949B8}"/>
          </ac:spMkLst>
        </pc:spChg>
        <pc:spChg chg="add mod">
          <ac:chgData name="Weihua Hu" userId="9989cbae-e768-48b4-bcc8-7120afda6378" providerId="ADAL" clId="{EDF25611-2CBD-FB49-BAA1-F5158BFA8093}" dt="2021-01-18T08:15:59.893" v="5328" actId="1035"/>
          <ac:spMkLst>
            <pc:docMk/>
            <pc:sldMk cId="1754341874" sldId="986"/>
            <ac:spMk id="28" creationId="{CC5B448E-E5DB-634D-A0E5-E9CDF6673C57}"/>
          </ac:spMkLst>
        </pc:spChg>
        <pc:grpChg chg="add">
          <ac:chgData name="Weihua Hu" userId="9989cbae-e768-48b4-bcc8-7120afda6378" providerId="ADAL" clId="{EDF25611-2CBD-FB49-BAA1-F5158BFA8093}" dt="2021-01-18T08:16:33.224" v="5330" actId="164"/>
          <ac:grpSpMkLst>
            <pc:docMk/>
            <pc:sldMk cId="1754341874" sldId="986"/>
            <ac:grpSpMk id="29" creationId="{C89A4B9F-1A15-E54A-A518-4E04F70E471C}"/>
          </ac:grpSpMkLst>
        </pc:grpChg>
        <pc:picChg chg="add del mod modCrop">
          <ac:chgData name="Weihua Hu" userId="9989cbae-e768-48b4-bcc8-7120afda6378" providerId="ADAL" clId="{EDF25611-2CBD-FB49-BAA1-F5158BFA8093}" dt="2021-01-18T07:48:34.521" v="4963" actId="478"/>
          <ac:picMkLst>
            <pc:docMk/>
            <pc:sldMk cId="1754341874" sldId="986"/>
            <ac:picMk id="8" creationId="{217CB1A6-3700-A040-AFE5-D6C3B624E619}"/>
          </ac:picMkLst>
        </pc:picChg>
        <pc:picChg chg="add del mod">
          <ac:chgData name="Weihua Hu" userId="9989cbae-e768-48b4-bcc8-7120afda6378" providerId="ADAL" clId="{EDF25611-2CBD-FB49-BAA1-F5158BFA8093}" dt="2021-01-18T07:56:09.114" v="5022" actId="478"/>
          <ac:picMkLst>
            <pc:docMk/>
            <pc:sldMk cId="1754341874" sldId="986"/>
            <ac:picMk id="9" creationId="{804D2417-4ED8-9F45-9D6D-43E1EABD9C28}"/>
          </ac:picMkLst>
        </pc:picChg>
        <pc:picChg chg="add mod modCrop">
          <ac:chgData name="Weihua Hu" userId="9989cbae-e768-48b4-bcc8-7120afda6378" providerId="ADAL" clId="{EDF25611-2CBD-FB49-BAA1-F5158BFA8093}" dt="2021-01-18T08:15:25.719" v="5314" actId="1038"/>
          <ac:picMkLst>
            <pc:docMk/>
            <pc:sldMk cId="1754341874" sldId="986"/>
            <ac:picMk id="10" creationId="{F45A47FB-3005-B946-8129-C411F2650ACC}"/>
          </ac:picMkLst>
        </pc:picChg>
      </pc:sldChg>
      <pc:sldChg chg="addSp delSp modSp new mod">
        <pc:chgData name="Weihua Hu" userId="9989cbae-e768-48b4-bcc8-7120afda6378" providerId="ADAL" clId="{EDF25611-2CBD-FB49-BAA1-F5158BFA8093}" dt="2021-01-18T20:16:53.598" v="7915" actId="20577"/>
        <pc:sldMkLst>
          <pc:docMk/>
          <pc:sldMk cId="912739439" sldId="987"/>
        </pc:sldMkLst>
        <pc:spChg chg="mod">
          <ac:chgData name="Weihua Hu" userId="9989cbae-e768-48b4-bcc8-7120afda6378" providerId="ADAL" clId="{EDF25611-2CBD-FB49-BAA1-F5158BFA8093}" dt="2021-01-18T07:43:43.219" v="4780"/>
          <ac:spMkLst>
            <pc:docMk/>
            <pc:sldMk cId="912739439" sldId="987"/>
            <ac:spMk id="2" creationId="{4F92B6AB-C647-B241-906E-1494F4E61B47}"/>
          </ac:spMkLst>
        </pc:spChg>
        <pc:spChg chg="mod">
          <ac:chgData name="Weihua Hu" userId="9989cbae-e768-48b4-bcc8-7120afda6378" providerId="ADAL" clId="{EDF25611-2CBD-FB49-BAA1-F5158BFA8093}" dt="2021-01-18T20:16:53.598" v="7915" actId="20577"/>
          <ac:spMkLst>
            <pc:docMk/>
            <pc:sldMk cId="912739439" sldId="987"/>
            <ac:spMk id="3" creationId="{4EFFD57C-8065-4B43-B3BB-2EC5392E385A}"/>
          </ac:spMkLst>
        </pc:spChg>
        <pc:spChg chg="add mod">
          <ac:chgData name="Weihua Hu" userId="9989cbae-e768-48b4-bcc8-7120afda6378" providerId="ADAL" clId="{EDF25611-2CBD-FB49-BAA1-F5158BFA8093}" dt="2021-01-18T08:20:54.407" v="5495" actId="1076"/>
          <ac:spMkLst>
            <pc:docMk/>
            <pc:sldMk cId="912739439" sldId="987"/>
            <ac:spMk id="8" creationId="{813464EC-9B8C-BB4A-8FD7-666BE7C22315}"/>
          </ac:spMkLst>
        </pc:spChg>
        <pc:spChg chg="add mod">
          <ac:chgData name="Weihua Hu" userId="9989cbae-e768-48b4-bcc8-7120afda6378" providerId="ADAL" clId="{EDF25611-2CBD-FB49-BAA1-F5158BFA8093}" dt="2021-01-18T08:20:45.150" v="5494" actId="1035"/>
          <ac:spMkLst>
            <pc:docMk/>
            <pc:sldMk cId="912739439" sldId="987"/>
            <ac:spMk id="9" creationId="{2DF795B4-0332-1F48-A6CA-A59D8956E2DF}"/>
          </ac:spMkLst>
        </pc:spChg>
        <pc:spChg chg="add del mod">
          <ac:chgData name="Weihua Hu" userId="9989cbae-e768-48b4-bcc8-7120afda6378" providerId="ADAL" clId="{EDF25611-2CBD-FB49-BAA1-F5158BFA8093}" dt="2021-01-18T08:16:43.294" v="5333" actId="478"/>
          <ac:spMkLst>
            <pc:docMk/>
            <pc:sldMk cId="912739439" sldId="987"/>
            <ac:spMk id="11" creationId="{513D037A-1FBD-C243-8489-5923786F011E}"/>
          </ac:spMkLst>
        </pc:spChg>
        <pc:spChg chg="add mod">
          <ac:chgData name="Weihua Hu" userId="9989cbae-e768-48b4-bcc8-7120afda6378" providerId="ADAL" clId="{EDF25611-2CBD-FB49-BAA1-F5158BFA8093}" dt="2021-01-18T08:20:26.873" v="5481" actId="1035"/>
          <ac:spMkLst>
            <pc:docMk/>
            <pc:sldMk cId="912739439" sldId="987"/>
            <ac:spMk id="12" creationId="{4DF3C197-044B-9F4E-BA2A-DA0AE37750EB}"/>
          </ac:spMkLst>
        </pc:spChg>
        <pc:spChg chg="add mod">
          <ac:chgData name="Weihua Hu" userId="9989cbae-e768-48b4-bcc8-7120afda6378" providerId="ADAL" clId="{EDF25611-2CBD-FB49-BAA1-F5158BFA8093}" dt="2021-01-18T08:20:26.873" v="5481" actId="1035"/>
          <ac:spMkLst>
            <pc:docMk/>
            <pc:sldMk cId="912739439" sldId="987"/>
            <ac:spMk id="13" creationId="{460DED47-F4E5-F349-AA5B-DD2A882C0657}"/>
          </ac:spMkLst>
        </pc:spChg>
        <pc:spChg chg="mod">
          <ac:chgData name="Weihua Hu" userId="9989cbae-e768-48b4-bcc8-7120afda6378" providerId="ADAL" clId="{EDF25611-2CBD-FB49-BAA1-F5158BFA8093}" dt="2021-01-18T08:16:40.711" v="5332"/>
          <ac:spMkLst>
            <pc:docMk/>
            <pc:sldMk cId="912739439" sldId="987"/>
            <ac:spMk id="16" creationId="{6A893718-842C-6342-9A02-F1A65A3E714B}"/>
          </ac:spMkLst>
        </pc:spChg>
        <pc:spChg chg="mod">
          <ac:chgData name="Weihua Hu" userId="9989cbae-e768-48b4-bcc8-7120afda6378" providerId="ADAL" clId="{EDF25611-2CBD-FB49-BAA1-F5158BFA8093}" dt="2021-01-18T08:16:40.711" v="5332"/>
          <ac:spMkLst>
            <pc:docMk/>
            <pc:sldMk cId="912739439" sldId="987"/>
            <ac:spMk id="17" creationId="{F2DD0C4D-77C6-B044-A7A3-1C317C26CB3C}"/>
          </ac:spMkLst>
        </pc:spChg>
        <pc:spChg chg="mod">
          <ac:chgData name="Weihua Hu" userId="9989cbae-e768-48b4-bcc8-7120afda6378" providerId="ADAL" clId="{EDF25611-2CBD-FB49-BAA1-F5158BFA8093}" dt="2021-01-18T08:16:40.711" v="5332"/>
          <ac:spMkLst>
            <pc:docMk/>
            <pc:sldMk cId="912739439" sldId="987"/>
            <ac:spMk id="18" creationId="{9DC1859B-6EB8-FB47-9C24-7EB4E88E247D}"/>
          </ac:spMkLst>
        </pc:spChg>
        <pc:spChg chg="mod">
          <ac:chgData name="Weihua Hu" userId="9989cbae-e768-48b4-bcc8-7120afda6378" providerId="ADAL" clId="{EDF25611-2CBD-FB49-BAA1-F5158BFA8093}" dt="2021-01-18T08:21:25.436" v="5518" actId="1037"/>
          <ac:spMkLst>
            <pc:docMk/>
            <pc:sldMk cId="912739439" sldId="987"/>
            <ac:spMk id="19" creationId="{C31372BC-2391-3E4B-B864-BCAFD31D6131}"/>
          </ac:spMkLst>
        </pc:spChg>
        <pc:spChg chg="mod">
          <ac:chgData name="Weihua Hu" userId="9989cbae-e768-48b4-bcc8-7120afda6378" providerId="ADAL" clId="{EDF25611-2CBD-FB49-BAA1-F5158BFA8093}" dt="2021-01-18T08:16:40.711" v="5332"/>
          <ac:spMkLst>
            <pc:docMk/>
            <pc:sldMk cId="912739439" sldId="987"/>
            <ac:spMk id="20" creationId="{F2B72C81-BD24-0C43-BC8D-F92953C4149A}"/>
          </ac:spMkLst>
        </pc:spChg>
        <pc:spChg chg="mod">
          <ac:chgData name="Weihua Hu" userId="9989cbae-e768-48b4-bcc8-7120afda6378" providerId="ADAL" clId="{EDF25611-2CBD-FB49-BAA1-F5158BFA8093}" dt="2021-01-18T08:16:40.711" v="5332"/>
          <ac:spMkLst>
            <pc:docMk/>
            <pc:sldMk cId="912739439" sldId="987"/>
            <ac:spMk id="21" creationId="{87861633-D5F4-AB43-932A-A6AADB3F26D8}"/>
          </ac:spMkLst>
        </pc:spChg>
        <pc:spChg chg="mod">
          <ac:chgData name="Weihua Hu" userId="9989cbae-e768-48b4-bcc8-7120afda6378" providerId="ADAL" clId="{EDF25611-2CBD-FB49-BAA1-F5158BFA8093}" dt="2021-01-18T08:16:40.711" v="5332"/>
          <ac:spMkLst>
            <pc:docMk/>
            <pc:sldMk cId="912739439" sldId="987"/>
            <ac:spMk id="22" creationId="{949D923F-F403-2046-ACB2-C1F853FD1D11}"/>
          </ac:spMkLst>
        </pc:spChg>
        <pc:spChg chg="mod">
          <ac:chgData name="Weihua Hu" userId="9989cbae-e768-48b4-bcc8-7120afda6378" providerId="ADAL" clId="{EDF25611-2CBD-FB49-BAA1-F5158BFA8093}" dt="2021-01-18T08:16:40.711" v="5332"/>
          <ac:spMkLst>
            <pc:docMk/>
            <pc:sldMk cId="912739439" sldId="987"/>
            <ac:spMk id="23" creationId="{FC83D895-0C4D-8E46-A5EE-4E17F9D8E2B5}"/>
          </ac:spMkLst>
        </pc:spChg>
        <pc:spChg chg="mod">
          <ac:chgData name="Weihua Hu" userId="9989cbae-e768-48b4-bcc8-7120afda6378" providerId="ADAL" clId="{EDF25611-2CBD-FB49-BAA1-F5158BFA8093}" dt="2021-01-18T08:16:40.711" v="5332"/>
          <ac:spMkLst>
            <pc:docMk/>
            <pc:sldMk cId="912739439" sldId="987"/>
            <ac:spMk id="24" creationId="{25DF8FC0-6A88-144A-9F04-554962D1A2B2}"/>
          </ac:spMkLst>
        </pc:spChg>
        <pc:spChg chg="mod">
          <ac:chgData name="Weihua Hu" userId="9989cbae-e768-48b4-bcc8-7120afda6378" providerId="ADAL" clId="{EDF25611-2CBD-FB49-BAA1-F5158BFA8093}" dt="2021-01-18T08:16:40.711" v="5332"/>
          <ac:spMkLst>
            <pc:docMk/>
            <pc:sldMk cId="912739439" sldId="987"/>
            <ac:spMk id="25" creationId="{A0AADEAB-130C-AF49-AF23-351458CAC9A4}"/>
          </ac:spMkLst>
        </pc:spChg>
        <pc:spChg chg="mod">
          <ac:chgData name="Weihua Hu" userId="9989cbae-e768-48b4-bcc8-7120afda6378" providerId="ADAL" clId="{EDF25611-2CBD-FB49-BAA1-F5158BFA8093}" dt="2021-01-18T08:16:40.711" v="5332"/>
          <ac:spMkLst>
            <pc:docMk/>
            <pc:sldMk cId="912739439" sldId="987"/>
            <ac:spMk id="26" creationId="{FF4649C2-70BD-104C-88D1-CBBD80FA715B}"/>
          </ac:spMkLst>
        </pc:spChg>
        <pc:spChg chg="mod">
          <ac:chgData name="Weihua Hu" userId="9989cbae-e768-48b4-bcc8-7120afda6378" providerId="ADAL" clId="{EDF25611-2CBD-FB49-BAA1-F5158BFA8093}" dt="2021-01-18T08:16:40.711" v="5332"/>
          <ac:spMkLst>
            <pc:docMk/>
            <pc:sldMk cId="912739439" sldId="987"/>
            <ac:spMk id="27" creationId="{28FBBA04-F181-E641-A403-98F7868ACD21}"/>
          </ac:spMkLst>
        </pc:spChg>
        <pc:spChg chg="mod">
          <ac:chgData name="Weihua Hu" userId="9989cbae-e768-48b4-bcc8-7120afda6378" providerId="ADAL" clId="{EDF25611-2CBD-FB49-BAA1-F5158BFA8093}" dt="2021-01-18T08:16:40.711" v="5332"/>
          <ac:spMkLst>
            <pc:docMk/>
            <pc:sldMk cId="912739439" sldId="987"/>
            <ac:spMk id="28" creationId="{2EEE358C-409F-8142-99EA-75F10170D00C}"/>
          </ac:spMkLst>
        </pc:spChg>
        <pc:spChg chg="mod">
          <ac:chgData name="Weihua Hu" userId="9989cbae-e768-48b4-bcc8-7120afda6378" providerId="ADAL" clId="{EDF25611-2CBD-FB49-BAA1-F5158BFA8093}" dt="2021-01-18T08:16:40.711" v="5332"/>
          <ac:spMkLst>
            <pc:docMk/>
            <pc:sldMk cId="912739439" sldId="987"/>
            <ac:spMk id="29" creationId="{A06A5ABD-4132-A347-ADDA-8D5C5EC697B3}"/>
          </ac:spMkLst>
        </pc:spChg>
        <pc:spChg chg="mod">
          <ac:chgData name="Weihua Hu" userId="9989cbae-e768-48b4-bcc8-7120afda6378" providerId="ADAL" clId="{EDF25611-2CBD-FB49-BAA1-F5158BFA8093}" dt="2021-01-18T08:16:40.711" v="5332"/>
          <ac:spMkLst>
            <pc:docMk/>
            <pc:sldMk cId="912739439" sldId="987"/>
            <ac:spMk id="30" creationId="{48C5358F-9598-1941-B432-9E2173346F3B}"/>
          </ac:spMkLst>
        </pc:spChg>
        <pc:spChg chg="mod">
          <ac:chgData name="Weihua Hu" userId="9989cbae-e768-48b4-bcc8-7120afda6378" providerId="ADAL" clId="{EDF25611-2CBD-FB49-BAA1-F5158BFA8093}" dt="2021-01-18T08:16:40.711" v="5332"/>
          <ac:spMkLst>
            <pc:docMk/>
            <pc:sldMk cId="912739439" sldId="987"/>
            <ac:spMk id="31" creationId="{B6ED46D2-B715-CD42-BAAC-DE7863B06899}"/>
          </ac:spMkLst>
        </pc:spChg>
        <pc:spChg chg="add del mod">
          <ac:chgData name="Weihua Hu" userId="9989cbae-e768-48b4-bcc8-7120afda6378" providerId="ADAL" clId="{EDF25611-2CBD-FB49-BAA1-F5158BFA8093}" dt="2021-01-18T08:17:30.080" v="5339" actId="478"/>
          <ac:spMkLst>
            <pc:docMk/>
            <pc:sldMk cId="912739439" sldId="987"/>
            <ac:spMk id="32" creationId="{14DEB174-B818-334A-8FC2-DEA04F77A942}"/>
          </ac:spMkLst>
        </pc:spChg>
        <pc:spChg chg="add mod">
          <ac:chgData name="Weihua Hu" userId="9989cbae-e768-48b4-bcc8-7120afda6378" providerId="ADAL" clId="{EDF25611-2CBD-FB49-BAA1-F5158BFA8093}" dt="2021-01-18T08:20:26.873" v="5481" actId="1035"/>
          <ac:spMkLst>
            <pc:docMk/>
            <pc:sldMk cId="912739439" sldId="987"/>
            <ac:spMk id="33" creationId="{61FA4E63-C318-1D4A-B27B-F7085AB4A613}"/>
          </ac:spMkLst>
        </pc:spChg>
        <pc:spChg chg="add mod">
          <ac:chgData name="Weihua Hu" userId="9989cbae-e768-48b4-bcc8-7120afda6378" providerId="ADAL" clId="{EDF25611-2CBD-FB49-BAA1-F5158BFA8093}" dt="2021-01-18T08:20:26.873" v="5481" actId="1035"/>
          <ac:spMkLst>
            <pc:docMk/>
            <pc:sldMk cId="912739439" sldId="987"/>
            <ac:spMk id="34" creationId="{2966FB8D-6FFF-7742-B56D-AD8A9A89F627}"/>
          </ac:spMkLst>
        </pc:spChg>
        <pc:spChg chg="add mod">
          <ac:chgData name="Weihua Hu" userId="9989cbae-e768-48b4-bcc8-7120afda6378" providerId="ADAL" clId="{EDF25611-2CBD-FB49-BAA1-F5158BFA8093}" dt="2021-01-18T08:20:26.873" v="5481" actId="1035"/>
          <ac:spMkLst>
            <pc:docMk/>
            <pc:sldMk cId="912739439" sldId="987"/>
            <ac:spMk id="35" creationId="{21C244EB-61A6-DF4B-9E59-1A4B62FF59C1}"/>
          </ac:spMkLst>
        </pc:spChg>
        <pc:spChg chg="add mod">
          <ac:chgData name="Weihua Hu" userId="9989cbae-e768-48b4-bcc8-7120afda6378" providerId="ADAL" clId="{EDF25611-2CBD-FB49-BAA1-F5158BFA8093}" dt="2021-01-18T08:20:26.873" v="5481" actId="1035"/>
          <ac:spMkLst>
            <pc:docMk/>
            <pc:sldMk cId="912739439" sldId="987"/>
            <ac:spMk id="36" creationId="{8C59AD58-2F67-6848-9E4C-041AACC898A0}"/>
          </ac:spMkLst>
        </pc:spChg>
        <pc:spChg chg="add mod">
          <ac:chgData name="Weihua Hu" userId="9989cbae-e768-48b4-bcc8-7120afda6378" providerId="ADAL" clId="{EDF25611-2CBD-FB49-BAA1-F5158BFA8093}" dt="2021-01-18T08:20:26.873" v="5481" actId="1035"/>
          <ac:spMkLst>
            <pc:docMk/>
            <pc:sldMk cId="912739439" sldId="987"/>
            <ac:spMk id="37" creationId="{6E9F4DB5-4E77-3D4F-9140-12F88C97AC9B}"/>
          </ac:spMkLst>
        </pc:spChg>
        <pc:grpChg chg="add mod">
          <ac:chgData name="Weihua Hu" userId="9989cbae-e768-48b4-bcc8-7120afda6378" providerId="ADAL" clId="{EDF25611-2CBD-FB49-BAA1-F5158BFA8093}" dt="2021-01-18T08:20:39.807" v="5491" actId="1035"/>
          <ac:grpSpMkLst>
            <pc:docMk/>
            <pc:sldMk cId="912739439" sldId="987"/>
            <ac:grpSpMk id="14" creationId="{4F96885E-5428-404C-8CAC-D3B7B9977B15}"/>
          </ac:grpSpMkLst>
        </pc:grpChg>
        <pc:grpChg chg="add mod">
          <ac:chgData name="Weihua Hu" userId="9989cbae-e768-48b4-bcc8-7120afda6378" providerId="ADAL" clId="{EDF25611-2CBD-FB49-BAA1-F5158BFA8093}" dt="2021-01-18T08:20:39.807" v="5491" actId="1035"/>
          <ac:grpSpMkLst>
            <pc:docMk/>
            <pc:sldMk cId="912739439" sldId="987"/>
            <ac:grpSpMk id="38" creationId="{F9CB70D5-1BE4-4945-8EE0-1C31E06C05C0}"/>
          </ac:grpSpMkLst>
        </pc:grpChg>
        <pc:picChg chg="add del mod">
          <ac:chgData name="Weihua Hu" userId="9989cbae-e768-48b4-bcc8-7120afda6378" providerId="ADAL" clId="{EDF25611-2CBD-FB49-BAA1-F5158BFA8093}" dt="2021-01-18T07:46:01.816" v="4895" actId="478"/>
          <ac:picMkLst>
            <pc:docMk/>
            <pc:sldMk cId="912739439" sldId="987"/>
            <ac:picMk id="7" creationId="{E79A00A4-C912-9C4E-B9E1-A81654C1B8FD}"/>
          </ac:picMkLst>
        </pc:picChg>
        <pc:picChg chg="add del mod modCrop">
          <ac:chgData name="Weihua Hu" userId="9989cbae-e768-48b4-bcc8-7120afda6378" providerId="ADAL" clId="{EDF25611-2CBD-FB49-BAA1-F5158BFA8093}" dt="2021-01-18T08:16:39.958" v="5331" actId="478"/>
          <ac:picMkLst>
            <pc:docMk/>
            <pc:sldMk cId="912739439" sldId="987"/>
            <ac:picMk id="10" creationId="{DDAFF0C1-1827-1C4E-8AD7-BA600F5FC8C2}"/>
          </ac:picMkLst>
        </pc:picChg>
        <pc:picChg chg="mod">
          <ac:chgData name="Weihua Hu" userId="9989cbae-e768-48b4-bcc8-7120afda6378" providerId="ADAL" clId="{EDF25611-2CBD-FB49-BAA1-F5158BFA8093}" dt="2021-01-18T08:16:40.711" v="5332"/>
          <ac:picMkLst>
            <pc:docMk/>
            <pc:sldMk cId="912739439" sldId="987"/>
            <ac:picMk id="15" creationId="{FF40C872-21E7-B540-92FA-82C68E3D0923}"/>
          </ac:picMkLst>
        </pc:picChg>
      </pc:sldChg>
      <pc:sldChg chg="addSp modSp new mod">
        <pc:chgData name="Weihua Hu" userId="9989cbae-e768-48b4-bcc8-7120afda6378" providerId="ADAL" clId="{EDF25611-2CBD-FB49-BAA1-F5158BFA8093}" dt="2021-01-18T20:18:02.498" v="7936" actId="113"/>
        <pc:sldMkLst>
          <pc:docMk/>
          <pc:sldMk cId="23197905" sldId="988"/>
        </pc:sldMkLst>
        <pc:spChg chg="mod">
          <ac:chgData name="Weihua Hu" userId="9989cbae-e768-48b4-bcc8-7120afda6378" providerId="ADAL" clId="{EDF25611-2CBD-FB49-BAA1-F5158BFA8093}" dt="2021-01-18T08:21:57.416" v="5559" actId="27636"/>
          <ac:spMkLst>
            <pc:docMk/>
            <pc:sldMk cId="23197905" sldId="988"/>
            <ac:spMk id="2" creationId="{D47C5543-BF2E-3E47-98D4-A1E291FC5929}"/>
          </ac:spMkLst>
        </pc:spChg>
        <pc:spChg chg="mod">
          <ac:chgData name="Weihua Hu" userId="9989cbae-e768-48b4-bcc8-7120afda6378" providerId="ADAL" clId="{EDF25611-2CBD-FB49-BAA1-F5158BFA8093}" dt="2021-01-18T20:18:02.498" v="7936" actId="113"/>
          <ac:spMkLst>
            <pc:docMk/>
            <pc:sldMk cId="23197905" sldId="988"/>
            <ac:spMk id="3" creationId="{9E9FD063-534E-A544-920A-D3B10E26DF60}"/>
          </ac:spMkLst>
        </pc:spChg>
        <pc:spChg chg="add mod">
          <ac:chgData name="Weihua Hu" userId="9989cbae-e768-48b4-bcc8-7120afda6378" providerId="ADAL" clId="{EDF25611-2CBD-FB49-BAA1-F5158BFA8093}" dt="2021-01-18T08:26:02.513" v="5822" actId="20577"/>
          <ac:spMkLst>
            <pc:docMk/>
            <pc:sldMk cId="23197905" sldId="988"/>
            <ac:spMk id="7" creationId="{6C350127-BECD-6D4B-A3ED-5E8632216ABA}"/>
          </ac:spMkLst>
        </pc:spChg>
        <pc:spChg chg="add mod">
          <ac:chgData name="Weihua Hu" userId="9989cbae-e768-48b4-bcc8-7120afda6378" providerId="ADAL" clId="{EDF25611-2CBD-FB49-BAA1-F5158BFA8093}" dt="2021-01-18T08:28:22.602" v="5855" actId="113"/>
          <ac:spMkLst>
            <pc:docMk/>
            <pc:sldMk cId="23197905" sldId="988"/>
            <ac:spMk id="8" creationId="{246D3BE7-AB4E-3D40-9F5C-4DC1372F43FB}"/>
          </ac:spMkLst>
        </pc:spChg>
      </pc:sldChg>
      <pc:sldChg chg="modSp new mod">
        <pc:chgData name="Weihua Hu" userId="9989cbae-e768-48b4-bcc8-7120afda6378" providerId="ADAL" clId="{EDF25611-2CBD-FB49-BAA1-F5158BFA8093}" dt="2021-01-18T09:26:10.763" v="7793" actId="20577"/>
        <pc:sldMkLst>
          <pc:docMk/>
          <pc:sldMk cId="2257321649" sldId="989"/>
        </pc:sldMkLst>
        <pc:spChg chg="mod">
          <ac:chgData name="Weihua Hu" userId="9989cbae-e768-48b4-bcc8-7120afda6378" providerId="ADAL" clId="{EDF25611-2CBD-FB49-BAA1-F5158BFA8093}" dt="2021-01-18T08:28:50.027" v="5856"/>
          <ac:spMkLst>
            <pc:docMk/>
            <pc:sldMk cId="2257321649" sldId="989"/>
            <ac:spMk id="2" creationId="{F277433E-B737-C94C-BCDA-86FB5229D51C}"/>
          </ac:spMkLst>
        </pc:spChg>
        <pc:spChg chg="mod">
          <ac:chgData name="Weihua Hu" userId="9989cbae-e768-48b4-bcc8-7120afda6378" providerId="ADAL" clId="{EDF25611-2CBD-FB49-BAA1-F5158BFA8093}" dt="2021-01-18T09:26:10.763" v="7793" actId="20577"/>
          <ac:spMkLst>
            <pc:docMk/>
            <pc:sldMk cId="2257321649" sldId="989"/>
            <ac:spMk id="3" creationId="{C78AAD02-9A96-4D4F-94E0-B2F60ED006FA}"/>
          </ac:spMkLst>
        </pc:spChg>
      </pc:sldChg>
      <pc:sldChg chg="modSp new del mod">
        <pc:chgData name="Weihua Hu" userId="9989cbae-e768-48b4-bcc8-7120afda6378" providerId="ADAL" clId="{EDF25611-2CBD-FB49-BAA1-F5158BFA8093}" dt="2021-01-18T09:05:25.695" v="6445" actId="2696"/>
        <pc:sldMkLst>
          <pc:docMk/>
          <pc:sldMk cId="124249563" sldId="990"/>
        </pc:sldMkLst>
        <pc:spChg chg="mod">
          <ac:chgData name="Weihua Hu" userId="9989cbae-e768-48b4-bcc8-7120afda6378" providerId="ADAL" clId="{EDF25611-2CBD-FB49-BAA1-F5158BFA8093}" dt="2021-01-18T09:04:38.648" v="6385"/>
          <ac:spMkLst>
            <pc:docMk/>
            <pc:sldMk cId="124249563" sldId="990"/>
            <ac:spMk id="2" creationId="{E62B30E9-50BA-774B-8F58-7FEEE3BE6518}"/>
          </ac:spMkLst>
        </pc:spChg>
        <pc:spChg chg="mod">
          <ac:chgData name="Weihua Hu" userId="9989cbae-e768-48b4-bcc8-7120afda6378" providerId="ADAL" clId="{EDF25611-2CBD-FB49-BAA1-F5158BFA8093}" dt="2021-01-18T09:04:51.688" v="6408" actId="20577"/>
          <ac:spMkLst>
            <pc:docMk/>
            <pc:sldMk cId="124249563" sldId="990"/>
            <ac:spMk id="3" creationId="{2E93EFDA-7DA9-0347-AA35-CD33BC04C719}"/>
          </ac:spMkLst>
        </pc:spChg>
      </pc:sldChg>
      <pc:sldChg chg="modSp new mod">
        <pc:chgData name="Weihua Hu" userId="9989cbae-e768-48b4-bcc8-7120afda6378" providerId="ADAL" clId="{EDF25611-2CBD-FB49-BAA1-F5158BFA8093}" dt="2021-01-18T20:19:11.399" v="7959" actId="113"/>
        <pc:sldMkLst>
          <pc:docMk/>
          <pc:sldMk cId="2030614582" sldId="990"/>
        </pc:sldMkLst>
        <pc:spChg chg="mod">
          <ac:chgData name="Weihua Hu" userId="9989cbae-e768-48b4-bcc8-7120afda6378" providerId="ADAL" clId="{EDF25611-2CBD-FB49-BAA1-F5158BFA8093}" dt="2021-01-18T09:06:16.219" v="6502" actId="20577"/>
          <ac:spMkLst>
            <pc:docMk/>
            <pc:sldMk cId="2030614582" sldId="990"/>
            <ac:spMk id="2" creationId="{2651229D-DFE2-4042-85F8-7D9DA7ECED6F}"/>
          </ac:spMkLst>
        </pc:spChg>
        <pc:spChg chg="mod">
          <ac:chgData name="Weihua Hu" userId="9989cbae-e768-48b4-bcc8-7120afda6378" providerId="ADAL" clId="{EDF25611-2CBD-FB49-BAA1-F5158BFA8093}" dt="2021-01-18T20:19:11.399" v="7959" actId="113"/>
          <ac:spMkLst>
            <pc:docMk/>
            <pc:sldMk cId="2030614582" sldId="990"/>
            <ac:spMk id="3" creationId="{0CB25A09-954E-E248-8DB0-4A5D5655F585}"/>
          </ac:spMkLst>
        </pc:spChg>
        <pc:spChg chg="mod">
          <ac:chgData name="Weihua Hu" userId="9989cbae-e768-48b4-bcc8-7120afda6378" providerId="ADAL" clId="{EDF25611-2CBD-FB49-BAA1-F5158BFA8093}" dt="2021-01-18T09:19:36.715" v="7630" actId="20577"/>
          <ac:spMkLst>
            <pc:docMk/>
            <pc:sldMk cId="2030614582" sldId="990"/>
            <ac:spMk id="5" creationId="{3C2637A9-B661-4B45-9DA7-48BBEEEDCC79}"/>
          </ac:spMkLst>
        </pc:spChg>
      </pc:sldChg>
      <pc:sldChg chg="modSp new del mod">
        <pc:chgData name="Weihua Hu" userId="9989cbae-e768-48b4-bcc8-7120afda6378" providerId="ADAL" clId="{EDF25611-2CBD-FB49-BAA1-F5158BFA8093}" dt="2021-01-18T09:10:40.559" v="6895" actId="2696"/>
        <pc:sldMkLst>
          <pc:docMk/>
          <pc:sldMk cId="1429863819" sldId="991"/>
        </pc:sldMkLst>
        <pc:spChg chg="mod">
          <ac:chgData name="Weihua Hu" userId="9989cbae-e768-48b4-bcc8-7120afda6378" providerId="ADAL" clId="{EDF25611-2CBD-FB49-BAA1-F5158BFA8093}" dt="2021-01-18T09:10:35.754" v="6894" actId="20577"/>
          <ac:spMkLst>
            <pc:docMk/>
            <pc:sldMk cId="1429863819" sldId="991"/>
            <ac:spMk id="2" creationId="{1FDE5079-5687-6448-AFC7-D7EC996B0EF2}"/>
          </ac:spMkLst>
        </pc:spChg>
      </pc:sldChg>
      <pc:sldChg chg="addSp delSp modSp new mod">
        <pc:chgData name="Weihua Hu" userId="9989cbae-e768-48b4-bcc8-7120afda6378" providerId="ADAL" clId="{EDF25611-2CBD-FB49-BAA1-F5158BFA8093}" dt="2021-01-18T23:55:15.510" v="11964"/>
        <pc:sldMkLst>
          <pc:docMk/>
          <pc:sldMk cId="1772097121" sldId="991"/>
        </pc:sldMkLst>
        <pc:spChg chg="mod">
          <ac:chgData name="Weihua Hu" userId="9989cbae-e768-48b4-bcc8-7120afda6378" providerId="ADAL" clId="{EDF25611-2CBD-FB49-BAA1-F5158BFA8093}" dt="2021-01-18T21:57:14.254" v="9630" actId="20577"/>
          <ac:spMkLst>
            <pc:docMk/>
            <pc:sldMk cId="1772097121" sldId="991"/>
            <ac:spMk id="2" creationId="{53CCB776-EA94-9D40-84BB-7FBE4354F6E5}"/>
          </ac:spMkLst>
        </pc:spChg>
        <pc:spChg chg="mod">
          <ac:chgData name="Weihua Hu" userId="9989cbae-e768-48b4-bcc8-7120afda6378" providerId="ADAL" clId="{EDF25611-2CBD-FB49-BAA1-F5158BFA8093}" dt="2021-01-18T23:55:15.510" v="11964"/>
          <ac:spMkLst>
            <pc:docMk/>
            <pc:sldMk cId="1772097121" sldId="991"/>
            <ac:spMk id="3" creationId="{A06927D7-2B29-B444-9AE5-407973EEBBCE}"/>
          </ac:spMkLst>
        </pc:spChg>
        <pc:spChg chg="add mod">
          <ac:chgData name="Weihua Hu" userId="9989cbae-e768-48b4-bcc8-7120afda6378" providerId="ADAL" clId="{EDF25611-2CBD-FB49-BAA1-F5158BFA8093}" dt="2021-01-18T21:50:26.466" v="9467" actId="20577"/>
          <ac:spMkLst>
            <pc:docMk/>
            <pc:sldMk cId="1772097121" sldId="991"/>
            <ac:spMk id="7" creationId="{7AFE799C-1A81-0449-BE71-2B72C5634093}"/>
          </ac:spMkLst>
        </pc:spChg>
        <pc:spChg chg="add mod">
          <ac:chgData name="Weihua Hu" userId="9989cbae-e768-48b4-bcc8-7120afda6378" providerId="ADAL" clId="{EDF25611-2CBD-FB49-BAA1-F5158BFA8093}" dt="2021-01-18T21:38:17.792" v="9418" actId="1076"/>
          <ac:spMkLst>
            <pc:docMk/>
            <pc:sldMk cId="1772097121" sldId="991"/>
            <ac:spMk id="8" creationId="{581D20E6-8653-D049-9D41-5A8AE129E6F8}"/>
          </ac:spMkLst>
        </pc:spChg>
        <pc:spChg chg="add mod">
          <ac:chgData name="Weihua Hu" userId="9989cbae-e768-48b4-bcc8-7120afda6378" providerId="ADAL" clId="{EDF25611-2CBD-FB49-BAA1-F5158BFA8093}" dt="2021-01-18T21:38:17.792" v="9418" actId="1076"/>
          <ac:spMkLst>
            <pc:docMk/>
            <pc:sldMk cId="1772097121" sldId="991"/>
            <ac:spMk id="9" creationId="{F19EB360-E90C-3F45-8943-AD2C0164E981}"/>
          </ac:spMkLst>
        </pc:spChg>
        <pc:spChg chg="add del mod">
          <ac:chgData name="Weihua Hu" userId="9989cbae-e768-48b4-bcc8-7120afda6378" providerId="ADAL" clId="{EDF25611-2CBD-FB49-BAA1-F5158BFA8093}" dt="2021-01-18T21:36:43.892" v="9349" actId="478"/>
          <ac:spMkLst>
            <pc:docMk/>
            <pc:sldMk cId="1772097121" sldId="991"/>
            <ac:spMk id="10" creationId="{1F8ADBB8-1DB9-2747-8840-C20BE9941764}"/>
          </ac:spMkLst>
        </pc:spChg>
        <pc:spChg chg="add del mod">
          <ac:chgData name="Weihua Hu" userId="9989cbae-e768-48b4-bcc8-7120afda6378" providerId="ADAL" clId="{EDF25611-2CBD-FB49-BAA1-F5158BFA8093}" dt="2021-01-18T21:36:42.246" v="9348" actId="478"/>
          <ac:spMkLst>
            <pc:docMk/>
            <pc:sldMk cId="1772097121" sldId="991"/>
            <ac:spMk id="11" creationId="{E312A5E1-C0B5-2047-8F11-6F5577C57989}"/>
          </ac:spMkLst>
        </pc:spChg>
        <pc:spChg chg="add del mod">
          <ac:chgData name="Weihua Hu" userId="9989cbae-e768-48b4-bcc8-7120afda6378" providerId="ADAL" clId="{EDF25611-2CBD-FB49-BAA1-F5158BFA8093}" dt="2021-01-18T21:36:40.152" v="9347" actId="478"/>
          <ac:spMkLst>
            <pc:docMk/>
            <pc:sldMk cId="1772097121" sldId="991"/>
            <ac:spMk id="12" creationId="{B832ED1E-388B-6340-9CEB-A1AF8DB2B70A}"/>
          </ac:spMkLst>
        </pc:spChg>
        <pc:spChg chg="add mod">
          <ac:chgData name="Weihua Hu" userId="9989cbae-e768-48b4-bcc8-7120afda6378" providerId="ADAL" clId="{EDF25611-2CBD-FB49-BAA1-F5158BFA8093}" dt="2021-01-18T21:38:17.792" v="9418" actId="1076"/>
          <ac:spMkLst>
            <pc:docMk/>
            <pc:sldMk cId="1772097121" sldId="991"/>
            <ac:spMk id="18" creationId="{E62C9FBE-E0E1-BC48-A39C-6439F5496FD1}"/>
          </ac:spMkLst>
        </pc:spChg>
        <pc:spChg chg="add mod">
          <ac:chgData name="Weihua Hu" userId="9989cbae-e768-48b4-bcc8-7120afda6378" providerId="ADAL" clId="{EDF25611-2CBD-FB49-BAA1-F5158BFA8093}" dt="2021-01-18T21:38:17.792" v="9418" actId="1076"/>
          <ac:spMkLst>
            <pc:docMk/>
            <pc:sldMk cId="1772097121" sldId="991"/>
            <ac:spMk id="25" creationId="{D7F0FDDD-313F-924F-832A-BF91756D5B8E}"/>
          </ac:spMkLst>
        </pc:spChg>
        <pc:spChg chg="add mod">
          <ac:chgData name="Weihua Hu" userId="9989cbae-e768-48b4-bcc8-7120afda6378" providerId="ADAL" clId="{EDF25611-2CBD-FB49-BAA1-F5158BFA8093}" dt="2021-01-18T21:39:15.558" v="9424" actId="692"/>
          <ac:spMkLst>
            <pc:docMk/>
            <pc:sldMk cId="1772097121" sldId="991"/>
            <ac:spMk id="28" creationId="{2C666569-183E-DA4A-8C22-810C1DBC47FD}"/>
          </ac:spMkLst>
        </pc:spChg>
        <pc:spChg chg="add mod">
          <ac:chgData name="Weihua Hu" userId="9989cbae-e768-48b4-bcc8-7120afda6378" providerId="ADAL" clId="{EDF25611-2CBD-FB49-BAA1-F5158BFA8093}" dt="2021-01-18T21:39:15.558" v="9424" actId="692"/>
          <ac:spMkLst>
            <pc:docMk/>
            <pc:sldMk cId="1772097121" sldId="991"/>
            <ac:spMk id="29" creationId="{009AC5B2-E9F8-A84F-A81F-A51C781BE2B6}"/>
          </ac:spMkLst>
        </pc:spChg>
        <pc:spChg chg="add mod">
          <ac:chgData name="Weihua Hu" userId="9989cbae-e768-48b4-bcc8-7120afda6378" providerId="ADAL" clId="{EDF25611-2CBD-FB49-BAA1-F5158BFA8093}" dt="2021-01-18T21:39:15.558" v="9424" actId="692"/>
          <ac:spMkLst>
            <pc:docMk/>
            <pc:sldMk cId="1772097121" sldId="991"/>
            <ac:spMk id="30" creationId="{8D485413-BDF4-0E4C-9431-D12C1EEFC1B1}"/>
          </ac:spMkLst>
        </pc:spChg>
        <pc:spChg chg="add mod">
          <ac:chgData name="Weihua Hu" userId="9989cbae-e768-48b4-bcc8-7120afda6378" providerId="ADAL" clId="{EDF25611-2CBD-FB49-BAA1-F5158BFA8093}" dt="2021-01-18T21:39:15.558" v="9424" actId="692"/>
          <ac:spMkLst>
            <pc:docMk/>
            <pc:sldMk cId="1772097121" sldId="991"/>
            <ac:spMk id="31" creationId="{E00D5E72-8E65-CB47-810D-4208D8034D3B}"/>
          </ac:spMkLst>
        </pc:spChg>
        <pc:spChg chg="add mod">
          <ac:chgData name="Weihua Hu" userId="9989cbae-e768-48b4-bcc8-7120afda6378" providerId="ADAL" clId="{EDF25611-2CBD-FB49-BAA1-F5158BFA8093}" dt="2021-01-18T21:39:15.558" v="9424" actId="692"/>
          <ac:spMkLst>
            <pc:docMk/>
            <pc:sldMk cId="1772097121" sldId="991"/>
            <ac:spMk id="32" creationId="{01002347-52ED-BB49-B06E-4413DC16C4F1}"/>
          </ac:spMkLst>
        </pc:spChg>
        <pc:spChg chg="add del mod">
          <ac:chgData name="Weihua Hu" userId="9989cbae-e768-48b4-bcc8-7120afda6378" providerId="ADAL" clId="{EDF25611-2CBD-FB49-BAA1-F5158BFA8093}" dt="2021-01-18T21:52:16.499" v="9512" actId="478"/>
          <ac:spMkLst>
            <pc:docMk/>
            <pc:sldMk cId="1772097121" sldId="991"/>
            <ac:spMk id="43" creationId="{05B0015A-3875-C74A-A5D6-B26CA7164C9E}"/>
          </ac:spMkLst>
        </pc:spChg>
        <pc:spChg chg="add mod">
          <ac:chgData name="Weihua Hu" userId="9989cbae-e768-48b4-bcc8-7120afda6378" providerId="ADAL" clId="{EDF25611-2CBD-FB49-BAA1-F5158BFA8093}" dt="2021-01-18T21:52:45.483" v="9518" actId="113"/>
          <ac:spMkLst>
            <pc:docMk/>
            <pc:sldMk cId="1772097121" sldId="991"/>
            <ac:spMk id="44" creationId="{16EAD8CE-4DC9-7543-9BE8-D8BBD8095863}"/>
          </ac:spMkLst>
        </pc:spChg>
        <pc:spChg chg="add mod">
          <ac:chgData name="Weihua Hu" userId="9989cbae-e768-48b4-bcc8-7120afda6378" providerId="ADAL" clId="{EDF25611-2CBD-FB49-BAA1-F5158BFA8093}" dt="2021-01-18T21:52:49.313" v="9519" actId="113"/>
          <ac:spMkLst>
            <pc:docMk/>
            <pc:sldMk cId="1772097121" sldId="991"/>
            <ac:spMk id="45" creationId="{D60DEE99-2865-C14A-A129-2F7AB99E811A}"/>
          </ac:spMkLst>
        </pc:spChg>
        <pc:spChg chg="add mod">
          <ac:chgData name="Weihua Hu" userId="9989cbae-e768-48b4-bcc8-7120afda6378" providerId="ADAL" clId="{EDF25611-2CBD-FB49-BAA1-F5158BFA8093}" dt="2021-01-18T21:52:52.813" v="9520" actId="113"/>
          <ac:spMkLst>
            <pc:docMk/>
            <pc:sldMk cId="1772097121" sldId="991"/>
            <ac:spMk id="46" creationId="{8177FDA5-0AC8-C04B-B33F-4572F3BB8DFA}"/>
          </ac:spMkLst>
        </pc:spChg>
        <pc:spChg chg="add mod">
          <ac:chgData name="Weihua Hu" userId="9989cbae-e768-48b4-bcc8-7120afda6378" providerId="ADAL" clId="{EDF25611-2CBD-FB49-BAA1-F5158BFA8093}" dt="2021-01-18T21:52:56.554" v="9521" actId="113"/>
          <ac:spMkLst>
            <pc:docMk/>
            <pc:sldMk cId="1772097121" sldId="991"/>
            <ac:spMk id="47" creationId="{3B44D720-CDFA-DE4E-BC9C-A18A0E1087C8}"/>
          </ac:spMkLst>
        </pc:spChg>
        <pc:spChg chg="add mod">
          <ac:chgData name="Weihua Hu" userId="9989cbae-e768-48b4-bcc8-7120afda6378" providerId="ADAL" clId="{EDF25611-2CBD-FB49-BAA1-F5158BFA8093}" dt="2021-01-18T21:54:14.608" v="9551" actId="1037"/>
          <ac:spMkLst>
            <pc:docMk/>
            <pc:sldMk cId="1772097121" sldId="991"/>
            <ac:spMk id="48" creationId="{28785C27-56DE-D047-B80A-DBD7BE568D9D}"/>
          </ac:spMkLst>
        </pc:spChg>
        <pc:spChg chg="add mod">
          <ac:chgData name="Weihua Hu" userId="9989cbae-e768-48b4-bcc8-7120afda6378" providerId="ADAL" clId="{EDF25611-2CBD-FB49-BAA1-F5158BFA8093}" dt="2021-01-18T21:53:27.731" v="9530" actId="1036"/>
          <ac:spMkLst>
            <pc:docMk/>
            <pc:sldMk cId="1772097121" sldId="991"/>
            <ac:spMk id="49" creationId="{565A1C16-5C42-2240-B2CA-57F60388C79E}"/>
          </ac:spMkLst>
        </pc:spChg>
        <pc:spChg chg="add mod">
          <ac:chgData name="Weihua Hu" userId="9989cbae-e768-48b4-bcc8-7120afda6378" providerId="ADAL" clId="{EDF25611-2CBD-FB49-BAA1-F5158BFA8093}" dt="2021-01-18T21:53:39.542" v="9536" actId="1037"/>
          <ac:spMkLst>
            <pc:docMk/>
            <pc:sldMk cId="1772097121" sldId="991"/>
            <ac:spMk id="50" creationId="{482A3D4E-EA96-EA4E-A32A-1841EC4BB823}"/>
          </ac:spMkLst>
        </pc:spChg>
        <pc:spChg chg="add mod">
          <ac:chgData name="Weihua Hu" userId="9989cbae-e768-48b4-bcc8-7120afda6378" providerId="ADAL" clId="{EDF25611-2CBD-FB49-BAA1-F5158BFA8093}" dt="2021-01-18T21:53:48.840" v="9541" actId="20577"/>
          <ac:spMkLst>
            <pc:docMk/>
            <pc:sldMk cId="1772097121" sldId="991"/>
            <ac:spMk id="51" creationId="{C085C6C5-3156-5C4A-8A8B-E6517C7BF009}"/>
          </ac:spMkLst>
        </pc:spChg>
        <pc:spChg chg="add mod">
          <ac:chgData name="Weihua Hu" userId="9989cbae-e768-48b4-bcc8-7120afda6378" providerId="ADAL" clId="{EDF25611-2CBD-FB49-BAA1-F5158BFA8093}" dt="2021-01-18T21:54:07.783" v="9548" actId="1037"/>
          <ac:spMkLst>
            <pc:docMk/>
            <pc:sldMk cId="1772097121" sldId="991"/>
            <ac:spMk id="52" creationId="{506E6BB5-C93D-4541-B025-277F3B47B716}"/>
          </ac:spMkLst>
        </pc:spChg>
        <pc:spChg chg="add mod">
          <ac:chgData name="Weihua Hu" userId="9989cbae-e768-48b4-bcc8-7120afda6378" providerId="ADAL" clId="{EDF25611-2CBD-FB49-BAA1-F5158BFA8093}" dt="2021-01-18T21:54:11.205" v="9550" actId="20577"/>
          <ac:spMkLst>
            <pc:docMk/>
            <pc:sldMk cId="1772097121" sldId="991"/>
            <ac:spMk id="53" creationId="{8E09372B-5923-7449-9F32-3629622853BD}"/>
          </ac:spMkLst>
        </pc:spChg>
        <pc:grpChg chg="add mod">
          <ac:chgData name="Weihua Hu" userId="9989cbae-e768-48b4-bcc8-7120afda6378" providerId="ADAL" clId="{EDF25611-2CBD-FB49-BAA1-F5158BFA8093}" dt="2021-01-18T21:40:26.123" v="9439" actId="1038"/>
          <ac:grpSpMkLst>
            <pc:docMk/>
            <pc:sldMk cId="1772097121" sldId="991"/>
            <ac:grpSpMk id="33" creationId="{6049E528-0C87-B040-B23B-D8DBEC39A600}"/>
          </ac:grpSpMkLst>
        </pc:grpChg>
        <pc:grpChg chg="add">
          <ac:chgData name="Weihua Hu" userId="9989cbae-e768-48b4-bcc8-7120afda6378" providerId="ADAL" clId="{EDF25611-2CBD-FB49-BAA1-F5158BFA8093}" dt="2021-01-18T21:58:24.056" v="9698" actId="164"/>
          <ac:grpSpMkLst>
            <pc:docMk/>
            <pc:sldMk cId="1772097121" sldId="991"/>
            <ac:grpSpMk id="54" creationId="{5C2C07D5-BB73-6848-A8EF-36F16251F19B}"/>
          </ac:grpSpMkLst>
        </pc:grpChg>
        <pc:cxnChg chg="add mod">
          <ac:chgData name="Weihua Hu" userId="9989cbae-e768-48b4-bcc8-7120afda6378" providerId="ADAL" clId="{EDF25611-2CBD-FB49-BAA1-F5158BFA8093}" dt="2021-01-18T21:40:04.859" v="9429" actId="692"/>
          <ac:cxnSpMkLst>
            <pc:docMk/>
            <pc:sldMk cId="1772097121" sldId="991"/>
            <ac:cxnSpMk id="14" creationId="{21F82688-56B6-4C44-AE84-EB997AE70DD7}"/>
          </ac:cxnSpMkLst>
        </pc:cxnChg>
        <pc:cxnChg chg="add mod">
          <ac:chgData name="Weihua Hu" userId="9989cbae-e768-48b4-bcc8-7120afda6378" providerId="ADAL" clId="{EDF25611-2CBD-FB49-BAA1-F5158BFA8093}" dt="2021-01-18T21:39:48.956" v="9427" actId="692"/>
          <ac:cxnSpMkLst>
            <pc:docMk/>
            <pc:sldMk cId="1772097121" sldId="991"/>
            <ac:cxnSpMk id="15" creationId="{8F3B9499-A485-C540-96D1-87260110E1C2}"/>
          </ac:cxnSpMkLst>
        </pc:cxnChg>
        <pc:cxnChg chg="add mod">
          <ac:chgData name="Weihua Hu" userId="9989cbae-e768-48b4-bcc8-7120afda6378" providerId="ADAL" clId="{EDF25611-2CBD-FB49-BAA1-F5158BFA8093}" dt="2021-01-18T21:39:48.956" v="9427" actId="692"/>
          <ac:cxnSpMkLst>
            <pc:docMk/>
            <pc:sldMk cId="1772097121" sldId="991"/>
            <ac:cxnSpMk id="19" creationId="{F0C5EBB6-54D8-8541-8EE4-8555F10BC23D}"/>
          </ac:cxnSpMkLst>
        </pc:cxnChg>
        <pc:cxnChg chg="add mod">
          <ac:chgData name="Weihua Hu" userId="9989cbae-e768-48b4-bcc8-7120afda6378" providerId="ADAL" clId="{EDF25611-2CBD-FB49-BAA1-F5158BFA8093}" dt="2021-01-18T21:39:48.956" v="9427" actId="692"/>
          <ac:cxnSpMkLst>
            <pc:docMk/>
            <pc:sldMk cId="1772097121" sldId="991"/>
            <ac:cxnSpMk id="22" creationId="{96A8F05F-0C64-5646-A4D8-EDA40B82379E}"/>
          </ac:cxnSpMkLst>
        </pc:cxnChg>
        <pc:cxnChg chg="add mod">
          <ac:chgData name="Weihua Hu" userId="9989cbae-e768-48b4-bcc8-7120afda6378" providerId="ADAL" clId="{EDF25611-2CBD-FB49-BAA1-F5158BFA8093}" dt="2021-01-18T21:39:48.956" v="9427" actId="692"/>
          <ac:cxnSpMkLst>
            <pc:docMk/>
            <pc:sldMk cId="1772097121" sldId="991"/>
            <ac:cxnSpMk id="26" creationId="{718C4AE8-EFCE-9042-B4C5-541559402F0B}"/>
          </ac:cxnSpMkLst>
        </pc:cxnChg>
        <pc:cxnChg chg="add mod">
          <ac:chgData name="Weihua Hu" userId="9989cbae-e768-48b4-bcc8-7120afda6378" providerId="ADAL" clId="{EDF25611-2CBD-FB49-BAA1-F5158BFA8093}" dt="2021-01-18T21:50:13.724" v="9463" actId="1076"/>
          <ac:cxnSpMkLst>
            <pc:docMk/>
            <pc:sldMk cId="1772097121" sldId="991"/>
            <ac:cxnSpMk id="34" creationId="{81DE5282-FBCA-2046-94EF-35556DD20D17}"/>
          </ac:cxnSpMkLst>
        </pc:cxnChg>
        <pc:cxnChg chg="add mod">
          <ac:chgData name="Weihua Hu" userId="9989cbae-e768-48b4-bcc8-7120afda6378" providerId="ADAL" clId="{EDF25611-2CBD-FB49-BAA1-F5158BFA8093}" dt="2021-01-18T21:48:17.177" v="9450" actId="1036"/>
          <ac:cxnSpMkLst>
            <pc:docMk/>
            <pc:sldMk cId="1772097121" sldId="991"/>
            <ac:cxnSpMk id="38" creationId="{5344F73B-3A07-A24C-A19C-72820D169665}"/>
          </ac:cxnSpMkLst>
        </pc:cxnChg>
        <pc:cxnChg chg="add mod">
          <ac:chgData name="Weihua Hu" userId="9989cbae-e768-48b4-bcc8-7120afda6378" providerId="ADAL" clId="{EDF25611-2CBD-FB49-BAA1-F5158BFA8093}" dt="2021-01-18T21:40:52.948" v="9445" actId="1076"/>
          <ac:cxnSpMkLst>
            <pc:docMk/>
            <pc:sldMk cId="1772097121" sldId="991"/>
            <ac:cxnSpMk id="39" creationId="{670382ED-EEAE-8243-9BA2-A7F3DD88B542}"/>
          </ac:cxnSpMkLst>
        </pc:cxnChg>
        <pc:cxnChg chg="add mod">
          <ac:chgData name="Weihua Hu" userId="9989cbae-e768-48b4-bcc8-7120afda6378" providerId="ADAL" clId="{EDF25611-2CBD-FB49-BAA1-F5158BFA8093}" dt="2021-01-18T21:40:56.929" v="9447" actId="1076"/>
          <ac:cxnSpMkLst>
            <pc:docMk/>
            <pc:sldMk cId="1772097121" sldId="991"/>
            <ac:cxnSpMk id="40" creationId="{A81CCC22-024E-5346-9484-91B97776F0BD}"/>
          </ac:cxnSpMkLst>
        </pc:cxnChg>
        <pc:cxnChg chg="add mod">
          <ac:chgData name="Weihua Hu" userId="9989cbae-e768-48b4-bcc8-7120afda6378" providerId="ADAL" clId="{EDF25611-2CBD-FB49-BAA1-F5158BFA8093}" dt="2021-01-18T21:41:01.906" v="9449" actId="1076"/>
          <ac:cxnSpMkLst>
            <pc:docMk/>
            <pc:sldMk cId="1772097121" sldId="991"/>
            <ac:cxnSpMk id="41" creationId="{46520E3D-2C5D-B747-A728-A80B061A86EC}"/>
          </ac:cxnSpMkLst>
        </pc:cxnChg>
      </pc:sldChg>
      <pc:sldChg chg="addSp modSp new mod">
        <pc:chgData name="Weihua Hu" userId="9989cbae-e768-48b4-bcc8-7120afda6378" providerId="ADAL" clId="{EDF25611-2CBD-FB49-BAA1-F5158BFA8093}" dt="2021-01-18T22:07:27.741" v="9924" actId="20577"/>
        <pc:sldMkLst>
          <pc:docMk/>
          <pc:sldMk cId="3583621044" sldId="992"/>
        </pc:sldMkLst>
        <pc:spChg chg="mod">
          <ac:chgData name="Weihua Hu" userId="9989cbae-e768-48b4-bcc8-7120afda6378" providerId="ADAL" clId="{EDF25611-2CBD-FB49-BAA1-F5158BFA8093}" dt="2021-01-18T21:57:19.663" v="9643" actId="20577"/>
          <ac:spMkLst>
            <pc:docMk/>
            <pc:sldMk cId="3583621044" sldId="992"/>
            <ac:spMk id="2" creationId="{25937B85-E0D9-7F44-A5FD-11D894859A42}"/>
          </ac:spMkLst>
        </pc:spChg>
        <pc:spChg chg="mod">
          <ac:chgData name="Weihua Hu" userId="9989cbae-e768-48b4-bcc8-7120afda6378" providerId="ADAL" clId="{EDF25611-2CBD-FB49-BAA1-F5158BFA8093}" dt="2021-01-18T22:07:27.741" v="9924" actId="20577"/>
          <ac:spMkLst>
            <pc:docMk/>
            <pc:sldMk cId="3583621044" sldId="992"/>
            <ac:spMk id="3" creationId="{1E2E6A72-9671-0348-AA5C-58F71635A1A4}"/>
          </ac:spMkLst>
        </pc:spChg>
        <pc:spChg chg="mod">
          <ac:chgData name="Weihua Hu" userId="9989cbae-e768-48b4-bcc8-7120afda6378" providerId="ADAL" clId="{EDF25611-2CBD-FB49-BAA1-F5158BFA8093}" dt="2021-01-18T21:58:32.619" v="9714"/>
          <ac:spMkLst>
            <pc:docMk/>
            <pc:sldMk cId="3583621044" sldId="992"/>
            <ac:spMk id="8" creationId="{1A2F77C9-D5D6-6D4C-9AFB-27FE50936E1F}"/>
          </ac:spMkLst>
        </pc:spChg>
        <pc:spChg chg="mod">
          <ac:chgData name="Weihua Hu" userId="9989cbae-e768-48b4-bcc8-7120afda6378" providerId="ADAL" clId="{EDF25611-2CBD-FB49-BAA1-F5158BFA8093}" dt="2021-01-18T21:58:32.619" v="9714"/>
          <ac:spMkLst>
            <pc:docMk/>
            <pc:sldMk cId="3583621044" sldId="992"/>
            <ac:spMk id="9" creationId="{A47A588E-47EC-4E4C-A578-11AA1DCFE94B}"/>
          </ac:spMkLst>
        </pc:spChg>
        <pc:spChg chg="mod">
          <ac:chgData name="Weihua Hu" userId="9989cbae-e768-48b4-bcc8-7120afda6378" providerId="ADAL" clId="{EDF25611-2CBD-FB49-BAA1-F5158BFA8093}" dt="2021-01-18T21:58:32.619" v="9714"/>
          <ac:spMkLst>
            <pc:docMk/>
            <pc:sldMk cId="3583621044" sldId="992"/>
            <ac:spMk id="10" creationId="{6D01F33D-CB94-E646-A8AA-FD60E46CDB7D}"/>
          </ac:spMkLst>
        </pc:spChg>
        <pc:spChg chg="mod">
          <ac:chgData name="Weihua Hu" userId="9989cbae-e768-48b4-bcc8-7120afda6378" providerId="ADAL" clId="{EDF25611-2CBD-FB49-BAA1-F5158BFA8093}" dt="2021-01-18T21:58:32.619" v="9714"/>
          <ac:spMkLst>
            <pc:docMk/>
            <pc:sldMk cId="3583621044" sldId="992"/>
            <ac:spMk id="13" creationId="{92715390-8C34-2044-9FA0-DB1E1DC8C506}"/>
          </ac:spMkLst>
        </pc:spChg>
        <pc:spChg chg="mod">
          <ac:chgData name="Weihua Hu" userId="9989cbae-e768-48b4-bcc8-7120afda6378" providerId="ADAL" clId="{EDF25611-2CBD-FB49-BAA1-F5158BFA8093}" dt="2021-01-18T21:58:32.619" v="9714"/>
          <ac:spMkLst>
            <pc:docMk/>
            <pc:sldMk cId="3583621044" sldId="992"/>
            <ac:spMk id="16" creationId="{99795568-CB3D-E748-9259-AEF0C3FB5977}"/>
          </ac:spMkLst>
        </pc:spChg>
        <pc:spChg chg="mod">
          <ac:chgData name="Weihua Hu" userId="9989cbae-e768-48b4-bcc8-7120afda6378" providerId="ADAL" clId="{EDF25611-2CBD-FB49-BAA1-F5158BFA8093}" dt="2021-01-18T21:58:32.619" v="9714"/>
          <ac:spMkLst>
            <pc:docMk/>
            <pc:sldMk cId="3583621044" sldId="992"/>
            <ac:spMk id="24" creationId="{8C1B03CF-01D0-CD46-ADE5-2491BAA4A8F9}"/>
          </ac:spMkLst>
        </pc:spChg>
        <pc:spChg chg="mod">
          <ac:chgData name="Weihua Hu" userId="9989cbae-e768-48b4-bcc8-7120afda6378" providerId="ADAL" clId="{EDF25611-2CBD-FB49-BAA1-F5158BFA8093}" dt="2021-01-18T21:58:32.619" v="9714"/>
          <ac:spMkLst>
            <pc:docMk/>
            <pc:sldMk cId="3583621044" sldId="992"/>
            <ac:spMk id="25" creationId="{4E2210BA-FD72-704D-94D3-4CA96051B5AA}"/>
          </ac:spMkLst>
        </pc:spChg>
        <pc:spChg chg="mod">
          <ac:chgData name="Weihua Hu" userId="9989cbae-e768-48b4-bcc8-7120afda6378" providerId="ADAL" clId="{EDF25611-2CBD-FB49-BAA1-F5158BFA8093}" dt="2021-01-18T21:58:32.619" v="9714"/>
          <ac:spMkLst>
            <pc:docMk/>
            <pc:sldMk cId="3583621044" sldId="992"/>
            <ac:spMk id="26" creationId="{0E6D676E-BB7E-C844-9B57-2E7DF6C73941}"/>
          </ac:spMkLst>
        </pc:spChg>
        <pc:spChg chg="mod">
          <ac:chgData name="Weihua Hu" userId="9989cbae-e768-48b4-bcc8-7120afda6378" providerId="ADAL" clId="{EDF25611-2CBD-FB49-BAA1-F5158BFA8093}" dt="2021-01-18T21:58:32.619" v="9714"/>
          <ac:spMkLst>
            <pc:docMk/>
            <pc:sldMk cId="3583621044" sldId="992"/>
            <ac:spMk id="27" creationId="{F49722B8-0843-AE4A-8F76-47400460D06D}"/>
          </ac:spMkLst>
        </pc:spChg>
        <pc:spChg chg="mod">
          <ac:chgData name="Weihua Hu" userId="9989cbae-e768-48b4-bcc8-7120afda6378" providerId="ADAL" clId="{EDF25611-2CBD-FB49-BAA1-F5158BFA8093}" dt="2021-01-18T21:58:32.619" v="9714"/>
          <ac:spMkLst>
            <pc:docMk/>
            <pc:sldMk cId="3583621044" sldId="992"/>
            <ac:spMk id="28" creationId="{F34D282C-CB34-E94A-B578-78225FA8D904}"/>
          </ac:spMkLst>
        </pc:spChg>
        <pc:spChg chg="mod">
          <ac:chgData name="Weihua Hu" userId="9989cbae-e768-48b4-bcc8-7120afda6378" providerId="ADAL" clId="{EDF25611-2CBD-FB49-BAA1-F5158BFA8093}" dt="2021-01-18T21:58:32.619" v="9714"/>
          <ac:spMkLst>
            <pc:docMk/>
            <pc:sldMk cId="3583621044" sldId="992"/>
            <ac:spMk id="29" creationId="{EAFEC23A-F320-2E46-BF9D-FF56C932B0A3}"/>
          </ac:spMkLst>
        </pc:spChg>
        <pc:spChg chg="mod">
          <ac:chgData name="Weihua Hu" userId="9989cbae-e768-48b4-bcc8-7120afda6378" providerId="ADAL" clId="{EDF25611-2CBD-FB49-BAA1-F5158BFA8093}" dt="2021-01-18T21:58:32.619" v="9714"/>
          <ac:spMkLst>
            <pc:docMk/>
            <pc:sldMk cId="3583621044" sldId="992"/>
            <ac:spMk id="30" creationId="{A35D5768-8A6C-BA46-8E06-D5E4B53E63D8}"/>
          </ac:spMkLst>
        </pc:spChg>
        <pc:spChg chg="mod">
          <ac:chgData name="Weihua Hu" userId="9989cbae-e768-48b4-bcc8-7120afda6378" providerId="ADAL" clId="{EDF25611-2CBD-FB49-BAA1-F5158BFA8093}" dt="2021-01-18T21:58:32.619" v="9714"/>
          <ac:spMkLst>
            <pc:docMk/>
            <pc:sldMk cId="3583621044" sldId="992"/>
            <ac:spMk id="31" creationId="{3EC4ACF9-26C2-AC48-B17B-253BC309D1FC}"/>
          </ac:spMkLst>
        </pc:spChg>
        <pc:spChg chg="mod">
          <ac:chgData name="Weihua Hu" userId="9989cbae-e768-48b4-bcc8-7120afda6378" providerId="ADAL" clId="{EDF25611-2CBD-FB49-BAA1-F5158BFA8093}" dt="2021-01-18T21:58:32.619" v="9714"/>
          <ac:spMkLst>
            <pc:docMk/>
            <pc:sldMk cId="3583621044" sldId="992"/>
            <ac:spMk id="32" creationId="{4AD9BEA2-7ABC-2A4B-A3DF-DF616BA2F192}"/>
          </ac:spMkLst>
        </pc:spChg>
        <pc:spChg chg="mod">
          <ac:chgData name="Weihua Hu" userId="9989cbae-e768-48b4-bcc8-7120afda6378" providerId="ADAL" clId="{EDF25611-2CBD-FB49-BAA1-F5158BFA8093}" dt="2021-01-18T21:58:32.619" v="9714"/>
          <ac:spMkLst>
            <pc:docMk/>
            <pc:sldMk cId="3583621044" sldId="992"/>
            <ac:spMk id="33" creationId="{4AC167B6-5E72-5945-883A-610B01DFB89B}"/>
          </ac:spMkLst>
        </pc:spChg>
        <pc:spChg chg="mod">
          <ac:chgData name="Weihua Hu" userId="9989cbae-e768-48b4-bcc8-7120afda6378" providerId="ADAL" clId="{EDF25611-2CBD-FB49-BAA1-F5158BFA8093}" dt="2021-01-18T21:58:32.619" v="9714"/>
          <ac:spMkLst>
            <pc:docMk/>
            <pc:sldMk cId="3583621044" sldId="992"/>
            <ac:spMk id="34" creationId="{77600F43-5A89-8C46-9FEC-FC0FAC11384E}"/>
          </ac:spMkLst>
        </pc:spChg>
        <pc:spChg chg="mod">
          <ac:chgData name="Weihua Hu" userId="9989cbae-e768-48b4-bcc8-7120afda6378" providerId="ADAL" clId="{EDF25611-2CBD-FB49-BAA1-F5158BFA8093}" dt="2021-01-18T21:58:32.619" v="9714"/>
          <ac:spMkLst>
            <pc:docMk/>
            <pc:sldMk cId="3583621044" sldId="992"/>
            <ac:spMk id="35" creationId="{2C5B4603-766F-E44C-AEB4-320A6D65D302}"/>
          </ac:spMkLst>
        </pc:spChg>
        <pc:spChg chg="mod">
          <ac:chgData name="Weihua Hu" userId="9989cbae-e768-48b4-bcc8-7120afda6378" providerId="ADAL" clId="{EDF25611-2CBD-FB49-BAA1-F5158BFA8093}" dt="2021-01-18T21:58:32.619" v="9714"/>
          <ac:spMkLst>
            <pc:docMk/>
            <pc:sldMk cId="3583621044" sldId="992"/>
            <ac:spMk id="36" creationId="{D23C5659-798D-404B-9E16-B9E2C64C527A}"/>
          </ac:spMkLst>
        </pc:spChg>
        <pc:spChg chg="mod">
          <ac:chgData name="Weihua Hu" userId="9989cbae-e768-48b4-bcc8-7120afda6378" providerId="ADAL" clId="{EDF25611-2CBD-FB49-BAA1-F5158BFA8093}" dt="2021-01-18T21:58:32.619" v="9714"/>
          <ac:spMkLst>
            <pc:docMk/>
            <pc:sldMk cId="3583621044" sldId="992"/>
            <ac:spMk id="37" creationId="{DF188083-413D-1E4E-8415-E099E648B779}"/>
          </ac:spMkLst>
        </pc:spChg>
        <pc:spChg chg="mod">
          <ac:chgData name="Weihua Hu" userId="9989cbae-e768-48b4-bcc8-7120afda6378" providerId="ADAL" clId="{EDF25611-2CBD-FB49-BAA1-F5158BFA8093}" dt="2021-01-18T21:58:32.619" v="9714"/>
          <ac:spMkLst>
            <pc:docMk/>
            <pc:sldMk cId="3583621044" sldId="992"/>
            <ac:spMk id="38" creationId="{AF57F7FF-074A-3442-ADDA-93BC643CA23F}"/>
          </ac:spMkLst>
        </pc:spChg>
        <pc:grpChg chg="add mod">
          <ac:chgData name="Weihua Hu" userId="9989cbae-e768-48b4-bcc8-7120afda6378" providerId="ADAL" clId="{EDF25611-2CBD-FB49-BAA1-F5158BFA8093}" dt="2021-01-18T22:06:15.451" v="9912" actId="1076"/>
          <ac:grpSpMkLst>
            <pc:docMk/>
            <pc:sldMk cId="3583621044" sldId="992"/>
            <ac:grpSpMk id="7" creationId="{744E0853-4547-3141-B1D1-686B0DEF4F02}"/>
          </ac:grpSpMkLst>
        </pc:grpChg>
        <pc:grpChg chg="mod">
          <ac:chgData name="Weihua Hu" userId="9989cbae-e768-48b4-bcc8-7120afda6378" providerId="ADAL" clId="{EDF25611-2CBD-FB49-BAA1-F5158BFA8093}" dt="2021-01-18T21:58:32.619" v="9714"/>
          <ac:grpSpMkLst>
            <pc:docMk/>
            <pc:sldMk cId="3583621044" sldId="992"/>
            <ac:grpSpMk id="18" creationId="{5F44A40E-01D1-5044-810B-486DB2766339}"/>
          </ac:grpSpMkLst>
        </pc:grpChg>
        <pc:cxnChg chg="mod">
          <ac:chgData name="Weihua Hu" userId="9989cbae-e768-48b4-bcc8-7120afda6378" providerId="ADAL" clId="{EDF25611-2CBD-FB49-BAA1-F5158BFA8093}" dt="2021-01-18T21:58:32.619" v="9714"/>
          <ac:cxnSpMkLst>
            <pc:docMk/>
            <pc:sldMk cId="3583621044" sldId="992"/>
            <ac:cxnSpMk id="11" creationId="{E30567DB-8E3E-C341-91C4-C4DBA8C0D060}"/>
          </ac:cxnSpMkLst>
        </pc:cxnChg>
        <pc:cxnChg chg="mod">
          <ac:chgData name="Weihua Hu" userId="9989cbae-e768-48b4-bcc8-7120afda6378" providerId="ADAL" clId="{EDF25611-2CBD-FB49-BAA1-F5158BFA8093}" dt="2021-01-18T21:58:32.619" v="9714"/>
          <ac:cxnSpMkLst>
            <pc:docMk/>
            <pc:sldMk cId="3583621044" sldId="992"/>
            <ac:cxnSpMk id="12" creationId="{142F7027-90F0-CA4E-AC9A-CFE5DCCFCF8F}"/>
          </ac:cxnSpMkLst>
        </pc:cxnChg>
        <pc:cxnChg chg="mod">
          <ac:chgData name="Weihua Hu" userId="9989cbae-e768-48b4-bcc8-7120afda6378" providerId="ADAL" clId="{EDF25611-2CBD-FB49-BAA1-F5158BFA8093}" dt="2021-01-18T21:58:32.619" v="9714"/>
          <ac:cxnSpMkLst>
            <pc:docMk/>
            <pc:sldMk cId="3583621044" sldId="992"/>
            <ac:cxnSpMk id="14" creationId="{EAAE8F49-A0A5-2D45-AE5A-544FA499FB34}"/>
          </ac:cxnSpMkLst>
        </pc:cxnChg>
        <pc:cxnChg chg="mod">
          <ac:chgData name="Weihua Hu" userId="9989cbae-e768-48b4-bcc8-7120afda6378" providerId="ADAL" clId="{EDF25611-2CBD-FB49-BAA1-F5158BFA8093}" dt="2021-01-18T21:58:32.619" v="9714"/>
          <ac:cxnSpMkLst>
            <pc:docMk/>
            <pc:sldMk cId="3583621044" sldId="992"/>
            <ac:cxnSpMk id="15" creationId="{6504BCF9-6061-0A4A-84D0-6651963F8073}"/>
          </ac:cxnSpMkLst>
        </pc:cxnChg>
        <pc:cxnChg chg="mod">
          <ac:chgData name="Weihua Hu" userId="9989cbae-e768-48b4-bcc8-7120afda6378" providerId="ADAL" clId="{EDF25611-2CBD-FB49-BAA1-F5158BFA8093}" dt="2021-01-18T21:58:32.619" v="9714"/>
          <ac:cxnSpMkLst>
            <pc:docMk/>
            <pc:sldMk cId="3583621044" sldId="992"/>
            <ac:cxnSpMk id="17" creationId="{827A0807-748F-9D43-B5C7-40A535755B77}"/>
          </ac:cxnSpMkLst>
        </pc:cxnChg>
        <pc:cxnChg chg="mod">
          <ac:chgData name="Weihua Hu" userId="9989cbae-e768-48b4-bcc8-7120afda6378" providerId="ADAL" clId="{EDF25611-2CBD-FB49-BAA1-F5158BFA8093}" dt="2021-01-18T21:58:32.619" v="9714"/>
          <ac:cxnSpMkLst>
            <pc:docMk/>
            <pc:sldMk cId="3583621044" sldId="992"/>
            <ac:cxnSpMk id="19" creationId="{8DA7EE60-7242-9344-912F-10A59BE58E10}"/>
          </ac:cxnSpMkLst>
        </pc:cxnChg>
        <pc:cxnChg chg="mod">
          <ac:chgData name="Weihua Hu" userId="9989cbae-e768-48b4-bcc8-7120afda6378" providerId="ADAL" clId="{EDF25611-2CBD-FB49-BAA1-F5158BFA8093}" dt="2021-01-18T21:58:32.619" v="9714"/>
          <ac:cxnSpMkLst>
            <pc:docMk/>
            <pc:sldMk cId="3583621044" sldId="992"/>
            <ac:cxnSpMk id="20" creationId="{9777E0EC-775D-1F4A-A89C-E9704E9F7F23}"/>
          </ac:cxnSpMkLst>
        </pc:cxnChg>
        <pc:cxnChg chg="mod">
          <ac:chgData name="Weihua Hu" userId="9989cbae-e768-48b4-bcc8-7120afda6378" providerId="ADAL" clId="{EDF25611-2CBD-FB49-BAA1-F5158BFA8093}" dt="2021-01-18T21:58:32.619" v="9714"/>
          <ac:cxnSpMkLst>
            <pc:docMk/>
            <pc:sldMk cId="3583621044" sldId="992"/>
            <ac:cxnSpMk id="21" creationId="{6969D0F8-5F8D-4849-85B0-5CF815895A46}"/>
          </ac:cxnSpMkLst>
        </pc:cxnChg>
        <pc:cxnChg chg="mod">
          <ac:chgData name="Weihua Hu" userId="9989cbae-e768-48b4-bcc8-7120afda6378" providerId="ADAL" clId="{EDF25611-2CBD-FB49-BAA1-F5158BFA8093}" dt="2021-01-18T21:58:32.619" v="9714"/>
          <ac:cxnSpMkLst>
            <pc:docMk/>
            <pc:sldMk cId="3583621044" sldId="992"/>
            <ac:cxnSpMk id="22" creationId="{7FC82628-2C96-AF48-BAA8-3085110A6AF4}"/>
          </ac:cxnSpMkLst>
        </pc:cxnChg>
        <pc:cxnChg chg="mod">
          <ac:chgData name="Weihua Hu" userId="9989cbae-e768-48b4-bcc8-7120afda6378" providerId="ADAL" clId="{EDF25611-2CBD-FB49-BAA1-F5158BFA8093}" dt="2021-01-18T21:58:32.619" v="9714"/>
          <ac:cxnSpMkLst>
            <pc:docMk/>
            <pc:sldMk cId="3583621044" sldId="992"/>
            <ac:cxnSpMk id="23" creationId="{856A46DA-6D31-B449-85CD-FBCE982637FB}"/>
          </ac:cxnSpMkLst>
        </pc:cxnChg>
      </pc:sldChg>
      <pc:sldChg chg="modSp new mod">
        <pc:chgData name="Weihua Hu" userId="9989cbae-e768-48b4-bcc8-7120afda6378" providerId="ADAL" clId="{EDF25611-2CBD-FB49-BAA1-F5158BFA8093}" dt="2021-01-19T01:35:53.503" v="12063" actId="114"/>
        <pc:sldMkLst>
          <pc:docMk/>
          <pc:sldMk cId="3142270705" sldId="993"/>
        </pc:sldMkLst>
        <pc:spChg chg="mod">
          <ac:chgData name="Weihua Hu" userId="9989cbae-e768-48b4-bcc8-7120afda6378" providerId="ADAL" clId="{EDF25611-2CBD-FB49-BAA1-F5158BFA8093}" dt="2021-01-18T22:08:02.843" v="9950" actId="20577"/>
          <ac:spMkLst>
            <pc:docMk/>
            <pc:sldMk cId="3142270705" sldId="993"/>
            <ac:spMk id="2" creationId="{26ACEC6B-5FF5-0D4E-A63B-7EE3E73F203E}"/>
          </ac:spMkLst>
        </pc:spChg>
        <pc:spChg chg="mod">
          <ac:chgData name="Weihua Hu" userId="9989cbae-e768-48b4-bcc8-7120afda6378" providerId="ADAL" clId="{EDF25611-2CBD-FB49-BAA1-F5158BFA8093}" dt="2021-01-19T01:35:53.503" v="12063" actId="114"/>
          <ac:spMkLst>
            <pc:docMk/>
            <pc:sldMk cId="3142270705" sldId="993"/>
            <ac:spMk id="3" creationId="{61127239-4CB0-ED4F-8320-38EF8B0EFF06}"/>
          </ac:spMkLst>
        </pc:spChg>
      </pc:sldChg>
      <pc:sldChg chg="addSp modSp new mod">
        <pc:chgData name="Weihua Hu" userId="9989cbae-e768-48b4-bcc8-7120afda6378" providerId="ADAL" clId="{EDF25611-2CBD-FB49-BAA1-F5158BFA8093}" dt="2021-01-18T23:55:15.510" v="11964"/>
        <pc:sldMkLst>
          <pc:docMk/>
          <pc:sldMk cId="2059908187" sldId="994"/>
        </pc:sldMkLst>
        <pc:spChg chg="mod">
          <ac:chgData name="Weihua Hu" userId="9989cbae-e768-48b4-bcc8-7120afda6378" providerId="ADAL" clId="{EDF25611-2CBD-FB49-BAA1-F5158BFA8093}" dt="2021-01-18T22:32:16.829" v="10453"/>
          <ac:spMkLst>
            <pc:docMk/>
            <pc:sldMk cId="2059908187" sldId="994"/>
            <ac:spMk id="2" creationId="{78EEC7B5-7601-F846-9632-8E2C35F08224}"/>
          </ac:spMkLst>
        </pc:spChg>
        <pc:spChg chg="mod">
          <ac:chgData name="Weihua Hu" userId="9989cbae-e768-48b4-bcc8-7120afda6378" providerId="ADAL" clId="{EDF25611-2CBD-FB49-BAA1-F5158BFA8093}" dt="2021-01-18T23:55:15.510" v="11964"/>
          <ac:spMkLst>
            <pc:docMk/>
            <pc:sldMk cId="2059908187" sldId="994"/>
            <ac:spMk id="3" creationId="{31597453-53EF-8B46-929B-F01CB517552A}"/>
          </ac:spMkLst>
        </pc:spChg>
        <pc:spChg chg="mod">
          <ac:chgData name="Weihua Hu" userId="9989cbae-e768-48b4-bcc8-7120afda6378" providerId="ADAL" clId="{EDF25611-2CBD-FB49-BAA1-F5158BFA8093}" dt="2021-01-18T22:58:17.263" v="10774"/>
          <ac:spMkLst>
            <pc:docMk/>
            <pc:sldMk cId="2059908187" sldId="994"/>
            <ac:spMk id="8" creationId="{A917B526-8C9B-CC45-A8A7-1F78F6B6FD42}"/>
          </ac:spMkLst>
        </pc:spChg>
        <pc:spChg chg="mod">
          <ac:chgData name="Weihua Hu" userId="9989cbae-e768-48b4-bcc8-7120afda6378" providerId="ADAL" clId="{EDF25611-2CBD-FB49-BAA1-F5158BFA8093}" dt="2021-01-18T23:05:45.692" v="10968" actId="207"/>
          <ac:spMkLst>
            <pc:docMk/>
            <pc:sldMk cId="2059908187" sldId="994"/>
            <ac:spMk id="9" creationId="{8929A459-CC29-6F4A-8ECA-8AB52BCD3A5C}"/>
          </ac:spMkLst>
        </pc:spChg>
        <pc:spChg chg="mod">
          <ac:chgData name="Weihua Hu" userId="9989cbae-e768-48b4-bcc8-7120afda6378" providerId="ADAL" clId="{EDF25611-2CBD-FB49-BAA1-F5158BFA8093}" dt="2021-01-18T22:58:17.263" v="10774"/>
          <ac:spMkLst>
            <pc:docMk/>
            <pc:sldMk cId="2059908187" sldId="994"/>
            <ac:spMk id="10" creationId="{FAACAADC-58B9-2447-B66F-EA15C064A45C}"/>
          </ac:spMkLst>
        </pc:spChg>
        <pc:spChg chg="mod">
          <ac:chgData name="Weihua Hu" userId="9989cbae-e768-48b4-bcc8-7120afda6378" providerId="ADAL" clId="{EDF25611-2CBD-FB49-BAA1-F5158BFA8093}" dt="2021-01-18T22:58:17.263" v="10774"/>
          <ac:spMkLst>
            <pc:docMk/>
            <pc:sldMk cId="2059908187" sldId="994"/>
            <ac:spMk id="13" creationId="{7E45CDD8-77B6-E54B-8062-0192FF9FA97D}"/>
          </ac:spMkLst>
        </pc:spChg>
        <pc:spChg chg="mod">
          <ac:chgData name="Weihua Hu" userId="9989cbae-e768-48b4-bcc8-7120afda6378" providerId="ADAL" clId="{EDF25611-2CBD-FB49-BAA1-F5158BFA8093}" dt="2021-01-18T22:58:17.263" v="10774"/>
          <ac:spMkLst>
            <pc:docMk/>
            <pc:sldMk cId="2059908187" sldId="994"/>
            <ac:spMk id="16" creationId="{09D663BA-CBA2-6447-9F82-23074C058060}"/>
          </ac:spMkLst>
        </pc:spChg>
        <pc:spChg chg="mod">
          <ac:chgData name="Weihua Hu" userId="9989cbae-e768-48b4-bcc8-7120afda6378" providerId="ADAL" clId="{EDF25611-2CBD-FB49-BAA1-F5158BFA8093}" dt="2021-01-18T22:58:17.263" v="10774"/>
          <ac:spMkLst>
            <pc:docMk/>
            <pc:sldMk cId="2059908187" sldId="994"/>
            <ac:spMk id="24" creationId="{528C9D96-30CB-5D48-975B-9D13D3E5C857}"/>
          </ac:spMkLst>
        </pc:spChg>
        <pc:spChg chg="mod">
          <ac:chgData name="Weihua Hu" userId="9989cbae-e768-48b4-bcc8-7120afda6378" providerId="ADAL" clId="{EDF25611-2CBD-FB49-BAA1-F5158BFA8093}" dt="2021-01-18T22:58:17.263" v="10774"/>
          <ac:spMkLst>
            <pc:docMk/>
            <pc:sldMk cId="2059908187" sldId="994"/>
            <ac:spMk id="25" creationId="{9BEDD51A-69F5-DB45-8C4A-57D1E020B561}"/>
          </ac:spMkLst>
        </pc:spChg>
        <pc:spChg chg="mod">
          <ac:chgData name="Weihua Hu" userId="9989cbae-e768-48b4-bcc8-7120afda6378" providerId="ADAL" clId="{EDF25611-2CBD-FB49-BAA1-F5158BFA8093}" dt="2021-01-18T22:58:17.263" v="10774"/>
          <ac:spMkLst>
            <pc:docMk/>
            <pc:sldMk cId="2059908187" sldId="994"/>
            <ac:spMk id="26" creationId="{B2DB5960-76B1-D74E-8739-1D7AF964C55F}"/>
          </ac:spMkLst>
        </pc:spChg>
        <pc:spChg chg="mod">
          <ac:chgData name="Weihua Hu" userId="9989cbae-e768-48b4-bcc8-7120afda6378" providerId="ADAL" clId="{EDF25611-2CBD-FB49-BAA1-F5158BFA8093}" dt="2021-01-18T22:58:17.263" v="10774"/>
          <ac:spMkLst>
            <pc:docMk/>
            <pc:sldMk cId="2059908187" sldId="994"/>
            <ac:spMk id="27" creationId="{FE117A26-0066-5D43-A024-37635A53BCA9}"/>
          </ac:spMkLst>
        </pc:spChg>
        <pc:spChg chg="mod">
          <ac:chgData name="Weihua Hu" userId="9989cbae-e768-48b4-bcc8-7120afda6378" providerId="ADAL" clId="{EDF25611-2CBD-FB49-BAA1-F5158BFA8093}" dt="2021-01-18T22:58:17.263" v="10774"/>
          <ac:spMkLst>
            <pc:docMk/>
            <pc:sldMk cId="2059908187" sldId="994"/>
            <ac:spMk id="28" creationId="{8DAF6D46-51D6-6641-AE3E-2573F973EDFB}"/>
          </ac:spMkLst>
        </pc:spChg>
        <pc:spChg chg="mod">
          <ac:chgData name="Weihua Hu" userId="9989cbae-e768-48b4-bcc8-7120afda6378" providerId="ADAL" clId="{EDF25611-2CBD-FB49-BAA1-F5158BFA8093}" dt="2021-01-18T22:58:17.263" v="10774"/>
          <ac:spMkLst>
            <pc:docMk/>
            <pc:sldMk cId="2059908187" sldId="994"/>
            <ac:spMk id="29" creationId="{47DE48D3-2889-BD49-8939-518C79F20934}"/>
          </ac:spMkLst>
        </pc:spChg>
        <pc:spChg chg="mod">
          <ac:chgData name="Weihua Hu" userId="9989cbae-e768-48b4-bcc8-7120afda6378" providerId="ADAL" clId="{EDF25611-2CBD-FB49-BAA1-F5158BFA8093}" dt="2021-01-18T23:05:36.125" v="10967" actId="207"/>
          <ac:spMkLst>
            <pc:docMk/>
            <pc:sldMk cId="2059908187" sldId="994"/>
            <ac:spMk id="30" creationId="{46E85710-9ED6-CB44-82D0-47A7F4C37B4F}"/>
          </ac:spMkLst>
        </pc:spChg>
        <pc:spChg chg="mod">
          <ac:chgData name="Weihua Hu" userId="9989cbae-e768-48b4-bcc8-7120afda6378" providerId="ADAL" clId="{EDF25611-2CBD-FB49-BAA1-F5158BFA8093}" dt="2021-01-18T22:58:17.263" v="10774"/>
          <ac:spMkLst>
            <pc:docMk/>
            <pc:sldMk cId="2059908187" sldId="994"/>
            <ac:spMk id="31" creationId="{C3920FB1-86C1-9842-AF05-77AB5298DB93}"/>
          </ac:spMkLst>
        </pc:spChg>
        <pc:spChg chg="mod">
          <ac:chgData name="Weihua Hu" userId="9989cbae-e768-48b4-bcc8-7120afda6378" providerId="ADAL" clId="{EDF25611-2CBD-FB49-BAA1-F5158BFA8093}" dt="2021-01-18T22:58:17.263" v="10774"/>
          <ac:spMkLst>
            <pc:docMk/>
            <pc:sldMk cId="2059908187" sldId="994"/>
            <ac:spMk id="32" creationId="{DDDB93B6-55C6-3E41-A76D-DD9CE355C29E}"/>
          </ac:spMkLst>
        </pc:spChg>
        <pc:spChg chg="mod">
          <ac:chgData name="Weihua Hu" userId="9989cbae-e768-48b4-bcc8-7120afda6378" providerId="ADAL" clId="{EDF25611-2CBD-FB49-BAA1-F5158BFA8093}" dt="2021-01-18T22:58:17.263" v="10774"/>
          <ac:spMkLst>
            <pc:docMk/>
            <pc:sldMk cId="2059908187" sldId="994"/>
            <ac:spMk id="33" creationId="{B8244EBF-687A-8248-9A7A-3BB16EA8C59F}"/>
          </ac:spMkLst>
        </pc:spChg>
        <pc:spChg chg="mod">
          <ac:chgData name="Weihua Hu" userId="9989cbae-e768-48b4-bcc8-7120afda6378" providerId="ADAL" clId="{EDF25611-2CBD-FB49-BAA1-F5158BFA8093}" dt="2021-01-18T22:58:17.263" v="10774"/>
          <ac:spMkLst>
            <pc:docMk/>
            <pc:sldMk cId="2059908187" sldId="994"/>
            <ac:spMk id="34" creationId="{65DDC823-9216-904A-9846-A7AEBF9F7B78}"/>
          </ac:spMkLst>
        </pc:spChg>
        <pc:spChg chg="mod">
          <ac:chgData name="Weihua Hu" userId="9989cbae-e768-48b4-bcc8-7120afda6378" providerId="ADAL" clId="{EDF25611-2CBD-FB49-BAA1-F5158BFA8093}" dt="2021-01-18T22:58:17.263" v="10774"/>
          <ac:spMkLst>
            <pc:docMk/>
            <pc:sldMk cId="2059908187" sldId="994"/>
            <ac:spMk id="35" creationId="{255D9677-6BF8-334C-83D7-68B8B8801170}"/>
          </ac:spMkLst>
        </pc:spChg>
        <pc:spChg chg="mod">
          <ac:chgData name="Weihua Hu" userId="9989cbae-e768-48b4-bcc8-7120afda6378" providerId="ADAL" clId="{EDF25611-2CBD-FB49-BAA1-F5158BFA8093}" dt="2021-01-18T22:58:17.263" v="10774"/>
          <ac:spMkLst>
            <pc:docMk/>
            <pc:sldMk cId="2059908187" sldId="994"/>
            <ac:spMk id="36" creationId="{72D703EC-ACB2-AA4A-BC9B-D90FB9178818}"/>
          </ac:spMkLst>
        </pc:spChg>
        <pc:spChg chg="mod">
          <ac:chgData name="Weihua Hu" userId="9989cbae-e768-48b4-bcc8-7120afda6378" providerId="ADAL" clId="{EDF25611-2CBD-FB49-BAA1-F5158BFA8093}" dt="2021-01-18T22:58:17.263" v="10774"/>
          <ac:spMkLst>
            <pc:docMk/>
            <pc:sldMk cId="2059908187" sldId="994"/>
            <ac:spMk id="37" creationId="{B8D247C0-A69F-A24A-85CF-E617D2525E57}"/>
          </ac:spMkLst>
        </pc:spChg>
        <pc:spChg chg="mod">
          <ac:chgData name="Weihua Hu" userId="9989cbae-e768-48b4-bcc8-7120afda6378" providerId="ADAL" clId="{EDF25611-2CBD-FB49-BAA1-F5158BFA8093}" dt="2021-01-18T22:58:17.263" v="10774"/>
          <ac:spMkLst>
            <pc:docMk/>
            <pc:sldMk cId="2059908187" sldId="994"/>
            <ac:spMk id="38" creationId="{29C3A9F4-4DAF-164C-B896-D8C3A1941451}"/>
          </ac:spMkLst>
        </pc:spChg>
        <pc:spChg chg="add mod">
          <ac:chgData name="Weihua Hu" userId="9989cbae-e768-48b4-bcc8-7120afda6378" providerId="ADAL" clId="{EDF25611-2CBD-FB49-BAA1-F5158BFA8093}" dt="2021-01-18T23:03:56.168" v="10950" actId="1037"/>
          <ac:spMkLst>
            <pc:docMk/>
            <pc:sldMk cId="2059908187" sldId="994"/>
            <ac:spMk id="39" creationId="{5460AE1A-37DE-EF4B-8F85-E1B05CBB9D73}"/>
          </ac:spMkLst>
        </pc:spChg>
        <pc:spChg chg="add mod">
          <ac:chgData name="Weihua Hu" userId="9989cbae-e768-48b4-bcc8-7120afda6378" providerId="ADAL" clId="{EDF25611-2CBD-FB49-BAA1-F5158BFA8093}" dt="2021-01-18T23:04:42.385" v="10960" actId="1076"/>
          <ac:spMkLst>
            <pc:docMk/>
            <pc:sldMk cId="2059908187" sldId="994"/>
            <ac:spMk id="40" creationId="{3F07C5C1-8324-3E4C-8093-485DB78FE244}"/>
          </ac:spMkLst>
        </pc:spChg>
        <pc:spChg chg="add mod">
          <ac:chgData name="Weihua Hu" userId="9989cbae-e768-48b4-bcc8-7120afda6378" providerId="ADAL" clId="{EDF25611-2CBD-FB49-BAA1-F5158BFA8093}" dt="2021-01-18T23:03:23.783" v="10926" actId="14100"/>
          <ac:spMkLst>
            <pc:docMk/>
            <pc:sldMk cId="2059908187" sldId="994"/>
            <ac:spMk id="41" creationId="{5367D937-2142-A94C-ABD3-F78FA972B4BE}"/>
          </ac:spMkLst>
        </pc:spChg>
        <pc:spChg chg="add mod">
          <ac:chgData name="Weihua Hu" userId="9989cbae-e768-48b4-bcc8-7120afda6378" providerId="ADAL" clId="{EDF25611-2CBD-FB49-BAA1-F5158BFA8093}" dt="2021-01-18T23:03:28.970" v="10931" actId="1036"/>
          <ac:spMkLst>
            <pc:docMk/>
            <pc:sldMk cId="2059908187" sldId="994"/>
            <ac:spMk id="42" creationId="{217F758D-322E-8544-8776-2BE23267775C}"/>
          </ac:spMkLst>
        </pc:spChg>
        <pc:spChg chg="add mod">
          <ac:chgData name="Weihua Hu" userId="9989cbae-e768-48b4-bcc8-7120afda6378" providerId="ADAL" clId="{EDF25611-2CBD-FB49-BAA1-F5158BFA8093}" dt="2021-01-18T23:37:08.991" v="11390" actId="20577"/>
          <ac:spMkLst>
            <pc:docMk/>
            <pc:sldMk cId="2059908187" sldId="994"/>
            <ac:spMk id="43" creationId="{FDB0E133-6E49-A646-AC35-A1B31FD45A2D}"/>
          </ac:spMkLst>
        </pc:spChg>
        <pc:spChg chg="add mod">
          <ac:chgData name="Weihua Hu" userId="9989cbae-e768-48b4-bcc8-7120afda6378" providerId="ADAL" clId="{EDF25611-2CBD-FB49-BAA1-F5158BFA8093}" dt="2021-01-18T23:37:30.003" v="11394" actId="207"/>
          <ac:spMkLst>
            <pc:docMk/>
            <pc:sldMk cId="2059908187" sldId="994"/>
            <ac:spMk id="44" creationId="{F4321EFC-7E9D-674A-91BA-7AAD07F46196}"/>
          </ac:spMkLst>
        </pc:spChg>
        <pc:grpChg chg="add mod">
          <ac:chgData name="Weihua Hu" userId="9989cbae-e768-48b4-bcc8-7120afda6378" providerId="ADAL" clId="{EDF25611-2CBD-FB49-BAA1-F5158BFA8093}" dt="2021-01-18T23:03:40.380" v="10940" actId="1036"/>
          <ac:grpSpMkLst>
            <pc:docMk/>
            <pc:sldMk cId="2059908187" sldId="994"/>
            <ac:grpSpMk id="7" creationId="{4F1231A1-CEFF-954F-950B-D6900073CF5E}"/>
          </ac:grpSpMkLst>
        </pc:grpChg>
        <pc:grpChg chg="mod">
          <ac:chgData name="Weihua Hu" userId="9989cbae-e768-48b4-bcc8-7120afda6378" providerId="ADAL" clId="{EDF25611-2CBD-FB49-BAA1-F5158BFA8093}" dt="2021-01-18T22:58:17.263" v="10774"/>
          <ac:grpSpMkLst>
            <pc:docMk/>
            <pc:sldMk cId="2059908187" sldId="994"/>
            <ac:grpSpMk id="18" creationId="{95A39843-EF0D-EA43-A6B5-B1269EF07EF3}"/>
          </ac:grpSpMkLst>
        </pc:grpChg>
        <pc:cxnChg chg="mod">
          <ac:chgData name="Weihua Hu" userId="9989cbae-e768-48b4-bcc8-7120afda6378" providerId="ADAL" clId="{EDF25611-2CBD-FB49-BAA1-F5158BFA8093}" dt="2021-01-18T22:58:17.263" v="10774"/>
          <ac:cxnSpMkLst>
            <pc:docMk/>
            <pc:sldMk cId="2059908187" sldId="994"/>
            <ac:cxnSpMk id="11" creationId="{03639AD4-A7E7-6745-9384-9B0A4B204415}"/>
          </ac:cxnSpMkLst>
        </pc:cxnChg>
        <pc:cxnChg chg="mod">
          <ac:chgData name="Weihua Hu" userId="9989cbae-e768-48b4-bcc8-7120afda6378" providerId="ADAL" clId="{EDF25611-2CBD-FB49-BAA1-F5158BFA8093}" dt="2021-01-18T22:58:17.263" v="10774"/>
          <ac:cxnSpMkLst>
            <pc:docMk/>
            <pc:sldMk cId="2059908187" sldId="994"/>
            <ac:cxnSpMk id="12" creationId="{967D942D-CA49-254D-8C8D-E90079C34E66}"/>
          </ac:cxnSpMkLst>
        </pc:cxnChg>
        <pc:cxnChg chg="mod">
          <ac:chgData name="Weihua Hu" userId="9989cbae-e768-48b4-bcc8-7120afda6378" providerId="ADAL" clId="{EDF25611-2CBD-FB49-BAA1-F5158BFA8093}" dt="2021-01-18T22:58:17.263" v="10774"/>
          <ac:cxnSpMkLst>
            <pc:docMk/>
            <pc:sldMk cId="2059908187" sldId="994"/>
            <ac:cxnSpMk id="14" creationId="{1E7BBAB0-6BFC-4E40-A9BA-DDD7377056B1}"/>
          </ac:cxnSpMkLst>
        </pc:cxnChg>
        <pc:cxnChg chg="mod">
          <ac:chgData name="Weihua Hu" userId="9989cbae-e768-48b4-bcc8-7120afda6378" providerId="ADAL" clId="{EDF25611-2CBD-FB49-BAA1-F5158BFA8093}" dt="2021-01-18T22:58:17.263" v="10774"/>
          <ac:cxnSpMkLst>
            <pc:docMk/>
            <pc:sldMk cId="2059908187" sldId="994"/>
            <ac:cxnSpMk id="15" creationId="{258A60C0-BF1B-8C42-9F4A-E7067D5E9124}"/>
          </ac:cxnSpMkLst>
        </pc:cxnChg>
        <pc:cxnChg chg="mod">
          <ac:chgData name="Weihua Hu" userId="9989cbae-e768-48b4-bcc8-7120afda6378" providerId="ADAL" clId="{EDF25611-2CBD-FB49-BAA1-F5158BFA8093}" dt="2021-01-18T22:58:17.263" v="10774"/>
          <ac:cxnSpMkLst>
            <pc:docMk/>
            <pc:sldMk cId="2059908187" sldId="994"/>
            <ac:cxnSpMk id="17" creationId="{BCD341E3-C1B6-294A-B96D-818E66B692C1}"/>
          </ac:cxnSpMkLst>
        </pc:cxnChg>
        <pc:cxnChg chg="mod">
          <ac:chgData name="Weihua Hu" userId="9989cbae-e768-48b4-bcc8-7120afda6378" providerId="ADAL" clId="{EDF25611-2CBD-FB49-BAA1-F5158BFA8093}" dt="2021-01-18T22:58:17.263" v="10774"/>
          <ac:cxnSpMkLst>
            <pc:docMk/>
            <pc:sldMk cId="2059908187" sldId="994"/>
            <ac:cxnSpMk id="19" creationId="{5CC592B1-8EF3-0C44-B9AA-140648C4F32F}"/>
          </ac:cxnSpMkLst>
        </pc:cxnChg>
        <pc:cxnChg chg="mod">
          <ac:chgData name="Weihua Hu" userId="9989cbae-e768-48b4-bcc8-7120afda6378" providerId="ADAL" clId="{EDF25611-2CBD-FB49-BAA1-F5158BFA8093}" dt="2021-01-18T22:58:17.263" v="10774"/>
          <ac:cxnSpMkLst>
            <pc:docMk/>
            <pc:sldMk cId="2059908187" sldId="994"/>
            <ac:cxnSpMk id="20" creationId="{54F48061-9DE0-DA49-BE21-B640FBD3A6EF}"/>
          </ac:cxnSpMkLst>
        </pc:cxnChg>
        <pc:cxnChg chg="mod">
          <ac:chgData name="Weihua Hu" userId="9989cbae-e768-48b4-bcc8-7120afda6378" providerId="ADAL" clId="{EDF25611-2CBD-FB49-BAA1-F5158BFA8093}" dt="2021-01-18T22:58:17.263" v="10774"/>
          <ac:cxnSpMkLst>
            <pc:docMk/>
            <pc:sldMk cId="2059908187" sldId="994"/>
            <ac:cxnSpMk id="21" creationId="{B7EE5556-2AEF-A346-B170-5ED8EBB53FE8}"/>
          </ac:cxnSpMkLst>
        </pc:cxnChg>
        <pc:cxnChg chg="mod">
          <ac:chgData name="Weihua Hu" userId="9989cbae-e768-48b4-bcc8-7120afda6378" providerId="ADAL" clId="{EDF25611-2CBD-FB49-BAA1-F5158BFA8093}" dt="2021-01-18T22:58:17.263" v="10774"/>
          <ac:cxnSpMkLst>
            <pc:docMk/>
            <pc:sldMk cId="2059908187" sldId="994"/>
            <ac:cxnSpMk id="22" creationId="{3144AF53-F089-2748-9AEF-4BC3D83E4AD6}"/>
          </ac:cxnSpMkLst>
        </pc:cxnChg>
        <pc:cxnChg chg="mod">
          <ac:chgData name="Weihua Hu" userId="9989cbae-e768-48b4-bcc8-7120afda6378" providerId="ADAL" clId="{EDF25611-2CBD-FB49-BAA1-F5158BFA8093}" dt="2021-01-18T22:58:17.263" v="10774"/>
          <ac:cxnSpMkLst>
            <pc:docMk/>
            <pc:sldMk cId="2059908187" sldId="994"/>
            <ac:cxnSpMk id="23" creationId="{AAE435B8-BA10-5047-9A27-7A51446045F7}"/>
          </ac:cxnSpMkLst>
        </pc:cxnChg>
      </pc:sldChg>
      <pc:sldChg chg="addSp delSp modSp new mod">
        <pc:chgData name="Weihua Hu" userId="9989cbae-e768-48b4-bcc8-7120afda6378" providerId="ADAL" clId="{EDF25611-2CBD-FB49-BAA1-F5158BFA8093}" dt="2021-01-19T06:22:29.648" v="12155" actId="114"/>
        <pc:sldMkLst>
          <pc:docMk/>
          <pc:sldMk cId="1470830172" sldId="995"/>
        </pc:sldMkLst>
        <pc:spChg chg="mod">
          <ac:chgData name="Weihua Hu" userId="9989cbae-e768-48b4-bcc8-7120afda6378" providerId="ADAL" clId="{EDF25611-2CBD-FB49-BAA1-F5158BFA8093}" dt="2021-01-18T23:06:00.068" v="10969"/>
          <ac:spMkLst>
            <pc:docMk/>
            <pc:sldMk cId="1470830172" sldId="995"/>
            <ac:spMk id="2" creationId="{DEC33D68-ADB9-B841-873E-6E1B2DC7D581}"/>
          </ac:spMkLst>
        </pc:spChg>
        <pc:spChg chg="mod">
          <ac:chgData name="Weihua Hu" userId="9989cbae-e768-48b4-bcc8-7120afda6378" providerId="ADAL" clId="{EDF25611-2CBD-FB49-BAA1-F5158BFA8093}" dt="2021-01-19T06:22:29.648" v="12155" actId="114"/>
          <ac:spMkLst>
            <pc:docMk/>
            <pc:sldMk cId="1470830172" sldId="995"/>
            <ac:spMk id="3" creationId="{CF2D8745-3717-B343-AA50-1A850914F1E4}"/>
          </ac:spMkLst>
        </pc:spChg>
        <pc:spChg chg="add mod">
          <ac:chgData name="Weihua Hu" userId="9989cbae-e768-48b4-bcc8-7120afda6378" providerId="ADAL" clId="{EDF25611-2CBD-FB49-BAA1-F5158BFA8093}" dt="2021-01-18T23:43:47.128" v="11734" actId="1076"/>
          <ac:spMkLst>
            <pc:docMk/>
            <pc:sldMk cId="1470830172" sldId="995"/>
            <ac:spMk id="7" creationId="{D6F4B281-A9F4-D94E-B55D-69FF13AD5A31}"/>
          </ac:spMkLst>
        </pc:spChg>
        <pc:spChg chg="add mod">
          <ac:chgData name="Weihua Hu" userId="9989cbae-e768-48b4-bcc8-7120afda6378" providerId="ADAL" clId="{EDF25611-2CBD-FB49-BAA1-F5158BFA8093}" dt="2021-01-18T23:46:07.159" v="11781" actId="14100"/>
          <ac:spMkLst>
            <pc:docMk/>
            <pc:sldMk cId="1470830172" sldId="995"/>
            <ac:spMk id="8" creationId="{BAF1F07E-AF99-3044-ACEF-91A0B11B5D7B}"/>
          </ac:spMkLst>
        </pc:spChg>
        <pc:spChg chg="add del mod">
          <ac:chgData name="Weihua Hu" userId="9989cbae-e768-48b4-bcc8-7120afda6378" providerId="ADAL" clId="{EDF25611-2CBD-FB49-BAA1-F5158BFA8093}" dt="2021-01-18T23:37:40.134" v="11395" actId="478"/>
          <ac:spMkLst>
            <pc:docMk/>
            <pc:sldMk cId="1470830172" sldId="995"/>
            <ac:spMk id="9" creationId="{EBBDEC54-209F-E945-A918-75E4EE15C511}"/>
          </ac:spMkLst>
        </pc:spChg>
        <pc:spChg chg="add mod">
          <ac:chgData name="Weihua Hu" userId="9989cbae-e768-48b4-bcc8-7120afda6378" providerId="ADAL" clId="{EDF25611-2CBD-FB49-BAA1-F5158BFA8093}" dt="2021-01-18T23:44:16.690" v="11768" actId="1076"/>
          <ac:spMkLst>
            <pc:docMk/>
            <pc:sldMk cId="1470830172" sldId="995"/>
            <ac:spMk id="10" creationId="{DE5199C0-CE73-B743-97D7-EE2DA35B08E9}"/>
          </ac:spMkLst>
        </pc:spChg>
        <pc:spChg chg="add mod">
          <ac:chgData name="Weihua Hu" userId="9989cbae-e768-48b4-bcc8-7120afda6378" providerId="ADAL" clId="{EDF25611-2CBD-FB49-BAA1-F5158BFA8093}" dt="2021-01-18T23:44:20.502" v="11769" actId="1076"/>
          <ac:spMkLst>
            <pc:docMk/>
            <pc:sldMk cId="1470830172" sldId="995"/>
            <ac:spMk id="11" creationId="{B2129DAB-13FC-0347-83B5-8629BAC7B976}"/>
          </ac:spMkLst>
        </pc:spChg>
      </pc:sldChg>
      <pc:sldChg chg="modSp new mod">
        <pc:chgData name="Weihua Hu" userId="9989cbae-e768-48b4-bcc8-7120afda6378" providerId="ADAL" clId="{EDF25611-2CBD-FB49-BAA1-F5158BFA8093}" dt="2021-01-19T07:39:44.880" v="14123" actId="207"/>
        <pc:sldMkLst>
          <pc:docMk/>
          <pc:sldMk cId="1753366535" sldId="996"/>
        </pc:sldMkLst>
        <pc:spChg chg="mod">
          <ac:chgData name="Weihua Hu" userId="9989cbae-e768-48b4-bcc8-7120afda6378" providerId="ADAL" clId="{EDF25611-2CBD-FB49-BAA1-F5158BFA8093}" dt="2021-01-18T23:39:56.751" v="11453"/>
          <ac:spMkLst>
            <pc:docMk/>
            <pc:sldMk cId="1753366535" sldId="996"/>
            <ac:spMk id="2" creationId="{459953F3-11C1-F241-A32B-5D8F6D9E2B40}"/>
          </ac:spMkLst>
        </pc:spChg>
        <pc:spChg chg="mod">
          <ac:chgData name="Weihua Hu" userId="9989cbae-e768-48b4-bcc8-7120afda6378" providerId="ADAL" clId="{EDF25611-2CBD-FB49-BAA1-F5158BFA8093}" dt="2021-01-19T07:39:44.880" v="14123" actId="207"/>
          <ac:spMkLst>
            <pc:docMk/>
            <pc:sldMk cId="1753366535" sldId="996"/>
            <ac:spMk id="3" creationId="{CD01FE2F-2F27-5843-9610-9FF175BA7D2D}"/>
          </ac:spMkLst>
        </pc:spChg>
      </pc:sldChg>
      <pc:sldChg chg="addSp modSp new mod">
        <pc:chgData name="Weihua Hu" userId="9989cbae-e768-48b4-bcc8-7120afda6378" providerId="ADAL" clId="{EDF25611-2CBD-FB49-BAA1-F5158BFA8093}" dt="2021-01-19T07:39:53.917" v="14125" actId="207"/>
        <pc:sldMkLst>
          <pc:docMk/>
          <pc:sldMk cId="4044273067" sldId="997"/>
        </pc:sldMkLst>
        <pc:spChg chg="mod">
          <ac:chgData name="Weihua Hu" userId="9989cbae-e768-48b4-bcc8-7120afda6378" providerId="ADAL" clId="{EDF25611-2CBD-FB49-BAA1-F5158BFA8093}" dt="2021-01-19T06:29:03.073" v="12314" actId="20577"/>
          <ac:spMkLst>
            <pc:docMk/>
            <pc:sldMk cId="4044273067" sldId="997"/>
            <ac:spMk id="2" creationId="{27BD8A71-8CC1-0348-A022-B7461A03A70D}"/>
          </ac:spMkLst>
        </pc:spChg>
        <pc:spChg chg="mod">
          <ac:chgData name="Weihua Hu" userId="9989cbae-e768-48b4-bcc8-7120afda6378" providerId="ADAL" clId="{EDF25611-2CBD-FB49-BAA1-F5158BFA8093}" dt="2021-01-19T07:39:53.917" v="14125" actId="207"/>
          <ac:spMkLst>
            <pc:docMk/>
            <pc:sldMk cId="4044273067" sldId="997"/>
            <ac:spMk id="3" creationId="{763396BB-FBAF-644D-BA6A-6CC8E633E7F3}"/>
          </ac:spMkLst>
        </pc:spChg>
        <pc:spChg chg="add mod">
          <ac:chgData name="Weihua Hu" userId="9989cbae-e768-48b4-bcc8-7120afda6378" providerId="ADAL" clId="{EDF25611-2CBD-FB49-BAA1-F5158BFA8093}" dt="2021-01-19T07:05:55.214" v="13476" actId="1036"/>
          <ac:spMkLst>
            <pc:docMk/>
            <pc:sldMk cId="4044273067" sldId="997"/>
            <ac:spMk id="8" creationId="{707324B1-BA37-EA42-86D7-8E1A45D2C8A9}"/>
          </ac:spMkLst>
        </pc:spChg>
        <pc:picChg chg="add mod">
          <ac:chgData name="Weihua Hu" userId="9989cbae-e768-48b4-bcc8-7120afda6378" providerId="ADAL" clId="{EDF25611-2CBD-FB49-BAA1-F5158BFA8093}" dt="2021-01-19T07:05:39.195" v="13470" actId="1076"/>
          <ac:picMkLst>
            <pc:docMk/>
            <pc:sldMk cId="4044273067" sldId="997"/>
            <ac:picMk id="7" creationId="{3177E546-FA4F-4D4C-AE12-9483DBB19A10}"/>
          </ac:picMkLst>
        </pc:picChg>
      </pc:sldChg>
      <pc:sldChg chg="modSp new mod">
        <pc:chgData name="Weihua Hu" userId="9989cbae-e768-48b4-bcc8-7120afda6378" providerId="ADAL" clId="{EDF25611-2CBD-FB49-BAA1-F5158BFA8093}" dt="2021-01-19T07:35:44.910" v="14060" actId="20577"/>
        <pc:sldMkLst>
          <pc:docMk/>
          <pc:sldMk cId="1804142725" sldId="998"/>
        </pc:sldMkLst>
        <pc:spChg chg="mod">
          <ac:chgData name="Weihua Hu" userId="9989cbae-e768-48b4-bcc8-7120afda6378" providerId="ADAL" clId="{EDF25611-2CBD-FB49-BAA1-F5158BFA8093}" dt="2021-01-19T07:11:18.235" v="13549"/>
          <ac:spMkLst>
            <pc:docMk/>
            <pc:sldMk cId="1804142725" sldId="998"/>
            <ac:spMk id="2" creationId="{F0DC6591-8869-254D-8EB6-0FC2A168DAEB}"/>
          </ac:spMkLst>
        </pc:spChg>
        <pc:spChg chg="mod">
          <ac:chgData name="Weihua Hu" userId="9989cbae-e768-48b4-bcc8-7120afda6378" providerId="ADAL" clId="{EDF25611-2CBD-FB49-BAA1-F5158BFA8093}" dt="2021-01-19T07:35:44.910" v="14060" actId="20577"/>
          <ac:spMkLst>
            <pc:docMk/>
            <pc:sldMk cId="1804142725" sldId="998"/>
            <ac:spMk id="3" creationId="{709C6DF4-D224-194A-BD8A-95BD14DEC7F8}"/>
          </ac:spMkLst>
        </pc:spChg>
      </pc:sldChg>
      <pc:sldChg chg="modSp new mod">
        <pc:chgData name="Weihua Hu" userId="9989cbae-e768-48b4-bcc8-7120afda6378" providerId="ADAL" clId="{EDF25611-2CBD-FB49-BAA1-F5158BFA8093}" dt="2021-01-19T08:03:42.926" v="14452" actId="207"/>
        <pc:sldMkLst>
          <pc:docMk/>
          <pc:sldMk cId="2938017863" sldId="999"/>
        </pc:sldMkLst>
        <pc:spChg chg="mod">
          <ac:chgData name="Weihua Hu" userId="9989cbae-e768-48b4-bcc8-7120afda6378" providerId="ADAL" clId="{EDF25611-2CBD-FB49-BAA1-F5158BFA8093}" dt="2021-01-19T07:36:03.157" v="14062"/>
          <ac:spMkLst>
            <pc:docMk/>
            <pc:sldMk cId="2938017863" sldId="999"/>
            <ac:spMk id="2" creationId="{B30FEFF2-D7ED-3549-B321-C22DA53A8B16}"/>
          </ac:spMkLst>
        </pc:spChg>
        <pc:spChg chg="mod">
          <ac:chgData name="Weihua Hu" userId="9989cbae-e768-48b4-bcc8-7120afda6378" providerId="ADAL" clId="{EDF25611-2CBD-FB49-BAA1-F5158BFA8093}" dt="2021-01-19T08:03:42.926" v="14452" actId="207"/>
          <ac:spMkLst>
            <pc:docMk/>
            <pc:sldMk cId="2938017863" sldId="999"/>
            <ac:spMk id="3" creationId="{8F8D05D2-56B0-2F43-AB95-BCB815957AB9}"/>
          </ac:spMkLst>
        </pc:spChg>
      </pc:sldChg>
      <pc:sldChg chg="modSp new mod">
        <pc:chgData name="Weihua Hu" userId="9989cbae-e768-48b4-bcc8-7120afda6378" providerId="ADAL" clId="{EDF25611-2CBD-FB49-BAA1-F5158BFA8093}" dt="2021-01-19T08:06:34.404" v="14588" actId="20577"/>
        <pc:sldMkLst>
          <pc:docMk/>
          <pc:sldMk cId="2401114056" sldId="1000"/>
        </pc:sldMkLst>
        <pc:spChg chg="mod">
          <ac:chgData name="Weihua Hu" userId="9989cbae-e768-48b4-bcc8-7120afda6378" providerId="ADAL" clId="{EDF25611-2CBD-FB49-BAA1-F5158BFA8093}" dt="2021-01-19T08:04:41.451" v="14476" actId="20577"/>
          <ac:spMkLst>
            <pc:docMk/>
            <pc:sldMk cId="2401114056" sldId="1000"/>
            <ac:spMk id="2" creationId="{F8A4229E-48F9-714D-9F27-FC01378AB7D9}"/>
          </ac:spMkLst>
        </pc:spChg>
        <pc:spChg chg="mod">
          <ac:chgData name="Weihua Hu" userId="9989cbae-e768-48b4-bcc8-7120afda6378" providerId="ADAL" clId="{EDF25611-2CBD-FB49-BAA1-F5158BFA8093}" dt="2021-01-19T08:06:34.404" v="14588" actId="20577"/>
          <ac:spMkLst>
            <pc:docMk/>
            <pc:sldMk cId="2401114056" sldId="1000"/>
            <ac:spMk id="3" creationId="{768A8EBD-64D6-C14A-89B3-A8E4CE2E13DB}"/>
          </ac:spMkLst>
        </pc:spChg>
      </pc:sldChg>
      <pc:sldChg chg="modSp new mod">
        <pc:chgData name="Weihua Hu" userId="9989cbae-e768-48b4-bcc8-7120afda6378" providerId="ADAL" clId="{EDF25611-2CBD-FB49-BAA1-F5158BFA8093}" dt="2021-01-19T08:27:05.726" v="15589" actId="20577"/>
        <pc:sldMkLst>
          <pc:docMk/>
          <pc:sldMk cId="3610514902" sldId="1001"/>
        </pc:sldMkLst>
        <pc:spChg chg="mod">
          <ac:chgData name="Weihua Hu" userId="9989cbae-e768-48b4-bcc8-7120afda6378" providerId="ADAL" clId="{EDF25611-2CBD-FB49-BAA1-F5158BFA8093}" dt="2021-01-19T08:06:59.240" v="14617" actId="20577"/>
          <ac:spMkLst>
            <pc:docMk/>
            <pc:sldMk cId="3610514902" sldId="1001"/>
            <ac:spMk id="2" creationId="{624341D6-3111-9745-B95B-70B68664AF37}"/>
          </ac:spMkLst>
        </pc:spChg>
        <pc:spChg chg="mod">
          <ac:chgData name="Weihua Hu" userId="9989cbae-e768-48b4-bcc8-7120afda6378" providerId="ADAL" clId="{EDF25611-2CBD-FB49-BAA1-F5158BFA8093}" dt="2021-01-19T08:27:05.726" v="15589" actId="20577"/>
          <ac:spMkLst>
            <pc:docMk/>
            <pc:sldMk cId="3610514902" sldId="1001"/>
            <ac:spMk id="3" creationId="{3103060D-9B9B-F24B-86F3-8AF266DD889A}"/>
          </ac:spMkLst>
        </pc:spChg>
      </pc:sldChg>
    </pc:docChg>
  </pc:docChgLst>
  <pc:docChgLst>
    <pc:chgData name="Jure Leskovec" userId="c3375773-ce7f-444d-a7c6-e358fb579a72" providerId="ADAL" clId="{D95F5DA8-AEF2-5441-9802-561BB170C427}"/>
    <pc:docChg chg="undo custSel addSld delSld modSld sldOrd">
      <pc:chgData name="Jure Leskovec" userId="c3375773-ce7f-444d-a7c6-e358fb579a72" providerId="ADAL" clId="{D95F5DA8-AEF2-5441-9802-561BB170C427}" dt="2021-01-16T04:05:41.887" v="2068" actId="207"/>
      <pc:docMkLst>
        <pc:docMk/>
      </pc:docMkLst>
      <pc:sldChg chg="addSp delSp modSp mod">
        <pc:chgData name="Jure Leskovec" userId="c3375773-ce7f-444d-a7c6-e358fb579a72" providerId="ADAL" clId="{D95F5DA8-AEF2-5441-9802-561BB170C427}" dt="2021-01-16T02:58:10.896" v="115"/>
        <pc:sldMkLst>
          <pc:docMk/>
          <pc:sldMk cId="214171071" sldId="258"/>
        </pc:sldMkLst>
        <pc:spChg chg="add del mod">
          <ac:chgData name="Jure Leskovec" userId="c3375773-ce7f-444d-a7c6-e358fb579a72" providerId="ADAL" clId="{D95F5DA8-AEF2-5441-9802-561BB170C427}" dt="2021-01-16T02:58:10.896" v="115"/>
          <ac:spMkLst>
            <pc:docMk/>
            <pc:sldMk cId="214171071" sldId="258"/>
            <ac:spMk id="4" creationId="{86EFA311-2B78-FE4D-9E74-5770F2F1A4EC}"/>
          </ac:spMkLst>
        </pc:spChg>
        <pc:spChg chg="mod">
          <ac:chgData name="Jure Leskovec" userId="c3375773-ce7f-444d-a7c6-e358fb579a72" providerId="ADAL" clId="{D95F5DA8-AEF2-5441-9802-561BB170C427}" dt="2021-01-16T02:57:18.689" v="8" actId="5793"/>
          <ac:spMkLst>
            <pc:docMk/>
            <pc:sldMk cId="214171071" sldId="258"/>
            <ac:spMk id="15" creationId="{00000000-0000-0000-0000-000000000000}"/>
          </ac:spMkLst>
        </pc:spChg>
        <pc:spChg chg="mod">
          <ac:chgData name="Jure Leskovec" userId="c3375773-ce7f-444d-a7c6-e358fb579a72" providerId="ADAL" clId="{D95F5DA8-AEF2-5441-9802-561BB170C427}" dt="2021-01-16T02:58:04.406" v="102" actId="20577"/>
          <ac:spMkLst>
            <pc:docMk/>
            <pc:sldMk cId="214171071" sldId="258"/>
            <ac:spMk id="121" creationId="{00000000-0000-0000-0000-000000000000}"/>
          </ac:spMkLst>
        </pc:spChg>
        <pc:spChg chg="mod">
          <ac:chgData name="Jure Leskovec" userId="c3375773-ce7f-444d-a7c6-e358fb579a72" providerId="ADAL" clId="{D95F5DA8-AEF2-5441-9802-561BB170C427}" dt="2021-01-16T02:58:08.325" v="113" actId="20577"/>
          <ac:spMkLst>
            <pc:docMk/>
            <pc:sldMk cId="214171071" sldId="258"/>
            <ac:spMk id="130" creationId="{00000000-0000-0000-0000-000000000000}"/>
          </ac:spMkLst>
        </pc:spChg>
      </pc:sldChg>
      <pc:sldChg chg="modSp mod">
        <pc:chgData name="Jure Leskovec" userId="c3375773-ce7f-444d-a7c6-e358fb579a72" providerId="ADAL" clId="{D95F5DA8-AEF2-5441-9802-561BB170C427}" dt="2021-01-16T02:58:35.120" v="150" actId="20577"/>
        <pc:sldMkLst>
          <pc:docMk/>
          <pc:sldMk cId="2069300243" sldId="259"/>
        </pc:sldMkLst>
        <pc:spChg chg="mod">
          <ac:chgData name="Jure Leskovec" userId="c3375773-ce7f-444d-a7c6-e358fb579a72" providerId="ADAL" clId="{D95F5DA8-AEF2-5441-9802-561BB170C427}" dt="2021-01-16T02:58:31.443" v="145" actId="1035"/>
          <ac:spMkLst>
            <pc:docMk/>
            <pc:sldMk cId="2069300243" sldId="259"/>
            <ac:spMk id="3" creationId="{00000000-0000-0000-0000-000000000000}"/>
          </ac:spMkLst>
        </pc:spChg>
        <pc:spChg chg="mod">
          <ac:chgData name="Jure Leskovec" userId="c3375773-ce7f-444d-a7c6-e358fb579a72" providerId="ADAL" clId="{D95F5DA8-AEF2-5441-9802-561BB170C427}" dt="2021-01-16T02:58:31.443" v="145" actId="1035"/>
          <ac:spMkLst>
            <pc:docMk/>
            <pc:sldMk cId="2069300243" sldId="259"/>
            <ac:spMk id="4" creationId="{00000000-0000-0000-0000-000000000000}"/>
          </ac:spMkLst>
        </pc:spChg>
        <pc:spChg chg="mod">
          <ac:chgData name="Jure Leskovec" userId="c3375773-ce7f-444d-a7c6-e358fb579a72" providerId="ADAL" clId="{D95F5DA8-AEF2-5441-9802-561BB170C427}" dt="2021-01-16T02:58:31.443" v="145" actId="1035"/>
          <ac:spMkLst>
            <pc:docMk/>
            <pc:sldMk cId="2069300243" sldId="259"/>
            <ac:spMk id="25" creationId="{00000000-0000-0000-0000-000000000000}"/>
          </ac:spMkLst>
        </pc:spChg>
        <pc:spChg chg="mod">
          <ac:chgData name="Jure Leskovec" userId="c3375773-ce7f-444d-a7c6-e358fb579a72" providerId="ADAL" clId="{D95F5DA8-AEF2-5441-9802-561BB170C427}" dt="2021-01-16T02:58:31.443" v="145" actId="1035"/>
          <ac:spMkLst>
            <pc:docMk/>
            <pc:sldMk cId="2069300243" sldId="259"/>
            <ac:spMk id="28" creationId="{00000000-0000-0000-0000-000000000000}"/>
          </ac:spMkLst>
        </pc:spChg>
        <pc:spChg chg="mod">
          <ac:chgData name="Jure Leskovec" userId="c3375773-ce7f-444d-a7c6-e358fb579a72" providerId="ADAL" clId="{D95F5DA8-AEF2-5441-9802-561BB170C427}" dt="2021-01-16T02:58:23.526" v="118" actId="404"/>
          <ac:spMkLst>
            <pc:docMk/>
            <pc:sldMk cId="2069300243" sldId="259"/>
            <ac:spMk id="30" creationId="{00000000-0000-0000-0000-000000000000}"/>
          </ac:spMkLst>
        </pc:spChg>
        <pc:spChg chg="mod">
          <ac:chgData name="Jure Leskovec" userId="c3375773-ce7f-444d-a7c6-e358fb579a72" providerId="ADAL" clId="{D95F5DA8-AEF2-5441-9802-561BB170C427}" dt="2021-01-16T02:58:35.120" v="150" actId="20577"/>
          <ac:spMkLst>
            <pc:docMk/>
            <pc:sldMk cId="2069300243" sldId="259"/>
            <ac:spMk id="32" creationId="{00000000-0000-0000-0000-000000000000}"/>
          </ac:spMkLst>
        </pc:spChg>
        <pc:spChg chg="mod">
          <ac:chgData name="Jure Leskovec" userId="c3375773-ce7f-444d-a7c6-e358fb579a72" providerId="ADAL" clId="{D95F5DA8-AEF2-5441-9802-561BB170C427}" dt="2021-01-16T02:58:31.443" v="145" actId="1035"/>
          <ac:spMkLst>
            <pc:docMk/>
            <pc:sldMk cId="2069300243" sldId="259"/>
            <ac:spMk id="34" creationId="{00000000-0000-0000-0000-000000000000}"/>
          </ac:spMkLst>
        </pc:spChg>
        <pc:spChg chg="mod">
          <ac:chgData name="Jure Leskovec" userId="c3375773-ce7f-444d-a7c6-e358fb579a72" providerId="ADAL" clId="{D95F5DA8-AEF2-5441-9802-561BB170C427}" dt="2021-01-16T02:58:31.443" v="145" actId="1035"/>
          <ac:spMkLst>
            <pc:docMk/>
            <pc:sldMk cId="2069300243" sldId="259"/>
            <ac:spMk id="35" creationId="{00000000-0000-0000-0000-000000000000}"/>
          </ac:spMkLst>
        </pc:spChg>
        <pc:spChg chg="mod">
          <ac:chgData name="Jure Leskovec" userId="c3375773-ce7f-444d-a7c6-e358fb579a72" providerId="ADAL" clId="{D95F5DA8-AEF2-5441-9802-561BB170C427}" dt="2021-01-16T02:58:31.443" v="145" actId="1035"/>
          <ac:spMkLst>
            <pc:docMk/>
            <pc:sldMk cId="2069300243" sldId="259"/>
            <ac:spMk id="37" creationId="{00000000-0000-0000-0000-000000000000}"/>
          </ac:spMkLst>
        </pc:spChg>
        <pc:spChg chg="mod">
          <ac:chgData name="Jure Leskovec" userId="c3375773-ce7f-444d-a7c6-e358fb579a72" providerId="ADAL" clId="{D95F5DA8-AEF2-5441-9802-561BB170C427}" dt="2021-01-16T02:58:31.443" v="145" actId="1035"/>
          <ac:spMkLst>
            <pc:docMk/>
            <pc:sldMk cId="2069300243" sldId="259"/>
            <ac:spMk id="38" creationId="{00000000-0000-0000-0000-000000000000}"/>
          </ac:spMkLst>
        </pc:spChg>
        <pc:spChg chg="mod">
          <ac:chgData name="Jure Leskovec" userId="c3375773-ce7f-444d-a7c6-e358fb579a72" providerId="ADAL" clId="{D95F5DA8-AEF2-5441-9802-561BB170C427}" dt="2021-01-16T02:58:31.443" v="145" actId="1035"/>
          <ac:spMkLst>
            <pc:docMk/>
            <pc:sldMk cId="2069300243" sldId="259"/>
            <ac:spMk id="39" creationId="{00000000-0000-0000-0000-000000000000}"/>
          </ac:spMkLst>
        </pc:spChg>
        <pc:spChg chg="mod">
          <ac:chgData name="Jure Leskovec" userId="c3375773-ce7f-444d-a7c6-e358fb579a72" providerId="ADAL" clId="{D95F5DA8-AEF2-5441-9802-561BB170C427}" dt="2021-01-16T02:58:31.443" v="145" actId="1035"/>
          <ac:spMkLst>
            <pc:docMk/>
            <pc:sldMk cId="2069300243" sldId="259"/>
            <ac:spMk id="40" creationId="{00000000-0000-0000-0000-000000000000}"/>
          </ac:spMkLst>
        </pc:spChg>
        <pc:spChg chg="mod">
          <ac:chgData name="Jure Leskovec" userId="c3375773-ce7f-444d-a7c6-e358fb579a72" providerId="ADAL" clId="{D95F5DA8-AEF2-5441-9802-561BB170C427}" dt="2021-01-16T02:58:31.443" v="145" actId="1035"/>
          <ac:spMkLst>
            <pc:docMk/>
            <pc:sldMk cId="2069300243" sldId="259"/>
            <ac:spMk id="41" creationId="{00000000-0000-0000-0000-000000000000}"/>
          </ac:spMkLst>
        </pc:spChg>
        <pc:spChg chg="mod">
          <ac:chgData name="Jure Leskovec" userId="c3375773-ce7f-444d-a7c6-e358fb579a72" providerId="ADAL" clId="{D95F5DA8-AEF2-5441-9802-561BB170C427}" dt="2021-01-16T02:58:31.443" v="145" actId="1035"/>
          <ac:spMkLst>
            <pc:docMk/>
            <pc:sldMk cId="2069300243" sldId="259"/>
            <ac:spMk id="42" creationId="{00000000-0000-0000-0000-000000000000}"/>
          </ac:spMkLst>
        </pc:spChg>
        <pc:spChg chg="mod">
          <ac:chgData name="Jure Leskovec" userId="c3375773-ce7f-444d-a7c6-e358fb579a72" providerId="ADAL" clId="{D95F5DA8-AEF2-5441-9802-561BB170C427}" dt="2021-01-16T02:58:31.443" v="145" actId="1035"/>
          <ac:spMkLst>
            <pc:docMk/>
            <pc:sldMk cId="2069300243" sldId="259"/>
            <ac:spMk id="50" creationId="{00000000-0000-0000-0000-000000000000}"/>
          </ac:spMkLst>
        </pc:spChg>
        <pc:spChg chg="mod">
          <ac:chgData name="Jure Leskovec" userId="c3375773-ce7f-444d-a7c6-e358fb579a72" providerId="ADAL" clId="{D95F5DA8-AEF2-5441-9802-561BB170C427}" dt="2021-01-16T02:58:31.443" v="145" actId="1035"/>
          <ac:spMkLst>
            <pc:docMk/>
            <pc:sldMk cId="2069300243" sldId="259"/>
            <ac:spMk id="52" creationId="{00000000-0000-0000-0000-000000000000}"/>
          </ac:spMkLst>
        </pc:spChg>
        <pc:graphicFrameChg chg="mod">
          <ac:chgData name="Jure Leskovec" userId="c3375773-ce7f-444d-a7c6-e358fb579a72" providerId="ADAL" clId="{D95F5DA8-AEF2-5441-9802-561BB170C427}" dt="2021-01-16T02:58:31.443" v="145" actId="1035"/>
          <ac:graphicFrameMkLst>
            <pc:docMk/>
            <pc:sldMk cId="2069300243" sldId="259"/>
            <ac:graphicFrameMk id="2" creationId="{00000000-0000-0000-0000-000000000000}"/>
          </ac:graphicFrameMkLst>
        </pc:graphicFrameChg>
        <pc:cxnChg chg="mod">
          <ac:chgData name="Jure Leskovec" userId="c3375773-ce7f-444d-a7c6-e358fb579a72" providerId="ADAL" clId="{D95F5DA8-AEF2-5441-9802-561BB170C427}" dt="2021-01-16T02:58:31.443" v="145" actId="1035"/>
          <ac:cxnSpMkLst>
            <pc:docMk/>
            <pc:sldMk cId="2069300243" sldId="259"/>
            <ac:cxnSpMk id="24" creationId="{00000000-0000-0000-0000-000000000000}"/>
          </ac:cxnSpMkLst>
        </pc:cxnChg>
        <pc:cxnChg chg="mod">
          <ac:chgData name="Jure Leskovec" userId="c3375773-ce7f-444d-a7c6-e358fb579a72" providerId="ADAL" clId="{D95F5DA8-AEF2-5441-9802-561BB170C427}" dt="2021-01-16T02:58:31.443" v="145" actId="1035"/>
          <ac:cxnSpMkLst>
            <pc:docMk/>
            <pc:sldMk cId="2069300243" sldId="259"/>
            <ac:cxnSpMk id="43" creationId="{00000000-0000-0000-0000-000000000000}"/>
          </ac:cxnSpMkLst>
        </pc:cxnChg>
        <pc:cxnChg chg="mod">
          <ac:chgData name="Jure Leskovec" userId="c3375773-ce7f-444d-a7c6-e358fb579a72" providerId="ADAL" clId="{D95F5DA8-AEF2-5441-9802-561BB170C427}" dt="2021-01-16T02:58:31.443" v="145" actId="1035"/>
          <ac:cxnSpMkLst>
            <pc:docMk/>
            <pc:sldMk cId="2069300243" sldId="259"/>
            <ac:cxnSpMk id="44" creationId="{00000000-0000-0000-0000-000000000000}"/>
          </ac:cxnSpMkLst>
        </pc:cxnChg>
        <pc:cxnChg chg="mod">
          <ac:chgData name="Jure Leskovec" userId="c3375773-ce7f-444d-a7c6-e358fb579a72" providerId="ADAL" clId="{D95F5DA8-AEF2-5441-9802-561BB170C427}" dt="2021-01-16T02:58:31.443" v="145" actId="1035"/>
          <ac:cxnSpMkLst>
            <pc:docMk/>
            <pc:sldMk cId="2069300243" sldId="259"/>
            <ac:cxnSpMk id="45" creationId="{00000000-0000-0000-0000-000000000000}"/>
          </ac:cxnSpMkLst>
        </pc:cxnChg>
        <pc:cxnChg chg="mod">
          <ac:chgData name="Jure Leskovec" userId="c3375773-ce7f-444d-a7c6-e358fb579a72" providerId="ADAL" clId="{D95F5DA8-AEF2-5441-9802-561BB170C427}" dt="2021-01-16T02:58:31.443" v="145" actId="1035"/>
          <ac:cxnSpMkLst>
            <pc:docMk/>
            <pc:sldMk cId="2069300243" sldId="259"/>
            <ac:cxnSpMk id="46" creationId="{00000000-0000-0000-0000-000000000000}"/>
          </ac:cxnSpMkLst>
        </pc:cxnChg>
        <pc:cxnChg chg="mod">
          <ac:chgData name="Jure Leskovec" userId="c3375773-ce7f-444d-a7c6-e358fb579a72" providerId="ADAL" clId="{D95F5DA8-AEF2-5441-9802-561BB170C427}" dt="2021-01-16T02:58:31.443" v="145" actId="1035"/>
          <ac:cxnSpMkLst>
            <pc:docMk/>
            <pc:sldMk cId="2069300243" sldId="259"/>
            <ac:cxnSpMk id="47" creationId="{00000000-0000-0000-0000-000000000000}"/>
          </ac:cxnSpMkLst>
        </pc:cxnChg>
        <pc:cxnChg chg="mod">
          <ac:chgData name="Jure Leskovec" userId="c3375773-ce7f-444d-a7c6-e358fb579a72" providerId="ADAL" clId="{D95F5DA8-AEF2-5441-9802-561BB170C427}" dt="2021-01-16T02:58:31.443" v="145" actId="1035"/>
          <ac:cxnSpMkLst>
            <pc:docMk/>
            <pc:sldMk cId="2069300243" sldId="259"/>
            <ac:cxnSpMk id="48" creationId="{00000000-0000-0000-0000-000000000000}"/>
          </ac:cxnSpMkLst>
        </pc:cxnChg>
        <pc:cxnChg chg="mod">
          <ac:chgData name="Jure Leskovec" userId="c3375773-ce7f-444d-a7c6-e358fb579a72" providerId="ADAL" clId="{D95F5DA8-AEF2-5441-9802-561BB170C427}" dt="2021-01-16T02:58:31.443" v="145" actId="1035"/>
          <ac:cxnSpMkLst>
            <pc:docMk/>
            <pc:sldMk cId="2069300243" sldId="259"/>
            <ac:cxnSpMk id="49" creationId="{00000000-0000-0000-0000-000000000000}"/>
          </ac:cxnSpMkLst>
        </pc:cxnChg>
        <pc:cxnChg chg="mod">
          <ac:chgData name="Jure Leskovec" userId="c3375773-ce7f-444d-a7c6-e358fb579a72" providerId="ADAL" clId="{D95F5DA8-AEF2-5441-9802-561BB170C427}" dt="2021-01-16T02:58:31.443" v="145" actId="1035"/>
          <ac:cxnSpMkLst>
            <pc:docMk/>
            <pc:sldMk cId="2069300243" sldId="259"/>
            <ac:cxnSpMk id="51" creationId="{00000000-0000-0000-0000-000000000000}"/>
          </ac:cxnSpMkLst>
        </pc:cxnChg>
        <pc:cxnChg chg="mod">
          <ac:chgData name="Jure Leskovec" userId="c3375773-ce7f-444d-a7c6-e358fb579a72" providerId="ADAL" clId="{D95F5DA8-AEF2-5441-9802-561BB170C427}" dt="2021-01-16T02:58:31.443" v="145" actId="1035"/>
          <ac:cxnSpMkLst>
            <pc:docMk/>
            <pc:sldMk cId="2069300243" sldId="259"/>
            <ac:cxnSpMk id="53" creationId="{00000000-0000-0000-0000-000000000000}"/>
          </ac:cxnSpMkLst>
        </pc:cxnChg>
        <pc:cxnChg chg="mod">
          <ac:chgData name="Jure Leskovec" userId="c3375773-ce7f-444d-a7c6-e358fb579a72" providerId="ADAL" clId="{D95F5DA8-AEF2-5441-9802-561BB170C427}" dt="2021-01-16T02:58:31.443" v="145" actId="1035"/>
          <ac:cxnSpMkLst>
            <pc:docMk/>
            <pc:sldMk cId="2069300243" sldId="259"/>
            <ac:cxnSpMk id="54" creationId="{00000000-0000-0000-0000-000000000000}"/>
          </ac:cxnSpMkLst>
        </pc:cxnChg>
        <pc:cxnChg chg="mod">
          <ac:chgData name="Jure Leskovec" userId="c3375773-ce7f-444d-a7c6-e358fb579a72" providerId="ADAL" clId="{D95F5DA8-AEF2-5441-9802-561BB170C427}" dt="2021-01-16T02:58:31.443" v="145" actId="1035"/>
          <ac:cxnSpMkLst>
            <pc:docMk/>
            <pc:sldMk cId="2069300243" sldId="259"/>
            <ac:cxnSpMk id="55" creationId="{00000000-0000-0000-0000-000000000000}"/>
          </ac:cxnSpMkLst>
        </pc:cxnChg>
      </pc:sldChg>
      <pc:sldChg chg="addSp modSp mod">
        <pc:chgData name="Jure Leskovec" userId="c3375773-ce7f-444d-a7c6-e358fb579a72" providerId="ADAL" clId="{D95F5DA8-AEF2-5441-9802-561BB170C427}" dt="2021-01-16T03:25:04.182" v="701" actId="20577"/>
        <pc:sldMkLst>
          <pc:docMk/>
          <pc:sldMk cId="1231995832" sldId="263"/>
        </pc:sldMkLst>
        <pc:spChg chg="mod">
          <ac:chgData name="Jure Leskovec" userId="c3375773-ce7f-444d-a7c6-e358fb579a72" providerId="ADAL" clId="{D95F5DA8-AEF2-5441-9802-561BB170C427}" dt="2021-01-16T03:25:04.182" v="701" actId="20577"/>
          <ac:spMkLst>
            <pc:docMk/>
            <pc:sldMk cId="1231995832" sldId="263"/>
            <ac:spMk id="3" creationId="{00000000-0000-0000-0000-000000000000}"/>
          </ac:spMkLst>
        </pc:spChg>
        <pc:spChg chg="add mod">
          <ac:chgData name="Jure Leskovec" userId="c3375773-ce7f-444d-a7c6-e358fb579a72" providerId="ADAL" clId="{D95F5DA8-AEF2-5441-9802-561BB170C427}" dt="2021-01-16T03:24:51.391" v="685" actId="20577"/>
          <ac:spMkLst>
            <pc:docMk/>
            <pc:sldMk cId="1231995832" sldId="263"/>
            <ac:spMk id="7" creationId="{5CF37731-70A1-A340-9BBD-A54A5ED30156}"/>
          </ac:spMkLst>
        </pc:spChg>
      </pc:sldChg>
      <pc:sldChg chg="modSp mod">
        <pc:chgData name="Jure Leskovec" userId="c3375773-ce7f-444d-a7c6-e358fb579a72" providerId="ADAL" clId="{D95F5DA8-AEF2-5441-9802-561BB170C427}" dt="2021-01-16T03:34:52.969" v="1003" actId="12"/>
        <pc:sldMkLst>
          <pc:docMk/>
          <pc:sldMk cId="2757725525" sldId="270"/>
        </pc:sldMkLst>
        <pc:spChg chg="mod">
          <ac:chgData name="Jure Leskovec" userId="c3375773-ce7f-444d-a7c6-e358fb579a72" providerId="ADAL" clId="{D95F5DA8-AEF2-5441-9802-561BB170C427}" dt="2021-01-16T03:34:52.969" v="1003" actId="12"/>
          <ac:spMkLst>
            <pc:docMk/>
            <pc:sldMk cId="2757725525" sldId="270"/>
            <ac:spMk id="3" creationId="{00000000-0000-0000-0000-000000000000}"/>
          </ac:spMkLst>
        </pc:spChg>
      </pc:sldChg>
      <pc:sldChg chg="modSp mod">
        <pc:chgData name="Jure Leskovec" userId="c3375773-ce7f-444d-a7c6-e358fb579a72" providerId="ADAL" clId="{D95F5DA8-AEF2-5441-9802-561BB170C427}" dt="2021-01-16T03:32:51.546" v="991" actId="6549"/>
        <pc:sldMkLst>
          <pc:docMk/>
          <pc:sldMk cId="4065468192" sldId="303"/>
        </pc:sldMkLst>
        <pc:spChg chg="mod">
          <ac:chgData name="Jure Leskovec" userId="c3375773-ce7f-444d-a7c6-e358fb579a72" providerId="ADAL" clId="{D95F5DA8-AEF2-5441-9802-561BB170C427}" dt="2021-01-16T03:32:51.546" v="991" actId="6549"/>
          <ac:spMkLst>
            <pc:docMk/>
            <pc:sldMk cId="4065468192" sldId="303"/>
            <ac:spMk id="3" creationId="{00000000-0000-0000-0000-000000000000}"/>
          </ac:spMkLst>
        </pc:spChg>
      </pc:sldChg>
      <pc:sldChg chg="modSp">
        <pc:chgData name="Jure Leskovec" userId="c3375773-ce7f-444d-a7c6-e358fb579a72" providerId="ADAL" clId="{D95F5DA8-AEF2-5441-9802-561BB170C427}" dt="2021-01-16T03:25:52.279" v="774" actId="20577"/>
        <pc:sldMkLst>
          <pc:docMk/>
          <pc:sldMk cId="1663106656" sldId="304"/>
        </pc:sldMkLst>
        <pc:spChg chg="mod">
          <ac:chgData name="Jure Leskovec" userId="c3375773-ce7f-444d-a7c6-e358fb579a72" providerId="ADAL" clId="{D95F5DA8-AEF2-5441-9802-561BB170C427}" dt="2021-01-16T03:25:52.279" v="774" actId="20577"/>
          <ac:spMkLst>
            <pc:docMk/>
            <pc:sldMk cId="1663106656" sldId="304"/>
            <ac:spMk id="3" creationId="{00000000-0000-0000-0000-000000000000}"/>
          </ac:spMkLst>
        </pc:spChg>
      </pc:sldChg>
      <pc:sldChg chg="modSp mod">
        <pc:chgData name="Jure Leskovec" userId="c3375773-ce7f-444d-a7c6-e358fb579a72" providerId="ADAL" clId="{D95F5DA8-AEF2-5441-9802-561BB170C427}" dt="2021-01-16T03:06:32.477" v="166" actId="20577"/>
        <pc:sldMkLst>
          <pc:docMk/>
          <pc:sldMk cId="387955613" sldId="306"/>
        </pc:sldMkLst>
        <pc:spChg chg="mod">
          <ac:chgData name="Jure Leskovec" userId="c3375773-ce7f-444d-a7c6-e358fb579a72" providerId="ADAL" clId="{D95F5DA8-AEF2-5441-9802-561BB170C427}" dt="2021-01-16T03:06:32.477" v="166" actId="20577"/>
          <ac:spMkLst>
            <pc:docMk/>
            <pc:sldMk cId="387955613" sldId="306"/>
            <ac:spMk id="3" creationId="{00000000-0000-0000-0000-000000000000}"/>
          </ac:spMkLst>
        </pc:spChg>
      </pc:sldChg>
      <pc:sldChg chg="modSp mod">
        <pc:chgData name="Jure Leskovec" userId="c3375773-ce7f-444d-a7c6-e358fb579a72" providerId="ADAL" clId="{D95F5DA8-AEF2-5441-9802-561BB170C427}" dt="2021-01-16T03:06:54.786" v="167" actId="6549"/>
        <pc:sldMkLst>
          <pc:docMk/>
          <pc:sldMk cId="1880158025" sldId="307"/>
        </pc:sldMkLst>
        <pc:spChg chg="mod">
          <ac:chgData name="Jure Leskovec" userId="c3375773-ce7f-444d-a7c6-e358fb579a72" providerId="ADAL" clId="{D95F5DA8-AEF2-5441-9802-561BB170C427}" dt="2021-01-16T03:06:54.786" v="167" actId="6549"/>
          <ac:spMkLst>
            <pc:docMk/>
            <pc:sldMk cId="1880158025" sldId="307"/>
            <ac:spMk id="3" creationId="{00000000-0000-0000-0000-000000000000}"/>
          </ac:spMkLst>
        </pc:spChg>
      </pc:sldChg>
      <pc:sldChg chg="modSp mod">
        <pc:chgData name="Jure Leskovec" userId="c3375773-ce7f-444d-a7c6-e358fb579a72" providerId="ADAL" clId="{D95F5DA8-AEF2-5441-9802-561BB170C427}" dt="2021-01-16T03:21:47.444" v="373" actId="20577"/>
        <pc:sldMkLst>
          <pc:docMk/>
          <pc:sldMk cId="4211380623" sldId="352"/>
        </pc:sldMkLst>
        <pc:spChg chg="mod">
          <ac:chgData name="Jure Leskovec" userId="c3375773-ce7f-444d-a7c6-e358fb579a72" providerId="ADAL" clId="{D95F5DA8-AEF2-5441-9802-561BB170C427}" dt="2021-01-16T03:21:47.444" v="373" actId="20577"/>
          <ac:spMkLst>
            <pc:docMk/>
            <pc:sldMk cId="4211380623" sldId="352"/>
            <ac:spMk id="7" creationId="{B4107529-5E80-7743-B56B-B5F016C6F438}"/>
          </ac:spMkLst>
        </pc:spChg>
      </pc:sldChg>
      <pc:sldChg chg="modSp mod">
        <pc:chgData name="Jure Leskovec" userId="c3375773-ce7f-444d-a7c6-e358fb579a72" providerId="ADAL" clId="{D95F5DA8-AEF2-5441-9802-561BB170C427}" dt="2021-01-16T03:12:30.480" v="208" actId="5793"/>
        <pc:sldMkLst>
          <pc:docMk/>
          <pc:sldMk cId="2948670974" sldId="842"/>
        </pc:sldMkLst>
        <pc:spChg chg="mod">
          <ac:chgData name="Jure Leskovec" userId="c3375773-ce7f-444d-a7c6-e358fb579a72" providerId="ADAL" clId="{D95F5DA8-AEF2-5441-9802-561BB170C427}" dt="2021-01-16T03:12:30.480" v="208" actId="5793"/>
          <ac:spMkLst>
            <pc:docMk/>
            <pc:sldMk cId="2948670974" sldId="842"/>
            <ac:spMk id="3" creationId="{00000000-0000-0000-0000-000000000000}"/>
          </ac:spMkLst>
        </pc:spChg>
        <pc:spChg chg="mod">
          <ac:chgData name="Jure Leskovec" userId="c3375773-ce7f-444d-a7c6-e358fb579a72" providerId="ADAL" clId="{D95F5DA8-AEF2-5441-9802-561BB170C427}" dt="2021-01-16T03:11:10.972" v="197" actId="6549"/>
          <ac:spMkLst>
            <pc:docMk/>
            <pc:sldMk cId="2948670974" sldId="842"/>
            <ac:spMk id="10" creationId="{00000000-0000-0000-0000-000000000000}"/>
          </ac:spMkLst>
        </pc:spChg>
      </pc:sldChg>
      <pc:sldChg chg="modSp mod">
        <pc:chgData name="Jure Leskovec" userId="c3375773-ce7f-444d-a7c6-e358fb579a72" providerId="ADAL" clId="{D95F5DA8-AEF2-5441-9802-561BB170C427}" dt="2021-01-16T03:18:31.241" v="327" actId="20577"/>
        <pc:sldMkLst>
          <pc:docMk/>
          <pc:sldMk cId="518718575" sldId="843"/>
        </pc:sldMkLst>
        <pc:spChg chg="mod">
          <ac:chgData name="Jure Leskovec" userId="c3375773-ce7f-444d-a7c6-e358fb579a72" providerId="ADAL" clId="{D95F5DA8-AEF2-5441-9802-561BB170C427}" dt="2021-01-16T03:18:31.241" v="327" actId="20577"/>
          <ac:spMkLst>
            <pc:docMk/>
            <pc:sldMk cId="518718575" sldId="843"/>
            <ac:spMk id="6" creationId="{00000000-0000-0000-0000-000000000000}"/>
          </ac:spMkLst>
        </pc:spChg>
      </pc:sldChg>
      <pc:sldChg chg="addSp modSp mod">
        <pc:chgData name="Jure Leskovec" userId="c3375773-ce7f-444d-a7c6-e358fb579a72" providerId="ADAL" clId="{D95F5DA8-AEF2-5441-9802-561BB170C427}" dt="2021-01-16T03:24:00.656" v="553" actId="20577"/>
        <pc:sldMkLst>
          <pc:docMk/>
          <pc:sldMk cId="2153148757" sldId="850"/>
        </pc:sldMkLst>
        <pc:spChg chg="mod">
          <ac:chgData name="Jure Leskovec" userId="c3375773-ce7f-444d-a7c6-e358fb579a72" providerId="ADAL" clId="{D95F5DA8-AEF2-5441-9802-561BB170C427}" dt="2021-01-16T03:22:55.650" v="394"/>
          <ac:spMkLst>
            <pc:docMk/>
            <pc:sldMk cId="2153148757" sldId="850"/>
            <ac:spMk id="6" creationId="{00000000-0000-0000-0000-000000000000}"/>
          </ac:spMkLst>
        </pc:spChg>
        <pc:spChg chg="add mod">
          <ac:chgData name="Jure Leskovec" userId="c3375773-ce7f-444d-a7c6-e358fb579a72" providerId="ADAL" clId="{D95F5DA8-AEF2-5441-9802-561BB170C427}" dt="2021-01-16T03:24:00.656" v="553" actId="20577"/>
          <ac:spMkLst>
            <pc:docMk/>
            <pc:sldMk cId="2153148757" sldId="850"/>
            <ac:spMk id="7" creationId="{BE46991A-8ABB-A84F-BA4F-6A31134B6A98}"/>
          </ac:spMkLst>
        </pc:spChg>
      </pc:sldChg>
      <pc:sldChg chg="modSp mod ord modShow chgLayout">
        <pc:chgData name="Jure Leskovec" userId="c3375773-ce7f-444d-a7c6-e358fb579a72" providerId="ADAL" clId="{D95F5DA8-AEF2-5441-9802-561BB170C427}" dt="2021-01-16T03:35:56" v="1030" actId="20578"/>
        <pc:sldMkLst>
          <pc:docMk/>
          <pc:sldMk cId="2378097125" sldId="855"/>
        </pc:sldMkLst>
        <pc:spChg chg="mod ord">
          <ac:chgData name="Jure Leskovec" userId="c3375773-ce7f-444d-a7c6-e358fb579a72" providerId="ADAL" clId="{D95F5DA8-AEF2-5441-9802-561BB170C427}" dt="2021-01-16T03:35:32.798" v="1013" actId="20577"/>
          <ac:spMkLst>
            <pc:docMk/>
            <pc:sldMk cId="2378097125" sldId="855"/>
            <ac:spMk id="2" creationId="{00000000-0000-0000-0000-000000000000}"/>
          </ac:spMkLst>
        </pc:spChg>
        <pc:spChg chg="mod ord">
          <ac:chgData name="Jure Leskovec" userId="c3375773-ce7f-444d-a7c6-e358fb579a72" providerId="ADAL" clId="{D95F5DA8-AEF2-5441-9802-561BB170C427}" dt="2021-01-16T03:35:19.082" v="1007" actId="700"/>
          <ac:spMkLst>
            <pc:docMk/>
            <pc:sldMk cId="2378097125" sldId="855"/>
            <ac:spMk id="3" creationId="{19FC3403-FAAF-3746-ADCB-D3285ED72A91}"/>
          </ac:spMkLst>
        </pc:spChg>
        <pc:spChg chg="mod ord">
          <ac:chgData name="Jure Leskovec" userId="c3375773-ce7f-444d-a7c6-e358fb579a72" providerId="ADAL" clId="{D95F5DA8-AEF2-5441-9802-561BB170C427}" dt="2021-01-16T03:35:19.082" v="1007" actId="700"/>
          <ac:spMkLst>
            <pc:docMk/>
            <pc:sldMk cId="2378097125" sldId="855"/>
            <ac:spMk id="4" creationId="{00000000-0000-0000-0000-000000000000}"/>
          </ac:spMkLst>
        </pc:spChg>
        <pc:spChg chg="mod ord">
          <ac:chgData name="Jure Leskovec" userId="c3375773-ce7f-444d-a7c6-e358fb579a72" providerId="ADAL" clId="{D95F5DA8-AEF2-5441-9802-561BB170C427}" dt="2021-01-16T03:35:19.082" v="1007" actId="700"/>
          <ac:spMkLst>
            <pc:docMk/>
            <pc:sldMk cId="2378097125" sldId="855"/>
            <ac:spMk id="5" creationId="{00000000-0000-0000-0000-000000000000}"/>
          </ac:spMkLst>
        </pc:spChg>
        <pc:spChg chg="mod ord">
          <ac:chgData name="Jure Leskovec" userId="c3375773-ce7f-444d-a7c6-e358fb579a72" providerId="ADAL" clId="{D95F5DA8-AEF2-5441-9802-561BB170C427}" dt="2021-01-16T03:35:44.929" v="1029" actId="15"/>
          <ac:spMkLst>
            <pc:docMk/>
            <pc:sldMk cId="2378097125" sldId="855"/>
            <ac:spMk id="6" creationId="{00000000-0000-0000-0000-000000000000}"/>
          </ac:spMkLst>
        </pc:spChg>
      </pc:sldChg>
      <pc:sldChg chg="modSp mod">
        <pc:chgData name="Jure Leskovec" userId="c3375773-ce7f-444d-a7c6-e358fb579a72" providerId="ADAL" clId="{D95F5DA8-AEF2-5441-9802-561BB170C427}" dt="2021-01-16T03:22:34.925" v="391" actId="1076"/>
        <pc:sldMkLst>
          <pc:docMk/>
          <pc:sldMk cId="3416579267" sldId="861"/>
        </pc:sldMkLst>
        <pc:spChg chg="mod">
          <ac:chgData name="Jure Leskovec" userId="c3375773-ce7f-444d-a7c6-e358fb579a72" providerId="ADAL" clId="{D95F5DA8-AEF2-5441-9802-561BB170C427}" dt="2021-01-16T03:22:34.925" v="391" actId="1076"/>
          <ac:spMkLst>
            <pc:docMk/>
            <pc:sldMk cId="3416579267" sldId="861"/>
            <ac:spMk id="6" creationId="{2E068A22-63E4-1440-A16F-165180ED4876}"/>
          </ac:spMkLst>
        </pc:spChg>
      </pc:sldChg>
      <pc:sldChg chg="modSp mod">
        <pc:chgData name="Jure Leskovec" userId="c3375773-ce7f-444d-a7c6-e358fb579a72" providerId="ADAL" clId="{D95F5DA8-AEF2-5441-9802-561BB170C427}" dt="2021-01-16T03:13:22.012" v="286" actId="27636"/>
        <pc:sldMkLst>
          <pc:docMk/>
          <pc:sldMk cId="2162979259" sldId="864"/>
        </pc:sldMkLst>
        <pc:spChg chg="mod">
          <ac:chgData name="Jure Leskovec" userId="c3375773-ce7f-444d-a7c6-e358fb579a72" providerId="ADAL" clId="{D95F5DA8-AEF2-5441-9802-561BB170C427}" dt="2021-01-16T03:13:22.012" v="286" actId="27636"/>
          <ac:spMkLst>
            <pc:docMk/>
            <pc:sldMk cId="2162979259" sldId="864"/>
            <ac:spMk id="3" creationId="{00000000-0000-0000-0000-000000000000}"/>
          </ac:spMkLst>
        </pc:spChg>
      </pc:sldChg>
      <pc:sldChg chg="modSp mod">
        <pc:chgData name="Jure Leskovec" userId="c3375773-ce7f-444d-a7c6-e358fb579a72" providerId="ADAL" clId="{D95F5DA8-AEF2-5441-9802-561BB170C427}" dt="2021-01-16T03:26:13.537" v="795" actId="20577"/>
        <pc:sldMkLst>
          <pc:docMk/>
          <pc:sldMk cId="1471544377" sldId="870"/>
        </pc:sldMkLst>
        <pc:spChg chg="mod">
          <ac:chgData name="Jure Leskovec" userId="c3375773-ce7f-444d-a7c6-e358fb579a72" providerId="ADAL" clId="{D95F5DA8-AEF2-5441-9802-561BB170C427}" dt="2021-01-16T03:26:13.537" v="795" actId="20577"/>
          <ac:spMkLst>
            <pc:docMk/>
            <pc:sldMk cId="1471544377" sldId="870"/>
            <ac:spMk id="3" creationId="{00000000-0000-0000-0000-000000000000}"/>
          </ac:spMkLst>
        </pc:spChg>
      </pc:sldChg>
      <pc:sldChg chg="modSp mod">
        <pc:chgData name="Jure Leskovec" userId="c3375773-ce7f-444d-a7c6-e358fb579a72" providerId="ADAL" clId="{D95F5DA8-AEF2-5441-9802-561BB170C427}" dt="2021-01-16T03:27:20.186" v="820" actId="1076"/>
        <pc:sldMkLst>
          <pc:docMk/>
          <pc:sldMk cId="2409348651" sldId="871"/>
        </pc:sldMkLst>
        <pc:spChg chg="mod">
          <ac:chgData name="Jure Leskovec" userId="c3375773-ce7f-444d-a7c6-e358fb579a72" providerId="ADAL" clId="{D95F5DA8-AEF2-5441-9802-561BB170C427}" dt="2021-01-16T03:27:07.669" v="819" actId="20577"/>
          <ac:spMkLst>
            <pc:docMk/>
            <pc:sldMk cId="2409348651" sldId="871"/>
            <ac:spMk id="8" creationId="{00000000-0000-0000-0000-000000000000}"/>
          </ac:spMkLst>
        </pc:spChg>
        <pc:spChg chg="mod">
          <ac:chgData name="Jure Leskovec" userId="c3375773-ce7f-444d-a7c6-e358fb579a72" providerId="ADAL" clId="{D95F5DA8-AEF2-5441-9802-561BB170C427}" dt="2021-01-16T03:27:20.186" v="820" actId="1076"/>
          <ac:spMkLst>
            <pc:docMk/>
            <pc:sldMk cId="2409348651" sldId="871"/>
            <ac:spMk id="10" creationId="{C08FCF69-238C-E745-9C83-A2017B5A9628}"/>
          </ac:spMkLst>
        </pc:spChg>
      </pc:sldChg>
      <pc:sldChg chg="modSp mod">
        <pc:chgData name="Jure Leskovec" userId="c3375773-ce7f-444d-a7c6-e358fb579a72" providerId="ADAL" clId="{D95F5DA8-AEF2-5441-9802-561BB170C427}" dt="2021-01-16T03:28:02.711" v="821" actId="6549"/>
        <pc:sldMkLst>
          <pc:docMk/>
          <pc:sldMk cId="542685210" sldId="873"/>
        </pc:sldMkLst>
        <pc:spChg chg="mod">
          <ac:chgData name="Jure Leskovec" userId="c3375773-ce7f-444d-a7c6-e358fb579a72" providerId="ADAL" clId="{D95F5DA8-AEF2-5441-9802-561BB170C427}" dt="2021-01-16T03:28:02.711" v="821" actId="6549"/>
          <ac:spMkLst>
            <pc:docMk/>
            <pc:sldMk cId="542685210" sldId="873"/>
            <ac:spMk id="8" creationId="{00000000-0000-0000-0000-000000000000}"/>
          </ac:spMkLst>
        </pc:spChg>
      </pc:sldChg>
      <pc:sldChg chg="modSp mod">
        <pc:chgData name="Jure Leskovec" userId="c3375773-ce7f-444d-a7c6-e358fb579a72" providerId="ADAL" clId="{D95F5DA8-AEF2-5441-9802-561BB170C427}" dt="2021-01-16T03:28:10.159" v="823" actId="14100"/>
        <pc:sldMkLst>
          <pc:docMk/>
          <pc:sldMk cId="2047126846" sldId="874"/>
        </pc:sldMkLst>
        <pc:spChg chg="mod">
          <ac:chgData name="Jure Leskovec" userId="c3375773-ce7f-444d-a7c6-e358fb579a72" providerId="ADAL" clId="{D95F5DA8-AEF2-5441-9802-561BB170C427}" dt="2021-01-16T03:28:10.159" v="823" actId="14100"/>
          <ac:spMkLst>
            <pc:docMk/>
            <pc:sldMk cId="2047126846" sldId="874"/>
            <ac:spMk id="8" creationId="{00000000-0000-0000-0000-000000000000}"/>
          </ac:spMkLst>
        </pc:spChg>
      </pc:sldChg>
      <pc:sldChg chg="modSp mod">
        <pc:chgData name="Jure Leskovec" userId="c3375773-ce7f-444d-a7c6-e358fb579a72" providerId="ADAL" clId="{D95F5DA8-AEF2-5441-9802-561BB170C427}" dt="2021-01-16T03:30:38.180" v="864" actId="20577"/>
        <pc:sldMkLst>
          <pc:docMk/>
          <pc:sldMk cId="3641731278" sldId="875"/>
        </pc:sldMkLst>
        <pc:spChg chg="mod">
          <ac:chgData name="Jure Leskovec" userId="c3375773-ce7f-444d-a7c6-e358fb579a72" providerId="ADAL" clId="{D95F5DA8-AEF2-5441-9802-561BB170C427}" dt="2021-01-16T03:30:38.180" v="864" actId="20577"/>
          <ac:spMkLst>
            <pc:docMk/>
            <pc:sldMk cId="3641731278" sldId="875"/>
            <ac:spMk id="12" creationId="{00000000-0000-0000-0000-000000000000}"/>
          </ac:spMkLst>
        </pc:spChg>
        <pc:spChg chg="mod">
          <ac:chgData name="Jure Leskovec" userId="c3375773-ce7f-444d-a7c6-e358fb579a72" providerId="ADAL" clId="{D95F5DA8-AEF2-5441-9802-561BB170C427}" dt="2021-01-16T03:30:01.661" v="833" actId="20577"/>
          <ac:spMkLst>
            <pc:docMk/>
            <pc:sldMk cId="3641731278" sldId="875"/>
            <ac:spMk id="21" creationId="{00000000-0000-0000-0000-000000000000}"/>
          </ac:spMkLst>
        </pc:spChg>
      </pc:sldChg>
      <pc:sldChg chg="addSp modSp mod">
        <pc:chgData name="Jure Leskovec" userId="c3375773-ce7f-444d-a7c6-e358fb579a72" providerId="ADAL" clId="{D95F5DA8-AEF2-5441-9802-561BB170C427}" dt="2021-01-16T03:40:04.216" v="1039" actId="1076"/>
        <pc:sldMkLst>
          <pc:docMk/>
          <pc:sldMk cId="1406158640" sldId="877"/>
        </pc:sldMkLst>
        <pc:spChg chg="mod">
          <ac:chgData name="Jure Leskovec" userId="c3375773-ce7f-444d-a7c6-e358fb579a72" providerId="ADAL" clId="{D95F5DA8-AEF2-5441-9802-561BB170C427}" dt="2021-01-16T03:30:49.148" v="872" actId="20577"/>
          <ac:spMkLst>
            <pc:docMk/>
            <pc:sldMk cId="1406158640" sldId="877"/>
            <ac:spMk id="2" creationId="{00000000-0000-0000-0000-000000000000}"/>
          </ac:spMkLst>
        </pc:spChg>
        <pc:spChg chg="mod">
          <ac:chgData name="Jure Leskovec" userId="c3375773-ce7f-444d-a7c6-e358fb579a72" providerId="ADAL" clId="{D95F5DA8-AEF2-5441-9802-561BB170C427}" dt="2021-01-16T03:31:07.707" v="877" actId="27636"/>
          <ac:spMkLst>
            <pc:docMk/>
            <pc:sldMk cId="1406158640" sldId="877"/>
            <ac:spMk id="3" creationId="{00000000-0000-0000-0000-000000000000}"/>
          </ac:spMkLst>
        </pc:spChg>
        <pc:spChg chg="mod">
          <ac:chgData name="Jure Leskovec" userId="c3375773-ce7f-444d-a7c6-e358fb579a72" providerId="ADAL" clId="{D95F5DA8-AEF2-5441-9802-561BB170C427}" dt="2021-01-16T03:31:20.097" v="879" actId="207"/>
          <ac:spMkLst>
            <pc:docMk/>
            <pc:sldMk cId="1406158640" sldId="877"/>
            <ac:spMk id="4" creationId="{00000000-0000-0000-0000-000000000000}"/>
          </ac:spMkLst>
        </pc:spChg>
        <pc:spChg chg="add mod">
          <ac:chgData name="Jure Leskovec" userId="c3375773-ce7f-444d-a7c6-e358fb579a72" providerId="ADAL" clId="{D95F5DA8-AEF2-5441-9802-561BB170C427}" dt="2021-01-16T03:40:04.216" v="1039" actId="1076"/>
          <ac:spMkLst>
            <pc:docMk/>
            <pc:sldMk cId="1406158640" sldId="877"/>
            <ac:spMk id="11" creationId="{FECCB9AD-1471-FB49-BE61-3C27230DE19A}"/>
          </ac:spMkLst>
        </pc:spChg>
      </pc:sldChg>
      <pc:sldChg chg="modSp mod">
        <pc:chgData name="Jure Leskovec" userId="c3375773-ce7f-444d-a7c6-e358fb579a72" providerId="ADAL" clId="{D95F5DA8-AEF2-5441-9802-561BB170C427}" dt="2021-01-16T03:32:34.090" v="988" actId="20577"/>
        <pc:sldMkLst>
          <pc:docMk/>
          <pc:sldMk cId="3916996209" sldId="878"/>
        </pc:sldMkLst>
        <pc:spChg chg="mod">
          <ac:chgData name="Jure Leskovec" userId="c3375773-ce7f-444d-a7c6-e358fb579a72" providerId="ADAL" clId="{D95F5DA8-AEF2-5441-9802-561BB170C427}" dt="2021-01-16T03:32:34.090" v="988" actId="20577"/>
          <ac:spMkLst>
            <pc:docMk/>
            <pc:sldMk cId="3916996209" sldId="878"/>
            <ac:spMk id="3" creationId="{00000000-0000-0000-0000-000000000000}"/>
          </ac:spMkLst>
        </pc:spChg>
      </pc:sldChg>
      <pc:sldChg chg="modSp">
        <pc:chgData name="Jure Leskovec" userId="c3375773-ce7f-444d-a7c6-e358fb579a72" providerId="ADAL" clId="{D95F5DA8-AEF2-5441-9802-561BB170C427}" dt="2021-01-16T03:33:08.588" v="992" actId="113"/>
        <pc:sldMkLst>
          <pc:docMk/>
          <pc:sldMk cId="2624853340" sldId="879"/>
        </pc:sldMkLst>
        <pc:spChg chg="mod">
          <ac:chgData name="Jure Leskovec" userId="c3375773-ce7f-444d-a7c6-e358fb579a72" providerId="ADAL" clId="{D95F5DA8-AEF2-5441-9802-561BB170C427}" dt="2021-01-16T03:33:08.588" v="992" actId="113"/>
          <ac:spMkLst>
            <pc:docMk/>
            <pc:sldMk cId="2624853340" sldId="879"/>
            <ac:spMk id="3" creationId="{00000000-0000-0000-0000-000000000000}"/>
          </ac:spMkLst>
        </pc:spChg>
      </pc:sldChg>
      <pc:sldChg chg="modSp mod">
        <pc:chgData name="Jure Leskovec" userId="c3375773-ce7f-444d-a7c6-e358fb579a72" providerId="ADAL" clId="{D95F5DA8-AEF2-5441-9802-561BB170C427}" dt="2021-01-16T03:36:01.773" v="1034" actId="20577"/>
        <pc:sldMkLst>
          <pc:docMk/>
          <pc:sldMk cId="1064233828" sldId="880"/>
        </pc:sldMkLst>
        <pc:spChg chg="mod">
          <ac:chgData name="Jure Leskovec" userId="c3375773-ce7f-444d-a7c6-e358fb579a72" providerId="ADAL" clId="{D95F5DA8-AEF2-5441-9802-561BB170C427}" dt="2021-01-16T03:36:01.773" v="1034" actId="20577"/>
          <ac:spMkLst>
            <pc:docMk/>
            <pc:sldMk cId="1064233828" sldId="880"/>
            <ac:spMk id="6" creationId="{00000000-0000-0000-0000-000000000000}"/>
          </ac:spMkLst>
        </pc:spChg>
      </pc:sldChg>
      <pc:sldChg chg="modSp mod">
        <pc:chgData name="Jure Leskovec" userId="c3375773-ce7f-444d-a7c6-e358fb579a72" providerId="ADAL" clId="{D95F5DA8-AEF2-5441-9802-561BB170C427}" dt="2021-01-16T03:10:03.382" v="181" actId="207"/>
        <pc:sldMkLst>
          <pc:docMk/>
          <pc:sldMk cId="523318594" sldId="884"/>
        </pc:sldMkLst>
        <pc:spChg chg="mod">
          <ac:chgData name="Jure Leskovec" userId="c3375773-ce7f-444d-a7c6-e358fb579a72" providerId="ADAL" clId="{D95F5DA8-AEF2-5441-9802-561BB170C427}" dt="2021-01-16T03:10:03.382" v="181" actId="207"/>
          <ac:spMkLst>
            <pc:docMk/>
            <pc:sldMk cId="523318594" sldId="884"/>
            <ac:spMk id="10" creationId="{00000000-0000-0000-0000-000000000000}"/>
          </ac:spMkLst>
        </pc:spChg>
      </pc:sldChg>
      <pc:sldChg chg="modSp mod">
        <pc:chgData name="Jure Leskovec" userId="c3375773-ce7f-444d-a7c6-e358fb579a72" providerId="ADAL" clId="{D95F5DA8-AEF2-5441-9802-561BB170C427}" dt="2021-01-16T03:22:00.585" v="386" actId="20577"/>
        <pc:sldMkLst>
          <pc:docMk/>
          <pc:sldMk cId="2007153772" sldId="893"/>
        </pc:sldMkLst>
        <pc:spChg chg="mod">
          <ac:chgData name="Jure Leskovec" userId="c3375773-ce7f-444d-a7c6-e358fb579a72" providerId="ADAL" clId="{D95F5DA8-AEF2-5441-9802-561BB170C427}" dt="2021-01-16T03:21:53.455" v="375" actId="20577"/>
          <ac:spMkLst>
            <pc:docMk/>
            <pc:sldMk cId="2007153772" sldId="893"/>
            <ac:spMk id="2" creationId="{00000000-0000-0000-0000-000000000000}"/>
          </ac:spMkLst>
        </pc:spChg>
        <pc:spChg chg="mod">
          <ac:chgData name="Jure Leskovec" userId="c3375773-ce7f-444d-a7c6-e358fb579a72" providerId="ADAL" clId="{D95F5DA8-AEF2-5441-9802-561BB170C427}" dt="2021-01-16T03:22:00.585" v="386" actId="20577"/>
          <ac:spMkLst>
            <pc:docMk/>
            <pc:sldMk cId="2007153772" sldId="893"/>
            <ac:spMk id="7" creationId="{00000000-0000-0000-0000-000000000000}"/>
          </ac:spMkLst>
        </pc:spChg>
      </pc:sldChg>
      <pc:sldChg chg="modSp mod">
        <pc:chgData name="Jure Leskovec" userId="c3375773-ce7f-444d-a7c6-e358fb579a72" providerId="ADAL" clId="{D95F5DA8-AEF2-5441-9802-561BB170C427}" dt="2021-01-16T03:07:28.904" v="168" actId="20577"/>
        <pc:sldMkLst>
          <pc:docMk/>
          <pc:sldMk cId="241592509" sldId="896"/>
        </pc:sldMkLst>
        <pc:spChg chg="mod">
          <ac:chgData name="Jure Leskovec" userId="c3375773-ce7f-444d-a7c6-e358fb579a72" providerId="ADAL" clId="{D95F5DA8-AEF2-5441-9802-561BB170C427}" dt="2021-01-16T03:07:28.904" v="168" actId="20577"/>
          <ac:spMkLst>
            <pc:docMk/>
            <pc:sldMk cId="241592509" sldId="896"/>
            <ac:spMk id="6" creationId="{79312670-D613-3E4B-BAAB-F3DDE1266B15}"/>
          </ac:spMkLst>
        </pc:spChg>
      </pc:sldChg>
      <pc:sldChg chg="modSp mod">
        <pc:chgData name="Jure Leskovec" userId="c3375773-ce7f-444d-a7c6-e358fb579a72" providerId="ADAL" clId="{D95F5DA8-AEF2-5441-9802-561BB170C427}" dt="2021-01-16T03:10:54.272" v="195" actId="1076"/>
        <pc:sldMkLst>
          <pc:docMk/>
          <pc:sldMk cId="454248179" sldId="898"/>
        </pc:sldMkLst>
        <pc:spChg chg="mod">
          <ac:chgData name="Jure Leskovec" userId="c3375773-ce7f-444d-a7c6-e358fb579a72" providerId="ADAL" clId="{D95F5DA8-AEF2-5441-9802-561BB170C427}" dt="2021-01-16T03:10:54.272" v="195" actId="1076"/>
          <ac:spMkLst>
            <pc:docMk/>
            <pc:sldMk cId="454248179" sldId="898"/>
            <ac:spMk id="8" creationId="{2BE3BC5A-068B-4DAF-A8ED-1C2EA7C5D02A}"/>
          </ac:spMkLst>
        </pc:spChg>
        <pc:spChg chg="mod">
          <ac:chgData name="Jure Leskovec" userId="c3375773-ce7f-444d-a7c6-e358fb579a72" providerId="ADAL" clId="{D95F5DA8-AEF2-5441-9802-561BB170C427}" dt="2021-01-16T03:10:22.774" v="182" actId="14100"/>
          <ac:spMkLst>
            <pc:docMk/>
            <pc:sldMk cId="454248179" sldId="898"/>
            <ac:spMk id="10" creationId="{00000000-0000-0000-0000-000000000000}"/>
          </ac:spMkLst>
        </pc:spChg>
        <pc:spChg chg="mod">
          <ac:chgData name="Jure Leskovec" userId="c3375773-ce7f-444d-a7c6-e358fb579a72" providerId="ADAL" clId="{D95F5DA8-AEF2-5441-9802-561BB170C427}" dt="2021-01-16T03:10:28.372" v="185" actId="114"/>
          <ac:spMkLst>
            <pc:docMk/>
            <pc:sldMk cId="454248179" sldId="898"/>
            <ac:spMk id="20" creationId="{00000000-0000-0000-0000-000000000000}"/>
          </ac:spMkLst>
        </pc:spChg>
        <pc:spChg chg="mod">
          <ac:chgData name="Jure Leskovec" userId="c3375773-ce7f-444d-a7c6-e358fb579a72" providerId="ADAL" clId="{D95F5DA8-AEF2-5441-9802-561BB170C427}" dt="2021-01-16T03:10:48.091" v="194"/>
          <ac:spMkLst>
            <pc:docMk/>
            <pc:sldMk cId="454248179" sldId="898"/>
            <ac:spMk id="34" creationId="{00000000-0000-0000-0000-000000000000}"/>
          </ac:spMkLst>
        </pc:spChg>
      </pc:sldChg>
      <pc:sldChg chg="modSp mod">
        <pc:chgData name="Jure Leskovec" userId="c3375773-ce7f-444d-a7c6-e358fb579a72" providerId="ADAL" clId="{D95F5DA8-AEF2-5441-9802-561BB170C427}" dt="2021-01-16T03:12:26.776" v="207" actId="5793"/>
        <pc:sldMkLst>
          <pc:docMk/>
          <pc:sldMk cId="2596859022" sldId="908"/>
        </pc:sldMkLst>
        <pc:spChg chg="mod">
          <ac:chgData name="Jure Leskovec" userId="c3375773-ce7f-444d-a7c6-e358fb579a72" providerId="ADAL" clId="{D95F5DA8-AEF2-5441-9802-561BB170C427}" dt="2021-01-16T03:12:26.776" v="207" actId="5793"/>
          <ac:spMkLst>
            <pc:docMk/>
            <pc:sldMk cId="2596859022" sldId="908"/>
            <ac:spMk id="3" creationId="{00000000-0000-0000-0000-000000000000}"/>
          </ac:spMkLst>
        </pc:spChg>
        <pc:spChg chg="mod">
          <ac:chgData name="Jure Leskovec" userId="c3375773-ce7f-444d-a7c6-e358fb579a72" providerId="ADAL" clId="{D95F5DA8-AEF2-5441-9802-561BB170C427}" dt="2021-01-16T03:11:55.326" v="204" actId="1035"/>
          <ac:spMkLst>
            <pc:docMk/>
            <pc:sldMk cId="2596859022" sldId="908"/>
            <ac:spMk id="32" creationId="{00000000-0000-0000-0000-000000000000}"/>
          </ac:spMkLst>
        </pc:spChg>
        <pc:spChg chg="mod">
          <ac:chgData name="Jure Leskovec" userId="c3375773-ce7f-444d-a7c6-e358fb579a72" providerId="ADAL" clId="{D95F5DA8-AEF2-5441-9802-561BB170C427}" dt="2021-01-16T03:12:00.851" v="205" actId="14100"/>
          <ac:spMkLst>
            <pc:docMk/>
            <pc:sldMk cId="2596859022" sldId="908"/>
            <ac:spMk id="33" creationId="{00000000-0000-0000-0000-000000000000}"/>
          </ac:spMkLst>
        </pc:spChg>
        <pc:cxnChg chg="mod">
          <ac:chgData name="Jure Leskovec" userId="c3375773-ce7f-444d-a7c6-e358fb579a72" providerId="ADAL" clId="{D95F5DA8-AEF2-5441-9802-561BB170C427}" dt="2021-01-16T03:11:48.633" v="202" actId="14100"/>
          <ac:cxnSpMkLst>
            <pc:docMk/>
            <pc:sldMk cId="2596859022" sldId="908"/>
            <ac:cxnSpMk id="38" creationId="{00000000-0000-0000-0000-000000000000}"/>
          </ac:cxnSpMkLst>
        </pc:cxnChg>
        <pc:cxnChg chg="mod">
          <ac:chgData name="Jure Leskovec" userId="c3375773-ce7f-444d-a7c6-e358fb579a72" providerId="ADAL" clId="{D95F5DA8-AEF2-5441-9802-561BB170C427}" dt="2021-01-16T03:11:48.633" v="202" actId="14100"/>
          <ac:cxnSpMkLst>
            <pc:docMk/>
            <pc:sldMk cId="2596859022" sldId="908"/>
            <ac:cxnSpMk id="40" creationId="{00000000-0000-0000-0000-000000000000}"/>
          </ac:cxnSpMkLst>
        </pc:cxnChg>
      </pc:sldChg>
      <pc:sldChg chg="modSp mod">
        <pc:chgData name="Jure Leskovec" userId="c3375773-ce7f-444d-a7c6-e358fb579a72" providerId="ADAL" clId="{D95F5DA8-AEF2-5441-9802-561BB170C427}" dt="2021-01-16T03:30:07.113" v="835" actId="20577"/>
        <pc:sldMkLst>
          <pc:docMk/>
          <pc:sldMk cId="1398170861" sldId="909"/>
        </pc:sldMkLst>
        <pc:spChg chg="mod">
          <ac:chgData name="Jure Leskovec" userId="c3375773-ce7f-444d-a7c6-e358fb579a72" providerId="ADAL" clId="{D95F5DA8-AEF2-5441-9802-561BB170C427}" dt="2021-01-16T03:30:07.113" v="835" actId="20577"/>
          <ac:spMkLst>
            <pc:docMk/>
            <pc:sldMk cId="1398170861" sldId="909"/>
            <ac:spMk id="21" creationId="{00000000-0000-0000-0000-000000000000}"/>
          </ac:spMkLst>
        </pc:spChg>
        <pc:spChg chg="mod">
          <ac:chgData name="Jure Leskovec" userId="c3375773-ce7f-444d-a7c6-e358fb579a72" providerId="ADAL" clId="{D95F5DA8-AEF2-5441-9802-561BB170C427}" dt="2021-01-16T03:28:17.815" v="824" actId="14100"/>
          <ac:spMkLst>
            <pc:docMk/>
            <pc:sldMk cId="1398170861" sldId="909"/>
            <ac:spMk id="22" creationId="{13DA77BF-697E-1C42-AABC-02382AA17980}"/>
          </ac:spMkLst>
        </pc:spChg>
        <pc:cxnChg chg="mod">
          <ac:chgData name="Jure Leskovec" userId="c3375773-ce7f-444d-a7c6-e358fb579a72" providerId="ADAL" clId="{D95F5DA8-AEF2-5441-9802-561BB170C427}" dt="2021-01-16T03:29:04.477" v="826" actId="14100"/>
          <ac:cxnSpMkLst>
            <pc:docMk/>
            <pc:sldMk cId="1398170861" sldId="909"/>
            <ac:cxnSpMk id="14" creationId="{00000000-0000-0000-0000-000000000000}"/>
          </ac:cxnSpMkLst>
        </pc:cxnChg>
        <pc:cxnChg chg="mod">
          <ac:chgData name="Jure Leskovec" userId="c3375773-ce7f-444d-a7c6-e358fb579a72" providerId="ADAL" clId="{D95F5DA8-AEF2-5441-9802-561BB170C427}" dt="2021-01-16T03:29:08.521" v="827" actId="14100"/>
          <ac:cxnSpMkLst>
            <pc:docMk/>
            <pc:sldMk cId="1398170861" sldId="909"/>
            <ac:cxnSpMk id="17" creationId="{C5AAE9B2-B952-4641-9999-8A16CD4B1D7A}"/>
          </ac:cxnSpMkLst>
        </pc:cxnChg>
        <pc:cxnChg chg="mod">
          <ac:chgData name="Jure Leskovec" userId="c3375773-ce7f-444d-a7c6-e358fb579a72" providerId="ADAL" clId="{D95F5DA8-AEF2-5441-9802-561BB170C427}" dt="2021-01-16T03:29:17.193" v="829" actId="14100"/>
          <ac:cxnSpMkLst>
            <pc:docMk/>
            <pc:sldMk cId="1398170861" sldId="909"/>
            <ac:cxnSpMk id="23" creationId="{00000000-0000-0000-0000-000000000000}"/>
          </ac:cxnSpMkLst>
        </pc:cxnChg>
      </pc:sldChg>
      <pc:sldChg chg="modSp">
        <pc:chgData name="Jure Leskovec" userId="c3375773-ce7f-444d-a7c6-e358fb579a72" providerId="ADAL" clId="{D95F5DA8-AEF2-5441-9802-561BB170C427}" dt="2021-01-16T03:33:45.690" v="997" actId="404"/>
        <pc:sldMkLst>
          <pc:docMk/>
          <pc:sldMk cId="3605272627" sldId="1383"/>
        </pc:sldMkLst>
        <pc:spChg chg="mod">
          <ac:chgData name="Jure Leskovec" userId="c3375773-ce7f-444d-a7c6-e358fb579a72" providerId="ADAL" clId="{D95F5DA8-AEF2-5441-9802-561BB170C427}" dt="2021-01-16T03:33:39.414" v="995" actId="113"/>
          <ac:spMkLst>
            <pc:docMk/>
            <pc:sldMk cId="3605272627" sldId="1383"/>
            <ac:spMk id="12" creationId="{00000000-0000-0000-0000-000000000000}"/>
          </ac:spMkLst>
        </pc:spChg>
        <pc:spChg chg="mod">
          <ac:chgData name="Jure Leskovec" userId="c3375773-ce7f-444d-a7c6-e358fb579a72" providerId="ADAL" clId="{D95F5DA8-AEF2-5441-9802-561BB170C427}" dt="2021-01-16T03:33:45.690" v="997" actId="404"/>
          <ac:spMkLst>
            <pc:docMk/>
            <pc:sldMk cId="3605272627" sldId="1383"/>
            <ac:spMk id="15" creationId="{00000000-0000-0000-0000-000000000000}"/>
          </ac:spMkLst>
        </pc:spChg>
      </pc:sldChg>
      <pc:sldChg chg="modSp mod">
        <pc:chgData name="Jure Leskovec" userId="c3375773-ce7f-444d-a7c6-e358fb579a72" providerId="ADAL" clId="{D95F5DA8-AEF2-5441-9802-561BB170C427}" dt="2021-01-16T03:33:34.837" v="994" actId="20577"/>
        <pc:sldMkLst>
          <pc:docMk/>
          <pc:sldMk cId="398527707" sldId="1409"/>
        </pc:sldMkLst>
        <pc:spChg chg="mod">
          <ac:chgData name="Jure Leskovec" userId="c3375773-ce7f-444d-a7c6-e358fb579a72" providerId="ADAL" clId="{D95F5DA8-AEF2-5441-9802-561BB170C427}" dt="2021-01-16T03:33:34.837" v="994" actId="20577"/>
          <ac:spMkLst>
            <pc:docMk/>
            <pc:sldMk cId="398527707" sldId="1409"/>
            <ac:spMk id="3" creationId="{00000000-0000-0000-0000-000000000000}"/>
          </ac:spMkLst>
        </pc:spChg>
      </pc:sldChg>
      <pc:sldChg chg="modSp">
        <pc:chgData name="Jure Leskovec" userId="c3375773-ce7f-444d-a7c6-e358fb579a72" providerId="ADAL" clId="{D95F5DA8-AEF2-5441-9802-561BB170C427}" dt="2021-01-16T03:34:27.274" v="1000" actId="114"/>
        <pc:sldMkLst>
          <pc:docMk/>
          <pc:sldMk cId="456336844" sldId="1410"/>
        </pc:sldMkLst>
        <pc:spChg chg="mod">
          <ac:chgData name="Jure Leskovec" userId="c3375773-ce7f-444d-a7c6-e358fb579a72" providerId="ADAL" clId="{D95F5DA8-AEF2-5441-9802-561BB170C427}" dt="2021-01-16T03:34:27.274" v="1000" actId="114"/>
          <ac:spMkLst>
            <pc:docMk/>
            <pc:sldMk cId="456336844" sldId="1410"/>
            <ac:spMk id="12" creationId="{00000000-0000-0000-0000-000000000000}"/>
          </ac:spMkLst>
        </pc:spChg>
      </pc:sldChg>
      <pc:sldChg chg="del">
        <pc:chgData name="Jure Leskovec" userId="c3375773-ce7f-444d-a7c6-e358fb579a72" providerId="ADAL" clId="{D95F5DA8-AEF2-5441-9802-561BB170C427}" dt="2021-01-16T03:36:33.718" v="1037" actId="2696"/>
        <pc:sldMkLst>
          <pc:docMk/>
          <pc:sldMk cId="4061808642" sldId="1436"/>
        </pc:sldMkLst>
      </pc:sldChg>
      <pc:sldChg chg="modSp mod modShow">
        <pc:chgData name="Jure Leskovec" userId="c3375773-ce7f-444d-a7c6-e358fb579a72" providerId="ADAL" clId="{D95F5DA8-AEF2-5441-9802-561BB170C427}" dt="2021-01-16T03:42:07.485" v="1084" actId="207"/>
        <pc:sldMkLst>
          <pc:docMk/>
          <pc:sldMk cId="885510600" sldId="1438"/>
        </pc:sldMkLst>
        <pc:spChg chg="mod">
          <ac:chgData name="Jure Leskovec" userId="c3375773-ce7f-444d-a7c6-e358fb579a72" providerId="ADAL" clId="{D95F5DA8-AEF2-5441-9802-561BB170C427}" dt="2021-01-16T03:42:07.485" v="1084" actId="207"/>
          <ac:spMkLst>
            <pc:docMk/>
            <pc:sldMk cId="885510600" sldId="1438"/>
            <ac:spMk id="3" creationId="{71BE28BD-30CB-3741-ABE3-1B16715B716A}"/>
          </ac:spMkLst>
        </pc:spChg>
      </pc:sldChg>
      <pc:sldChg chg="addSp delSp modSp mod">
        <pc:chgData name="Jure Leskovec" userId="c3375773-ce7f-444d-a7c6-e358fb579a72" providerId="ADAL" clId="{D95F5DA8-AEF2-5441-9802-561BB170C427}" dt="2021-01-16T03:45:01.065" v="1206" actId="207"/>
        <pc:sldMkLst>
          <pc:docMk/>
          <pc:sldMk cId="1539602326" sldId="1441"/>
        </pc:sldMkLst>
        <pc:spChg chg="mod">
          <ac:chgData name="Jure Leskovec" userId="c3375773-ce7f-444d-a7c6-e358fb579a72" providerId="ADAL" clId="{D95F5DA8-AEF2-5441-9802-561BB170C427}" dt="2021-01-16T03:45:01.065" v="1206" actId="207"/>
          <ac:spMkLst>
            <pc:docMk/>
            <pc:sldMk cId="1539602326" sldId="1441"/>
            <ac:spMk id="3" creationId="{60BCFB31-9FF1-EB4A-8F24-A54B0CA17B1A}"/>
          </ac:spMkLst>
        </pc:spChg>
        <pc:spChg chg="add del mod">
          <ac:chgData name="Jure Leskovec" userId="c3375773-ce7f-444d-a7c6-e358fb579a72" providerId="ADAL" clId="{D95F5DA8-AEF2-5441-9802-561BB170C427}" dt="2021-01-16T03:44:15.582" v="1174" actId="478"/>
          <ac:spMkLst>
            <pc:docMk/>
            <pc:sldMk cId="1539602326" sldId="1441"/>
            <ac:spMk id="7" creationId="{89D2C90B-F715-FD48-950A-B7009DF4F3A5}"/>
          </ac:spMkLst>
        </pc:spChg>
      </pc:sldChg>
      <pc:sldChg chg="modSp mod modShow">
        <pc:chgData name="Jure Leskovec" userId="c3375773-ce7f-444d-a7c6-e358fb579a72" providerId="ADAL" clId="{D95F5DA8-AEF2-5441-9802-561BB170C427}" dt="2021-01-16T03:45:22.206" v="1216" actId="207"/>
        <pc:sldMkLst>
          <pc:docMk/>
          <pc:sldMk cId="783649486" sldId="1442"/>
        </pc:sldMkLst>
        <pc:spChg chg="mod">
          <ac:chgData name="Jure Leskovec" userId="c3375773-ce7f-444d-a7c6-e358fb579a72" providerId="ADAL" clId="{D95F5DA8-AEF2-5441-9802-561BB170C427}" dt="2021-01-16T03:44:27.170" v="1179" actId="6549"/>
          <ac:spMkLst>
            <pc:docMk/>
            <pc:sldMk cId="783649486" sldId="1442"/>
            <ac:spMk id="2" creationId="{DAC83A7B-94F4-4E48-B7B2-2588EF75B4CB}"/>
          </ac:spMkLst>
        </pc:spChg>
        <pc:spChg chg="mod">
          <ac:chgData name="Jure Leskovec" userId="c3375773-ce7f-444d-a7c6-e358fb579a72" providerId="ADAL" clId="{D95F5DA8-AEF2-5441-9802-561BB170C427}" dt="2021-01-16T03:45:22.206" v="1216" actId="207"/>
          <ac:spMkLst>
            <pc:docMk/>
            <pc:sldMk cId="783649486" sldId="1442"/>
            <ac:spMk id="3" creationId="{900418C2-D84B-9247-AA38-327624D9DE31}"/>
          </ac:spMkLst>
        </pc:spChg>
        <pc:spChg chg="mod">
          <ac:chgData name="Jure Leskovec" userId="c3375773-ce7f-444d-a7c6-e358fb579a72" providerId="ADAL" clId="{D95F5DA8-AEF2-5441-9802-561BB170C427}" dt="2021-01-16T03:43:33.276" v="1158" actId="14100"/>
          <ac:spMkLst>
            <pc:docMk/>
            <pc:sldMk cId="783649486" sldId="1442"/>
            <ac:spMk id="10" creationId="{F795D00F-B70D-7F4C-84F4-0C9B64CA0D0C}"/>
          </ac:spMkLst>
        </pc:spChg>
      </pc:sldChg>
      <pc:sldChg chg="modSp mod">
        <pc:chgData name="Jure Leskovec" userId="c3375773-ce7f-444d-a7c6-e358fb579a72" providerId="ADAL" clId="{D95F5DA8-AEF2-5441-9802-561BB170C427}" dt="2021-01-16T03:46:34.893" v="1373" actId="20577"/>
        <pc:sldMkLst>
          <pc:docMk/>
          <pc:sldMk cId="714856194" sldId="1445"/>
        </pc:sldMkLst>
        <pc:spChg chg="mod">
          <ac:chgData name="Jure Leskovec" userId="c3375773-ce7f-444d-a7c6-e358fb579a72" providerId="ADAL" clId="{D95F5DA8-AEF2-5441-9802-561BB170C427}" dt="2021-01-16T03:45:34.974" v="1229" actId="27636"/>
          <ac:spMkLst>
            <pc:docMk/>
            <pc:sldMk cId="714856194" sldId="1445"/>
            <ac:spMk id="2" creationId="{90109DBF-5AB6-2642-9BE0-FEB062B529C7}"/>
          </ac:spMkLst>
        </pc:spChg>
        <pc:spChg chg="mod">
          <ac:chgData name="Jure Leskovec" userId="c3375773-ce7f-444d-a7c6-e358fb579a72" providerId="ADAL" clId="{D95F5DA8-AEF2-5441-9802-561BB170C427}" dt="2021-01-16T03:46:34.893" v="1373" actId="20577"/>
          <ac:spMkLst>
            <pc:docMk/>
            <pc:sldMk cId="714856194" sldId="1445"/>
            <ac:spMk id="3" creationId="{BFB7AC57-657C-4F46-97DE-D2E9D3678A89}"/>
          </ac:spMkLst>
        </pc:spChg>
      </pc:sldChg>
      <pc:sldChg chg="addSp modSp mod modShow">
        <pc:chgData name="Jure Leskovec" userId="c3375773-ce7f-444d-a7c6-e358fb579a72" providerId="ADAL" clId="{D95F5DA8-AEF2-5441-9802-561BB170C427}" dt="2021-01-16T03:52:22.597" v="1669" actId="313"/>
        <pc:sldMkLst>
          <pc:docMk/>
          <pc:sldMk cId="2237062387" sldId="1446"/>
        </pc:sldMkLst>
        <pc:spChg chg="mod">
          <ac:chgData name="Jure Leskovec" userId="c3375773-ce7f-444d-a7c6-e358fb579a72" providerId="ADAL" clId="{D95F5DA8-AEF2-5441-9802-561BB170C427}" dt="2021-01-16T03:50:01.110" v="1389" actId="20577"/>
          <ac:spMkLst>
            <pc:docMk/>
            <pc:sldMk cId="2237062387" sldId="1446"/>
            <ac:spMk id="3" creationId="{BFB7AC57-657C-4F46-97DE-D2E9D3678A89}"/>
          </ac:spMkLst>
        </pc:spChg>
        <pc:spChg chg="add mod">
          <ac:chgData name="Jure Leskovec" userId="c3375773-ce7f-444d-a7c6-e358fb579a72" providerId="ADAL" clId="{D95F5DA8-AEF2-5441-9802-561BB170C427}" dt="2021-01-16T03:52:22.597" v="1669" actId="313"/>
          <ac:spMkLst>
            <pc:docMk/>
            <pc:sldMk cId="2237062387" sldId="1446"/>
            <ac:spMk id="9" creationId="{A39BA492-3F54-F144-A372-89978FE9B8CB}"/>
          </ac:spMkLst>
        </pc:spChg>
      </pc:sldChg>
      <pc:sldChg chg="addSp modSp mod modShow">
        <pc:chgData name="Jure Leskovec" userId="c3375773-ce7f-444d-a7c6-e358fb579a72" providerId="ADAL" clId="{D95F5DA8-AEF2-5441-9802-561BB170C427}" dt="2021-01-16T04:05:41.887" v="2068" actId="207"/>
        <pc:sldMkLst>
          <pc:docMk/>
          <pc:sldMk cId="1089726264" sldId="1447"/>
        </pc:sldMkLst>
        <pc:spChg chg="add mod">
          <ac:chgData name="Jure Leskovec" userId="c3375773-ce7f-444d-a7c6-e358fb579a72" providerId="ADAL" clId="{D95F5DA8-AEF2-5441-9802-561BB170C427}" dt="2021-01-16T04:05:41.887" v="2068" actId="207"/>
          <ac:spMkLst>
            <pc:docMk/>
            <pc:sldMk cId="1089726264" sldId="1447"/>
            <ac:spMk id="5" creationId="{14CE502F-217E-014E-896E-4E9730EC302F}"/>
          </ac:spMkLst>
        </pc:spChg>
      </pc:sldChg>
      <pc:sldChg chg="modSp mod">
        <pc:chgData name="Jure Leskovec" userId="c3375773-ce7f-444d-a7c6-e358fb579a72" providerId="ADAL" clId="{D95F5DA8-AEF2-5441-9802-561BB170C427}" dt="2021-01-16T04:04:29.600" v="1933" actId="27636"/>
        <pc:sldMkLst>
          <pc:docMk/>
          <pc:sldMk cId="3753632596" sldId="1448"/>
        </pc:sldMkLst>
        <pc:spChg chg="mod">
          <ac:chgData name="Jure Leskovec" userId="c3375773-ce7f-444d-a7c6-e358fb579a72" providerId="ADAL" clId="{D95F5DA8-AEF2-5441-9802-561BB170C427}" dt="2021-01-16T04:04:29.600" v="1933" actId="27636"/>
          <ac:spMkLst>
            <pc:docMk/>
            <pc:sldMk cId="3753632596" sldId="1448"/>
            <ac:spMk id="3" creationId="{9F750387-49C8-854C-BE72-64682E91C16C}"/>
          </ac:spMkLst>
        </pc:spChg>
      </pc:sldChg>
      <pc:sldChg chg="addSp modSp mod">
        <pc:chgData name="Jure Leskovec" userId="c3375773-ce7f-444d-a7c6-e358fb579a72" providerId="ADAL" clId="{D95F5DA8-AEF2-5441-9802-561BB170C427}" dt="2021-01-16T04:05:06.023" v="2009" actId="20577"/>
        <pc:sldMkLst>
          <pc:docMk/>
          <pc:sldMk cId="30159781" sldId="1449"/>
        </pc:sldMkLst>
        <pc:spChg chg="add mod">
          <ac:chgData name="Jure Leskovec" userId="c3375773-ce7f-444d-a7c6-e358fb579a72" providerId="ADAL" clId="{D95F5DA8-AEF2-5441-9802-561BB170C427}" dt="2021-01-16T04:05:06.023" v="2009" actId="20577"/>
          <ac:spMkLst>
            <pc:docMk/>
            <pc:sldMk cId="30159781" sldId="1449"/>
            <ac:spMk id="7" creationId="{F2972F4E-6D84-224F-BF91-9321989E1996}"/>
          </ac:spMkLst>
        </pc:spChg>
      </pc:sldChg>
      <pc:sldChg chg="modSp mod">
        <pc:chgData name="Jure Leskovec" userId="c3375773-ce7f-444d-a7c6-e358fb579a72" providerId="ADAL" clId="{D95F5DA8-AEF2-5441-9802-561BB170C427}" dt="2021-01-16T02:57:55.440" v="93" actId="20577"/>
        <pc:sldMkLst>
          <pc:docMk/>
          <pc:sldMk cId="2300899300" sldId="1459"/>
        </pc:sldMkLst>
        <pc:spChg chg="mod">
          <ac:chgData name="Jure Leskovec" userId="c3375773-ce7f-444d-a7c6-e358fb579a72" providerId="ADAL" clId="{D95F5DA8-AEF2-5441-9802-561BB170C427}" dt="2021-01-16T02:57:05.399" v="7" actId="20577"/>
          <ac:spMkLst>
            <pc:docMk/>
            <pc:sldMk cId="2300899300" sldId="1459"/>
            <ac:spMk id="15" creationId="{00000000-0000-0000-0000-000000000000}"/>
          </ac:spMkLst>
        </pc:spChg>
        <pc:spChg chg="mod">
          <ac:chgData name="Jure Leskovec" userId="c3375773-ce7f-444d-a7c6-e358fb579a72" providerId="ADAL" clId="{D95F5DA8-AEF2-5441-9802-561BB170C427}" dt="2021-01-16T02:57:55.440" v="93" actId="20577"/>
          <ac:spMkLst>
            <pc:docMk/>
            <pc:sldMk cId="2300899300" sldId="1459"/>
            <ac:spMk id="121" creationId="{00000000-0000-0000-0000-000000000000}"/>
          </ac:spMkLst>
        </pc:spChg>
        <pc:spChg chg="mod">
          <ac:chgData name="Jure Leskovec" userId="c3375773-ce7f-444d-a7c6-e358fb579a72" providerId="ADAL" clId="{D95F5DA8-AEF2-5441-9802-561BB170C427}" dt="2021-01-16T02:57:48.684" v="84" actId="20577"/>
          <ac:spMkLst>
            <pc:docMk/>
            <pc:sldMk cId="2300899300" sldId="1459"/>
            <ac:spMk id="130" creationId="{00000000-0000-0000-0000-000000000000}"/>
          </ac:spMkLst>
        </pc:spChg>
        <pc:spChg chg="mod">
          <ac:chgData name="Jure Leskovec" userId="c3375773-ce7f-444d-a7c6-e358fb579a72" providerId="ADAL" clId="{D95F5DA8-AEF2-5441-9802-561BB170C427}" dt="2021-01-16T02:57:52.717" v="85" actId="1076"/>
          <ac:spMkLst>
            <pc:docMk/>
            <pc:sldMk cId="2300899300" sldId="1459"/>
            <ac:spMk id="131" creationId="{00000000-0000-0000-0000-000000000000}"/>
          </ac:spMkLst>
        </pc:spChg>
      </pc:sldChg>
      <pc:sldChg chg="modSp mod">
        <pc:chgData name="Jure Leskovec" userId="c3375773-ce7f-444d-a7c6-e358fb579a72" providerId="ADAL" clId="{D95F5DA8-AEF2-5441-9802-561BB170C427}" dt="2021-01-16T03:20:43.991" v="365" actId="20577"/>
        <pc:sldMkLst>
          <pc:docMk/>
          <pc:sldMk cId="565536977" sldId="1461"/>
        </pc:sldMkLst>
        <pc:spChg chg="mod">
          <ac:chgData name="Jure Leskovec" userId="c3375773-ce7f-444d-a7c6-e358fb579a72" providerId="ADAL" clId="{D95F5DA8-AEF2-5441-9802-561BB170C427}" dt="2021-01-16T03:19:59.976" v="353" actId="20577"/>
          <ac:spMkLst>
            <pc:docMk/>
            <pc:sldMk cId="565536977" sldId="1461"/>
            <ac:spMk id="2" creationId="{D21E487A-1120-421A-B4D0-D4E1E2F1EA3D}"/>
          </ac:spMkLst>
        </pc:spChg>
        <pc:spChg chg="mod">
          <ac:chgData name="Jure Leskovec" userId="c3375773-ce7f-444d-a7c6-e358fb579a72" providerId="ADAL" clId="{D95F5DA8-AEF2-5441-9802-561BB170C427}" dt="2021-01-16T03:20:43.991" v="365" actId="20577"/>
          <ac:spMkLst>
            <pc:docMk/>
            <pc:sldMk cId="565536977" sldId="1461"/>
            <ac:spMk id="3" creationId="{FD82D48A-C14E-45DD-BA95-FA6E1068BA11}"/>
          </ac:spMkLst>
        </pc:spChg>
      </pc:sldChg>
      <pc:sldChg chg="modSp mod">
        <pc:chgData name="Jure Leskovec" userId="c3375773-ce7f-444d-a7c6-e358fb579a72" providerId="ADAL" clId="{D95F5DA8-AEF2-5441-9802-561BB170C427}" dt="2021-01-16T03:17:16.597" v="288" actId="6549"/>
        <pc:sldMkLst>
          <pc:docMk/>
          <pc:sldMk cId="4257300447" sldId="1462"/>
        </pc:sldMkLst>
        <pc:spChg chg="mod">
          <ac:chgData name="Jure Leskovec" userId="c3375773-ce7f-444d-a7c6-e358fb579a72" providerId="ADAL" clId="{D95F5DA8-AEF2-5441-9802-561BB170C427}" dt="2021-01-16T03:17:16.597" v="288" actId="6549"/>
          <ac:spMkLst>
            <pc:docMk/>
            <pc:sldMk cId="4257300447" sldId="1462"/>
            <ac:spMk id="3" creationId="{00398770-618C-4E52-BE4F-C3797FA94EE1}"/>
          </ac:spMkLst>
        </pc:spChg>
      </pc:sldChg>
      <pc:sldChg chg="addSp modSp mod">
        <pc:chgData name="Jure Leskovec" userId="c3375773-ce7f-444d-a7c6-e358fb579a72" providerId="ADAL" clId="{D95F5DA8-AEF2-5441-9802-561BB170C427}" dt="2021-01-16T03:51:40.929" v="1563" actId="20577"/>
        <pc:sldMkLst>
          <pc:docMk/>
          <pc:sldMk cId="2994313776" sldId="1467"/>
        </pc:sldMkLst>
        <pc:spChg chg="mod">
          <ac:chgData name="Jure Leskovec" userId="c3375773-ce7f-444d-a7c6-e358fb579a72" providerId="ADAL" clId="{D95F5DA8-AEF2-5441-9802-561BB170C427}" dt="2021-01-16T03:48:32.838" v="1387" actId="20577"/>
          <ac:spMkLst>
            <pc:docMk/>
            <pc:sldMk cId="2994313776" sldId="1467"/>
            <ac:spMk id="3" creationId="{C1382B6E-64A8-44C0-A03B-C68C139C3C5C}"/>
          </ac:spMkLst>
        </pc:spChg>
        <pc:spChg chg="add mod">
          <ac:chgData name="Jure Leskovec" userId="c3375773-ce7f-444d-a7c6-e358fb579a72" providerId="ADAL" clId="{D95F5DA8-AEF2-5441-9802-561BB170C427}" dt="2021-01-16T03:51:40.929" v="1563" actId="20577"/>
          <ac:spMkLst>
            <pc:docMk/>
            <pc:sldMk cId="2994313776" sldId="1467"/>
            <ac:spMk id="18" creationId="{DA7A1BA8-27C5-094C-BE60-496B3B891B66}"/>
          </ac:spMkLst>
        </pc:spChg>
      </pc:sldChg>
      <pc:sldChg chg="addSp modSp mod">
        <pc:chgData name="Jure Leskovec" userId="c3375773-ce7f-444d-a7c6-e358fb579a72" providerId="ADAL" clId="{D95F5DA8-AEF2-5441-9802-561BB170C427}" dt="2021-01-16T04:03:28.594" v="1775" actId="20577"/>
        <pc:sldMkLst>
          <pc:docMk/>
          <pc:sldMk cId="394111832" sldId="1468"/>
        </pc:sldMkLst>
        <pc:spChg chg="add mod">
          <ac:chgData name="Jure Leskovec" userId="c3375773-ce7f-444d-a7c6-e358fb579a72" providerId="ADAL" clId="{D95F5DA8-AEF2-5441-9802-561BB170C427}" dt="2021-01-16T04:03:28.594" v="1775" actId="20577"/>
          <ac:spMkLst>
            <pc:docMk/>
            <pc:sldMk cId="394111832" sldId="1468"/>
            <ac:spMk id="8" creationId="{E921BF77-4331-D744-B2D4-DD1C47DEEAE7}"/>
          </ac:spMkLst>
        </pc:spChg>
      </pc:sldChg>
      <pc:sldChg chg="modSp add mod">
        <pc:chgData name="Jure Leskovec" userId="c3375773-ce7f-444d-a7c6-e358fb579a72" providerId="ADAL" clId="{D95F5DA8-AEF2-5441-9802-561BB170C427}" dt="2021-01-16T03:19:43.887" v="344" actId="20577"/>
        <pc:sldMkLst>
          <pc:docMk/>
          <pc:sldMk cId="3856580568" sldId="1469"/>
        </pc:sldMkLst>
        <pc:spChg chg="mod">
          <ac:chgData name="Jure Leskovec" userId="c3375773-ce7f-444d-a7c6-e358fb579a72" providerId="ADAL" clId="{D95F5DA8-AEF2-5441-9802-561BB170C427}" dt="2021-01-16T03:19:43.887" v="344" actId="20577"/>
          <ac:spMkLst>
            <pc:docMk/>
            <pc:sldMk cId="3856580568" sldId="1469"/>
            <ac:spMk id="2" creationId="{00000000-0000-0000-0000-000000000000}"/>
          </ac:spMkLst>
        </pc:spChg>
      </pc:sldChg>
      <pc:sldChg chg="modSp add">
        <pc:chgData name="Jure Leskovec" userId="c3375773-ce7f-444d-a7c6-e358fb579a72" providerId="ADAL" clId="{D95F5DA8-AEF2-5441-9802-561BB170C427}" dt="2021-01-16T03:36:30.522" v="1036"/>
        <pc:sldMkLst>
          <pc:docMk/>
          <pc:sldMk cId="3493363034" sldId="1470"/>
        </pc:sldMkLst>
        <pc:spChg chg="mod">
          <ac:chgData name="Jure Leskovec" userId="c3375773-ce7f-444d-a7c6-e358fb579a72" providerId="ADAL" clId="{D95F5DA8-AEF2-5441-9802-561BB170C427}" dt="2021-01-16T03:36:30.522" v="1036"/>
          <ac:spMkLst>
            <pc:docMk/>
            <pc:sldMk cId="3493363034" sldId="1470"/>
            <ac:spMk id="2" creationId="{00000000-0000-0000-0000-000000000000}"/>
          </ac:spMkLst>
        </pc:spChg>
      </pc:sldChg>
    </pc:docChg>
  </pc:docChgLst>
  <pc:docChgLst>
    <pc:chgData name="Hamed Nilforoshan" userId="S::hamed@stanford.edu::33cb150b-93d1-4d27-8322-b163ddb145a5" providerId="AD" clId="Web-{364ABCB4-A534-CFD2-C281-6B07621867C8}"/>
    <pc:docChg chg="modSld">
      <pc:chgData name="Hamed Nilforoshan" userId="S::hamed@stanford.edu::33cb150b-93d1-4d27-8322-b163ddb145a5" providerId="AD" clId="Web-{364ABCB4-A534-CFD2-C281-6B07621867C8}" dt="2023-11-14T22:21:29.870" v="0"/>
      <pc:docMkLst>
        <pc:docMk/>
      </pc:docMkLst>
      <pc:sldChg chg="addSp">
        <pc:chgData name="Hamed Nilforoshan" userId="S::hamed@stanford.edu::33cb150b-93d1-4d27-8322-b163ddb145a5" providerId="AD" clId="Web-{364ABCB4-A534-CFD2-C281-6B07621867C8}" dt="2023-11-14T22:21:29.870" v="0"/>
        <pc:sldMkLst>
          <pc:docMk/>
          <pc:sldMk cId="4040847841" sldId="1008"/>
        </pc:sldMkLst>
        <pc:spChg chg="add">
          <ac:chgData name="Hamed Nilforoshan" userId="S::hamed@stanford.edu::33cb150b-93d1-4d27-8322-b163ddb145a5" providerId="AD" clId="Web-{364ABCB4-A534-CFD2-C281-6B07621867C8}" dt="2023-11-14T22:21:29.870" v="0"/>
          <ac:spMkLst>
            <pc:docMk/>
            <pc:sldMk cId="4040847841" sldId="1008"/>
            <ac:spMk id="2" creationId="{DD821624-4BAF-0C69-603A-4AB60975D2E1}"/>
          </ac:spMkLst>
        </pc:spChg>
      </pc:sldChg>
    </pc:docChg>
  </pc:docChgLst>
  <pc:docChgLst>
    <pc:chgData name="Paridhi Maheshwari" userId="S::paridhi@stanford.edu::3d3a44ba-e42f-480d-82c3-fcc1537f5968" providerId="AD" clId="Web-{87B71FC4-126C-6069-A408-14D611788286}"/>
    <pc:docChg chg="addSld delSld modSld">
      <pc:chgData name="Paridhi Maheshwari" userId="S::paridhi@stanford.edu::3d3a44ba-e42f-480d-82c3-fcc1537f5968" providerId="AD" clId="Web-{87B71FC4-126C-6069-A408-14D611788286}" dt="2023-01-27T02:00:17.707" v="124" actId="20577"/>
      <pc:docMkLst>
        <pc:docMk/>
      </pc:docMkLst>
      <pc:sldChg chg="delSp modSp">
        <pc:chgData name="Paridhi Maheshwari" userId="S::paridhi@stanford.edu::3d3a44ba-e42f-480d-82c3-fcc1537f5968" providerId="AD" clId="Web-{87B71FC4-126C-6069-A408-14D611788286}" dt="2023-01-27T01:56:37.317" v="2"/>
        <pc:sldMkLst>
          <pc:docMk/>
          <pc:sldMk cId="797823488" sldId="1795"/>
        </pc:sldMkLst>
        <pc:spChg chg="del mod">
          <ac:chgData name="Paridhi Maheshwari" userId="S::paridhi@stanford.edu::3d3a44ba-e42f-480d-82c3-fcc1537f5968" providerId="AD" clId="Web-{87B71FC4-126C-6069-A408-14D611788286}" dt="2023-01-27T01:56:37.317" v="2"/>
          <ac:spMkLst>
            <pc:docMk/>
            <pc:sldMk cId="797823488" sldId="1795"/>
            <ac:spMk id="2" creationId="{FE2F46DD-B4D5-449C-91E5-34A2FD02E2D6}"/>
          </ac:spMkLst>
        </pc:spChg>
      </pc:sldChg>
      <pc:sldChg chg="del">
        <pc:chgData name="Paridhi Maheshwari" userId="S::paridhi@stanford.edu::3d3a44ba-e42f-480d-82c3-fcc1537f5968" providerId="AD" clId="Web-{87B71FC4-126C-6069-A408-14D611788286}" dt="2023-01-27T01:56:55.693" v="11"/>
        <pc:sldMkLst>
          <pc:docMk/>
          <pc:sldMk cId="459170026" sldId="1850"/>
        </pc:sldMkLst>
      </pc:sldChg>
      <pc:sldChg chg="modSp add">
        <pc:chgData name="Paridhi Maheshwari" userId="S::paridhi@stanford.edu::3d3a44ba-e42f-480d-82c3-fcc1537f5968" providerId="AD" clId="Web-{87B71FC4-126C-6069-A408-14D611788286}" dt="2023-01-27T02:00:17.707" v="124" actId="20577"/>
        <pc:sldMkLst>
          <pc:docMk/>
          <pc:sldMk cId="146090168" sldId="1851"/>
        </pc:sldMkLst>
        <pc:spChg chg="mod">
          <ac:chgData name="Paridhi Maheshwari" userId="S::paridhi@stanford.edu::3d3a44ba-e42f-480d-82c3-fcc1537f5968" providerId="AD" clId="Web-{87B71FC4-126C-6069-A408-14D611788286}" dt="2023-01-27T02:00:17.707" v="124" actId="20577"/>
          <ac:spMkLst>
            <pc:docMk/>
            <pc:sldMk cId="146090168" sldId="1851"/>
            <ac:spMk id="3" creationId="{594D841D-8BC1-2E89-7D58-87B89C7F2F8A}"/>
          </ac:spMkLst>
        </pc:spChg>
      </pc:sldChg>
    </pc:docChg>
  </pc:docChgLst>
  <pc:docChgLst>
    <pc:chgData name="Charilaos I. Kanatsoulis" userId="S::harilaos@stanford.edu::030ec4ea-53c0-4988-b931-860f83415eb2" providerId="AD" clId="Web-{70BB6F27-C315-6BAA-0E52-DFB3784AA1A0}"/>
    <pc:docChg chg="modSld">
      <pc:chgData name="Charilaos I. Kanatsoulis" userId="S::harilaos@stanford.edu::030ec4ea-53c0-4988-b931-860f83415eb2" providerId="AD" clId="Web-{70BB6F27-C315-6BAA-0E52-DFB3784AA1A0}" dt="2024-10-10T00:07:23.373" v="36"/>
      <pc:docMkLst>
        <pc:docMk/>
      </pc:docMkLst>
      <pc:sldChg chg="mod modShow">
        <pc:chgData name="Charilaos I. Kanatsoulis" userId="S::harilaos@stanford.edu::030ec4ea-53c0-4988-b931-860f83415eb2" providerId="AD" clId="Web-{70BB6F27-C315-6BAA-0E52-DFB3784AA1A0}" dt="2024-10-10T00:07:22.811" v="32"/>
        <pc:sldMkLst>
          <pc:docMk/>
          <pc:sldMk cId="2271028113" sldId="342"/>
        </pc:sldMkLst>
      </pc:sldChg>
      <pc:sldChg chg="mod modShow">
        <pc:chgData name="Charilaos I. Kanatsoulis" userId="S::harilaos@stanford.edu::030ec4ea-53c0-4988-b931-860f83415eb2" providerId="AD" clId="Web-{70BB6F27-C315-6BAA-0E52-DFB3784AA1A0}" dt="2024-10-10T00:07:22.951" v="33"/>
        <pc:sldMkLst>
          <pc:docMk/>
          <pc:sldMk cId="2010320485" sldId="343"/>
        </pc:sldMkLst>
      </pc:sldChg>
      <pc:sldChg chg="mod modShow">
        <pc:chgData name="Charilaos I. Kanatsoulis" userId="S::harilaos@stanford.edu::030ec4ea-53c0-4988-b931-860f83415eb2" providerId="AD" clId="Web-{70BB6F27-C315-6BAA-0E52-DFB3784AA1A0}" dt="2024-10-10T00:07:23.232" v="35"/>
        <pc:sldMkLst>
          <pc:docMk/>
          <pc:sldMk cId="830475657" sldId="377"/>
        </pc:sldMkLst>
      </pc:sldChg>
      <pc:sldChg chg="mod modShow">
        <pc:chgData name="Charilaos I. Kanatsoulis" userId="S::harilaos@stanford.edu::030ec4ea-53c0-4988-b931-860f83415eb2" providerId="AD" clId="Web-{70BB6F27-C315-6BAA-0E52-DFB3784AA1A0}" dt="2024-10-10T00:07:23.092" v="34"/>
        <pc:sldMkLst>
          <pc:docMk/>
          <pc:sldMk cId="3884145157" sldId="1614"/>
        </pc:sldMkLst>
      </pc:sldChg>
      <pc:sldChg chg="mod modShow">
        <pc:chgData name="Charilaos I. Kanatsoulis" userId="S::harilaos@stanford.edu::030ec4ea-53c0-4988-b931-860f83415eb2" providerId="AD" clId="Web-{70BB6F27-C315-6BAA-0E52-DFB3784AA1A0}" dt="2024-10-10T00:07:23.373" v="36"/>
        <pc:sldMkLst>
          <pc:docMk/>
          <pc:sldMk cId="4031732120" sldId="1798"/>
        </pc:sldMkLst>
      </pc:sldChg>
      <pc:sldChg chg="modSp">
        <pc:chgData name="Charilaos I. Kanatsoulis" userId="S::harilaos@stanford.edu::030ec4ea-53c0-4988-b931-860f83415eb2" providerId="AD" clId="Web-{70BB6F27-C315-6BAA-0E52-DFB3784AA1A0}" dt="2024-10-10T00:05:26.433" v="31" actId="20577"/>
        <pc:sldMkLst>
          <pc:docMk/>
          <pc:sldMk cId="2214503559" sldId="1847"/>
        </pc:sldMkLst>
        <pc:spChg chg="mod">
          <ac:chgData name="Charilaos I. Kanatsoulis" userId="S::harilaos@stanford.edu::030ec4ea-53c0-4988-b931-860f83415eb2" providerId="AD" clId="Web-{70BB6F27-C315-6BAA-0E52-DFB3784AA1A0}" dt="2024-10-10T00:05:26.433" v="31" actId="20577"/>
          <ac:spMkLst>
            <pc:docMk/>
            <pc:sldMk cId="2214503559" sldId="1847"/>
            <ac:spMk id="3" creationId="{780558A3-8A73-4F4D-BF25-C97131DDA39A}"/>
          </ac:spMkLst>
        </pc:spChg>
      </pc:sldChg>
      <pc:sldChg chg="addSp modSp">
        <pc:chgData name="Charilaos I. Kanatsoulis" userId="S::harilaos@stanford.edu::030ec4ea-53c0-4988-b931-860f83415eb2" providerId="AD" clId="Web-{70BB6F27-C315-6BAA-0E52-DFB3784AA1A0}" dt="2024-10-10T00:03:04.883" v="4"/>
        <pc:sldMkLst>
          <pc:docMk/>
          <pc:sldMk cId="4184610358" sldId="1852"/>
        </pc:sldMkLst>
        <pc:spChg chg="add mod ord">
          <ac:chgData name="Charilaos I. Kanatsoulis" userId="S::harilaos@stanford.edu::030ec4ea-53c0-4988-b931-860f83415eb2" providerId="AD" clId="Web-{70BB6F27-C315-6BAA-0E52-DFB3784AA1A0}" dt="2024-10-10T00:03:04.883" v="4"/>
          <ac:spMkLst>
            <pc:docMk/>
            <pc:sldMk cId="4184610358" sldId="1852"/>
            <ac:spMk id="7" creationId="{6BD30941-906D-A312-5D9D-9AAF4ACC0871}"/>
          </ac:spMkLst>
        </pc:spChg>
      </pc:sldChg>
    </pc:docChg>
  </pc:docChgLst>
  <pc:docChgLst>
    <pc:chgData name="Jingjing Tian" userId="S::jtian97@stanford.edu::277248db-5c24-4bd0-9467-ffd54246f7eb" providerId="AD" clId="Web-{62D3C754-F4BA-D2B9-2B0D-841202DC9C2C}"/>
    <pc:docChg chg="modSld">
      <pc:chgData name="Jingjing Tian" userId="S::jtian97@stanford.edu::277248db-5c24-4bd0-9467-ffd54246f7eb" providerId="AD" clId="Web-{62D3C754-F4BA-D2B9-2B0D-841202DC9C2C}" dt="2021-01-14T02:55:35.508" v="10"/>
      <pc:docMkLst>
        <pc:docMk/>
      </pc:docMkLst>
      <pc:sldChg chg="addSp delSp modSp">
        <pc:chgData name="Jingjing Tian" userId="S::jtian97@stanford.edu::277248db-5c24-4bd0-9467-ffd54246f7eb" providerId="AD" clId="Web-{62D3C754-F4BA-D2B9-2B0D-841202DC9C2C}" dt="2021-01-14T02:55:35.508" v="10"/>
        <pc:sldMkLst>
          <pc:docMk/>
          <pc:sldMk cId="3640417913" sldId="897"/>
        </pc:sldMkLst>
        <pc:spChg chg="add del mod">
          <ac:chgData name="Jingjing Tian" userId="S::jtian97@stanford.edu::277248db-5c24-4bd0-9467-ffd54246f7eb" providerId="AD" clId="Web-{62D3C754-F4BA-D2B9-2B0D-841202DC9C2C}" dt="2021-01-14T02:55:35.508" v="10"/>
          <ac:spMkLst>
            <pc:docMk/>
            <pc:sldMk cId="3640417913" sldId="897"/>
            <ac:spMk id="19" creationId="{29D4A644-B6BD-4EB0-9CF7-A835883C2F00}"/>
          </ac:spMkLst>
        </pc:spChg>
        <pc:picChg chg="mod">
          <ac:chgData name="Jingjing Tian" userId="S::jtian97@stanford.edu::277248db-5c24-4bd0-9467-ffd54246f7eb" providerId="AD" clId="Web-{62D3C754-F4BA-D2B9-2B0D-841202DC9C2C}" dt="2021-01-14T02:55:07.709" v="1" actId="1076"/>
          <ac:picMkLst>
            <pc:docMk/>
            <pc:sldMk cId="3640417913" sldId="897"/>
            <ac:picMk id="7" creationId="{00000000-0000-0000-0000-000000000000}"/>
          </ac:picMkLst>
        </pc:picChg>
      </pc:sldChg>
    </pc:docChg>
  </pc:docChgLst>
  <pc:docChgLst>
    <pc:chgData name="Charilaos I. Kanatsoulis" userId="S::harilaos@stanford.edu::030ec4ea-53c0-4988-b931-860f83415eb2" providerId="AD" clId="Web-{56D80984-1C35-C560-8DB1-007E0BE2F3B6}"/>
    <pc:docChg chg="addSld delSld modSld">
      <pc:chgData name="Charilaos I. Kanatsoulis" userId="S::harilaos@stanford.edu::030ec4ea-53c0-4988-b931-860f83415eb2" providerId="AD" clId="Web-{56D80984-1C35-C560-8DB1-007E0BE2F3B6}" dt="2024-10-10T02:10:42.158" v="245"/>
      <pc:docMkLst>
        <pc:docMk/>
      </pc:docMkLst>
      <pc:sldChg chg="modNotes">
        <pc:chgData name="Charilaos I. Kanatsoulis" userId="S::harilaos@stanford.edu::030ec4ea-53c0-4988-b931-860f83415eb2" providerId="AD" clId="Web-{56D80984-1C35-C560-8DB1-007E0BE2F3B6}" dt="2024-10-10T02:05:38.163" v="169"/>
        <pc:sldMkLst>
          <pc:docMk/>
          <pc:sldMk cId="136521375" sldId="804"/>
        </pc:sldMkLst>
      </pc:sldChg>
      <pc:sldChg chg="del">
        <pc:chgData name="Charilaos I. Kanatsoulis" userId="S::harilaos@stanford.edu::030ec4ea-53c0-4988-b931-860f83415eb2" providerId="AD" clId="Web-{56D80984-1C35-C560-8DB1-007E0BE2F3B6}" dt="2024-10-10T01:58:44.348" v="0"/>
        <pc:sldMkLst>
          <pc:docMk/>
          <pc:sldMk cId="2777702276" sldId="1658"/>
        </pc:sldMkLst>
      </pc:sldChg>
      <pc:sldChg chg="modNotes">
        <pc:chgData name="Charilaos I. Kanatsoulis" userId="S::harilaos@stanford.edu::030ec4ea-53c0-4988-b931-860f83415eb2" providerId="AD" clId="Web-{56D80984-1C35-C560-8DB1-007E0BE2F3B6}" dt="2024-10-10T02:09:57.654" v="225"/>
        <pc:sldMkLst>
          <pc:docMk/>
          <pc:sldMk cId="591423013" sldId="1854"/>
        </pc:sldMkLst>
      </pc:sldChg>
      <pc:sldChg chg="modNotes">
        <pc:chgData name="Charilaos I. Kanatsoulis" userId="S::harilaos@stanford.edu::030ec4ea-53c0-4988-b931-860f83415eb2" providerId="AD" clId="Web-{56D80984-1C35-C560-8DB1-007E0BE2F3B6}" dt="2024-10-10T02:10:42.158" v="245"/>
        <pc:sldMkLst>
          <pc:docMk/>
          <pc:sldMk cId="1010056510" sldId="1855"/>
        </pc:sldMkLst>
      </pc:sldChg>
      <pc:sldChg chg="modSp add modNotes">
        <pc:chgData name="Charilaos I. Kanatsoulis" userId="S::harilaos@stanford.edu::030ec4ea-53c0-4988-b931-860f83415eb2" providerId="AD" clId="Web-{56D80984-1C35-C560-8DB1-007E0BE2F3B6}" dt="2024-10-10T02:05:38.366" v="170"/>
        <pc:sldMkLst>
          <pc:docMk/>
          <pc:sldMk cId="870751671" sldId="1863"/>
        </pc:sldMkLst>
        <pc:spChg chg="mod">
          <ac:chgData name="Charilaos I. Kanatsoulis" userId="S::harilaos@stanford.edu::030ec4ea-53c0-4988-b931-860f83415eb2" providerId="AD" clId="Web-{56D80984-1C35-C560-8DB1-007E0BE2F3B6}" dt="2024-10-10T02:03:40.921" v="167" actId="20577"/>
          <ac:spMkLst>
            <pc:docMk/>
            <pc:sldMk cId="870751671" sldId="1863"/>
            <ac:spMk id="3" creationId="{00000000-0000-0000-0000-000000000000}"/>
          </ac:spMkLst>
        </pc:spChg>
      </pc:sldChg>
    </pc:docChg>
  </pc:docChgLst>
  <pc:docChgLst>
    <pc:chgData name="Charilaos I. Kanatsoulis" userId="S::harilaos@stanford.edu::030ec4ea-53c0-4988-b931-860f83415eb2" providerId="AD" clId="Web-{4783403E-03BC-7517-AD7E-C8D17F2D0C25}"/>
    <pc:docChg chg="modSld">
      <pc:chgData name="Charilaos I. Kanatsoulis" userId="S::harilaos@stanford.edu::030ec4ea-53c0-4988-b931-860f83415eb2" providerId="AD" clId="Web-{4783403E-03BC-7517-AD7E-C8D17F2D0C25}" dt="2024-10-10T06:18:45.597" v="2625"/>
      <pc:docMkLst>
        <pc:docMk/>
      </pc:docMkLst>
      <pc:sldChg chg="modNotes">
        <pc:chgData name="Charilaos I. Kanatsoulis" userId="S::harilaos@stanford.edu::030ec4ea-53c0-4988-b931-860f83415eb2" providerId="AD" clId="Web-{4783403E-03BC-7517-AD7E-C8D17F2D0C25}" dt="2024-10-10T04:35:22.182" v="128"/>
        <pc:sldMkLst>
          <pc:docMk/>
          <pc:sldMk cId="1464743692" sldId="890"/>
        </pc:sldMkLst>
      </pc:sldChg>
      <pc:sldChg chg="modNotes">
        <pc:chgData name="Charilaos I. Kanatsoulis" userId="S::harilaos@stanford.edu::030ec4ea-53c0-4988-b931-860f83415eb2" providerId="AD" clId="Web-{4783403E-03BC-7517-AD7E-C8D17F2D0C25}" dt="2024-10-10T06:09:57.160" v="2623"/>
        <pc:sldMkLst>
          <pc:docMk/>
          <pc:sldMk cId="2571557939" sldId="1797"/>
        </pc:sldMkLst>
      </pc:sldChg>
      <pc:sldChg chg="modNotes">
        <pc:chgData name="Charilaos I. Kanatsoulis" userId="S::harilaos@stanford.edu::030ec4ea-53c0-4988-b931-860f83415eb2" providerId="AD" clId="Web-{4783403E-03BC-7517-AD7E-C8D17F2D0C25}" dt="2024-10-10T04:50:15.331" v="575"/>
        <pc:sldMkLst>
          <pc:docMk/>
          <pc:sldMk cId="2588848376" sldId="1802"/>
        </pc:sldMkLst>
      </pc:sldChg>
      <pc:sldChg chg="modNotes">
        <pc:chgData name="Charilaos I. Kanatsoulis" userId="S::harilaos@stanford.edu::030ec4ea-53c0-4988-b931-860f83415eb2" providerId="AD" clId="Web-{4783403E-03BC-7517-AD7E-C8D17F2D0C25}" dt="2024-10-10T04:51:31.411" v="658"/>
        <pc:sldMkLst>
          <pc:docMk/>
          <pc:sldMk cId="2469075649" sldId="1804"/>
        </pc:sldMkLst>
      </pc:sldChg>
      <pc:sldChg chg="modNotes">
        <pc:chgData name="Charilaos I. Kanatsoulis" userId="S::harilaos@stanford.edu::030ec4ea-53c0-4988-b931-860f83415eb2" providerId="AD" clId="Web-{4783403E-03BC-7517-AD7E-C8D17F2D0C25}" dt="2024-10-10T04:58:10.874" v="968"/>
        <pc:sldMkLst>
          <pc:docMk/>
          <pc:sldMk cId="752001214" sldId="1805"/>
        </pc:sldMkLst>
      </pc:sldChg>
      <pc:sldChg chg="modNotes">
        <pc:chgData name="Charilaos I. Kanatsoulis" userId="S::harilaos@stanford.edu::030ec4ea-53c0-4988-b931-860f83415eb2" providerId="AD" clId="Web-{4783403E-03BC-7517-AD7E-C8D17F2D0C25}" dt="2024-10-10T05:00:38.378" v="1098"/>
        <pc:sldMkLst>
          <pc:docMk/>
          <pc:sldMk cId="1056369488" sldId="1806"/>
        </pc:sldMkLst>
      </pc:sldChg>
      <pc:sldChg chg="modNotes">
        <pc:chgData name="Charilaos I. Kanatsoulis" userId="S::harilaos@stanford.edu::030ec4ea-53c0-4988-b931-860f83415eb2" providerId="AD" clId="Web-{4783403E-03BC-7517-AD7E-C8D17F2D0C25}" dt="2024-10-10T04:35:39.026" v="148"/>
        <pc:sldMkLst>
          <pc:docMk/>
          <pc:sldMk cId="1472673344" sldId="1807"/>
        </pc:sldMkLst>
      </pc:sldChg>
      <pc:sldChg chg="modNotes">
        <pc:chgData name="Charilaos I. Kanatsoulis" userId="S::harilaos@stanford.edu::030ec4ea-53c0-4988-b931-860f83415eb2" providerId="AD" clId="Web-{4783403E-03BC-7517-AD7E-C8D17F2D0C25}" dt="2024-10-10T04:41:02.456" v="221"/>
        <pc:sldMkLst>
          <pc:docMk/>
          <pc:sldMk cId="721090567" sldId="1808"/>
        </pc:sldMkLst>
      </pc:sldChg>
      <pc:sldChg chg="modNotes">
        <pc:chgData name="Charilaos I. Kanatsoulis" userId="S::harilaos@stanford.edu::030ec4ea-53c0-4988-b931-860f83415eb2" providerId="AD" clId="Web-{4783403E-03BC-7517-AD7E-C8D17F2D0C25}" dt="2024-10-10T05:01:04.894" v="1105"/>
        <pc:sldMkLst>
          <pc:docMk/>
          <pc:sldMk cId="70615652" sldId="1809"/>
        </pc:sldMkLst>
      </pc:sldChg>
      <pc:sldChg chg="modNotes">
        <pc:chgData name="Charilaos I. Kanatsoulis" userId="S::harilaos@stanford.edu::030ec4ea-53c0-4988-b931-860f83415eb2" providerId="AD" clId="Web-{4783403E-03BC-7517-AD7E-C8D17F2D0C25}" dt="2024-10-10T05:09:28.548" v="1549"/>
        <pc:sldMkLst>
          <pc:docMk/>
          <pc:sldMk cId="2961601720" sldId="1811"/>
        </pc:sldMkLst>
      </pc:sldChg>
      <pc:sldChg chg="modNotes">
        <pc:chgData name="Charilaos I. Kanatsoulis" userId="S::harilaos@stanford.edu::030ec4ea-53c0-4988-b931-860f83415eb2" providerId="AD" clId="Web-{4783403E-03BC-7517-AD7E-C8D17F2D0C25}" dt="2024-10-10T05:18:08.452" v="1828"/>
        <pc:sldMkLst>
          <pc:docMk/>
          <pc:sldMk cId="310716089" sldId="1812"/>
        </pc:sldMkLst>
      </pc:sldChg>
      <pc:sldChg chg="modNotes">
        <pc:chgData name="Charilaos I. Kanatsoulis" userId="S::harilaos@stanford.edu::030ec4ea-53c0-4988-b931-860f83415eb2" providerId="AD" clId="Web-{4783403E-03BC-7517-AD7E-C8D17F2D0C25}" dt="2024-10-10T05:13:51.539" v="1791"/>
        <pc:sldMkLst>
          <pc:docMk/>
          <pc:sldMk cId="3222180525" sldId="1813"/>
        </pc:sldMkLst>
      </pc:sldChg>
      <pc:sldChg chg="modNotes">
        <pc:chgData name="Charilaos I. Kanatsoulis" userId="S::harilaos@stanford.edu::030ec4ea-53c0-4988-b931-860f83415eb2" providerId="AD" clId="Web-{4783403E-03BC-7517-AD7E-C8D17F2D0C25}" dt="2024-10-10T06:02:44.806" v="2238"/>
        <pc:sldMkLst>
          <pc:docMk/>
          <pc:sldMk cId="1261015210" sldId="1814"/>
        </pc:sldMkLst>
      </pc:sldChg>
      <pc:sldChg chg="modNotes">
        <pc:chgData name="Charilaos I. Kanatsoulis" userId="S::harilaos@stanford.edu::030ec4ea-53c0-4988-b931-860f83415eb2" providerId="AD" clId="Web-{4783403E-03BC-7517-AD7E-C8D17F2D0C25}" dt="2024-10-10T06:02:50.244" v="2239"/>
        <pc:sldMkLst>
          <pc:docMk/>
          <pc:sldMk cId="1010930414" sldId="1816"/>
        </pc:sldMkLst>
      </pc:sldChg>
      <pc:sldChg chg="modNotes">
        <pc:chgData name="Charilaos I. Kanatsoulis" userId="S::harilaos@stanford.edu::030ec4ea-53c0-4988-b931-860f83415eb2" providerId="AD" clId="Web-{4783403E-03BC-7517-AD7E-C8D17F2D0C25}" dt="2024-10-10T06:08:32.189" v="2555"/>
        <pc:sldMkLst>
          <pc:docMk/>
          <pc:sldMk cId="25796187" sldId="1818"/>
        </pc:sldMkLst>
      </pc:sldChg>
      <pc:sldChg chg="modNotes">
        <pc:chgData name="Charilaos I. Kanatsoulis" userId="S::harilaos@stanford.edu::030ec4ea-53c0-4988-b931-860f83415eb2" providerId="AD" clId="Web-{4783403E-03BC-7517-AD7E-C8D17F2D0C25}" dt="2024-10-10T06:10:11.801" v="2624"/>
        <pc:sldMkLst>
          <pc:docMk/>
          <pc:sldMk cId="2270503512" sldId="1822"/>
        </pc:sldMkLst>
      </pc:sldChg>
      <pc:sldChg chg="modNotes">
        <pc:chgData name="Charilaos I. Kanatsoulis" userId="S::harilaos@stanford.edu::030ec4ea-53c0-4988-b931-860f83415eb2" providerId="AD" clId="Web-{4783403E-03BC-7517-AD7E-C8D17F2D0C25}" dt="2024-10-10T04:54:24.478" v="796"/>
        <pc:sldMkLst>
          <pc:docMk/>
          <pc:sldMk cId="1104166299" sldId="1848"/>
        </pc:sldMkLst>
      </pc:sldChg>
      <pc:sldChg chg="mod modShow">
        <pc:chgData name="Charilaos I. Kanatsoulis" userId="S::harilaos@stanford.edu::030ec4ea-53c0-4988-b931-860f83415eb2" providerId="AD" clId="Web-{4783403E-03BC-7517-AD7E-C8D17F2D0C25}" dt="2024-10-10T06:18:45.597" v="2625"/>
        <pc:sldMkLst>
          <pc:docMk/>
          <pc:sldMk cId="146090168" sldId="1851"/>
        </pc:sldMkLst>
      </pc:sldChg>
    </pc:docChg>
  </pc:docChgLst>
  <pc:docChgLst>
    <pc:chgData name="Paridhi Maheshwari" userId="S::paridhi@stanford.edu::3d3a44ba-e42f-480d-82c3-fcc1537f5968" providerId="AD" clId="Web-{FA97AEB1-9791-CE34-F3E1-129BDDD3D20A}"/>
    <pc:docChg chg="modSld">
      <pc:chgData name="Paridhi Maheshwari" userId="S::paridhi@stanford.edu::3d3a44ba-e42f-480d-82c3-fcc1537f5968" providerId="AD" clId="Web-{FA97AEB1-9791-CE34-F3E1-129BDDD3D20A}" dt="2023-03-08T01:38:23.381" v="19" actId="1076"/>
      <pc:docMkLst>
        <pc:docMk/>
      </pc:docMkLst>
      <pc:sldChg chg="addSp delSp modSp">
        <pc:chgData name="Paridhi Maheshwari" userId="S::paridhi@stanford.edu::3d3a44ba-e42f-480d-82c3-fcc1537f5968" providerId="AD" clId="Web-{FA97AEB1-9791-CE34-F3E1-129BDDD3D20A}" dt="2023-03-08T01:38:23.381" v="19" actId="1076"/>
        <pc:sldMkLst>
          <pc:docMk/>
          <pc:sldMk cId="1779082765" sldId="280"/>
        </pc:sldMkLst>
        <pc:spChg chg="del">
          <ac:chgData name="Paridhi Maheshwari" userId="S::paridhi@stanford.edu::3d3a44ba-e42f-480d-82c3-fcc1537f5968" providerId="AD" clId="Web-{FA97AEB1-9791-CE34-F3E1-129BDDD3D20A}" dt="2023-03-08T01:38:08.958" v="13"/>
          <ac:spMkLst>
            <pc:docMk/>
            <pc:sldMk cId="1779082765" sldId="280"/>
            <ac:spMk id="8" creationId="{02E300A5-3B9F-2849-97D2-11C56EE18D97}"/>
          </ac:spMkLst>
        </pc:spChg>
        <pc:spChg chg="del">
          <ac:chgData name="Paridhi Maheshwari" userId="S::paridhi@stanford.edu::3d3a44ba-e42f-480d-82c3-fcc1537f5968" providerId="AD" clId="Web-{FA97AEB1-9791-CE34-F3E1-129BDDD3D20A}" dt="2023-03-08T01:38:08.958" v="12"/>
          <ac:spMkLst>
            <pc:docMk/>
            <pc:sldMk cId="1779082765" sldId="280"/>
            <ac:spMk id="11" creationId="{2C1AB384-8026-534E-A564-CEBE35965C54}"/>
          </ac:spMkLst>
        </pc:spChg>
        <pc:spChg chg="del">
          <ac:chgData name="Paridhi Maheshwari" userId="S::paridhi@stanford.edu::3d3a44ba-e42f-480d-82c3-fcc1537f5968" providerId="AD" clId="Web-{FA97AEB1-9791-CE34-F3E1-129BDDD3D20A}" dt="2023-03-08T01:38:08.958" v="11"/>
          <ac:spMkLst>
            <pc:docMk/>
            <pc:sldMk cId="1779082765" sldId="280"/>
            <ac:spMk id="12" creationId="{CC0B2FF8-9C99-BD49-9BF7-4477AF44F0BD}"/>
          </ac:spMkLst>
        </pc:spChg>
        <pc:spChg chg="del">
          <ac:chgData name="Paridhi Maheshwari" userId="S::paridhi@stanford.edu::3d3a44ba-e42f-480d-82c3-fcc1537f5968" providerId="AD" clId="Web-{FA97AEB1-9791-CE34-F3E1-129BDDD3D20A}" dt="2023-03-08T01:38:08.958" v="10"/>
          <ac:spMkLst>
            <pc:docMk/>
            <pc:sldMk cId="1779082765" sldId="280"/>
            <ac:spMk id="13" creationId="{8D03990D-DC84-FC4C-B6E1-500B2F9EADE3}"/>
          </ac:spMkLst>
        </pc:spChg>
        <pc:spChg chg="del">
          <ac:chgData name="Paridhi Maheshwari" userId="S::paridhi@stanford.edu::3d3a44ba-e42f-480d-82c3-fcc1537f5968" providerId="AD" clId="Web-{FA97AEB1-9791-CE34-F3E1-129BDDD3D20A}" dt="2023-03-08T01:38:08.958" v="9"/>
          <ac:spMkLst>
            <pc:docMk/>
            <pc:sldMk cId="1779082765" sldId="280"/>
            <ac:spMk id="16" creationId="{1F18571D-42B8-1542-8DC8-C8BE292D0150}"/>
          </ac:spMkLst>
        </pc:spChg>
        <pc:spChg chg="del">
          <ac:chgData name="Paridhi Maheshwari" userId="S::paridhi@stanford.edu::3d3a44ba-e42f-480d-82c3-fcc1537f5968" providerId="AD" clId="Web-{FA97AEB1-9791-CE34-F3E1-129BDDD3D20A}" dt="2023-03-08T01:38:08.958" v="8"/>
          <ac:spMkLst>
            <pc:docMk/>
            <pc:sldMk cId="1779082765" sldId="280"/>
            <ac:spMk id="17" creationId="{715D964E-411A-C24F-9463-D4C893E3018F}"/>
          </ac:spMkLst>
        </pc:spChg>
        <pc:picChg chg="del">
          <ac:chgData name="Paridhi Maheshwari" userId="S::paridhi@stanford.edu::3d3a44ba-e42f-480d-82c3-fcc1537f5968" providerId="AD" clId="Web-{FA97AEB1-9791-CE34-F3E1-129BDDD3D20A}" dt="2023-03-08T01:38:08.958" v="14"/>
          <ac:picMkLst>
            <pc:docMk/>
            <pc:sldMk cId="1779082765" sldId="280"/>
            <ac:picMk id="5" creationId="{5251B47D-A7F4-7242-8B9F-18B0CBB479D2}"/>
          </ac:picMkLst>
        </pc:picChg>
        <pc:picChg chg="del">
          <ac:chgData name="Paridhi Maheshwari" userId="S::paridhi@stanford.edu::3d3a44ba-e42f-480d-82c3-fcc1537f5968" providerId="AD" clId="Web-{FA97AEB1-9791-CE34-F3E1-129BDDD3D20A}" dt="2023-03-08T01:37:35.253" v="0"/>
          <ac:picMkLst>
            <pc:docMk/>
            <pc:sldMk cId="1779082765" sldId="280"/>
            <ac:picMk id="6" creationId="{FA0C8F70-A505-B34E-AA0D-D5D67E762590}"/>
          </ac:picMkLst>
        </pc:picChg>
        <pc:picChg chg="add mod">
          <ac:chgData name="Paridhi Maheshwari" userId="S::paridhi@stanford.edu::3d3a44ba-e42f-480d-82c3-fcc1537f5968" providerId="AD" clId="Web-{FA97AEB1-9791-CE34-F3E1-129BDDD3D20A}" dt="2023-03-08T01:37:52.520" v="7" actId="1076"/>
          <ac:picMkLst>
            <pc:docMk/>
            <pc:sldMk cId="1779082765" sldId="280"/>
            <ac:picMk id="9" creationId="{627311CA-EE30-2AF4-56EB-AD3BDAFD9298}"/>
          </ac:picMkLst>
        </pc:picChg>
        <pc:picChg chg="add mod">
          <ac:chgData name="Paridhi Maheshwari" userId="S::paridhi@stanford.edu::3d3a44ba-e42f-480d-82c3-fcc1537f5968" providerId="AD" clId="Web-{FA97AEB1-9791-CE34-F3E1-129BDDD3D20A}" dt="2023-03-08T01:38:23.381" v="19" actId="1076"/>
          <ac:picMkLst>
            <pc:docMk/>
            <pc:sldMk cId="1779082765" sldId="280"/>
            <ac:picMk id="14" creationId="{2EAF44C3-0BE9-2514-C4CC-E820B7EBDD20}"/>
          </ac:picMkLst>
        </pc:picChg>
      </pc:sldChg>
    </pc:docChg>
  </pc:docChgLst>
  <pc:docChgLst>
    <pc:chgData name="Weihua Hu" userId="9989cbae-e768-48b4-bcc8-7120afda6378" providerId="ADAL" clId="{A13F9EAD-9D4D-5043-881D-E986D88C8A8B}"/>
    <pc:docChg chg="undo custSel addSld delSld modSld sldOrd">
      <pc:chgData name="Weihua Hu" userId="9989cbae-e768-48b4-bcc8-7120afda6378" providerId="ADAL" clId="{A13F9EAD-9D4D-5043-881D-E986D88C8A8B}" dt="2021-02-25T05:49:59.206" v="27256" actId="5793"/>
      <pc:docMkLst>
        <pc:docMk/>
      </pc:docMkLst>
      <pc:sldChg chg="del">
        <pc:chgData name="Weihua Hu" userId="9989cbae-e768-48b4-bcc8-7120afda6378" providerId="ADAL" clId="{A13F9EAD-9D4D-5043-881D-E986D88C8A8B}" dt="2021-02-06T04:28:07.368" v="3362" actId="2696"/>
        <pc:sldMkLst>
          <pc:docMk/>
          <pc:sldMk cId="0" sldId="256"/>
        </pc:sldMkLst>
      </pc:sldChg>
      <pc:sldChg chg="modSp add">
        <pc:chgData name="Weihua Hu" userId="9989cbae-e768-48b4-bcc8-7120afda6378" providerId="ADAL" clId="{A13F9EAD-9D4D-5043-881D-E986D88C8A8B}" dt="2021-02-06T04:26:29.602" v="3280"/>
        <pc:sldMkLst>
          <pc:docMk/>
          <pc:sldMk cId="2903715922" sldId="323"/>
        </pc:sldMkLst>
        <pc:spChg chg="mod">
          <ac:chgData name="Weihua Hu" userId="9989cbae-e768-48b4-bcc8-7120afda6378" providerId="ADAL" clId="{A13F9EAD-9D4D-5043-881D-E986D88C8A8B}" dt="2021-02-06T04:26:29.602" v="3280"/>
          <ac:spMkLst>
            <pc:docMk/>
            <pc:sldMk cId="2903715922" sldId="323"/>
            <ac:spMk id="7" creationId="{00000000-0000-0000-0000-000000000000}"/>
          </ac:spMkLst>
        </pc:spChg>
      </pc:sldChg>
      <pc:sldChg chg="modSp add">
        <pc:chgData name="Weihua Hu" userId="9989cbae-e768-48b4-bcc8-7120afda6378" providerId="ADAL" clId="{A13F9EAD-9D4D-5043-881D-E986D88C8A8B}" dt="2021-02-09T03:39:18.535" v="23200"/>
        <pc:sldMkLst>
          <pc:docMk/>
          <pc:sldMk cId="2418989498" sldId="379"/>
        </pc:sldMkLst>
        <pc:spChg chg="mod">
          <ac:chgData name="Weihua Hu" userId="9989cbae-e768-48b4-bcc8-7120afda6378" providerId="ADAL" clId="{A13F9EAD-9D4D-5043-881D-E986D88C8A8B}" dt="2021-02-09T03:39:18.535" v="23200"/>
          <ac:spMkLst>
            <pc:docMk/>
            <pc:sldMk cId="2418989498" sldId="379"/>
            <ac:spMk id="6" creationId="{1BA73952-9E2F-9B4F-8D2E-24E4C8D58F47}"/>
          </ac:spMkLst>
        </pc:spChg>
      </pc:sldChg>
      <pc:sldChg chg="modSp add mod">
        <pc:chgData name="Weihua Hu" userId="9989cbae-e768-48b4-bcc8-7120afda6378" providerId="ADAL" clId="{A13F9EAD-9D4D-5043-881D-E986D88C8A8B}" dt="2021-02-09T04:25:15.017" v="25507" actId="113"/>
        <pc:sldMkLst>
          <pc:docMk/>
          <pc:sldMk cId="2648781068" sldId="383"/>
        </pc:sldMkLst>
        <pc:spChg chg="mod">
          <ac:chgData name="Weihua Hu" userId="9989cbae-e768-48b4-bcc8-7120afda6378" providerId="ADAL" clId="{A13F9EAD-9D4D-5043-881D-E986D88C8A8B}" dt="2021-02-09T04:25:15.017" v="25507" actId="113"/>
          <ac:spMkLst>
            <pc:docMk/>
            <pc:sldMk cId="2648781068" sldId="383"/>
            <ac:spMk id="3" creationId="{B2E51CEC-BEA4-F14F-B01C-29CE654B46D5}"/>
          </ac:spMkLst>
        </pc:spChg>
        <pc:spChg chg="mod">
          <ac:chgData name="Weihua Hu" userId="9989cbae-e768-48b4-bcc8-7120afda6378" providerId="ADAL" clId="{A13F9EAD-9D4D-5043-881D-E986D88C8A8B}" dt="2021-02-09T03:39:18.535" v="23200"/>
          <ac:spMkLst>
            <pc:docMk/>
            <pc:sldMk cId="2648781068" sldId="383"/>
            <ac:spMk id="6" creationId="{1BA73952-9E2F-9B4F-8D2E-24E4C8D58F47}"/>
          </ac:spMkLst>
        </pc:spChg>
        <pc:spChg chg="mod">
          <ac:chgData name="Weihua Hu" userId="9989cbae-e768-48b4-bcc8-7120afda6378" providerId="ADAL" clId="{A13F9EAD-9D4D-5043-881D-E986D88C8A8B}" dt="2021-02-09T03:49:50.263" v="23528" actId="1037"/>
          <ac:spMkLst>
            <pc:docMk/>
            <pc:sldMk cId="2648781068" sldId="383"/>
            <ac:spMk id="7" creationId="{B74AD296-6F6D-E144-AEE5-41FA3D01F0F9}"/>
          </ac:spMkLst>
        </pc:spChg>
        <pc:spChg chg="mod">
          <ac:chgData name="Weihua Hu" userId="9989cbae-e768-48b4-bcc8-7120afda6378" providerId="ADAL" clId="{A13F9EAD-9D4D-5043-881D-E986D88C8A8B}" dt="2021-02-09T03:49:50.263" v="23528" actId="1037"/>
          <ac:spMkLst>
            <pc:docMk/>
            <pc:sldMk cId="2648781068" sldId="383"/>
            <ac:spMk id="8" creationId="{ABEF2824-A5CC-C040-8DBC-17352C4EB705}"/>
          </ac:spMkLst>
        </pc:spChg>
        <pc:spChg chg="mod">
          <ac:chgData name="Weihua Hu" userId="9989cbae-e768-48b4-bcc8-7120afda6378" providerId="ADAL" clId="{A13F9EAD-9D4D-5043-881D-E986D88C8A8B}" dt="2021-02-09T03:49:44.035" v="23514" actId="1076"/>
          <ac:spMkLst>
            <pc:docMk/>
            <pc:sldMk cId="2648781068" sldId="383"/>
            <ac:spMk id="84" creationId="{2BE59D57-E00E-8F49-BF96-976197313E86}"/>
          </ac:spMkLst>
        </pc:spChg>
        <pc:spChg chg="mod">
          <ac:chgData name="Weihua Hu" userId="9989cbae-e768-48b4-bcc8-7120afda6378" providerId="ADAL" clId="{A13F9EAD-9D4D-5043-881D-E986D88C8A8B}" dt="2021-02-09T03:49:50.263" v="23528" actId="1037"/>
          <ac:spMkLst>
            <pc:docMk/>
            <pc:sldMk cId="2648781068" sldId="383"/>
            <ac:spMk id="85" creationId="{B5C5DE1E-DBBF-F046-91D1-FE34150CE05F}"/>
          </ac:spMkLst>
        </pc:spChg>
        <pc:spChg chg="mod">
          <ac:chgData name="Weihua Hu" userId="9989cbae-e768-48b4-bcc8-7120afda6378" providerId="ADAL" clId="{A13F9EAD-9D4D-5043-881D-E986D88C8A8B}" dt="2021-02-09T03:49:50.263" v="23528" actId="1037"/>
          <ac:spMkLst>
            <pc:docMk/>
            <pc:sldMk cId="2648781068" sldId="383"/>
            <ac:spMk id="86" creationId="{C0FD5882-B719-824D-A6DA-06FDD9CD3A21}"/>
          </ac:spMkLst>
        </pc:spChg>
      </pc:sldChg>
      <pc:sldChg chg="del">
        <pc:chgData name="Weihua Hu" userId="9989cbae-e768-48b4-bcc8-7120afda6378" providerId="ADAL" clId="{A13F9EAD-9D4D-5043-881D-E986D88C8A8B}" dt="2021-02-06T04:26:42.358" v="3283" actId="2696"/>
        <pc:sldMkLst>
          <pc:docMk/>
          <pc:sldMk cId="1437333780" sldId="406"/>
        </pc:sldMkLst>
      </pc:sldChg>
      <pc:sldChg chg="addSp delSp modSp add mod">
        <pc:chgData name="Weihua Hu" userId="9989cbae-e768-48b4-bcc8-7120afda6378" providerId="ADAL" clId="{A13F9EAD-9D4D-5043-881D-E986D88C8A8B}" dt="2021-02-09T04:21:39.285" v="25402" actId="207"/>
        <pc:sldMkLst>
          <pc:docMk/>
          <pc:sldMk cId="1464743692" sldId="890"/>
        </pc:sldMkLst>
        <pc:spChg chg="mod">
          <ac:chgData name="Weihua Hu" userId="9989cbae-e768-48b4-bcc8-7120afda6378" providerId="ADAL" clId="{A13F9EAD-9D4D-5043-881D-E986D88C8A8B}" dt="2021-02-09T04:21:39.285" v="25402" actId="207"/>
          <ac:spMkLst>
            <pc:docMk/>
            <pc:sldMk cId="1464743692" sldId="890"/>
            <ac:spMk id="7" creationId="{B940614E-C066-684D-AD18-2E6478F5B334}"/>
          </ac:spMkLst>
        </pc:spChg>
        <pc:spChg chg="del">
          <ac:chgData name="Weihua Hu" userId="9989cbae-e768-48b4-bcc8-7120afda6378" providerId="ADAL" clId="{A13F9EAD-9D4D-5043-881D-E986D88C8A8B}" dt="2021-02-08T17:06:23.250" v="7679" actId="478"/>
          <ac:spMkLst>
            <pc:docMk/>
            <pc:sldMk cId="1464743692" sldId="890"/>
            <ac:spMk id="25" creationId="{267E1A53-D103-EB48-BAF7-AF58D2A0AA2C}"/>
          </ac:spMkLst>
        </pc:spChg>
        <pc:spChg chg="add del mod">
          <ac:chgData name="Weihua Hu" userId="9989cbae-e768-48b4-bcc8-7120afda6378" providerId="ADAL" clId="{A13F9EAD-9D4D-5043-881D-E986D88C8A8B}" dt="2021-02-08T17:38:10.825" v="7876" actId="478"/>
          <ac:spMkLst>
            <pc:docMk/>
            <pc:sldMk cId="1464743692" sldId="890"/>
            <ac:spMk id="43" creationId="{52D0DAAA-DAD7-B54E-9DE5-AFEFB54EF59D}"/>
          </ac:spMkLst>
        </pc:spChg>
        <pc:spChg chg="add mod">
          <ac:chgData name="Weihua Hu" userId="9989cbae-e768-48b4-bcc8-7120afda6378" providerId="ADAL" clId="{A13F9EAD-9D4D-5043-881D-E986D88C8A8B}" dt="2021-02-08T17:40:23.488" v="7914" actId="2711"/>
          <ac:spMkLst>
            <pc:docMk/>
            <pc:sldMk cId="1464743692" sldId="890"/>
            <ac:spMk id="53" creationId="{1390E5EC-670A-DF4C-AAEC-C299610CCDBF}"/>
          </ac:spMkLst>
        </pc:spChg>
        <pc:spChg chg="add mod">
          <ac:chgData name="Weihua Hu" userId="9989cbae-e768-48b4-bcc8-7120afda6378" providerId="ADAL" clId="{A13F9EAD-9D4D-5043-881D-E986D88C8A8B}" dt="2021-02-08T17:40:23.488" v="7914" actId="2711"/>
          <ac:spMkLst>
            <pc:docMk/>
            <pc:sldMk cId="1464743692" sldId="890"/>
            <ac:spMk id="54" creationId="{0B96D422-33C4-1449-A412-67189AB2D9C7}"/>
          </ac:spMkLst>
        </pc:spChg>
        <pc:spChg chg="add mod">
          <ac:chgData name="Weihua Hu" userId="9989cbae-e768-48b4-bcc8-7120afda6378" providerId="ADAL" clId="{A13F9EAD-9D4D-5043-881D-E986D88C8A8B}" dt="2021-02-08T17:40:23.488" v="7914" actId="2711"/>
          <ac:spMkLst>
            <pc:docMk/>
            <pc:sldMk cId="1464743692" sldId="890"/>
            <ac:spMk id="55" creationId="{F10DA17D-ECCD-B844-A3F6-854511D71ADA}"/>
          </ac:spMkLst>
        </pc:spChg>
        <pc:spChg chg="add mod">
          <ac:chgData name="Weihua Hu" userId="9989cbae-e768-48b4-bcc8-7120afda6378" providerId="ADAL" clId="{A13F9EAD-9D4D-5043-881D-E986D88C8A8B}" dt="2021-02-08T17:40:23.488" v="7914" actId="2711"/>
          <ac:spMkLst>
            <pc:docMk/>
            <pc:sldMk cId="1464743692" sldId="890"/>
            <ac:spMk id="56" creationId="{ADA94AE1-AF5E-FD4F-AB94-B3FFE1D0DAD4}"/>
          </ac:spMkLst>
        </pc:spChg>
        <pc:spChg chg="add mod">
          <ac:chgData name="Weihua Hu" userId="9989cbae-e768-48b4-bcc8-7120afda6378" providerId="ADAL" clId="{A13F9EAD-9D4D-5043-881D-E986D88C8A8B}" dt="2021-02-08T17:40:23.488" v="7914" actId="2711"/>
          <ac:spMkLst>
            <pc:docMk/>
            <pc:sldMk cId="1464743692" sldId="890"/>
            <ac:spMk id="57" creationId="{A0F9CC46-08C3-9B44-A0AB-667D908C01C7}"/>
          </ac:spMkLst>
        </pc:spChg>
        <pc:spChg chg="del mod topLvl">
          <ac:chgData name="Weihua Hu" userId="9989cbae-e768-48b4-bcc8-7120afda6378" providerId="ADAL" clId="{A13F9EAD-9D4D-5043-881D-E986D88C8A8B}" dt="2021-02-08T17:38:06.676" v="7874" actId="478"/>
          <ac:spMkLst>
            <pc:docMk/>
            <pc:sldMk cId="1464743692" sldId="890"/>
            <ac:spMk id="394" creationId="{250E9D91-8B50-B242-A159-6A04BD061839}"/>
          </ac:spMkLst>
        </pc:spChg>
        <pc:spChg chg="del mod topLvl">
          <ac:chgData name="Weihua Hu" userId="9989cbae-e768-48b4-bcc8-7120afda6378" providerId="ADAL" clId="{A13F9EAD-9D4D-5043-881D-E986D88C8A8B}" dt="2021-02-08T17:37:47.532" v="7866" actId="478"/>
          <ac:spMkLst>
            <pc:docMk/>
            <pc:sldMk cId="1464743692" sldId="890"/>
            <ac:spMk id="395" creationId="{EE698849-9159-4B49-B14F-EC7AFCFBC2B4}"/>
          </ac:spMkLst>
        </pc:spChg>
        <pc:spChg chg="del mod topLvl">
          <ac:chgData name="Weihua Hu" userId="9989cbae-e768-48b4-bcc8-7120afda6378" providerId="ADAL" clId="{A13F9EAD-9D4D-5043-881D-E986D88C8A8B}" dt="2021-02-08T17:38:03.369" v="7871" actId="478"/>
          <ac:spMkLst>
            <pc:docMk/>
            <pc:sldMk cId="1464743692" sldId="890"/>
            <ac:spMk id="447" creationId="{790A56CF-9A84-4F40-B7BD-8540571DB82D}"/>
          </ac:spMkLst>
        </pc:spChg>
        <pc:spChg chg="del mod topLvl">
          <ac:chgData name="Weihua Hu" userId="9989cbae-e768-48b4-bcc8-7120afda6378" providerId="ADAL" clId="{A13F9EAD-9D4D-5043-881D-E986D88C8A8B}" dt="2021-02-08T17:38:08.988" v="7875" actId="478"/>
          <ac:spMkLst>
            <pc:docMk/>
            <pc:sldMk cId="1464743692" sldId="890"/>
            <ac:spMk id="451" creationId="{E00A8B4E-6636-3746-A0CA-41EA667A8335}"/>
          </ac:spMkLst>
        </pc:spChg>
        <pc:grpChg chg="del mod">
          <ac:chgData name="Weihua Hu" userId="9989cbae-e768-48b4-bcc8-7120afda6378" providerId="ADAL" clId="{A13F9EAD-9D4D-5043-881D-E986D88C8A8B}" dt="2021-02-08T17:07:31.388" v="7685" actId="165"/>
          <ac:grpSpMkLst>
            <pc:docMk/>
            <pc:sldMk cId="1464743692" sldId="890"/>
            <ac:grpSpMk id="13" creationId="{AD53DE05-D796-3142-B9B5-EE79410C04A2}"/>
          </ac:grpSpMkLst>
        </pc:grpChg>
        <pc:grpChg chg="del">
          <ac:chgData name="Weihua Hu" userId="9989cbae-e768-48b4-bcc8-7120afda6378" providerId="ADAL" clId="{A13F9EAD-9D4D-5043-881D-E986D88C8A8B}" dt="2021-02-08T17:06:36.936" v="7682" actId="478"/>
          <ac:grpSpMkLst>
            <pc:docMk/>
            <pc:sldMk cId="1464743692" sldId="890"/>
            <ac:grpSpMk id="14" creationId="{4C218EC7-B100-4244-A642-2E2B06D47677}"/>
          </ac:grpSpMkLst>
        </pc:grpChg>
        <pc:grpChg chg="add del mod">
          <ac:chgData name="Weihua Hu" userId="9989cbae-e768-48b4-bcc8-7120afda6378" providerId="ADAL" clId="{A13F9EAD-9D4D-5043-881D-E986D88C8A8B}" dt="2021-02-08T17:29:55.907" v="7846" actId="165"/>
          <ac:grpSpMkLst>
            <pc:docMk/>
            <pc:sldMk cId="1464743692" sldId="890"/>
            <ac:grpSpMk id="18" creationId="{4E7E05D8-58CD-8B4B-9E73-40601734FC17}"/>
          </ac:grpSpMkLst>
        </pc:grpChg>
        <pc:grpChg chg="add del mod">
          <ac:chgData name="Weihua Hu" userId="9989cbae-e768-48b4-bcc8-7120afda6378" providerId="ADAL" clId="{A13F9EAD-9D4D-5043-881D-E986D88C8A8B}" dt="2021-02-08T17:38:19.025" v="7877" actId="165"/>
          <ac:grpSpMkLst>
            <pc:docMk/>
            <pc:sldMk cId="1464743692" sldId="890"/>
            <ac:grpSpMk id="34" creationId="{3BF0D295-8113-1743-800E-EF5B865A1D2D}"/>
          </ac:grpSpMkLst>
        </pc:grpChg>
        <pc:grpChg chg="add mod">
          <ac:chgData name="Weihua Hu" userId="9989cbae-e768-48b4-bcc8-7120afda6378" providerId="ADAL" clId="{A13F9EAD-9D4D-5043-881D-E986D88C8A8B}" dt="2021-02-08T22:48:34.968" v="14951" actId="1035"/>
          <ac:grpSpMkLst>
            <pc:docMk/>
            <pc:sldMk cId="1464743692" sldId="890"/>
            <ac:grpSpMk id="52" creationId="{DF512EB5-53F2-DB4B-8CD7-3F3A4582F267}"/>
          </ac:grpSpMkLst>
        </pc:grpChg>
        <pc:cxnChg chg="add mod topLvl">
          <ac:chgData name="Weihua Hu" userId="9989cbae-e768-48b4-bcc8-7120afda6378" providerId="ADAL" clId="{A13F9EAD-9D4D-5043-881D-E986D88C8A8B}" dt="2021-02-08T17:39:19.832" v="7904" actId="1076"/>
          <ac:cxnSpMkLst>
            <pc:docMk/>
            <pc:sldMk cId="1464743692" sldId="890"/>
            <ac:cxnSpMk id="44" creationId="{20598F9A-9416-4548-9B48-5A878D60A547}"/>
          </ac:cxnSpMkLst>
        </pc:cxnChg>
        <pc:cxnChg chg="mod">
          <ac:chgData name="Weihua Hu" userId="9989cbae-e768-48b4-bcc8-7120afda6378" providerId="ADAL" clId="{A13F9EAD-9D4D-5043-881D-E986D88C8A8B}" dt="2021-02-08T17:06:36.936" v="7682" actId="478"/>
          <ac:cxnSpMkLst>
            <pc:docMk/>
            <pc:sldMk cId="1464743692" sldId="890"/>
            <ac:cxnSpMk id="387" creationId="{2CF7F7DE-766D-3C44-8BC0-ADFAD545A409}"/>
          </ac:cxnSpMkLst>
        </pc:cxnChg>
        <pc:cxnChg chg="mod">
          <ac:chgData name="Weihua Hu" userId="9989cbae-e768-48b4-bcc8-7120afda6378" providerId="ADAL" clId="{A13F9EAD-9D4D-5043-881D-E986D88C8A8B}" dt="2021-02-08T17:06:36.936" v="7682" actId="478"/>
          <ac:cxnSpMkLst>
            <pc:docMk/>
            <pc:sldMk cId="1464743692" sldId="890"/>
            <ac:cxnSpMk id="388" creationId="{C5ECC31D-76F9-304E-A498-57F1E2E1A4FB}"/>
          </ac:cxnSpMkLst>
        </pc:cxnChg>
        <pc:cxnChg chg="mod">
          <ac:chgData name="Weihua Hu" userId="9989cbae-e768-48b4-bcc8-7120afda6378" providerId="ADAL" clId="{A13F9EAD-9D4D-5043-881D-E986D88C8A8B}" dt="2021-02-08T17:06:36.936" v="7682" actId="478"/>
          <ac:cxnSpMkLst>
            <pc:docMk/>
            <pc:sldMk cId="1464743692" sldId="890"/>
            <ac:cxnSpMk id="389" creationId="{D239BFB8-CC1E-8F41-AC64-D2CAB2FFF37D}"/>
          </ac:cxnSpMkLst>
        </pc:cxnChg>
        <pc:cxnChg chg="mod">
          <ac:chgData name="Weihua Hu" userId="9989cbae-e768-48b4-bcc8-7120afda6378" providerId="ADAL" clId="{A13F9EAD-9D4D-5043-881D-E986D88C8A8B}" dt="2021-02-08T17:06:36.936" v="7682" actId="478"/>
          <ac:cxnSpMkLst>
            <pc:docMk/>
            <pc:sldMk cId="1464743692" sldId="890"/>
            <ac:cxnSpMk id="390" creationId="{17AC2B7E-F374-D946-98D0-26D35B4FE73F}"/>
          </ac:cxnSpMkLst>
        </pc:cxnChg>
        <pc:cxnChg chg="mod topLvl">
          <ac:chgData name="Weihua Hu" userId="9989cbae-e768-48b4-bcc8-7120afda6378" providerId="ADAL" clId="{A13F9EAD-9D4D-5043-881D-E986D88C8A8B}" dt="2021-02-08T17:39:26.247" v="7905" actId="1076"/>
          <ac:cxnSpMkLst>
            <pc:docMk/>
            <pc:sldMk cId="1464743692" sldId="890"/>
            <ac:cxnSpMk id="448" creationId="{EE78DBDA-3228-CF49-B380-209032DF1A84}"/>
          </ac:cxnSpMkLst>
        </pc:cxnChg>
        <pc:cxnChg chg="mod topLvl">
          <ac:chgData name="Weihua Hu" userId="9989cbae-e768-48b4-bcc8-7120afda6378" providerId="ADAL" clId="{A13F9EAD-9D4D-5043-881D-E986D88C8A8B}" dt="2021-02-08T17:39:26.247" v="7905" actId="1076"/>
          <ac:cxnSpMkLst>
            <pc:docMk/>
            <pc:sldMk cId="1464743692" sldId="890"/>
            <ac:cxnSpMk id="449" creationId="{6E917208-BCBC-6E41-92B2-03FFA2849C24}"/>
          </ac:cxnSpMkLst>
        </pc:cxnChg>
        <pc:cxnChg chg="mod topLvl">
          <ac:chgData name="Weihua Hu" userId="9989cbae-e768-48b4-bcc8-7120afda6378" providerId="ADAL" clId="{A13F9EAD-9D4D-5043-881D-E986D88C8A8B}" dt="2021-02-08T17:39:00.165" v="7898" actId="14100"/>
          <ac:cxnSpMkLst>
            <pc:docMk/>
            <pc:sldMk cId="1464743692" sldId="890"/>
            <ac:cxnSpMk id="450" creationId="{BF7B04BC-6EAC-F941-B0D9-5CB34B0EE756}"/>
          </ac:cxnSpMkLst>
        </pc:cxnChg>
        <pc:cxnChg chg="mod topLvl">
          <ac:chgData name="Weihua Hu" userId="9989cbae-e768-48b4-bcc8-7120afda6378" providerId="ADAL" clId="{A13F9EAD-9D4D-5043-881D-E986D88C8A8B}" dt="2021-02-08T17:39:10.864" v="7901" actId="1076"/>
          <ac:cxnSpMkLst>
            <pc:docMk/>
            <pc:sldMk cId="1464743692" sldId="890"/>
            <ac:cxnSpMk id="452" creationId="{3A8ED3AE-6939-4E4E-BE74-33DE590434DE}"/>
          </ac:cxnSpMkLst>
        </pc:cxnChg>
      </pc:sldChg>
      <pc:sldChg chg="addSp delSp modSp del mod">
        <pc:chgData name="Weihua Hu" userId="9989cbae-e768-48b4-bcc8-7120afda6378" providerId="ADAL" clId="{A13F9EAD-9D4D-5043-881D-E986D88C8A8B}" dt="2021-02-06T07:24:05.316" v="5966" actId="2696"/>
        <pc:sldMkLst>
          <pc:docMk/>
          <pc:sldMk cId="3917384860" sldId="890"/>
        </pc:sldMkLst>
        <pc:spChg chg="mod">
          <ac:chgData name="Weihua Hu" userId="9989cbae-e768-48b4-bcc8-7120afda6378" providerId="ADAL" clId="{A13F9EAD-9D4D-5043-881D-E986D88C8A8B}" dt="2021-02-06T07:10:14.770" v="5714" actId="20577"/>
          <ac:spMkLst>
            <pc:docMk/>
            <pc:sldMk cId="3917384860" sldId="890"/>
            <ac:spMk id="2" creationId="{5E24AC6B-AAA3-F449-BBC3-433A2E0A8E42}"/>
          </ac:spMkLst>
        </pc:spChg>
        <pc:spChg chg="del mod">
          <ac:chgData name="Weihua Hu" userId="9989cbae-e768-48b4-bcc8-7120afda6378" providerId="ADAL" clId="{A13F9EAD-9D4D-5043-881D-E986D88C8A8B}" dt="2021-02-06T07:09:42.743" v="5651" actId="478"/>
          <ac:spMkLst>
            <pc:docMk/>
            <pc:sldMk cId="3917384860" sldId="890"/>
            <ac:spMk id="3" creationId="{02F331E3-23AF-214B-BC42-6CFC2FD0C783}"/>
          </ac:spMkLst>
        </pc:spChg>
        <pc:spChg chg="mod">
          <ac:chgData name="Weihua Hu" userId="9989cbae-e768-48b4-bcc8-7120afda6378" providerId="ADAL" clId="{A13F9EAD-9D4D-5043-881D-E986D88C8A8B}" dt="2021-02-06T07:22:56.362" v="5954" actId="20577"/>
          <ac:spMkLst>
            <pc:docMk/>
            <pc:sldMk cId="3917384860" sldId="890"/>
            <ac:spMk id="7" creationId="{B940614E-C066-684D-AD18-2E6478F5B334}"/>
          </ac:spMkLst>
        </pc:spChg>
        <pc:spChg chg="del">
          <ac:chgData name="Weihua Hu" userId="9989cbae-e768-48b4-bcc8-7120afda6378" providerId="ADAL" clId="{A13F9EAD-9D4D-5043-881D-E986D88C8A8B}" dt="2021-02-06T07:09:42.743" v="5651" actId="478"/>
          <ac:spMkLst>
            <pc:docMk/>
            <pc:sldMk cId="3917384860" sldId="890"/>
            <ac:spMk id="8" creationId="{7FD51A95-68EF-5643-B2DB-8E11DDA9673B}"/>
          </ac:spMkLst>
        </pc:spChg>
        <pc:spChg chg="del">
          <ac:chgData name="Weihua Hu" userId="9989cbae-e768-48b4-bcc8-7120afda6378" providerId="ADAL" clId="{A13F9EAD-9D4D-5043-881D-E986D88C8A8B}" dt="2021-02-06T07:09:42.743" v="5651" actId="478"/>
          <ac:spMkLst>
            <pc:docMk/>
            <pc:sldMk cId="3917384860" sldId="890"/>
            <ac:spMk id="9" creationId="{71077EE3-2653-B542-A575-5F776F3EEE7B}"/>
          </ac:spMkLst>
        </pc:spChg>
        <pc:spChg chg="del">
          <ac:chgData name="Weihua Hu" userId="9989cbae-e768-48b4-bcc8-7120afda6378" providerId="ADAL" clId="{A13F9EAD-9D4D-5043-881D-E986D88C8A8B}" dt="2021-02-06T07:09:42.743" v="5651" actId="478"/>
          <ac:spMkLst>
            <pc:docMk/>
            <pc:sldMk cId="3917384860" sldId="890"/>
            <ac:spMk id="10" creationId="{6B493966-7388-694A-9D91-85EDD2F50F42}"/>
          </ac:spMkLst>
        </pc:spChg>
        <pc:spChg chg="del">
          <ac:chgData name="Weihua Hu" userId="9989cbae-e768-48b4-bcc8-7120afda6378" providerId="ADAL" clId="{A13F9EAD-9D4D-5043-881D-E986D88C8A8B}" dt="2021-02-06T07:09:42.743" v="5651" actId="478"/>
          <ac:spMkLst>
            <pc:docMk/>
            <pc:sldMk cId="3917384860" sldId="890"/>
            <ac:spMk id="11" creationId="{B531404F-48F8-3D4A-AA27-CB16C331FD12}"/>
          </ac:spMkLst>
        </pc:spChg>
        <pc:spChg chg="del">
          <ac:chgData name="Weihua Hu" userId="9989cbae-e768-48b4-bcc8-7120afda6378" providerId="ADAL" clId="{A13F9EAD-9D4D-5043-881D-E986D88C8A8B}" dt="2021-02-06T07:09:42.743" v="5651" actId="478"/>
          <ac:spMkLst>
            <pc:docMk/>
            <pc:sldMk cId="3917384860" sldId="890"/>
            <ac:spMk id="29" creationId="{DCB8590B-E9F7-CF42-9E27-179A52E2A278}"/>
          </ac:spMkLst>
        </pc:spChg>
        <pc:spChg chg="del">
          <ac:chgData name="Weihua Hu" userId="9989cbae-e768-48b4-bcc8-7120afda6378" providerId="ADAL" clId="{A13F9EAD-9D4D-5043-881D-E986D88C8A8B}" dt="2021-02-06T07:09:42.743" v="5651" actId="478"/>
          <ac:spMkLst>
            <pc:docMk/>
            <pc:sldMk cId="3917384860" sldId="890"/>
            <ac:spMk id="31" creationId="{FA6550CD-F823-E040-B3F5-77307224FBED}"/>
          </ac:spMkLst>
        </pc:spChg>
        <pc:spChg chg="del">
          <ac:chgData name="Weihua Hu" userId="9989cbae-e768-48b4-bcc8-7120afda6378" providerId="ADAL" clId="{A13F9EAD-9D4D-5043-881D-E986D88C8A8B}" dt="2021-02-06T07:09:42.743" v="5651" actId="478"/>
          <ac:spMkLst>
            <pc:docMk/>
            <pc:sldMk cId="3917384860" sldId="890"/>
            <ac:spMk id="32" creationId="{F3E4570F-89C4-EF47-853F-B08EB6E60635}"/>
          </ac:spMkLst>
        </pc:spChg>
        <pc:spChg chg="del">
          <ac:chgData name="Weihua Hu" userId="9989cbae-e768-48b4-bcc8-7120afda6378" providerId="ADAL" clId="{A13F9EAD-9D4D-5043-881D-E986D88C8A8B}" dt="2021-02-06T07:09:42.743" v="5651" actId="478"/>
          <ac:spMkLst>
            <pc:docMk/>
            <pc:sldMk cId="3917384860" sldId="890"/>
            <ac:spMk id="220" creationId="{772A8068-B3B1-9B41-B1AB-B21EE89B130E}"/>
          </ac:spMkLst>
        </pc:spChg>
        <pc:spChg chg="del">
          <ac:chgData name="Weihua Hu" userId="9989cbae-e768-48b4-bcc8-7120afda6378" providerId="ADAL" clId="{A13F9EAD-9D4D-5043-881D-E986D88C8A8B}" dt="2021-02-06T07:09:42.743" v="5651" actId="478"/>
          <ac:spMkLst>
            <pc:docMk/>
            <pc:sldMk cId="3917384860" sldId="890"/>
            <ac:spMk id="337" creationId="{6EF0A8E6-FDA5-9548-8CB3-A3B82362CA0A}"/>
          </ac:spMkLst>
        </pc:spChg>
        <pc:spChg chg="del">
          <ac:chgData name="Weihua Hu" userId="9989cbae-e768-48b4-bcc8-7120afda6378" providerId="ADAL" clId="{A13F9EAD-9D4D-5043-881D-E986D88C8A8B}" dt="2021-02-06T07:09:42.743" v="5651" actId="478"/>
          <ac:spMkLst>
            <pc:docMk/>
            <pc:sldMk cId="3917384860" sldId="890"/>
            <ac:spMk id="379" creationId="{6663AB88-A9C3-154F-86DB-6ADA905A9B7A}"/>
          </ac:spMkLst>
        </pc:spChg>
        <pc:spChg chg="add del mod">
          <ac:chgData name="Weihua Hu" userId="9989cbae-e768-48b4-bcc8-7120afda6378" providerId="ADAL" clId="{A13F9EAD-9D4D-5043-881D-E986D88C8A8B}" dt="2021-02-06T07:10:52.375" v="5819"/>
          <ac:spMkLst>
            <pc:docMk/>
            <pc:sldMk cId="3917384860" sldId="890"/>
            <ac:spMk id="382" creationId="{B1979EB8-AEB4-3B46-B3D0-1BF17B945191}"/>
          </ac:spMkLst>
        </pc:spChg>
        <pc:spChg chg="add mod">
          <ac:chgData name="Weihua Hu" userId="9989cbae-e768-48b4-bcc8-7120afda6378" providerId="ADAL" clId="{A13F9EAD-9D4D-5043-881D-E986D88C8A8B}" dt="2021-02-06T07:23:03.388" v="5955" actId="1076"/>
          <ac:spMkLst>
            <pc:docMk/>
            <pc:sldMk cId="3917384860" sldId="890"/>
            <ac:spMk id="383" creationId="{8EE6A360-D167-CF42-999C-C4A3BEFEF949}"/>
          </ac:spMkLst>
        </pc:spChg>
        <pc:spChg chg="add mod">
          <ac:chgData name="Weihua Hu" userId="9989cbae-e768-48b4-bcc8-7120afda6378" providerId="ADAL" clId="{A13F9EAD-9D4D-5043-881D-E986D88C8A8B}" dt="2021-02-06T07:23:03.388" v="5955" actId="1076"/>
          <ac:spMkLst>
            <pc:docMk/>
            <pc:sldMk cId="3917384860" sldId="890"/>
            <ac:spMk id="384" creationId="{527B41D2-FB4A-3841-9746-12B3893DF501}"/>
          </ac:spMkLst>
        </pc:spChg>
        <pc:spChg chg="add mod">
          <ac:chgData name="Weihua Hu" userId="9989cbae-e768-48b4-bcc8-7120afda6378" providerId="ADAL" clId="{A13F9EAD-9D4D-5043-881D-E986D88C8A8B}" dt="2021-02-06T07:23:03.388" v="5955" actId="1076"/>
          <ac:spMkLst>
            <pc:docMk/>
            <pc:sldMk cId="3917384860" sldId="890"/>
            <ac:spMk id="385" creationId="{D62F50B1-8BC8-EF46-A7B4-4877D471ADFB}"/>
          </ac:spMkLst>
        </pc:spChg>
        <pc:spChg chg="add mod">
          <ac:chgData name="Weihua Hu" userId="9989cbae-e768-48b4-bcc8-7120afda6378" providerId="ADAL" clId="{A13F9EAD-9D4D-5043-881D-E986D88C8A8B}" dt="2021-02-06T07:23:03.388" v="5955" actId="1076"/>
          <ac:spMkLst>
            <pc:docMk/>
            <pc:sldMk cId="3917384860" sldId="890"/>
            <ac:spMk id="386" creationId="{CA2EAC88-CC33-DE41-A173-DDF235935664}"/>
          </ac:spMkLst>
        </pc:spChg>
        <pc:spChg chg="add del mod">
          <ac:chgData name="Weihua Hu" userId="9989cbae-e768-48b4-bcc8-7120afda6378" providerId="ADAL" clId="{A13F9EAD-9D4D-5043-881D-E986D88C8A8B}" dt="2021-02-06T07:10:59.903" v="5821" actId="478"/>
          <ac:spMkLst>
            <pc:docMk/>
            <pc:sldMk cId="3917384860" sldId="890"/>
            <ac:spMk id="391" creationId="{CE7BCF7C-C5F2-BC4D-84EE-00247FB178E3}"/>
          </ac:spMkLst>
        </pc:spChg>
        <pc:spChg chg="add mod">
          <ac:chgData name="Weihua Hu" userId="9989cbae-e768-48b4-bcc8-7120afda6378" providerId="ADAL" clId="{A13F9EAD-9D4D-5043-881D-E986D88C8A8B}" dt="2021-02-06T07:23:08.912" v="5956" actId="1076"/>
          <ac:spMkLst>
            <pc:docMk/>
            <pc:sldMk cId="3917384860" sldId="890"/>
            <ac:spMk id="394" creationId="{250E9D91-8B50-B242-A159-6A04BD061839}"/>
          </ac:spMkLst>
        </pc:spChg>
        <pc:spChg chg="add mod">
          <ac:chgData name="Weihua Hu" userId="9989cbae-e768-48b4-bcc8-7120afda6378" providerId="ADAL" clId="{A13F9EAD-9D4D-5043-881D-E986D88C8A8B}" dt="2021-02-06T07:23:08.912" v="5956" actId="1076"/>
          <ac:spMkLst>
            <pc:docMk/>
            <pc:sldMk cId="3917384860" sldId="890"/>
            <ac:spMk id="395" creationId="{EE698849-9159-4B49-B14F-EC7AFCFBC2B4}"/>
          </ac:spMkLst>
        </pc:spChg>
        <pc:spChg chg="del">
          <ac:chgData name="Weihua Hu" userId="9989cbae-e768-48b4-bcc8-7120afda6378" providerId="ADAL" clId="{A13F9EAD-9D4D-5043-881D-E986D88C8A8B}" dt="2021-02-06T07:09:42.743" v="5651" actId="478"/>
          <ac:spMkLst>
            <pc:docMk/>
            <pc:sldMk cId="3917384860" sldId="890"/>
            <ac:spMk id="445" creationId="{374C0A5F-2820-FC48-882F-EE6C94471429}"/>
          </ac:spMkLst>
        </pc:spChg>
        <pc:spChg chg="del">
          <ac:chgData name="Weihua Hu" userId="9989cbae-e768-48b4-bcc8-7120afda6378" providerId="ADAL" clId="{A13F9EAD-9D4D-5043-881D-E986D88C8A8B}" dt="2021-02-06T07:09:42.743" v="5651" actId="478"/>
          <ac:spMkLst>
            <pc:docMk/>
            <pc:sldMk cId="3917384860" sldId="890"/>
            <ac:spMk id="446" creationId="{0988DF51-2DBF-E549-A299-477674055CA1}"/>
          </ac:spMkLst>
        </pc:spChg>
        <pc:spChg chg="add mod">
          <ac:chgData name="Weihua Hu" userId="9989cbae-e768-48b4-bcc8-7120afda6378" providerId="ADAL" clId="{A13F9EAD-9D4D-5043-881D-E986D88C8A8B}" dt="2021-02-06T07:23:08.912" v="5956" actId="1076"/>
          <ac:spMkLst>
            <pc:docMk/>
            <pc:sldMk cId="3917384860" sldId="890"/>
            <ac:spMk id="447" creationId="{790A56CF-9A84-4F40-B7BD-8540571DB82D}"/>
          </ac:spMkLst>
        </pc:spChg>
        <pc:spChg chg="add mod">
          <ac:chgData name="Weihua Hu" userId="9989cbae-e768-48b4-bcc8-7120afda6378" providerId="ADAL" clId="{A13F9EAD-9D4D-5043-881D-E986D88C8A8B}" dt="2021-02-06T07:23:08.912" v="5956" actId="1076"/>
          <ac:spMkLst>
            <pc:docMk/>
            <pc:sldMk cId="3917384860" sldId="890"/>
            <ac:spMk id="451" creationId="{E00A8B4E-6636-3746-A0CA-41EA667A8335}"/>
          </ac:spMkLst>
        </pc:spChg>
        <pc:spChg chg="add del mod">
          <ac:chgData name="Weihua Hu" userId="9989cbae-e768-48b4-bcc8-7120afda6378" providerId="ADAL" clId="{A13F9EAD-9D4D-5043-881D-E986D88C8A8B}" dt="2021-02-06T07:11:01.709" v="5822" actId="478"/>
          <ac:spMkLst>
            <pc:docMk/>
            <pc:sldMk cId="3917384860" sldId="890"/>
            <ac:spMk id="453" creationId="{39CA1B88-124F-2640-9FC9-B78865F90CE0}"/>
          </ac:spMkLst>
        </pc:spChg>
        <pc:spChg chg="del mod">
          <ac:chgData name="Weihua Hu" userId="9989cbae-e768-48b4-bcc8-7120afda6378" providerId="ADAL" clId="{A13F9EAD-9D4D-5043-881D-E986D88C8A8B}" dt="2021-02-06T07:09:42.743" v="5651" actId="478"/>
          <ac:spMkLst>
            <pc:docMk/>
            <pc:sldMk cId="3917384860" sldId="890"/>
            <ac:spMk id="455" creationId="{26484DC7-80C9-E345-A534-8E962622EFB3}"/>
          </ac:spMkLst>
        </pc:spChg>
        <pc:spChg chg="del mod">
          <ac:chgData name="Weihua Hu" userId="9989cbae-e768-48b4-bcc8-7120afda6378" providerId="ADAL" clId="{A13F9EAD-9D4D-5043-881D-E986D88C8A8B}" dt="2021-02-06T07:09:42.743" v="5651" actId="478"/>
          <ac:spMkLst>
            <pc:docMk/>
            <pc:sldMk cId="3917384860" sldId="890"/>
            <ac:spMk id="456" creationId="{BBA7F99E-EFEC-A042-B397-7F971281C44E}"/>
          </ac:spMkLst>
        </pc:spChg>
        <pc:spChg chg="del mod">
          <ac:chgData name="Weihua Hu" userId="9989cbae-e768-48b4-bcc8-7120afda6378" providerId="ADAL" clId="{A13F9EAD-9D4D-5043-881D-E986D88C8A8B}" dt="2021-02-06T07:09:42.743" v="5651" actId="478"/>
          <ac:spMkLst>
            <pc:docMk/>
            <pc:sldMk cId="3917384860" sldId="890"/>
            <ac:spMk id="457" creationId="{8361BEA3-2B75-4940-A0DD-7BE04988FFBD}"/>
          </ac:spMkLst>
        </pc:spChg>
        <pc:spChg chg="del mod">
          <ac:chgData name="Weihua Hu" userId="9989cbae-e768-48b4-bcc8-7120afda6378" providerId="ADAL" clId="{A13F9EAD-9D4D-5043-881D-E986D88C8A8B}" dt="2021-02-06T07:09:42.743" v="5651" actId="478"/>
          <ac:spMkLst>
            <pc:docMk/>
            <pc:sldMk cId="3917384860" sldId="890"/>
            <ac:spMk id="458" creationId="{31939D6E-FC8B-FE41-9AEB-56960F3D91B8}"/>
          </ac:spMkLst>
        </pc:spChg>
        <pc:spChg chg="del mod">
          <ac:chgData name="Weihua Hu" userId="9989cbae-e768-48b4-bcc8-7120afda6378" providerId="ADAL" clId="{A13F9EAD-9D4D-5043-881D-E986D88C8A8B}" dt="2021-02-06T07:09:42.743" v="5651" actId="478"/>
          <ac:spMkLst>
            <pc:docMk/>
            <pc:sldMk cId="3917384860" sldId="890"/>
            <ac:spMk id="459" creationId="{7897A31D-511D-7C43-89DA-7759DDCF6296}"/>
          </ac:spMkLst>
        </pc:spChg>
        <pc:spChg chg="del mod">
          <ac:chgData name="Weihua Hu" userId="9989cbae-e768-48b4-bcc8-7120afda6378" providerId="ADAL" clId="{A13F9EAD-9D4D-5043-881D-E986D88C8A8B}" dt="2021-02-06T07:09:42.743" v="5651" actId="478"/>
          <ac:spMkLst>
            <pc:docMk/>
            <pc:sldMk cId="3917384860" sldId="890"/>
            <ac:spMk id="460" creationId="{4F9999C6-35CB-9A49-A7B9-CFD4D89B0790}"/>
          </ac:spMkLst>
        </pc:spChg>
        <pc:spChg chg="del mod">
          <ac:chgData name="Weihua Hu" userId="9989cbae-e768-48b4-bcc8-7120afda6378" providerId="ADAL" clId="{A13F9EAD-9D4D-5043-881D-E986D88C8A8B}" dt="2021-02-06T07:09:42.743" v="5651" actId="478"/>
          <ac:spMkLst>
            <pc:docMk/>
            <pc:sldMk cId="3917384860" sldId="890"/>
            <ac:spMk id="461" creationId="{4EB925C3-339A-C541-93D9-53F58385FE37}"/>
          </ac:spMkLst>
        </pc:spChg>
        <pc:spChg chg="del mod">
          <ac:chgData name="Weihua Hu" userId="9989cbae-e768-48b4-bcc8-7120afda6378" providerId="ADAL" clId="{A13F9EAD-9D4D-5043-881D-E986D88C8A8B}" dt="2021-02-06T07:09:42.743" v="5651" actId="478"/>
          <ac:spMkLst>
            <pc:docMk/>
            <pc:sldMk cId="3917384860" sldId="890"/>
            <ac:spMk id="462" creationId="{62B88F2A-6B00-3246-B60E-C35FDE096413}"/>
          </ac:spMkLst>
        </pc:spChg>
        <pc:spChg chg="del mod">
          <ac:chgData name="Weihua Hu" userId="9989cbae-e768-48b4-bcc8-7120afda6378" providerId="ADAL" clId="{A13F9EAD-9D4D-5043-881D-E986D88C8A8B}" dt="2021-02-06T07:09:42.743" v="5651" actId="478"/>
          <ac:spMkLst>
            <pc:docMk/>
            <pc:sldMk cId="3917384860" sldId="890"/>
            <ac:spMk id="463" creationId="{9A9304FC-ABF4-5B44-816C-CF2A752413AC}"/>
          </ac:spMkLst>
        </pc:spChg>
        <pc:spChg chg="del mod">
          <ac:chgData name="Weihua Hu" userId="9989cbae-e768-48b4-bcc8-7120afda6378" providerId="ADAL" clId="{A13F9EAD-9D4D-5043-881D-E986D88C8A8B}" dt="2021-02-06T07:09:42.743" v="5651" actId="478"/>
          <ac:spMkLst>
            <pc:docMk/>
            <pc:sldMk cId="3917384860" sldId="890"/>
            <ac:spMk id="464" creationId="{6946736B-6C63-EB44-AF18-2B1E135BA716}"/>
          </ac:spMkLst>
        </pc:spChg>
        <pc:spChg chg="del mod">
          <ac:chgData name="Weihua Hu" userId="9989cbae-e768-48b4-bcc8-7120afda6378" providerId="ADAL" clId="{A13F9EAD-9D4D-5043-881D-E986D88C8A8B}" dt="2021-02-06T07:09:42.743" v="5651" actId="478"/>
          <ac:spMkLst>
            <pc:docMk/>
            <pc:sldMk cId="3917384860" sldId="890"/>
            <ac:spMk id="465" creationId="{FAB896E2-ACBF-0C46-962C-8F4B45F10BC1}"/>
          </ac:spMkLst>
        </pc:spChg>
        <pc:spChg chg="del mod">
          <ac:chgData name="Weihua Hu" userId="9989cbae-e768-48b4-bcc8-7120afda6378" providerId="ADAL" clId="{A13F9EAD-9D4D-5043-881D-E986D88C8A8B}" dt="2021-02-06T07:09:42.743" v="5651" actId="478"/>
          <ac:spMkLst>
            <pc:docMk/>
            <pc:sldMk cId="3917384860" sldId="890"/>
            <ac:spMk id="466" creationId="{4921AB95-9F00-054B-94D6-14B07078F21E}"/>
          </ac:spMkLst>
        </pc:spChg>
        <pc:spChg chg="del mod">
          <ac:chgData name="Weihua Hu" userId="9989cbae-e768-48b4-bcc8-7120afda6378" providerId="ADAL" clId="{A13F9EAD-9D4D-5043-881D-E986D88C8A8B}" dt="2021-02-06T07:09:42.743" v="5651" actId="478"/>
          <ac:spMkLst>
            <pc:docMk/>
            <pc:sldMk cId="3917384860" sldId="890"/>
            <ac:spMk id="467" creationId="{C6F9082E-B819-5A41-B847-3E69BF716E14}"/>
          </ac:spMkLst>
        </pc:spChg>
        <pc:spChg chg="del mod">
          <ac:chgData name="Weihua Hu" userId="9989cbae-e768-48b4-bcc8-7120afda6378" providerId="ADAL" clId="{A13F9EAD-9D4D-5043-881D-E986D88C8A8B}" dt="2021-02-06T07:09:42.743" v="5651" actId="478"/>
          <ac:spMkLst>
            <pc:docMk/>
            <pc:sldMk cId="3917384860" sldId="890"/>
            <ac:spMk id="468" creationId="{B246B004-D79D-644C-AFB2-295A26E3A5AA}"/>
          </ac:spMkLst>
        </pc:spChg>
        <pc:spChg chg="del mod">
          <ac:chgData name="Weihua Hu" userId="9989cbae-e768-48b4-bcc8-7120afda6378" providerId="ADAL" clId="{A13F9EAD-9D4D-5043-881D-E986D88C8A8B}" dt="2021-02-06T07:09:42.743" v="5651" actId="478"/>
          <ac:spMkLst>
            <pc:docMk/>
            <pc:sldMk cId="3917384860" sldId="890"/>
            <ac:spMk id="469" creationId="{0D42B758-9B06-3E45-BCA3-057A8DB042A5}"/>
          </ac:spMkLst>
        </pc:spChg>
        <pc:spChg chg="del">
          <ac:chgData name="Weihua Hu" userId="9989cbae-e768-48b4-bcc8-7120afda6378" providerId="ADAL" clId="{A13F9EAD-9D4D-5043-881D-E986D88C8A8B}" dt="2021-02-06T07:09:42.743" v="5651" actId="478"/>
          <ac:spMkLst>
            <pc:docMk/>
            <pc:sldMk cId="3917384860" sldId="890"/>
            <ac:spMk id="470" creationId="{36762BDD-6FA8-5D4A-B80D-95F96AFBF09C}"/>
          </ac:spMkLst>
        </pc:spChg>
        <pc:spChg chg="del">
          <ac:chgData name="Weihua Hu" userId="9989cbae-e768-48b4-bcc8-7120afda6378" providerId="ADAL" clId="{A13F9EAD-9D4D-5043-881D-E986D88C8A8B}" dt="2021-02-06T07:09:42.743" v="5651" actId="478"/>
          <ac:spMkLst>
            <pc:docMk/>
            <pc:sldMk cId="3917384860" sldId="890"/>
            <ac:spMk id="472" creationId="{1D98F048-9DCA-3C48-BA28-304AFD3B92F3}"/>
          </ac:spMkLst>
        </pc:spChg>
        <pc:grpChg chg="add mod">
          <ac:chgData name="Weihua Hu" userId="9989cbae-e768-48b4-bcc8-7120afda6378" providerId="ADAL" clId="{A13F9EAD-9D4D-5043-881D-E986D88C8A8B}" dt="2021-02-06T07:23:48.335" v="5965" actId="1076"/>
          <ac:grpSpMkLst>
            <pc:docMk/>
            <pc:sldMk cId="3917384860" sldId="890"/>
            <ac:grpSpMk id="13" creationId="{AD53DE05-D796-3142-B9B5-EE79410C04A2}"/>
          </ac:grpSpMkLst>
        </pc:grpChg>
        <pc:grpChg chg="add mod">
          <ac:chgData name="Weihua Hu" userId="9989cbae-e768-48b4-bcc8-7120afda6378" providerId="ADAL" clId="{A13F9EAD-9D4D-5043-881D-E986D88C8A8B}" dt="2021-02-06T07:23:30.594" v="5961" actId="1076"/>
          <ac:grpSpMkLst>
            <pc:docMk/>
            <pc:sldMk cId="3917384860" sldId="890"/>
            <ac:grpSpMk id="14" creationId="{4C218EC7-B100-4244-A642-2E2B06D47677}"/>
          </ac:grpSpMkLst>
        </pc:grpChg>
        <pc:grpChg chg="del">
          <ac:chgData name="Weihua Hu" userId="9989cbae-e768-48b4-bcc8-7120afda6378" providerId="ADAL" clId="{A13F9EAD-9D4D-5043-881D-E986D88C8A8B}" dt="2021-02-06T07:09:42.743" v="5651" actId="478"/>
          <ac:grpSpMkLst>
            <pc:docMk/>
            <pc:sldMk cId="3917384860" sldId="890"/>
            <ac:grpSpMk id="90" creationId="{37F39CE0-EF97-494E-9111-83FF61A2F5D6}"/>
          </ac:grpSpMkLst>
        </pc:grpChg>
        <pc:grpChg chg="del">
          <ac:chgData name="Weihua Hu" userId="9989cbae-e768-48b4-bcc8-7120afda6378" providerId="ADAL" clId="{A13F9EAD-9D4D-5043-881D-E986D88C8A8B}" dt="2021-02-06T07:09:42.743" v="5651" actId="478"/>
          <ac:grpSpMkLst>
            <pc:docMk/>
            <pc:sldMk cId="3917384860" sldId="890"/>
            <ac:grpSpMk id="91" creationId="{52D9F415-003F-5F4B-8656-340E42DA453B}"/>
          </ac:grpSpMkLst>
        </pc:grpChg>
        <pc:grpChg chg="del">
          <ac:chgData name="Weihua Hu" userId="9989cbae-e768-48b4-bcc8-7120afda6378" providerId="ADAL" clId="{A13F9EAD-9D4D-5043-881D-E986D88C8A8B}" dt="2021-02-06T07:09:42.743" v="5651" actId="478"/>
          <ac:grpSpMkLst>
            <pc:docMk/>
            <pc:sldMk cId="3917384860" sldId="890"/>
            <ac:grpSpMk id="317" creationId="{BF4AB285-D162-A848-BCC0-036D9D48CE43}"/>
          </ac:grpSpMkLst>
        </pc:grpChg>
        <pc:grpChg chg="del">
          <ac:chgData name="Weihua Hu" userId="9989cbae-e768-48b4-bcc8-7120afda6378" providerId="ADAL" clId="{A13F9EAD-9D4D-5043-881D-E986D88C8A8B}" dt="2021-02-06T07:09:42.743" v="5651" actId="478"/>
          <ac:grpSpMkLst>
            <pc:docMk/>
            <pc:sldMk cId="3917384860" sldId="890"/>
            <ac:grpSpMk id="334" creationId="{7007FA5B-C624-0E44-8B7E-591D30A70329}"/>
          </ac:grpSpMkLst>
        </pc:grpChg>
        <pc:grpChg chg="del">
          <ac:chgData name="Weihua Hu" userId="9989cbae-e768-48b4-bcc8-7120afda6378" providerId="ADAL" clId="{A13F9EAD-9D4D-5043-881D-E986D88C8A8B}" dt="2021-02-06T07:09:42.743" v="5651" actId="478"/>
          <ac:grpSpMkLst>
            <pc:docMk/>
            <pc:sldMk cId="3917384860" sldId="890"/>
            <ac:grpSpMk id="339" creationId="{A1EC9260-B520-DF49-8AFE-7CD845FB18D1}"/>
          </ac:grpSpMkLst>
        </pc:grpChg>
        <pc:grpChg chg="del">
          <ac:chgData name="Weihua Hu" userId="9989cbae-e768-48b4-bcc8-7120afda6378" providerId="ADAL" clId="{A13F9EAD-9D4D-5043-881D-E986D88C8A8B}" dt="2021-02-06T07:09:42.743" v="5651" actId="478"/>
          <ac:grpSpMkLst>
            <pc:docMk/>
            <pc:sldMk cId="3917384860" sldId="890"/>
            <ac:grpSpMk id="340" creationId="{B4DD96FD-26E5-D545-9C9C-9F0B2854A444}"/>
          </ac:grpSpMkLst>
        </pc:grpChg>
        <pc:grpChg chg="del">
          <ac:chgData name="Weihua Hu" userId="9989cbae-e768-48b4-bcc8-7120afda6378" providerId="ADAL" clId="{A13F9EAD-9D4D-5043-881D-E986D88C8A8B}" dt="2021-02-06T07:09:42.743" v="5651" actId="478"/>
          <ac:grpSpMkLst>
            <pc:docMk/>
            <pc:sldMk cId="3917384860" sldId="890"/>
            <ac:grpSpMk id="341" creationId="{4C0C935B-7D49-6247-8F86-86F6842453A7}"/>
          </ac:grpSpMkLst>
        </pc:grpChg>
        <pc:grpChg chg="del">
          <ac:chgData name="Weihua Hu" userId="9989cbae-e768-48b4-bcc8-7120afda6378" providerId="ADAL" clId="{A13F9EAD-9D4D-5043-881D-E986D88C8A8B}" dt="2021-02-06T07:09:42.743" v="5651" actId="478"/>
          <ac:grpSpMkLst>
            <pc:docMk/>
            <pc:sldMk cId="3917384860" sldId="890"/>
            <ac:grpSpMk id="416" creationId="{BF3BD2C7-9C11-E246-BFCE-B3F82769211D}"/>
          </ac:grpSpMkLst>
        </pc:grpChg>
        <pc:cxnChg chg="del mod">
          <ac:chgData name="Weihua Hu" userId="9989cbae-e768-48b4-bcc8-7120afda6378" providerId="ADAL" clId="{A13F9EAD-9D4D-5043-881D-E986D88C8A8B}" dt="2021-02-06T07:09:42.743" v="5651" actId="478"/>
          <ac:cxnSpMkLst>
            <pc:docMk/>
            <pc:sldMk cId="3917384860" sldId="890"/>
            <ac:cxnSpMk id="17" creationId="{30A5E236-B949-974F-A409-4428DD83C298}"/>
          </ac:cxnSpMkLst>
        </pc:cxnChg>
        <pc:cxnChg chg="del mod">
          <ac:chgData name="Weihua Hu" userId="9989cbae-e768-48b4-bcc8-7120afda6378" providerId="ADAL" clId="{A13F9EAD-9D4D-5043-881D-E986D88C8A8B}" dt="2021-02-06T07:09:42.743" v="5651" actId="478"/>
          <ac:cxnSpMkLst>
            <pc:docMk/>
            <pc:sldMk cId="3917384860" sldId="890"/>
            <ac:cxnSpMk id="18" creationId="{D3F142D8-9158-B543-8733-6030482A6CDB}"/>
          </ac:cxnSpMkLst>
        </pc:cxnChg>
        <pc:cxnChg chg="del mod">
          <ac:chgData name="Weihua Hu" userId="9989cbae-e768-48b4-bcc8-7120afda6378" providerId="ADAL" clId="{A13F9EAD-9D4D-5043-881D-E986D88C8A8B}" dt="2021-02-06T07:09:42.743" v="5651" actId="478"/>
          <ac:cxnSpMkLst>
            <pc:docMk/>
            <pc:sldMk cId="3917384860" sldId="890"/>
            <ac:cxnSpMk id="19" creationId="{0FED45BE-67A7-444C-A163-4F9AB6F644F2}"/>
          </ac:cxnSpMkLst>
        </pc:cxnChg>
        <pc:cxnChg chg="del mod">
          <ac:chgData name="Weihua Hu" userId="9989cbae-e768-48b4-bcc8-7120afda6378" providerId="ADAL" clId="{A13F9EAD-9D4D-5043-881D-E986D88C8A8B}" dt="2021-02-06T07:09:42.743" v="5651" actId="478"/>
          <ac:cxnSpMkLst>
            <pc:docMk/>
            <pc:sldMk cId="3917384860" sldId="890"/>
            <ac:cxnSpMk id="21" creationId="{3BC2A8F3-FFB3-CA4D-8352-BD65A6425C69}"/>
          </ac:cxnSpMkLst>
        </pc:cxnChg>
        <pc:cxnChg chg="del mod">
          <ac:chgData name="Weihua Hu" userId="9989cbae-e768-48b4-bcc8-7120afda6378" providerId="ADAL" clId="{A13F9EAD-9D4D-5043-881D-E986D88C8A8B}" dt="2021-02-06T07:09:42.743" v="5651" actId="478"/>
          <ac:cxnSpMkLst>
            <pc:docMk/>
            <pc:sldMk cId="3917384860" sldId="890"/>
            <ac:cxnSpMk id="34" creationId="{F6E3FC6D-C37D-284A-9F7A-AD0382C24702}"/>
          </ac:cxnSpMkLst>
        </pc:cxnChg>
        <pc:cxnChg chg="del mod">
          <ac:chgData name="Weihua Hu" userId="9989cbae-e768-48b4-bcc8-7120afda6378" providerId="ADAL" clId="{A13F9EAD-9D4D-5043-881D-E986D88C8A8B}" dt="2021-02-06T07:09:42.743" v="5651" actId="478"/>
          <ac:cxnSpMkLst>
            <pc:docMk/>
            <pc:sldMk cId="3917384860" sldId="890"/>
            <ac:cxnSpMk id="36" creationId="{B038FBB2-C60A-6A4F-B2C7-6CFED393780D}"/>
          </ac:cxnSpMkLst>
        </pc:cxnChg>
        <pc:cxnChg chg="del mod">
          <ac:chgData name="Weihua Hu" userId="9989cbae-e768-48b4-bcc8-7120afda6378" providerId="ADAL" clId="{A13F9EAD-9D4D-5043-881D-E986D88C8A8B}" dt="2021-02-06T07:09:42.743" v="5651" actId="478"/>
          <ac:cxnSpMkLst>
            <pc:docMk/>
            <pc:sldMk cId="3917384860" sldId="890"/>
            <ac:cxnSpMk id="37" creationId="{8CBF9851-07E1-8840-A130-C8E8CB397CB8}"/>
          </ac:cxnSpMkLst>
        </pc:cxnChg>
        <pc:cxnChg chg="mod">
          <ac:chgData name="Weihua Hu" userId="9989cbae-e768-48b4-bcc8-7120afda6378" providerId="ADAL" clId="{A13F9EAD-9D4D-5043-881D-E986D88C8A8B}" dt="2021-02-06T07:09:42.743" v="5651" actId="478"/>
          <ac:cxnSpMkLst>
            <pc:docMk/>
            <pc:sldMk cId="3917384860" sldId="890"/>
            <ac:cxnSpMk id="228" creationId="{F16C55BC-37A4-7742-A988-56B7B9072EF4}"/>
          </ac:cxnSpMkLst>
        </pc:cxnChg>
        <pc:cxnChg chg="del">
          <ac:chgData name="Weihua Hu" userId="9989cbae-e768-48b4-bcc8-7120afda6378" providerId="ADAL" clId="{A13F9EAD-9D4D-5043-881D-E986D88C8A8B}" dt="2021-02-06T07:09:42.743" v="5651" actId="478"/>
          <ac:cxnSpMkLst>
            <pc:docMk/>
            <pc:sldMk cId="3917384860" sldId="890"/>
            <ac:cxnSpMk id="338" creationId="{984E7152-AD13-5D4E-80C9-78ECEA2CBBB4}"/>
          </ac:cxnSpMkLst>
        </pc:cxnChg>
        <pc:cxnChg chg="add mod">
          <ac:chgData name="Weihua Hu" userId="9989cbae-e768-48b4-bcc8-7120afda6378" providerId="ADAL" clId="{A13F9EAD-9D4D-5043-881D-E986D88C8A8B}" dt="2021-02-06T07:23:03.388" v="5955" actId="1076"/>
          <ac:cxnSpMkLst>
            <pc:docMk/>
            <pc:sldMk cId="3917384860" sldId="890"/>
            <ac:cxnSpMk id="387" creationId="{2CF7F7DE-766D-3C44-8BC0-ADFAD545A409}"/>
          </ac:cxnSpMkLst>
        </pc:cxnChg>
        <pc:cxnChg chg="add mod">
          <ac:chgData name="Weihua Hu" userId="9989cbae-e768-48b4-bcc8-7120afda6378" providerId="ADAL" clId="{A13F9EAD-9D4D-5043-881D-E986D88C8A8B}" dt="2021-02-06T07:23:03.388" v="5955" actId="1076"/>
          <ac:cxnSpMkLst>
            <pc:docMk/>
            <pc:sldMk cId="3917384860" sldId="890"/>
            <ac:cxnSpMk id="388" creationId="{C5ECC31D-76F9-304E-A498-57F1E2E1A4FB}"/>
          </ac:cxnSpMkLst>
        </pc:cxnChg>
        <pc:cxnChg chg="add mod">
          <ac:chgData name="Weihua Hu" userId="9989cbae-e768-48b4-bcc8-7120afda6378" providerId="ADAL" clId="{A13F9EAD-9D4D-5043-881D-E986D88C8A8B}" dt="2021-02-06T07:23:03.388" v="5955" actId="1076"/>
          <ac:cxnSpMkLst>
            <pc:docMk/>
            <pc:sldMk cId="3917384860" sldId="890"/>
            <ac:cxnSpMk id="389" creationId="{D239BFB8-CC1E-8F41-AC64-D2CAB2FFF37D}"/>
          </ac:cxnSpMkLst>
        </pc:cxnChg>
        <pc:cxnChg chg="add mod">
          <ac:chgData name="Weihua Hu" userId="9989cbae-e768-48b4-bcc8-7120afda6378" providerId="ADAL" clId="{A13F9EAD-9D4D-5043-881D-E986D88C8A8B}" dt="2021-02-06T07:23:03.388" v="5955" actId="1076"/>
          <ac:cxnSpMkLst>
            <pc:docMk/>
            <pc:sldMk cId="3917384860" sldId="890"/>
            <ac:cxnSpMk id="390" creationId="{17AC2B7E-F374-D946-98D0-26D35B4FE73F}"/>
          </ac:cxnSpMkLst>
        </pc:cxnChg>
        <pc:cxnChg chg="add mod">
          <ac:chgData name="Weihua Hu" userId="9989cbae-e768-48b4-bcc8-7120afda6378" providerId="ADAL" clId="{A13F9EAD-9D4D-5043-881D-E986D88C8A8B}" dt="2021-02-06T07:23:08.912" v="5956" actId="1076"/>
          <ac:cxnSpMkLst>
            <pc:docMk/>
            <pc:sldMk cId="3917384860" sldId="890"/>
            <ac:cxnSpMk id="448" creationId="{EE78DBDA-3228-CF49-B380-209032DF1A84}"/>
          </ac:cxnSpMkLst>
        </pc:cxnChg>
        <pc:cxnChg chg="add mod">
          <ac:chgData name="Weihua Hu" userId="9989cbae-e768-48b4-bcc8-7120afda6378" providerId="ADAL" clId="{A13F9EAD-9D4D-5043-881D-E986D88C8A8B}" dt="2021-02-06T07:23:08.912" v="5956" actId="1076"/>
          <ac:cxnSpMkLst>
            <pc:docMk/>
            <pc:sldMk cId="3917384860" sldId="890"/>
            <ac:cxnSpMk id="449" creationId="{6E917208-BCBC-6E41-92B2-03FFA2849C24}"/>
          </ac:cxnSpMkLst>
        </pc:cxnChg>
        <pc:cxnChg chg="add mod">
          <ac:chgData name="Weihua Hu" userId="9989cbae-e768-48b4-bcc8-7120afda6378" providerId="ADAL" clId="{A13F9EAD-9D4D-5043-881D-E986D88C8A8B}" dt="2021-02-06T07:23:08.912" v="5956" actId="1076"/>
          <ac:cxnSpMkLst>
            <pc:docMk/>
            <pc:sldMk cId="3917384860" sldId="890"/>
            <ac:cxnSpMk id="450" creationId="{BF7B04BC-6EAC-F941-B0D9-5CB34B0EE756}"/>
          </ac:cxnSpMkLst>
        </pc:cxnChg>
        <pc:cxnChg chg="add mod">
          <ac:chgData name="Weihua Hu" userId="9989cbae-e768-48b4-bcc8-7120afda6378" providerId="ADAL" clId="{A13F9EAD-9D4D-5043-881D-E986D88C8A8B}" dt="2021-02-06T07:23:41.367" v="5964" actId="14100"/>
          <ac:cxnSpMkLst>
            <pc:docMk/>
            <pc:sldMk cId="3917384860" sldId="890"/>
            <ac:cxnSpMk id="452" creationId="{3A8ED3AE-6939-4E4E-BE74-33DE590434DE}"/>
          </ac:cxnSpMkLst>
        </pc:cxnChg>
      </pc:sldChg>
      <pc:sldChg chg="addSp delSp modSp del mod">
        <pc:chgData name="Weihua Hu" userId="9989cbae-e768-48b4-bcc8-7120afda6378" providerId="ADAL" clId="{A13F9EAD-9D4D-5043-881D-E986D88C8A8B}" dt="2021-02-08T18:44:29.414" v="9868" actId="2696"/>
        <pc:sldMkLst>
          <pc:docMk/>
          <pc:sldMk cId="544030737" sldId="896"/>
        </pc:sldMkLst>
        <pc:spChg chg="mod">
          <ac:chgData name="Weihua Hu" userId="9989cbae-e768-48b4-bcc8-7120afda6378" providerId="ADAL" clId="{A13F9EAD-9D4D-5043-881D-E986D88C8A8B}" dt="2021-02-08T17:10:05.451" v="7720" actId="20577"/>
          <ac:spMkLst>
            <pc:docMk/>
            <pc:sldMk cId="544030737" sldId="896"/>
            <ac:spMk id="2" creationId="{2BF53DA1-BFA9-7B40-839F-5019B39633A2}"/>
          </ac:spMkLst>
        </pc:spChg>
        <pc:spChg chg="mod">
          <ac:chgData name="Weihua Hu" userId="9989cbae-e768-48b4-bcc8-7120afda6378" providerId="ADAL" clId="{A13F9EAD-9D4D-5043-881D-E986D88C8A8B}" dt="2021-02-08T17:42:13.950" v="7960" actId="14100"/>
          <ac:spMkLst>
            <pc:docMk/>
            <pc:sldMk cId="544030737" sldId="896"/>
            <ac:spMk id="23" creationId="{D347214F-08E9-1F4D-81F9-1683A90F78AC}"/>
          </ac:spMkLst>
        </pc:spChg>
        <pc:spChg chg="mod">
          <ac:chgData name="Weihua Hu" userId="9989cbae-e768-48b4-bcc8-7120afda6378" providerId="ADAL" clId="{A13F9EAD-9D4D-5043-881D-E986D88C8A8B}" dt="2021-02-06T02:45:09.728" v="2689" actId="2711"/>
          <ac:spMkLst>
            <pc:docMk/>
            <pc:sldMk cId="544030737" sldId="896"/>
            <ac:spMk id="28" creationId="{52EF0742-A54C-6741-92DB-407F2392D326}"/>
          </ac:spMkLst>
        </pc:spChg>
        <pc:spChg chg="mod">
          <ac:chgData name="Weihua Hu" userId="9989cbae-e768-48b4-bcc8-7120afda6378" providerId="ADAL" clId="{A13F9EAD-9D4D-5043-881D-E986D88C8A8B}" dt="2021-02-06T02:45:17.215" v="2690" actId="2711"/>
          <ac:spMkLst>
            <pc:docMk/>
            <pc:sldMk cId="544030737" sldId="896"/>
            <ac:spMk id="29" creationId="{A2675F77-0803-3B43-B10C-F288F6448CA5}"/>
          </ac:spMkLst>
        </pc:spChg>
        <pc:spChg chg="del">
          <ac:chgData name="Weihua Hu" userId="9989cbae-e768-48b4-bcc8-7120afda6378" providerId="ADAL" clId="{A13F9EAD-9D4D-5043-881D-E986D88C8A8B}" dt="2021-02-08T17:09:31.995" v="7702" actId="478"/>
          <ac:spMkLst>
            <pc:docMk/>
            <pc:sldMk cId="544030737" sldId="896"/>
            <ac:spMk id="32" creationId="{B83762FF-4DFE-CE42-8AF8-8D935681772F}"/>
          </ac:spMkLst>
        </pc:spChg>
        <pc:spChg chg="mod">
          <ac:chgData name="Weihua Hu" userId="9989cbae-e768-48b4-bcc8-7120afda6378" providerId="ADAL" clId="{A13F9EAD-9D4D-5043-881D-E986D88C8A8B}" dt="2021-02-06T07:08:32.242" v="5647" actId="1036"/>
          <ac:spMkLst>
            <pc:docMk/>
            <pc:sldMk cId="544030737" sldId="896"/>
            <ac:spMk id="34" creationId="{D07FC48D-7871-2745-8B46-192288658741}"/>
          </ac:spMkLst>
        </pc:spChg>
        <pc:spChg chg="mod">
          <ac:chgData name="Weihua Hu" userId="9989cbae-e768-48b4-bcc8-7120afda6378" providerId="ADAL" clId="{A13F9EAD-9D4D-5043-881D-E986D88C8A8B}" dt="2021-02-06T07:08:27.351" v="5645" actId="1076"/>
          <ac:spMkLst>
            <pc:docMk/>
            <pc:sldMk cId="544030737" sldId="896"/>
            <ac:spMk id="35" creationId="{D6A8D957-8556-D441-9173-E687C59A405F}"/>
          </ac:spMkLst>
        </pc:spChg>
        <pc:spChg chg="add mod">
          <ac:chgData name="Weihua Hu" userId="9989cbae-e768-48b4-bcc8-7120afda6378" providerId="ADAL" clId="{A13F9EAD-9D4D-5043-881D-E986D88C8A8B}" dt="2021-02-08T17:28:09.634" v="7832" actId="207"/>
          <ac:spMkLst>
            <pc:docMk/>
            <pc:sldMk cId="544030737" sldId="896"/>
            <ac:spMk id="41" creationId="{7E3B8874-901D-F047-A289-6E83434E3062}"/>
          </ac:spMkLst>
        </pc:spChg>
        <pc:spChg chg="add mod">
          <ac:chgData name="Weihua Hu" userId="9989cbae-e768-48b4-bcc8-7120afda6378" providerId="ADAL" clId="{A13F9EAD-9D4D-5043-881D-E986D88C8A8B}" dt="2021-02-08T17:28:09.634" v="7832" actId="207"/>
          <ac:spMkLst>
            <pc:docMk/>
            <pc:sldMk cId="544030737" sldId="896"/>
            <ac:spMk id="42" creationId="{764BB60D-996D-9644-B9E9-F6659A0A003C}"/>
          </ac:spMkLst>
        </pc:spChg>
        <pc:spChg chg="add mod">
          <ac:chgData name="Weihua Hu" userId="9989cbae-e768-48b4-bcc8-7120afda6378" providerId="ADAL" clId="{A13F9EAD-9D4D-5043-881D-E986D88C8A8B}" dt="2021-02-08T17:28:09.634" v="7832" actId="207"/>
          <ac:spMkLst>
            <pc:docMk/>
            <pc:sldMk cId="544030737" sldId="896"/>
            <ac:spMk id="43" creationId="{99624B57-E87F-0145-BBCA-0AF1BD507A04}"/>
          </ac:spMkLst>
        </pc:spChg>
        <pc:spChg chg="add mod">
          <ac:chgData name="Weihua Hu" userId="9989cbae-e768-48b4-bcc8-7120afda6378" providerId="ADAL" clId="{A13F9EAD-9D4D-5043-881D-E986D88C8A8B}" dt="2021-02-08T17:28:09.634" v="7832" actId="207"/>
          <ac:spMkLst>
            <pc:docMk/>
            <pc:sldMk cId="544030737" sldId="896"/>
            <ac:spMk id="44" creationId="{3FA2318C-C4C9-4144-A250-76E4CBD90FB7}"/>
          </ac:spMkLst>
        </pc:spChg>
        <pc:spChg chg="add mod">
          <ac:chgData name="Weihua Hu" userId="9989cbae-e768-48b4-bcc8-7120afda6378" providerId="ADAL" clId="{A13F9EAD-9D4D-5043-881D-E986D88C8A8B}" dt="2021-02-08T17:46:56.178" v="8257" actId="692"/>
          <ac:spMkLst>
            <pc:docMk/>
            <pc:sldMk cId="544030737" sldId="896"/>
            <ac:spMk id="50" creationId="{67AC991E-C3B4-D64E-9EED-5A14E9C73612}"/>
          </ac:spMkLst>
        </pc:spChg>
        <pc:spChg chg="add mod">
          <ac:chgData name="Weihua Hu" userId="9989cbae-e768-48b4-bcc8-7120afda6378" providerId="ADAL" clId="{A13F9EAD-9D4D-5043-881D-E986D88C8A8B}" dt="2021-02-08T17:50:19.926" v="8334" actId="2085"/>
          <ac:spMkLst>
            <pc:docMk/>
            <pc:sldMk cId="544030737" sldId="896"/>
            <ac:spMk id="51" creationId="{4047C1E1-535B-234E-95ED-406978E0269C}"/>
          </ac:spMkLst>
        </pc:spChg>
        <pc:spChg chg="add mod">
          <ac:chgData name="Weihua Hu" userId="9989cbae-e768-48b4-bcc8-7120afda6378" providerId="ADAL" clId="{A13F9EAD-9D4D-5043-881D-E986D88C8A8B}" dt="2021-02-08T17:41:11.978" v="7921" actId="1076"/>
          <ac:spMkLst>
            <pc:docMk/>
            <pc:sldMk cId="544030737" sldId="896"/>
            <ac:spMk id="52" creationId="{8C899F10-C1F1-BF44-9EC2-6812D4EC2BC4}"/>
          </ac:spMkLst>
        </pc:spChg>
        <pc:spChg chg="add mod">
          <ac:chgData name="Weihua Hu" userId="9989cbae-e768-48b4-bcc8-7120afda6378" providerId="ADAL" clId="{A13F9EAD-9D4D-5043-881D-E986D88C8A8B}" dt="2021-02-08T17:41:11.978" v="7921" actId="1076"/>
          <ac:spMkLst>
            <pc:docMk/>
            <pc:sldMk cId="544030737" sldId="896"/>
            <ac:spMk id="53" creationId="{6993D35E-B595-FB4C-ACBA-940C7BD09239}"/>
          </ac:spMkLst>
        </pc:spChg>
        <pc:spChg chg="add mod">
          <ac:chgData name="Weihua Hu" userId="9989cbae-e768-48b4-bcc8-7120afda6378" providerId="ADAL" clId="{A13F9EAD-9D4D-5043-881D-E986D88C8A8B}" dt="2021-02-08T17:50:27.167" v="8335" actId="692"/>
          <ac:spMkLst>
            <pc:docMk/>
            <pc:sldMk cId="544030737" sldId="896"/>
            <ac:spMk id="54" creationId="{7A152CB2-36EB-1547-BDB4-5B7D458468F1}"/>
          </ac:spMkLst>
        </pc:spChg>
        <pc:spChg chg="add del mod">
          <ac:chgData name="Weihua Hu" userId="9989cbae-e768-48b4-bcc8-7120afda6378" providerId="ADAL" clId="{A13F9EAD-9D4D-5043-881D-E986D88C8A8B}" dt="2021-02-08T17:42:43.643" v="7972" actId="478"/>
          <ac:spMkLst>
            <pc:docMk/>
            <pc:sldMk cId="544030737" sldId="896"/>
            <ac:spMk id="55" creationId="{2D3D2C6F-3B26-7A48-84E6-477634D41D53}"/>
          </ac:spMkLst>
        </pc:spChg>
        <pc:spChg chg="add mod">
          <ac:chgData name="Weihua Hu" userId="9989cbae-e768-48b4-bcc8-7120afda6378" providerId="ADAL" clId="{A13F9EAD-9D4D-5043-881D-E986D88C8A8B}" dt="2021-02-08T17:51:16.422" v="8356" actId="14100"/>
          <ac:spMkLst>
            <pc:docMk/>
            <pc:sldMk cId="544030737" sldId="896"/>
            <ac:spMk id="56" creationId="{684BCE8C-10AE-7C4A-9DAD-3D9577024233}"/>
          </ac:spMkLst>
        </pc:spChg>
        <pc:grpChg chg="add del mod">
          <ac:chgData name="Weihua Hu" userId="9989cbae-e768-48b4-bcc8-7120afda6378" providerId="ADAL" clId="{A13F9EAD-9D4D-5043-881D-E986D88C8A8B}" dt="2021-02-08T17:09:39.002" v="7703" actId="478"/>
          <ac:grpSpMkLst>
            <pc:docMk/>
            <pc:sldMk cId="544030737" sldId="896"/>
            <ac:grpSpMk id="3" creationId="{312B15AE-FEC0-BE4A-A94A-1FF9C8B3185A}"/>
          </ac:grpSpMkLst>
        </pc:grpChg>
        <pc:grpChg chg="add del mod">
          <ac:chgData name="Weihua Hu" userId="9989cbae-e768-48b4-bcc8-7120afda6378" providerId="ADAL" clId="{A13F9EAD-9D4D-5043-881D-E986D88C8A8B}" dt="2021-02-08T17:29:41.919" v="7843" actId="478"/>
          <ac:grpSpMkLst>
            <pc:docMk/>
            <pc:sldMk cId="544030737" sldId="896"/>
            <ac:grpSpMk id="26" creationId="{6FEFF462-4E63-F64D-ABEC-11E98EBEE18D}"/>
          </ac:grpSpMkLst>
        </pc:grpChg>
        <pc:grpChg chg="add mod">
          <ac:chgData name="Weihua Hu" userId="9989cbae-e768-48b4-bcc8-7120afda6378" providerId="ADAL" clId="{A13F9EAD-9D4D-5043-881D-E986D88C8A8B}" dt="2021-02-08T17:45:30.941" v="8248" actId="1076"/>
          <ac:grpSpMkLst>
            <pc:docMk/>
            <pc:sldMk cId="544030737" sldId="896"/>
            <ac:grpSpMk id="27" creationId="{A3787CF1-C28E-9048-8E7B-3C37CD3C04A1}"/>
          </ac:grpSpMkLst>
        </pc:grpChg>
        <pc:cxnChg chg="mod">
          <ac:chgData name="Weihua Hu" userId="9989cbae-e768-48b4-bcc8-7120afda6378" providerId="ADAL" clId="{A13F9EAD-9D4D-5043-881D-E986D88C8A8B}" dt="2021-02-08T17:09:39.002" v="7703" actId="478"/>
          <ac:cxnSpMkLst>
            <pc:docMk/>
            <pc:sldMk cId="544030737" sldId="896"/>
            <ac:cxnSpMk id="11" creationId="{F9AE7351-B89F-7B4E-937D-297C5A60CCF9}"/>
          </ac:cxnSpMkLst>
        </pc:cxnChg>
        <pc:cxnChg chg="mod">
          <ac:chgData name="Weihua Hu" userId="9989cbae-e768-48b4-bcc8-7120afda6378" providerId="ADAL" clId="{A13F9EAD-9D4D-5043-881D-E986D88C8A8B}" dt="2021-02-08T17:09:39.002" v="7703" actId="478"/>
          <ac:cxnSpMkLst>
            <pc:docMk/>
            <pc:sldMk cId="544030737" sldId="896"/>
            <ac:cxnSpMk id="12" creationId="{ACF9AB69-11DE-D348-BBEF-8CEA87C99E2A}"/>
          </ac:cxnSpMkLst>
        </pc:cxnChg>
        <pc:cxnChg chg="mod">
          <ac:chgData name="Weihua Hu" userId="9989cbae-e768-48b4-bcc8-7120afda6378" providerId="ADAL" clId="{A13F9EAD-9D4D-5043-881D-E986D88C8A8B}" dt="2021-02-08T17:09:39.002" v="7703" actId="478"/>
          <ac:cxnSpMkLst>
            <pc:docMk/>
            <pc:sldMk cId="544030737" sldId="896"/>
            <ac:cxnSpMk id="13" creationId="{61B77930-FFBD-2D44-B6E4-09B5B5B33C2A}"/>
          </ac:cxnSpMkLst>
        </pc:cxnChg>
        <pc:cxnChg chg="mod">
          <ac:chgData name="Weihua Hu" userId="9989cbae-e768-48b4-bcc8-7120afda6378" providerId="ADAL" clId="{A13F9EAD-9D4D-5043-881D-E986D88C8A8B}" dt="2021-02-08T17:09:39.002" v="7703" actId="478"/>
          <ac:cxnSpMkLst>
            <pc:docMk/>
            <pc:sldMk cId="544030737" sldId="896"/>
            <ac:cxnSpMk id="14" creationId="{E593B7E2-E634-C440-9984-E8DA38570F9E}"/>
          </ac:cxnSpMkLst>
        </pc:cxnChg>
        <pc:cxnChg chg="mod">
          <ac:chgData name="Weihua Hu" userId="9989cbae-e768-48b4-bcc8-7120afda6378" providerId="ADAL" clId="{A13F9EAD-9D4D-5043-881D-E986D88C8A8B}" dt="2021-02-08T17:09:39.002" v="7703" actId="478"/>
          <ac:cxnSpMkLst>
            <pc:docMk/>
            <pc:sldMk cId="544030737" sldId="896"/>
            <ac:cxnSpMk id="18" creationId="{32E9F80C-63BD-8E47-9F48-7A90508D4DE3}"/>
          </ac:cxnSpMkLst>
        </pc:cxnChg>
        <pc:cxnChg chg="mod">
          <ac:chgData name="Weihua Hu" userId="9989cbae-e768-48b4-bcc8-7120afda6378" providerId="ADAL" clId="{A13F9EAD-9D4D-5043-881D-E986D88C8A8B}" dt="2021-02-08T17:09:39.002" v="7703" actId="478"/>
          <ac:cxnSpMkLst>
            <pc:docMk/>
            <pc:sldMk cId="544030737" sldId="896"/>
            <ac:cxnSpMk id="19" creationId="{C65974BB-2F15-2743-BAD0-09165F76F704}"/>
          </ac:cxnSpMkLst>
        </pc:cxnChg>
        <pc:cxnChg chg="mod">
          <ac:chgData name="Weihua Hu" userId="9989cbae-e768-48b4-bcc8-7120afda6378" providerId="ADAL" clId="{A13F9EAD-9D4D-5043-881D-E986D88C8A8B}" dt="2021-02-08T17:09:39.002" v="7703" actId="478"/>
          <ac:cxnSpMkLst>
            <pc:docMk/>
            <pc:sldMk cId="544030737" sldId="896"/>
            <ac:cxnSpMk id="20" creationId="{4616F64B-9378-B342-9F8C-17598EAF8727}"/>
          </ac:cxnSpMkLst>
        </pc:cxnChg>
        <pc:cxnChg chg="add mod">
          <ac:chgData name="Weihua Hu" userId="9989cbae-e768-48b4-bcc8-7120afda6378" providerId="ADAL" clId="{A13F9EAD-9D4D-5043-881D-E986D88C8A8B}" dt="2021-02-08T17:29:41.919" v="7843" actId="478"/>
          <ac:cxnSpMkLst>
            <pc:docMk/>
            <pc:sldMk cId="544030737" sldId="896"/>
            <ac:cxnSpMk id="33" creationId="{6DBF0652-A22B-4D42-BA60-6BBCA378D9A4}"/>
          </ac:cxnSpMkLst>
        </pc:cxnChg>
        <pc:cxnChg chg="add mod">
          <ac:chgData name="Weihua Hu" userId="9989cbae-e768-48b4-bcc8-7120afda6378" providerId="ADAL" clId="{A13F9EAD-9D4D-5043-881D-E986D88C8A8B}" dt="2021-02-08T17:29:41.919" v="7843" actId="478"/>
          <ac:cxnSpMkLst>
            <pc:docMk/>
            <pc:sldMk cId="544030737" sldId="896"/>
            <ac:cxnSpMk id="38" creationId="{9955EBF8-F5C8-D540-928A-B86393ECF8F7}"/>
          </ac:cxnSpMkLst>
        </pc:cxnChg>
        <pc:cxnChg chg="add mod">
          <ac:chgData name="Weihua Hu" userId="9989cbae-e768-48b4-bcc8-7120afda6378" providerId="ADAL" clId="{A13F9EAD-9D4D-5043-881D-E986D88C8A8B}" dt="2021-02-08T17:29:41.919" v="7843" actId="478"/>
          <ac:cxnSpMkLst>
            <pc:docMk/>
            <pc:sldMk cId="544030737" sldId="896"/>
            <ac:cxnSpMk id="39" creationId="{27FB9F8A-2CC1-DD4C-8421-20652BCDAFA8}"/>
          </ac:cxnSpMkLst>
        </pc:cxnChg>
        <pc:cxnChg chg="add mod">
          <ac:chgData name="Weihua Hu" userId="9989cbae-e768-48b4-bcc8-7120afda6378" providerId="ADAL" clId="{A13F9EAD-9D4D-5043-881D-E986D88C8A8B}" dt="2021-02-08T17:29:41.919" v="7843" actId="478"/>
          <ac:cxnSpMkLst>
            <pc:docMk/>
            <pc:sldMk cId="544030737" sldId="896"/>
            <ac:cxnSpMk id="40" creationId="{614C4F3D-1E6C-5C4F-86B6-571B7B146D55}"/>
          </ac:cxnSpMkLst>
        </pc:cxnChg>
        <pc:cxnChg chg="add mod">
          <ac:chgData name="Weihua Hu" userId="9989cbae-e768-48b4-bcc8-7120afda6378" providerId="ADAL" clId="{A13F9EAD-9D4D-5043-881D-E986D88C8A8B}" dt="2021-02-08T17:41:15.393" v="7923" actId="1076"/>
          <ac:cxnSpMkLst>
            <pc:docMk/>
            <pc:sldMk cId="544030737" sldId="896"/>
            <ac:cxnSpMk id="45" creationId="{8D9FE808-CC86-FC4D-9D58-75E1882A60AB}"/>
          </ac:cxnSpMkLst>
        </pc:cxnChg>
        <pc:cxnChg chg="add mod">
          <ac:chgData name="Weihua Hu" userId="9989cbae-e768-48b4-bcc8-7120afda6378" providerId="ADAL" clId="{A13F9EAD-9D4D-5043-881D-E986D88C8A8B}" dt="2021-02-08T17:41:11.978" v="7921" actId="1076"/>
          <ac:cxnSpMkLst>
            <pc:docMk/>
            <pc:sldMk cId="544030737" sldId="896"/>
            <ac:cxnSpMk id="46" creationId="{FC265796-C09A-4041-AEBB-5B4D6E6C67C0}"/>
          </ac:cxnSpMkLst>
        </pc:cxnChg>
        <pc:cxnChg chg="add mod">
          <ac:chgData name="Weihua Hu" userId="9989cbae-e768-48b4-bcc8-7120afda6378" providerId="ADAL" clId="{A13F9EAD-9D4D-5043-881D-E986D88C8A8B}" dt="2021-02-08T17:41:11.978" v="7921" actId="1076"/>
          <ac:cxnSpMkLst>
            <pc:docMk/>
            <pc:sldMk cId="544030737" sldId="896"/>
            <ac:cxnSpMk id="47" creationId="{BA1301BE-610A-DD43-A545-9C7B27222A50}"/>
          </ac:cxnSpMkLst>
        </pc:cxnChg>
        <pc:cxnChg chg="add mod">
          <ac:chgData name="Weihua Hu" userId="9989cbae-e768-48b4-bcc8-7120afda6378" providerId="ADAL" clId="{A13F9EAD-9D4D-5043-881D-E986D88C8A8B}" dt="2021-02-08T17:41:11.978" v="7921" actId="1076"/>
          <ac:cxnSpMkLst>
            <pc:docMk/>
            <pc:sldMk cId="544030737" sldId="896"/>
            <ac:cxnSpMk id="48" creationId="{D2AEB1BC-A335-0942-A8CD-A9236D31EF91}"/>
          </ac:cxnSpMkLst>
        </pc:cxnChg>
        <pc:cxnChg chg="add mod">
          <ac:chgData name="Weihua Hu" userId="9989cbae-e768-48b4-bcc8-7120afda6378" providerId="ADAL" clId="{A13F9EAD-9D4D-5043-881D-E986D88C8A8B}" dt="2021-02-08T17:41:11.978" v="7921" actId="1076"/>
          <ac:cxnSpMkLst>
            <pc:docMk/>
            <pc:sldMk cId="544030737" sldId="896"/>
            <ac:cxnSpMk id="49" creationId="{37554977-4323-514C-98E3-1E3D5ABF6ECC}"/>
          </ac:cxnSpMkLst>
        </pc:cxnChg>
      </pc:sldChg>
      <pc:sldChg chg="modSp del mod">
        <pc:chgData name="Weihua Hu" userId="9989cbae-e768-48b4-bcc8-7120afda6378" providerId="ADAL" clId="{A13F9EAD-9D4D-5043-881D-E986D88C8A8B}" dt="2021-02-08T19:08:30.071" v="10783" actId="2696"/>
        <pc:sldMkLst>
          <pc:docMk/>
          <pc:sldMk cId="1911141772" sldId="902"/>
        </pc:sldMkLst>
        <pc:spChg chg="mod">
          <ac:chgData name="Weihua Hu" userId="9989cbae-e768-48b4-bcc8-7120afda6378" providerId="ADAL" clId="{A13F9EAD-9D4D-5043-881D-E986D88C8A8B}" dt="2021-02-06T02:48:47.149" v="2708" actId="2711"/>
          <ac:spMkLst>
            <pc:docMk/>
            <pc:sldMk cId="1911141772" sldId="902"/>
            <ac:spMk id="525" creationId="{15DA61B2-01EF-DB45-B5EA-4BE6AA2FCC84}"/>
          </ac:spMkLst>
        </pc:spChg>
        <pc:spChg chg="mod">
          <ac:chgData name="Weihua Hu" userId="9989cbae-e768-48b4-bcc8-7120afda6378" providerId="ADAL" clId="{A13F9EAD-9D4D-5043-881D-E986D88C8A8B}" dt="2021-02-06T02:48:47.149" v="2708" actId="2711"/>
          <ac:spMkLst>
            <pc:docMk/>
            <pc:sldMk cId="1911141772" sldId="902"/>
            <ac:spMk id="526" creationId="{42462836-4216-9E4F-9760-52140BA6201E}"/>
          </ac:spMkLst>
        </pc:spChg>
        <pc:spChg chg="mod">
          <ac:chgData name="Weihua Hu" userId="9989cbae-e768-48b4-bcc8-7120afda6378" providerId="ADAL" clId="{A13F9EAD-9D4D-5043-881D-E986D88C8A8B}" dt="2021-02-06T02:48:47.149" v="2708" actId="2711"/>
          <ac:spMkLst>
            <pc:docMk/>
            <pc:sldMk cId="1911141772" sldId="902"/>
            <ac:spMk id="527" creationId="{4EB58AE0-0416-7645-AD6C-5AB57B370446}"/>
          </ac:spMkLst>
        </pc:spChg>
        <pc:spChg chg="mod">
          <ac:chgData name="Weihua Hu" userId="9989cbae-e768-48b4-bcc8-7120afda6378" providerId="ADAL" clId="{A13F9EAD-9D4D-5043-881D-E986D88C8A8B}" dt="2021-02-06T02:48:47.149" v="2708" actId="2711"/>
          <ac:spMkLst>
            <pc:docMk/>
            <pc:sldMk cId="1911141772" sldId="902"/>
            <ac:spMk id="528" creationId="{BE1DF1AB-988A-234F-B835-9D15EA4C798D}"/>
          </ac:spMkLst>
        </pc:spChg>
        <pc:spChg chg="mod">
          <ac:chgData name="Weihua Hu" userId="9989cbae-e768-48b4-bcc8-7120afda6378" providerId="ADAL" clId="{A13F9EAD-9D4D-5043-881D-E986D88C8A8B}" dt="2021-02-06T02:48:47.149" v="2708" actId="2711"/>
          <ac:spMkLst>
            <pc:docMk/>
            <pc:sldMk cId="1911141772" sldId="902"/>
            <ac:spMk id="529" creationId="{2BC131FF-39B4-714C-824C-3A98BFA278F9}"/>
          </ac:spMkLst>
        </pc:spChg>
        <pc:spChg chg="mod">
          <ac:chgData name="Weihua Hu" userId="9989cbae-e768-48b4-bcc8-7120afda6378" providerId="ADAL" clId="{A13F9EAD-9D4D-5043-881D-E986D88C8A8B}" dt="2021-02-06T02:48:47.149" v="2708" actId="2711"/>
          <ac:spMkLst>
            <pc:docMk/>
            <pc:sldMk cId="1911141772" sldId="902"/>
            <ac:spMk id="530" creationId="{7BBAC601-8BE8-0340-BD0D-9068A7652D51}"/>
          </ac:spMkLst>
        </pc:spChg>
        <pc:spChg chg="mod">
          <ac:chgData name="Weihua Hu" userId="9989cbae-e768-48b4-bcc8-7120afda6378" providerId="ADAL" clId="{A13F9EAD-9D4D-5043-881D-E986D88C8A8B}" dt="2021-02-06T02:48:47.149" v="2708" actId="2711"/>
          <ac:spMkLst>
            <pc:docMk/>
            <pc:sldMk cId="1911141772" sldId="902"/>
            <ac:spMk id="531" creationId="{20D417B6-17FF-6D4C-8511-8DC359EBA4EC}"/>
          </ac:spMkLst>
        </pc:spChg>
        <pc:spChg chg="mod">
          <ac:chgData name="Weihua Hu" userId="9989cbae-e768-48b4-bcc8-7120afda6378" providerId="ADAL" clId="{A13F9EAD-9D4D-5043-881D-E986D88C8A8B}" dt="2021-02-06T02:48:47.149" v="2708" actId="2711"/>
          <ac:spMkLst>
            <pc:docMk/>
            <pc:sldMk cId="1911141772" sldId="902"/>
            <ac:spMk id="532" creationId="{7C62998C-5ECC-B241-9388-FC673870E9D3}"/>
          </ac:spMkLst>
        </pc:spChg>
      </pc:sldChg>
      <pc:sldChg chg="addSp delSp modSp del mod">
        <pc:chgData name="Weihua Hu" userId="9989cbae-e768-48b4-bcc8-7120afda6378" providerId="ADAL" clId="{A13F9EAD-9D4D-5043-881D-E986D88C8A8B}" dt="2021-02-08T19:45:55.432" v="11529" actId="2696"/>
        <pc:sldMkLst>
          <pc:docMk/>
          <pc:sldMk cId="1406995731" sldId="903"/>
        </pc:sldMkLst>
        <pc:spChg chg="add del mod">
          <ac:chgData name="Weihua Hu" userId="9989cbae-e768-48b4-bcc8-7120afda6378" providerId="ADAL" clId="{A13F9EAD-9D4D-5043-881D-E986D88C8A8B}" dt="2021-02-06T01:55:30.850" v="1132" actId="478"/>
          <ac:spMkLst>
            <pc:docMk/>
            <pc:sldMk cId="1406995731" sldId="903"/>
            <ac:spMk id="8" creationId="{38B81CC7-9884-9641-B572-FEBF9A63E078}"/>
          </ac:spMkLst>
        </pc:spChg>
        <pc:spChg chg="add mod">
          <ac:chgData name="Weihua Hu" userId="9989cbae-e768-48b4-bcc8-7120afda6378" providerId="ADAL" clId="{A13F9EAD-9D4D-5043-881D-E986D88C8A8B}" dt="2021-02-06T01:57:24.747" v="1158" actId="14100"/>
          <ac:spMkLst>
            <pc:docMk/>
            <pc:sldMk cId="1406995731" sldId="903"/>
            <ac:spMk id="11" creationId="{727E3507-A040-744B-A661-F65B98655D96}"/>
          </ac:spMkLst>
        </pc:spChg>
        <pc:picChg chg="del mod">
          <ac:chgData name="Weihua Hu" userId="9989cbae-e768-48b4-bcc8-7120afda6378" providerId="ADAL" clId="{A13F9EAD-9D4D-5043-881D-E986D88C8A8B}" dt="2021-02-06T01:55:53.243" v="1133" actId="478"/>
          <ac:picMkLst>
            <pc:docMk/>
            <pc:sldMk cId="1406995731" sldId="903"/>
            <ac:picMk id="7" creationId="{B000E4DD-1B7C-EC46-BBF1-3E3DB3D187F2}"/>
          </ac:picMkLst>
        </pc:picChg>
        <pc:picChg chg="add mod">
          <ac:chgData name="Weihua Hu" userId="9989cbae-e768-48b4-bcc8-7120afda6378" providerId="ADAL" clId="{A13F9EAD-9D4D-5043-881D-E986D88C8A8B}" dt="2021-02-06T01:56:21.218" v="1141" actId="1076"/>
          <ac:picMkLst>
            <pc:docMk/>
            <pc:sldMk cId="1406995731" sldId="903"/>
            <ac:picMk id="9" creationId="{EAC3BB01-621E-D242-867D-8FF1565B9D3D}"/>
          </ac:picMkLst>
        </pc:picChg>
        <pc:picChg chg="add del mod">
          <ac:chgData name="Weihua Hu" userId="9989cbae-e768-48b4-bcc8-7120afda6378" providerId="ADAL" clId="{A13F9EAD-9D4D-5043-881D-E986D88C8A8B}" dt="2021-02-06T01:56:14.692" v="1140" actId="478"/>
          <ac:picMkLst>
            <pc:docMk/>
            <pc:sldMk cId="1406995731" sldId="903"/>
            <ac:picMk id="10" creationId="{54553772-B737-CB41-8376-6869A0C9A6F8}"/>
          </ac:picMkLst>
        </pc:picChg>
      </pc:sldChg>
      <pc:sldChg chg="modSp del mod">
        <pc:chgData name="Weihua Hu" userId="9989cbae-e768-48b4-bcc8-7120afda6378" providerId="ADAL" clId="{A13F9EAD-9D4D-5043-881D-E986D88C8A8B}" dt="2021-02-08T20:50:15.121" v="12858" actId="2696"/>
        <pc:sldMkLst>
          <pc:docMk/>
          <pc:sldMk cId="2111898497" sldId="904"/>
        </pc:sldMkLst>
        <pc:spChg chg="mod">
          <ac:chgData name="Weihua Hu" userId="9989cbae-e768-48b4-bcc8-7120afda6378" providerId="ADAL" clId="{A13F9EAD-9D4D-5043-881D-E986D88C8A8B}" dt="2021-02-06T02:39:51.197" v="2637" actId="20577"/>
          <ac:spMkLst>
            <pc:docMk/>
            <pc:sldMk cId="2111898497" sldId="904"/>
            <ac:spMk id="3" creationId="{6308437C-85B6-924E-96FA-88F3756E7AEE}"/>
          </ac:spMkLst>
        </pc:spChg>
        <pc:spChg chg="mod">
          <ac:chgData name="Weihua Hu" userId="9989cbae-e768-48b4-bcc8-7120afda6378" providerId="ADAL" clId="{A13F9EAD-9D4D-5043-881D-E986D88C8A8B}" dt="2021-02-06T02:49:21.118" v="2720" actId="1035"/>
          <ac:spMkLst>
            <pc:docMk/>
            <pc:sldMk cId="2111898497" sldId="904"/>
            <ac:spMk id="117" creationId="{EC7B16C3-7A4E-CF4B-83CA-398DDE3CB4B7}"/>
          </ac:spMkLst>
        </pc:spChg>
        <pc:spChg chg="mod">
          <ac:chgData name="Weihua Hu" userId="9989cbae-e768-48b4-bcc8-7120afda6378" providerId="ADAL" clId="{A13F9EAD-9D4D-5043-881D-E986D88C8A8B}" dt="2021-02-06T02:49:21.118" v="2720" actId="1035"/>
          <ac:spMkLst>
            <pc:docMk/>
            <pc:sldMk cId="2111898497" sldId="904"/>
            <ac:spMk id="118" creationId="{D8CC163A-03BC-B343-BF84-92AAEF7CB57E}"/>
          </ac:spMkLst>
        </pc:spChg>
        <pc:spChg chg="mod">
          <ac:chgData name="Weihua Hu" userId="9989cbae-e768-48b4-bcc8-7120afda6378" providerId="ADAL" clId="{A13F9EAD-9D4D-5043-881D-E986D88C8A8B}" dt="2021-02-06T02:49:21.118" v="2720" actId="1035"/>
          <ac:spMkLst>
            <pc:docMk/>
            <pc:sldMk cId="2111898497" sldId="904"/>
            <ac:spMk id="119" creationId="{5C412085-12EF-8B41-953C-6B10F6E3A0EB}"/>
          </ac:spMkLst>
        </pc:spChg>
        <pc:spChg chg="mod">
          <ac:chgData name="Weihua Hu" userId="9989cbae-e768-48b4-bcc8-7120afda6378" providerId="ADAL" clId="{A13F9EAD-9D4D-5043-881D-E986D88C8A8B}" dt="2021-02-06T02:49:21.118" v="2720" actId="1035"/>
          <ac:spMkLst>
            <pc:docMk/>
            <pc:sldMk cId="2111898497" sldId="904"/>
            <ac:spMk id="121" creationId="{21F8C0D8-62A8-3148-9AFD-BE61AD03A446}"/>
          </ac:spMkLst>
        </pc:spChg>
        <pc:spChg chg="mod">
          <ac:chgData name="Weihua Hu" userId="9989cbae-e768-48b4-bcc8-7120afda6378" providerId="ADAL" clId="{A13F9EAD-9D4D-5043-881D-E986D88C8A8B}" dt="2021-02-06T02:49:21.118" v="2720" actId="1035"/>
          <ac:spMkLst>
            <pc:docMk/>
            <pc:sldMk cId="2111898497" sldId="904"/>
            <ac:spMk id="125" creationId="{BB656937-C7E7-9E4D-8EAB-45A0D1E3E873}"/>
          </ac:spMkLst>
        </pc:spChg>
        <pc:spChg chg="mod">
          <ac:chgData name="Weihua Hu" userId="9989cbae-e768-48b4-bcc8-7120afda6378" providerId="ADAL" clId="{A13F9EAD-9D4D-5043-881D-E986D88C8A8B}" dt="2021-02-06T02:49:27.439" v="2721" actId="1076"/>
          <ac:spMkLst>
            <pc:docMk/>
            <pc:sldMk cId="2111898497" sldId="904"/>
            <ac:spMk id="126" creationId="{B86ABDD6-8203-D54B-AFDA-FB0E27B7EDF9}"/>
          </ac:spMkLst>
        </pc:spChg>
        <pc:spChg chg="mod">
          <ac:chgData name="Weihua Hu" userId="9989cbae-e768-48b4-bcc8-7120afda6378" providerId="ADAL" clId="{A13F9EAD-9D4D-5043-881D-E986D88C8A8B}" dt="2021-02-06T02:49:21.118" v="2720" actId="1035"/>
          <ac:spMkLst>
            <pc:docMk/>
            <pc:sldMk cId="2111898497" sldId="904"/>
            <ac:spMk id="128" creationId="{BC0FED00-DBB6-7E41-A6F6-849DA065365B}"/>
          </ac:spMkLst>
        </pc:spChg>
        <pc:spChg chg="mod">
          <ac:chgData name="Weihua Hu" userId="9989cbae-e768-48b4-bcc8-7120afda6378" providerId="ADAL" clId="{A13F9EAD-9D4D-5043-881D-E986D88C8A8B}" dt="2021-02-06T02:49:21.118" v="2720" actId="1035"/>
          <ac:spMkLst>
            <pc:docMk/>
            <pc:sldMk cId="2111898497" sldId="904"/>
            <ac:spMk id="129" creationId="{02208C01-22B5-F844-8BBB-872956ADDC9B}"/>
          </ac:spMkLst>
        </pc:spChg>
        <pc:spChg chg="mod">
          <ac:chgData name="Weihua Hu" userId="9989cbae-e768-48b4-bcc8-7120afda6378" providerId="ADAL" clId="{A13F9EAD-9D4D-5043-881D-E986D88C8A8B}" dt="2021-02-06T02:49:21.118" v="2720" actId="1035"/>
          <ac:spMkLst>
            <pc:docMk/>
            <pc:sldMk cId="2111898497" sldId="904"/>
            <ac:spMk id="130" creationId="{7F6D62BA-2AC1-DA45-BC13-29CFF2A507E7}"/>
          </ac:spMkLst>
        </pc:spChg>
        <pc:grpChg chg="mod">
          <ac:chgData name="Weihua Hu" userId="9989cbae-e768-48b4-bcc8-7120afda6378" providerId="ADAL" clId="{A13F9EAD-9D4D-5043-881D-E986D88C8A8B}" dt="2021-02-06T02:49:21.118" v="2720" actId="1035"/>
          <ac:grpSpMkLst>
            <pc:docMk/>
            <pc:sldMk cId="2111898497" sldId="904"/>
            <ac:grpSpMk id="8" creationId="{8890FECD-A134-3743-9B46-B6B373D0E074}"/>
          </ac:grpSpMkLst>
        </pc:grpChg>
        <pc:grpChg chg="mod">
          <ac:chgData name="Weihua Hu" userId="9989cbae-e768-48b4-bcc8-7120afda6378" providerId="ADAL" clId="{A13F9EAD-9D4D-5043-881D-E986D88C8A8B}" dt="2021-02-06T02:49:21.118" v="2720" actId="1035"/>
          <ac:grpSpMkLst>
            <pc:docMk/>
            <pc:sldMk cId="2111898497" sldId="904"/>
            <ac:grpSpMk id="37" creationId="{ED3E37E9-A7B8-264B-818E-C0D599800A60}"/>
          </ac:grpSpMkLst>
        </pc:grpChg>
        <pc:grpChg chg="mod">
          <ac:chgData name="Weihua Hu" userId="9989cbae-e768-48b4-bcc8-7120afda6378" providerId="ADAL" clId="{A13F9EAD-9D4D-5043-881D-E986D88C8A8B}" dt="2021-02-06T02:49:21.118" v="2720" actId="1035"/>
          <ac:grpSpMkLst>
            <pc:docMk/>
            <pc:sldMk cId="2111898497" sldId="904"/>
            <ac:grpSpMk id="75" creationId="{83827D1A-FFAF-C647-8A51-21B44BBAAD6A}"/>
          </ac:grpSpMkLst>
        </pc:grpChg>
      </pc:sldChg>
      <pc:sldChg chg="addSp delSp modSp mod">
        <pc:chgData name="Weihua Hu" userId="9989cbae-e768-48b4-bcc8-7120afda6378" providerId="ADAL" clId="{A13F9EAD-9D4D-5043-881D-E986D88C8A8B}" dt="2021-02-25T05:49:59.206" v="27256" actId="5793"/>
        <pc:sldMkLst>
          <pc:docMk/>
          <pc:sldMk cId="1560627565" sldId="906"/>
        </pc:sldMkLst>
        <pc:spChg chg="mod">
          <ac:chgData name="Weihua Hu" userId="9989cbae-e768-48b4-bcc8-7120afda6378" providerId="ADAL" clId="{A13F9EAD-9D4D-5043-881D-E986D88C8A8B}" dt="2021-02-08T21:08:03.498" v="13537" actId="20577"/>
          <ac:spMkLst>
            <pc:docMk/>
            <pc:sldMk cId="1560627565" sldId="906"/>
            <ac:spMk id="2" creationId="{42183B82-668B-6C49-A733-1DF919098E33}"/>
          </ac:spMkLst>
        </pc:spChg>
        <pc:spChg chg="mod">
          <ac:chgData name="Weihua Hu" userId="9989cbae-e768-48b4-bcc8-7120afda6378" providerId="ADAL" clId="{A13F9EAD-9D4D-5043-881D-E986D88C8A8B}" dt="2021-02-09T00:58:02.775" v="16253" actId="113"/>
          <ac:spMkLst>
            <pc:docMk/>
            <pc:sldMk cId="1560627565" sldId="906"/>
            <ac:spMk id="3" creationId="{6308437C-85B6-924E-96FA-88F3756E7AEE}"/>
          </ac:spMkLst>
        </pc:spChg>
        <pc:spChg chg="mod topLvl">
          <ac:chgData name="Weihua Hu" userId="9989cbae-e768-48b4-bcc8-7120afda6378" providerId="ADAL" clId="{A13F9EAD-9D4D-5043-881D-E986D88C8A8B}" dt="2021-02-25T05:49:59.206" v="27256" actId="5793"/>
          <ac:spMkLst>
            <pc:docMk/>
            <pc:sldMk cId="1560627565" sldId="906"/>
            <ac:spMk id="35" creationId="{778E0711-7728-284B-8FD1-2A9C2FC69D43}"/>
          </ac:spMkLst>
        </pc:spChg>
        <pc:spChg chg="mod topLvl">
          <ac:chgData name="Weihua Hu" userId="9989cbae-e768-48b4-bcc8-7120afda6378" providerId="ADAL" clId="{A13F9EAD-9D4D-5043-881D-E986D88C8A8B}" dt="2021-02-25T05:49:59.206" v="27256" actId="5793"/>
          <ac:spMkLst>
            <pc:docMk/>
            <pc:sldMk cId="1560627565" sldId="906"/>
            <ac:spMk id="37" creationId="{4BAE3A40-FC87-9A47-9723-68C829B32A55}"/>
          </ac:spMkLst>
        </pc:spChg>
        <pc:spChg chg="mod topLvl">
          <ac:chgData name="Weihua Hu" userId="9989cbae-e768-48b4-bcc8-7120afda6378" providerId="ADAL" clId="{A13F9EAD-9D4D-5043-881D-E986D88C8A8B}" dt="2021-02-25T05:49:59.206" v="27256" actId="5793"/>
          <ac:spMkLst>
            <pc:docMk/>
            <pc:sldMk cId="1560627565" sldId="906"/>
            <ac:spMk id="38" creationId="{E77B2779-4817-D944-ADCE-94A49B5CC2F9}"/>
          </ac:spMkLst>
        </pc:spChg>
        <pc:spChg chg="del mod topLvl">
          <ac:chgData name="Weihua Hu" userId="9989cbae-e768-48b4-bcc8-7120afda6378" providerId="ADAL" clId="{A13F9EAD-9D4D-5043-881D-E986D88C8A8B}" dt="2021-02-08T22:03:00.313" v="14078" actId="478"/>
          <ac:spMkLst>
            <pc:docMk/>
            <pc:sldMk cId="1560627565" sldId="906"/>
            <ac:spMk id="43" creationId="{500DA54A-8A03-124A-A3CE-6C7A662FB1B3}"/>
          </ac:spMkLst>
        </pc:spChg>
        <pc:spChg chg="del mod topLvl">
          <ac:chgData name="Weihua Hu" userId="9989cbae-e768-48b4-bcc8-7120afda6378" providerId="ADAL" clId="{A13F9EAD-9D4D-5043-881D-E986D88C8A8B}" dt="2021-02-08T22:03:00.313" v="14078" actId="478"/>
          <ac:spMkLst>
            <pc:docMk/>
            <pc:sldMk cId="1560627565" sldId="906"/>
            <ac:spMk id="44" creationId="{4FCC46C0-01A0-3849-B324-0592D1A3C3DF}"/>
          </ac:spMkLst>
        </pc:spChg>
        <pc:spChg chg="del mod topLvl">
          <ac:chgData name="Weihua Hu" userId="9989cbae-e768-48b4-bcc8-7120afda6378" providerId="ADAL" clId="{A13F9EAD-9D4D-5043-881D-E986D88C8A8B}" dt="2021-02-08T22:03:00.313" v="14078" actId="478"/>
          <ac:spMkLst>
            <pc:docMk/>
            <pc:sldMk cId="1560627565" sldId="906"/>
            <ac:spMk id="45" creationId="{2CA97954-50BF-CE4F-B918-92A05BAA5D4F}"/>
          </ac:spMkLst>
        </pc:spChg>
        <pc:spChg chg="del mod topLvl">
          <ac:chgData name="Weihua Hu" userId="9989cbae-e768-48b4-bcc8-7120afda6378" providerId="ADAL" clId="{A13F9EAD-9D4D-5043-881D-E986D88C8A8B}" dt="2021-02-08T22:03:00.313" v="14078" actId="478"/>
          <ac:spMkLst>
            <pc:docMk/>
            <pc:sldMk cId="1560627565" sldId="906"/>
            <ac:spMk id="46" creationId="{0F018A44-9E7E-FF45-873B-D41685F58B44}"/>
          </ac:spMkLst>
        </pc:spChg>
        <pc:spChg chg="mod topLvl">
          <ac:chgData name="Weihua Hu" userId="9989cbae-e768-48b4-bcc8-7120afda6378" providerId="ADAL" clId="{A13F9EAD-9D4D-5043-881D-E986D88C8A8B}" dt="2021-02-25T05:49:59.206" v="27256" actId="5793"/>
          <ac:spMkLst>
            <pc:docMk/>
            <pc:sldMk cId="1560627565" sldId="906"/>
            <ac:spMk id="51" creationId="{023FA83F-18B1-9A43-8B6A-C629D48324FE}"/>
          </ac:spMkLst>
        </pc:spChg>
        <pc:spChg chg="del mod topLvl">
          <ac:chgData name="Weihua Hu" userId="9989cbae-e768-48b4-bcc8-7120afda6378" providerId="ADAL" clId="{A13F9EAD-9D4D-5043-881D-E986D88C8A8B}" dt="2021-02-08T22:03:00.313" v="14078" actId="478"/>
          <ac:spMkLst>
            <pc:docMk/>
            <pc:sldMk cId="1560627565" sldId="906"/>
            <ac:spMk id="52" creationId="{AA4FD3DD-BDDF-184A-9564-EC37B62ABFEF}"/>
          </ac:spMkLst>
        </pc:spChg>
        <pc:spChg chg="del mod topLvl">
          <ac:chgData name="Weihua Hu" userId="9989cbae-e768-48b4-bcc8-7120afda6378" providerId="ADAL" clId="{A13F9EAD-9D4D-5043-881D-E986D88C8A8B}" dt="2021-02-08T22:03:00.313" v="14078" actId="478"/>
          <ac:spMkLst>
            <pc:docMk/>
            <pc:sldMk cId="1560627565" sldId="906"/>
            <ac:spMk id="53" creationId="{FAA8E584-55FF-2746-9C29-B319AB00CEA4}"/>
          </ac:spMkLst>
        </pc:spChg>
        <pc:spChg chg="add mod">
          <ac:chgData name="Weihua Hu" userId="9989cbae-e768-48b4-bcc8-7120afda6378" providerId="ADAL" clId="{A13F9EAD-9D4D-5043-881D-E986D88C8A8B}" dt="2021-02-25T05:49:59.206" v="27256" actId="5793"/>
          <ac:spMkLst>
            <pc:docMk/>
            <pc:sldMk cId="1560627565" sldId="906"/>
            <ac:spMk id="55" creationId="{957BE4F8-CCC8-524B-A26C-63FBBF814CA7}"/>
          </ac:spMkLst>
        </pc:spChg>
        <pc:spChg chg="add mod">
          <ac:chgData name="Weihua Hu" userId="9989cbae-e768-48b4-bcc8-7120afda6378" providerId="ADAL" clId="{A13F9EAD-9D4D-5043-881D-E986D88C8A8B}" dt="2021-02-25T05:49:59.206" v="27256" actId="5793"/>
          <ac:spMkLst>
            <pc:docMk/>
            <pc:sldMk cId="1560627565" sldId="906"/>
            <ac:spMk id="56" creationId="{B98C9D24-A809-F341-99E5-10B8A7118F63}"/>
          </ac:spMkLst>
        </pc:spChg>
        <pc:spChg chg="add mod">
          <ac:chgData name="Weihua Hu" userId="9989cbae-e768-48b4-bcc8-7120afda6378" providerId="ADAL" clId="{A13F9EAD-9D4D-5043-881D-E986D88C8A8B}" dt="2021-02-25T05:49:59.206" v="27256" actId="5793"/>
          <ac:spMkLst>
            <pc:docMk/>
            <pc:sldMk cId="1560627565" sldId="906"/>
            <ac:spMk id="57" creationId="{CFD26A46-71BA-7E48-848F-99EEFD21EA52}"/>
          </ac:spMkLst>
        </pc:spChg>
        <pc:spChg chg="add del mod">
          <ac:chgData name="Weihua Hu" userId="9989cbae-e768-48b4-bcc8-7120afda6378" providerId="ADAL" clId="{A13F9EAD-9D4D-5043-881D-E986D88C8A8B}" dt="2021-02-08T22:05:27.601" v="14110" actId="478"/>
          <ac:spMkLst>
            <pc:docMk/>
            <pc:sldMk cId="1560627565" sldId="906"/>
            <ac:spMk id="58" creationId="{101B537F-60EE-5D47-A9BE-C8FFFBFEBEC6}"/>
          </ac:spMkLst>
        </pc:spChg>
        <pc:spChg chg="add mod">
          <ac:chgData name="Weihua Hu" userId="9989cbae-e768-48b4-bcc8-7120afda6378" providerId="ADAL" clId="{A13F9EAD-9D4D-5043-881D-E986D88C8A8B}" dt="2021-02-08T22:05:53.325" v="14118" actId="14100"/>
          <ac:spMkLst>
            <pc:docMk/>
            <pc:sldMk cId="1560627565" sldId="906"/>
            <ac:spMk id="59" creationId="{AA94CDB8-3D73-D744-A5ED-C2B88276372D}"/>
          </ac:spMkLst>
        </pc:spChg>
        <pc:spChg chg="add mod">
          <ac:chgData name="Weihua Hu" userId="9989cbae-e768-48b4-bcc8-7120afda6378" providerId="ADAL" clId="{A13F9EAD-9D4D-5043-881D-E986D88C8A8B}" dt="2021-02-25T05:49:59.206" v="27256" actId="5793"/>
          <ac:spMkLst>
            <pc:docMk/>
            <pc:sldMk cId="1560627565" sldId="906"/>
            <ac:spMk id="60" creationId="{DCFF2C76-49F3-9242-BAC0-746FA98D8867}"/>
          </ac:spMkLst>
        </pc:spChg>
        <pc:spChg chg="add mod">
          <ac:chgData name="Weihua Hu" userId="9989cbae-e768-48b4-bcc8-7120afda6378" providerId="ADAL" clId="{A13F9EAD-9D4D-5043-881D-E986D88C8A8B}" dt="2021-02-08T22:06:14.915" v="14124" actId="14100"/>
          <ac:spMkLst>
            <pc:docMk/>
            <pc:sldMk cId="1560627565" sldId="906"/>
            <ac:spMk id="61" creationId="{63612E85-C401-2344-AA26-78CAA4B93D17}"/>
          </ac:spMkLst>
        </pc:spChg>
        <pc:spChg chg="mod">
          <ac:chgData name="Weihua Hu" userId="9989cbae-e768-48b4-bcc8-7120afda6378" providerId="ADAL" clId="{A13F9EAD-9D4D-5043-881D-E986D88C8A8B}" dt="2021-02-25T05:49:59.206" v="27256" actId="5793"/>
          <ac:spMkLst>
            <pc:docMk/>
            <pc:sldMk cId="1560627565" sldId="906"/>
            <ac:spMk id="122" creationId="{9CB99C37-8DA8-754C-AFDC-29BF95AA54A3}"/>
          </ac:spMkLst>
        </pc:spChg>
        <pc:spChg chg="del">
          <ac:chgData name="Weihua Hu" userId="9989cbae-e768-48b4-bcc8-7120afda6378" providerId="ADAL" clId="{A13F9EAD-9D4D-5043-881D-E986D88C8A8B}" dt="2021-02-08T21:56:26.564" v="14076" actId="478"/>
          <ac:spMkLst>
            <pc:docMk/>
            <pc:sldMk cId="1560627565" sldId="906"/>
            <ac:spMk id="132" creationId="{4975A2B4-3343-C346-9E7C-44576B1759CF}"/>
          </ac:spMkLst>
        </pc:spChg>
        <pc:spChg chg="del">
          <ac:chgData name="Weihua Hu" userId="9989cbae-e768-48b4-bcc8-7120afda6378" providerId="ADAL" clId="{A13F9EAD-9D4D-5043-881D-E986D88C8A8B}" dt="2021-02-08T21:56:25.107" v="14075" actId="478"/>
          <ac:spMkLst>
            <pc:docMk/>
            <pc:sldMk cId="1560627565" sldId="906"/>
            <ac:spMk id="133" creationId="{7CE3E927-E54F-514D-9AD5-E60938A21820}"/>
          </ac:spMkLst>
        </pc:spChg>
        <pc:spChg chg="mod">
          <ac:chgData name="Weihua Hu" userId="9989cbae-e768-48b4-bcc8-7120afda6378" providerId="ADAL" clId="{A13F9EAD-9D4D-5043-881D-E986D88C8A8B}" dt="2021-02-25T05:49:59.206" v="27256" actId="5793"/>
          <ac:spMkLst>
            <pc:docMk/>
            <pc:sldMk cId="1560627565" sldId="906"/>
            <ac:spMk id="134" creationId="{8B675325-AF9C-1546-819D-85B2B6874F3F}"/>
          </ac:spMkLst>
        </pc:spChg>
        <pc:spChg chg="del">
          <ac:chgData name="Weihua Hu" userId="9989cbae-e768-48b4-bcc8-7120afda6378" providerId="ADAL" clId="{A13F9EAD-9D4D-5043-881D-E986D88C8A8B}" dt="2021-02-08T21:56:22.878" v="14074" actId="478"/>
          <ac:spMkLst>
            <pc:docMk/>
            <pc:sldMk cId="1560627565" sldId="906"/>
            <ac:spMk id="135" creationId="{424D9B8C-7F8E-4A4B-B821-09474CFD87D2}"/>
          </ac:spMkLst>
        </pc:spChg>
        <pc:spChg chg="mod">
          <ac:chgData name="Weihua Hu" userId="9989cbae-e768-48b4-bcc8-7120afda6378" providerId="ADAL" clId="{A13F9EAD-9D4D-5043-881D-E986D88C8A8B}" dt="2021-02-25T05:49:59.206" v="27256" actId="5793"/>
          <ac:spMkLst>
            <pc:docMk/>
            <pc:sldMk cId="1560627565" sldId="906"/>
            <ac:spMk id="138" creationId="{4415655D-75AD-1E47-8557-D26B39DB1712}"/>
          </ac:spMkLst>
        </pc:spChg>
        <pc:spChg chg="mod">
          <ac:chgData name="Weihua Hu" userId="9989cbae-e768-48b4-bcc8-7120afda6378" providerId="ADAL" clId="{A13F9EAD-9D4D-5043-881D-E986D88C8A8B}" dt="2021-02-25T05:49:59.206" v="27256" actId="5793"/>
          <ac:spMkLst>
            <pc:docMk/>
            <pc:sldMk cId="1560627565" sldId="906"/>
            <ac:spMk id="139" creationId="{0D404C48-3F95-9A4B-BCF3-BCF65774A194}"/>
          </ac:spMkLst>
        </pc:spChg>
        <pc:spChg chg="mod">
          <ac:chgData name="Weihua Hu" userId="9989cbae-e768-48b4-bcc8-7120afda6378" providerId="ADAL" clId="{A13F9EAD-9D4D-5043-881D-E986D88C8A8B}" dt="2021-02-08T22:07:01.899" v="14145" actId="20577"/>
          <ac:spMkLst>
            <pc:docMk/>
            <pc:sldMk cId="1560627565" sldId="906"/>
            <ac:spMk id="140" creationId="{8C9337DC-0850-1A49-811C-781E452B12C0}"/>
          </ac:spMkLst>
        </pc:spChg>
        <pc:spChg chg="mod">
          <ac:chgData name="Weihua Hu" userId="9989cbae-e768-48b4-bcc8-7120afda6378" providerId="ADAL" clId="{A13F9EAD-9D4D-5043-881D-E986D88C8A8B}" dt="2021-02-08T22:06:21.544" v="14125" actId="2085"/>
          <ac:spMkLst>
            <pc:docMk/>
            <pc:sldMk cId="1560627565" sldId="906"/>
            <ac:spMk id="141" creationId="{FE60C79B-2348-C543-BB88-1683F46082BC}"/>
          </ac:spMkLst>
        </pc:spChg>
        <pc:spChg chg="mod">
          <ac:chgData name="Weihua Hu" userId="9989cbae-e768-48b4-bcc8-7120afda6378" providerId="ADAL" clId="{A13F9EAD-9D4D-5043-881D-E986D88C8A8B}" dt="2021-02-08T22:06:21.544" v="14125" actId="2085"/>
          <ac:spMkLst>
            <pc:docMk/>
            <pc:sldMk cId="1560627565" sldId="906"/>
            <ac:spMk id="142" creationId="{833DDC45-D91B-1646-AD34-C9754D0A93C7}"/>
          </ac:spMkLst>
        </pc:spChg>
        <pc:spChg chg="mod">
          <ac:chgData name="Weihua Hu" userId="9989cbae-e768-48b4-bcc8-7120afda6378" providerId="ADAL" clId="{A13F9EAD-9D4D-5043-881D-E986D88C8A8B}" dt="2021-02-08T22:06:21.544" v="14125" actId="2085"/>
          <ac:spMkLst>
            <pc:docMk/>
            <pc:sldMk cId="1560627565" sldId="906"/>
            <ac:spMk id="143" creationId="{826914C5-DF04-5A44-810D-00B7FAB2713C}"/>
          </ac:spMkLst>
        </pc:spChg>
        <pc:spChg chg="mod">
          <ac:chgData name="Weihua Hu" userId="9989cbae-e768-48b4-bcc8-7120afda6378" providerId="ADAL" clId="{A13F9EAD-9D4D-5043-881D-E986D88C8A8B}" dt="2021-02-08T22:06:21.544" v="14125" actId="2085"/>
          <ac:spMkLst>
            <pc:docMk/>
            <pc:sldMk cId="1560627565" sldId="906"/>
            <ac:spMk id="144" creationId="{6A61D3B1-F6AF-3541-95C4-B7F0CD49E82A}"/>
          </ac:spMkLst>
        </pc:spChg>
        <pc:spChg chg="mod">
          <ac:chgData name="Weihua Hu" userId="9989cbae-e768-48b4-bcc8-7120afda6378" providerId="ADAL" clId="{A13F9EAD-9D4D-5043-881D-E986D88C8A8B}" dt="2021-02-08T22:06:21.544" v="14125" actId="2085"/>
          <ac:spMkLst>
            <pc:docMk/>
            <pc:sldMk cId="1560627565" sldId="906"/>
            <ac:spMk id="146" creationId="{A738FE3F-C8DE-374D-A1B3-6381F2D47580}"/>
          </ac:spMkLst>
        </pc:spChg>
        <pc:spChg chg="del mod">
          <ac:chgData name="Weihua Hu" userId="9989cbae-e768-48b4-bcc8-7120afda6378" providerId="ADAL" clId="{A13F9EAD-9D4D-5043-881D-E986D88C8A8B}" dt="2021-02-08T22:05:21.725" v="14106" actId="478"/>
          <ac:spMkLst>
            <pc:docMk/>
            <pc:sldMk cId="1560627565" sldId="906"/>
            <ac:spMk id="147" creationId="{6ED8C13E-6461-1C41-ABBF-6C42E5643D9D}"/>
          </ac:spMkLst>
        </pc:spChg>
        <pc:spChg chg="del">
          <ac:chgData name="Weihua Hu" userId="9989cbae-e768-48b4-bcc8-7120afda6378" providerId="ADAL" clId="{A13F9EAD-9D4D-5043-881D-E986D88C8A8B}" dt="2021-02-08T22:06:06.370" v="14121" actId="478"/>
          <ac:spMkLst>
            <pc:docMk/>
            <pc:sldMk cId="1560627565" sldId="906"/>
            <ac:spMk id="148" creationId="{CCA7CF3A-21A0-E64E-96FC-ABB44201AE0D}"/>
          </ac:spMkLst>
        </pc:spChg>
        <pc:spChg chg="mod">
          <ac:chgData name="Weihua Hu" userId="9989cbae-e768-48b4-bcc8-7120afda6378" providerId="ADAL" clId="{A13F9EAD-9D4D-5043-881D-E986D88C8A8B}" dt="2021-02-06T02:51:18.183" v="2742" actId="2711"/>
          <ac:spMkLst>
            <pc:docMk/>
            <pc:sldMk cId="1560627565" sldId="906"/>
            <ac:spMk id="151" creationId="{FB36D774-EAA1-4347-A6DA-50A21196C576}"/>
          </ac:spMkLst>
        </pc:spChg>
        <pc:grpChg chg="add mod">
          <ac:chgData name="Weihua Hu" userId="9989cbae-e768-48b4-bcc8-7120afda6378" providerId="ADAL" clId="{A13F9EAD-9D4D-5043-881D-E986D88C8A8B}" dt="2021-02-08T22:03:15.611" v="14081" actId="14100"/>
          <ac:grpSpMkLst>
            <pc:docMk/>
            <pc:sldMk cId="1560627565" sldId="906"/>
            <ac:grpSpMk id="7" creationId="{DD0555C1-6857-A644-B455-F1E75111985D}"/>
          </ac:grpSpMkLst>
        </pc:grpChg>
        <pc:grpChg chg="add del mod">
          <ac:chgData name="Weihua Hu" userId="9989cbae-e768-48b4-bcc8-7120afda6378" providerId="ADAL" clId="{A13F9EAD-9D4D-5043-881D-E986D88C8A8B}" dt="2021-02-08T22:02:56.211" v="14077" actId="165"/>
          <ac:grpSpMkLst>
            <pc:docMk/>
            <pc:sldMk cId="1560627565" sldId="906"/>
            <ac:grpSpMk id="34" creationId="{F64DC59F-BA87-1D44-9175-3CA52235424C}"/>
          </ac:grpSpMkLst>
        </pc:grpChg>
        <pc:grpChg chg="del">
          <ac:chgData name="Weihua Hu" userId="9989cbae-e768-48b4-bcc8-7120afda6378" providerId="ADAL" clId="{A13F9EAD-9D4D-5043-881D-E986D88C8A8B}" dt="2021-02-08T21:56:15.895" v="14071" actId="478"/>
          <ac:grpSpMkLst>
            <pc:docMk/>
            <pc:sldMk cId="1560627565" sldId="906"/>
            <ac:grpSpMk id="120" creationId="{0BB3E3F7-84F5-6D40-9AF4-F8E4F45CC24D}"/>
          </ac:grpSpMkLst>
        </pc:grpChg>
        <pc:cxnChg chg="mod topLvl">
          <ac:chgData name="Weihua Hu" userId="9989cbae-e768-48b4-bcc8-7120afda6378" providerId="ADAL" clId="{A13F9EAD-9D4D-5043-881D-E986D88C8A8B}" dt="2021-02-08T22:02:56.211" v="14077" actId="165"/>
          <ac:cxnSpMkLst>
            <pc:docMk/>
            <pc:sldMk cId="1560627565" sldId="906"/>
            <ac:cxnSpMk id="36" creationId="{543333E3-139B-4A4D-9709-F10CF01A6B17}"/>
          </ac:cxnSpMkLst>
        </pc:cxnChg>
        <pc:cxnChg chg="mod topLvl">
          <ac:chgData name="Weihua Hu" userId="9989cbae-e768-48b4-bcc8-7120afda6378" providerId="ADAL" clId="{A13F9EAD-9D4D-5043-881D-E986D88C8A8B}" dt="2021-02-08T22:02:56.211" v="14077" actId="165"/>
          <ac:cxnSpMkLst>
            <pc:docMk/>
            <pc:sldMk cId="1560627565" sldId="906"/>
            <ac:cxnSpMk id="39" creationId="{B5493488-5C65-514D-99BC-D7F72319900B}"/>
          </ac:cxnSpMkLst>
        </pc:cxnChg>
        <pc:cxnChg chg="mod topLvl">
          <ac:chgData name="Weihua Hu" userId="9989cbae-e768-48b4-bcc8-7120afda6378" providerId="ADAL" clId="{A13F9EAD-9D4D-5043-881D-E986D88C8A8B}" dt="2021-02-08T22:02:56.211" v="14077" actId="165"/>
          <ac:cxnSpMkLst>
            <pc:docMk/>
            <pc:sldMk cId="1560627565" sldId="906"/>
            <ac:cxnSpMk id="40" creationId="{509263F8-2ECF-F349-ABAB-B3148D75BB10}"/>
          </ac:cxnSpMkLst>
        </pc:cxnChg>
        <pc:cxnChg chg="del mod topLvl">
          <ac:chgData name="Weihua Hu" userId="9989cbae-e768-48b4-bcc8-7120afda6378" providerId="ADAL" clId="{A13F9EAD-9D4D-5043-881D-E986D88C8A8B}" dt="2021-02-08T22:03:03.174" v="14079" actId="478"/>
          <ac:cxnSpMkLst>
            <pc:docMk/>
            <pc:sldMk cId="1560627565" sldId="906"/>
            <ac:cxnSpMk id="41" creationId="{A89F3E33-250A-704C-8FC0-6899A266AAD2}"/>
          </ac:cxnSpMkLst>
        </pc:cxnChg>
        <pc:cxnChg chg="del mod topLvl">
          <ac:chgData name="Weihua Hu" userId="9989cbae-e768-48b4-bcc8-7120afda6378" providerId="ADAL" clId="{A13F9EAD-9D4D-5043-881D-E986D88C8A8B}" dt="2021-02-08T22:03:03.174" v="14079" actId="478"/>
          <ac:cxnSpMkLst>
            <pc:docMk/>
            <pc:sldMk cId="1560627565" sldId="906"/>
            <ac:cxnSpMk id="42" creationId="{9C3030DF-EE58-F142-8E0C-B9463F179609}"/>
          </ac:cxnSpMkLst>
        </pc:cxnChg>
        <pc:cxnChg chg="del mod topLvl">
          <ac:chgData name="Weihua Hu" userId="9989cbae-e768-48b4-bcc8-7120afda6378" providerId="ADAL" clId="{A13F9EAD-9D4D-5043-881D-E986D88C8A8B}" dt="2021-02-08T22:03:00.313" v="14078" actId="478"/>
          <ac:cxnSpMkLst>
            <pc:docMk/>
            <pc:sldMk cId="1560627565" sldId="906"/>
            <ac:cxnSpMk id="47" creationId="{A44B33CD-78DF-EC41-92F4-3EB45E7ACE39}"/>
          </ac:cxnSpMkLst>
        </pc:cxnChg>
        <pc:cxnChg chg="del mod topLvl">
          <ac:chgData name="Weihua Hu" userId="9989cbae-e768-48b4-bcc8-7120afda6378" providerId="ADAL" clId="{A13F9EAD-9D4D-5043-881D-E986D88C8A8B}" dt="2021-02-08T22:03:00.313" v="14078" actId="478"/>
          <ac:cxnSpMkLst>
            <pc:docMk/>
            <pc:sldMk cId="1560627565" sldId="906"/>
            <ac:cxnSpMk id="48" creationId="{6CED42AD-EB8E-8348-A633-7CB86B1AF9CB}"/>
          </ac:cxnSpMkLst>
        </pc:cxnChg>
        <pc:cxnChg chg="del mod topLvl">
          <ac:chgData name="Weihua Hu" userId="9989cbae-e768-48b4-bcc8-7120afda6378" providerId="ADAL" clId="{A13F9EAD-9D4D-5043-881D-E986D88C8A8B}" dt="2021-02-08T22:03:00.313" v="14078" actId="478"/>
          <ac:cxnSpMkLst>
            <pc:docMk/>
            <pc:sldMk cId="1560627565" sldId="906"/>
            <ac:cxnSpMk id="49" creationId="{21ED1A4A-C487-0840-9B22-D07B9B7FCF69}"/>
          </ac:cxnSpMkLst>
        </pc:cxnChg>
        <pc:cxnChg chg="del mod topLvl">
          <ac:chgData name="Weihua Hu" userId="9989cbae-e768-48b4-bcc8-7120afda6378" providerId="ADAL" clId="{A13F9EAD-9D4D-5043-881D-E986D88C8A8B}" dt="2021-02-08T22:03:00.313" v="14078" actId="478"/>
          <ac:cxnSpMkLst>
            <pc:docMk/>
            <pc:sldMk cId="1560627565" sldId="906"/>
            <ac:cxnSpMk id="50" creationId="{F5F26001-50FE-A147-BB5F-C934B9AA7E2A}"/>
          </ac:cxnSpMkLst>
        </pc:cxnChg>
      </pc:sldChg>
      <pc:sldChg chg="modSp del mod">
        <pc:chgData name="Weihua Hu" userId="9989cbae-e768-48b4-bcc8-7120afda6378" providerId="ADAL" clId="{A13F9EAD-9D4D-5043-881D-E986D88C8A8B}" dt="2021-02-09T00:58:50.960" v="16274" actId="2696"/>
        <pc:sldMkLst>
          <pc:docMk/>
          <pc:sldMk cId="182195722" sldId="907"/>
        </pc:sldMkLst>
        <pc:spChg chg="mod">
          <ac:chgData name="Weihua Hu" userId="9989cbae-e768-48b4-bcc8-7120afda6378" providerId="ADAL" clId="{A13F9EAD-9D4D-5043-881D-E986D88C8A8B}" dt="2021-02-06T02:41:53.541" v="2651" actId="1076"/>
          <ac:spMkLst>
            <pc:docMk/>
            <pc:sldMk cId="182195722" sldId="907"/>
            <ac:spMk id="35" creationId="{23A323AC-C34B-2E48-BD56-5B07081F2160}"/>
          </ac:spMkLst>
        </pc:spChg>
        <pc:spChg chg="mod">
          <ac:chgData name="Weihua Hu" userId="9989cbae-e768-48b4-bcc8-7120afda6378" providerId="ADAL" clId="{A13F9EAD-9D4D-5043-881D-E986D88C8A8B}" dt="2021-02-06T02:51:58.362" v="2747" actId="1076"/>
          <ac:spMkLst>
            <pc:docMk/>
            <pc:sldMk cId="182195722" sldId="907"/>
            <ac:spMk id="36" creationId="{69BDE677-F5FB-3D4A-A70F-B6AD81278896}"/>
          </ac:spMkLst>
        </pc:spChg>
      </pc:sldChg>
      <pc:sldChg chg="modSp del mod">
        <pc:chgData name="Weihua Hu" userId="9989cbae-e768-48b4-bcc8-7120afda6378" providerId="ADAL" clId="{A13F9EAD-9D4D-5043-881D-E986D88C8A8B}" dt="2021-02-09T01:13:07.859" v="16745" actId="2696"/>
        <pc:sldMkLst>
          <pc:docMk/>
          <pc:sldMk cId="1171862691" sldId="909"/>
        </pc:sldMkLst>
        <pc:spChg chg="mod">
          <ac:chgData name="Weihua Hu" userId="9989cbae-e768-48b4-bcc8-7120afda6378" providerId="ADAL" clId="{A13F9EAD-9D4D-5043-881D-E986D88C8A8B}" dt="2021-02-06T04:49:50.472" v="3631" actId="2711"/>
          <ac:spMkLst>
            <pc:docMk/>
            <pc:sldMk cId="1171862691" sldId="909"/>
            <ac:spMk id="11" creationId="{0B7E21AF-9A7C-334B-B47D-A8093ED0A865}"/>
          </ac:spMkLst>
        </pc:spChg>
        <pc:spChg chg="mod">
          <ac:chgData name="Weihua Hu" userId="9989cbae-e768-48b4-bcc8-7120afda6378" providerId="ADAL" clId="{A13F9EAD-9D4D-5043-881D-E986D88C8A8B}" dt="2021-02-06T04:50:24.933" v="3637" actId="14100"/>
          <ac:spMkLst>
            <pc:docMk/>
            <pc:sldMk cId="1171862691" sldId="909"/>
            <ac:spMk id="12" creationId="{478C915B-C676-1542-9EB4-222337583A61}"/>
          </ac:spMkLst>
        </pc:spChg>
      </pc:sldChg>
      <pc:sldChg chg="addSp delSp modSp del mod">
        <pc:chgData name="Weihua Hu" userId="9989cbae-e768-48b4-bcc8-7120afda6378" providerId="ADAL" clId="{A13F9EAD-9D4D-5043-881D-E986D88C8A8B}" dt="2021-02-09T01:13:07.859" v="16745" actId="2696"/>
        <pc:sldMkLst>
          <pc:docMk/>
          <pc:sldMk cId="4258777224" sldId="910"/>
        </pc:sldMkLst>
        <pc:spChg chg="del">
          <ac:chgData name="Weihua Hu" userId="9989cbae-e768-48b4-bcc8-7120afda6378" providerId="ADAL" clId="{A13F9EAD-9D4D-5043-881D-E986D88C8A8B}" dt="2021-02-06T04:51:45.698" v="3656" actId="478"/>
          <ac:spMkLst>
            <pc:docMk/>
            <pc:sldMk cId="4258777224" sldId="910"/>
            <ac:spMk id="11" creationId="{0B7E21AF-9A7C-334B-B47D-A8093ED0A865}"/>
          </ac:spMkLst>
        </pc:spChg>
        <pc:spChg chg="del">
          <ac:chgData name="Weihua Hu" userId="9989cbae-e768-48b4-bcc8-7120afda6378" providerId="ADAL" clId="{A13F9EAD-9D4D-5043-881D-E986D88C8A8B}" dt="2021-02-06T04:50:34.742" v="3640" actId="478"/>
          <ac:spMkLst>
            <pc:docMk/>
            <pc:sldMk cId="4258777224" sldId="910"/>
            <ac:spMk id="12" creationId="{478C915B-C676-1542-9EB4-222337583A61}"/>
          </ac:spMkLst>
        </pc:spChg>
        <pc:spChg chg="mod">
          <ac:chgData name="Weihua Hu" userId="9989cbae-e768-48b4-bcc8-7120afda6378" providerId="ADAL" clId="{A13F9EAD-9D4D-5043-881D-E986D88C8A8B}" dt="2021-02-06T04:50:58.612" v="3646" actId="1076"/>
          <ac:spMkLst>
            <pc:docMk/>
            <pc:sldMk cId="4258777224" sldId="910"/>
            <ac:spMk id="24" creationId="{3D34F142-08D4-2F4D-A893-643E6C715589}"/>
          </ac:spMkLst>
        </pc:spChg>
        <pc:spChg chg="mod">
          <ac:chgData name="Weihua Hu" userId="9989cbae-e768-48b4-bcc8-7120afda6378" providerId="ADAL" clId="{A13F9EAD-9D4D-5043-881D-E986D88C8A8B}" dt="2021-02-06T04:51:06.241" v="3648" actId="2711"/>
          <ac:spMkLst>
            <pc:docMk/>
            <pc:sldMk cId="4258777224" sldId="910"/>
            <ac:spMk id="25" creationId="{3A512BD8-3247-D347-804B-776341141C19}"/>
          </ac:spMkLst>
        </pc:spChg>
        <pc:spChg chg="add del mod">
          <ac:chgData name="Weihua Hu" userId="9989cbae-e768-48b4-bcc8-7120afda6378" providerId="ADAL" clId="{A13F9EAD-9D4D-5043-881D-E986D88C8A8B}" dt="2021-02-06T04:50:33.082" v="3639"/>
          <ac:spMkLst>
            <pc:docMk/>
            <pc:sldMk cId="4258777224" sldId="910"/>
            <ac:spMk id="26" creationId="{6F2C112A-367A-6C4E-B777-FCC7D59CA9C0}"/>
          </ac:spMkLst>
        </pc:spChg>
        <pc:spChg chg="add mod">
          <ac:chgData name="Weihua Hu" userId="9989cbae-e768-48b4-bcc8-7120afda6378" providerId="ADAL" clId="{A13F9EAD-9D4D-5043-881D-E986D88C8A8B}" dt="2021-02-06T04:50:35.349" v="3641"/>
          <ac:spMkLst>
            <pc:docMk/>
            <pc:sldMk cId="4258777224" sldId="910"/>
            <ac:spMk id="27" creationId="{19725775-7B9B-BA45-9731-E1B1DC467CF6}"/>
          </ac:spMkLst>
        </pc:spChg>
        <pc:spChg chg="add mod">
          <ac:chgData name="Weihua Hu" userId="9989cbae-e768-48b4-bcc8-7120afda6378" providerId="ADAL" clId="{A13F9EAD-9D4D-5043-881D-E986D88C8A8B}" dt="2021-02-06T04:51:46.545" v="3657"/>
          <ac:spMkLst>
            <pc:docMk/>
            <pc:sldMk cId="4258777224" sldId="910"/>
            <ac:spMk id="28" creationId="{FE810288-D77E-4140-96BF-3F67AE228AE0}"/>
          </ac:spMkLst>
        </pc:spChg>
      </pc:sldChg>
      <pc:sldChg chg="addSp delSp modSp del mod">
        <pc:chgData name="Weihua Hu" userId="9989cbae-e768-48b4-bcc8-7120afda6378" providerId="ADAL" clId="{A13F9EAD-9D4D-5043-881D-E986D88C8A8B}" dt="2021-02-09T01:13:07.859" v="16745" actId="2696"/>
        <pc:sldMkLst>
          <pc:docMk/>
          <pc:sldMk cId="1417195533" sldId="912"/>
        </pc:sldMkLst>
        <pc:spChg chg="del">
          <ac:chgData name="Weihua Hu" userId="9989cbae-e768-48b4-bcc8-7120afda6378" providerId="ADAL" clId="{A13F9EAD-9D4D-5043-881D-E986D88C8A8B}" dt="2021-02-06T04:51:55.129" v="3658" actId="478"/>
          <ac:spMkLst>
            <pc:docMk/>
            <pc:sldMk cId="1417195533" sldId="912"/>
            <ac:spMk id="11" creationId="{0B7E21AF-9A7C-334B-B47D-A8093ED0A865}"/>
          </ac:spMkLst>
        </pc:spChg>
        <pc:spChg chg="del">
          <ac:chgData name="Weihua Hu" userId="9989cbae-e768-48b4-bcc8-7120afda6378" providerId="ADAL" clId="{A13F9EAD-9D4D-5043-881D-E986D88C8A8B}" dt="2021-02-06T04:51:33.227" v="3654" actId="478"/>
          <ac:spMkLst>
            <pc:docMk/>
            <pc:sldMk cId="1417195533" sldId="912"/>
            <ac:spMk id="12" creationId="{478C915B-C676-1542-9EB4-222337583A61}"/>
          </ac:spMkLst>
        </pc:spChg>
        <pc:spChg chg="add mod">
          <ac:chgData name="Weihua Hu" userId="9989cbae-e768-48b4-bcc8-7120afda6378" providerId="ADAL" clId="{A13F9EAD-9D4D-5043-881D-E986D88C8A8B}" dt="2021-02-06T04:51:34.072" v="3655"/>
          <ac:spMkLst>
            <pc:docMk/>
            <pc:sldMk cId="1417195533" sldId="912"/>
            <ac:spMk id="22" creationId="{19D1FECD-1BB9-BA4B-A62B-1C2B8420A33E}"/>
          </ac:spMkLst>
        </pc:spChg>
        <pc:spChg chg="mod">
          <ac:chgData name="Weihua Hu" userId="9989cbae-e768-48b4-bcc8-7120afda6378" providerId="ADAL" clId="{A13F9EAD-9D4D-5043-881D-E986D88C8A8B}" dt="2021-02-06T04:52:05.642" v="3669" actId="20577"/>
          <ac:spMkLst>
            <pc:docMk/>
            <pc:sldMk cId="1417195533" sldId="912"/>
            <ac:spMk id="24" creationId="{3D34F142-08D4-2F4D-A893-643E6C715589}"/>
          </ac:spMkLst>
        </pc:spChg>
        <pc:spChg chg="mod">
          <ac:chgData name="Weihua Hu" userId="9989cbae-e768-48b4-bcc8-7120afda6378" providerId="ADAL" clId="{A13F9EAD-9D4D-5043-881D-E986D88C8A8B}" dt="2021-02-06T04:52:12.834" v="3670" actId="1076"/>
          <ac:spMkLst>
            <pc:docMk/>
            <pc:sldMk cId="1417195533" sldId="912"/>
            <ac:spMk id="25" creationId="{3A512BD8-3247-D347-804B-776341141C19}"/>
          </ac:spMkLst>
        </pc:spChg>
        <pc:spChg chg="add mod">
          <ac:chgData name="Weihua Hu" userId="9989cbae-e768-48b4-bcc8-7120afda6378" providerId="ADAL" clId="{A13F9EAD-9D4D-5043-881D-E986D88C8A8B}" dt="2021-02-06T04:51:56.001" v="3659"/>
          <ac:spMkLst>
            <pc:docMk/>
            <pc:sldMk cId="1417195533" sldId="912"/>
            <ac:spMk id="26" creationId="{9E8DFE4B-E98C-6B4E-AE3F-FCFDFF0DAD97}"/>
          </ac:spMkLst>
        </pc:spChg>
      </pc:sldChg>
      <pc:sldChg chg="modSp del mod">
        <pc:chgData name="Weihua Hu" userId="9989cbae-e768-48b4-bcc8-7120afda6378" providerId="ADAL" clId="{A13F9EAD-9D4D-5043-881D-E986D88C8A8B}" dt="2021-02-09T01:13:07.859" v="16745" actId="2696"/>
        <pc:sldMkLst>
          <pc:docMk/>
          <pc:sldMk cId="551989296" sldId="913"/>
        </pc:sldMkLst>
        <pc:spChg chg="mod">
          <ac:chgData name="Weihua Hu" userId="9989cbae-e768-48b4-bcc8-7120afda6378" providerId="ADAL" clId="{A13F9EAD-9D4D-5043-881D-E986D88C8A8B}" dt="2021-02-06T04:51:18.558" v="3651" actId="255"/>
          <ac:spMkLst>
            <pc:docMk/>
            <pc:sldMk cId="551989296" sldId="913"/>
            <ac:spMk id="11" creationId="{0B7E21AF-9A7C-334B-B47D-A8093ED0A865}"/>
          </ac:spMkLst>
        </pc:spChg>
        <pc:spChg chg="mod">
          <ac:chgData name="Weihua Hu" userId="9989cbae-e768-48b4-bcc8-7120afda6378" providerId="ADAL" clId="{A13F9EAD-9D4D-5043-881D-E986D88C8A8B}" dt="2021-02-06T04:51:25.187" v="3653" actId="2711"/>
          <ac:spMkLst>
            <pc:docMk/>
            <pc:sldMk cId="551989296" sldId="913"/>
            <ac:spMk id="12" creationId="{478C915B-C676-1542-9EB4-222337583A61}"/>
          </ac:spMkLst>
        </pc:spChg>
      </pc:sldChg>
      <pc:sldChg chg="addSp delSp modSp mod">
        <pc:chgData name="Weihua Hu" userId="9989cbae-e768-48b4-bcc8-7120afda6378" providerId="ADAL" clId="{A13F9EAD-9D4D-5043-881D-E986D88C8A8B}" dt="2021-02-16T00:21:32.066" v="27243" actId="20577"/>
        <pc:sldMkLst>
          <pc:docMk/>
          <pc:sldMk cId="4114597961" sldId="915"/>
        </pc:sldMkLst>
        <pc:spChg chg="mod">
          <ac:chgData name="Weihua Hu" userId="9989cbae-e768-48b4-bcc8-7120afda6378" providerId="ADAL" clId="{A13F9EAD-9D4D-5043-881D-E986D88C8A8B}" dt="2021-02-16T00:21:32.066" v="27243" actId="20577"/>
          <ac:spMkLst>
            <pc:docMk/>
            <pc:sldMk cId="4114597961" sldId="915"/>
            <ac:spMk id="2" creationId="{1FF15F24-BF2A-F94F-ACFC-DF83F65EA452}"/>
          </ac:spMkLst>
        </pc:spChg>
        <pc:spChg chg="mod">
          <ac:chgData name="Weihua Hu" userId="9989cbae-e768-48b4-bcc8-7120afda6378" providerId="ADAL" clId="{A13F9EAD-9D4D-5043-881D-E986D88C8A8B}" dt="2021-02-09T02:11:07.375" v="19503" actId="20577"/>
          <ac:spMkLst>
            <pc:docMk/>
            <pc:sldMk cId="4114597961" sldId="915"/>
            <ac:spMk id="3" creationId="{F675884F-56F9-D242-9A9F-2A069326C296}"/>
          </ac:spMkLst>
        </pc:spChg>
        <pc:spChg chg="del mod">
          <ac:chgData name="Weihua Hu" userId="9989cbae-e768-48b4-bcc8-7120afda6378" providerId="ADAL" clId="{A13F9EAD-9D4D-5043-881D-E986D88C8A8B}" dt="2021-02-09T01:57:45.365" v="18966" actId="478"/>
          <ac:spMkLst>
            <pc:docMk/>
            <pc:sldMk cId="4114597961" sldId="915"/>
            <ac:spMk id="8" creationId="{CB9F9883-619D-1141-9D3A-41A3D5117CA4}"/>
          </ac:spMkLst>
        </pc:spChg>
        <pc:spChg chg="mod">
          <ac:chgData name="Weihua Hu" userId="9989cbae-e768-48b4-bcc8-7120afda6378" providerId="ADAL" clId="{A13F9EAD-9D4D-5043-881D-E986D88C8A8B}" dt="2021-02-09T01:57:10.113" v="18961" actId="2085"/>
          <ac:spMkLst>
            <pc:docMk/>
            <pc:sldMk cId="4114597961" sldId="915"/>
            <ac:spMk id="10" creationId="{2D6B7BA2-3633-5B48-9137-45BB2383D86F}"/>
          </ac:spMkLst>
        </pc:spChg>
        <pc:spChg chg="mod">
          <ac:chgData name="Weihua Hu" userId="9989cbae-e768-48b4-bcc8-7120afda6378" providerId="ADAL" clId="{A13F9EAD-9D4D-5043-881D-E986D88C8A8B}" dt="2021-02-09T01:57:10.113" v="18961" actId="2085"/>
          <ac:spMkLst>
            <pc:docMk/>
            <pc:sldMk cId="4114597961" sldId="915"/>
            <ac:spMk id="11" creationId="{DFD1BF8B-4398-FB46-A402-F6B893FDBB64}"/>
          </ac:spMkLst>
        </pc:spChg>
        <pc:spChg chg="mod">
          <ac:chgData name="Weihua Hu" userId="9989cbae-e768-48b4-bcc8-7120afda6378" providerId="ADAL" clId="{A13F9EAD-9D4D-5043-881D-E986D88C8A8B}" dt="2021-02-09T01:57:10.113" v="18961" actId="2085"/>
          <ac:spMkLst>
            <pc:docMk/>
            <pc:sldMk cId="4114597961" sldId="915"/>
            <ac:spMk id="12" creationId="{690558EC-C062-3B4C-B738-5EE18F4D99A8}"/>
          </ac:spMkLst>
        </pc:spChg>
        <pc:spChg chg="mod">
          <ac:chgData name="Weihua Hu" userId="9989cbae-e768-48b4-bcc8-7120afda6378" providerId="ADAL" clId="{A13F9EAD-9D4D-5043-881D-E986D88C8A8B}" dt="2021-02-06T04:53:31.072" v="3680" actId="2711"/>
          <ac:spMkLst>
            <pc:docMk/>
            <pc:sldMk cId="4114597961" sldId="915"/>
            <ac:spMk id="13" creationId="{ACAF32A8-87AC-9349-8207-96F7A0AB80B8}"/>
          </ac:spMkLst>
        </pc:spChg>
        <pc:spChg chg="mod">
          <ac:chgData name="Weihua Hu" userId="9989cbae-e768-48b4-bcc8-7120afda6378" providerId="ADAL" clId="{A13F9EAD-9D4D-5043-881D-E986D88C8A8B}" dt="2021-02-06T04:53:13.649" v="3676" actId="14100"/>
          <ac:spMkLst>
            <pc:docMk/>
            <pc:sldMk cId="4114597961" sldId="915"/>
            <ac:spMk id="19" creationId="{C83CA8BD-26F7-1344-BC66-C27628662297}"/>
          </ac:spMkLst>
        </pc:spChg>
        <pc:spChg chg="mod">
          <ac:chgData name="Weihua Hu" userId="9989cbae-e768-48b4-bcc8-7120afda6378" providerId="ADAL" clId="{A13F9EAD-9D4D-5043-881D-E986D88C8A8B}" dt="2021-02-06T04:53:07.107" v="3674" actId="113"/>
          <ac:spMkLst>
            <pc:docMk/>
            <pc:sldMk cId="4114597961" sldId="915"/>
            <ac:spMk id="20" creationId="{6EDFCB9B-4386-974D-920A-CC34E47BDCBD}"/>
          </ac:spMkLst>
        </pc:spChg>
        <pc:spChg chg="mod">
          <ac:chgData name="Weihua Hu" userId="9989cbae-e768-48b4-bcc8-7120afda6378" providerId="ADAL" clId="{A13F9EAD-9D4D-5043-881D-E986D88C8A8B}" dt="2021-02-09T01:57:33.752" v="18964" actId="207"/>
          <ac:spMkLst>
            <pc:docMk/>
            <pc:sldMk cId="4114597961" sldId="915"/>
            <ac:spMk id="29" creationId="{AC0F0739-6998-AF49-922A-A4E08D9EEC60}"/>
          </ac:spMkLst>
        </pc:spChg>
        <pc:spChg chg="mod">
          <ac:chgData name="Weihua Hu" userId="9989cbae-e768-48b4-bcc8-7120afda6378" providerId="ADAL" clId="{A13F9EAD-9D4D-5043-881D-E986D88C8A8B}" dt="2021-02-09T01:57:17.636" v="18962" actId="2085"/>
          <ac:spMkLst>
            <pc:docMk/>
            <pc:sldMk cId="4114597961" sldId="915"/>
            <ac:spMk id="31" creationId="{52D2B8DA-4E40-CA43-B00A-8CDA389BB95B}"/>
          </ac:spMkLst>
        </pc:spChg>
        <pc:spChg chg="add del">
          <ac:chgData name="Weihua Hu" userId="9989cbae-e768-48b4-bcc8-7120afda6378" providerId="ADAL" clId="{A13F9EAD-9D4D-5043-881D-E986D88C8A8B}" dt="2021-02-09T01:55:19.654" v="18926" actId="478"/>
          <ac:spMkLst>
            <pc:docMk/>
            <pc:sldMk cId="4114597961" sldId="915"/>
            <ac:spMk id="37" creationId="{C5240E90-624A-8049-8536-92F082177B2D}"/>
          </ac:spMkLst>
        </pc:spChg>
        <pc:spChg chg="mod">
          <ac:chgData name="Weihua Hu" userId="9989cbae-e768-48b4-bcc8-7120afda6378" providerId="ADAL" clId="{A13F9EAD-9D4D-5043-881D-E986D88C8A8B}" dt="2021-02-09T01:57:17.636" v="18962" actId="2085"/>
          <ac:spMkLst>
            <pc:docMk/>
            <pc:sldMk cId="4114597961" sldId="915"/>
            <ac:spMk id="39" creationId="{FC33F205-C70D-C148-8EFF-B8FE22E02797}"/>
          </ac:spMkLst>
        </pc:spChg>
        <pc:spChg chg="mod">
          <ac:chgData name="Weihua Hu" userId="9989cbae-e768-48b4-bcc8-7120afda6378" providerId="ADAL" clId="{A13F9EAD-9D4D-5043-881D-E986D88C8A8B}" dt="2021-02-09T01:57:17.636" v="18962" actId="2085"/>
          <ac:spMkLst>
            <pc:docMk/>
            <pc:sldMk cId="4114597961" sldId="915"/>
            <ac:spMk id="40" creationId="{9034ADF1-DFAA-EB48-A662-C3EF1DBBF3DE}"/>
          </ac:spMkLst>
        </pc:spChg>
        <pc:spChg chg="del mod topLvl">
          <ac:chgData name="Weihua Hu" userId="9989cbae-e768-48b4-bcc8-7120afda6378" providerId="ADAL" clId="{A13F9EAD-9D4D-5043-881D-E986D88C8A8B}" dt="2021-02-09T01:58:00.303" v="18970" actId="478"/>
          <ac:spMkLst>
            <pc:docMk/>
            <pc:sldMk cId="4114597961" sldId="915"/>
            <ac:spMk id="46" creationId="{8D01AF9E-3CA4-2A46-9FBF-2D5CE87593EC}"/>
          </ac:spMkLst>
        </pc:spChg>
        <pc:spChg chg="mod">
          <ac:chgData name="Weihua Hu" userId="9989cbae-e768-48b4-bcc8-7120afda6378" providerId="ADAL" clId="{A13F9EAD-9D4D-5043-881D-E986D88C8A8B}" dt="2021-02-09T01:58:15.521" v="18974" actId="2085"/>
          <ac:spMkLst>
            <pc:docMk/>
            <pc:sldMk cId="4114597961" sldId="915"/>
            <ac:spMk id="47" creationId="{B400FA28-AEE5-F446-817A-BE3382A34F2F}"/>
          </ac:spMkLst>
        </pc:spChg>
        <pc:spChg chg="del mod topLvl">
          <ac:chgData name="Weihua Hu" userId="9989cbae-e768-48b4-bcc8-7120afda6378" providerId="ADAL" clId="{A13F9EAD-9D4D-5043-881D-E986D88C8A8B}" dt="2021-02-09T01:58:00.303" v="18970" actId="478"/>
          <ac:spMkLst>
            <pc:docMk/>
            <pc:sldMk cId="4114597961" sldId="915"/>
            <ac:spMk id="48" creationId="{A201015D-2E97-2744-8DC3-A066018B31BC}"/>
          </ac:spMkLst>
        </pc:spChg>
        <pc:spChg chg="mod topLvl">
          <ac:chgData name="Weihua Hu" userId="9989cbae-e768-48b4-bcc8-7120afda6378" providerId="ADAL" clId="{A13F9EAD-9D4D-5043-881D-E986D88C8A8B}" dt="2021-02-09T01:58:09.434" v="18973" actId="1036"/>
          <ac:spMkLst>
            <pc:docMk/>
            <pc:sldMk cId="4114597961" sldId="915"/>
            <ac:spMk id="49" creationId="{0D94CADC-9050-6B41-973C-676F87640541}"/>
          </ac:spMkLst>
        </pc:spChg>
        <pc:spChg chg="mod">
          <ac:chgData name="Weihua Hu" userId="9989cbae-e768-48b4-bcc8-7120afda6378" providerId="ADAL" clId="{A13F9EAD-9D4D-5043-881D-E986D88C8A8B}" dt="2021-02-06T04:53:21.788" v="3678" actId="113"/>
          <ac:spMkLst>
            <pc:docMk/>
            <pc:sldMk cId="4114597961" sldId="915"/>
            <ac:spMk id="52" creationId="{E622F14F-446C-CF4B-824E-31CF40FFA2AA}"/>
          </ac:spMkLst>
        </pc:spChg>
        <pc:grpChg chg="add del mod">
          <ac:chgData name="Weihua Hu" userId="9989cbae-e768-48b4-bcc8-7120afda6378" providerId="ADAL" clId="{A13F9EAD-9D4D-5043-881D-E986D88C8A8B}" dt="2021-02-09T01:57:55.922" v="18969" actId="165"/>
          <ac:grpSpMkLst>
            <pc:docMk/>
            <pc:sldMk cId="4114597961" sldId="915"/>
            <ac:grpSpMk id="41" creationId="{0F5CA2B5-AEDA-1D44-9586-B516EC75BD21}"/>
          </ac:grpSpMkLst>
        </pc:grpChg>
        <pc:grpChg chg="mod">
          <ac:chgData name="Weihua Hu" userId="9989cbae-e768-48b4-bcc8-7120afda6378" providerId="ADAL" clId="{A13F9EAD-9D4D-5043-881D-E986D88C8A8B}" dt="2021-02-09T01:56:49.050" v="18959" actId="1076"/>
          <ac:grpSpMkLst>
            <pc:docMk/>
            <pc:sldMk cId="4114597961" sldId="915"/>
            <ac:grpSpMk id="45" creationId="{EE2E63C3-0371-E54D-98C0-1BED760F526B}"/>
          </ac:grpSpMkLst>
        </pc:grpChg>
      </pc:sldChg>
      <pc:sldChg chg="modSp del mod">
        <pc:chgData name="Weihua Hu" userId="9989cbae-e768-48b4-bcc8-7120afda6378" providerId="ADAL" clId="{A13F9EAD-9D4D-5043-881D-E986D88C8A8B}" dt="2021-02-09T02:52:54.940" v="21194" actId="2696"/>
        <pc:sldMkLst>
          <pc:docMk/>
          <pc:sldMk cId="3874126752" sldId="917"/>
        </pc:sldMkLst>
        <pc:spChg chg="mod">
          <ac:chgData name="Weihua Hu" userId="9989cbae-e768-48b4-bcc8-7120afda6378" providerId="ADAL" clId="{A13F9EAD-9D4D-5043-881D-E986D88C8A8B}" dt="2021-02-06T04:55:49.872" v="3703" actId="14100"/>
          <ac:spMkLst>
            <pc:docMk/>
            <pc:sldMk cId="3874126752" sldId="917"/>
            <ac:spMk id="11" creationId="{0B7E21AF-9A7C-334B-B47D-A8093ED0A865}"/>
          </ac:spMkLst>
        </pc:spChg>
        <pc:spChg chg="mod">
          <ac:chgData name="Weihua Hu" userId="9989cbae-e768-48b4-bcc8-7120afda6378" providerId="ADAL" clId="{A13F9EAD-9D4D-5043-881D-E986D88C8A8B}" dt="2021-02-06T04:55:13.111" v="3698" actId="2711"/>
          <ac:spMkLst>
            <pc:docMk/>
            <pc:sldMk cId="3874126752" sldId="917"/>
            <ac:spMk id="12" creationId="{478C915B-C676-1542-9EB4-222337583A61}"/>
          </ac:spMkLst>
        </pc:spChg>
      </pc:sldChg>
      <pc:sldChg chg="addSp delSp modSp del mod">
        <pc:chgData name="Weihua Hu" userId="9989cbae-e768-48b4-bcc8-7120afda6378" providerId="ADAL" clId="{A13F9EAD-9D4D-5043-881D-E986D88C8A8B}" dt="2021-02-09T02:52:54.940" v="21194" actId="2696"/>
        <pc:sldMkLst>
          <pc:docMk/>
          <pc:sldMk cId="2563306738" sldId="918"/>
        </pc:sldMkLst>
        <pc:spChg chg="mod">
          <ac:chgData name="Weihua Hu" userId="9989cbae-e768-48b4-bcc8-7120afda6378" providerId="ADAL" clId="{A13F9EAD-9D4D-5043-881D-E986D88C8A8B}" dt="2021-02-06T04:56:29.989" v="3707" actId="2711"/>
          <ac:spMkLst>
            <pc:docMk/>
            <pc:sldMk cId="2563306738" sldId="918"/>
            <ac:spMk id="12" creationId="{478C915B-C676-1542-9EB4-222337583A61}"/>
          </ac:spMkLst>
        </pc:spChg>
        <pc:spChg chg="del">
          <ac:chgData name="Weihua Hu" userId="9989cbae-e768-48b4-bcc8-7120afda6378" providerId="ADAL" clId="{A13F9EAD-9D4D-5043-881D-E986D88C8A8B}" dt="2021-02-06T04:55:56.798" v="3704" actId="478"/>
          <ac:spMkLst>
            <pc:docMk/>
            <pc:sldMk cId="2563306738" sldId="918"/>
            <ac:spMk id="22" creationId="{01C4683D-8E0E-374E-AAA8-875AC10013DD}"/>
          </ac:spMkLst>
        </pc:spChg>
        <pc:spChg chg="mod">
          <ac:chgData name="Weihua Hu" userId="9989cbae-e768-48b4-bcc8-7120afda6378" providerId="ADAL" clId="{A13F9EAD-9D4D-5043-881D-E986D88C8A8B}" dt="2021-02-06T04:56:45.249" v="3710" actId="113"/>
          <ac:spMkLst>
            <pc:docMk/>
            <pc:sldMk cId="2563306738" sldId="918"/>
            <ac:spMk id="24" creationId="{3D34F142-08D4-2F4D-A893-643E6C715589}"/>
          </ac:spMkLst>
        </pc:spChg>
        <pc:spChg chg="add mod">
          <ac:chgData name="Weihua Hu" userId="9989cbae-e768-48b4-bcc8-7120afda6378" providerId="ADAL" clId="{A13F9EAD-9D4D-5043-881D-E986D88C8A8B}" dt="2021-02-06T04:55:58.200" v="3705"/>
          <ac:spMkLst>
            <pc:docMk/>
            <pc:sldMk cId="2563306738" sldId="918"/>
            <ac:spMk id="25" creationId="{CB260C22-7475-454E-A1A3-3E60E898856B}"/>
          </ac:spMkLst>
        </pc:spChg>
      </pc:sldChg>
      <pc:sldChg chg="addSp delSp modSp mod">
        <pc:chgData name="Weihua Hu" userId="9989cbae-e768-48b4-bcc8-7120afda6378" providerId="ADAL" clId="{A13F9EAD-9D4D-5043-881D-E986D88C8A8B}" dt="2021-02-09T04:34:25.942" v="25835" actId="20577"/>
        <pc:sldMkLst>
          <pc:docMk/>
          <pc:sldMk cId="4066213033" sldId="923"/>
        </pc:sldMkLst>
        <pc:spChg chg="add del mod">
          <ac:chgData name="Weihua Hu" userId="9989cbae-e768-48b4-bcc8-7120afda6378" providerId="ADAL" clId="{A13F9EAD-9D4D-5043-881D-E986D88C8A8B}" dt="2021-02-09T04:31:48.060" v="25694" actId="478"/>
          <ac:spMkLst>
            <pc:docMk/>
            <pc:sldMk cId="4066213033" sldId="923"/>
            <ac:spMk id="2" creationId="{5E15CFA5-3560-FB46-A14D-C92E55F56186}"/>
          </ac:spMkLst>
        </pc:spChg>
        <pc:spChg chg="mod">
          <ac:chgData name="Weihua Hu" userId="9989cbae-e768-48b4-bcc8-7120afda6378" providerId="ADAL" clId="{A13F9EAD-9D4D-5043-881D-E986D88C8A8B}" dt="2021-02-09T04:32:18.565" v="25775" actId="20577"/>
          <ac:spMkLst>
            <pc:docMk/>
            <pc:sldMk cId="4066213033" sldId="923"/>
            <ac:spMk id="3" creationId="{AB0399E3-D304-BF43-B548-DA50A9DEBECF}"/>
          </ac:spMkLst>
        </pc:spChg>
        <pc:spChg chg="add del mod">
          <ac:chgData name="Weihua Hu" userId="9989cbae-e768-48b4-bcc8-7120afda6378" providerId="ADAL" clId="{A13F9EAD-9D4D-5043-881D-E986D88C8A8B}" dt="2021-02-09T04:31:50.929" v="25695" actId="478"/>
          <ac:spMkLst>
            <pc:docMk/>
            <pc:sldMk cId="4066213033" sldId="923"/>
            <ac:spMk id="7" creationId="{1254BD79-F391-A24B-9DFE-A78031530C18}"/>
          </ac:spMkLst>
        </pc:spChg>
        <pc:spChg chg="mod">
          <ac:chgData name="Weihua Hu" userId="9989cbae-e768-48b4-bcc8-7120afda6378" providerId="ADAL" clId="{A13F9EAD-9D4D-5043-881D-E986D88C8A8B}" dt="2021-02-09T04:34:12.455" v="25803" actId="20577"/>
          <ac:spMkLst>
            <pc:docMk/>
            <pc:sldMk cId="4066213033" sldId="923"/>
            <ac:spMk id="9" creationId="{FE4A52EC-7E4B-2147-A891-407F36E27642}"/>
          </ac:spMkLst>
        </pc:spChg>
        <pc:spChg chg="del">
          <ac:chgData name="Weihua Hu" userId="9989cbae-e768-48b4-bcc8-7120afda6378" providerId="ADAL" clId="{A13F9EAD-9D4D-5043-881D-E986D88C8A8B}" dt="2021-02-09T04:30:22.537" v="25669" actId="478"/>
          <ac:spMkLst>
            <pc:docMk/>
            <pc:sldMk cId="4066213033" sldId="923"/>
            <ac:spMk id="12" creationId="{E69087C6-B14B-7F43-A1B2-FF7B12748DA0}"/>
          </ac:spMkLst>
        </pc:spChg>
        <pc:spChg chg="add del mod">
          <ac:chgData name="Weihua Hu" userId="9989cbae-e768-48b4-bcc8-7120afda6378" providerId="ADAL" clId="{A13F9EAD-9D4D-5043-881D-E986D88C8A8B}" dt="2021-02-09T04:32:31.297" v="25777"/>
          <ac:spMkLst>
            <pc:docMk/>
            <pc:sldMk cId="4066213033" sldId="923"/>
            <ac:spMk id="13" creationId="{00206902-7122-F34E-A94F-4C1D6174D5B2}"/>
          </ac:spMkLst>
        </pc:spChg>
        <pc:spChg chg="del mod">
          <ac:chgData name="Weihua Hu" userId="9989cbae-e768-48b4-bcc8-7120afda6378" providerId="ADAL" clId="{A13F9EAD-9D4D-5043-881D-E986D88C8A8B}" dt="2021-02-06T02:32:34.015" v="2378" actId="478"/>
          <ac:spMkLst>
            <pc:docMk/>
            <pc:sldMk cId="4066213033" sldId="923"/>
            <ac:spMk id="13" creationId="{3AD8992A-9974-B246-9B02-7920C6842A60}"/>
          </ac:spMkLst>
        </pc:spChg>
        <pc:spChg chg="add del mod">
          <ac:chgData name="Weihua Hu" userId="9989cbae-e768-48b4-bcc8-7120afda6378" providerId="ADAL" clId="{A13F9EAD-9D4D-5043-881D-E986D88C8A8B}" dt="2021-02-09T04:32:31.297" v="25777"/>
          <ac:spMkLst>
            <pc:docMk/>
            <pc:sldMk cId="4066213033" sldId="923"/>
            <ac:spMk id="14" creationId="{3BFAAEE0-6354-2145-9321-D6AEE550E3BD}"/>
          </ac:spMkLst>
        </pc:spChg>
        <pc:spChg chg="add del mod">
          <ac:chgData name="Weihua Hu" userId="9989cbae-e768-48b4-bcc8-7120afda6378" providerId="ADAL" clId="{A13F9EAD-9D4D-5043-881D-E986D88C8A8B}" dt="2021-02-09T04:32:31.297" v="25777"/>
          <ac:spMkLst>
            <pc:docMk/>
            <pc:sldMk cId="4066213033" sldId="923"/>
            <ac:spMk id="15" creationId="{5E5F4A8E-FF7C-A14F-A5E2-396EA41387AC}"/>
          </ac:spMkLst>
        </pc:spChg>
        <pc:spChg chg="add del mod">
          <ac:chgData name="Weihua Hu" userId="9989cbae-e768-48b4-bcc8-7120afda6378" providerId="ADAL" clId="{A13F9EAD-9D4D-5043-881D-E986D88C8A8B}" dt="2021-02-09T04:32:31.297" v="25777"/>
          <ac:spMkLst>
            <pc:docMk/>
            <pc:sldMk cId="4066213033" sldId="923"/>
            <ac:spMk id="21" creationId="{43E7CB0A-8CA8-D144-8459-6FD9F86EE44F}"/>
          </ac:spMkLst>
        </pc:spChg>
        <pc:spChg chg="add del mod">
          <ac:chgData name="Weihua Hu" userId="9989cbae-e768-48b4-bcc8-7120afda6378" providerId="ADAL" clId="{A13F9EAD-9D4D-5043-881D-E986D88C8A8B}" dt="2021-02-09T04:32:31.297" v="25777"/>
          <ac:spMkLst>
            <pc:docMk/>
            <pc:sldMk cId="4066213033" sldId="923"/>
            <ac:spMk id="22" creationId="{AF1A831E-E615-3C47-99BA-130A7EEFEB71}"/>
          </ac:spMkLst>
        </pc:spChg>
        <pc:spChg chg="add del mod">
          <ac:chgData name="Weihua Hu" userId="9989cbae-e768-48b4-bcc8-7120afda6378" providerId="ADAL" clId="{A13F9EAD-9D4D-5043-881D-E986D88C8A8B}" dt="2021-02-09T04:32:31.297" v="25777"/>
          <ac:spMkLst>
            <pc:docMk/>
            <pc:sldMk cId="4066213033" sldId="923"/>
            <ac:spMk id="24" creationId="{7C174BC5-9D5C-C14B-9653-D66D7376D73F}"/>
          </ac:spMkLst>
        </pc:spChg>
        <pc:spChg chg="add del mod">
          <ac:chgData name="Weihua Hu" userId="9989cbae-e768-48b4-bcc8-7120afda6378" providerId="ADAL" clId="{A13F9EAD-9D4D-5043-881D-E986D88C8A8B}" dt="2021-02-09T04:32:31.297" v="25777"/>
          <ac:spMkLst>
            <pc:docMk/>
            <pc:sldMk cId="4066213033" sldId="923"/>
            <ac:spMk id="27" creationId="{4AAC3771-81BE-F641-86E0-4AE1CE8DB544}"/>
          </ac:spMkLst>
        </pc:spChg>
        <pc:spChg chg="add del mod">
          <ac:chgData name="Weihua Hu" userId="9989cbae-e768-48b4-bcc8-7120afda6378" providerId="ADAL" clId="{A13F9EAD-9D4D-5043-881D-E986D88C8A8B}" dt="2021-02-09T04:32:31.297" v="25777"/>
          <ac:spMkLst>
            <pc:docMk/>
            <pc:sldMk cId="4066213033" sldId="923"/>
            <ac:spMk id="28" creationId="{E9B1A865-75A2-9047-84C2-378BB7EE9201}"/>
          </ac:spMkLst>
        </pc:spChg>
        <pc:spChg chg="add del mod">
          <ac:chgData name="Weihua Hu" userId="9989cbae-e768-48b4-bcc8-7120afda6378" providerId="ADAL" clId="{A13F9EAD-9D4D-5043-881D-E986D88C8A8B}" dt="2021-02-09T04:32:31.297" v="25777"/>
          <ac:spMkLst>
            <pc:docMk/>
            <pc:sldMk cId="4066213033" sldId="923"/>
            <ac:spMk id="29" creationId="{1F0BDA49-5C7D-BD47-810B-72F029E62D79}"/>
          </ac:spMkLst>
        </pc:spChg>
        <pc:spChg chg="add del mod">
          <ac:chgData name="Weihua Hu" userId="9989cbae-e768-48b4-bcc8-7120afda6378" providerId="ADAL" clId="{A13F9EAD-9D4D-5043-881D-E986D88C8A8B}" dt="2021-02-09T04:32:31.297" v="25777"/>
          <ac:spMkLst>
            <pc:docMk/>
            <pc:sldMk cId="4066213033" sldId="923"/>
            <ac:spMk id="30" creationId="{407E10C4-057A-194D-AA2C-CEDEFE95514E}"/>
          </ac:spMkLst>
        </pc:spChg>
        <pc:spChg chg="add del mod">
          <ac:chgData name="Weihua Hu" userId="9989cbae-e768-48b4-bcc8-7120afda6378" providerId="ADAL" clId="{A13F9EAD-9D4D-5043-881D-E986D88C8A8B}" dt="2021-02-09T04:32:31.297" v="25777"/>
          <ac:spMkLst>
            <pc:docMk/>
            <pc:sldMk cId="4066213033" sldId="923"/>
            <ac:spMk id="31" creationId="{86DDCF27-348D-7E4E-8DAA-F87913ED7102}"/>
          </ac:spMkLst>
        </pc:spChg>
        <pc:spChg chg="add del mod">
          <ac:chgData name="Weihua Hu" userId="9989cbae-e768-48b4-bcc8-7120afda6378" providerId="ADAL" clId="{A13F9EAD-9D4D-5043-881D-E986D88C8A8B}" dt="2021-02-09T04:32:31.297" v="25777"/>
          <ac:spMkLst>
            <pc:docMk/>
            <pc:sldMk cId="4066213033" sldId="923"/>
            <ac:spMk id="34" creationId="{9AEB656F-8361-D140-A077-CBF2DD9C7445}"/>
          </ac:spMkLst>
        </pc:spChg>
        <pc:spChg chg="add del mod">
          <ac:chgData name="Weihua Hu" userId="9989cbae-e768-48b4-bcc8-7120afda6378" providerId="ADAL" clId="{A13F9EAD-9D4D-5043-881D-E986D88C8A8B}" dt="2021-02-09T04:32:31.297" v="25777"/>
          <ac:spMkLst>
            <pc:docMk/>
            <pc:sldMk cId="4066213033" sldId="923"/>
            <ac:spMk id="35" creationId="{72BC290C-8A7B-6F42-B1C9-A5D85AAE1DBA}"/>
          </ac:spMkLst>
        </pc:spChg>
        <pc:spChg chg="add del mod">
          <ac:chgData name="Weihua Hu" userId="9989cbae-e768-48b4-bcc8-7120afda6378" providerId="ADAL" clId="{A13F9EAD-9D4D-5043-881D-E986D88C8A8B}" dt="2021-02-09T04:32:31.297" v="25777"/>
          <ac:spMkLst>
            <pc:docMk/>
            <pc:sldMk cId="4066213033" sldId="923"/>
            <ac:spMk id="36" creationId="{0EA16AB0-7661-F941-A220-1BAC169FC79B}"/>
          </ac:spMkLst>
        </pc:spChg>
        <pc:spChg chg="add del mod">
          <ac:chgData name="Weihua Hu" userId="9989cbae-e768-48b4-bcc8-7120afda6378" providerId="ADAL" clId="{A13F9EAD-9D4D-5043-881D-E986D88C8A8B}" dt="2021-02-09T04:32:31.297" v="25777"/>
          <ac:spMkLst>
            <pc:docMk/>
            <pc:sldMk cId="4066213033" sldId="923"/>
            <ac:spMk id="37" creationId="{43A0F65E-DCA1-A043-A49A-0CF00B6DBC74}"/>
          </ac:spMkLst>
        </pc:spChg>
        <pc:spChg chg="add del mod">
          <ac:chgData name="Weihua Hu" userId="9989cbae-e768-48b4-bcc8-7120afda6378" providerId="ADAL" clId="{A13F9EAD-9D4D-5043-881D-E986D88C8A8B}" dt="2021-02-09T04:32:31.297" v="25777"/>
          <ac:spMkLst>
            <pc:docMk/>
            <pc:sldMk cId="4066213033" sldId="923"/>
            <ac:spMk id="38" creationId="{98D2DFC3-DD46-5142-869D-40667B1531C7}"/>
          </ac:spMkLst>
        </pc:spChg>
        <pc:spChg chg="add del mod">
          <ac:chgData name="Weihua Hu" userId="9989cbae-e768-48b4-bcc8-7120afda6378" providerId="ADAL" clId="{A13F9EAD-9D4D-5043-881D-E986D88C8A8B}" dt="2021-02-09T04:32:31.297" v="25777"/>
          <ac:spMkLst>
            <pc:docMk/>
            <pc:sldMk cId="4066213033" sldId="923"/>
            <ac:spMk id="39" creationId="{B5F2AE98-0A6D-0341-9078-50AF1B8F1851}"/>
          </ac:spMkLst>
        </pc:spChg>
        <pc:spChg chg="add del mod">
          <ac:chgData name="Weihua Hu" userId="9989cbae-e768-48b4-bcc8-7120afda6378" providerId="ADAL" clId="{A13F9EAD-9D4D-5043-881D-E986D88C8A8B}" dt="2021-02-09T04:32:31.297" v="25777"/>
          <ac:spMkLst>
            <pc:docMk/>
            <pc:sldMk cId="4066213033" sldId="923"/>
            <ac:spMk id="40" creationId="{7BA62600-C231-8541-A064-3845622584AC}"/>
          </ac:spMkLst>
        </pc:spChg>
        <pc:spChg chg="add del mod">
          <ac:chgData name="Weihua Hu" userId="9989cbae-e768-48b4-bcc8-7120afda6378" providerId="ADAL" clId="{A13F9EAD-9D4D-5043-881D-E986D88C8A8B}" dt="2021-02-09T04:32:31.297" v="25777"/>
          <ac:spMkLst>
            <pc:docMk/>
            <pc:sldMk cId="4066213033" sldId="923"/>
            <ac:spMk id="41" creationId="{5DFD3EBC-FFB9-AB4F-9BA9-7818CEC70AD7}"/>
          </ac:spMkLst>
        </pc:spChg>
        <pc:spChg chg="add del mod">
          <ac:chgData name="Weihua Hu" userId="9989cbae-e768-48b4-bcc8-7120afda6378" providerId="ADAL" clId="{A13F9EAD-9D4D-5043-881D-E986D88C8A8B}" dt="2021-02-09T04:32:31.297" v="25777"/>
          <ac:spMkLst>
            <pc:docMk/>
            <pc:sldMk cId="4066213033" sldId="923"/>
            <ac:spMk id="42" creationId="{07E044D4-08B2-A54F-82F1-454C076A9F5D}"/>
          </ac:spMkLst>
        </pc:spChg>
        <pc:spChg chg="add del mod">
          <ac:chgData name="Weihua Hu" userId="9989cbae-e768-48b4-bcc8-7120afda6378" providerId="ADAL" clId="{A13F9EAD-9D4D-5043-881D-E986D88C8A8B}" dt="2021-02-09T04:32:31.297" v="25777"/>
          <ac:spMkLst>
            <pc:docMk/>
            <pc:sldMk cId="4066213033" sldId="923"/>
            <ac:spMk id="43" creationId="{E559FBEA-0F66-D843-BCD4-241057E7863B}"/>
          </ac:spMkLst>
        </pc:spChg>
        <pc:spChg chg="add del mod">
          <ac:chgData name="Weihua Hu" userId="9989cbae-e768-48b4-bcc8-7120afda6378" providerId="ADAL" clId="{A13F9EAD-9D4D-5043-881D-E986D88C8A8B}" dt="2021-02-09T04:32:31.297" v="25777"/>
          <ac:spMkLst>
            <pc:docMk/>
            <pc:sldMk cId="4066213033" sldId="923"/>
            <ac:spMk id="44" creationId="{D5C3367E-43C6-7F46-88BD-12C94E797F07}"/>
          </ac:spMkLst>
        </pc:spChg>
        <pc:spChg chg="add del mod">
          <ac:chgData name="Weihua Hu" userId="9989cbae-e768-48b4-bcc8-7120afda6378" providerId="ADAL" clId="{A13F9EAD-9D4D-5043-881D-E986D88C8A8B}" dt="2021-02-09T04:32:31.297" v="25777"/>
          <ac:spMkLst>
            <pc:docMk/>
            <pc:sldMk cId="4066213033" sldId="923"/>
            <ac:spMk id="45" creationId="{2CD3EF1F-49CB-5646-B2FE-122CBE400198}"/>
          </ac:spMkLst>
        </pc:spChg>
        <pc:spChg chg="add del mod">
          <ac:chgData name="Weihua Hu" userId="9989cbae-e768-48b4-bcc8-7120afda6378" providerId="ADAL" clId="{A13F9EAD-9D4D-5043-881D-E986D88C8A8B}" dt="2021-02-09T04:32:31.297" v="25777"/>
          <ac:spMkLst>
            <pc:docMk/>
            <pc:sldMk cId="4066213033" sldId="923"/>
            <ac:spMk id="46" creationId="{79800130-8F0F-9943-A18B-6206AE0FAE97}"/>
          </ac:spMkLst>
        </pc:spChg>
        <pc:spChg chg="add del mod">
          <ac:chgData name="Weihua Hu" userId="9989cbae-e768-48b4-bcc8-7120afda6378" providerId="ADAL" clId="{A13F9EAD-9D4D-5043-881D-E986D88C8A8B}" dt="2021-02-09T04:32:31.297" v="25777"/>
          <ac:spMkLst>
            <pc:docMk/>
            <pc:sldMk cId="4066213033" sldId="923"/>
            <ac:spMk id="47" creationId="{3DB3BB9F-E672-E648-B812-7DC4016920EE}"/>
          </ac:spMkLst>
        </pc:spChg>
        <pc:spChg chg="add del mod">
          <ac:chgData name="Weihua Hu" userId="9989cbae-e768-48b4-bcc8-7120afda6378" providerId="ADAL" clId="{A13F9EAD-9D4D-5043-881D-E986D88C8A8B}" dt="2021-02-09T04:32:31.297" v="25777"/>
          <ac:spMkLst>
            <pc:docMk/>
            <pc:sldMk cId="4066213033" sldId="923"/>
            <ac:spMk id="48" creationId="{E3EB2E8F-4B41-884A-AE96-7313792F9D02}"/>
          </ac:spMkLst>
        </pc:spChg>
        <pc:spChg chg="add del mod">
          <ac:chgData name="Weihua Hu" userId="9989cbae-e768-48b4-bcc8-7120afda6378" providerId="ADAL" clId="{A13F9EAD-9D4D-5043-881D-E986D88C8A8B}" dt="2021-02-09T04:32:31.297" v="25777"/>
          <ac:spMkLst>
            <pc:docMk/>
            <pc:sldMk cId="4066213033" sldId="923"/>
            <ac:spMk id="63" creationId="{34E87E5A-730A-C04E-B569-F8942D0DEF8C}"/>
          </ac:spMkLst>
        </pc:spChg>
        <pc:spChg chg="add del mod">
          <ac:chgData name="Weihua Hu" userId="9989cbae-e768-48b4-bcc8-7120afda6378" providerId="ADAL" clId="{A13F9EAD-9D4D-5043-881D-E986D88C8A8B}" dt="2021-02-09T04:32:31.297" v="25777"/>
          <ac:spMkLst>
            <pc:docMk/>
            <pc:sldMk cId="4066213033" sldId="923"/>
            <ac:spMk id="64" creationId="{F6C0393C-C23C-7347-B499-A78F1E72250F}"/>
          </ac:spMkLst>
        </pc:spChg>
        <pc:spChg chg="add del mod">
          <ac:chgData name="Weihua Hu" userId="9989cbae-e768-48b4-bcc8-7120afda6378" providerId="ADAL" clId="{A13F9EAD-9D4D-5043-881D-E986D88C8A8B}" dt="2021-02-09T04:32:31.297" v="25777"/>
          <ac:spMkLst>
            <pc:docMk/>
            <pc:sldMk cId="4066213033" sldId="923"/>
            <ac:spMk id="65" creationId="{4A986E45-DEC5-3E40-917E-CEC735C256D6}"/>
          </ac:spMkLst>
        </pc:spChg>
        <pc:spChg chg="add del mod">
          <ac:chgData name="Weihua Hu" userId="9989cbae-e768-48b4-bcc8-7120afda6378" providerId="ADAL" clId="{A13F9EAD-9D4D-5043-881D-E986D88C8A8B}" dt="2021-02-09T04:32:31.297" v="25777"/>
          <ac:spMkLst>
            <pc:docMk/>
            <pc:sldMk cId="4066213033" sldId="923"/>
            <ac:spMk id="66" creationId="{66027610-B5C7-8047-847C-3563881F81D4}"/>
          </ac:spMkLst>
        </pc:spChg>
        <pc:spChg chg="add del mod">
          <ac:chgData name="Weihua Hu" userId="9989cbae-e768-48b4-bcc8-7120afda6378" providerId="ADAL" clId="{A13F9EAD-9D4D-5043-881D-E986D88C8A8B}" dt="2021-02-09T04:32:31.297" v="25777"/>
          <ac:spMkLst>
            <pc:docMk/>
            <pc:sldMk cId="4066213033" sldId="923"/>
            <ac:spMk id="67" creationId="{15ADD046-95A4-8441-B08E-334AA59B9990}"/>
          </ac:spMkLst>
        </pc:spChg>
        <pc:spChg chg="add del mod">
          <ac:chgData name="Weihua Hu" userId="9989cbae-e768-48b4-bcc8-7120afda6378" providerId="ADAL" clId="{A13F9EAD-9D4D-5043-881D-E986D88C8A8B}" dt="2021-02-09T04:32:31.297" v="25777"/>
          <ac:spMkLst>
            <pc:docMk/>
            <pc:sldMk cId="4066213033" sldId="923"/>
            <ac:spMk id="68" creationId="{E54754F6-73E1-574E-8133-F500645463E8}"/>
          </ac:spMkLst>
        </pc:spChg>
        <pc:spChg chg="add del mod">
          <ac:chgData name="Weihua Hu" userId="9989cbae-e768-48b4-bcc8-7120afda6378" providerId="ADAL" clId="{A13F9EAD-9D4D-5043-881D-E986D88C8A8B}" dt="2021-02-09T04:32:31.297" v="25777"/>
          <ac:spMkLst>
            <pc:docMk/>
            <pc:sldMk cId="4066213033" sldId="923"/>
            <ac:spMk id="69" creationId="{8567777B-12F2-8B43-91A2-DE95E19D024F}"/>
          </ac:spMkLst>
        </pc:spChg>
        <pc:spChg chg="add del mod">
          <ac:chgData name="Weihua Hu" userId="9989cbae-e768-48b4-bcc8-7120afda6378" providerId="ADAL" clId="{A13F9EAD-9D4D-5043-881D-E986D88C8A8B}" dt="2021-02-09T04:32:31.297" v="25777"/>
          <ac:spMkLst>
            <pc:docMk/>
            <pc:sldMk cId="4066213033" sldId="923"/>
            <ac:spMk id="70" creationId="{452804FE-7293-9848-A3BD-544CC42E831D}"/>
          </ac:spMkLst>
        </pc:spChg>
        <pc:spChg chg="add del mod">
          <ac:chgData name="Weihua Hu" userId="9989cbae-e768-48b4-bcc8-7120afda6378" providerId="ADAL" clId="{A13F9EAD-9D4D-5043-881D-E986D88C8A8B}" dt="2021-02-09T04:32:31.297" v="25777"/>
          <ac:spMkLst>
            <pc:docMk/>
            <pc:sldMk cId="4066213033" sldId="923"/>
            <ac:spMk id="71" creationId="{000CA7A8-6AAF-684B-B3B8-BA7FCEA8029F}"/>
          </ac:spMkLst>
        </pc:spChg>
        <pc:spChg chg="add del mod">
          <ac:chgData name="Weihua Hu" userId="9989cbae-e768-48b4-bcc8-7120afda6378" providerId="ADAL" clId="{A13F9EAD-9D4D-5043-881D-E986D88C8A8B}" dt="2021-02-09T04:32:31.297" v="25777"/>
          <ac:spMkLst>
            <pc:docMk/>
            <pc:sldMk cId="4066213033" sldId="923"/>
            <ac:spMk id="72" creationId="{4C02C4B9-A518-0042-800F-53A328977D4F}"/>
          </ac:spMkLst>
        </pc:spChg>
        <pc:spChg chg="add del mod">
          <ac:chgData name="Weihua Hu" userId="9989cbae-e768-48b4-bcc8-7120afda6378" providerId="ADAL" clId="{A13F9EAD-9D4D-5043-881D-E986D88C8A8B}" dt="2021-02-09T04:32:31.297" v="25777"/>
          <ac:spMkLst>
            <pc:docMk/>
            <pc:sldMk cId="4066213033" sldId="923"/>
            <ac:spMk id="73" creationId="{31B32A28-8D94-CD43-9C8D-470716E00327}"/>
          </ac:spMkLst>
        </pc:spChg>
        <pc:spChg chg="add del mod">
          <ac:chgData name="Weihua Hu" userId="9989cbae-e768-48b4-bcc8-7120afda6378" providerId="ADAL" clId="{A13F9EAD-9D4D-5043-881D-E986D88C8A8B}" dt="2021-02-09T04:32:31.297" v="25777"/>
          <ac:spMkLst>
            <pc:docMk/>
            <pc:sldMk cId="4066213033" sldId="923"/>
            <ac:spMk id="74" creationId="{4799FA45-53C4-D349-A847-363EEB4006C5}"/>
          </ac:spMkLst>
        </pc:spChg>
        <pc:spChg chg="del mod">
          <ac:chgData name="Weihua Hu" userId="9989cbae-e768-48b4-bcc8-7120afda6378" providerId="ADAL" clId="{A13F9EAD-9D4D-5043-881D-E986D88C8A8B}" dt="2021-02-06T05:07:49.877" v="3904" actId="478"/>
          <ac:spMkLst>
            <pc:docMk/>
            <pc:sldMk cId="4066213033" sldId="923"/>
            <ac:spMk id="74" creationId="{CFE06C79-D8F4-204A-8267-AF2FAB0F14E5}"/>
          </ac:spMkLst>
        </pc:spChg>
        <pc:spChg chg="add del mod">
          <ac:chgData name="Weihua Hu" userId="9989cbae-e768-48b4-bcc8-7120afda6378" providerId="ADAL" clId="{A13F9EAD-9D4D-5043-881D-E986D88C8A8B}" dt="2021-02-09T04:32:31.297" v="25777"/>
          <ac:spMkLst>
            <pc:docMk/>
            <pc:sldMk cId="4066213033" sldId="923"/>
            <ac:spMk id="75" creationId="{A10B21A0-A23C-8C43-BC22-73436CE4BFDB}"/>
          </ac:spMkLst>
        </pc:spChg>
        <pc:spChg chg="add del mod">
          <ac:chgData name="Weihua Hu" userId="9989cbae-e768-48b4-bcc8-7120afda6378" providerId="ADAL" clId="{A13F9EAD-9D4D-5043-881D-E986D88C8A8B}" dt="2021-02-09T04:32:31.297" v="25777"/>
          <ac:spMkLst>
            <pc:docMk/>
            <pc:sldMk cId="4066213033" sldId="923"/>
            <ac:spMk id="76" creationId="{88724C76-DA0B-174B-A88D-8325526FB2FD}"/>
          </ac:spMkLst>
        </pc:spChg>
        <pc:spChg chg="add del mod">
          <ac:chgData name="Weihua Hu" userId="9989cbae-e768-48b4-bcc8-7120afda6378" providerId="ADAL" clId="{A13F9EAD-9D4D-5043-881D-E986D88C8A8B}" dt="2021-02-09T04:32:31.297" v="25777"/>
          <ac:spMkLst>
            <pc:docMk/>
            <pc:sldMk cId="4066213033" sldId="923"/>
            <ac:spMk id="77" creationId="{7E646593-9880-3846-ADE7-C13406653EBF}"/>
          </ac:spMkLst>
        </pc:spChg>
        <pc:spChg chg="add del mod">
          <ac:chgData name="Weihua Hu" userId="9989cbae-e768-48b4-bcc8-7120afda6378" providerId="ADAL" clId="{A13F9EAD-9D4D-5043-881D-E986D88C8A8B}" dt="2021-02-09T04:32:31.297" v="25777"/>
          <ac:spMkLst>
            <pc:docMk/>
            <pc:sldMk cId="4066213033" sldId="923"/>
            <ac:spMk id="92" creationId="{2263589C-9F88-8A44-ADE4-D6EADEC43808}"/>
          </ac:spMkLst>
        </pc:spChg>
        <pc:spChg chg="add del mod">
          <ac:chgData name="Weihua Hu" userId="9989cbae-e768-48b4-bcc8-7120afda6378" providerId="ADAL" clId="{A13F9EAD-9D4D-5043-881D-E986D88C8A8B}" dt="2021-02-09T04:32:31.297" v="25777"/>
          <ac:spMkLst>
            <pc:docMk/>
            <pc:sldMk cId="4066213033" sldId="923"/>
            <ac:spMk id="93" creationId="{B66376D8-358A-9944-BB4F-964E808D4379}"/>
          </ac:spMkLst>
        </pc:spChg>
        <pc:spChg chg="add del mod">
          <ac:chgData name="Weihua Hu" userId="9989cbae-e768-48b4-bcc8-7120afda6378" providerId="ADAL" clId="{A13F9EAD-9D4D-5043-881D-E986D88C8A8B}" dt="2021-02-09T04:32:31.297" v="25777"/>
          <ac:spMkLst>
            <pc:docMk/>
            <pc:sldMk cId="4066213033" sldId="923"/>
            <ac:spMk id="94" creationId="{CF9D893B-CCAB-824E-9570-E8AE4BAB3164}"/>
          </ac:spMkLst>
        </pc:spChg>
        <pc:spChg chg="add del mod">
          <ac:chgData name="Weihua Hu" userId="9989cbae-e768-48b4-bcc8-7120afda6378" providerId="ADAL" clId="{A13F9EAD-9D4D-5043-881D-E986D88C8A8B}" dt="2021-02-09T04:32:31.297" v="25777"/>
          <ac:spMkLst>
            <pc:docMk/>
            <pc:sldMk cId="4066213033" sldId="923"/>
            <ac:spMk id="95" creationId="{AC95FC5A-1607-124D-9E87-32708FB88067}"/>
          </ac:spMkLst>
        </pc:spChg>
        <pc:spChg chg="add mod">
          <ac:chgData name="Weihua Hu" userId="9989cbae-e768-48b4-bcc8-7120afda6378" providerId="ADAL" clId="{A13F9EAD-9D4D-5043-881D-E986D88C8A8B}" dt="2021-02-09T04:33:16.171" v="25785" actId="1076"/>
          <ac:spMkLst>
            <pc:docMk/>
            <pc:sldMk cId="4066213033" sldId="923"/>
            <ac:spMk id="96" creationId="{4032BD50-DEFF-2949-8880-55FA9F7ECE62}"/>
          </ac:spMkLst>
        </pc:spChg>
        <pc:spChg chg="add mod">
          <ac:chgData name="Weihua Hu" userId="9989cbae-e768-48b4-bcc8-7120afda6378" providerId="ADAL" clId="{A13F9EAD-9D4D-5043-881D-E986D88C8A8B}" dt="2021-02-09T04:33:10.802" v="25783" actId="1076"/>
          <ac:spMkLst>
            <pc:docMk/>
            <pc:sldMk cId="4066213033" sldId="923"/>
            <ac:spMk id="97" creationId="{8C06B222-57BB-0345-8A06-1224DCA15D77}"/>
          </ac:spMkLst>
        </pc:spChg>
        <pc:spChg chg="add mod">
          <ac:chgData name="Weihua Hu" userId="9989cbae-e768-48b4-bcc8-7120afda6378" providerId="ADAL" clId="{A13F9EAD-9D4D-5043-881D-E986D88C8A8B}" dt="2021-02-09T04:33:10.802" v="25783" actId="1076"/>
          <ac:spMkLst>
            <pc:docMk/>
            <pc:sldMk cId="4066213033" sldId="923"/>
            <ac:spMk id="98" creationId="{0927027E-0A90-614D-87D5-B1594BE84330}"/>
          </ac:spMkLst>
        </pc:spChg>
        <pc:spChg chg="add mod">
          <ac:chgData name="Weihua Hu" userId="9989cbae-e768-48b4-bcc8-7120afda6378" providerId="ADAL" clId="{A13F9EAD-9D4D-5043-881D-E986D88C8A8B}" dt="2021-02-09T04:33:10.802" v="25783" actId="1076"/>
          <ac:spMkLst>
            <pc:docMk/>
            <pc:sldMk cId="4066213033" sldId="923"/>
            <ac:spMk id="99" creationId="{E1D9C46C-61CD-B341-B860-3421214F2473}"/>
          </ac:spMkLst>
        </pc:spChg>
        <pc:spChg chg="add mod">
          <ac:chgData name="Weihua Hu" userId="9989cbae-e768-48b4-bcc8-7120afda6378" providerId="ADAL" clId="{A13F9EAD-9D4D-5043-881D-E986D88C8A8B}" dt="2021-02-09T04:33:10.802" v="25783" actId="1076"/>
          <ac:spMkLst>
            <pc:docMk/>
            <pc:sldMk cId="4066213033" sldId="923"/>
            <ac:spMk id="103" creationId="{3E3604F4-FF20-EF43-BC5D-283E74CBAF4D}"/>
          </ac:spMkLst>
        </pc:spChg>
        <pc:spChg chg="add mod">
          <ac:chgData name="Weihua Hu" userId="9989cbae-e768-48b4-bcc8-7120afda6378" providerId="ADAL" clId="{A13F9EAD-9D4D-5043-881D-E986D88C8A8B}" dt="2021-02-09T04:33:36.493" v="25788" actId="1076"/>
          <ac:spMkLst>
            <pc:docMk/>
            <pc:sldMk cId="4066213033" sldId="923"/>
            <ac:spMk id="104" creationId="{26AA43C3-1440-C442-B000-84843FDF3391}"/>
          </ac:spMkLst>
        </pc:spChg>
        <pc:spChg chg="add mod">
          <ac:chgData name="Weihua Hu" userId="9989cbae-e768-48b4-bcc8-7120afda6378" providerId="ADAL" clId="{A13F9EAD-9D4D-5043-881D-E986D88C8A8B}" dt="2021-02-09T04:33:36.493" v="25788" actId="1076"/>
          <ac:spMkLst>
            <pc:docMk/>
            <pc:sldMk cId="4066213033" sldId="923"/>
            <ac:spMk id="105" creationId="{B09CD52E-47BF-1841-A6EC-56B7E05567D9}"/>
          </ac:spMkLst>
        </pc:spChg>
        <pc:spChg chg="add mod">
          <ac:chgData name="Weihua Hu" userId="9989cbae-e768-48b4-bcc8-7120afda6378" providerId="ADAL" clId="{A13F9EAD-9D4D-5043-881D-E986D88C8A8B}" dt="2021-02-09T04:33:36.493" v="25788" actId="1076"/>
          <ac:spMkLst>
            <pc:docMk/>
            <pc:sldMk cId="4066213033" sldId="923"/>
            <ac:spMk id="106" creationId="{3C3EBD68-6E80-FB45-BAF6-5B0D0116DEFA}"/>
          </ac:spMkLst>
        </pc:spChg>
        <pc:spChg chg="add mod">
          <ac:chgData name="Weihua Hu" userId="9989cbae-e768-48b4-bcc8-7120afda6378" providerId="ADAL" clId="{A13F9EAD-9D4D-5043-881D-E986D88C8A8B}" dt="2021-02-09T04:33:36.493" v="25788" actId="1076"/>
          <ac:spMkLst>
            <pc:docMk/>
            <pc:sldMk cId="4066213033" sldId="923"/>
            <ac:spMk id="109" creationId="{BAB89DF0-6642-564B-98A7-A83DB3F880CF}"/>
          </ac:spMkLst>
        </pc:spChg>
        <pc:spChg chg="add mod">
          <ac:chgData name="Weihua Hu" userId="9989cbae-e768-48b4-bcc8-7120afda6378" providerId="ADAL" clId="{A13F9EAD-9D4D-5043-881D-E986D88C8A8B}" dt="2021-02-09T04:33:36.493" v="25788" actId="1076"/>
          <ac:spMkLst>
            <pc:docMk/>
            <pc:sldMk cId="4066213033" sldId="923"/>
            <ac:spMk id="110" creationId="{A3CA5DE6-3C2F-D343-A3F7-FE6AF89CF4B9}"/>
          </ac:spMkLst>
        </pc:spChg>
        <pc:spChg chg="add mod">
          <ac:chgData name="Weihua Hu" userId="9989cbae-e768-48b4-bcc8-7120afda6378" providerId="ADAL" clId="{A13F9EAD-9D4D-5043-881D-E986D88C8A8B}" dt="2021-02-09T04:34:25.942" v="25835" actId="20577"/>
          <ac:spMkLst>
            <pc:docMk/>
            <pc:sldMk cId="4066213033" sldId="923"/>
            <ac:spMk id="113" creationId="{4D2C7C65-6FB8-804E-AE0A-C6ACFEBBA690}"/>
          </ac:spMkLst>
        </pc:spChg>
        <pc:grpChg chg="add mod">
          <ac:chgData name="Weihua Hu" userId="9989cbae-e768-48b4-bcc8-7120afda6378" providerId="ADAL" clId="{A13F9EAD-9D4D-5043-881D-E986D88C8A8B}" dt="2021-02-09T04:33:19.632" v="25786" actId="1076"/>
          <ac:grpSpMkLst>
            <pc:docMk/>
            <pc:sldMk cId="4066213033" sldId="923"/>
            <ac:grpSpMk id="8" creationId="{19D16E0B-41B4-F544-A0EE-6DE0D05463B3}"/>
          </ac:grpSpMkLst>
        </pc:grpChg>
        <pc:grpChg chg="add">
          <ac:chgData name="Weihua Hu" userId="9989cbae-e768-48b4-bcc8-7120afda6378" providerId="ADAL" clId="{A13F9EAD-9D4D-5043-881D-E986D88C8A8B}" dt="2021-02-09T04:33:40.863" v="25789" actId="164"/>
          <ac:grpSpMkLst>
            <pc:docMk/>
            <pc:sldMk cId="4066213033" sldId="923"/>
            <ac:grpSpMk id="10" creationId="{322EF3CA-0199-FB46-9139-44A308551734}"/>
          </ac:grpSpMkLst>
        </pc:grpChg>
        <pc:picChg chg="add del mod">
          <ac:chgData name="Weihua Hu" userId="9989cbae-e768-48b4-bcc8-7120afda6378" providerId="ADAL" clId="{A13F9EAD-9D4D-5043-881D-E986D88C8A8B}" dt="2021-02-06T05:07:49.877" v="3904" actId="478"/>
          <ac:picMkLst>
            <pc:docMk/>
            <pc:sldMk cId="4066213033" sldId="923"/>
            <ac:picMk id="10" creationId="{E0B3C920-2F3A-434F-917F-B2A53B3002EB}"/>
          </ac:picMkLst>
        </pc:picChg>
        <pc:picChg chg="del mod">
          <ac:chgData name="Weihua Hu" userId="9989cbae-e768-48b4-bcc8-7120afda6378" providerId="ADAL" clId="{A13F9EAD-9D4D-5043-881D-E986D88C8A8B}" dt="2021-02-06T05:07:49.877" v="3904" actId="478"/>
          <ac:picMkLst>
            <pc:docMk/>
            <pc:sldMk cId="4066213033" sldId="923"/>
            <ac:picMk id="11" creationId="{7D4A385C-DB30-1449-8FAB-F243295FC283}"/>
          </ac:picMkLst>
        </pc:picChg>
        <pc:picChg chg="add del mod">
          <ac:chgData name="Weihua Hu" userId="9989cbae-e768-48b4-bcc8-7120afda6378" providerId="ADAL" clId="{A13F9EAD-9D4D-5043-881D-E986D88C8A8B}" dt="2021-02-06T05:09:17.274" v="4019"/>
          <ac:picMkLst>
            <pc:docMk/>
            <pc:sldMk cId="4066213033" sldId="923"/>
            <ac:picMk id="12" creationId="{C7994629-0F2A-944E-9400-96D483BB0FEE}"/>
          </ac:picMkLst>
        </pc:picChg>
        <pc:picChg chg="del mod">
          <ac:chgData name="Weihua Hu" userId="9989cbae-e768-48b4-bcc8-7120afda6378" providerId="ADAL" clId="{A13F9EAD-9D4D-5043-881D-E986D88C8A8B}" dt="2021-02-06T05:07:49.877" v="3904" actId="478"/>
          <ac:picMkLst>
            <pc:docMk/>
            <pc:sldMk cId="4066213033" sldId="923"/>
            <ac:picMk id="14" creationId="{DEEF50E7-1908-0A4C-8861-A6775F703235}"/>
          </ac:picMkLst>
        </pc:picChg>
        <pc:picChg chg="add del mod">
          <ac:chgData name="Weihua Hu" userId="9989cbae-e768-48b4-bcc8-7120afda6378" providerId="ADAL" clId="{A13F9EAD-9D4D-5043-881D-E986D88C8A8B}" dt="2021-02-06T05:09:17.274" v="4019"/>
          <ac:picMkLst>
            <pc:docMk/>
            <pc:sldMk cId="4066213033" sldId="923"/>
            <ac:picMk id="15" creationId="{5AF06A9F-26BC-D549-BF9D-D644E4F7201B}"/>
          </ac:picMkLst>
        </pc:picChg>
        <pc:picChg chg="add del mod">
          <ac:chgData name="Weihua Hu" userId="9989cbae-e768-48b4-bcc8-7120afda6378" providerId="ADAL" clId="{A13F9EAD-9D4D-5043-881D-E986D88C8A8B}" dt="2021-02-06T05:09:17.274" v="4019"/>
          <ac:picMkLst>
            <pc:docMk/>
            <pc:sldMk cId="4066213033" sldId="923"/>
            <ac:picMk id="16" creationId="{51525A07-A49B-4147-8CC4-FE452B6D028B}"/>
          </ac:picMkLst>
        </pc:picChg>
        <pc:picChg chg="add del mod">
          <ac:chgData name="Weihua Hu" userId="9989cbae-e768-48b4-bcc8-7120afda6378" providerId="ADAL" clId="{A13F9EAD-9D4D-5043-881D-E986D88C8A8B}" dt="2021-02-09T04:31:53.201" v="25696" actId="478"/>
          <ac:picMkLst>
            <pc:docMk/>
            <pc:sldMk cId="4066213033" sldId="923"/>
            <ac:picMk id="17" creationId="{98F525FB-CCFD-F644-A2EC-524F4BE26DE4}"/>
          </ac:picMkLst>
        </pc:picChg>
        <pc:picChg chg="add del mod">
          <ac:chgData name="Weihua Hu" userId="9989cbae-e768-48b4-bcc8-7120afda6378" providerId="ADAL" clId="{A13F9EAD-9D4D-5043-881D-E986D88C8A8B}" dt="2021-02-09T04:31:53.201" v="25696" actId="478"/>
          <ac:picMkLst>
            <pc:docMk/>
            <pc:sldMk cId="4066213033" sldId="923"/>
            <ac:picMk id="18" creationId="{0A2308DA-5E5F-1947-8803-95A372B84F6C}"/>
          </ac:picMkLst>
        </pc:picChg>
        <pc:picChg chg="add del mod">
          <ac:chgData name="Weihua Hu" userId="9989cbae-e768-48b4-bcc8-7120afda6378" providerId="ADAL" clId="{A13F9EAD-9D4D-5043-881D-E986D88C8A8B}" dt="2021-02-06T05:15:19.398" v="4069"/>
          <ac:picMkLst>
            <pc:docMk/>
            <pc:sldMk cId="4066213033" sldId="923"/>
            <ac:picMk id="19" creationId="{74C6B3D2-40FE-F74A-ADD7-755589085AE4}"/>
          </ac:picMkLst>
        </pc:picChg>
        <pc:picChg chg="add del mod">
          <ac:chgData name="Weihua Hu" userId="9989cbae-e768-48b4-bcc8-7120afda6378" providerId="ADAL" clId="{A13F9EAD-9D4D-5043-881D-E986D88C8A8B}" dt="2021-02-06T05:15:19.398" v="4069"/>
          <ac:picMkLst>
            <pc:docMk/>
            <pc:sldMk cId="4066213033" sldId="923"/>
            <ac:picMk id="20" creationId="{DFC29528-81E7-7D40-B97B-29DB9A74EDF5}"/>
          </ac:picMkLst>
        </pc:picChg>
        <pc:picChg chg="add del mod">
          <ac:chgData name="Weihua Hu" userId="9989cbae-e768-48b4-bcc8-7120afda6378" providerId="ADAL" clId="{A13F9EAD-9D4D-5043-881D-E986D88C8A8B}" dt="2021-02-06T05:15:23.070" v="4071"/>
          <ac:picMkLst>
            <pc:docMk/>
            <pc:sldMk cId="4066213033" sldId="923"/>
            <ac:picMk id="21" creationId="{5CA8F63D-E303-3946-AD45-A0455268B892}"/>
          </ac:picMkLst>
        </pc:picChg>
        <pc:picChg chg="add del mod">
          <ac:chgData name="Weihua Hu" userId="9989cbae-e768-48b4-bcc8-7120afda6378" providerId="ADAL" clId="{A13F9EAD-9D4D-5043-881D-E986D88C8A8B}" dt="2021-02-06T05:15:23.070" v="4071"/>
          <ac:picMkLst>
            <pc:docMk/>
            <pc:sldMk cId="4066213033" sldId="923"/>
            <ac:picMk id="22" creationId="{B7520B53-89BE-C241-9598-748727C8ACA4}"/>
          </ac:picMkLst>
        </pc:picChg>
        <pc:picChg chg="add del mod">
          <ac:chgData name="Weihua Hu" userId="9989cbae-e768-48b4-bcc8-7120afda6378" providerId="ADAL" clId="{A13F9EAD-9D4D-5043-881D-E986D88C8A8B}" dt="2021-02-09T04:31:44.951" v="25693" actId="478"/>
          <ac:picMkLst>
            <pc:docMk/>
            <pc:sldMk cId="4066213033" sldId="923"/>
            <ac:picMk id="23" creationId="{FC164C28-7E57-7041-A15F-6FFBE9021887}"/>
          </ac:picMkLst>
        </pc:picChg>
        <pc:cxnChg chg="add del mod">
          <ac:chgData name="Weihua Hu" userId="9989cbae-e768-48b4-bcc8-7120afda6378" providerId="ADAL" clId="{A13F9EAD-9D4D-5043-881D-E986D88C8A8B}" dt="2021-02-09T04:32:31.297" v="25777"/>
          <ac:cxnSpMkLst>
            <pc:docMk/>
            <pc:sldMk cId="4066213033" sldId="923"/>
            <ac:cxnSpMk id="16" creationId="{E18DCA73-97E7-AC4F-B5AF-1F1C34A3A53A}"/>
          </ac:cxnSpMkLst>
        </pc:cxnChg>
        <pc:cxnChg chg="add del mod">
          <ac:chgData name="Weihua Hu" userId="9989cbae-e768-48b4-bcc8-7120afda6378" providerId="ADAL" clId="{A13F9EAD-9D4D-5043-881D-E986D88C8A8B}" dt="2021-02-09T04:32:31.297" v="25777"/>
          <ac:cxnSpMkLst>
            <pc:docMk/>
            <pc:sldMk cId="4066213033" sldId="923"/>
            <ac:cxnSpMk id="19" creationId="{20023129-73DE-CE44-B812-D91B09CDC000}"/>
          </ac:cxnSpMkLst>
        </pc:cxnChg>
        <pc:cxnChg chg="add del mod">
          <ac:chgData name="Weihua Hu" userId="9989cbae-e768-48b4-bcc8-7120afda6378" providerId="ADAL" clId="{A13F9EAD-9D4D-5043-881D-E986D88C8A8B}" dt="2021-02-09T04:32:31.297" v="25777"/>
          <ac:cxnSpMkLst>
            <pc:docMk/>
            <pc:sldMk cId="4066213033" sldId="923"/>
            <ac:cxnSpMk id="20" creationId="{AC26644F-BC6B-3B4F-BC00-1148B78A9710}"/>
          </ac:cxnSpMkLst>
        </pc:cxnChg>
        <pc:cxnChg chg="add del mod">
          <ac:chgData name="Weihua Hu" userId="9989cbae-e768-48b4-bcc8-7120afda6378" providerId="ADAL" clId="{A13F9EAD-9D4D-5043-881D-E986D88C8A8B}" dt="2021-02-09T04:32:31.297" v="25777"/>
          <ac:cxnSpMkLst>
            <pc:docMk/>
            <pc:sldMk cId="4066213033" sldId="923"/>
            <ac:cxnSpMk id="25" creationId="{A33AFD89-735D-0A40-914F-1CA8A6EC6EDD}"/>
          </ac:cxnSpMkLst>
        </pc:cxnChg>
        <pc:cxnChg chg="add del mod">
          <ac:chgData name="Weihua Hu" userId="9989cbae-e768-48b4-bcc8-7120afda6378" providerId="ADAL" clId="{A13F9EAD-9D4D-5043-881D-E986D88C8A8B}" dt="2021-02-09T04:32:31.297" v="25777"/>
          <ac:cxnSpMkLst>
            <pc:docMk/>
            <pc:sldMk cId="4066213033" sldId="923"/>
            <ac:cxnSpMk id="26" creationId="{1DE69650-4FD4-D94C-A3CA-81FBFF4F516E}"/>
          </ac:cxnSpMkLst>
        </pc:cxnChg>
        <pc:cxnChg chg="add del mod">
          <ac:chgData name="Weihua Hu" userId="9989cbae-e768-48b4-bcc8-7120afda6378" providerId="ADAL" clId="{A13F9EAD-9D4D-5043-881D-E986D88C8A8B}" dt="2021-02-09T04:32:31.297" v="25777"/>
          <ac:cxnSpMkLst>
            <pc:docMk/>
            <pc:sldMk cId="4066213033" sldId="923"/>
            <ac:cxnSpMk id="32" creationId="{92C4EBF0-60F5-834A-AF35-6581C0E428C5}"/>
          </ac:cxnSpMkLst>
        </pc:cxnChg>
        <pc:cxnChg chg="add del mod">
          <ac:chgData name="Weihua Hu" userId="9989cbae-e768-48b4-bcc8-7120afda6378" providerId="ADAL" clId="{A13F9EAD-9D4D-5043-881D-E986D88C8A8B}" dt="2021-02-09T04:32:31.297" v="25777"/>
          <ac:cxnSpMkLst>
            <pc:docMk/>
            <pc:sldMk cId="4066213033" sldId="923"/>
            <ac:cxnSpMk id="33" creationId="{B7F97856-7274-A54D-A8B8-9CFB568094EF}"/>
          </ac:cxnSpMkLst>
        </pc:cxnChg>
        <pc:cxnChg chg="add del mod">
          <ac:chgData name="Weihua Hu" userId="9989cbae-e768-48b4-bcc8-7120afda6378" providerId="ADAL" clId="{A13F9EAD-9D4D-5043-881D-E986D88C8A8B}" dt="2021-02-09T04:32:31.297" v="25777"/>
          <ac:cxnSpMkLst>
            <pc:docMk/>
            <pc:sldMk cId="4066213033" sldId="923"/>
            <ac:cxnSpMk id="49" creationId="{2277001A-1D07-C440-86FC-0519418619DC}"/>
          </ac:cxnSpMkLst>
        </pc:cxnChg>
        <pc:cxnChg chg="add del mod">
          <ac:chgData name="Weihua Hu" userId="9989cbae-e768-48b4-bcc8-7120afda6378" providerId="ADAL" clId="{A13F9EAD-9D4D-5043-881D-E986D88C8A8B}" dt="2021-02-09T04:32:31.297" v="25777"/>
          <ac:cxnSpMkLst>
            <pc:docMk/>
            <pc:sldMk cId="4066213033" sldId="923"/>
            <ac:cxnSpMk id="50" creationId="{19FE4D06-D07B-2C4A-BA2C-29F073DF7EE4}"/>
          </ac:cxnSpMkLst>
        </pc:cxnChg>
        <pc:cxnChg chg="add del mod">
          <ac:chgData name="Weihua Hu" userId="9989cbae-e768-48b4-bcc8-7120afda6378" providerId="ADAL" clId="{A13F9EAD-9D4D-5043-881D-E986D88C8A8B}" dt="2021-02-09T04:32:31.297" v="25777"/>
          <ac:cxnSpMkLst>
            <pc:docMk/>
            <pc:sldMk cId="4066213033" sldId="923"/>
            <ac:cxnSpMk id="51" creationId="{C9433D95-3128-A24F-A846-ACB57433352C}"/>
          </ac:cxnSpMkLst>
        </pc:cxnChg>
        <pc:cxnChg chg="add del mod">
          <ac:chgData name="Weihua Hu" userId="9989cbae-e768-48b4-bcc8-7120afda6378" providerId="ADAL" clId="{A13F9EAD-9D4D-5043-881D-E986D88C8A8B}" dt="2021-02-09T04:32:31.297" v="25777"/>
          <ac:cxnSpMkLst>
            <pc:docMk/>
            <pc:sldMk cId="4066213033" sldId="923"/>
            <ac:cxnSpMk id="52" creationId="{7507D148-8707-2546-B29D-20870DE747E9}"/>
          </ac:cxnSpMkLst>
        </pc:cxnChg>
        <pc:cxnChg chg="add del mod">
          <ac:chgData name="Weihua Hu" userId="9989cbae-e768-48b4-bcc8-7120afda6378" providerId="ADAL" clId="{A13F9EAD-9D4D-5043-881D-E986D88C8A8B}" dt="2021-02-09T04:32:31.297" v="25777"/>
          <ac:cxnSpMkLst>
            <pc:docMk/>
            <pc:sldMk cId="4066213033" sldId="923"/>
            <ac:cxnSpMk id="53" creationId="{A3A0B7DF-4D6B-114A-AF2D-21873AB21256}"/>
          </ac:cxnSpMkLst>
        </pc:cxnChg>
        <pc:cxnChg chg="add del mod">
          <ac:chgData name="Weihua Hu" userId="9989cbae-e768-48b4-bcc8-7120afda6378" providerId="ADAL" clId="{A13F9EAD-9D4D-5043-881D-E986D88C8A8B}" dt="2021-02-09T04:32:31.297" v="25777"/>
          <ac:cxnSpMkLst>
            <pc:docMk/>
            <pc:sldMk cId="4066213033" sldId="923"/>
            <ac:cxnSpMk id="54" creationId="{B4B5AFA0-A695-AD47-968B-DC3544CB141F}"/>
          </ac:cxnSpMkLst>
        </pc:cxnChg>
        <pc:cxnChg chg="add del mod">
          <ac:chgData name="Weihua Hu" userId="9989cbae-e768-48b4-bcc8-7120afda6378" providerId="ADAL" clId="{A13F9EAD-9D4D-5043-881D-E986D88C8A8B}" dt="2021-02-09T04:32:31.297" v="25777"/>
          <ac:cxnSpMkLst>
            <pc:docMk/>
            <pc:sldMk cId="4066213033" sldId="923"/>
            <ac:cxnSpMk id="55" creationId="{66379DB7-27DC-0146-8A90-B8BBBBE13B92}"/>
          </ac:cxnSpMkLst>
        </pc:cxnChg>
        <pc:cxnChg chg="add del mod">
          <ac:chgData name="Weihua Hu" userId="9989cbae-e768-48b4-bcc8-7120afda6378" providerId="ADAL" clId="{A13F9EAD-9D4D-5043-881D-E986D88C8A8B}" dt="2021-02-09T04:32:31.297" v="25777"/>
          <ac:cxnSpMkLst>
            <pc:docMk/>
            <pc:sldMk cId="4066213033" sldId="923"/>
            <ac:cxnSpMk id="56" creationId="{D7256E08-780D-DA4B-90B3-1FBA4476DF38}"/>
          </ac:cxnSpMkLst>
        </pc:cxnChg>
        <pc:cxnChg chg="add del mod">
          <ac:chgData name="Weihua Hu" userId="9989cbae-e768-48b4-bcc8-7120afda6378" providerId="ADAL" clId="{A13F9EAD-9D4D-5043-881D-E986D88C8A8B}" dt="2021-02-09T04:32:31.297" v="25777"/>
          <ac:cxnSpMkLst>
            <pc:docMk/>
            <pc:sldMk cId="4066213033" sldId="923"/>
            <ac:cxnSpMk id="57" creationId="{383DB038-87BA-5544-A721-8FDD566E67E6}"/>
          </ac:cxnSpMkLst>
        </pc:cxnChg>
        <pc:cxnChg chg="add del mod">
          <ac:chgData name="Weihua Hu" userId="9989cbae-e768-48b4-bcc8-7120afda6378" providerId="ADAL" clId="{A13F9EAD-9D4D-5043-881D-E986D88C8A8B}" dt="2021-02-09T04:32:31.297" v="25777"/>
          <ac:cxnSpMkLst>
            <pc:docMk/>
            <pc:sldMk cId="4066213033" sldId="923"/>
            <ac:cxnSpMk id="58" creationId="{35B89FA8-0605-D140-A91C-F51754B337B9}"/>
          </ac:cxnSpMkLst>
        </pc:cxnChg>
        <pc:cxnChg chg="add del mod">
          <ac:chgData name="Weihua Hu" userId="9989cbae-e768-48b4-bcc8-7120afda6378" providerId="ADAL" clId="{A13F9EAD-9D4D-5043-881D-E986D88C8A8B}" dt="2021-02-09T04:32:31.297" v="25777"/>
          <ac:cxnSpMkLst>
            <pc:docMk/>
            <pc:sldMk cId="4066213033" sldId="923"/>
            <ac:cxnSpMk id="59" creationId="{9BAF2B5C-E847-1244-8DC7-1B826C5CFD7A}"/>
          </ac:cxnSpMkLst>
        </pc:cxnChg>
        <pc:cxnChg chg="add del mod">
          <ac:chgData name="Weihua Hu" userId="9989cbae-e768-48b4-bcc8-7120afda6378" providerId="ADAL" clId="{A13F9EAD-9D4D-5043-881D-E986D88C8A8B}" dt="2021-02-09T04:32:31.297" v="25777"/>
          <ac:cxnSpMkLst>
            <pc:docMk/>
            <pc:sldMk cId="4066213033" sldId="923"/>
            <ac:cxnSpMk id="60" creationId="{EE0E3AA4-02D9-EB48-AAC5-ADCC59D45D28}"/>
          </ac:cxnSpMkLst>
        </pc:cxnChg>
        <pc:cxnChg chg="add del mod">
          <ac:chgData name="Weihua Hu" userId="9989cbae-e768-48b4-bcc8-7120afda6378" providerId="ADAL" clId="{A13F9EAD-9D4D-5043-881D-E986D88C8A8B}" dt="2021-02-09T04:32:31.297" v="25777"/>
          <ac:cxnSpMkLst>
            <pc:docMk/>
            <pc:sldMk cId="4066213033" sldId="923"/>
            <ac:cxnSpMk id="61" creationId="{19BE3496-106A-0648-AC92-3E6C62043F11}"/>
          </ac:cxnSpMkLst>
        </pc:cxnChg>
        <pc:cxnChg chg="add del mod">
          <ac:chgData name="Weihua Hu" userId="9989cbae-e768-48b4-bcc8-7120afda6378" providerId="ADAL" clId="{A13F9EAD-9D4D-5043-881D-E986D88C8A8B}" dt="2021-02-09T04:32:31.297" v="25777"/>
          <ac:cxnSpMkLst>
            <pc:docMk/>
            <pc:sldMk cId="4066213033" sldId="923"/>
            <ac:cxnSpMk id="62" creationId="{8EC97B6E-362F-E547-9E80-3ACE8877AC2D}"/>
          </ac:cxnSpMkLst>
        </pc:cxnChg>
        <pc:cxnChg chg="add del mod">
          <ac:chgData name="Weihua Hu" userId="9989cbae-e768-48b4-bcc8-7120afda6378" providerId="ADAL" clId="{A13F9EAD-9D4D-5043-881D-E986D88C8A8B}" dt="2021-02-09T04:32:31.297" v="25777"/>
          <ac:cxnSpMkLst>
            <pc:docMk/>
            <pc:sldMk cId="4066213033" sldId="923"/>
            <ac:cxnSpMk id="78" creationId="{25BAA807-29BA-2547-A867-768E1269CB2F}"/>
          </ac:cxnSpMkLst>
        </pc:cxnChg>
        <pc:cxnChg chg="add del mod">
          <ac:chgData name="Weihua Hu" userId="9989cbae-e768-48b4-bcc8-7120afda6378" providerId="ADAL" clId="{A13F9EAD-9D4D-5043-881D-E986D88C8A8B}" dt="2021-02-09T04:32:31.297" v="25777"/>
          <ac:cxnSpMkLst>
            <pc:docMk/>
            <pc:sldMk cId="4066213033" sldId="923"/>
            <ac:cxnSpMk id="79" creationId="{D79A7259-D925-3E48-879C-DE3E8B5A47D2}"/>
          </ac:cxnSpMkLst>
        </pc:cxnChg>
        <pc:cxnChg chg="add del mod">
          <ac:chgData name="Weihua Hu" userId="9989cbae-e768-48b4-bcc8-7120afda6378" providerId="ADAL" clId="{A13F9EAD-9D4D-5043-881D-E986D88C8A8B}" dt="2021-02-09T04:32:31.297" v="25777"/>
          <ac:cxnSpMkLst>
            <pc:docMk/>
            <pc:sldMk cId="4066213033" sldId="923"/>
            <ac:cxnSpMk id="80" creationId="{2F82CCF8-6E4A-4249-9F2A-1482F5C5C899}"/>
          </ac:cxnSpMkLst>
        </pc:cxnChg>
        <pc:cxnChg chg="add del mod">
          <ac:chgData name="Weihua Hu" userId="9989cbae-e768-48b4-bcc8-7120afda6378" providerId="ADAL" clId="{A13F9EAD-9D4D-5043-881D-E986D88C8A8B}" dt="2021-02-09T04:32:31.297" v="25777"/>
          <ac:cxnSpMkLst>
            <pc:docMk/>
            <pc:sldMk cId="4066213033" sldId="923"/>
            <ac:cxnSpMk id="81" creationId="{0D3F4C1E-35AB-0243-AEE3-D6A6ECB7472D}"/>
          </ac:cxnSpMkLst>
        </pc:cxnChg>
        <pc:cxnChg chg="add del mod">
          <ac:chgData name="Weihua Hu" userId="9989cbae-e768-48b4-bcc8-7120afda6378" providerId="ADAL" clId="{A13F9EAD-9D4D-5043-881D-E986D88C8A8B}" dt="2021-02-09T04:32:31.297" v="25777"/>
          <ac:cxnSpMkLst>
            <pc:docMk/>
            <pc:sldMk cId="4066213033" sldId="923"/>
            <ac:cxnSpMk id="82" creationId="{2DBA0C75-C98C-3C42-A085-0770671626A1}"/>
          </ac:cxnSpMkLst>
        </pc:cxnChg>
        <pc:cxnChg chg="add del mod">
          <ac:chgData name="Weihua Hu" userId="9989cbae-e768-48b4-bcc8-7120afda6378" providerId="ADAL" clId="{A13F9EAD-9D4D-5043-881D-E986D88C8A8B}" dt="2021-02-09T04:32:31.297" v="25777"/>
          <ac:cxnSpMkLst>
            <pc:docMk/>
            <pc:sldMk cId="4066213033" sldId="923"/>
            <ac:cxnSpMk id="83" creationId="{B7AC25FB-1A76-FA43-8599-8F2A3FA57345}"/>
          </ac:cxnSpMkLst>
        </pc:cxnChg>
        <pc:cxnChg chg="add del mod">
          <ac:chgData name="Weihua Hu" userId="9989cbae-e768-48b4-bcc8-7120afda6378" providerId="ADAL" clId="{A13F9EAD-9D4D-5043-881D-E986D88C8A8B}" dt="2021-02-09T04:32:31.297" v="25777"/>
          <ac:cxnSpMkLst>
            <pc:docMk/>
            <pc:sldMk cId="4066213033" sldId="923"/>
            <ac:cxnSpMk id="84" creationId="{F679D56A-B57A-6A4D-BC75-45498F1FA0F4}"/>
          </ac:cxnSpMkLst>
        </pc:cxnChg>
        <pc:cxnChg chg="add del mod">
          <ac:chgData name="Weihua Hu" userId="9989cbae-e768-48b4-bcc8-7120afda6378" providerId="ADAL" clId="{A13F9EAD-9D4D-5043-881D-E986D88C8A8B}" dt="2021-02-09T04:32:31.297" v="25777"/>
          <ac:cxnSpMkLst>
            <pc:docMk/>
            <pc:sldMk cId="4066213033" sldId="923"/>
            <ac:cxnSpMk id="85" creationId="{C9657079-CD41-1443-905F-26AF7C3AD907}"/>
          </ac:cxnSpMkLst>
        </pc:cxnChg>
        <pc:cxnChg chg="add del mod">
          <ac:chgData name="Weihua Hu" userId="9989cbae-e768-48b4-bcc8-7120afda6378" providerId="ADAL" clId="{A13F9EAD-9D4D-5043-881D-E986D88C8A8B}" dt="2021-02-09T04:32:31.297" v="25777"/>
          <ac:cxnSpMkLst>
            <pc:docMk/>
            <pc:sldMk cId="4066213033" sldId="923"/>
            <ac:cxnSpMk id="86" creationId="{0596AA27-DE0B-7C43-835C-1C853CD600B3}"/>
          </ac:cxnSpMkLst>
        </pc:cxnChg>
        <pc:cxnChg chg="add del mod">
          <ac:chgData name="Weihua Hu" userId="9989cbae-e768-48b4-bcc8-7120afda6378" providerId="ADAL" clId="{A13F9EAD-9D4D-5043-881D-E986D88C8A8B}" dt="2021-02-09T04:32:31.297" v="25777"/>
          <ac:cxnSpMkLst>
            <pc:docMk/>
            <pc:sldMk cId="4066213033" sldId="923"/>
            <ac:cxnSpMk id="87" creationId="{34855383-C40D-EF41-A458-58C2475B90B6}"/>
          </ac:cxnSpMkLst>
        </pc:cxnChg>
        <pc:cxnChg chg="add del mod">
          <ac:chgData name="Weihua Hu" userId="9989cbae-e768-48b4-bcc8-7120afda6378" providerId="ADAL" clId="{A13F9EAD-9D4D-5043-881D-E986D88C8A8B}" dt="2021-02-09T04:32:31.297" v="25777"/>
          <ac:cxnSpMkLst>
            <pc:docMk/>
            <pc:sldMk cId="4066213033" sldId="923"/>
            <ac:cxnSpMk id="88" creationId="{2C8F7480-26FD-E247-AFD0-D97B4FCD3567}"/>
          </ac:cxnSpMkLst>
        </pc:cxnChg>
        <pc:cxnChg chg="add del mod">
          <ac:chgData name="Weihua Hu" userId="9989cbae-e768-48b4-bcc8-7120afda6378" providerId="ADAL" clId="{A13F9EAD-9D4D-5043-881D-E986D88C8A8B}" dt="2021-02-09T04:32:31.297" v="25777"/>
          <ac:cxnSpMkLst>
            <pc:docMk/>
            <pc:sldMk cId="4066213033" sldId="923"/>
            <ac:cxnSpMk id="89" creationId="{4E59295F-07BC-5743-8C43-5FA57B0EB181}"/>
          </ac:cxnSpMkLst>
        </pc:cxnChg>
        <pc:cxnChg chg="add del mod">
          <ac:chgData name="Weihua Hu" userId="9989cbae-e768-48b4-bcc8-7120afda6378" providerId="ADAL" clId="{A13F9EAD-9D4D-5043-881D-E986D88C8A8B}" dt="2021-02-09T04:32:31.297" v="25777"/>
          <ac:cxnSpMkLst>
            <pc:docMk/>
            <pc:sldMk cId="4066213033" sldId="923"/>
            <ac:cxnSpMk id="90" creationId="{6F46800F-C49A-644B-8409-4C5322DE2DCC}"/>
          </ac:cxnSpMkLst>
        </pc:cxnChg>
        <pc:cxnChg chg="add del mod">
          <ac:chgData name="Weihua Hu" userId="9989cbae-e768-48b4-bcc8-7120afda6378" providerId="ADAL" clId="{A13F9EAD-9D4D-5043-881D-E986D88C8A8B}" dt="2021-02-09T04:32:31.297" v="25777"/>
          <ac:cxnSpMkLst>
            <pc:docMk/>
            <pc:sldMk cId="4066213033" sldId="923"/>
            <ac:cxnSpMk id="91" creationId="{6FF9A6DE-3793-2E45-945D-998564B3F90F}"/>
          </ac:cxnSpMkLst>
        </pc:cxnChg>
        <pc:cxnChg chg="add mod">
          <ac:chgData name="Weihua Hu" userId="9989cbae-e768-48b4-bcc8-7120afda6378" providerId="ADAL" clId="{A13F9EAD-9D4D-5043-881D-E986D88C8A8B}" dt="2021-02-09T04:33:10.802" v="25783" actId="1076"/>
          <ac:cxnSpMkLst>
            <pc:docMk/>
            <pc:sldMk cId="4066213033" sldId="923"/>
            <ac:cxnSpMk id="100" creationId="{3414F7F0-8F30-9A40-AA4D-122A32C73CD8}"/>
          </ac:cxnSpMkLst>
        </pc:cxnChg>
        <pc:cxnChg chg="add mod">
          <ac:chgData name="Weihua Hu" userId="9989cbae-e768-48b4-bcc8-7120afda6378" providerId="ADAL" clId="{A13F9EAD-9D4D-5043-881D-E986D88C8A8B}" dt="2021-02-09T04:33:10.802" v="25783" actId="1076"/>
          <ac:cxnSpMkLst>
            <pc:docMk/>
            <pc:sldMk cId="4066213033" sldId="923"/>
            <ac:cxnSpMk id="101" creationId="{E6532CC4-F539-BC49-BA59-ADA21AC4817A}"/>
          </ac:cxnSpMkLst>
        </pc:cxnChg>
        <pc:cxnChg chg="add mod">
          <ac:chgData name="Weihua Hu" userId="9989cbae-e768-48b4-bcc8-7120afda6378" providerId="ADAL" clId="{A13F9EAD-9D4D-5043-881D-E986D88C8A8B}" dt="2021-02-09T04:33:10.802" v="25783" actId="1076"/>
          <ac:cxnSpMkLst>
            <pc:docMk/>
            <pc:sldMk cId="4066213033" sldId="923"/>
            <ac:cxnSpMk id="102" creationId="{790D1B94-FED5-2F4B-9339-9A207D450E8F}"/>
          </ac:cxnSpMkLst>
        </pc:cxnChg>
        <pc:cxnChg chg="add mod">
          <ac:chgData name="Weihua Hu" userId="9989cbae-e768-48b4-bcc8-7120afda6378" providerId="ADAL" clId="{A13F9EAD-9D4D-5043-881D-E986D88C8A8B}" dt="2021-02-09T04:33:36.493" v="25788" actId="1076"/>
          <ac:cxnSpMkLst>
            <pc:docMk/>
            <pc:sldMk cId="4066213033" sldId="923"/>
            <ac:cxnSpMk id="107" creationId="{61067AE5-B545-B340-B91F-4F8B35C5ECFA}"/>
          </ac:cxnSpMkLst>
        </pc:cxnChg>
        <pc:cxnChg chg="add mod">
          <ac:chgData name="Weihua Hu" userId="9989cbae-e768-48b4-bcc8-7120afda6378" providerId="ADAL" clId="{A13F9EAD-9D4D-5043-881D-E986D88C8A8B}" dt="2021-02-09T04:33:36.493" v="25788" actId="1076"/>
          <ac:cxnSpMkLst>
            <pc:docMk/>
            <pc:sldMk cId="4066213033" sldId="923"/>
            <ac:cxnSpMk id="108" creationId="{F980BEE3-2039-F44F-8B78-BB4BF5484D91}"/>
          </ac:cxnSpMkLst>
        </pc:cxnChg>
        <pc:cxnChg chg="add mod">
          <ac:chgData name="Weihua Hu" userId="9989cbae-e768-48b4-bcc8-7120afda6378" providerId="ADAL" clId="{A13F9EAD-9D4D-5043-881D-E986D88C8A8B}" dt="2021-02-09T04:33:36.493" v="25788" actId="1076"/>
          <ac:cxnSpMkLst>
            <pc:docMk/>
            <pc:sldMk cId="4066213033" sldId="923"/>
            <ac:cxnSpMk id="111" creationId="{72243A24-460B-EE48-B20F-3DA422E89DC0}"/>
          </ac:cxnSpMkLst>
        </pc:cxnChg>
        <pc:cxnChg chg="add mod">
          <ac:chgData name="Weihua Hu" userId="9989cbae-e768-48b4-bcc8-7120afda6378" providerId="ADAL" clId="{A13F9EAD-9D4D-5043-881D-E986D88C8A8B}" dt="2021-02-09T04:33:36.493" v="25788" actId="1076"/>
          <ac:cxnSpMkLst>
            <pc:docMk/>
            <pc:sldMk cId="4066213033" sldId="923"/>
            <ac:cxnSpMk id="112" creationId="{9E586D9F-CB8A-A047-9F76-9A37B4010BED}"/>
          </ac:cxnSpMkLst>
        </pc:cxnChg>
      </pc:sldChg>
      <pc:sldChg chg="modSp del mod">
        <pc:chgData name="Weihua Hu" userId="9989cbae-e768-48b4-bcc8-7120afda6378" providerId="ADAL" clId="{A13F9EAD-9D4D-5043-881D-E986D88C8A8B}" dt="2021-02-09T04:31:00.605" v="25691" actId="2696"/>
        <pc:sldMkLst>
          <pc:docMk/>
          <pc:sldMk cId="1546025089" sldId="924"/>
        </pc:sldMkLst>
        <pc:spChg chg="mod">
          <ac:chgData name="Weihua Hu" userId="9989cbae-e768-48b4-bcc8-7120afda6378" providerId="ADAL" clId="{A13F9EAD-9D4D-5043-881D-E986D88C8A8B}" dt="2021-02-06T02:43:41.428" v="2680" actId="20577"/>
          <ac:spMkLst>
            <pc:docMk/>
            <pc:sldMk cId="1546025089" sldId="924"/>
            <ac:spMk id="2" creationId="{EAF83CED-59A1-334E-9C85-93965C624A27}"/>
          </ac:spMkLst>
        </pc:spChg>
        <pc:spChg chg="mod">
          <ac:chgData name="Weihua Hu" userId="9989cbae-e768-48b4-bcc8-7120afda6378" providerId="ADAL" clId="{A13F9EAD-9D4D-5043-881D-E986D88C8A8B}" dt="2021-02-06T07:32:49.989" v="6325" actId="20577"/>
          <ac:spMkLst>
            <pc:docMk/>
            <pc:sldMk cId="1546025089" sldId="924"/>
            <ac:spMk id="3" creationId="{A3D95DBA-A575-274B-8C77-521F99D17D01}"/>
          </ac:spMkLst>
        </pc:spChg>
      </pc:sldChg>
      <pc:sldChg chg="addSp modSp del mod">
        <pc:chgData name="Weihua Hu" userId="9989cbae-e768-48b4-bcc8-7120afda6378" providerId="ADAL" clId="{A13F9EAD-9D4D-5043-881D-E986D88C8A8B}" dt="2021-02-08T17:11:19.926" v="7784" actId="2696"/>
        <pc:sldMkLst>
          <pc:docMk/>
          <pc:sldMk cId="2874229066" sldId="930"/>
        </pc:sldMkLst>
        <pc:spChg chg="mod">
          <ac:chgData name="Weihua Hu" userId="9989cbae-e768-48b4-bcc8-7120afda6378" providerId="ADAL" clId="{A13F9EAD-9D4D-5043-881D-E986D88C8A8B}" dt="2021-02-06T04:46:31.341" v="3596" actId="20577"/>
          <ac:spMkLst>
            <pc:docMk/>
            <pc:sldMk cId="2874229066" sldId="930"/>
            <ac:spMk id="2" creationId="{2BF53DA1-BFA9-7B40-839F-5019B39633A2}"/>
          </ac:spMkLst>
        </pc:spChg>
        <pc:spChg chg="mod">
          <ac:chgData name="Weihua Hu" userId="9989cbae-e768-48b4-bcc8-7120afda6378" providerId="ADAL" clId="{A13F9EAD-9D4D-5043-881D-E986D88C8A8B}" dt="2021-02-06T07:26:01.067" v="6086" actId="1038"/>
          <ac:spMkLst>
            <pc:docMk/>
            <pc:sldMk cId="2874229066" sldId="930"/>
            <ac:spMk id="7" creationId="{DB68123C-3F78-8242-BC1F-A5E2AB163429}"/>
          </ac:spMkLst>
        </pc:spChg>
        <pc:spChg chg="mod">
          <ac:chgData name="Weihua Hu" userId="9989cbae-e768-48b4-bcc8-7120afda6378" providerId="ADAL" clId="{A13F9EAD-9D4D-5043-881D-E986D88C8A8B}" dt="2021-02-06T07:26:01.067" v="6086" actId="1038"/>
          <ac:spMkLst>
            <pc:docMk/>
            <pc:sldMk cId="2874229066" sldId="930"/>
            <ac:spMk id="8" creationId="{F3C7CD97-E018-A047-AA6E-C87D6EC07CD3}"/>
          </ac:spMkLst>
        </pc:spChg>
        <pc:spChg chg="mod">
          <ac:chgData name="Weihua Hu" userId="9989cbae-e768-48b4-bcc8-7120afda6378" providerId="ADAL" clId="{A13F9EAD-9D4D-5043-881D-E986D88C8A8B}" dt="2021-02-06T07:26:01.067" v="6086" actId="1038"/>
          <ac:spMkLst>
            <pc:docMk/>
            <pc:sldMk cId="2874229066" sldId="930"/>
            <ac:spMk id="9" creationId="{3287E089-6B63-7046-801F-3168080FE831}"/>
          </ac:spMkLst>
        </pc:spChg>
        <pc:spChg chg="mod">
          <ac:chgData name="Weihua Hu" userId="9989cbae-e768-48b4-bcc8-7120afda6378" providerId="ADAL" clId="{A13F9EAD-9D4D-5043-881D-E986D88C8A8B}" dt="2021-02-06T07:26:01.067" v="6086" actId="1038"/>
          <ac:spMkLst>
            <pc:docMk/>
            <pc:sldMk cId="2874229066" sldId="930"/>
            <ac:spMk id="10" creationId="{6B9C3976-528D-1049-B000-AD746003AEDE}"/>
          </ac:spMkLst>
        </pc:spChg>
        <pc:spChg chg="mod">
          <ac:chgData name="Weihua Hu" userId="9989cbae-e768-48b4-bcc8-7120afda6378" providerId="ADAL" clId="{A13F9EAD-9D4D-5043-881D-E986D88C8A8B}" dt="2021-02-06T07:25:46.158" v="6044" actId="14100"/>
          <ac:spMkLst>
            <pc:docMk/>
            <pc:sldMk cId="2874229066" sldId="930"/>
            <ac:spMk id="23" creationId="{D347214F-08E9-1F4D-81F9-1683A90F78AC}"/>
          </ac:spMkLst>
        </pc:spChg>
        <pc:spChg chg="mod">
          <ac:chgData name="Weihua Hu" userId="9989cbae-e768-48b4-bcc8-7120afda6378" providerId="ADAL" clId="{A13F9EAD-9D4D-5043-881D-E986D88C8A8B}" dt="2021-02-06T07:26:01.067" v="6086" actId="1038"/>
          <ac:spMkLst>
            <pc:docMk/>
            <pc:sldMk cId="2874229066" sldId="930"/>
            <ac:spMk id="24" creationId="{D46F9262-22BE-B243-8EF3-B358DB68DBA4}"/>
          </ac:spMkLst>
        </pc:spChg>
        <pc:spChg chg="mod">
          <ac:chgData name="Weihua Hu" userId="9989cbae-e768-48b4-bcc8-7120afda6378" providerId="ADAL" clId="{A13F9EAD-9D4D-5043-881D-E986D88C8A8B}" dt="2021-02-06T07:26:01.067" v="6086" actId="1038"/>
          <ac:spMkLst>
            <pc:docMk/>
            <pc:sldMk cId="2874229066" sldId="930"/>
            <ac:spMk id="28" creationId="{52EF0742-A54C-6741-92DB-407F2392D326}"/>
          </ac:spMkLst>
        </pc:spChg>
        <pc:spChg chg="mod">
          <ac:chgData name="Weihua Hu" userId="9989cbae-e768-48b4-bcc8-7120afda6378" providerId="ADAL" clId="{A13F9EAD-9D4D-5043-881D-E986D88C8A8B}" dt="2021-02-06T07:26:01.067" v="6086" actId="1038"/>
          <ac:spMkLst>
            <pc:docMk/>
            <pc:sldMk cId="2874229066" sldId="930"/>
            <ac:spMk id="33" creationId="{A3A84A2E-73B4-1440-9DE3-AF6C6E54150E}"/>
          </ac:spMkLst>
        </pc:spChg>
        <pc:spChg chg="mod">
          <ac:chgData name="Weihua Hu" userId="9989cbae-e768-48b4-bcc8-7120afda6378" providerId="ADAL" clId="{A13F9EAD-9D4D-5043-881D-E986D88C8A8B}" dt="2021-02-06T07:26:01.067" v="6086" actId="1038"/>
          <ac:spMkLst>
            <pc:docMk/>
            <pc:sldMk cId="2874229066" sldId="930"/>
            <ac:spMk id="34" creationId="{D07FC48D-7871-2745-8B46-192288658741}"/>
          </ac:spMkLst>
        </pc:spChg>
        <pc:spChg chg="mod">
          <ac:chgData name="Weihua Hu" userId="9989cbae-e768-48b4-bcc8-7120afda6378" providerId="ADAL" clId="{A13F9EAD-9D4D-5043-881D-E986D88C8A8B}" dt="2021-02-06T07:26:01.067" v="6086" actId="1038"/>
          <ac:spMkLst>
            <pc:docMk/>
            <pc:sldMk cId="2874229066" sldId="930"/>
            <ac:spMk id="36" creationId="{78DF4F89-9E6E-6540-8045-E14B8DF54213}"/>
          </ac:spMkLst>
        </pc:spChg>
        <pc:spChg chg="mod">
          <ac:chgData name="Weihua Hu" userId="9989cbae-e768-48b4-bcc8-7120afda6378" providerId="ADAL" clId="{A13F9EAD-9D4D-5043-881D-E986D88C8A8B}" dt="2021-02-06T07:26:01.067" v="6086" actId="1038"/>
          <ac:spMkLst>
            <pc:docMk/>
            <pc:sldMk cId="2874229066" sldId="930"/>
            <ac:spMk id="38" creationId="{F6DFE798-841B-3246-A1E2-09E8DED5B667}"/>
          </ac:spMkLst>
        </pc:spChg>
        <pc:spChg chg="mod">
          <ac:chgData name="Weihua Hu" userId="9989cbae-e768-48b4-bcc8-7120afda6378" providerId="ADAL" clId="{A13F9EAD-9D4D-5043-881D-E986D88C8A8B}" dt="2021-02-06T07:26:01.067" v="6086" actId="1038"/>
          <ac:spMkLst>
            <pc:docMk/>
            <pc:sldMk cId="2874229066" sldId="930"/>
            <ac:spMk id="39" creationId="{2553A121-8A85-5547-A8B1-7A4B92918E63}"/>
          </ac:spMkLst>
        </pc:spChg>
        <pc:spChg chg="mod">
          <ac:chgData name="Weihua Hu" userId="9989cbae-e768-48b4-bcc8-7120afda6378" providerId="ADAL" clId="{A13F9EAD-9D4D-5043-881D-E986D88C8A8B}" dt="2021-02-06T07:26:01.067" v="6086" actId="1038"/>
          <ac:spMkLst>
            <pc:docMk/>
            <pc:sldMk cId="2874229066" sldId="930"/>
            <ac:spMk id="43" creationId="{62E7988A-9A70-854A-B7AD-041C6F8B6FF5}"/>
          </ac:spMkLst>
        </pc:spChg>
        <pc:spChg chg="mod">
          <ac:chgData name="Weihua Hu" userId="9989cbae-e768-48b4-bcc8-7120afda6378" providerId="ADAL" clId="{A13F9EAD-9D4D-5043-881D-E986D88C8A8B}" dt="2021-02-06T07:26:01.067" v="6086" actId="1038"/>
          <ac:spMkLst>
            <pc:docMk/>
            <pc:sldMk cId="2874229066" sldId="930"/>
            <ac:spMk id="45" creationId="{351A27F0-2BA2-DB48-B0E5-A21AFC289425}"/>
          </ac:spMkLst>
        </pc:spChg>
        <pc:spChg chg="mod">
          <ac:chgData name="Weihua Hu" userId="9989cbae-e768-48b4-bcc8-7120afda6378" providerId="ADAL" clId="{A13F9EAD-9D4D-5043-881D-E986D88C8A8B}" dt="2021-02-06T07:26:01.067" v="6086" actId="1038"/>
          <ac:spMkLst>
            <pc:docMk/>
            <pc:sldMk cId="2874229066" sldId="930"/>
            <ac:spMk id="46" creationId="{97AC2746-4F9A-5D40-BF78-5CF37A056851}"/>
          </ac:spMkLst>
        </pc:spChg>
        <pc:spChg chg="mod">
          <ac:chgData name="Weihua Hu" userId="9989cbae-e768-48b4-bcc8-7120afda6378" providerId="ADAL" clId="{A13F9EAD-9D4D-5043-881D-E986D88C8A8B}" dt="2021-02-06T07:26:01.067" v="6086" actId="1038"/>
          <ac:spMkLst>
            <pc:docMk/>
            <pc:sldMk cId="2874229066" sldId="930"/>
            <ac:spMk id="47" creationId="{0D65E142-F454-2146-A4BC-587DF5CDF278}"/>
          </ac:spMkLst>
        </pc:spChg>
        <pc:spChg chg="mod">
          <ac:chgData name="Weihua Hu" userId="9989cbae-e768-48b4-bcc8-7120afda6378" providerId="ADAL" clId="{A13F9EAD-9D4D-5043-881D-E986D88C8A8B}" dt="2021-02-06T07:26:01.067" v="6086" actId="1038"/>
          <ac:spMkLst>
            <pc:docMk/>
            <pc:sldMk cId="2874229066" sldId="930"/>
            <ac:spMk id="48" creationId="{FE4657CD-3080-CC4D-8FE6-3A1C78612C47}"/>
          </ac:spMkLst>
        </pc:spChg>
        <pc:grpChg chg="add mod">
          <ac:chgData name="Weihua Hu" userId="9989cbae-e768-48b4-bcc8-7120afda6378" providerId="ADAL" clId="{A13F9EAD-9D4D-5043-881D-E986D88C8A8B}" dt="2021-02-06T07:26:12.634" v="6089" actId="1076"/>
          <ac:grpSpMkLst>
            <pc:docMk/>
            <pc:sldMk cId="2874229066" sldId="930"/>
            <ac:grpSpMk id="3" creationId="{153BBF94-95C7-934F-946F-D607C0F683D4}"/>
          </ac:grpSpMkLst>
        </pc:grpChg>
        <pc:picChg chg="mod">
          <ac:chgData name="Weihua Hu" userId="9989cbae-e768-48b4-bcc8-7120afda6378" providerId="ADAL" clId="{A13F9EAD-9D4D-5043-881D-E986D88C8A8B}" dt="2021-02-06T07:26:01.067" v="6086" actId="1038"/>
          <ac:picMkLst>
            <pc:docMk/>
            <pc:sldMk cId="2874229066" sldId="930"/>
            <ac:picMk id="31" creationId="{4053F213-34B1-8B49-869B-9C22EA2B7100}"/>
          </ac:picMkLst>
        </pc:picChg>
        <pc:cxnChg chg="mod">
          <ac:chgData name="Weihua Hu" userId="9989cbae-e768-48b4-bcc8-7120afda6378" providerId="ADAL" clId="{A13F9EAD-9D4D-5043-881D-E986D88C8A8B}" dt="2021-02-06T07:26:01.067" v="6086" actId="1038"/>
          <ac:cxnSpMkLst>
            <pc:docMk/>
            <pc:sldMk cId="2874229066" sldId="930"/>
            <ac:cxnSpMk id="11" creationId="{F9AE7351-B89F-7B4E-937D-297C5A60CCF9}"/>
          </ac:cxnSpMkLst>
        </pc:cxnChg>
        <pc:cxnChg chg="mod">
          <ac:chgData name="Weihua Hu" userId="9989cbae-e768-48b4-bcc8-7120afda6378" providerId="ADAL" clId="{A13F9EAD-9D4D-5043-881D-E986D88C8A8B}" dt="2021-02-06T07:26:01.067" v="6086" actId="1038"/>
          <ac:cxnSpMkLst>
            <pc:docMk/>
            <pc:sldMk cId="2874229066" sldId="930"/>
            <ac:cxnSpMk id="12" creationId="{ACF9AB69-11DE-D348-BBEF-8CEA87C99E2A}"/>
          </ac:cxnSpMkLst>
        </pc:cxnChg>
        <pc:cxnChg chg="mod">
          <ac:chgData name="Weihua Hu" userId="9989cbae-e768-48b4-bcc8-7120afda6378" providerId="ADAL" clId="{A13F9EAD-9D4D-5043-881D-E986D88C8A8B}" dt="2021-02-06T07:26:01.067" v="6086" actId="1038"/>
          <ac:cxnSpMkLst>
            <pc:docMk/>
            <pc:sldMk cId="2874229066" sldId="930"/>
            <ac:cxnSpMk id="13" creationId="{61B77930-FFBD-2D44-B6E4-09B5B5B33C2A}"/>
          </ac:cxnSpMkLst>
        </pc:cxnChg>
        <pc:cxnChg chg="mod">
          <ac:chgData name="Weihua Hu" userId="9989cbae-e768-48b4-bcc8-7120afda6378" providerId="ADAL" clId="{A13F9EAD-9D4D-5043-881D-E986D88C8A8B}" dt="2021-02-06T07:26:01.067" v="6086" actId="1038"/>
          <ac:cxnSpMkLst>
            <pc:docMk/>
            <pc:sldMk cId="2874229066" sldId="930"/>
            <ac:cxnSpMk id="14" creationId="{E593B7E2-E634-C440-9984-E8DA38570F9E}"/>
          </ac:cxnSpMkLst>
        </pc:cxnChg>
        <pc:cxnChg chg="mod">
          <ac:chgData name="Weihua Hu" userId="9989cbae-e768-48b4-bcc8-7120afda6378" providerId="ADAL" clId="{A13F9EAD-9D4D-5043-881D-E986D88C8A8B}" dt="2021-02-06T07:26:01.067" v="6086" actId="1038"/>
          <ac:cxnSpMkLst>
            <pc:docMk/>
            <pc:sldMk cId="2874229066" sldId="930"/>
            <ac:cxnSpMk id="40" creationId="{B7DAD0C0-F280-C04E-8382-3C3D8DFC3128}"/>
          </ac:cxnSpMkLst>
        </pc:cxnChg>
        <pc:cxnChg chg="mod">
          <ac:chgData name="Weihua Hu" userId="9989cbae-e768-48b4-bcc8-7120afda6378" providerId="ADAL" clId="{A13F9EAD-9D4D-5043-881D-E986D88C8A8B}" dt="2021-02-06T07:26:01.067" v="6086" actId="1038"/>
          <ac:cxnSpMkLst>
            <pc:docMk/>
            <pc:sldMk cId="2874229066" sldId="930"/>
            <ac:cxnSpMk id="41" creationId="{374C75BF-5D02-4948-B6A0-805D2ACD82BE}"/>
          </ac:cxnSpMkLst>
        </pc:cxnChg>
        <pc:cxnChg chg="mod">
          <ac:chgData name="Weihua Hu" userId="9989cbae-e768-48b4-bcc8-7120afda6378" providerId="ADAL" clId="{A13F9EAD-9D4D-5043-881D-E986D88C8A8B}" dt="2021-02-06T07:26:01.067" v="6086" actId="1038"/>
          <ac:cxnSpMkLst>
            <pc:docMk/>
            <pc:sldMk cId="2874229066" sldId="930"/>
            <ac:cxnSpMk id="42" creationId="{74CF055E-C25C-2D44-9C58-5FD44768F2A2}"/>
          </ac:cxnSpMkLst>
        </pc:cxnChg>
        <pc:cxnChg chg="mod">
          <ac:chgData name="Weihua Hu" userId="9989cbae-e768-48b4-bcc8-7120afda6378" providerId="ADAL" clId="{A13F9EAD-9D4D-5043-881D-E986D88C8A8B}" dt="2021-02-06T07:26:01.067" v="6086" actId="1038"/>
          <ac:cxnSpMkLst>
            <pc:docMk/>
            <pc:sldMk cId="2874229066" sldId="930"/>
            <ac:cxnSpMk id="44" creationId="{718CA7CA-089A-314B-B2BA-E13552FC1625}"/>
          </ac:cxnSpMkLst>
        </pc:cxnChg>
      </pc:sldChg>
      <pc:sldChg chg="modSp del mod">
        <pc:chgData name="Weihua Hu" userId="9989cbae-e768-48b4-bcc8-7120afda6378" providerId="ADAL" clId="{A13F9EAD-9D4D-5043-881D-E986D88C8A8B}" dt="2021-02-08T17:26:16.851" v="7789" actId="2696"/>
        <pc:sldMkLst>
          <pc:docMk/>
          <pc:sldMk cId="212825897" sldId="932"/>
        </pc:sldMkLst>
        <pc:spChg chg="mod">
          <ac:chgData name="Weihua Hu" userId="9989cbae-e768-48b4-bcc8-7120afda6378" providerId="ADAL" clId="{A13F9EAD-9D4D-5043-881D-E986D88C8A8B}" dt="2021-02-06T04:46:37.815" v="3603" actId="20577"/>
          <ac:spMkLst>
            <pc:docMk/>
            <pc:sldMk cId="212825897" sldId="932"/>
            <ac:spMk id="2" creationId="{2BF53DA1-BFA9-7B40-839F-5019B39633A2}"/>
          </ac:spMkLst>
        </pc:spChg>
        <pc:spChg chg="mod">
          <ac:chgData name="Weihua Hu" userId="9989cbae-e768-48b4-bcc8-7120afda6378" providerId="ADAL" clId="{A13F9EAD-9D4D-5043-881D-E986D88C8A8B}" dt="2021-02-06T07:08:50.650" v="5649" actId="20577"/>
          <ac:spMkLst>
            <pc:docMk/>
            <pc:sldMk cId="212825897" sldId="932"/>
            <ac:spMk id="35" creationId="{95610BDB-C4AC-9D44-83FF-56DA6401DB21}"/>
          </ac:spMkLst>
        </pc:spChg>
      </pc:sldChg>
      <pc:sldChg chg="modSp del mod">
        <pc:chgData name="Weihua Hu" userId="9989cbae-e768-48b4-bcc8-7120afda6378" providerId="ADAL" clId="{A13F9EAD-9D4D-5043-881D-E986D88C8A8B}" dt="2021-02-08T19:01:07.776" v="10780" actId="2696"/>
        <pc:sldMkLst>
          <pc:docMk/>
          <pc:sldMk cId="3618552234" sldId="933"/>
        </pc:sldMkLst>
        <pc:spChg chg="mod">
          <ac:chgData name="Weihua Hu" userId="9989cbae-e768-48b4-bcc8-7120afda6378" providerId="ADAL" clId="{A13F9EAD-9D4D-5043-881D-E986D88C8A8B}" dt="2021-02-06T02:47:45.386" v="2703" actId="2711"/>
          <ac:spMkLst>
            <pc:docMk/>
            <pc:sldMk cId="3618552234" sldId="933"/>
            <ac:spMk id="3" creationId="{02F331E3-23AF-214B-BC42-6CFC2FD0C783}"/>
          </ac:spMkLst>
        </pc:spChg>
        <pc:spChg chg="mod">
          <ac:chgData name="Weihua Hu" userId="9989cbae-e768-48b4-bcc8-7120afda6378" providerId="ADAL" clId="{A13F9EAD-9D4D-5043-881D-E986D88C8A8B}" dt="2021-02-06T02:47:45.386" v="2703" actId="2711"/>
          <ac:spMkLst>
            <pc:docMk/>
            <pc:sldMk cId="3618552234" sldId="933"/>
            <ac:spMk id="8" creationId="{7FD51A95-68EF-5643-B2DB-8E11DDA9673B}"/>
          </ac:spMkLst>
        </pc:spChg>
        <pc:spChg chg="mod">
          <ac:chgData name="Weihua Hu" userId="9989cbae-e768-48b4-bcc8-7120afda6378" providerId="ADAL" clId="{A13F9EAD-9D4D-5043-881D-E986D88C8A8B}" dt="2021-02-06T02:47:45.386" v="2703" actId="2711"/>
          <ac:spMkLst>
            <pc:docMk/>
            <pc:sldMk cId="3618552234" sldId="933"/>
            <ac:spMk id="9" creationId="{71077EE3-2653-B542-A575-5F776F3EEE7B}"/>
          </ac:spMkLst>
        </pc:spChg>
        <pc:spChg chg="mod">
          <ac:chgData name="Weihua Hu" userId="9989cbae-e768-48b4-bcc8-7120afda6378" providerId="ADAL" clId="{A13F9EAD-9D4D-5043-881D-E986D88C8A8B}" dt="2021-02-06T02:47:45.386" v="2703" actId="2711"/>
          <ac:spMkLst>
            <pc:docMk/>
            <pc:sldMk cId="3618552234" sldId="933"/>
            <ac:spMk id="10" creationId="{6B493966-7388-694A-9D91-85EDD2F50F42}"/>
          </ac:spMkLst>
        </pc:spChg>
        <pc:spChg chg="mod">
          <ac:chgData name="Weihua Hu" userId="9989cbae-e768-48b4-bcc8-7120afda6378" providerId="ADAL" clId="{A13F9EAD-9D4D-5043-881D-E986D88C8A8B}" dt="2021-02-06T02:47:45.386" v="2703" actId="2711"/>
          <ac:spMkLst>
            <pc:docMk/>
            <pc:sldMk cId="3618552234" sldId="933"/>
            <ac:spMk id="11" creationId="{B531404F-48F8-3D4A-AA27-CB16C331FD12}"/>
          </ac:spMkLst>
        </pc:spChg>
        <pc:spChg chg="mod">
          <ac:chgData name="Weihua Hu" userId="9989cbae-e768-48b4-bcc8-7120afda6378" providerId="ADAL" clId="{A13F9EAD-9D4D-5043-881D-E986D88C8A8B}" dt="2021-02-06T02:47:51.321" v="2704" actId="2711"/>
          <ac:spMkLst>
            <pc:docMk/>
            <pc:sldMk cId="3618552234" sldId="933"/>
            <ac:spMk id="29" creationId="{DCB8590B-E9F7-CF42-9E27-179A52E2A278}"/>
          </ac:spMkLst>
        </pc:spChg>
        <pc:spChg chg="mod">
          <ac:chgData name="Weihua Hu" userId="9989cbae-e768-48b4-bcc8-7120afda6378" providerId="ADAL" clId="{A13F9EAD-9D4D-5043-881D-E986D88C8A8B}" dt="2021-02-06T02:47:51.321" v="2704" actId="2711"/>
          <ac:spMkLst>
            <pc:docMk/>
            <pc:sldMk cId="3618552234" sldId="933"/>
            <ac:spMk id="31" creationId="{FA6550CD-F823-E040-B3F5-77307224FBED}"/>
          </ac:spMkLst>
        </pc:spChg>
        <pc:spChg chg="mod">
          <ac:chgData name="Weihua Hu" userId="9989cbae-e768-48b4-bcc8-7120afda6378" providerId="ADAL" clId="{A13F9EAD-9D4D-5043-881D-E986D88C8A8B}" dt="2021-02-06T02:47:51.321" v="2704" actId="2711"/>
          <ac:spMkLst>
            <pc:docMk/>
            <pc:sldMk cId="3618552234" sldId="933"/>
            <ac:spMk id="32" creationId="{F3E4570F-89C4-EF47-853F-B08EB6E60635}"/>
          </ac:spMkLst>
        </pc:spChg>
        <pc:spChg chg="mod">
          <ac:chgData name="Weihua Hu" userId="9989cbae-e768-48b4-bcc8-7120afda6378" providerId="ADAL" clId="{A13F9EAD-9D4D-5043-881D-E986D88C8A8B}" dt="2021-02-06T02:47:51.321" v="2704" actId="2711"/>
          <ac:spMkLst>
            <pc:docMk/>
            <pc:sldMk cId="3618552234" sldId="933"/>
            <ac:spMk id="337" creationId="{6EF0A8E6-FDA5-9548-8CB3-A3B82362CA0A}"/>
          </ac:spMkLst>
        </pc:spChg>
        <pc:spChg chg="mod">
          <ac:chgData name="Weihua Hu" userId="9989cbae-e768-48b4-bcc8-7120afda6378" providerId="ADAL" clId="{A13F9EAD-9D4D-5043-881D-E986D88C8A8B}" dt="2021-02-06T02:47:58.445" v="2705" actId="2711"/>
          <ac:spMkLst>
            <pc:docMk/>
            <pc:sldMk cId="3618552234" sldId="933"/>
            <ac:spMk id="386" creationId="{7793E322-066A-3847-BB34-38E2E9ED6053}"/>
          </ac:spMkLst>
        </pc:spChg>
        <pc:spChg chg="mod">
          <ac:chgData name="Weihua Hu" userId="9989cbae-e768-48b4-bcc8-7120afda6378" providerId="ADAL" clId="{A13F9EAD-9D4D-5043-881D-E986D88C8A8B}" dt="2021-02-06T02:48:04.123" v="2706" actId="2711"/>
          <ac:spMkLst>
            <pc:docMk/>
            <pc:sldMk cId="3618552234" sldId="933"/>
            <ac:spMk id="391" creationId="{E6AB7066-2020-7C40-B224-5C01C102554F}"/>
          </ac:spMkLst>
        </pc:spChg>
        <pc:spChg chg="mod">
          <ac:chgData name="Weihua Hu" userId="9989cbae-e768-48b4-bcc8-7120afda6378" providerId="ADAL" clId="{A13F9EAD-9D4D-5043-881D-E986D88C8A8B}" dt="2021-02-06T02:47:45.386" v="2703" actId="2711"/>
          <ac:spMkLst>
            <pc:docMk/>
            <pc:sldMk cId="3618552234" sldId="933"/>
            <ac:spMk id="455" creationId="{26484DC7-80C9-E345-A534-8E962622EFB3}"/>
          </ac:spMkLst>
        </pc:spChg>
        <pc:spChg chg="mod">
          <ac:chgData name="Weihua Hu" userId="9989cbae-e768-48b4-bcc8-7120afda6378" providerId="ADAL" clId="{A13F9EAD-9D4D-5043-881D-E986D88C8A8B}" dt="2021-02-06T02:47:45.386" v="2703" actId="2711"/>
          <ac:spMkLst>
            <pc:docMk/>
            <pc:sldMk cId="3618552234" sldId="933"/>
            <ac:spMk id="456" creationId="{BBA7F99E-EFEC-A042-B397-7F971281C44E}"/>
          </ac:spMkLst>
        </pc:spChg>
        <pc:spChg chg="mod">
          <ac:chgData name="Weihua Hu" userId="9989cbae-e768-48b4-bcc8-7120afda6378" providerId="ADAL" clId="{A13F9EAD-9D4D-5043-881D-E986D88C8A8B}" dt="2021-02-06T02:47:45.386" v="2703" actId="2711"/>
          <ac:spMkLst>
            <pc:docMk/>
            <pc:sldMk cId="3618552234" sldId="933"/>
            <ac:spMk id="457" creationId="{8361BEA3-2B75-4940-A0DD-7BE04988FFBD}"/>
          </ac:spMkLst>
        </pc:spChg>
        <pc:spChg chg="mod">
          <ac:chgData name="Weihua Hu" userId="9989cbae-e768-48b4-bcc8-7120afda6378" providerId="ADAL" clId="{A13F9EAD-9D4D-5043-881D-E986D88C8A8B}" dt="2021-02-06T02:48:20.071" v="2707" actId="2711"/>
          <ac:spMkLst>
            <pc:docMk/>
            <pc:sldMk cId="3618552234" sldId="933"/>
            <ac:spMk id="458" creationId="{31939D6E-FC8B-FE41-9AEB-56960F3D91B8}"/>
          </ac:spMkLst>
        </pc:spChg>
        <pc:spChg chg="mod">
          <ac:chgData name="Weihua Hu" userId="9989cbae-e768-48b4-bcc8-7120afda6378" providerId="ADAL" clId="{A13F9EAD-9D4D-5043-881D-E986D88C8A8B}" dt="2021-02-06T02:48:20.071" v="2707" actId="2711"/>
          <ac:spMkLst>
            <pc:docMk/>
            <pc:sldMk cId="3618552234" sldId="933"/>
            <ac:spMk id="459" creationId="{7897A31D-511D-7C43-89DA-7759DDCF6296}"/>
          </ac:spMkLst>
        </pc:spChg>
        <pc:spChg chg="mod">
          <ac:chgData name="Weihua Hu" userId="9989cbae-e768-48b4-bcc8-7120afda6378" providerId="ADAL" clId="{A13F9EAD-9D4D-5043-881D-E986D88C8A8B}" dt="2021-02-06T02:48:20.071" v="2707" actId="2711"/>
          <ac:spMkLst>
            <pc:docMk/>
            <pc:sldMk cId="3618552234" sldId="933"/>
            <ac:spMk id="460" creationId="{4F9999C6-35CB-9A49-A7B9-CFD4D89B0790}"/>
          </ac:spMkLst>
        </pc:spChg>
        <pc:spChg chg="mod">
          <ac:chgData name="Weihua Hu" userId="9989cbae-e768-48b4-bcc8-7120afda6378" providerId="ADAL" clId="{A13F9EAD-9D4D-5043-881D-E986D88C8A8B}" dt="2021-02-06T02:48:20.071" v="2707" actId="2711"/>
          <ac:spMkLst>
            <pc:docMk/>
            <pc:sldMk cId="3618552234" sldId="933"/>
            <ac:spMk id="461" creationId="{4EB925C3-339A-C541-93D9-53F58385FE37}"/>
          </ac:spMkLst>
        </pc:spChg>
        <pc:spChg chg="mod">
          <ac:chgData name="Weihua Hu" userId="9989cbae-e768-48b4-bcc8-7120afda6378" providerId="ADAL" clId="{A13F9EAD-9D4D-5043-881D-E986D88C8A8B}" dt="2021-02-06T02:47:51.321" v="2704" actId="2711"/>
          <ac:spMkLst>
            <pc:docMk/>
            <pc:sldMk cId="3618552234" sldId="933"/>
            <ac:spMk id="462" creationId="{62B88F2A-6B00-3246-B60E-C35FDE096413}"/>
          </ac:spMkLst>
        </pc:spChg>
        <pc:spChg chg="mod">
          <ac:chgData name="Weihua Hu" userId="9989cbae-e768-48b4-bcc8-7120afda6378" providerId="ADAL" clId="{A13F9EAD-9D4D-5043-881D-E986D88C8A8B}" dt="2021-02-06T02:47:51.321" v="2704" actId="2711"/>
          <ac:spMkLst>
            <pc:docMk/>
            <pc:sldMk cId="3618552234" sldId="933"/>
            <ac:spMk id="463" creationId="{9A9304FC-ABF4-5B44-816C-CF2A752413AC}"/>
          </ac:spMkLst>
        </pc:spChg>
        <pc:spChg chg="mod">
          <ac:chgData name="Weihua Hu" userId="9989cbae-e768-48b4-bcc8-7120afda6378" providerId="ADAL" clId="{A13F9EAD-9D4D-5043-881D-E986D88C8A8B}" dt="2021-02-06T02:47:51.321" v="2704" actId="2711"/>
          <ac:spMkLst>
            <pc:docMk/>
            <pc:sldMk cId="3618552234" sldId="933"/>
            <ac:spMk id="464" creationId="{6946736B-6C63-EB44-AF18-2B1E135BA716}"/>
          </ac:spMkLst>
        </pc:spChg>
        <pc:spChg chg="mod">
          <ac:chgData name="Weihua Hu" userId="9989cbae-e768-48b4-bcc8-7120afda6378" providerId="ADAL" clId="{A13F9EAD-9D4D-5043-881D-E986D88C8A8B}" dt="2021-02-06T02:47:51.321" v="2704" actId="2711"/>
          <ac:spMkLst>
            <pc:docMk/>
            <pc:sldMk cId="3618552234" sldId="933"/>
            <ac:spMk id="465" creationId="{FAB896E2-ACBF-0C46-962C-8F4B45F10BC1}"/>
          </ac:spMkLst>
        </pc:spChg>
        <pc:spChg chg="mod">
          <ac:chgData name="Weihua Hu" userId="9989cbae-e768-48b4-bcc8-7120afda6378" providerId="ADAL" clId="{A13F9EAD-9D4D-5043-881D-E986D88C8A8B}" dt="2021-02-06T02:48:20.071" v="2707" actId="2711"/>
          <ac:spMkLst>
            <pc:docMk/>
            <pc:sldMk cId="3618552234" sldId="933"/>
            <ac:spMk id="466" creationId="{4921AB95-9F00-054B-94D6-14B07078F21E}"/>
          </ac:spMkLst>
        </pc:spChg>
        <pc:spChg chg="mod">
          <ac:chgData name="Weihua Hu" userId="9989cbae-e768-48b4-bcc8-7120afda6378" providerId="ADAL" clId="{A13F9EAD-9D4D-5043-881D-E986D88C8A8B}" dt="2021-02-06T02:48:20.071" v="2707" actId="2711"/>
          <ac:spMkLst>
            <pc:docMk/>
            <pc:sldMk cId="3618552234" sldId="933"/>
            <ac:spMk id="467" creationId="{C6F9082E-B819-5A41-B847-3E69BF716E14}"/>
          </ac:spMkLst>
        </pc:spChg>
        <pc:spChg chg="mod">
          <ac:chgData name="Weihua Hu" userId="9989cbae-e768-48b4-bcc8-7120afda6378" providerId="ADAL" clId="{A13F9EAD-9D4D-5043-881D-E986D88C8A8B}" dt="2021-02-06T02:48:20.071" v="2707" actId="2711"/>
          <ac:spMkLst>
            <pc:docMk/>
            <pc:sldMk cId="3618552234" sldId="933"/>
            <ac:spMk id="468" creationId="{B246B004-D79D-644C-AFB2-295A26E3A5AA}"/>
          </ac:spMkLst>
        </pc:spChg>
        <pc:spChg chg="mod">
          <ac:chgData name="Weihua Hu" userId="9989cbae-e768-48b4-bcc8-7120afda6378" providerId="ADAL" clId="{A13F9EAD-9D4D-5043-881D-E986D88C8A8B}" dt="2021-02-06T02:48:20.071" v="2707" actId="2711"/>
          <ac:spMkLst>
            <pc:docMk/>
            <pc:sldMk cId="3618552234" sldId="933"/>
            <ac:spMk id="469" creationId="{0D42B758-9B06-3E45-BCA3-057A8DB042A5}"/>
          </ac:spMkLst>
        </pc:spChg>
        <pc:cxnChg chg="mod">
          <ac:chgData name="Weihua Hu" userId="9989cbae-e768-48b4-bcc8-7120afda6378" providerId="ADAL" clId="{A13F9EAD-9D4D-5043-881D-E986D88C8A8B}" dt="2021-02-06T02:48:20.071" v="2707" actId="2711"/>
          <ac:cxnSpMkLst>
            <pc:docMk/>
            <pc:sldMk cId="3618552234" sldId="933"/>
            <ac:cxnSpMk id="383" creationId="{A97034AC-8B38-4842-BC2F-CF841C096C3D}"/>
          </ac:cxnSpMkLst>
        </pc:cxnChg>
        <pc:cxnChg chg="mod">
          <ac:chgData name="Weihua Hu" userId="9989cbae-e768-48b4-bcc8-7120afda6378" providerId="ADAL" clId="{A13F9EAD-9D4D-5043-881D-E986D88C8A8B}" dt="2021-02-06T02:48:20.071" v="2707" actId="2711"/>
          <ac:cxnSpMkLst>
            <pc:docMk/>
            <pc:sldMk cId="3618552234" sldId="933"/>
            <ac:cxnSpMk id="384" creationId="{9DE30CA5-CF95-4247-A825-217BABF555AC}"/>
          </ac:cxnSpMkLst>
        </pc:cxnChg>
        <pc:cxnChg chg="mod">
          <ac:chgData name="Weihua Hu" userId="9989cbae-e768-48b4-bcc8-7120afda6378" providerId="ADAL" clId="{A13F9EAD-9D4D-5043-881D-E986D88C8A8B}" dt="2021-02-06T02:48:20.071" v="2707" actId="2711"/>
          <ac:cxnSpMkLst>
            <pc:docMk/>
            <pc:sldMk cId="3618552234" sldId="933"/>
            <ac:cxnSpMk id="385" creationId="{34989DF7-D3C9-2F48-8213-8D5269B976BD}"/>
          </ac:cxnSpMkLst>
        </pc:cxnChg>
        <pc:cxnChg chg="mod">
          <ac:chgData name="Weihua Hu" userId="9989cbae-e768-48b4-bcc8-7120afda6378" providerId="ADAL" clId="{A13F9EAD-9D4D-5043-881D-E986D88C8A8B}" dt="2021-02-06T02:48:20.071" v="2707" actId="2711"/>
          <ac:cxnSpMkLst>
            <pc:docMk/>
            <pc:sldMk cId="3618552234" sldId="933"/>
            <ac:cxnSpMk id="387" creationId="{A9EDF07E-1E0F-6B4F-A844-528D5537C572}"/>
          </ac:cxnSpMkLst>
        </pc:cxnChg>
        <pc:cxnChg chg="mod">
          <ac:chgData name="Weihua Hu" userId="9989cbae-e768-48b4-bcc8-7120afda6378" providerId="ADAL" clId="{A13F9EAD-9D4D-5043-881D-E986D88C8A8B}" dt="2021-02-06T02:48:20.071" v="2707" actId="2711"/>
          <ac:cxnSpMkLst>
            <pc:docMk/>
            <pc:sldMk cId="3618552234" sldId="933"/>
            <ac:cxnSpMk id="388" creationId="{EBC5E8B3-B3A4-B343-8E49-E13F34C87C94}"/>
          </ac:cxnSpMkLst>
        </pc:cxnChg>
        <pc:cxnChg chg="mod">
          <ac:chgData name="Weihua Hu" userId="9989cbae-e768-48b4-bcc8-7120afda6378" providerId="ADAL" clId="{A13F9EAD-9D4D-5043-881D-E986D88C8A8B}" dt="2021-02-06T02:48:20.071" v="2707" actId="2711"/>
          <ac:cxnSpMkLst>
            <pc:docMk/>
            <pc:sldMk cId="3618552234" sldId="933"/>
            <ac:cxnSpMk id="389" creationId="{AEF47F21-00D4-D944-9BDE-F768073BB371}"/>
          </ac:cxnSpMkLst>
        </pc:cxnChg>
        <pc:cxnChg chg="mod">
          <ac:chgData name="Weihua Hu" userId="9989cbae-e768-48b4-bcc8-7120afda6378" providerId="ADAL" clId="{A13F9EAD-9D4D-5043-881D-E986D88C8A8B}" dt="2021-02-06T02:48:20.071" v="2707" actId="2711"/>
          <ac:cxnSpMkLst>
            <pc:docMk/>
            <pc:sldMk cId="3618552234" sldId="933"/>
            <ac:cxnSpMk id="390" creationId="{08B17B28-E0B6-4F44-B782-63FD70EBEB8D}"/>
          </ac:cxnSpMkLst>
        </pc:cxnChg>
      </pc:sldChg>
      <pc:sldChg chg="modSp del mod">
        <pc:chgData name="Weihua Hu" userId="9989cbae-e768-48b4-bcc8-7120afda6378" providerId="ADAL" clId="{A13F9EAD-9D4D-5043-881D-E986D88C8A8B}" dt="2021-02-08T19:30:13.108" v="11085" actId="2696"/>
        <pc:sldMkLst>
          <pc:docMk/>
          <pc:sldMk cId="2666721686" sldId="936"/>
        </pc:sldMkLst>
        <pc:spChg chg="mod">
          <ac:chgData name="Weihua Hu" userId="9989cbae-e768-48b4-bcc8-7120afda6378" providerId="ADAL" clId="{A13F9EAD-9D4D-5043-881D-E986D88C8A8B}" dt="2021-02-06T02:49:01.338" v="2709" actId="2711"/>
          <ac:spMkLst>
            <pc:docMk/>
            <pc:sldMk cId="2666721686" sldId="936"/>
            <ac:spMk id="525" creationId="{15DA61B2-01EF-DB45-B5EA-4BE6AA2FCC84}"/>
          </ac:spMkLst>
        </pc:spChg>
        <pc:spChg chg="mod">
          <ac:chgData name="Weihua Hu" userId="9989cbae-e768-48b4-bcc8-7120afda6378" providerId="ADAL" clId="{A13F9EAD-9D4D-5043-881D-E986D88C8A8B}" dt="2021-02-06T02:49:01.338" v="2709" actId="2711"/>
          <ac:spMkLst>
            <pc:docMk/>
            <pc:sldMk cId="2666721686" sldId="936"/>
            <ac:spMk id="526" creationId="{42462836-4216-9E4F-9760-52140BA6201E}"/>
          </ac:spMkLst>
        </pc:spChg>
        <pc:spChg chg="mod">
          <ac:chgData name="Weihua Hu" userId="9989cbae-e768-48b4-bcc8-7120afda6378" providerId="ADAL" clId="{A13F9EAD-9D4D-5043-881D-E986D88C8A8B}" dt="2021-02-06T02:49:01.338" v="2709" actId="2711"/>
          <ac:spMkLst>
            <pc:docMk/>
            <pc:sldMk cId="2666721686" sldId="936"/>
            <ac:spMk id="527" creationId="{4EB58AE0-0416-7645-AD6C-5AB57B370446}"/>
          </ac:spMkLst>
        </pc:spChg>
        <pc:spChg chg="mod">
          <ac:chgData name="Weihua Hu" userId="9989cbae-e768-48b4-bcc8-7120afda6378" providerId="ADAL" clId="{A13F9EAD-9D4D-5043-881D-E986D88C8A8B}" dt="2021-02-06T02:49:01.338" v="2709" actId="2711"/>
          <ac:spMkLst>
            <pc:docMk/>
            <pc:sldMk cId="2666721686" sldId="936"/>
            <ac:spMk id="528" creationId="{BE1DF1AB-988A-234F-B835-9D15EA4C798D}"/>
          </ac:spMkLst>
        </pc:spChg>
        <pc:spChg chg="mod">
          <ac:chgData name="Weihua Hu" userId="9989cbae-e768-48b4-bcc8-7120afda6378" providerId="ADAL" clId="{A13F9EAD-9D4D-5043-881D-E986D88C8A8B}" dt="2021-02-06T02:49:01.338" v="2709" actId="2711"/>
          <ac:spMkLst>
            <pc:docMk/>
            <pc:sldMk cId="2666721686" sldId="936"/>
            <ac:spMk id="529" creationId="{2BC131FF-39B4-714C-824C-3A98BFA278F9}"/>
          </ac:spMkLst>
        </pc:spChg>
        <pc:spChg chg="mod">
          <ac:chgData name="Weihua Hu" userId="9989cbae-e768-48b4-bcc8-7120afda6378" providerId="ADAL" clId="{A13F9EAD-9D4D-5043-881D-E986D88C8A8B}" dt="2021-02-06T02:49:01.338" v="2709" actId="2711"/>
          <ac:spMkLst>
            <pc:docMk/>
            <pc:sldMk cId="2666721686" sldId="936"/>
            <ac:spMk id="530" creationId="{7BBAC601-8BE8-0340-BD0D-9068A7652D51}"/>
          </ac:spMkLst>
        </pc:spChg>
        <pc:spChg chg="mod">
          <ac:chgData name="Weihua Hu" userId="9989cbae-e768-48b4-bcc8-7120afda6378" providerId="ADAL" clId="{A13F9EAD-9D4D-5043-881D-E986D88C8A8B}" dt="2021-02-06T02:49:01.338" v="2709" actId="2711"/>
          <ac:spMkLst>
            <pc:docMk/>
            <pc:sldMk cId="2666721686" sldId="936"/>
            <ac:spMk id="531" creationId="{20D417B6-17FF-6D4C-8511-8DC359EBA4EC}"/>
          </ac:spMkLst>
        </pc:spChg>
        <pc:spChg chg="mod">
          <ac:chgData name="Weihua Hu" userId="9989cbae-e768-48b4-bcc8-7120afda6378" providerId="ADAL" clId="{A13F9EAD-9D4D-5043-881D-E986D88C8A8B}" dt="2021-02-06T02:49:01.338" v="2709" actId="2711"/>
          <ac:spMkLst>
            <pc:docMk/>
            <pc:sldMk cId="2666721686" sldId="936"/>
            <ac:spMk id="532" creationId="{7C62998C-5ECC-B241-9388-FC673870E9D3}"/>
          </ac:spMkLst>
        </pc:spChg>
        <pc:spChg chg="mod">
          <ac:chgData name="Weihua Hu" userId="9989cbae-e768-48b4-bcc8-7120afda6378" providerId="ADAL" clId="{A13F9EAD-9D4D-5043-881D-E986D88C8A8B}" dt="2021-02-06T02:44:44.713" v="2686" actId="2711"/>
          <ac:spMkLst>
            <pc:docMk/>
            <pc:sldMk cId="2666721686" sldId="936"/>
            <ac:spMk id="533" creationId="{55B16B66-47C1-EC4B-B385-1FE27EEE52FF}"/>
          </ac:spMkLst>
        </pc:spChg>
      </pc:sldChg>
      <pc:sldChg chg="add del">
        <pc:chgData name="Weihua Hu" userId="9989cbae-e768-48b4-bcc8-7120afda6378" providerId="ADAL" clId="{A13F9EAD-9D4D-5043-881D-E986D88C8A8B}" dt="2021-02-09T01:49:04.868" v="18480" actId="2696"/>
        <pc:sldMkLst>
          <pc:docMk/>
          <pc:sldMk cId="2352242407" sldId="937"/>
        </pc:sldMkLst>
      </pc:sldChg>
      <pc:sldChg chg="addSp delSp modSp mod">
        <pc:chgData name="Weihua Hu" userId="9989cbae-e768-48b4-bcc8-7120afda6378" providerId="ADAL" clId="{A13F9EAD-9D4D-5043-881D-E986D88C8A8B}" dt="2021-02-16T00:25:00.017" v="27255" actId="20577"/>
        <pc:sldMkLst>
          <pc:docMk/>
          <pc:sldMk cId="2645832006" sldId="938"/>
        </pc:sldMkLst>
        <pc:spChg chg="mod">
          <ac:chgData name="Weihua Hu" userId="9989cbae-e768-48b4-bcc8-7120afda6378" providerId="ADAL" clId="{A13F9EAD-9D4D-5043-881D-E986D88C8A8B}" dt="2021-02-16T00:25:00.017" v="27255" actId="20577"/>
          <ac:spMkLst>
            <pc:docMk/>
            <pc:sldMk cId="2645832006" sldId="938"/>
            <ac:spMk id="2" creationId="{1FF15F24-BF2A-F94F-ACFC-DF83F65EA452}"/>
          </ac:spMkLst>
        </pc:spChg>
        <pc:spChg chg="del mod">
          <ac:chgData name="Weihua Hu" userId="9989cbae-e768-48b4-bcc8-7120afda6378" providerId="ADAL" clId="{A13F9EAD-9D4D-5043-881D-E986D88C8A8B}" dt="2021-02-09T02:12:06.556" v="19520" actId="478"/>
          <ac:spMkLst>
            <pc:docMk/>
            <pc:sldMk cId="2645832006" sldId="938"/>
            <ac:spMk id="3" creationId="{F675884F-56F9-D242-9A9F-2A069326C296}"/>
          </ac:spMkLst>
        </pc:spChg>
        <pc:spChg chg="del">
          <ac:chgData name="Weihua Hu" userId="9989cbae-e768-48b4-bcc8-7120afda6378" providerId="ADAL" clId="{A13F9EAD-9D4D-5043-881D-E986D88C8A8B}" dt="2021-02-06T04:54:34.217" v="3689" actId="478"/>
          <ac:spMkLst>
            <pc:docMk/>
            <pc:sldMk cId="2645832006" sldId="938"/>
            <ac:spMk id="9" creationId="{97AA2873-8992-284F-B656-70ADC66CA7A6}"/>
          </ac:spMkLst>
        </pc:spChg>
        <pc:spChg chg="del mod">
          <ac:chgData name="Weihua Hu" userId="9989cbae-e768-48b4-bcc8-7120afda6378" providerId="ADAL" clId="{A13F9EAD-9D4D-5043-881D-E986D88C8A8B}" dt="2021-02-06T04:54:34.217" v="3689" actId="478"/>
          <ac:spMkLst>
            <pc:docMk/>
            <pc:sldMk cId="2645832006" sldId="938"/>
            <ac:spMk id="19" creationId="{C83CA8BD-26F7-1344-BC66-C27628662297}"/>
          </ac:spMkLst>
        </pc:spChg>
        <pc:spChg chg="del mod">
          <ac:chgData name="Weihua Hu" userId="9989cbae-e768-48b4-bcc8-7120afda6378" providerId="ADAL" clId="{A13F9EAD-9D4D-5043-881D-E986D88C8A8B}" dt="2021-02-06T04:54:34.217" v="3689" actId="478"/>
          <ac:spMkLst>
            <pc:docMk/>
            <pc:sldMk cId="2645832006" sldId="938"/>
            <ac:spMk id="20" creationId="{6EDFCB9B-4386-974D-920A-CC34E47BDCBD}"/>
          </ac:spMkLst>
        </pc:spChg>
        <pc:spChg chg="del mod">
          <ac:chgData name="Weihua Hu" userId="9989cbae-e768-48b4-bcc8-7120afda6378" providerId="ADAL" clId="{A13F9EAD-9D4D-5043-881D-E986D88C8A8B}" dt="2021-02-06T04:54:34.217" v="3689" actId="478"/>
          <ac:spMkLst>
            <pc:docMk/>
            <pc:sldMk cId="2645832006" sldId="938"/>
            <ac:spMk id="27" creationId="{6D14F7D6-3CBD-7743-9DF2-45048E061484}"/>
          </ac:spMkLst>
        </pc:spChg>
        <pc:spChg chg="add mod">
          <ac:chgData name="Weihua Hu" userId="9989cbae-e768-48b4-bcc8-7120afda6378" providerId="ADAL" clId="{A13F9EAD-9D4D-5043-881D-E986D88C8A8B}" dt="2021-02-09T02:14:52.437" v="19738" actId="1076"/>
          <ac:spMkLst>
            <pc:docMk/>
            <pc:sldMk cId="2645832006" sldId="938"/>
            <ac:spMk id="29" creationId="{91036232-4A43-2D46-B5DB-ED3CE96943AC}"/>
          </ac:spMkLst>
        </pc:spChg>
        <pc:spChg chg="add del mod">
          <ac:chgData name="Weihua Hu" userId="9989cbae-e768-48b4-bcc8-7120afda6378" providerId="ADAL" clId="{A13F9EAD-9D4D-5043-881D-E986D88C8A8B}" dt="2021-02-09T02:11:42.271" v="19513" actId="478"/>
          <ac:spMkLst>
            <pc:docMk/>
            <pc:sldMk cId="2645832006" sldId="938"/>
            <ac:spMk id="32" creationId="{8D97015F-4B08-D748-8560-3A72F5B403B7}"/>
          </ac:spMkLst>
        </pc:spChg>
        <pc:spChg chg="add del mod">
          <ac:chgData name="Weihua Hu" userId="9989cbae-e768-48b4-bcc8-7120afda6378" providerId="ADAL" clId="{A13F9EAD-9D4D-5043-881D-E986D88C8A8B}" dt="2021-02-09T02:11:37.199" v="19510" actId="478"/>
          <ac:spMkLst>
            <pc:docMk/>
            <pc:sldMk cId="2645832006" sldId="938"/>
            <ac:spMk id="33" creationId="{52271623-0924-E84C-9531-51AE3938BF2D}"/>
          </ac:spMkLst>
        </pc:spChg>
        <pc:spChg chg="add del mod">
          <ac:chgData name="Weihua Hu" userId="9989cbae-e768-48b4-bcc8-7120afda6378" providerId="ADAL" clId="{A13F9EAD-9D4D-5043-881D-E986D88C8A8B}" dt="2021-02-09T02:11:30.582" v="19507" actId="478"/>
          <ac:spMkLst>
            <pc:docMk/>
            <pc:sldMk cId="2645832006" sldId="938"/>
            <ac:spMk id="34" creationId="{24BEF9C0-C843-094C-92B2-2B910AFB9D74}"/>
          </ac:spMkLst>
        </pc:spChg>
        <pc:spChg chg="add del mod">
          <ac:chgData name="Weihua Hu" userId="9989cbae-e768-48b4-bcc8-7120afda6378" providerId="ADAL" clId="{A13F9EAD-9D4D-5043-881D-E986D88C8A8B}" dt="2021-02-09T02:11:32.888" v="19508" actId="478"/>
          <ac:spMkLst>
            <pc:docMk/>
            <pc:sldMk cId="2645832006" sldId="938"/>
            <ac:spMk id="36" creationId="{F51F04FC-9A09-8846-B36B-E87D7FA2838C}"/>
          </ac:spMkLst>
        </pc:spChg>
        <pc:spChg chg="del">
          <ac:chgData name="Weihua Hu" userId="9989cbae-e768-48b4-bcc8-7120afda6378" providerId="ADAL" clId="{A13F9EAD-9D4D-5043-881D-E986D88C8A8B}" dt="2021-02-09T02:08:50.127" v="19461" actId="478"/>
          <ac:spMkLst>
            <pc:docMk/>
            <pc:sldMk cId="2645832006" sldId="938"/>
            <ac:spMk id="38" creationId="{EECB817B-9683-4D43-99A8-D624041B5F7F}"/>
          </ac:spMkLst>
        </pc:spChg>
        <pc:spChg chg="add mod">
          <ac:chgData name="Weihua Hu" userId="9989cbae-e768-48b4-bcc8-7120afda6378" providerId="ADAL" clId="{A13F9EAD-9D4D-5043-881D-E986D88C8A8B}" dt="2021-02-09T04:58:15.730" v="26420" actId="20577"/>
          <ac:spMkLst>
            <pc:docMk/>
            <pc:sldMk cId="2645832006" sldId="938"/>
            <ac:spMk id="39" creationId="{854DB982-C7B5-BC45-B34F-CFADA3B42C57}"/>
          </ac:spMkLst>
        </pc:spChg>
        <pc:spChg chg="mod">
          <ac:chgData name="Weihua Hu" userId="9989cbae-e768-48b4-bcc8-7120afda6378" providerId="ADAL" clId="{A13F9EAD-9D4D-5043-881D-E986D88C8A8B}" dt="2021-02-09T02:10:10.778" v="19486" actId="2085"/>
          <ac:spMkLst>
            <pc:docMk/>
            <pc:sldMk cId="2645832006" sldId="938"/>
            <ac:spMk id="41" creationId="{B747CC7C-D448-5C4A-A7E6-167D04B1F731}"/>
          </ac:spMkLst>
        </pc:spChg>
        <pc:spChg chg="mod">
          <ac:chgData name="Weihua Hu" userId="9989cbae-e768-48b4-bcc8-7120afda6378" providerId="ADAL" clId="{A13F9EAD-9D4D-5043-881D-E986D88C8A8B}" dt="2021-02-06T04:55:02.860" v="3696" actId="114"/>
          <ac:spMkLst>
            <pc:docMk/>
            <pc:sldMk cId="2645832006" sldId="938"/>
            <ac:spMk id="46" creationId="{C90F46C8-7C43-F349-A963-91F49E52681F}"/>
          </ac:spMkLst>
        </pc:spChg>
        <pc:spChg chg="del">
          <ac:chgData name="Weihua Hu" userId="9989cbae-e768-48b4-bcc8-7120afda6378" providerId="ADAL" clId="{A13F9EAD-9D4D-5043-881D-E986D88C8A8B}" dt="2021-02-06T04:54:34.217" v="3689" actId="478"/>
          <ac:spMkLst>
            <pc:docMk/>
            <pc:sldMk cId="2645832006" sldId="938"/>
            <ac:spMk id="47" creationId="{B400FA28-AEE5-F446-817A-BE3382A34F2F}"/>
          </ac:spMkLst>
        </pc:spChg>
        <pc:spChg chg="mod">
          <ac:chgData name="Weihua Hu" userId="9989cbae-e768-48b4-bcc8-7120afda6378" providerId="ADAL" clId="{A13F9EAD-9D4D-5043-881D-E986D88C8A8B}" dt="2021-02-06T04:55:02.860" v="3696" actId="114"/>
          <ac:spMkLst>
            <pc:docMk/>
            <pc:sldMk cId="2645832006" sldId="938"/>
            <ac:spMk id="48" creationId="{433C2F61-8D80-124C-AC10-F70AB0E3A122}"/>
          </ac:spMkLst>
        </pc:spChg>
        <pc:spChg chg="mod">
          <ac:chgData name="Weihua Hu" userId="9989cbae-e768-48b4-bcc8-7120afda6378" providerId="ADAL" clId="{A13F9EAD-9D4D-5043-881D-E986D88C8A8B}" dt="2021-02-06T04:55:02.860" v="3696" actId="114"/>
          <ac:spMkLst>
            <pc:docMk/>
            <pc:sldMk cId="2645832006" sldId="938"/>
            <ac:spMk id="49" creationId="{4B3CF37F-39F8-D948-82FC-113DE648CF37}"/>
          </ac:spMkLst>
        </pc:spChg>
        <pc:spChg chg="mod">
          <ac:chgData name="Weihua Hu" userId="9989cbae-e768-48b4-bcc8-7120afda6378" providerId="ADAL" clId="{A13F9EAD-9D4D-5043-881D-E986D88C8A8B}" dt="2021-02-09T02:10:10.778" v="19486" actId="2085"/>
          <ac:spMkLst>
            <pc:docMk/>
            <pc:sldMk cId="2645832006" sldId="938"/>
            <ac:spMk id="50" creationId="{BBC5C6A1-AEE7-B246-BD5A-CF85EAD2426C}"/>
          </ac:spMkLst>
        </pc:spChg>
        <pc:spChg chg="mod">
          <ac:chgData name="Weihua Hu" userId="9989cbae-e768-48b4-bcc8-7120afda6378" providerId="ADAL" clId="{A13F9EAD-9D4D-5043-881D-E986D88C8A8B}" dt="2021-02-09T02:10:10.778" v="19486" actId="2085"/>
          <ac:spMkLst>
            <pc:docMk/>
            <pc:sldMk cId="2645832006" sldId="938"/>
            <ac:spMk id="51" creationId="{19CA2D77-FE8C-884C-A347-577EE43C814E}"/>
          </ac:spMkLst>
        </pc:spChg>
        <pc:spChg chg="mod">
          <ac:chgData name="Weihua Hu" userId="9989cbae-e768-48b4-bcc8-7120afda6378" providerId="ADAL" clId="{A13F9EAD-9D4D-5043-881D-E986D88C8A8B}" dt="2021-02-06T04:55:02.860" v="3696" actId="114"/>
          <ac:spMkLst>
            <pc:docMk/>
            <pc:sldMk cId="2645832006" sldId="938"/>
            <ac:spMk id="52" creationId="{3AD2FF83-D8AC-9345-B8B5-C7AB888B1168}"/>
          </ac:spMkLst>
        </pc:spChg>
        <pc:spChg chg="mod">
          <ac:chgData name="Weihua Hu" userId="9989cbae-e768-48b4-bcc8-7120afda6378" providerId="ADAL" clId="{A13F9EAD-9D4D-5043-881D-E986D88C8A8B}" dt="2021-02-06T04:55:02.860" v="3696" actId="114"/>
          <ac:spMkLst>
            <pc:docMk/>
            <pc:sldMk cId="2645832006" sldId="938"/>
            <ac:spMk id="53" creationId="{FEEFE16D-C07A-C84D-B26F-087DBD84F1CD}"/>
          </ac:spMkLst>
        </pc:spChg>
        <pc:spChg chg="mod">
          <ac:chgData name="Weihua Hu" userId="9989cbae-e768-48b4-bcc8-7120afda6378" providerId="ADAL" clId="{A13F9EAD-9D4D-5043-881D-E986D88C8A8B}" dt="2021-02-06T04:55:02.860" v="3696" actId="114"/>
          <ac:spMkLst>
            <pc:docMk/>
            <pc:sldMk cId="2645832006" sldId="938"/>
            <ac:spMk id="54" creationId="{18D0F269-F986-7943-AD10-D84F54403A39}"/>
          </ac:spMkLst>
        </pc:spChg>
        <pc:spChg chg="mod">
          <ac:chgData name="Weihua Hu" userId="9989cbae-e768-48b4-bcc8-7120afda6378" providerId="ADAL" clId="{A13F9EAD-9D4D-5043-881D-E986D88C8A8B}" dt="2021-02-06T04:55:02.860" v="3696" actId="114"/>
          <ac:spMkLst>
            <pc:docMk/>
            <pc:sldMk cId="2645832006" sldId="938"/>
            <ac:spMk id="55" creationId="{87A4E5EA-6752-834F-8AEE-7662D21BFE76}"/>
          </ac:spMkLst>
        </pc:spChg>
        <pc:spChg chg="mod">
          <ac:chgData name="Weihua Hu" userId="9989cbae-e768-48b4-bcc8-7120afda6378" providerId="ADAL" clId="{A13F9EAD-9D4D-5043-881D-E986D88C8A8B}" dt="2021-02-06T04:55:02.860" v="3696" actId="114"/>
          <ac:spMkLst>
            <pc:docMk/>
            <pc:sldMk cId="2645832006" sldId="938"/>
            <ac:spMk id="56" creationId="{0BED93EA-10C0-A544-A040-79DE076D6F2A}"/>
          </ac:spMkLst>
        </pc:spChg>
        <pc:spChg chg="mod">
          <ac:chgData name="Weihua Hu" userId="9989cbae-e768-48b4-bcc8-7120afda6378" providerId="ADAL" clId="{A13F9EAD-9D4D-5043-881D-E986D88C8A8B}" dt="2021-02-06T04:55:02.860" v="3696" actId="114"/>
          <ac:spMkLst>
            <pc:docMk/>
            <pc:sldMk cId="2645832006" sldId="938"/>
            <ac:spMk id="57" creationId="{AA919CA3-520C-FA4B-BBD8-A180DB2B837C}"/>
          </ac:spMkLst>
        </pc:spChg>
        <pc:spChg chg="mod">
          <ac:chgData name="Weihua Hu" userId="9989cbae-e768-48b4-bcc8-7120afda6378" providerId="ADAL" clId="{A13F9EAD-9D4D-5043-881D-E986D88C8A8B}" dt="2021-02-06T04:55:02.860" v="3696" actId="114"/>
          <ac:spMkLst>
            <pc:docMk/>
            <pc:sldMk cId="2645832006" sldId="938"/>
            <ac:spMk id="58" creationId="{EE6C3649-14AD-654D-AA00-1F059CB0F050}"/>
          </ac:spMkLst>
        </pc:spChg>
        <pc:grpChg chg="del mod">
          <ac:chgData name="Weihua Hu" userId="9989cbae-e768-48b4-bcc8-7120afda6378" providerId="ADAL" clId="{A13F9EAD-9D4D-5043-881D-E986D88C8A8B}" dt="2021-02-09T02:12:01.980" v="19518" actId="478"/>
          <ac:grpSpMkLst>
            <pc:docMk/>
            <pc:sldMk cId="2645832006" sldId="938"/>
            <ac:grpSpMk id="37" creationId="{967EE224-AEF0-DA4F-9B50-94E2112BF6D9}"/>
          </ac:grpSpMkLst>
        </pc:grpChg>
        <pc:cxnChg chg="del">
          <ac:chgData name="Weihua Hu" userId="9989cbae-e768-48b4-bcc8-7120afda6378" providerId="ADAL" clId="{A13F9EAD-9D4D-5043-881D-E986D88C8A8B}" dt="2021-02-06T04:54:34.217" v="3689" actId="478"/>
          <ac:cxnSpMkLst>
            <pc:docMk/>
            <pc:sldMk cId="2645832006" sldId="938"/>
            <ac:cxnSpMk id="15" creationId="{DC3AC1AF-AB03-F14A-AF0E-7FCB99861C55}"/>
          </ac:cxnSpMkLst>
        </pc:cxnChg>
        <pc:cxnChg chg="del">
          <ac:chgData name="Weihua Hu" userId="9989cbae-e768-48b4-bcc8-7120afda6378" providerId="ADAL" clId="{A13F9EAD-9D4D-5043-881D-E986D88C8A8B}" dt="2021-02-06T04:54:34.217" v="3689" actId="478"/>
          <ac:cxnSpMkLst>
            <pc:docMk/>
            <pc:sldMk cId="2645832006" sldId="938"/>
            <ac:cxnSpMk id="17" creationId="{4D44377D-5B60-5443-99A9-22FB6439B73E}"/>
          </ac:cxnSpMkLst>
        </pc:cxnChg>
        <pc:cxnChg chg="del">
          <ac:chgData name="Weihua Hu" userId="9989cbae-e768-48b4-bcc8-7120afda6378" providerId="ADAL" clId="{A13F9EAD-9D4D-5043-881D-E986D88C8A8B}" dt="2021-02-06T04:54:34.217" v="3689" actId="478"/>
          <ac:cxnSpMkLst>
            <pc:docMk/>
            <pc:sldMk cId="2645832006" sldId="938"/>
            <ac:cxnSpMk id="24" creationId="{1A67AE75-B3AB-0C4F-A2B1-119B1A4A32AD}"/>
          </ac:cxnSpMkLst>
        </pc:cxnChg>
        <pc:cxnChg chg="add del mod">
          <ac:chgData name="Weihua Hu" userId="9989cbae-e768-48b4-bcc8-7120afda6378" providerId="ADAL" clId="{A13F9EAD-9D4D-5043-881D-E986D88C8A8B}" dt="2021-02-09T02:11:40.179" v="19512" actId="478"/>
          <ac:cxnSpMkLst>
            <pc:docMk/>
            <pc:sldMk cId="2645832006" sldId="938"/>
            <ac:cxnSpMk id="30" creationId="{7ACCE0B0-76D6-4845-BEC1-E310E532D673}"/>
          </ac:cxnSpMkLst>
        </pc:cxnChg>
        <pc:cxnChg chg="add del mod">
          <ac:chgData name="Weihua Hu" userId="9989cbae-e768-48b4-bcc8-7120afda6378" providerId="ADAL" clId="{A13F9EAD-9D4D-5043-881D-E986D88C8A8B}" dt="2021-02-09T02:11:38.875" v="19511" actId="478"/>
          <ac:cxnSpMkLst>
            <pc:docMk/>
            <pc:sldMk cId="2645832006" sldId="938"/>
            <ac:cxnSpMk id="31" creationId="{9391BAB9-BECA-9746-B4AD-4F8F30F6E73B}"/>
          </ac:cxnSpMkLst>
        </pc:cxnChg>
        <pc:cxnChg chg="add del mod">
          <ac:chgData name="Weihua Hu" userId="9989cbae-e768-48b4-bcc8-7120afda6378" providerId="ADAL" clId="{A13F9EAD-9D4D-5043-881D-E986D88C8A8B}" dt="2021-02-09T02:11:34.486" v="19509" actId="478"/>
          <ac:cxnSpMkLst>
            <pc:docMk/>
            <pc:sldMk cId="2645832006" sldId="938"/>
            <ac:cxnSpMk id="35" creationId="{93B0D3E3-1986-3B44-8480-A12E71C085DC}"/>
          </ac:cxnSpMkLst>
        </pc:cxnChg>
      </pc:sldChg>
      <pc:sldChg chg="modSp del mod">
        <pc:chgData name="Weihua Hu" userId="9989cbae-e768-48b4-bcc8-7120afda6378" providerId="ADAL" clId="{A13F9EAD-9D4D-5043-881D-E986D88C8A8B}" dt="2021-02-09T04:17:18.209" v="25363" actId="2696"/>
        <pc:sldMkLst>
          <pc:docMk/>
          <pc:sldMk cId="3087929175" sldId="939"/>
        </pc:sldMkLst>
        <pc:spChg chg="mod">
          <ac:chgData name="Weihua Hu" userId="9989cbae-e768-48b4-bcc8-7120afda6378" providerId="ADAL" clId="{A13F9EAD-9D4D-5043-881D-E986D88C8A8B}" dt="2021-02-06T04:58:04.073" v="3721" actId="113"/>
          <ac:spMkLst>
            <pc:docMk/>
            <pc:sldMk cId="3087929175" sldId="939"/>
            <ac:spMk id="9" creationId="{CF840D07-1055-6E49-B85F-975F8825B1EF}"/>
          </ac:spMkLst>
        </pc:spChg>
        <pc:spChg chg="mod">
          <ac:chgData name="Weihua Hu" userId="9989cbae-e768-48b4-bcc8-7120afda6378" providerId="ADAL" clId="{A13F9EAD-9D4D-5043-881D-E986D88C8A8B}" dt="2021-02-06T04:58:23.090" v="3722" actId="2711"/>
          <ac:spMkLst>
            <pc:docMk/>
            <pc:sldMk cId="3087929175" sldId="939"/>
            <ac:spMk id="525" creationId="{15DA61B2-01EF-DB45-B5EA-4BE6AA2FCC84}"/>
          </ac:spMkLst>
        </pc:spChg>
        <pc:spChg chg="mod">
          <ac:chgData name="Weihua Hu" userId="9989cbae-e768-48b4-bcc8-7120afda6378" providerId="ADAL" clId="{A13F9EAD-9D4D-5043-881D-E986D88C8A8B}" dt="2021-02-06T04:58:23.090" v="3722" actId="2711"/>
          <ac:spMkLst>
            <pc:docMk/>
            <pc:sldMk cId="3087929175" sldId="939"/>
            <ac:spMk id="526" creationId="{42462836-4216-9E4F-9760-52140BA6201E}"/>
          </ac:spMkLst>
        </pc:spChg>
        <pc:spChg chg="mod">
          <ac:chgData name="Weihua Hu" userId="9989cbae-e768-48b4-bcc8-7120afda6378" providerId="ADAL" clId="{A13F9EAD-9D4D-5043-881D-E986D88C8A8B}" dt="2021-02-06T04:58:23.090" v="3722" actId="2711"/>
          <ac:spMkLst>
            <pc:docMk/>
            <pc:sldMk cId="3087929175" sldId="939"/>
            <ac:spMk id="527" creationId="{4EB58AE0-0416-7645-AD6C-5AB57B370446}"/>
          </ac:spMkLst>
        </pc:spChg>
        <pc:spChg chg="mod">
          <ac:chgData name="Weihua Hu" userId="9989cbae-e768-48b4-bcc8-7120afda6378" providerId="ADAL" clId="{A13F9EAD-9D4D-5043-881D-E986D88C8A8B}" dt="2021-02-06T04:58:23.090" v="3722" actId="2711"/>
          <ac:spMkLst>
            <pc:docMk/>
            <pc:sldMk cId="3087929175" sldId="939"/>
            <ac:spMk id="528" creationId="{BE1DF1AB-988A-234F-B835-9D15EA4C798D}"/>
          </ac:spMkLst>
        </pc:spChg>
        <pc:spChg chg="mod">
          <ac:chgData name="Weihua Hu" userId="9989cbae-e768-48b4-bcc8-7120afda6378" providerId="ADAL" clId="{A13F9EAD-9D4D-5043-881D-E986D88C8A8B}" dt="2021-02-06T04:58:23.090" v="3722" actId="2711"/>
          <ac:spMkLst>
            <pc:docMk/>
            <pc:sldMk cId="3087929175" sldId="939"/>
            <ac:spMk id="529" creationId="{2BC131FF-39B4-714C-824C-3A98BFA278F9}"/>
          </ac:spMkLst>
        </pc:spChg>
        <pc:spChg chg="mod">
          <ac:chgData name="Weihua Hu" userId="9989cbae-e768-48b4-bcc8-7120afda6378" providerId="ADAL" clId="{A13F9EAD-9D4D-5043-881D-E986D88C8A8B}" dt="2021-02-06T04:58:32.836" v="3723" actId="2711"/>
          <ac:spMkLst>
            <pc:docMk/>
            <pc:sldMk cId="3087929175" sldId="939"/>
            <ac:spMk id="530" creationId="{7BBAC601-8BE8-0340-BD0D-9068A7652D51}"/>
          </ac:spMkLst>
        </pc:spChg>
        <pc:spChg chg="mod">
          <ac:chgData name="Weihua Hu" userId="9989cbae-e768-48b4-bcc8-7120afda6378" providerId="ADAL" clId="{A13F9EAD-9D4D-5043-881D-E986D88C8A8B}" dt="2021-02-06T04:58:32.836" v="3723" actId="2711"/>
          <ac:spMkLst>
            <pc:docMk/>
            <pc:sldMk cId="3087929175" sldId="939"/>
            <ac:spMk id="531" creationId="{20D417B6-17FF-6D4C-8511-8DC359EBA4EC}"/>
          </ac:spMkLst>
        </pc:spChg>
        <pc:spChg chg="mod">
          <ac:chgData name="Weihua Hu" userId="9989cbae-e768-48b4-bcc8-7120afda6378" providerId="ADAL" clId="{A13F9EAD-9D4D-5043-881D-E986D88C8A8B}" dt="2021-02-06T04:58:32.836" v="3723" actId="2711"/>
          <ac:spMkLst>
            <pc:docMk/>
            <pc:sldMk cId="3087929175" sldId="939"/>
            <ac:spMk id="532" creationId="{7C62998C-5ECC-B241-9388-FC673870E9D3}"/>
          </ac:spMkLst>
        </pc:spChg>
        <pc:spChg chg="mod">
          <ac:chgData name="Weihua Hu" userId="9989cbae-e768-48b4-bcc8-7120afda6378" providerId="ADAL" clId="{A13F9EAD-9D4D-5043-881D-E986D88C8A8B}" dt="2021-02-06T07:28:01.304" v="6101" actId="20577"/>
          <ac:spMkLst>
            <pc:docMk/>
            <pc:sldMk cId="3087929175" sldId="939"/>
            <ac:spMk id="557" creationId="{64C6372C-FE11-A245-82D4-3190FC6A6400}"/>
          </ac:spMkLst>
        </pc:spChg>
        <pc:spChg chg="mod">
          <ac:chgData name="Weihua Hu" userId="9989cbae-e768-48b4-bcc8-7120afda6378" providerId="ADAL" clId="{A13F9EAD-9D4D-5043-881D-E986D88C8A8B}" dt="2021-02-06T04:58:23.090" v="3722" actId="2711"/>
          <ac:spMkLst>
            <pc:docMk/>
            <pc:sldMk cId="3087929175" sldId="939"/>
            <ac:spMk id="559" creationId="{D28F5959-4619-9A4C-A6D0-A7BE786ACC31}"/>
          </ac:spMkLst>
        </pc:spChg>
        <pc:spChg chg="mod">
          <ac:chgData name="Weihua Hu" userId="9989cbae-e768-48b4-bcc8-7120afda6378" providerId="ADAL" clId="{A13F9EAD-9D4D-5043-881D-E986D88C8A8B}" dt="2021-02-06T04:58:23.090" v="3722" actId="2711"/>
          <ac:spMkLst>
            <pc:docMk/>
            <pc:sldMk cId="3087929175" sldId="939"/>
            <ac:spMk id="560" creationId="{A92A4755-8EC4-EC4A-84F8-907AACFE5F98}"/>
          </ac:spMkLst>
        </pc:spChg>
        <pc:spChg chg="mod">
          <ac:chgData name="Weihua Hu" userId="9989cbae-e768-48b4-bcc8-7120afda6378" providerId="ADAL" clId="{A13F9EAD-9D4D-5043-881D-E986D88C8A8B}" dt="2021-02-06T04:58:23.090" v="3722" actId="2711"/>
          <ac:spMkLst>
            <pc:docMk/>
            <pc:sldMk cId="3087929175" sldId="939"/>
            <ac:spMk id="561" creationId="{84896184-C445-D146-A950-D725E53F1F50}"/>
          </ac:spMkLst>
        </pc:spChg>
        <pc:spChg chg="mod">
          <ac:chgData name="Weihua Hu" userId="9989cbae-e768-48b4-bcc8-7120afda6378" providerId="ADAL" clId="{A13F9EAD-9D4D-5043-881D-E986D88C8A8B}" dt="2021-02-06T04:58:23.090" v="3722" actId="2711"/>
          <ac:spMkLst>
            <pc:docMk/>
            <pc:sldMk cId="3087929175" sldId="939"/>
            <ac:spMk id="562" creationId="{ECD7EE1F-4A34-B24C-87E0-2C3FBA6E7BEA}"/>
          </ac:spMkLst>
        </pc:spChg>
        <pc:spChg chg="mod">
          <ac:chgData name="Weihua Hu" userId="9989cbae-e768-48b4-bcc8-7120afda6378" providerId="ADAL" clId="{A13F9EAD-9D4D-5043-881D-E986D88C8A8B}" dt="2021-02-06T04:58:23.090" v="3722" actId="2711"/>
          <ac:spMkLst>
            <pc:docMk/>
            <pc:sldMk cId="3087929175" sldId="939"/>
            <ac:spMk id="567" creationId="{7DD37E6D-3155-394E-8C88-835E438F74A9}"/>
          </ac:spMkLst>
        </pc:spChg>
        <pc:spChg chg="mod">
          <ac:chgData name="Weihua Hu" userId="9989cbae-e768-48b4-bcc8-7120afda6378" providerId="ADAL" clId="{A13F9EAD-9D4D-5043-881D-E986D88C8A8B}" dt="2021-02-06T04:58:23.090" v="3722" actId="2711"/>
          <ac:spMkLst>
            <pc:docMk/>
            <pc:sldMk cId="3087929175" sldId="939"/>
            <ac:spMk id="568" creationId="{6A6C5100-BF74-D845-9795-8CFF9CE2A0D8}"/>
          </ac:spMkLst>
        </pc:spChg>
        <pc:spChg chg="mod">
          <ac:chgData name="Weihua Hu" userId="9989cbae-e768-48b4-bcc8-7120afda6378" providerId="ADAL" clId="{A13F9EAD-9D4D-5043-881D-E986D88C8A8B}" dt="2021-02-06T04:58:23.090" v="3722" actId="2711"/>
          <ac:spMkLst>
            <pc:docMk/>
            <pc:sldMk cId="3087929175" sldId="939"/>
            <ac:spMk id="569" creationId="{90F312F6-DE89-8E41-A6F9-1434CD005990}"/>
          </ac:spMkLst>
        </pc:spChg>
        <pc:spChg chg="mod">
          <ac:chgData name="Weihua Hu" userId="9989cbae-e768-48b4-bcc8-7120afda6378" providerId="ADAL" clId="{A13F9EAD-9D4D-5043-881D-E986D88C8A8B}" dt="2021-02-06T04:58:23.090" v="3722" actId="2711"/>
          <ac:spMkLst>
            <pc:docMk/>
            <pc:sldMk cId="3087929175" sldId="939"/>
            <ac:spMk id="570" creationId="{BBB9D5BE-B7CC-A342-87AB-D5D36CF3F0E2}"/>
          </ac:spMkLst>
        </pc:spChg>
        <pc:spChg chg="mod">
          <ac:chgData name="Weihua Hu" userId="9989cbae-e768-48b4-bcc8-7120afda6378" providerId="ADAL" clId="{A13F9EAD-9D4D-5043-881D-E986D88C8A8B}" dt="2021-02-06T04:58:23.090" v="3722" actId="2711"/>
          <ac:spMkLst>
            <pc:docMk/>
            <pc:sldMk cId="3087929175" sldId="939"/>
            <ac:spMk id="572" creationId="{3E007454-53CB-484B-99EA-22B031DC0DE9}"/>
          </ac:spMkLst>
        </pc:spChg>
        <pc:spChg chg="mod">
          <ac:chgData name="Weihua Hu" userId="9989cbae-e768-48b4-bcc8-7120afda6378" providerId="ADAL" clId="{A13F9EAD-9D4D-5043-881D-E986D88C8A8B}" dt="2021-02-06T04:58:23.090" v="3722" actId="2711"/>
          <ac:spMkLst>
            <pc:docMk/>
            <pc:sldMk cId="3087929175" sldId="939"/>
            <ac:spMk id="573" creationId="{F3645537-0F74-CF4C-A2E6-DAFAF7AFC034}"/>
          </ac:spMkLst>
        </pc:spChg>
        <pc:spChg chg="mod">
          <ac:chgData name="Weihua Hu" userId="9989cbae-e768-48b4-bcc8-7120afda6378" providerId="ADAL" clId="{A13F9EAD-9D4D-5043-881D-E986D88C8A8B}" dt="2021-02-06T04:58:23.090" v="3722" actId="2711"/>
          <ac:spMkLst>
            <pc:docMk/>
            <pc:sldMk cId="3087929175" sldId="939"/>
            <ac:spMk id="574" creationId="{7A2E2FD3-BD85-4F41-A7F9-629B0A5DF610}"/>
          </ac:spMkLst>
        </pc:spChg>
        <pc:spChg chg="mod">
          <ac:chgData name="Weihua Hu" userId="9989cbae-e768-48b4-bcc8-7120afda6378" providerId="ADAL" clId="{A13F9EAD-9D4D-5043-881D-E986D88C8A8B}" dt="2021-02-06T04:58:23.090" v="3722" actId="2711"/>
          <ac:spMkLst>
            <pc:docMk/>
            <pc:sldMk cId="3087929175" sldId="939"/>
            <ac:spMk id="578" creationId="{6DBCFD9D-FE76-F84E-B921-A7A2F1B216F3}"/>
          </ac:spMkLst>
        </pc:spChg>
        <pc:spChg chg="mod">
          <ac:chgData name="Weihua Hu" userId="9989cbae-e768-48b4-bcc8-7120afda6378" providerId="ADAL" clId="{A13F9EAD-9D4D-5043-881D-E986D88C8A8B}" dt="2021-02-06T04:58:23.090" v="3722" actId="2711"/>
          <ac:spMkLst>
            <pc:docMk/>
            <pc:sldMk cId="3087929175" sldId="939"/>
            <ac:spMk id="580" creationId="{2F25591C-132B-6B47-8DD6-045452481E81}"/>
          </ac:spMkLst>
        </pc:spChg>
        <pc:spChg chg="mod">
          <ac:chgData name="Weihua Hu" userId="9989cbae-e768-48b4-bcc8-7120afda6378" providerId="ADAL" clId="{A13F9EAD-9D4D-5043-881D-E986D88C8A8B}" dt="2021-02-06T04:58:23.090" v="3722" actId="2711"/>
          <ac:spMkLst>
            <pc:docMk/>
            <pc:sldMk cId="3087929175" sldId="939"/>
            <ac:spMk id="581" creationId="{E3371594-014E-C043-B603-9D856CC09797}"/>
          </ac:spMkLst>
        </pc:spChg>
        <pc:spChg chg="mod">
          <ac:chgData name="Weihua Hu" userId="9989cbae-e768-48b4-bcc8-7120afda6378" providerId="ADAL" clId="{A13F9EAD-9D4D-5043-881D-E986D88C8A8B}" dt="2021-02-06T04:58:23.090" v="3722" actId="2711"/>
          <ac:spMkLst>
            <pc:docMk/>
            <pc:sldMk cId="3087929175" sldId="939"/>
            <ac:spMk id="582" creationId="{67C8714A-04E6-814A-BF3E-3A300786E3C1}"/>
          </ac:spMkLst>
        </pc:spChg>
        <pc:spChg chg="mod">
          <ac:chgData name="Weihua Hu" userId="9989cbae-e768-48b4-bcc8-7120afda6378" providerId="ADAL" clId="{A13F9EAD-9D4D-5043-881D-E986D88C8A8B}" dt="2021-02-06T04:58:23.090" v="3722" actId="2711"/>
          <ac:spMkLst>
            <pc:docMk/>
            <pc:sldMk cId="3087929175" sldId="939"/>
            <ac:spMk id="583" creationId="{EC23B6EE-A7D5-234B-868A-C4A9F5663223}"/>
          </ac:spMkLst>
        </pc:spChg>
      </pc:sldChg>
      <pc:sldChg chg="del">
        <pc:chgData name="Weihua Hu" userId="9989cbae-e768-48b4-bcc8-7120afda6378" providerId="ADAL" clId="{A13F9EAD-9D4D-5043-881D-E986D88C8A8B}" dt="2021-02-09T04:17:18.209" v="25363" actId="2696"/>
        <pc:sldMkLst>
          <pc:docMk/>
          <pc:sldMk cId="2299440214" sldId="940"/>
        </pc:sldMkLst>
      </pc:sldChg>
      <pc:sldChg chg="modSp del mod">
        <pc:chgData name="Weihua Hu" userId="9989cbae-e768-48b4-bcc8-7120afda6378" providerId="ADAL" clId="{A13F9EAD-9D4D-5043-881D-E986D88C8A8B}" dt="2021-02-09T03:00:10.171" v="21702" actId="2696"/>
        <pc:sldMkLst>
          <pc:docMk/>
          <pc:sldMk cId="563961393" sldId="941"/>
        </pc:sldMkLst>
        <pc:spChg chg="mod">
          <ac:chgData name="Weihua Hu" userId="9989cbae-e768-48b4-bcc8-7120afda6378" providerId="ADAL" clId="{A13F9EAD-9D4D-5043-881D-E986D88C8A8B}" dt="2021-02-06T04:57:42.570" v="3719" actId="20577"/>
          <ac:spMkLst>
            <pc:docMk/>
            <pc:sldMk cId="563961393" sldId="941"/>
            <ac:spMk id="26" creationId="{DBD34D11-B9FE-1546-B414-0481A88F68B8}"/>
          </ac:spMkLst>
        </pc:spChg>
      </pc:sldChg>
      <pc:sldChg chg="modSp del mod">
        <pc:chgData name="Weihua Hu" userId="9989cbae-e768-48b4-bcc8-7120afda6378" providerId="ADAL" clId="{A13F9EAD-9D4D-5043-881D-E986D88C8A8B}" dt="2021-02-09T04:17:18.209" v="25363" actId="2696"/>
        <pc:sldMkLst>
          <pc:docMk/>
          <pc:sldMk cId="3017953888" sldId="943"/>
        </pc:sldMkLst>
        <pc:spChg chg="mod">
          <ac:chgData name="Weihua Hu" userId="9989cbae-e768-48b4-bcc8-7120afda6378" providerId="ADAL" clId="{A13F9EAD-9D4D-5043-881D-E986D88C8A8B}" dt="2021-02-06T04:58:46.018" v="3726" actId="14100"/>
          <ac:spMkLst>
            <pc:docMk/>
            <pc:sldMk cId="3017953888" sldId="943"/>
            <ac:spMk id="9" creationId="{CF840D07-1055-6E49-B85F-975F8825B1EF}"/>
          </ac:spMkLst>
        </pc:spChg>
        <pc:spChg chg="mod">
          <ac:chgData name="Weihua Hu" userId="9989cbae-e768-48b4-bcc8-7120afda6378" providerId="ADAL" clId="{A13F9EAD-9D4D-5043-881D-E986D88C8A8B}" dt="2021-02-06T04:59:53.069" v="3732" actId="2711"/>
          <ac:spMkLst>
            <pc:docMk/>
            <pc:sldMk cId="3017953888" sldId="943"/>
            <ac:spMk id="525" creationId="{15DA61B2-01EF-DB45-B5EA-4BE6AA2FCC84}"/>
          </ac:spMkLst>
        </pc:spChg>
        <pc:spChg chg="mod">
          <ac:chgData name="Weihua Hu" userId="9989cbae-e768-48b4-bcc8-7120afda6378" providerId="ADAL" clId="{A13F9EAD-9D4D-5043-881D-E986D88C8A8B}" dt="2021-02-06T04:59:53.069" v="3732" actId="2711"/>
          <ac:spMkLst>
            <pc:docMk/>
            <pc:sldMk cId="3017953888" sldId="943"/>
            <ac:spMk id="526" creationId="{42462836-4216-9E4F-9760-52140BA6201E}"/>
          </ac:spMkLst>
        </pc:spChg>
        <pc:spChg chg="mod">
          <ac:chgData name="Weihua Hu" userId="9989cbae-e768-48b4-bcc8-7120afda6378" providerId="ADAL" clId="{A13F9EAD-9D4D-5043-881D-E986D88C8A8B}" dt="2021-02-06T04:59:53.069" v="3732" actId="2711"/>
          <ac:spMkLst>
            <pc:docMk/>
            <pc:sldMk cId="3017953888" sldId="943"/>
            <ac:spMk id="527" creationId="{4EB58AE0-0416-7645-AD6C-5AB57B370446}"/>
          </ac:spMkLst>
        </pc:spChg>
        <pc:spChg chg="mod">
          <ac:chgData name="Weihua Hu" userId="9989cbae-e768-48b4-bcc8-7120afda6378" providerId="ADAL" clId="{A13F9EAD-9D4D-5043-881D-E986D88C8A8B}" dt="2021-02-06T04:59:53.069" v="3732" actId="2711"/>
          <ac:spMkLst>
            <pc:docMk/>
            <pc:sldMk cId="3017953888" sldId="943"/>
            <ac:spMk id="528" creationId="{BE1DF1AB-988A-234F-B835-9D15EA4C798D}"/>
          </ac:spMkLst>
        </pc:spChg>
        <pc:spChg chg="mod">
          <ac:chgData name="Weihua Hu" userId="9989cbae-e768-48b4-bcc8-7120afda6378" providerId="ADAL" clId="{A13F9EAD-9D4D-5043-881D-E986D88C8A8B}" dt="2021-02-06T04:59:53.069" v="3732" actId="2711"/>
          <ac:spMkLst>
            <pc:docMk/>
            <pc:sldMk cId="3017953888" sldId="943"/>
            <ac:spMk id="529" creationId="{2BC131FF-39B4-714C-824C-3A98BFA278F9}"/>
          </ac:spMkLst>
        </pc:spChg>
        <pc:spChg chg="mod">
          <ac:chgData name="Weihua Hu" userId="9989cbae-e768-48b4-bcc8-7120afda6378" providerId="ADAL" clId="{A13F9EAD-9D4D-5043-881D-E986D88C8A8B}" dt="2021-02-06T04:59:53.069" v="3732" actId="2711"/>
          <ac:spMkLst>
            <pc:docMk/>
            <pc:sldMk cId="3017953888" sldId="943"/>
            <ac:spMk id="530" creationId="{7BBAC601-8BE8-0340-BD0D-9068A7652D51}"/>
          </ac:spMkLst>
        </pc:spChg>
        <pc:spChg chg="mod">
          <ac:chgData name="Weihua Hu" userId="9989cbae-e768-48b4-bcc8-7120afda6378" providerId="ADAL" clId="{A13F9EAD-9D4D-5043-881D-E986D88C8A8B}" dt="2021-02-06T04:59:53.069" v="3732" actId="2711"/>
          <ac:spMkLst>
            <pc:docMk/>
            <pc:sldMk cId="3017953888" sldId="943"/>
            <ac:spMk id="531" creationId="{20D417B6-17FF-6D4C-8511-8DC359EBA4EC}"/>
          </ac:spMkLst>
        </pc:spChg>
        <pc:spChg chg="mod">
          <ac:chgData name="Weihua Hu" userId="9989cbae-e768-48b4-bcc8-7120afda6378" providerId="ADAL" clId="{A13F9EAD-9D4D-5043-881D-E986D88C8A8B}" dt="2021-02-06T04:59:53.069" v="3732" actId="2711"/>
          <ac:spMkLst>
            <pc:docMk/>
            <pc:sldMk cId="3017953888" sldId="943"/>
            <ac:spMk id="532" creationId="{7C62998C-5ECC-B241-9388-FC673870E9D3}"/>
          </ac:spMkLst>
        </pc:spChg>
        <pc:spChg chg="mod">
          <ac:chgData name="Weihua Hu" userId="9989cbae-e768-48b4-bcc8-7120afda6378" providerId="ADAL" clId="{A13F9EAD-9D4D-5043-881D-E986D88C8A8B}" dt="2021-02-06T04:59:53.069" v="3732" actId="2711"/>
          <ac:spMkLst>
            <pc:docMk/>
            <pc:sldMk cId="3017953888" sldId="943"/>
            <ac:spMk id="543" creationId="{6CCEC096-F5B7-D54E-A86E-DFFBF96A16C1}"/>
          </ac:spMkLst>
        </pc:spChg>
        <pc:spChg chg="mod">
          <ac:chgData name="Weihua Hu" userId="9989cbae-e768-48b4-bcc8-7120afda6378" providerId="ADAL" clId="{A13F9EAD-9D4D-5043-881D-E986D88C8A8B}" dt="2021-02-06T04:59:53.069" v="3732" actId="2711"/>
          <ac:spMkLst>
            <pc:docMk/>
            <pc:sldMk cId="3017953888" sldId="943"/>
            <ac:spMk id="545" creationId="{64CB2750-6B8C-A34F-9C2E-AE320605D203}"/>
          </ac:spMkLst>
        </pc:spChg>
        <pc:spChg chg="mod">
          <ac:chgData name="Weihua Hu" userId="9989cbae-e768-48b4-bcc8-7120afda6378" providerId="ADAL" clId="{A13F9EAD-9D4D-5043-881D-E986D88C8A8B}" dt="2021-02-06T04:59:53.069" v="3732" actId="2711"/>
          <ac:spMkLst>
            <pc:docMk/>
            <pc:sldMk cId="3017953888" sldId="943"/>
            <ac:spMk id="550" creationId="{DD07ED10-22D9-F245-99F8-35AEE2604C65}"/>
          </ac:spMkLst>
        </pc:spChg>
        <pc:spChg chg="mod">
          <ac:chgData name="Weihua Hu" userId="9989cbae-e768-48b4-bcc8-7120afda6378" providerId="ADAL" clId="{A13F9EAD-9D4D-5043-881D-E986D88C8A8B}" dt="2021-02-06T04:59:53.069" v="3732" actId="2711"/>
          <ac:spMkLst>
            <pc:docMk/>
            <pc:sldMk cId="3017953888" sldId="943"/>
            <ac:spMk id="551" creationId="{1005992B-9813-1540-86BB-99B802FE119E}"/>
          </ac:spMkLst>
        </pc:spChg>
        <pc:spChg chg="mod">
          <ac:chgData name="Weihua Hu" userId="9989cbae-e768-48b4-bcc8-7120afda6378" providerId="ADAL" clId="{A13F9EAD-9D4D-5043-881D-E986D88C8A8B}" dt="2021-02-06T07:28:07.484" v="6106" actId="20577"/>
          <ac:spMkLst>
            <pc:docMk/>
            <pc:sldMk cId="3017953888" sldId="943"/>
            <ac:spMk id="557" creationId="{64C6372C-FE11-A245-82D4-3190FC6A6400}"/>
          </ac:spMkLst>
        </pc:spChg>
        <pc:spChg chg="mod">
          <ac:chgData name="Weihua Hu" userId="9989cbae-e768-48b4-bcc8-7120afda6378" providerId="ADAL" clId="{A13F9EAD-9D4D-5043-881D-E986D88C8A8B}" dt="2021-02-06T04:59:53.069" v="3732" actId="2711"/>
          <ac:spMkLst>
            <pc:docMk/>
            <pc:sldMk cId="3017953888" sldId="943"/>
            <ac:spMk id="559" creationId="{D28F5959-4619-9A4C-A6D0-A7BE786ACC31}"/>
          </ac:spMkLst>
        </pc:spChg>
        <pc:spChg chg="mod">
          <ac:chgData name="Weihua Hu" userId="9989cbae-e768-48b4-bcc8-7120afda6378" providerId="ADAL" clId="{A13F9EAD-9D4D-5043-881D-E986D88C8A8B}" dt="2021-02-06T04:59:53.069" v="3732" actId="2711"/>
          <ac:spMkLst>
            <pc:docMk/>
            <pc:sldMk cId="3017953888" sldId="943"/>
            <ac:spMk id="560" creationId="{A92A4755-8EC4-EC4A-84F8-907AACFE5F98}"/>
          </ac:spMkLst>
        </pc:spChg>
        <pc:spChg chg="mod">
          <ac:chgData name="Weihua Hu" userId="9989cbae-e768-48b4-bcc8-7120afda6378" providerId="ADAL" clId="{A13F9EAD-9D4D-5043-881D-E986D88C8A8B}" dt="2021-02-06T04:59:53.069" v="3732" actId="2711"/>
          <ac:spMkLst>
            <pc:docMk/>
            <pc:sldMk cId="3017953888" sldId="943"/>
            <ac:spMk id="561" creationId="{84896184-C445-D146-A950-D725E53F1F50}"/>
          </ac:spMkLst>
        </pc:spChg>
        <pc:spChg chg="mod">
          <ac:chgData name="Weihua Hu" userId="9989cbae-e768-48b4-bcc8-7120afda6378" providerId="ADAL" clId="{A13F9EAD-9D4D-5043-881D-E986D88C8A8B}" dt="2021-02-06T04:59:53.069" v="3732" actId="2711"/>
          <ac:spMkLst>
            <pc:docMk/>
            <pc:sldMk cId="3017953888" sldId="943"/>
            <ac:spMk id="562" creationId="{ECD7EE1F-4A34-B24C-87E0-2C3FBA6E7BEA}"/>
          </ac:spMkLst>
        </pc:spChg>
        <pc:spChg chg="mod">
          <ac:chgData name="Weihua Hu" userId="9989cbae-e768-48b4-bcc8-7120afda6378" providerId="ADAL" clId="{A13F9EAD-9D4D-5043-881D-E986D88C8A8B}" dt="2021-02-06T04:59:53.069" v="3732" actId="2711"/>
          <ac:spMkLst>
            <pc:docMk/>
            <pc:sldMk cId="3017953888" sldId="943"/>
            <ac:spMk id="567" creationId="{7DD37E6D-3155-394E-8C88-835E438F74A9}"/>
          </ac:spMkLst>
        </pc:spChg>
        <pc:spChg chg="mod">
          <ac:chgData name="Weihua Hu" userId="9989cbae-e768-48b4-bcc8-7120afda6378" providerId="ADAL" clId="{A13F9EAD-9D4D-5043-881D-E986D88C8A8B}" dt="2021-02-06T04:59:53.069" v="3732" actId="2711"/>
          <ac:spMkLst>
            <pc:docMk/>
            <pc:sldMk cId="3017953888" sldId="943"/>
            <ac:spMk id="568" creationId="{6A6C5100-BF74-D845-9795-8CFF9CE2A0D8}"/>
          </ac:spMkLst>
        </pc:spChg>
        <pc:spChg chg="mod">
          <ac:chgData name="Weihua Hu" userId="9989cbae-e768-48b4-bcc8-7120afda6378" providerId="ADAL" clId="{A13F9EAD-9D4D-5043-881D-E986D88C8A8B}" dt="2021-02-06T04:59:53.069" v="3732" actId="2711"/>
          <ac:spMkLst>
            <pc:docMk/>
            <pc:sldMk cId="3017953888" sldId="943"/>
            <ac:spMk id="569" creationId="{90F312F6-DE89-8E41-A6F9-1434CD005990}"/>
          </ac:spMkLst>
        </pc:spChg>
        <pc:spChg chg="mod">
          <ac:chgData name="Weihua Hu" userId="9989cbae-e768-48b4-bcc8-7120afda6378" providerId="ADAL" clId="{A13F9EAD-9D4D-5043-881D-E986D88C8A8B}" dt="2021-02-06T04:59:53.069" v="3732" actId="2711"/>
          <ac:spMkLst>
            <pc:docMk/>
            <pc:sldMk cId="3017953888" sldId="943"/>
            <ac:spMk id="570" creationId="{BBB9D5BE-B7CC-A342-87AB-D5D36CF3F0E2}"/>
          </ac:spMkLst>
        </pc:spChg>
        <pc:spChg chg="mod">
          <ac:chgData name="Weihua Hu" userId="9989cbae-e768-48b4-bcc8-7120afda6378" providerId="ADAL" clId="{A13F9EAD-9D4D-5043-881D-E986D88C8A8B}" dt="2021-02-06T04:59:53.069" v="3732" actId="2711"/>
          <ac:spMkLst>
            <pc:docMk/>
            <pc:sldMk cId="3017953888" sldId="943"/>
            <ac:spMk id="572" creationId="{3E007454-53CB-484B-99EA-22B031DC0DE9}"/>
          </ac:spMkLst>
        </pc:spChg>
        <pc:spChg chg="mod">
          <ac:chgData name="Weihua Hu" userId="9989cbae-e768-48b4-bcc8-7120afda6378" providerId="ADAL" clId="{A13F9EAD-9D4D-5043-881D-E986D88C8A8B}" dt="2021-02-06T04:59:53.069" v="3732" actId="2711"/>
          <ac:spMkLst>
            <pc:docMk/>
            <pc:sldMk cId="3017953888" sldId="943"/>
            <ac:spMk id="573" creationId="{F3645537-0F74-CF4C-A2E6-DAFAF7AFC034}"/>
          </ac:spMkLst>
        </pc:spChg>
        <pc:spChg chg="mod">
          <ac:chgData name="Weihua Hu" userId="9989cbae-e768-48b4-bcc8-7120afda6378" providerId="ADAL" clId="{A13F9EAD-9D4D-5043-881D-E986D88C8A8B}" dt="2021-02-06T04:59:53.069" v="3732" actId="2711"/>
          <ac:spMkLst>
            <pc:docMk/>
            <pc:sldMk cId="3017953888" sldId="943"/>
            <ac:spMk id="574" creationId="{7A2E2FD3-BD85-4F41-A7F9-629B0A5DF610}"/>
          </ac:spMkLst>
        </pc:spChg>
        <pc:spChg chg="mod">
          <ac:chgData name="Weihua Hu" userId="9989cbae-e768-48b4-bcc8-7120afda6378" providerId="ADAL" clId="{A13F9EAD-9D4D-5043-881D-E986D88C8A8B}" dt="2021-02-06T04:59:53.069" v="3732" actId="2711"/>
          <ac:spMkLst>
            <pc:docMk/>
            <pc:sldMk cId="3017953888" sldId="943"/>
            <ac:spMk id="578" creationId="{6DBCFD9D-FE76-F84E-B921-A7A2F1B216F3}"/>
          </ac:spMkLst>
        </pc:spChg>
        <pc:spChg chg="mod">
          <ac:chgData name="Weihua Hu" userId="9989cbae-e768-48b4-bcc8-7120afda6378" providerId="ADAL" clId="{A13F9EAD-9D4D-5043-881D-E986D88C8A8B}" dt="2021-02-06T04:59:53.069" v="3732" actId="2711"/>
          <ac:spMkLst>
            <pc:docMk/>
            <pc:sldMk cId="3017953888" sldId="943"/>
            <ac:spMk id="580" creationId="{2F25591C-132B-6B47-8DD6-045452481E81}"/>
          </ac:spMkLst>
        </pc:spChg>
        <pc:spChg chg="mod">
          <ac:chgData name="Weihua Hu" userId="9989cbae-e768-48b4-bcc8-7120afda6378" providerId="ADAL" clId="{A13F9EAD-9D4D-5043-881D-E986D88C8A8B}" dt="2021-02-06T04:59:53.069" v="3732" actId="2711"/>
          <ac:spMkLst>
            <pc:docMk/>
            <pc:sldMk cId="3017953888" sldId="943"/>
            <ac:spMk id="581" creationId="{E3371594-014E-C043-B603-9D856CC09797}"/>
          </ac:spMkLst>
        </pc:spChg>
        <pc:spChg chg="mod">
          <ac:chgData name="Weihua Hu" userId="9989cbae-e768-48b4-bcc8-7120afda6378" providerId="ADAL" clId="{A13F9EAD-9D4D-5043-881D-E986D88C8A8B}" dt="2021-02-06T04:59:53.069" v="3732" actId="2711"/>
          <ac:spMkLst>
            <pc:docMk/>
            <pc:sldMk cId="3017953888" sldId="943"/>
            <ac:spMk id="582" creationId="{67C8714A-04E6-814A-BF3E-3A300786E3C1}"/>
          </ac:spMkLst>
        </pc:spChg>
        <pc:spChg chg="mod">
          <ac:chgData name="Weihua Hu" userId="9989cbae-e768-48b4-bcc8-7120afda6378" providerId="ADAL" clId="{A13F9EAD-9D4D-5043-881D-E986D88C8A8B}" dt="2021-02-06T04:59:53.069" v="3732" actId="2711"/>
          <ac:spMkLst>
            <pc:docMk/>
            <pc:sldMk cId="3017953888" sldId="943"/>
            <ac:spMk id="583" creationId="{EC23B6EE-A7D5-234B-868A-C4A9F5663223}"/>
          </ac:spMkLst>
        </pc:spChg>
      </pc:sldChg>
      <pc:sldChg chg="modSp del mod">
        <pc:chgData name="Weihua Hu" userId="9989cbae-e768-48b4-bcc8-7120afda6378" providerId="ADAL" clId="{A13F9EAD-9D4D-5043-881D-E986D88C8A8B}" dt="2021-02-09T02:52:54.940" v="21194" actId="2696"/>
        <pc:sldMkLst>
          <pc:docMk/>
          <pc:sldMk cId="1374011107" sldId="944"/>
        </pc:sldMkLst>
        <pc:spChg chg="mod">
          <ac:chgData name="Weihua Hu" userId="9989cbae-e768-48b4-bcc8-7120afda6378" providerId="ADAL" clId="{A13F9EAD-9D4D-5043-881D-E986D88C8A8B}" dt="2021-02-06T04:56:57.248" v="3711" actId="2711"/>
          <ac:spMkLst>
            <pc:docMk/>
            <pc:sldMk cId="1374011107" sldId="944"/>
            <ac:spMk id="279" creationId="{569ACB5F-2823-DB42-A93D-1C0B34C63DBB}"/>
          </ac:spMkLst>
        </pc:spChg>
        <pc:spChg chg="mod">
          <ac:chgData name="Weihua Hu" userId="9989cbae-e768-48b4-bcc8-7120afda6378" providerId="ADAL" clId="{A13F9EAD-9D4D-5043-881D-E986D88C8A8B}" dt="2021-02-06T04:57:17.158" v="3713" actId="2711"/>
          <ac:spMkLst>
            <pc:docMk/>
            <pc:sldMk cId="1374011107" sldId="944"/>
            <ac:spMk id="281" creationId="{011B9FC5-BEC1-9A47-8E59-B420B21808C1}"/>
          </ac:spMkLst>
        </pc:spChg>
        <pc:spChg chg="mod">
          <ac:chgData name="Weihua Hu" userId="9989cbae-e768-48b4-bcc8-7120afda6378" providerId="ADAL" clId="{A13F9EAD-9D4D-5043-881D-E986D88C8A8B}" dt="2021-02-06T04:57:17.158" v="3713" actId="2711"/>
          <ac:spMkLst>
            <pc:docMk/>
            <pc:sldMk cId="1374011107" sldId="944"/>
            <ac:spMk id="282" creationId="{A9CDC925-0C0F-7F40-B357-766D057CFC1E}"/>
          </ac:spMkLst>
        </pc:spChg>
        <pc:spChg chg="mod">
          <ac:chgData name="Weihua Hu" userId="9989cbae-e768-48b4-bcc8-7120afda6378" providerId="ADAL" clId="{A13F9EAD-9D4D-5043-881D-E986D88C8A8B}" dt="2021-02-06T04:57:17.158" v="3713" actId="2711"/>
          <ac:spMkLst>
            <pc:docMk/>
            <pc:sldMk cId="1374011107" sldId="944"/>
            <ac:spMk id="283" creationId="{E1553550-BD91-C345-933E-AAC5F960753C}"/>
          </ac:spMkLst>
        </pc:spChg>
        <pc:spChg chg="mod">
          <ac:chgData name="Weihua Hu" userId="9989cbae-e768-48b4-bcc8-7120afda6378" providerId="ADAL" clId="{A13F9EAD-9D4D-5043-881D-E986D88C8A8B}" dt="2021-02-06T04:57:17.158" v="3713" actId="2711"/>
          <ac:spMkLst>
            <pc:docMk/>
            <pc:sldMk cId="1374011107" sldId="944"/>
            <ac:spMk id="284" creationId="{C9ABB311-D450-7442-AD38-F57479968ADB}"/>
          </ac:spMkLst>
        </pc:spChg>
        <pc:spChg chg="mod">
          <ac:chgData name="Weihua Hu" userId="9989cbae-e768-48b4-bcc8-7120afda6378" providerId="ADAL" clId="{A13F9EAD-9D4D-5043-881D-E986D88C8A8B}" dt="2021-02-06T04:57:17.158" v="3713" actId="2711"/>
          <ac:spMkLst>
            <pc:docMk/>
            <pc:sldMk cId="1374011107" sldId="944"/>
            <ac:spMk id="289" creationId="{38F1E4EF-A322-F44E-AA46-BC75FF73712A}"/>
          </ac:spMkLst>
        </pc:spChg>
        <pc:spChg chg="mod">
          <ac:chgData name="Weihua Hu" userId="9989cbae-e768-48b4-bcc8-7120afda6378" providerId="ADAL" clId="{A13F9EAD-9D4D-5043-881D-E986D88C8A8B}" dt="2021-02-06T04:57:17.158" v="3713" actId="2711"/>
          <ac:spMkLst>
            <pc:docMk/>
            <pc:sldMk cId="1374011107" sldId="944"/>
            <ac:spMk id="290" creationId="{B3A4E07D-0816-7640-A62E-517497B01A8E}"/>
          </ac:spMkLst>
        </pc:spChg>
        <pc:spChg chg="mod">
          <ac:chgData name="Weihua Hu" userId="9989cbae-e768-48b4-bcc8-7120afda6378" providerId="ADAL" clId="{A13F9EAD-9D4D-5043-881D-E986D88C8A8B}" dt="2021-02-06T04:57:17.158" v="3713" actId="2711"/>
          <ac:spMkLst>
            <pc:docMk/>
            <pc:sldMk cId="1374011107" sldId="944"/>
            <ac:spMk id="291" creationId="{CE0AC61C-BD87-E048-A57B-BF8F28C1415D}"/>
          </ac:spMkLst>
        </pc:spChg>
        <pc:spChg chg="mod">
          <ac:chgData name="Weihua Hu" userId="9989cbae-e768-48b4-bcc8-7120afda6378" providerId="ADAL" clId="{A13F9EAD-9D4D-5043-881D-E986D88C8A8B}" dt="2021-02-06T04:57:17.158" v="3713" actId="2711"/>
          <ac:spMkLst>
            <pc:docMk/>
            <pc:sldMk cId="1374011107" sldId="944"/>
            <ac:spMk id="292" creationId="{22C7C466-FD60-9349-90F6-F30E3F14C285}"/>
          </ac:spMkLst>
        </pc:spChg>
        <pc:spChg chg="mod">
          <ac:chgData name="Weihua Hu" userId="9989cbae-e768-48b4-bcc8-7120afda6378" providerId="ADAL" clId="{A13F9EAD-9D4D-5043-881D-E986D88C8A8B}" dt="2021-02-06T04:57:25.537" v="3715" actId="113"/>
          <ac:spMkLst>
            <pc:docMk/>
            <pc:sldMk cId="1374011107" sldId="944"/>
            <ac:spMk id="307" creationId="{8BF4176C-EC1D-4E4E-B3D2-1BF72A70DEBB}"/>
          </ac:spMkLst>
        </pc:spChg>
        <pc:spChg chg="mod">
          <ac:chgData name="Weihua Hu" userId="9989cbae-e768-48b4-bcc8-7120afda6378" providerId="ADAL" clId="{A13F9EAD-9D4D-5043-881D-E986D88C8A8B}" dt="2021-02-06T04:57:25.537" v="3715" actId="113"/>
          <ac:spMkLst>
            <pc:docMk/>
            <pc:sldMk cId="1374011107" sldId="944"/>
            <ac:spMk id="308" creationId="{EB596A0A-BD1D-204D-983F-4A47BC41A6B8}"/>
          </ac:spMkLst>
        </pc:spChg>
      </pc:sldChg>
      <pc:sldChg chg="modSp del mod">
        <pc:chgData name="Weihua Hu" userId="9989cbae-e768-48b4-bcc8-7120afda6378" providerId="ADAL" clId="{A13F9EAD-9D4D-5043-881D-E986D88C8A8B}" dt="2021-02-09T04:17:18.209" v="25363" actId="2696"/>
        <pc:sldMkLst>
          <pc:docMk/>
          <pc:sldMk cId="249502945" sldId="945"/>
        </pc:sldMkLst>
        <pc:spChg chg="mod">
          <ac:chgData name="Weihua Hu" userId="9989cbae-e768-48b4-bcc8-7120afda6378" providerId="ADAL" clId="{A13F9EAD-9D4D-5043-881D-E986D88C8A8B}" dt="2021-02-06T06:43:37.906" v="5503" actId="2085"/>
          <ac:spMkLst>
            <pc:docMk/>
            <pc:sldMk cId="249502945" sldId="945"/>
            <ac:spMk id="503" creationId="{D2C82277-63F9-2B42-BB62-98DFC1051564}"/>
          </ac:spMkLst>
        </pc:spChg>
        <pc:spChg chg="mod">
          <ac:chgData name="Weihua Hu" userId="9989cbae-e768-48b4-bcc8-7120afda6378" providerId="ADAL" clId="{A13F9EAD-9D4D-5043-881D-E986D88C8A8B}" dt="2021-02-06T06:43:37.906" v="5503" actId="2085"/>
          <ac:spMkLst>
            <pc:docMk/>
            <pc:sldMk cId="249502945" sldId="945"/>
            <ac:spMk id="504" creationId="{11A9BB05-3416-BA42-876B-AB13E5CB0583}"/>
          </ac:spMkLst>
        </pc:spChg>
        <pc:spChg chg="mod">
          <ac:chgData name="Weihua Hu" userId="9989cbae-e768-48b4-bcc8-7120afda6378" providerId="ADAL" clId="{A13F9EAD-9D4D-5043-881D-E986D88C8A8B}" dt="2021-02-06T06:43:37.906" v="5503" actId="2085"/>
          <ac:spMkLst>
            <pc:docMk/>
            <pc:sldMk cId="249502945" sldId="945"/>
            <ac:spMk id="505" creationId="{81078C2D-F5EC-3443-9AE2-B870F21A8683}"/>
          </ac:spMkLst>
        </pc:spChg>
        <pc:spChg chg="mod">
          <ac:chgData name="Weihua Hu" userId="9989cbae-e768-48b4-bcc8-7120afda6378" providerId="ADAL" clId="{A13F9EAD-9D4D-5043-881D-E986D88C8A8B}" dt="2021-02-06T06:43:37.906" v="5503" actId="2085"/>
          <ac:spMkLst>
            <pc:docMk/>
            <pc:sldMk cId="249502945" sldId="945"/>
            <ac:spMk id="506" creationId="{6454CF8E-D621-6445-84FE-C3F3249A1292}"/>
          </ac:spMkLst>
        </pc:spChg>
        <pc:spChg chg="mod">
          <ac:chgData name="Weihua Hu" userId="9989cbae-e768-48b4-bcc8-7120afda6378" providerId="ADAL" clId="{A13F9EAD-9D4D-5043-881D-E986D88C8A8B}" dt="2021-02-06T06:43:37.906" v="5503" actId="2085"/>
          <ac:spMkLst>
            <pc:docMk/>
            <pc:sldMk cId="249502945" sldId="945"/>
            <ac:spMk id="507" creationId="{5EA53B87-3864-004E-BE50-2D16F33C17F9}"/>
          </ac:spMkLst>
        </pc:spChg>
        <pc:spChg chg="mod">
          <ac:chgData name="Weihua Hu" userId="9989cbae-e768-48b4-bcc8-7120afda6378" providerId="ADAL" clId="{A13F9EAD-9D4D-5043-881D-E986D88C8A8B}" dt="2021-02-06T06:43:37.906" v="5503" actId="2085"/>
          <ac:spMkLst>
            <pc:docMk/>
            <pc:sldMk cId="249502945" sldId="945"/>
            <ac:spMk id="508" creationId="{AFF7ADFC-ACC8-1C4C-AB10-8292BB9AC016}"/>
          </ac:spMkLst>
        </pc:spChg>
        <pc:spChg chg="mod">
          <ac:chgData name="Weihua Hu" userId="9989cbae-e768-48b4-bcc8-7120afda6378" providerId="ADAL" clId="{A13F9EAD-9D4D-5043-881D-E986D88C8A8B}" dt="2021-02-06T06:43:37.906" v="5503" actId="2085"/>
          <ac:spMkLst>
            <pc:docMk/>
            <pc:sldMk cId="249502945" sldId="945"/>
            <ac:spMk id="509" creationId="{C055AE4E-D0E0-DD47-A93D-D3856C2B568E}"/>
          </ac:spMkLst>
        </pc:spChg>
        <pc:spChg chg="mod">
          <ac:chgData name="Weihua Hu" userId="9989cbae-e768-48b4-bcc8-7120afda6378" providerId="ADAL" clId="{A13F9EAD-9D4D-5043-881D-E986D88C8A8B}" dt="2021-02-06T06:43:37.906" v="5503" actId="2085"/>
          <ac:spMkLst>
            <pc:docMk/>
            <pc:sldMk cId="249502945" sldId="945"/>
            <ac:spMk id="511" creationId="{232047E7-BB24-2345-836D-65CF5329E860}"/>
          </ac:spMkLst>
        </pc:spChg>
        <pc:spChg chg="mod">
          <ac:chgData name="Weihua Hu" userId="9989cbae-e768-48b4-bcc8-7120afda6378" providerId="ADAL" clId="{A13F9EAD-9D4D-5043-881D-E986D88C8A8B}" dt="2021-02-06T06:43:37.906" v="5503" actId="2085"/>
          <ac:spMkLst>
            <pc:docMk/>
            <pc:sldMk cId="249502945" sldId="945"/>
            <ac:spMk id="513" creationId="{C5ACC456-9D04-AF4E-A4E9-6DD45D2458D9}"/>
          </ac:spMkLst>
        </pc:spChg>
        <pc:spChg chg="mod">
          <ac:chgData name="Weihua Hu" userId="9989cbae-e768-48b4-bcc8-7120afda6378" providerId="ADAL" clId="{A13F9EAD-9D4D-5043-881D-E986D88C8A8B}" dt="2021-02-06T06:43:37.906" v="5503" actId="2085"/>
          <ac:spMkLst>
            <pc:docMk/>
            <pc:sldMk cId="249502945" sldId="945"/>
            <ac:spMk id="514" creationId="{A9D2C6BD-C848-5244-8138-C60D9E8ADEBE}"/>
          </ac:spMkLst>
        </pc:spChg>
        <pc:spChg chg="mod">
          <ac:chgData name="Weihua Hu" userId="9989cbae-e768-48b4-bcc8-7120afda6378" providerId="ADAL" clId="{A13F9EAD-9D4D-5043-881D-E986D88C8A8B}" dt="2021-02-06T06:43:37.906" v="5503" actId="2085"/>
          <ac:spMkLst>
            <pc:docMk/>
            <pc:sldMk cId="249502945" sldId="945"/>
            <ac:spMk id="516" creationId="{7171224B-0029-C942-89FC-3290E3B1B54F}"/>
          </ac:spMkLst>
        </pc:spChg>
        <pc:spChg chg="mod">
          <ac:chgData name="Weihua Hu" userId="9989cbae-e768-48b4-bcc8-7120afda6378" providerId="ADAL" clId="{A13F9EAD-9D4D-5043-881D-E986D88C8A8B}" dt="2021-02-06T06:43:37.906" v="5503" actId="2085"/>
          <ac:spMkLst>
            <pc:docMk/>
            <pc:sldMk cId="249502945" sldId="945"/>
            <ac:spMk id="518" creationId="{3C4FB8E6-93A2-A34D-9C8B-3B39191EB388}"/>
          </ac:spMkLst>
        </pc:spChg>
        <pc:spChg chg="mod">
          <ac:chgData name="Weihua Hu" userId="9989cbae-e768-48b4-bcc8-7120afda6378" providerId="ADAL" clId="{A13F9EAD-9D4D-5043-881D-E986D88C8A8B}" dt="2021-02-06T06:43:37.906" v="5503" actId="2085"/>
          <ac:spMkLst>
            <pc:docMk/>
            <pc:sldMk cId="249502945" sldId="945"/>
            <ac:spMk id="519" creationId="{69F92AD2-638B-6741-B381-ED86E980D993}"/>
          </ac:spMkLst>
        </pc:spChg>
        <pc:spChg chg="mod">
          <ac:chgData name="Weihua Hu" userId="9989cbae-e768-48b4-bcc8-7120afda6378" providerId="ADAL" clId="{A13F9EAD-9D4D-5043-881D-E986D88C8A8B}" dt="2021-02-06T06:43:37.906" v="5503" actId="2085"/>
          <ac:spMkLst>
            <pc:docMk/>
            <pc:sldMk cId="249502945" sldId="945"/>
            <ac:spMk id="521" creationId="{51B73934-A79E-4D4B-92DB-72005C6C5B35}"/>
          </ac:spMkLst>
        </pc:spChg>
        <pc:spChg chg="mod">
          <ac:chgData name="Weihua Hu" userId="9989cbae-e768-48b4-bcc8-7120afda6378" providerId="ADAL" clId="{A13F9EAD-9D4D-5043-881D-E986D88C8A8B}" dt="2021-02-06T06:43:37.906" v="5503" actId="2085"/>
          <ac:spMkLst>
            <pc:docMk/>
            <pc:sldMk cId="249502945" sldId="945"/>
            <ac:spMk id="523" creationId="{A24DABD4-C0BC-C841-87CD-039489360F17}"/>
          </ac:spMkLst>
        </pc:spChg>
        <pc:spChg chg="mod">
          <ac:chgData name="Weihua Hu" userId="9989cbae-e768-48b4-bcc8-7120afda6378" providerId="ADAL" clId="{A13F9EAD-9D4D-5043-881D-E986D88C8A8B}" dt="2021-02-06T06:43:37.906" v="5503" actId="2085"/>
          <ac:spMkLst>
            <pc:docMk/>
            <pc:sldMk cId="249502945" sldId="945"/>
            <ac:spMk id="524" creationId="{7BFCD4A5-9BD4-FD45-B633-AF9CA6AC9BB4}"/>
          </ac:spMkLst>
        </pc:spChg>
        <pc:spChg chg="mod">
          <ac:chgData name="Weihua Hu" userId="9989cbae-e768-48b4-bcc8-7120afda6378" providerId="ADAL" clId="{A13F9EAD-9D4D-5043-881D-E986D88C8A8B}" dt="2021-02-06T05:00:13.343" v="3733" actId="2711"/>
          <ac:spMkLst>
            <pc:docMk/>
            <pc:sldMk cId="249502945" sldId="945"/>
            <ac:spMk id="525" creationId="{15DA61B2-01EF-DB45-B5EA-4BE6AA2FCC84}"/>
          </ac:spMkLst>
        </pc:spChg>
        <pc:spChg chg="mod">
          <ac:chgData name="Weihua Hu" userId="9989cbae-e768-48b4-bcc8-7120afda6378" providerId="ADAL" clId="{A13F9EAD-9D4D-5043-881D-E986D88C8A8B}" dt="2021-02-06T05:00:13.343" v="3733" actId="2711"/>
          <ac:spMkLst>
            <pc:docMk/>
            <pc:sldMk cId="249502945" sldId="945"/>
            <ac:spMk id="526" creationId="{42462836-4216-9E4F-9760-52140BA6201E}"/>
          </ac:spMkLst>
        </pc:spChg>
        <pc:spChg chg="mod">
          <ac:chgData name="Weihua Hu" userId="9989cbae-e768-48b4-bcc8-7120afda6378" providerId="ADAL" clId="{A13F9EAD-9D4D-5043-881D-E986D88C8A8B}" dt="2021-02-06T05:00:13.343" v="3733" actId="2711"/>
          <ac:spMkLst>
            <pc:docMk/>
            <pc:sldMk cId="249502945" sldId="945"/>
            <ac:spMk id="527" creationId="{4EB58AE0-0416-7645-AD6C-5AB57B370446}"/>
          </ac:spMkLst>
        </pc:spChg>
        <pc:spChg chg="mod">
          <ac:chgData name="Weihua Hu" userId="9989cbae-e768-48b4-bcc8-7120afda6378" providerId="ADAL" clId="{A13F9EAD-9D4D-5043-881D-E986D88C8A8B}" dt="2021-02-06T05:00:13.343" v="3733" actId="2711"/>
          <ac:spMkLst>
            <pc:docMk/>
            <pc:sldMk cId="249502945" sldId="945"/>
            <ac:spMk id="528" creationId="{BE1DF1AB-988A-234F-B835-9D15EA4C798D}"/>
          </ac:spMkLst>
        </pc:spChg>
        <pc:spChg chg="mod">
          <ac:chgData name="Weihua Hu" userId="9989cbae-e768-48b4-bcc8-7120afda6378" providerId="ADAL" clId="{A13F9EAD-9D4D-5043-881D-E986D88C8A8B}" dt="2021-02-06T05:00:13.343" v="3733" actId="2711"/>
          <ac:spMkLst>
            <pc:docMk/>
            <pc:sldMk cId="249502945" sldId="945"/>
            <ac:spMk id="529" creationId="{2BC131FF-39B4-714C-824C-3A98BFA278F9}"/>
          </ac:spMkLst>
        </pc:spChg>
        <pc:spChg chg="mod">
          <ac:chgData name="Weihua Hu" userId="9989cbae-e768-48b4-bcc8-7120afda6378" providerId="ADAL" clId="{A13F9EAD-9D4D-5043-881D-E986D88C8A8B}" dt="2021-02-06T05:00:13.343" v="3733" actId="2711"/>
          <ac:spMkLst>
            <pc:docMk/>
            <pc:sldMk cId="249502945" sldId="945"/>
            <ac:spMk id="530" creationId="{7BBAC601-8BE8-0340-BD0D-9068A7652D51}"/>
          </ac:spMkLst>
        </pc:spChg>
        <pc:spChg chg="mod">
          <ac:chgData name="Weihua Hu" userId="9989cbae-e768-48b4-bcc8-7120afda6378" providerId="ADAL" clId="{A13F9EAD-9D4D-5043-881D-E986D88C8A8B}" dt="2021-02-06T05:00:13.343" v="3733" actId="2711"/>
          <ac:spMkLst>
            <pc:docMk/>
            <pc:sldMk cId="249502945" sldId="945"/>
            <ac:spMk id="531" creationId="{20D417B6-17FF-6D4C-8511-8DC359EBA4EC}"/>
          </ac:spMkLst>
        </pc:spChg>
        <pc:spChg chg="mod">
          <ac:chgData name="Weihua Hu" userId="9989cbae-e768-48b4-bcc8-7120afda6378" providerId="ADAL" clId="{A13F9EAD-9D4D-5043-881D-E986D88C8A8B}" dt="2021-02-06T05:00:13.343" v="3733" actId="2711"/>
          <ac:spMkLst>
            <pc:docMk/>
            <pc:sldMk cId="249502945" sldId="945"/>
            <ac:spMk id="532" creationId="{7C62998C-5ECC-B241-9388-FC673870E9D3}"/>
          </ac:spMkLst>
        </pc:spChg>
        <pc:spChg chg="mod">
          <ac:chgData name="Weihua Hu" userId="9989cbae-e768-48b4-bcc8-7120afda6378" providerId="ADAL" clId="{A13F9EAD-9D4D-5043-881D-E986D88C8A8B}" dt="2021-02-06T05:00:13.343" v="3733" actId="2711"/>
          <ac:spMkLst>
            <pc:docMk/>
            <pc:sldMk cId="249502945" sldId="945"/>
            <ac:spMk id="543" creationId="{6CCEC096-F5B7-D54E-A86E-DFFBF96A16C1}"/>
          </ac:spMkLst>
        </pc:spChg>
        <pc:spChg chg="mod">
          <ac:chgData name="Weihua Hu" userId="9989cbae-e768-48b4-bcc8-7120afda6378" providerId="ADAL" clId="{A13F9EAD-9D4D-5043-881D-E986D88C8A8B}" dt="2021-02-06T05:00:13.343" v="3733" actId="2711"/>
          <ac:spMkLst>
            <pc:docMk/>
            <pc:sldMk cId="249502945" sldId="945"/>
            <ac:spMk id="545" creationId="{64CB2750-6B8C-A34F-9C2E-AE320605D203}"/>
          </ac:spMkLst>
        </pc:spChg>
        <pc:spChg chg="mod">
          <ac:chgData name="Weihua Hu" userId="9989cbae-e768-48b4-bcc8-7120afda6378" providerId="ADAL" clId="{A13F9EAD-9D4D-5043-881D-E986D88C8A8B}" dt="2021-02-06T05:00:13.343" v="3733" actId="2711"/>
          <ac:spMkLst>
            <pc:docMk/>
            <pc:sldMk cId="249502945" sldId="945"/>
            <ac:spMk id="546" creationId="{1C4268EC-0706-B947-BE70-B10157E45F89}"/>
          </ac:spMkLst>
        </pc:spChg>
        <pc:spChg chg="mod">
          <ac:chgData name="Weihua Hu" userId="9989cbae-e768-48b4-bcc8-7120afda6378" providerId="ADAL" clId="{A13F9EAD-9D4D-5043-881D-E986D88C8A8B}" dt="2021-02-06T05:00:13.343" v="3733" actId="2711"/>
          <ac:spMkLst>
            <pc:docMk/>
            <pc:sldMk cId="249502945" sldId="945"/>
            <ac:spMk id="550" creationId="{DD07ED10-22D9-F245-99F8-35AEE2604C65}"/>
          </ac:spMkLst>
        </pc:spChg>
        <pc:spChg chg="mod">
          <ac:chgData name="Weihua Hu" userId="9989cbae-e768-48b4-bcc8-7120afda6378" providerId="ADAL" clId="{A13F9EAD-9D4D-5043-881D-E986D88C8A8B}" dt="2021-02-06T05:00:13.343" v="3733" actId="2711"/>
          <ac:spMkLst>
            <pc:docMk/>
            <pc:sldMk cId="249502945" sldId="945"/>
            <ac:spMk id="551" creationId="{1005992B-9813-1540-86BB-99B802FE119E}"/>
          </ac:spMkLst>
        </pc:spChg>
        <pc:spChg chg="mod">
          <ac:chgData name="Weihua Hu" userId="9989cbae-e768-48b4-bcc8-7120afda6378" providerId="ADAL" clId="{A13F9EAD-9D4D-5043-881D-E986D88C8A8B}" dt="2021-02-06T07:28:12.237" v="6111" actId="20577"/>
          <ac:spMkLst>
            <pc:docMk/>
            <pc:sldMk cId="249502945" sldId="945"/>
            <ac:spMk id="557" creationId="{64C6372C-FE11-A245-82D4-3190FC6A6400}"/>
          </ac:spMkLst>
        </pc:spChg>
        <pc:spChg chg="mod">
          <ac:chgData name="Weihua Hu" userId="9989cbae-e768-48b4-bcc8-7120afda6378" providerId="ADAL" clId="{A13F9EAD-9D4D-5043-881D-E986D88C8A8B}" dt="2021-02-06T05:00:13.343" v="3733" actId="2711"/>
          <ac:spMkLst>
            <pc:docMk/>
            <pc:sldMk cId="249502945" sldId="945"/>
            <ac:spMk id="559" creationId="{D28F5959-4619-9A4C-A6D0-A7BE786ACC31}"/>
          </ac:spMkLst>
        </pc:spChg>
        <pc:spChg chg="mod">
          <ac:chgData name="Weihua Hu" userId="9989cbae-e768-48b4-bcc8-7120afda6378" providerId="ADAL" clId="{A13F9EAD-9D4D-5043-881D-E986D88C8A8B}" dt="2021-02-06T05:00:13.343" v="3733" actId="2711"/>
          <ac:spMkLst>
            <pc:docMk/>
            <pc:sldMk cId="249502945" sldId="945"/>
            <ac:spMk id="560" creationId="{A92A4755-8EC4-EC4A-84F8-907AACFE5F98}"/>
          </ac:spMkLst>
        </pc:spChg>
        <pc:spChg chg="mod">
          <ac:chgData name="Weihua Hu" userId="9989cbae-e768-48b4-bcc8-7120afda6378" providerId="ADAL" clId="{A13F9EAD-9D4D-5043-881D-E986D88C8A8B}" dt="2021-02-06T05:00:13.343" v="3733" actId="2711"/>
          <ac:spMkLst>
            <pc:docMk/>
            <pc:sldMk cId="249502945" sldId="945"/>
            <ac:spMk id="561" creationId="{84896184-C445-D146-A950-D725E53F1F50}"/>
          </ac:spMkLst>
        </pc:spChg>
        <pc:spChg chg="mod">
          <ac:chgData name="Weihua Hu" userId="9989cbae-e768-48b4-bcc8-7120afda6378" providerId="ADAL" clId="{A13F9EAD-9D4D-5043-881D-E986D88C8A8B}" dt="2021-02-06T05:00:13.343" v="3733" actId="2711"/>
          <ac:spMkLst>
            <pc:docMk/>
            <pc:sldMk cId="249502945" sldId="945"/>
            <ac:spMk id="562" creationId="{ECD7EE1F-4A34-B24C-87E0-2C3FBA6E7BEA}"/>
          </ac:spMkLst>
        </pc:spChg>
        <pc:spChg chg="mod">
          <ac:chgData name="Weihua Hu" userId="9989cbae-e768-48b4-bcc8-7120afda6378" providerId="ADAL" clId="{A13F9EAD-9D4D-5043-881D-E986D88C8A8B}" dt="2021-02-06T05:00:13.343" v="3733" actId="2711"/>
          <ac:spMkLst>
            <pc:docMk/>
            <pc:sldMk cId="249502945" sldId="945"/>
            <ac:spMk id="567" creationId="{7DD37E6D-3155-394E-8C88-835E438F74A9}"/>
          </ac:spMkLst>
        </pc:spChg>
        <pc:spChg chg="mod">
          <ac:chgData name="Weihua Hu" userId="9989cbae-e768-48b4-bcc8-7120afda6378" providerId="ADAL" clId="{A13F9EAD-9D4D-5043-881D-E986D88C8A8B}" dt="2021-02-06T05:00:13.343" v="3733" actId="2711"/>
          <ac:spMkLst>
            <pc:docMk/>
            <pc:sldMk cId="249502945" sldId="945"/>
            <ac:spMk id="568" creationId="{6A6C5100-BF74-D845-9795-8CFF9CE2A0D8}"/>
          </ac:spMkLst>
        </pc:spChg>
        <pc:spChg chg="mod">
          <ac:chgData name="Weihua Hu" userId="9989cbae-e768-48b4-bcc8-7120afda6378" providerId="ADAL" clId="{A13F9EAD-9D4D-5043-881D-E986D88C8A8B}" dt="2021-02-06T05:00:13.343" v="3733" actId="2711"/>
          <ac:spMkLst>
            <pc:docMk/>
            <pc:sldMk cId="249502945" sldId="945"/>
            <ac:spMk id="569" creationId="{90F312F6-DE89-8E41-A6F9-1434CD005990}"/>
          </ac:spMkLst>
        </pc:spChg>
        <pc:spChg chg="mod">
          <ac:chgData name="Weihua Hu" userId="9989cbae-e768-48b4-bcc8-7120afda6378" providerId="ADAL" clId="{A13F9EAD-9D4D-5043-881D-E986D88C8A8B}" dt="2021-02-06T05:00:13.343" v="3733" actId="2711"/>
          <ac:spMkLst>
            <pc:docMk/>
            <pc:sldMk cId="249502945" sldId="945"/>
            <ac:spMk id="570" creationId="{BBB9D5BE-B7CC-A342-87AB-D5D36CF3F0E2}"/>
          </ac:spMkLst>
        </pc:spChg>
        <pc:spChg chg="mod">
          <ac:chgData name="Weihua Hu" userId="9989cbae-e768-48b4-bcc8-7120afda6378" providerId="ADAL" clId="{A13F9EAD-9D4D-5043-881D-E986D88C8A8B}" dt="2021-02-06T05:00:13.343" v="3733" actId="2711"/>
          <ac:spMkLst>
            <pc:docMk/>
            <pc:sldMk cId="249502945" sldId="945"/>
            <ac:spMk id="572" creationId="{3E007454-53CB-484B-99EA-22B031DC0DE9}"/>
          </ac:spMkLst>
        </pc:spChg>
        <pc:spChg chg="mod">
          <ac:chgData name="Weihua Hu" userId="9989cbae-e768-48b4-bcc8-7120afda6378" providerId="ADAL" clId="{A13F9EAD-9D4D-5043-881D-E986D88C8A8B}" dt="2021-02-06T05:00:13.343" v="3733" actId="2711"/>
          <ac:spMkLst>
            <pc:docMk/>
            <pc:sldMk cId="249502945" sldId="945"/>
            <ac:spMk id="573" creationId="{F3645537-0F74-CF4C-A2E6-DAFAF7AFC034}"/>
          </ac:spMkLst>
        </pc:spChg>
        <pc:spChg chg="mod">
          <ac:chgData name="Weihua Hu" userId="9989cbae-e768-48b4-bcc8-7120afda6378" providerId="ADAL" clId="{A13F9EAD-9D4D-5043-881D-E986D88C8A8B}" dt="2021-02-06T05:00:13.343" v="3733" actId="2711"/>
          <ac:spMkLst>
            <pc:docMk/>
            <pc:sldMk cId="249502945" sldId="945"/>
            <ac:spMk id="574" creationId="{7A2E2FD3-BD85-4F41-A7F9-629B0A5DF610}"/>
          </ac:spMkLst>
        </pc:spChg>
        <pc:spChg chg="mod">
          <ac:chgData name="Weihua Hu" userId="9989cbae-e768-48b4-bcc8-7120afda6378" providerId="ADAL" clId="{A13F9EAD-9D4D-5043-881D-E986D88C8A8B}" dt="2021-02-06T05:00:13.343" v="3733" actId="2711"/>
          <ac:spMkLst>
            <pc:docMk/>
            <pc:sldMk cId="249502945" sldId="945"/>
            <ac:spMk id="578" creationId="{6DBCFD9D-FE76-F84E-B921-A7A2F1B216F3}"/>
          </ac:spMkLst>
        </pc:spChg>
        <pc:spChg chg="mod">
          <ac:chgData name="Weihua Hu" userId="9989cbae-e768-48b4-bcc8-7120afda6378" providerId="ADAL" clId="{A13F9EAD-9D4D-5043-881D-E986D88C8A8B}" dt="2021-02-06T05:00:13.343" v="3733" actId="2711"/>
          <ac:spMkLst>
            <pc:docMk/>
            <pc:sldMk cId="249502945" sldId="945"/>
            <ac:spMk id="580" creationId="{2F25591C-132B-6B47-8DD6-045452481E81}"/>
          </ac:spMkLst>
        </pc:spChg>
        <pc:spChg chg="mod">
          <ac:chgData name="Weihua Hu" userId="9989cbae-e768-48b4-bcc8-7120afda6378" providerId="ADAL" clId="{A13F9EAD-9D4D-5043-881D-E986D88C8A8B}" dt="2021-02-06T05:00:13.343" v="3733" actId="2711"/>
          <ac:spMkLst>
            <pc:docMk/>
            <pc:sldMk cId="249502945" sldId="945"/>
            <ac:spMk id="581" creationId="{E3371594-014E-C043-B603-9D856CC09797}"/>
          </ac:spMkLst>
        </pc:spChg>
        <pc:spChg chg="mod">
          <ac:chgData name="Weihua Hu" userId="9989cbae-e768-48b4-bcc8-7120afda6378" providerId="ADAL" clId="{A13F9EAD-9D4D-5043-881D-E986D88C8A8B}" dt="2021-02-06T05:00:13.343" v="3733" actId="2711"/>
          <ac:spMkLst>
            <pc:docMk/>
            <pc:sldMk cId="249502945" sldId="945"/>
            <ac:spMk id="582" creationId="{67C8714A-04E6-814A-BF3E-3A300786E3C1}"/>
          </ac:spMkLst>
        </pc:spChg>
        <pc:spChg chg="mod">
          <ac:chgData name="Weihua Hu" userId="9989cbae-e768-48b4-bcc8-7120afda6378" providerId="ADAL" clId="{A13F9EAD-9D4D-5043-881D-E986D88C8A8B}" dt="2021-02-06T05:00:13.343" v="3733" actId="2711"/>
          <ac:spMkLst>
            <pc:docMk/>
            <pc:sldMk cId="249502945" sldId="945"/>
            <ac:spMk id="583" creationId="{EC23B6EE-A7D5-234B-868A-C4A9F5663223}"/>
          </ac:spMkLst>
        </pc:spChg>
        <pc:cxnChg chg="mod">
          <ac:chgData name="Weihua Hu" userId="9989cbae-e768-48b4-bcc8-7120afda6378" providerId="ADAL" clId="{A13F9EAD-9D4D-5043-881D-E986D88C8A8B}" dt="2021-02-06T06:43:37.906" v="5503" actId="2085"/>
          <ac:cxnSpMkLst>
            <pc:docMk/>
            <pc:sldMk cId="249502945" sldId="945"/>
            <ac:cxnSpMk id="498" creationId="{E9D89BA0-0DDB-544B-862B-C1988CAB2848}"/>
          </ac:cxnSpMkLst>
        </pc:cxnChg>
        <pc:cxnChg chg="mod">
          <ac:chgData name="Weihua Hu" userId="9989cbae-e768-48b4-bcc8-7120afda6378" providerId="ADAL" clId="{A13F9EAD-9D4D-5043-881D-E986D88C8A8B}" dt="2021-02-06T06:43:37.906" v="5503" actId="2085"/>
          <ac:cxnSpMkLst>
            <pc:docMk/>
            <pc:sldMk cId="249502945" sldId="945"/>
            <ac:cxnSpMk id="500" creationId="{030D6570-9F77-BF43-94F4-9D6462203722}"/>
          </ac:cxnSpMkLst>
        </pc:cxnChg>
        <pc:cxnChg chg="mod">
          <ac:chgData name="Weihua Hu" userId="9989cbae-e768-48b4-bcc8-7120afda6378" providerId="ADAL" clId="{A13F9EAD-9D4D-5043-881D-E986D88C8A8B}" dt="2021-02-06T06:43:37.906" v="5503" actId="2085"/>
          <ac:cxnSpMkLst>
            <pc:docMk/>
            <pc:sldMk cId="249502945" sldId="945"/>
            <ac:cxnSpMk id="502" creationId="{9CE4841A-8833-1B40-9A3F-A5E18BC13553}"/>
          </ac:cxnSpMkLst>
        </pc:cxnChg>
        <pc:cxnChg chg="mod">
          <ac:chgData name="Weihua Hu" userId="9989cbae-e768-48b4-bcc8-7120afda6378" providerId="ADAL" clId="{A13F9EAD-9D4D-5043-881D-E986D88C8A8B}" dt="2021-02-06T06:43:37.906" v="5503" actId="2085"/>
          <ac:cxnSpMkLst>
            <pc:docMk/>
            <pc:sldMk cId="249502945" sldId="945"/>
            <ac:cxnSpMk id="510" creationId="{9C356112-BAD4-1D4C-9EA6-8E49AAB22525}"/>
          </ac:cxnSpMkLst>
        </pc:cxnChg>
        <pc:cxnChg chg="mod">
          <ac:chgData name="Weihua Hu" userId="9989cbae-e768-48b4-bcc8-7120afda6378" providerId="ADAL" clId="{A13F9EAD-9D4D-5043-881D-E986D88C8A8B}" dt="2021-02-06T06:43:37.906" v="5503" actId="2085"/>
          <ac:cxnSpMkLst>
            <pc:docMk/>
            <pc:sldMk cId="249502945" sldId="945"/>
            <ac:cxnSpMk id="512" creationId="{DA05C057-FEEE-A54E-9283-905131BDFFD9}"/>
          </ac:cxnSpMkLst>
        </pc:cxnChg>
        <pc:cxnChg chg="mod">
          <ac:chgData name="Weihua Hu" userId="9989cbae-e768-48b4-bcc8-7120afda6378" providerId="ADAL" clId="{A13F9EAD-9D4D-5043-881D-E986D88C8A8B}" dt="2021-02-06T06:43:37.906" v="5503" actId="2085"/>
          <ac:cxnSpMkLst>
            <pc:docMk/>
            <pc:sldMk cId="249502945" sldId="945"/>
            <ac:cxnSpMk id="515" creationId="{272FEC38-38E0-7549-849E-A76099732655}"/>
          </ac:cxnSpMkLst>
        </pc:cxnChg>
        <pc:cxnChg chg="mod">
          <ac:chgData name="Weihua Hu" userId="9989cbae-e768-48b4-bcc8-7120afda6378" providerId="ADAL" clId="{A13F9EAD-9D4D-5043-881D-E986D88C8A8B}" dt="2021-02-06T06:43:37.906" v="5503" actId="2085"/>
          <ac:cxnSpMkLst>
            <pc:docMk/>
            <pc:sldMk cId="249502945" sldId="945"/>
            <ac:cxnSpMk id="517" creationId="{76685D37-FB48-8543-BFCC-9D16917AD405}"/>
          </ac:cxnSpMkLst>
        </pc:cxnChg>
        <pc:cxnChg chg="mod">
          <ac:chgData name="Weihua Hu" userId="9989cbae-e768-48b4-bcc8-7120afda6378" providerId="ADAL" clId="{A13F9EAD-9D4D-5043-881D-E986D88C8A8B}" dt="2021-02-06T06:43:37.906" v="5503" actId="2085"/>
          <ac:cxnSpMkLst>
            <pc:docMk/>
            <pc:sldMk cId="249502945" sldId="945"/>
            <ac:cxnSpMk id="520" creationId="{E058CFB6-DAEC-B64E-B075-A43902C50BB4}"/>
          </ac:cxnSpMkLst>
        </pc:cxnChg>
        <pc:cxnChg chg="mod">
          <ac:chgData name="Weihua Hu" userId="9989cbae-e768-48b4-bcc8-7120afda6378" providerId="ADAL" clId="{A13F9EAD-9D4D-5043-881D-E986D88C8A8B}" dt="2021-02-06T06:43:37.906" v="5503" actId="2085"/>
          <ac:cxnSpMkLst>
            <pc:docMk/>
            <pc:sldMk cId="249502945" sldId="945"/>
            <ac:cxnSpMk id="522" creationId="{B08740E1-26CC-5B4F-8BF4-CE335FC2D194}"/>
          </ac:cxnSpMkLst>
        </pc:cxnChg>
      </pc:sldChg>
      <pc:sldChg chg="modSp del mod">
        <pc:chgData name="Weihua Hu" userId="9989cbae-e768-48b4-bcc8-7120afda6378" providerId="ADAL" clId="{A13F9EAD-9D4D-5043-881D-E986D88C8A8B}" dt="2021-02-09T04:17:18.209" v="25363" actId="2696"/>
        <pc:sldMkLst>
          <pc:docMk/>
          <pc:sldMk cId="2320223854" sldId="946"/>
        </pc:sldMkLst>
        <pc:spChg chg="mod">
          <ac:chgData name="Weihua Hu" userId="9989cbae-e768-48b4-bcc8-7120afda6378" providerId="ADAL" clId="{A13F9EAD-9D4D-5043-881D-E986D88C8A8B}" dt="2021-02-06T06:43:26.557" v="5501" actId="2085"/>
          <ac:spMkLst>
            <pc:docMk/>
            <pc:sldMk cId="2320223854" sldId="946"/>
            <ac:spMk id="3" creationId="{E3414C72-A0D1-A044-94DC-69E603B36C6F}"/>
          </ac:spMkLst>
        </pc:spChg>
        <pc:spChg chg="mod">
          <ac:chgData name="Weihua Hu" userId="9989cbae-e768-48b4-bcc8-7120afda6378" providerId="ADAL" clId="{A13F9EAD-9D4D-5043-881D-E986D88C8A8B}" dt="2021-02-06T05:00:27.917" v="3736" actId="113"/>
          <ac:spMkLst>
            <pc:docMk/>
            <pc:sldMk cId="2320223854" sldId="946"/>
            <ac:spMk id="554" creationId="{467EC7B9-9205-DE4C-8B94-C16D78C3933B}"/>
          </ac:spMkLst>
        </pc:spChg>
      </pc:sldChg>
      <pc:sldChg chg="del">
        <pc:chgData name="Weihua Hu" userId="9989cbae-e768-48b4-bcc8-7120afda6378" providerId="ADAL" clId="{A13F9EAD-9D4D-5043-881D-E986D88C8A8B}" dt="2021-02-06T02:32:03.704" v="2364" actId="2696"/>
        <pc:sldMkLst>
          <pc:docMk/>
          <pc:sldMk cId="2464795734" sldId="947"/>
        </pc:sldMkLst>
      </pc:sldChg>
      <pc:sldChg chg="del">
        <pc:chgData name="Weihua Hu" userId="9989cbae-e768-48b4-bcc8-7120afda6378" providerId="ADAL" clId="{A13F9EAD-9D4D-5043-881D-E986D88C8A8B}" dt="2021-02-06T02:32:03.704" v="2364" actId="2696"/>
        <pc:sldMkLst>
          <pc:docMk/>
          <pc:sldMk cId="4239516218" sldId="949"/>
        </pc:sldMkLst>
      </pc:sldChg>
      <pc:sldChg chg="del">
        <pc:chgData name="Weihua Hu" userId="9989cbae-e768-48b4-bcc8-7120afda6378" providerId="ADAL" clId="{A13F9EAD-9D4D-5043-881D-E986D88C8A8B}" dt="2021-02-06T02:32:03.704" v="2364" actId="2696"/>
        <pc:sldMkLst>
          <pc:docMk/>
          <pc:sldMk cId="4286887895" sldId="950"/>
        </pc:sldMkLst>
      </pc:sldChg>
      <pc:sldChg chg="modSp del mod">
        <pc:chgData name="Weihua Hu" userId="9989cbae-e768-48b4-bcc8-7120afda6378" providerId="ADAL" clId="{A13F9EAD-9D4D-5043-881D-E986D88C8A8B}" dt="2021-02-08T03:47:23.599" v="7678" actId="2696"/>
        <pc:sldMkLst>
          <pc:docMk/>
          <pc:sldMk cId="1589117859" sldId="973"/>
        </pc:sldMkLst>
        <pc:spChg chg="mod">
          <ac:chgData name="Weihua Hu" userId="9989cbae-e768-48b4-bcc8-7120afda6378" providerId="ADAL" clId="{A13F9EAD-9D4D-5043-881D-E986D88C8A8B}" dt="2021-02-06T02:12:40.772" v="1830" actId="20577"/>
          <ac:spMkLst>
            <pc:docMk/>
            <pc:sldMk cId="1589117859" sldId="973"/>
            <ac:spMk id="2" creationId="{F6390103-83D9-CD46-B538-7E8219809C33}"/>
          </ac:spMkLst>
        </pc:spChg>
        <pc:spChg chg="mod">
          <ac:chgData name="Weihua Hu" userId="9989cbae-e768-48b4-bcc8-7120afda6378" providerId="ADAL" clId="{A13F9EAD-9D4D-5043-881D-E986D88C8A8B}" dt="2021-02-06T20:42:45.788" v="6351" actId="207"/>
          <ac:spMkLst>
            <pc:docMk/>
            <pc:sldMk cId="1589117859" sldId="973"/>
            <ac:spMk id="3" creationId="{E80ADA88-DE99-4D43-B134-05A7BABB8D31}"/>
          </ac:spMkLst>
        </pc:spChg>
      </pc:sldChg>
      <pc:sldChg chg="modSp del mod">
        <pc:chgData name="Weihua Hu" userId="9989cbae-e768-48b4-bcc8-7120afda6378" providerId="ADAL" clId="{A13F9EAD-9D4D-5043-881D-E986D88C8A8B}" dt="2021-02-09T04:17:18.209" v="25363" actId="2696"/>
        <pc:sldMkLst>
          <pc:docMk/>
          <pc:sldMk cId="716456709" sldId="974"/>
        </pc:sldMkLst>
        <pc:spChg chg="mod">
          <ac:chgData name="Weihua Hu" userId="9989cbae-e768-48b4-bcc8-7120afda6378" providerId="ADAL" clId="{A13F9EAD-9D4D-5043-881D-E986D88C8A8B}" dt="2021-02-06T07:27:48.850" v="6094" actId="207"/>
          <ac:spMkLst>
            <pc:docMk/>
            <pc:sldMk cId="716456709" sldId="974"/>
            <ac:spMk id="557" creationId="{64C6372C-FE11-A245-82D4-3190FC6A6400}"/>
          </ac:spMkLst>
        </pc:spChg>
      </pc:sldChg>
      <pc:sldChg chg="modSp mod">
        <pc:chgData name="Weihua Hu" userId="9989cbae-e768-48b4-bcc8-7120afda6378" providerId="ADAL" clId="{A13F9EAD-9D4D-5043-881D-E986D88C8A8B}" dt="2021-02-09T05:26:49.814" v="26666" actId="21"/>
        <pc:sldMkLst>
          <pc:docMk/>
          <pc:sldMk cId="1872340412" sldId="975"/>
        </pc:sldMkLst>
        <pc:spChg chg="mod">
          <ac:chgData name="Weihua Hu" userId="9989cbae-e768-48b4-bcc8-7120afda6378" providerId="ADAL" clId="{A13F9EAD-9D4D-5043-881D-E986D88C8A8B}" dt="2021-02-06T02:09:10.488" v="1521" actId="20577"/>
          <ac:spMkLst>
            <pc:docMk/>
            <pc:sldMk cId="1872340412" sldId="975"/>
            <ac:spMk id="2" creationId="{F9217DAF-47FE-8E41-B691-27F0166B636C}"/>
          </ac:spMkLst>
        </pc:spChg>
        <pc:spChg chg="mod">
          <ac:chgData name="Weihua Hu" userId="9989cbae-e768-48b4-bcc8-7120afda6378" providerId="ADAL" clId="{A13F9EAD-9D4D-5043-881D-E986D88C8A8B}" dt="2021-02-09T05:26:49.814" v="26666" actId="21"/>
          <ac:spMkLst>
            <pc:docMk/>
            <pc:sldMk cId="1872340412" sldId="975"/>
            <ac:spMk id="3" creationId="{707345FD-DC01-E543-BF7C-138ABB0B5434}"/>
          </ac:spMkLst>
        </pc:spChg>
      </pc:sldChg>
      <pc:sldChg chg="addSp delSp modSp mod">
        <pc:chgData name="Weihua Hu" userId="9989cbae-e768-48b4-bcc8-7120afda6378" providerId="ADAL" clId="{A13F9EAD-9D4D-5043-881D-E986D88C8A8B}" dt="2021-02-06T07:00:39.353" v="5568" actId="20577"/>
        <pc:sldMkLst>
          <pc:docMk/>
          <pc:sldMk cId="2134133773" sldId="976"/>
        </pc:sldMkLst>
        <pc:spChg chg="mod">
          <ac:chgData name="Weihua Hu" userId="9989cbae-e768-48b4-bcc8-7120afda6378" providerId="ADAL" clId="{A13F9EAD-9D4D-5043-881D-E986D88C8A8B}" dt="2021-02-05T21:40:50.654" v="70" actId="1076"/>
          <ac:spMkLst>
            <pc:docMk/>
            <pc:sldMk cId="2134133773" sldId="976"/>
            <ac:spMk id="3" creationId="{F1F7E746-96CF-7047-8294-3F6E485ED5FD}"/>
          </ac:spMkLst>
        </pc:spChg>
        <pc:spChg chg="mod">
          <ac:chgData name="Weihua Hu" userId="9989cbae-e768-48b4-bcc8-7120afda6378" providerId="ADAL" clId="{A13F9EAD-9D4D-5043-881D-E986D88C8A8B}" dt="2021-02-05T22:15:12.238" v="384" actId="1076"/>
          <ac:spMkLst>
            <pc:docMk/>
            <pc:sldMk cId="2134133773" sldId="976"/>
            <ac:spMk id="9" creationId="{F1F54643-451A-5A41-9E3A-5724F4CCF359}"/>
          </ac:spMkLst>
        </pc:spChg>
        <pc:spChg chg="mod">
          <ac:chgData name="Weihua Hu" userId="9989cbae-e768-48b4-bcc8-7120afda6378" providerId="ADAL" clId="{A13F9EAD-9D4D-5043-881D-E986D88C8A8B}" dt="2021-02-05T21:46:22.475" v="88" actId="20577"/>
          <ac:spMkLst>
            <pc:docMk/>
            <pc:sldMk cId="2134133773" sldId="976"/>
            <ac:spMk id="16" creationId="{BD953F29-9D5D-F449-BE9C-BA3C636D7A0B}"/>
          </ac:spMkLst>
        </pc:spChg>
        <pc:spChg chg="mod">
          <ac:chgData name="Weihua Hu" userId="9989cbae-e768-48b4-bcc8-7120afda6378" providerId="ADAL" clId="{A13F9EAD-9D4D-5043-881D-E986D88C8A8B}" dt="2021-02-05T21:46:57.386" v="103" actId="1036"/>
          <ac:spMkLst>
            <pc:docMk/>
            <pc:sldMk cId="2134133773" sldId="976"/>
            <ac:spMk id="19" creationId="{35158BD3-9F45-8F49-B29C-C5066F46EDA3}"/>
          </ac:spMkLst>
        </pc:spChg>
        <pc:spChg chg="mod">
          <ac:chgData name="Weihua Hu" userId="9989cbae-e768-48b4-bcc8-7120afda6378" providerId="ADAL" clId="{A13F9EAD-9D4D-5043-881D-E986D88C8A8B}" dt="2021-02-05T21:46:43.373" v="97" actId="20577"/>
          <ac:spMkLst>
            <pc:docMk/>
            <pc:sldMk cId="2134133773" sldId="976"/>
            <ac:spMk id="20" creationId="{8E32832C-B27F-7945-B6A6-6942C0FC48E1}"/>
          </ac:spMkLst>
        </pc:spChg>
        <pc:spChg chg="mod">
          <ac:chgData name="Weihua Hu" userId="9989cbae-e768-48b4-bcc8-7120afda6378" providerId="ADAL" clId="{A13F9EAD-9D4D-5043-881D-E986D88C8A8B}" dt="2021-02-05T21:51:47.079" v="112" actId="20577"/>
          <ac:spMkLst>
            <pc:docMk/>
            <pc:sldMk cId="2134133773" sldId="976"/>
            <ac:spMk id="51" creationId="{6413DF0E-EC03-634E-B5BA-EAFF134A7924}"/>
          </ac:spMkLst>
        </pc:spChg>
        <pc:spChg chg="mod">
          <ac:chgData name="Weihua Hu" userId="9989cbae-e768-48b4-bcc8-7120afda6378" providerId="ADAL" clId="{A13F9EAD-9D4D-5043-881D-E986D88C8A8B}" dt="2021-02-05T21:51:49.403" v="114" actId="20577"/>
          <ac:spMkLst>
            <pc:docMk/>
            <pc:sldMk cId="2134133773" sldId="976"/>
            <ac:spMk id="52" creationId="{DEC2C101-E694-B94B-AB46-AF9C6846588B}"/>
          </ac:spMkLst>
        </pc:spChg>
        <pc:spChg chg="add del mod">
          <ac:chgData name="Weihua Hu" userId="9989cbae-e768-48b4-bcc8-7120afda6378" providerId="ADAL" clId="{A13F9EAD-9D4D-5043-881D-E986D88C8A8B}" dt="2021-02-05T21:51:52.649" v="115" actId="478"/>
          <ac:spMkLst>
            <pc:docMk/>
            <pc:sldMk cId="2134133773" sldId="976"/>
            <ac:spMk id="53" creationId="{0653EA79-3CE8-144D-865B-49D76BE310C2}"/>
          </ac:spMkLst>
        </pc:spChg>
        <pc:spChg chg="add mod">
          <ac:chgData name="Weihua Hu" userId="9989cbae-e768-48b4-bcc8-7120afda6378" providerId="ADAL" clId="{A13F9EAD-9D4D-5043-881D-E986D88C8A8B}" dt="2021-02-05T21:46:39.338" v="95" actId="20577"/>
          <ac:spMkLst>
            <pc:docMk/>
            <pc:sldMk cId="2134133773" sldId="976"/>
            <ac:spMk id="54" creationId="{94F8108F-E9A6-444B-8242-D3A0DE1AD06C}"/>
          </ac:spMkLst>
        </pc:spChg>
        <pc:spChg chg="add mod">
          <ac:chgData name="Weihua Hu" userId="9989cbae-e768-48b4-bcc8-7120afda6378" providerId="ADAL" clId="{A13F9EAD-9D4D-5043-881D-E986D88C8A8B}" dt="2021-02-05T21:47:18.841" v="106" actId="1076"/>
          <ac:spMkLst>
            <pc:docMk/>
            <pc:sldMk cId="2134133773" sldId="976"/>
            <ac:spMk id="55" creationId="{E83E4297-0030-C54A-9FCE-72181D6D98E7}"/>
          </ac:spMkLst>
        </pc:spChg>
        <pc:spChg chg="del mod">
          <ac:chgData name="Weihua Hu" userId="9989cbae-e768-48b4-bcc8-7120afda6378" providerId="ADAL" clId="{A13F9EAD-9D4D-5043-881D-E986D88C8A8B}" dt="2021-02-05T21:44:22.486" v="82" actId="478"/>
          <ac:spMkLst>
            <pc:docMk/>
            <pc:sldMk cId="2134133773" sldId="976"/>
            <ac:spMk id="56" creationId="{059D18D1-EE04-2240-9A95-82CFF9BFADF2}"/>
          </ac:spMkLst>
        </pc:spChg>
        <pc:spChg chg="add mod">
          <ac:chgData name="Weihua Hu" userId="9989cbae-e768-48b4-bcc8-7120afda6378" providerId="ADAL" clId="{A13F9EAD-9D4D-5043-881D-E986D88C8A8B}" dt="2021-02-05T21:47:18.841" v="106" actId="1076"/>
          <ac:spMkLst>
            <pc:docMk/>
            <pc:sldMk cId="2134133773" sldId="976"/>
            <ac:spMk id="57" creationId="{30E710E0-7D21-7B4C-8FF1-C7601687B0FF}"/>
          </ac:spMkLst>
        </pc:spChg>
        <pc:spChg chg="add mod">
          <ac:chgData name="Weihua Hu" userId="9989cbae-e768-48b4-bcc8-7120afda6378" providerId="ADAL" clId="{A13F9EAD-9D4D-5043-881D-E986D88C8A8B}" dt="2021-02-05T21:47:18.841" v="106" actId="1076"/>
          <ac:spMkLst>
            <pc:docMk/>
            <pc:sldMk cId="2134133773" sldId="976"/>
            <ac:spMk id="58" creationId="{4FBE9EFC-7AD5-504B-97AE-0EB1E02FCDCB}"/>
          </ac:spMkLst>
        </pc:spChg>
        <pc:spChg chg="add mod">
          <ac:chgData name="Weihua Hu" userId="9989cbae-e768-48b4-bcc8-7120afda6378" providerId="ADAL" clId="{A13F9EAD-9D4D-5043-881D-E986D88C8A8B}" dt="2021-02-05T21:47:18.841" v="106" actId="1076"/>
          <ac:spMkLst>
            <pc:docMk/>
            <pc:sldMk cId="2134133773" sldId="976"/>
            <ac:spMk id="59" creationId="{13121DC7-9E53-4E4E-A818-4643221173D3}"/>
          </ac:spMkLst>
        </pc:spChg>
        <pc:spChg chg="mod">
          <ac:chgData name="Weihua Hu" userId="9989cbae-e768-48b4-bcc8-7120afda6378" providerId="ADAL" clId="{A13F9EAD-9D4D-5043-881D-E986D88C8A8B}" dt="2021-02-05T21:57:18.705" v="137" actId="1038"/>
          <ac:spMkLst>
            <pc:docMk/>
            <pc:sldMk cId="2134133773" sldId="976"/>
            <ac:spMk id="61" creationId="{30B29D52-FE33-AF4F-A075-B34CA1250F14}"/>
          </ac:spMkLst>
        </pc:spChg>
        <pc:spChg chg="mod">
          <ac:chgData name="Weihua Hu" userId="9989cbae-e768-48b4-bcc8-7120afda6378" providerId="ADAL" clId="{A13F9EAD-9D4D-5043-881D-E986D88C8A8B}" dt="2021-02-05T21:57:16.639" v="136" actId="1038"/>
          <ac:spMkLst>
            <pc:docMk/>
            <pc:sldMk cId="2134133773" sldId="976"/>
            <ac:spMk id="62" creationId="{D40CB7FE-D46D-544B-AD6A-56C5C6E4A2BC}"/>
          </ac:spMkLst>
        </pc:spChg>
        <pc:spChg chg="del">
          <ac:chgData name="Weihua Hu" userId="9989cbae-e768-48b4-bcc8-7120afda6378" providerId="ADAL" clId="{A13F9EAD-9D4D-5043-881D-E986D88C8A8B}" dt="2021-02-05T21:51:59.433" v="116" actId="478"/>
          <ac:spMkLst>
            <pc:docMk/>
            <pc:sldMk cId="2134133773" sldId="976"/>
            <ac:spMk id="64" creationId="{3D9CDBE6-81AD-084F-AE14-04A059560361}"/>
          </ac:spMkLst>
        </pc:spChg>
        <pc:spChg chg="add mod">
          <ac:chgData name="Weihua Hu" userId="9989cbae-e768-48b4-bcc8-7120afda6378" providerId="ADAL" clId="{A13F9EAD-9D4D-5043-881D-E986D88C8A8B}" dt="2021-02-05T21:47:18.841" v="106" actId="1076"/>
          <ac:spMkLst>
            <pc:docMk/>
            <pc:sldMk cId="2134133773" sldId="976"/>
            <ac:spMk id="66" creationId="{6C56B1E1-688B-E340-98F8-6B0CCDBF416C}"/>
          </ac:spMkLst>
        </pc:spChg>
        <pc:spChg chg="add mod">
          <ac:chgData name="Weihua Hu" userId="9989cbae-e768-48b4-bcc8-7120afda6378" providerId="ADAL" clId="{A13F9EAD-9D4D-5043-881D-E986D88C8A8B}" dt="2021-02-05T21:47:18.841" v="106" actId="1076"/>
          <ac:spMkLst>
            <pc:docMk/>
            <pc:sldMk cId="2134133773" sldId="976"/>
            <ac:spMk id="67" creationId="{80303C7D-D922-204D-B2D9-A56851F037EB}"/>
          </ac:spMkLst>
        </pc:spChg>
        <pc:spChg chg="add mod">
          <ac:chgData name="Weihua Hu" userId="9989cbae-e768-48b4-bcc8-7120afda6378" providerId="ADAL" clId="{A13F9EAD-9D4D-5043-881D-E986D88C8A8B}" dt="2021-02-05T21:53:34.674" v="129" actId="1038"/>
          <ac:spMkLst>
            <pc:docMk/>
            <pc:sldMk cId="2134133773" sldId="976"/>
            <ac:spMk id="68" creationId="{5D7AA8ED-4DC4-514C-83B3-FA023980243A}"/>
          </ac:spMkLst>
        </pc:spChg>
        <pc:spChg chg="del">
          <ac:chgData name="Weihua Hu" userId="9989cbae-e768-48b4-bcc8-7120afda6378" providerId="ADAL" clId="{A13F9EAD-9D4D-5043-881D-E986D88C8A8B}" dt="2021-02-05T21:47:11.518" v="104" actId="478"/>
          <ac:spMkLst>
            <pc:docMk/>
            <pc:sldMk cId="2134133773" sldId="976"/>
            <ac:spMk id="86" creationId="{3B01EE3C-0190-4440-9C2E-83352EF2C433}"/>
          </ac:spMkLst>
        </pc:spChg>
        <pc:spChg chg="del">
          <ac:chgData name="Weihua Hu" userId="9989cbae-e768-48b4-bcc8-7120afda6378" providerId="ADAL" clId="{A13F9EAD-9D4D-5043-881D-E986D88C8A8B}" dt="2021-02-05T21:47:11.518" v="104" actId="478"/>
          <ac:spMkLst>
            <pc:docMk/>
            <pc:sldMk cId="2134133773" sldId="976"/>
            <ac:spMk id="87" creationId="{01EF9893-831F-884F-B4DF-9EBDBE9659F5}"/>
          </ac:spMkLst>
        </pc:spChg>
        <pc:spChg chg="del">
          <ac:chgData name="Weihua Hu" userId="9989cbae-e768-48b4-bcc8-7120afda6378" providerId="ADAL" clId="{A13F9EAD-9D4D-5043-881D-E986D88C8A8B}" dt="2021-02-05T21:47:11.518" v="104" actId="478"/>
          <ac:spMkLst>
            <pc:docMk/>
            <pc:sldMk cId="2134133773" sldId="976"/>
            <ac:spMk id="88" creationId="{50885414-AD35-794A-BC43-D183177D7195}"/>
          </ac:spMkLst>
        </pc:spChg>
        <pc:spChg chg="del">
          <ac:chgData name="Weihua Hu" userId="9989cbae-e768-48b4-bcc8-7120afda6378" providerId="ADAL" clId="{A13F9EAD-9D4D-5043-881D-E986D88C8A8B}" dt="2021-02-05T21:47:11.518" v="104" actId="478"/>
          <ac:spMkLst>
            <pc:docMk/>
            <pc:sldMk cId="2134133773" sldId="976"/>
            <ac:spMk id="89" creationId="{C0EF156A-5E71-664D-A551-55E16ADD142C}"/>
          </ac:spMkLst>
        </pc:spChg>
        <pc:spChg chg="del">
          <ac:chgData name="Weihua Hu" userId="9989cbae-e768-48b4-bcc8-7120afda6378" providerId="ADAL" clId="{A13F9EAD-9D4D-5043-881D-E986D88C8A8B}" dt="2021-02-05T21:47:11.518" v="104" actId="478"/>
          <ac:spMkLst>
            <pc:docMk/>
            <pc:sldMk cId="2134133773" sldId="976"/>
            <ac:spMk id="90" creationId="{345C5737-2115-8243-8969-4E3F4A0A1C66}"/>
          </ac:spMkLst>
        </pc:spChg>
        <pc:spChg chg="mod">
          <ac:chgData name="Weihua Hu" userId="9989cbae-e768-48b4-bcc8-7120afda6378" providerId="ADAL" clId="{A13F9EAD-9D4D-5043-881D-E986D88C8A8B}" dt="2021-02-06T07:00:39.353" v="5568" actId="20577"/>
          <ac:spMkLst>
            <pc:docMk/>
            <pc:sldMk cId="2134133773" sldId="976"/>
            <ac:spMk id="97" creationId="{D6582486-3ECE-D64B-8E83-119D2343DBEE}"/>
          </ac:spMkLst>
        </pc:spChg>
        <pc:spChg chg="mod">
          <ac:chgData name="Weihua Hu" userId="9989cbae-e768-48b4-bcc8-7120afda6378" providerId="ADAL" clId="{A13F9EAD-9D4D-5043-881D-E986D88C8A8B}" dt="2021-02-06T06:59:59.635" v="5555" actId="20577"/>
          <ac:spMkLst>
            <pc:docMk/>
            <pc:sldMk cId="2134133773" sldId="976"/>
            <ac:spMk id="103" creationId="{9A7D0132-87BF-0847-8A15-B797C7EEA87D}"/>
          </ac:spMkLst>
        </pc:spChg>
        <pc:cxnChg chg="mod">
          <ac:chgData name="Weihua Hu" userId="9989cbae-e768-48b4-bcc8-7120afda6378" providerId="ADAL" clId="{A13F9EAD-9D4D-5043-881D-E986D88C8A8B}" dt="2021-02-05T21:57:10.295" v="134" actId="14100"/>
          <ac:cxnSpMkLst>
            <pc:docMk/>
            <pc:sldMk cId="2134133773" sldId="976"/>
            <ac:cxnSpMk id="77" creationId="{37AB52E7-505C-E84B-8F05-763CA3E920E3}"/>
          </ac:cxnSpMkLst>
        </pc:cxnChg>
      </pc:sldChg>
      <pc:sldChg chg="modSp mod">
        <pc:chgData name="Weihua Hu" userId="9989cbae-e768-48b4-bcc8-7120afda6378" providerId="ADAL" clId="{A13F9EAD-9D4D-5043-881D-E986D88C8A8B}" dt="2021-02-06T07:04:24.419" v="5613" actId="207"/>
        <pc:sldMkLst>
          <pc:docMk/>
          <pc:sldMk cId="3841233103" sldId="977"/>
        </pc:sldMkLst>
        <pc:spChg chg="mod">
          <ac:chgData name="Weihua Hu" userId="9989cbae-e768-48b4-bcc8-7120afda6378" providerId="ADAL" clId="{A13F9EAD-9D4D-5043-881D-E986D88C8A8B}" dt="2021-02-06T07:04:24.419" v="5613" actId="207"/>
          <ac:spMkLst>
            <pc:docMk/>
            <pc:sldMk cId="3841233103" sldId="977"/>
            <ac:spMk id="3" creationId="{33DDBDDB-1746-704A-A9C0-CD1762BF386F}"/>
          </ac:spMkLst>
        </pc:spChg>
      </pc:sldChg>
      <pc:sldChg chg="del">
        <pc:chgData name="Weihua Hu" userId="9989cbae-e768-48b4-bcc8-7120afda6378" providerId="ADAL" clId="{A13F9EAD-9D4D-5043-881D-E986D88C8A8B}" dt="2021-02-06T04:26:34.326" v="3281" actId="2696"/>
        <pc:sldMkLst>
          <pc:docMk/>
          <pc:sldMk cId="3544146065" sldId="979"/>
        </pc:sldMkLst>
      </pc:sldChg>
      <pc:sldChg chg="modSp del mod">
        <pc:chgData name="Weihua Hu" userId="9989cbae-e768-48b4-bcc8-7120afda6378" providerId="ADAL" clId="{A13F9EAD-9D4D-5043-881D-E986D88C8A8B}" dt="2021-02-06T04:27:24.568" v="3318" actId="2696"/>
        <pc:sldMkLst>
          <pc:docMk/>
          <pc:sldMk cId="1344161613" sldId="980"/>
        </pc:sldMkLst>
        <pc:spChg chg="mod">
          <ac:chgData name="Weihua Hu" userId="9989cbae-e768-48b4-bcc8-7120afda6378" providerId="ADAL" clId="{A13F9EAD-9D4D-5043-881D-E986D88C8A8B}" dt="2021-02-06T02:22:51.782" v="2363" actId="20577"/>
          <ac:spMkLst>
            <pc:docMk/>
            <pc:sldMk cId="1344161613" sldId="980"/>
            <ac:spMk id="7" creationId="{00000000-0000-0000-0000-000000000000}"/>
          </ac:spMkLst>
        </pc:spChg>
      </pc:sldChg>
      <pc:sldChg chg="addSp delSp modSp mod">
        <pc:chgData name="Weihua Hu" userId="9989cbae-e768-48b4-bcc8-7120afda6378" providerId="ADAL" clId="{A13F9EAD-9D4D-5043-881D-E986D88C8A8B}" dt="2021-02-05T22:08:41.601" v="168" actId="1076"/>
        <pc:sldMkLst>
          <pc:docMk/>
          <pc:sldMk cId="1685347142" sldId="981"/>
        </pc:sldMkLst>
        <pc:spChg chg="mod topLvl">
          <ac:chgData name="Weihua Hu" userId="9989cbae-e768-48b4-bcc8-7120afda6378" providerId="ADAL" clId="{A13F9EAD-9D4D-5043-881D-E986D88C8A8B}" dt="2021-02-05T22:01:13.377" v="155" actId="478"/>
          <ac:spMkLst>
            <pc:docMk/>
            <pc:sldMk cId="1685347142" sldId="981"/>
            <ac:spMk id="8" creationId="{3124015D-8738-9C4C-8544-BDE015590A99}"/>
          </ac:spMkLst>
        </pc:spChg>
        <pc:spChg chg="del">
          <ac:chgData name="Weihua Hu" userId="9989cbae-e768-48b4-bcc8-7120afda6378" providerId="ADAL" clId="{A13F9EAD-9D4D-5043-881D-E986D88C8A8B}" dt="2021-02-05T22:00:43.189" v="145" actId="478"/>
          <ac:spMkLst>
            <pc:docMk/>
            <pc:sldMk cId="1685347142" sldId="981"/>
            <ac:spMk id="14" creationId="{954B3BD1-2F40-2B41-9BBD-5188C03CF841}"/>
          </ac:spMkLst>
        </pc:spChg>
        <pc:spChg chg="del">
          <ac:chgData name="Weihua Hu" userId="9989cbae-e768-48b4-bcc8-7120afda6378" providerId="ADAL" clId="{A13F9EAD-9D4D-5043-881D-E986D88C8A8B}" dt="2021-02-05T22:00:46.371" v="146" actId="478"/>
          <ac:spMkLst>
            <pc:docMk/>
            <pc:sldMk cId="1685347142" sldId="981"/>
            <ac:spMk id="15" creationId="{811A437A-C1B5-164F-9DDD-0EFF2887FF30}"/>
          </ac:spMkLst>
        </pc:spChg>
        <pc:spChg chg="del mod topLvl">
          <ac:chgData name="Weihua Hu" userId="9989cbae-e768-48b4-bcc8-7120afda6378" providerId="ADAL" clId="{A13F9EAD-9D4D-5043-881D-E986D88C8A8B}" dt="2021-02-05T22:01:13.377" v="155" actId="478"/>
          <ac:spMkLst>
            <pc:docMk/>
            <pc:sldMk cId="1685347142" sldId="981"/>
            <ac:spMk id="16" creationId="{D3045D1A-0F03-2149-9766-10B83CEF0BCC}"/>
          </ac:spMkLst>
        </pc:spChg>
        <pc:spChg chg="del">
          <ac:chgData name="Weihua Hu" userId="9989cbae-e768-48b4-bcc8-7120afda6378" providerId="ADAL" clId="{A13F9EAD-9D4D-5043-881D-E986D88C8A8B}" dt="2021-02-05T22:00:50.442" v="147" actId="478"/>
          <ac:spMkLst>
            <pc:docMk/>
            <pc:sldMk cId="1685347142" sldId="981"/>
            <ac:spMk id="17" creationId="{1D134CED-9529-2A42-AF4C-120E367412DF}"/>
          </ac:spMkLst>
        </pc:spChg>
        <pc:spChg chg="topLvl">
          <ac:chgData name="Weihua Hu" userId="9989cbae-e768-48b4-bcc8-7120afda6378" providerId="ADAL" clId="{A13F9EAD-9D4D-5043-881D-E986D88C8A8B}" dt="2021-02-05T22:01:21.464" v="159" actId="478"/>
          <ac:spMkLst>
            <pc:docMk/>
            <pc:sldMk cId="1685347142" sldId="981"/>
            <ac:spMk id="33" creationId="{1DFBB15B-273A-8547-BD7C-1B86716689CE}"/>
          </ac:spMkLst>
        </pc:spChg>
        <pc:spChg chg="del topLvl">
          <ac:chgData name="Weihua Hu" userId="9989cbae-e768-48b4-bcc8-7120afda6378" providerId="ADAL" clId="{A13F9EAD-9D4D-5043-881D-E986D88C8A8B}" dt="2021-02-05T22:01:21.464" v="159" actId="478"/>
          <ac:spMkLst>
            <pc:docMk/>
            <pc:sldMk cId="1685347142" sldId="981"/>
            <ac:spMk id="34" creationId="{8A3EB95E-6315-104E-8F51-81A361C37269}"/>
          </ac:spMkLst>
        </pc:spChg>
        <pc:spChg chg="del">
          <ac:chgData name="Weihua Hu" userId="9989cbae-e768-48b4-bcc8-7120afda6378" providerId="ADAL" clId="{A13F9EAD-9D4D-5043-881D-E986D88C8A8B}" dt="2021-02-05T22:01:17.526" v="157" actId="478"/>
          <ac:spMkLst>
            <pc:docMk/>
            <pc:sldMk cId="1685347142" sldId="981"/>
            <ac:spMk id="35" creationId="{6B75B63F-025E-FE47-8698-8345BD6C92D1}"/>
          </ac:spMkLst>
        </pc:spChg>
        <pc:spChg chg="del">
          <ac:chgData name="Weihua Hu" userId="9989cbae-e768-48b4-bcc8-7120afda6378" providerId="ADAL" clId="{A13F9EAD-9D4D-5043-881D-E986D88C8A8B}" dt="2021-02-05T22:01:15.767" v="156" actId="478"/>
          <ac:spMkLst>
            <pc:docMk/>
            <pc:sldMk cId="1685347142" sldId="981"/>
            <ac:spMk id="36" creationId="{1320C498-8D9B-5548-A2D2-F2FAB11AE886}"/>
          </ac:spMkLst>
        </pc:spChg>
        <pc:spChg chg="del">
          <ac:chgData name="Weihua Hu" userId="9989cbae-e768-48b4-bcc8-7120afda6378" providerId="ADAL" clId="{A13F9EAD-9D4D-5043-881D-E986D88C8A8B}" dt="2021-02-05T22:01:19.434" v="158" actId="478"/>
          <ac:spMkLst>
            <pc:docMk/>
            <pc:sldMk cId="1685347142" sldId="981"/>
            <ac:spMk id="37" creationId="{F166F3E5-793C-DF4C-BEF7-99E50C35E77F}"/>
          </ac:spMkLst>
        </pc:spChg>
        <pc:spChg chg="add mod">
          <ac:chgData name="Weihua Hu" userId="9989cbae-e768-48b4-bcc8-7120afda6378" providerId="ADAL" clId="{A13F9EAD-9D4D-5043-881D-E986D88C8A8B}" dt="2021-02-05T22:08:13.400" v="165" actId="1076"/>
          <ac:spMkLst>
            <pc:docMk/>
            <pc:sldMk cId="1685347142" sldId="981"/>
            <ac:spMk id="50" creationId="{277AA495-73AF-624D-A461-DFB08F752DBA}"/>
          </ac:spMkLst>
        </pc:spChg>
        <pc:spChg chg="add mod">
          <ac:chgData name="Weihua Hu" userId="9989cbae-e768-48b4-bcc8-7120afda6378" providerId="ADAL" clId="{A13F9EAD-9D4D-5043-881D-E986D88C8A8B}" dt="2021-02-05T22:08:41.601" v="168" actId="1076"/>
          <ac:spMkLst>
            <pc:docMk/>
            <pc:sldMk cId="1685347142" sldId="981"/>
            <ac:spMk id="52" creationId="{8E9A4893-710E-A144-B58B-B7C2DBF88D3F}"/>
          </ac:spMkLst>
        </pc:spChg>
        <pc:spChg chg="mod">
          <ac:chgData name="Weihua Hu" userId="9989cbae-e768-48b4-bcc8-7120afda6378" providerId="ADAL" clId="{A13F9EAD-9D4D-5043-881D-E986D88C8A8B}" dt="2021-02-05T21:58:24.447" v="139" actId="20577"/>
          <ac:spMkLst>
            <pc:docMk/>
            <pc:sldMk cId="1685347142" sldId="981"/>
            <ac:spMk id="55" creationId="{CB7471F9-8D8D-BC40-B476-D7CF439B7B2A}"/>
          </ac:spMkLst>
        </pc:spChg>
        <pc:spChg chg="mod">
          <ac:chgData name="Weihua Hu" userId="9989cbae-e768-48b4-bcc8-7120afda6378" providerId="ADAL" clId="{A13F9EAD-9D4D-5043-881D-E986D88C8A8B}" dt="2021-02-05T21:58:33.186" v="142" actId="20577"/>
          <ac:spMkLst>
            <pc:docMk/>
            <pc:sldMk cId="1685347142" sldId="981"/>
            <ac:spMk id="56" creationId="{F0CC5E44-DC01-844B-A253-9865F6329A94}"/>
          </ac:spMkLst>
        </pc:spChg>
        <pc:spChg chg="mod">
          <ac:chgData name="Weihua Hu" userId="9989cbae-e768-48b4-bcc8-7120afda6378" providerId="ADAL" clId="{A13F9EAD-9D4D-5043-881D-E986D88C8A8B}" dt="2021-02-05T22:00:25.983" v="144" actId="1076"/>
          <ac:spMkLst>
            <pc:docMk/>
            <pc:sldMk cId="1685347142" sldId="981"/>
            <ac:spMk id="57" creationId="{41991DCD-027F-6941-979C-9EA6B22A2A94}"/>
          </ac:spMkLst>
        </pc:spChg>
        <pc:grpChg chg="del mod">
          <ac:chgData name="Weihua Hu" userId="9989cbae-e768-48b4-bcc8-7120afda6378" providerId="ADAL" clId="{A13F9EAD-9D4D-5043-881D-E986D88C8A8B}" dt="2021-02-05T22:01:13.377" v="155" actId="478"/>
          <ac:grpSpMkLst>
            <pc:docMk/>
            <pc:sldMk cId="1685347142" sldId="981"/>
            <ac:grpSpMk id="24" creationId="{A60DCE7E-BB13-7E45-881A-26C3E1369874}"/>
          </ac:grpSpMkLst>
        </pc:grpChg>
        <pc:grpChg chg="del">
          <ac:chgData name="Weihua Hu" userId="9989cbae-e768-48b4-bcc8-7120afda6378" providerId="ADAL" clId="{A13F9EAD-9D4D-5043-881D-E986D88C8A8B}" dt="2021-02-05T22:01:21.464" v="159" actId="478"/>
          <ac:grpSpMkLst>
            <pc:docMk/>
            <pc:sldMk cId="1685347142" sldId="981"/>
            <ac:grpSpMk id="32" creationId="{75F2FB04-E757-1B4B-8152-A265B1C4A830}"/>
          </ac:grpSpMkLst>
        </pc:grpChg>
      </pc:sldChg>
      <pc:sldChg chg="modSp mod">
        <pc:chgData name="Weihua Hu" userId="9989cbae-e768-48b4-bcc8-7120afda6378" providerId="ADAL" clId="{A13F9EAD-9D4D-5043-881D-E986D88C8A8B}" dt="2021-02-06T07:00:32.441" v="5563" actId="20577"/>
        <pc:sldMkLst>
          <pc:docMk/>
          <pc:sldMk cId="1663535007" sldId="982"/>
        </pc:sldMkLst>
        <pc:spChg chg="mod">
          <ac:chgData name="Weihua Hu" userId="9989cbae-e768-48b4-bcc8-7120afda6378" providerId="ADAL" clId="{A13F9EAD-9D4D-5043-881D-E986D88C8A8B}" dt="2021-02-06T07:00:32.441" v="5563" actId="20577"/>
          <ac:spMkLst>
            <pc:docMk/>
            <pc:sldMk cId="1663535007" sldId="982"/>
            <ac:spMk id="3" creationId="{A005B329-B142-0B4E-8EA7-4538E22B279F}"/>
          </ac:spMkLst>
        </pc:spChg>
      </pc:sldChg>
      <pc:sldChg chg="modSp">
        <pc:chgData name="Weihua Hu" userId="9989cbae-e768-48b4-bcc8-7120afda6378" providerId="ADAL" clId="{A13F9EAD-9D4D-5043-881D-E986D88C8A8B}" dt="2021-02-05T23:46:09.777" v="551" actId="207"/>
        <pc:sldMkLst>
          <pc:docMk/>
          <pc:sldMk cId="1643232295" sldId="983"/>
        </pc:sldMkLst>
        <pc:spChg chg="mod">
          <ac:chgData name="Weihua Hu" userId="9989cbae-e768-48b4-bcc8-7120afda6378" providerId="ADAL" clId="{A13F9EAD-9D4D-5043-881D-E986D88C8A8B}" dt="2021-02-05T23:46:09.777" v="551" actId="207"/>
          <ac:spMkLst>
            <pc:docMk/>
            <pc:sldMk cId="1643232295" sldId="983"/>
            <ac:spMk id="3" creationId="{9363B2BB-28EB-714D-8EBD-EFE7F1238AF5}"/>
          </ac:spMkLst>
        </pc:spChg>
      </pc:sldChg>
      <pc:sldChg chg="delSp modSp mod">
        <pc:chgData name="Weihua Hu" userId="9989cbae-e768-48b4-bcc8-7120afda6378" providerId="ADAL" clId="{A13F9EAD-9D4D-5043-881D-E986D88C8A8B}" dt="2021-02-05T23:36:37.202" v="498" actId="20577"/>
        <pc:sldMkLst>
          <pc:docMk/>
          <pc:sldMk cId="3580436693" sldId="984"/>
        </pc:sldMkLst>
        <pc:spChg chg="mod">
          <ac:chgData name="Weihua Hu" userId="9989cbae-e768-48b4-bcc8-7120afda6378" providerId="ADAL" clId="{A13F9EAD-9D4D-5043-881D-E986D88C8A8B}" dt="2021-02-05T23:36:37.202" v="498" actId="20577"/>
          <ac:spMkLst>
            <pc:docMk/>
            <pc:sldMk cId="3580436693" sldId="984"/>
            <ac:spMk id="3" creationId="{E3B3366F-0767-6549-8F12-F11A54EB5179}"/>
          </ac:spMkLst>
        </pc:spChg>
        <pc:spChg chg="mod">
          <ac:chgData name="Weihua Hu" userId="9989cbae-e768-48b4-bcc8-7120afda6378" providerId="ADAL" clId="{A13F9EAD-9D4D-5043-881D-E986D88C8A8B}" dt="2021-02-05T23:29:18.839" v="459" actId="1076"/>
          <ac:spMkLst>
            <pc:docMk/>
            <pc:sldMk cId="3580436693" sldId="984"/>
            <ac:spMk id="23" creationId="{CB2144D1-A8C3-8B46-BD49-9E1AC70D1714}"/>
          </ac:spMkLst>
        </pc:spChg>
        <pc:spChg chg="del mod topLvl">
          <ac:chgData name="Weihua Hu" userId="9989cbae-e768-48b4-bcc8-7120afda6378" providerId="ADAL" clId="{A13F9EAD-9D4D-5043-881D-E986D88C8A8B}" dt="2021-02-05T23:27:08.161" v="433" actId="478"/>
          <ac:spMkLst>
            <pc:docMk/>
            <pc:sldMk cId="3580436693" sldId="984"/>
            <ac:spMk id="36" creationId="{547B475E-0880-164C-BF43-79F600E43E08}"/>
          </ac:spMkLst>
        </pc:spChg>
        <pc:spChg chg="del mod topLvl">
          <ac:chgData name="Weihua Hu" userId="9989cbae-e768-48b4-bcc8-7120afda6378" providerId="ADAL" clId="{A13F9EAD-9D4D-5043-881D-E986D88C8A8B}" dt="2021-02-05T23:27:05.961" v="432" actId="478"/>
          <ac:spMkLst>
            <pc:docMk/>
            <pc:sldMk cId="3580436693" sldId="984"/>
            <ac:spMk id="37" creationId="{A62D8621-ED83-844D-B0ED-0C632A04FF21}"/>
          </ac:spMkLst>
        </pc:spChg>
        <pc:spChg chg="del mod topLvl">
          <ac:chgData name="Weihua Hu" userId="9989cbae-e768-48b4-bcc8-7120afda6378" providerId="ADAL" clId="{A13F9EAD-9D4D-5043-881D-E986D88C8A8B}" dt="2021-02-05T23:27:02.337" v="430" actId="478"/>
          <ac:spMkLst>
            <pc:docMk/>
            <pc:sldMk cId="3580436693" sldId="984"/>
            <ac:spMk id="38" creationId="{1897B167-3EC9-4F4F-8F60-086D7012FA58}"/>
          </ac:spMkLst>
        </pc:spChg>
        <pc:grpChg chg="del mod">
          <ac:chgData name="Weihua Hu" userId="9989cbae-e768-48b4-bcc8-7120afda6378" providerId="ADAL" clId="{A13F9EAD-9D4D-5043-881D-E986D88C8A8B}" dt="2021-02-05T23:25:55.401" v="425" actId="165"/>
          <ac:grpSpMkLst>
            <pc:docMk/>
            <pc:sldMk cId="3580436693" sldId="984"/>
            <ac:grpSpMk id="39" creationId="{8E182633-451B-F04E-95DA-5169FCE441F8}"/>
          </ac:grpSpMkLst>
        </pc:grpChg>
        <pc:picChg chg="mod topLvl">
          <ac:chgData name="Weihua Hu" userId="9989cbae-e768-48b4-bcc8-7120afda6378" providerId="ADAL" clId="{A13F9EAD-9D4D-5043-881D-E986D88C8A8B}" dt="2021-02-05T23:29:14.200" v="458" actId="1076"/>
          <ac:picMkLst>
            <pc:docMk/>
            <pc:sldMk cId="3580436693" sldId="984"/>
            <ac:picMk id="34" creationId="{07AAE756-DDD7-F847-B039-F8DD34492670}"/>
          </ac:picMkLst>
        </pc:picChg>
      </pc:sldChg>
      <pc:sldChg chg="modSp mod">
        <pc:chgData name="Weihua Hu" userId="9989cbae-e768-48b4-bcc8-7120afda6378" providerId="ADAL" clId="{A13F9EAD-9D4D-5043-881D-E986D88C8A8B}" dt="2021-02-06T07:00:59.165" v="5570" actId="20577"/>
        <pc:sldMkLst>
          <pc:docMk/>
          <pc:sldMk cId="2002696075" sldId="985"/>
        </pc:sldMkLst>
        <pc:spChg chg="mod">
          <ac:chgData name="Weihua Hu" userId="9989cbae-e768-48b4-bcc8-7120afda6378" providerId="ADAL" clId="{A13F9EAD-9D4D-5043-881D-E986D88C8A8B}" dt="2021-02-06T07:00:59.165" v="5570" actId="20577"/>
          <ac:spMkLst>
            <pc:docMk/>
            <pc:sldMk cId="2002696075" sldId="985"/>
            <ac:spMk id="3" creationId="{5488CBB8-408B-4D44-9141-3E8FB8C0FCD0}"/>
          </ac:spMkLst>
        </pc:spChg>
      </pc:sldChg>
      <pc:sldChg chg="addSp delSp modSp mod">
        <pc:chgData name="Weihua Hu" userId="9989cbae-e768-48b4-bcc8-7120afda6378" providerId="ADAL" clId="{A13F9EAD-9D4D-5043-881D-E986D88C8A8B}" dt="2021-02-05T23:44:46.009" v="545" actId="1076"/>
        <pc:sldMkLst>
          <pc:docMk/>
          <pc:sldMk cId="1754341874" sldId="986"/>
        </pc:sldMkLst>
        <pc:spChg chg="mod">
          <ac:chgData name="Weihua Hu" userId="9989cbae-e768-48b4-bcc8-7120afda6378" providerId="ADAL" clId="{A13F9EAD-9D4D-5043-881D-E986D88C8A8B}" dt="2021-02-05T23:38:00.837" v="509" actId="20577"/>
          <ac:spMkLst>
            <pc:docMk/>
            <pc:sldMk cId="1754341874" sldId="986"/>
            <ac:spMk id="3" creationId="{35CC3066-B031-E648-8150-FC8E9970CFD5}"/>
          </ac:spMkLst>
        </pc:spChg>
        <pc:spChg chg="add del topLvl">
          <ac:chgData name="Weihua Hu" userId="9989cbae-e768-48b4-bcc8-7120afda6378" providerId="ADAL" clId="{A13F9EAD-9D4D-5043-881D-E986D88C8A8B}" dt="2021-02-05T23:38:33.852" v="521" actId="478"/>
          <ac:spMkLst>
            <pc:docMk/>
            <pc:sldMk cId="1754341874" sldId="986"/>
            <ac:spMk id="12" creationId="{E7B3007C-D77C-7A4D-8AF4-DB1B7B5FC8B0}"/>
          </ac:spMkLst>
        </pc:spChg>
        <pc:spChg chg="add del topLvl">
          <ac:chgData name="Weihua Hu" userId="9989cbae-e768-48b4-bcc8-7120afda6378" providerId="ADAL" clId="{A13F9EAD-9D4D-5043-881D-E986D88C8A8B}" dt="2021-02-05T23:38:25.546" v="516" actId="478"/>
          <ac:spMkLst>
            <pc:docMk/>
            <pc:sldMk cId="1754341874" sldId="986"/>
            <ac:spMk id="13" creationId="{E92AB4FB-AE5C-1D46-9520-8B5F01F91EE9}"/>
          </ac:spMkLst>
        </pc:spChg>
        <pc:spChg chg="add del topLvl">
          <ac:chgData name="Weihua Hu" userId="9989cbae-e768-48b4-bcc8-7120afda6378" providerId="ADAL" clId="{A13F9EAD-9D4D-5043-881D-E986D88C8A8B}" dt="2021-02-05T23:38:25.546" v="516" actId="478"/>
          <ac:spMkLst>
            <pc:docMk/>
            <pc:sldMk cId="1754341874" sldId="986"/>
            <ac:spMk id="14" creationId="{B4180746-B976-AA4A-A0C5-F635795756B1}"/>
          </ac:spMkLst>
        </pc:spChg>
        <pc:spChg chg="add del topLvl">
          <ac:chgData name="Weihua Hu" userId="9989cbae-e768-48b4-bcc8-7120afda6378" providerId="ADAL" clId="{A13F9EAD-9D4D-5043-881D-E986D88C8A8B}" dt="2021-02-05T23:38:25.546" v="516" actId="478"/>
          <ac:spMkLst>
            <pc:docMk/>
            <pc:sldMk cId="1754341874" sldId="986"/>
            <ac:spMk id="15" creationId="{474B874D-A527-6F4E-9E69-6C994A81A575}"/>
          </ac:spMkLst>
        </pc:spChg>
        <pc:spChg chg="add del topLvl">
          <ac:chgData name="Weihua Hu" userId="9989cbae-e768-48b4-bcc8-7120afda6378" providerId="ADAL" clId="{A13F9EAD-9D4D-5043-881D-E986D88C8A8B}" dt="2021-02-05T23:38:32.349" v="520" actId="478"/>
          <ac:spMkLst>
            <pc:docMk/>
            <pc:sldMk cId="1754341874" sldId="986"/>
            <ac:spMk id="16" creationId="{4ECAC74D-21A5-864B-9051-F3D8497E91AA}"/>
          </ac:spMkLst>
        </pc:spChg>
        <pc:spChg chg="add del topLvl">
          <ac:chgData name="Weihua Hu" userId="9989cbae-e768-48b4-bcc8-7120afda6378" providerId="ADAL" clId="{A13F9EAD-9D4D-5043-881D-E986D88C8A8B}" dt="2021-02-05T23:38:25.546" v="516" actId="478"/>
          <ac:spMkLst>
            <pc:docMk/>
            <pc:sldMk cId="1754341874" sldId="986"/>
            <ac:spMk id="17" creationId="{E112E4C9-7088-A64D-83A0-07008D911F4C}"/>
          </ac:spMkLst>
        </pc:spChg>
        <pc:spChg chg="add del topLvl">
          <ac:chgData name="Weihua Hu" userId="9989cbae-e768-48b4-bcc8-7120afda6378" providerId="ADAL" clId="{A13F9EAD-9D4D-5043-881D-E986D88C8A8B}" dt="2021-02-05T23:38:25.546" v="516" actId="478"/>
          <ac:spMkLst>
            <pc:docMk/>
            <pc:sldMk cId="1754341874" sldId="986"/>
            <ac:spMk id="18" creationId="{585250AA-E8A6-D047-8182-7A194657E102}"/>
          </ac:spMkLst>
        </pc:spChg>
        <pc:spChg chg="add del topLvl">
          <ac:chgData name="Weihua Hu" userId="9989cbae-e768-48b4-bcc8-7120afda6378" providerId="ADAL" clId="{A13F9EAD-9D4D-5043-881D-E986D88C8A8B}" dt="2021-02-05T23:38:30.301" v="519" actId="478"/>
          <ac:spMkLst>
            <pc:docMk/>
            <pc:sldMk cId="1754341874" sldId="986"/>
            <ac:spMk id="19" creationId="{CC4F1EB6-0280-9D4F-A7D5-3723E4CA22EF}"/>
          </ac:spMkLst>
        </pc:spChg>
        <pc:spChg chg="add del mod topLvl">
          <ac:chgData name="Weihua Hu" userId="9989cbae-e768-48b4-bcc8-7120afda6378" providerId="ADAL" clId="{A13F9EAD-9D4D-5043-881D-E986D88C8A8B}" dt="2021-02-05T23:43:37.552" v="530" actId="1076"/>
          <ac:spMkLst>
            <pc:docMk/>
            <pc:sldMk cId="1754341874" sldId="986"/>
            <ac:spMk id="20" creationId="{1036DF79-9C67-B641-AB04-B98567F01A3D}"/>
          </ac:spMkLst>
        </pc:spChg>
        <pc:spChg chg="add del mod topLvl">
          <ac:chgData name="Weihua Hu" userId="9989cbae-e768-48b4-bcc8-7120afda6378" providerId="ADAL" clId="{A13F9EAD-9D4D-5043-881D-E986D88C8A8B}" dt="2021-02-05T23:38:28.275" v="518" actId="478"/>
          <ac:spMkLst>
            <pc:docMk/>
            <pc:sldMk cId="1754341874" sldId="986"/>
            <ac:spMk id="21" creationId="{7D28D47E-C7AD-DD4A-A7F7-DB9D22EC5EBF}"/>
          </ac:spMkLst>
        </pc:spChg>
        <pc:spChg chg="add del mod topLvl">
          <ac:chgData name="Weihua Hu" userId="9989cbae-e768-48b4-bcc8-7120afda6378" providerId="ADAL" clId="{A13F9EAD-9D4D-5043-881D-E986D88C8A8B}" dt="2021-02-05T23:38:57.448" v="529" actId="1036"/>
          <ac:spMkLst>
            <pc:docMk/>
            <pc:sldMk cId="1754341874" sldId="986"/>
            <ac:spMk id="23" creationId="{965B5DA4-AD03-7942-8F6A-EB2BAD59F247}"/>
          </ac:spMkLst>
        </pc:spChg>
        <pc:spChg chg="add del topLvl">
          <ac:chgData name="Weihua Hu" userId="9989cbae-e768-48b4-bcc8-7120afda6378" providerId="ADAL" clId="{A13F9EAD-9D4D-5043-881D-E986D88C8A8B}" dt="2021-02-05T23:38:25.546" v="516" actId="478"/>
          <ac:spMkLst>
            <pc:docMk/>
            <pc:sldMk cId="1754341874" sldId="986"/>
            <ac:spMk id="24" creationId="{71FEB1D6-531F-C347-8DE0-24DB27D95AB9}"/>
          </ac:spMkLst>
        </pc:spChg>
        <pc:spChg chg="add del topLvl">
          <ac:chgData name="Weihua Hu" userId="9989cbae-e768-48b4-bcc8-7120afda6378" providerId="ADAL" clId="{A13F9EAD-9D4D-5043-881D-E986D88C8A8B}" dt="2021-02-05T23:38:25.546" v="516" actId="478"/>
          <ac:spMkLst>
            <pc:docMk/>
            <pc:sldMk cId="1754341874" sldId="986"/>
            <ac:spMk id="25" creationId="{BA16A58D-ECCE-2646-9D12-7504D0C2456E}"/>
          </ac:spMkLst>
        </pc:spChg>
        <pc:spChg chg="add del topLvl">
          <ac:chgData name="Weihua Hu" userId="9989cbae-e768-48b4-bcc8-7120afda6378" providerId="ADAL" clId="{A13F9EAD-9D4D-5043-881D-E986D88C8A8B}" dt="2021-02-05T23:38:25.546" v="516" actId="478"/>
          <ac:spMkLst>
            <pc:docMk/>
            <pc:sldMk cId="1754341874" sldId="986"/>
            <ac:spMk id="26" creationId="{BBE96145-CA27-C144-B72D-02619E61D4E8}"/>
          </ac:spMkLst>
        </pc:spChg>
        <pc:spChg chg="add del topLvl">
          <ac:chgData name="Weihua Hu" userId="9989cbae-e768-48b4-bcc8-7120afda6378" providerId="ADAL" clId="{A13F9EAD-9D4D-5043-881D-E986D88C8A8B}" dt="2021-02-05T23:38:25.546" v="516" actId="478"/>
          <ac:spMkLst>
            <pc:docMk/>
            <pc:sldMk cId="1754341874" sldId="986"/>
            <ac:spMk id="27" creationId="{40290649-B752-0F41-AAB7-5340FEC949B8}"/>
          </ac:spMkLst>
        </pc:spChg>
        <pc:spChg chg="add del topLvl">
          <ac:chgData name="Weihua Hu" userId="9989cbae-e768-48b4-bcc8-7120afda6378" providerId="ADAL" clId="{A13F9EAD-9D4D-5043-881D-E986D88C8A8B}" dt="2021-02-05T23:38:25.546" v="516" actId="478"/>
          <ac:spMkLst>
            <pc:docMk/>
            <pc:sldMk cId="1754341874" sldId="986"/>
            <ac:spMk id="28" creationId="{CC5B448E-E5DB-634D-A0E5-E9CDF6673C57}"/>
          </ac:spMkLst>
        </pc:spChg>
        <pc:spChg chg="add mod">
          <ac:chgData name="Weihua Hu" userId="9989cbae-e768-48b4-bcc8-7120afda6378" providerId="ADAL" clId="{A13F9EAD-9D4D-5043-881D-E986D88C8A8B}" dt="2021-02-05T23:43:45.398" v="532" actId="1076"/>
          <ac:spMkLst>
            <pc:docMk/>
            <pc:sldMk cId="1754341874" sldId="986"/>
            <ac:spMk id="30" creationId="{0B7F83E6-A594-B04F-BCFE-37561EC12053}"/>
          </ac:spMkLst>
        </pc:spChg>
        <pc:spChg chg="add mod">
          <ac:chgData name="Weihua Hu" userId="9989cbae-e768-48b4-bcc8-7120afda6378" providerId="ADAL" clId="{A13F9EAD-9D4D-5043-881D-E986D88C8A8B}" dt="2021-02-05T23:44:01.548" v="535" actId="1076"/>
          <ac:spMkLst>
            <pc:docMk/>
            <pc:sldMk cId="1754341874" sldId="986"/>
            <ac:spMk id="31" creationId="{E9360F98-EBC3-4F4B-BB16-A03D9AD47BEE}"/>
          </ac:spMkLst>
        </pc:spChg>
        <pc:spChg chg="add del mod">
          <ac:chgData name="Weihua Hu" userId="9989cbae-e768-48b4-bcc8-7120afda6378" providerId="ADAL" clId="{A13F9EAD-9D4D-5043-881D-E986D88C8A8B}" dt="2021-02-05T23:44:15.253" v="541" actId="478"/>
          <ac:spMkLst>
            <pc:docMk/>
            <pc:sldMk cId="1754341874" sldId="986"/>
            <ac:spMk id="32" creationId="{3DF3635C-8BD3-8044-90C7-F34E77549E32}"/>
          </ac:spMkLst>
        </pc:spChg>
        <pc:spChg chg="add mod">
          <ac:chgData name="Weihua Hu" userId="9989cbae-e768-48b4-bcc8-7120afda6378" providerId="ADAL" clId="{A13F9EAD-9D4D-5043-881D-E986D88C8A8B}" dt="2021-02-05T23:44:30.053" v="543" actId="1035"/>
          <ac:spMkLst>
            <pc:docMk/>
            <pc:sldMk cId="1754341874" sldId="986"/>
            <ac:spMk id="33" creationId="{C2A994EC-D0A9-DC45-92CF-84205AE1405C}"/>
          </ac:spMkLst>
        </pc:spChg>
        <pc:spChg chg="add mod">
          <ac:chgData name="Weihua Hu" userId="9989cbae-e768-48b4-bcc8-7120afda6378" providerId="ADAL" clId="{A13F9EAD-9D4D-5043-881D-E986D88C8A8B}" dt="2021-02-05T23:44:10.811" v="539" actId="1076"/>
          <ac:spMkLst>
            <pc:docMk/>
            <pc:sldMk cId="1754341874" sldId="986"/>
            <ac:spMk id="34" creationId="{8ED6DD02-F918-AD48-A7AB-6DDDEA344B98}"/>
          </ac:spMkLst>
        </pc:spChg>
        <pc:grpChg chg="add mod">
          <ac:chgData name="Weihua Hu" userId="9989cbae-e768-48b4-bcc8-7120afda6378" providerId="ADAL" clId="{A13F9EAD-9D4D-5043-881D-E986D88C8A8B}" dt="2021-02-05T23:44:46.009" v="545" actId="1076"/>
          <ac:grpSpMkLst>
            <pc:docMk/>
            <pc:sldMk cId="1754341874" sldId="986"/>
            <ac:grpSpMk id="7" creationId="{BDAB4262-9267-FF44-ADE5-B007128C089F}"/>
          </ac:grpSpMkLst>
        </pc:grpChg>
        <pc:grpChg chg="del">
          <ac:chgData name="Weihua Hu" userId="9989cbae-e768-48b4-bcc8-7120afda6378" providerId="ADAL" clId="{A13F9EAD-9D4D-5043-881D-E986D88C8A8B}" dt="2021-02-05T23:37:17.187" v="499" actId="165"/>
          <ac:grpSpMkLst>
            <pc:docMk/>
            <pc:sldMk cId="1754341874" sldId="986"/>
            <ac:grpSpMk id="29" creationId="{C89A4B9F-1A15-E54A-A518-4E04F70E471C}"/>
          </ac:grpSpMkLst>
        </pc:grpChg>
        <pc:picChg chg="mod topLvl">
          <ac:chgData name="Weihua Hu" userId="9989cbae-e768-48b4-bcc8-7120afda6378" providerId="ADAL" clId="{A13F9EAD-9D4D-5043-881D-E986D88C8A8B}" dt="2021-02-05T23:38:38.426" v="522" actId="1076"/>
          <ac:picMkLst>
            <pc:docMk/>
            <pc:sldMk cId="1754341874" sldId="986"/>
            <ac:picMk id="10" creationId="{F45A47FB-3005-B946-8129-C411F2650ACC}"/>
          </ac:picMkLst>
        </pc:picChg>
      </pc:sldChg>
      <pc:sldChg chg="addSp delSp modSp mod">
        <pc:chgData name="Weihua Hu" userId="9989cbae-e768-48b4-bcc8-7120afda6378" providerId="ADAL" clId="{A13F9EAD-9D4D-5043-881D-E986D88C8A8B}" dt="2021-02-06T07:02:12.749" v="5575" actId="20577"/>
        <pc:sldMkLst>
          <pc:docMk/>
          <pc:sldMk cId="912739439" sldId="987"/>
        </pc:sldMkLst>
        <pc:spChg chg="mod">
          <ac:chgData name="Weihua Hu" userId="9989cbae-e768-48b4-bcc8-7120afda6378" providerId="ADAL" clId="{A13F9EAD-9D4D-5043-881D-E986D88C8A8B}" dt="2021-02-06T07:02:12.749" v="5575" actId="20577"/>
          <ac:spMkLst>
            <pc:docMk/>
            <pc:sldMk cId="912739439" sldId="987"/>
            <ac:spMk id="3" creationId="{4EFFD57C-8065-4B43-B3BB-2EC5392E385A}"/>
          </ac:spMkLst>
        </pc:spChg>
        <pc:spChg chg="add del mod">
          <ac:chgData name="Weihua Hu" userId="9989cbae-e768-48b4-bcc8-7120afda6378" providerId="ADAL" clId="{A13F9EAD-9D4D-5043-881D-E986D88C8A8B}" dt="2021-02-05T23:47:48.398" v="561" actId="478"/>
          <ac:spMkLst>
            <pc:docMk/>
            <pc:sldMk cId="912739439" sldId="987"/>
            <ac:spMk id="7" creationId="{3C6A6438-780B-5347-95FC-74262E7FE6AE}"/>
          </ac:spMkLst>
        </pc:spChg>
        <pc:spChg chg="mod">
          <ac:chgData name="Weihua Hu" userId="9989cbae-e768-48b4-bcc8-7120afda6378" providerId="ADAL" clId="{A13F9EAD-9D4D-5043-881D-E986D88C8A8B}" dt="2021-02-05T23:49:57.696" v="589" actId="1076"/>
          <ac:spMkLst>
            <pc:docMk/>
            <pc:sldMk cId="912739439" sldId="987"/>
            <ac:spMk id="8" creationId="{813464EC-9B8C-BB4A-8FD7-666BE7C22315}"/>
          </ac:spMkLst>
        </pc:spChg>
        <pc:spChg chg="mod">
          <ac:chgData name="Weihua Hu" userId="9989cbae-e768-48b4-bcc8-7120afda6378" providerId="ADAL" clId="{A13F9EAD-9D4D-5043-881D-E986D88C8A8B}" dt="2021-02-05T23:51:46.121" v="600" actId="1076"/>
          <ac:spMkLst>
            <pc:docMk/>
            <pc:sldMk cId="912739439" sldId="987"/>
            <ac:spMk id="9" creationId="{2DF795B4-0332-1F48-A6CA-A59D8956E2DF}"/>
          </ac:spMkLst>
        </pc:spChg>
        <pc:spChg chg="add mod">
          <ac:chgData name="Weihua Hu" userId="9989cbae-e768-48b4-bcc8-7120afda6378" providerId="ADAL" clId="{A13F9EAD-9D4D-5043-881D-E986D88C8A8B}" dt="2021-02-05T23:51:52.211" v="601" actId="1076"/>
          <ac:spMkLst>
            <pc:docMk/>
            <pc:sldMk cId="912739439" sldId="987"/>
            <ac:spMk id="10" creationId="{326B7235-D04B-9444-9475-6E3015CDA257}"/>
          </ac:spMkLst>
        </pc:spChg>
        <pc:spChg chg="add mod">
          <ac:chgData name="Weihua Hu" userId="9989cbae-e768-48b4-bcc8-7120afda6378" providerId="ADAL" clId="{A13F9EAD-9D4D-5043-881D-E986D88C8A8B}" dt="2021-02-05T23:51:25.508" v="597" actId="692"/>
          <ac:spMkLst>
            <pc:docMk/>
            <pc:sldMk cId="912739439" sldId="987"/>
            <ac:spMk id="11" creationId="{F19FF073-59D9-3A44-865E-55FCBEA15264}"/>
          </ac:spMkLst>
        </pc:spChg>
        <pc:spChg chg="mod">
          <ac:chgData name="Weihua Hu" userId="9989cbae-e768-48b4-bcc8-7120afda6378" providerId="ADAL" clId="{A13F9EAD-9D4D-5043-881D-E986D88C8A8B}" dt="2021-02-05T23:46:55.838" v="553"/>
          <ac:spMkLst>
            <pc:docMk/>
            <pc:sldMk cId="912739439" sldId="987"/>
            <ac:spMk id="41" creationId="{DAC661F0-5B8E-BC4F-90F5-C91B73BB978E}"/>
          </ac:spMkLst>
        </pc:spChg>
        <pc:spChg chg="mod">
          <ac:chgData name="Weihua Hu" userId="9989cbae-e768-48b4-bcc8-7120afda6378" providerId="ADAL" clId="{A13F9EAD-9D4D-5043-881D-E986D88C8A8B}" dt="2021-02-05T23:46:55.838" v="553"/>
          <ac:spMkLst>
            <pc:docMk/>
            <pc:sldMk cId="912739439" sldId="987"/>
            <ac:spMk id="42" creationId="{8FDEAC1B-632A-2346-BE39-037819BC9BD1}"/>
          </ac:spMkLst>
        </pc:spChg>
        <pc:spChg chg="mod">
          <ac:chgData name="Weihua Hu" userId="9989cbae-e768-48b4-bcc8-7120afda6378" providerId="ADAL" clId="{A13F9EAD-9D4D-5043-881D-E986D88C8A8B}" dt="2021-02-05T23:46:55.838" v="553"/>
          <ac:spMkLst>
            <pc:docMk/>
            <pc:sldMk cId="912739439" sldId="987"/>
            <ac:spMk id="43" creationId="{771FAAC3-DBEC-0A46-8B18-54095171C957}"/>
          </ac:spMkLst>
        </pc:spChg>
        <pc:spChg chg="mod">
          <ac:chgData name="Weihua Hu" userId="9989cbae-e768-48b4-bcc8-7120afda6378" providerId="ADAL" clId="{A13F9EAD-9D4D-5043-881D-E986D88C8A8B}" dt="2021-02-05T23:46:55.838" v="553"/>
          <ac:spMkLst>
            <pc:docMk/>
            <pc:sldMk cId="912739439" sldId="987"/>
            <ac:spMk id="44" creationId="{8BDFC4F4-2B0F-AD40-9951-3A2DBD9335B0}"/>
          </ac:spMkLst>
        </pc:spChg>
        <pc:spChg chg="mod">
          <ac:chgData name="Weihua Hu" userId="9989cbae-e768-48b4-bcc8-7120afda6378" providerId="ADAL" clId="{A13F9EAD-9D4D-5043-881D-E986D88C8A8B}" dt="2021-02-05T23:46:55.838" v="553"/>
          <ac:spMkLst>
            <pc:docMk/>
            <pc:sldMk cId="912739439" sldId="987"/>
            <ac:spMk id="45" creationId="{CFBC5590-0DEA-224B-A1AE-96A444C7C9CF}"/>
          </ac:spMkLst>
        </pc:spChg>
        <pc:spChg chg="mod">
          <ac:chgData name="Weihua Hu" userId="9989cbae-e768-48b4-bcc8-7120afda6378" providerId="ADAL" clId="{A13F9EAD-9D4D-5043-881D-E986D88C8A8B}" dt="2021-02-05T23:46:55.838" v="553"/>
          <ac:spMkLst>
            <pc:docMk/>
            <pc:sldMk cId="912739439" sldId="987"/>
            <ac:spMk id="46" creationId="{B6125E74-88E2-E048-A316-B9CDC60113A6}"/>
          </ac:spMkLst>
        </pc:spChg>
        <pc:spChg chg="add mod">
          <ac:chgData name="Weihua Hu" userId="9989cbae-e768-48b4-bcc8-7120afda6378" providerId="ADAL" clId="{A13F9EAD-9D4D-5043-881D-E986D88C8A8B}" dt="2021-02-05T23:49:57.696" v="589" actId="1076"/>
          <ac:spMkLst>
            <pc:docMk/>
            <pc:sldMk cId="912739439" sldId="987"/>
            <ac:spMk id="47" creationId="{747E4C1A-7355-1F45-89AC-5E437F81E9C2}"/>
          </ac:spMkLst>
        </pc:spChg>
        <pc:grpChg chg="del">
          <ac:chgData name="Weihua Hu" userId="9989cbae-e768-48b4-bcc8-7120afda6378" providerId="ADAL" clId="{A13F9EAD-9D4D-5043-881D-E986D88C8A8B}" dt="2021-02-05T23:46:55.255" v="552" actId="478"/>
          <ac:grpSpMkLst>
            <pc:docMk/>
            <pc:sldMk cId="912739439" sldId="987"/>
            <ac:grpSpMk id="14" creationId="{4F96885E-5428-404C-8CAC-D3B7B9977B15}"/>
          </ac:grpSpMkLst>
        </pc:grpChg>
        <pc:grpChg chg="mod">
          <ac:chgData name="Weihua Hu" userId="9989cbae-e768-48b4-bcc8-7120afda6378" providerId="ADAL" clId="{A13F9EAD-9D4D-5043-881D-E986D88C8A8B}" dt="2021-02-05T23:51:41.341" v="599" actId="1076"/>
          <ac:grpSpMkLst>
            <pc:docMk/>
            <pc:sldMk cId="912739439" sldId="987"/>
            <ac:grpSpMk id="38" creationId="{F9CB70D5-1BE4-4945-8EE0-1C31E06C05C0}"/>
          </ac:grpSpMkLst>
        </pc:grpChg>
        <pc:grpChg chg="add mod">
          <ac:chgData name="Weihua Hu" userId="9989cbae-e768-48b4-bcc8-7120afda6378" providerId="ADAL" clId="{A13F9EAD-9D4D-5043-881D-E986D88C8A8B}" dt="2021-02-05T23:51:36.070" v="598" actId="1076"/>
          <ac:grpSpMkLst>
            <pc:docMk/>
            <pc:sldMk cId="912739439" sldId="987"/>
            <ac:grpSpMk id="39" creationId="{C6DE975C-E8AD-A843-BD2F-EDAF7A915C63}"/>
          </ac:grpSpMkLst>
        </pc:grpChg>
        <pc:picChg chg="mod">
          <ac:chgData name="Weihua Hu" userId="9989cbae-e768-48b4-bcc8-7120afda6378" providerId="ADAL" clId="{A13F9EAD-9D4D-5043-881D-E986D88C8A8B}" dt="2021-02-05T23:46:55.838" v="553"/>
          <ac:picMkLst>
            <pc:docMk/>
            <pc:sldMk cId="912739439" sldId="987"/>
            <ac:picMk id="40" creationId="{34040328-CBD9-E645-B810-7975F44D29E1}"/>
          </ac:picMkLst>
        </pc:picChg>
      </pc:sldChg>
      <pc:sldChg chg="modSp">
        <pc:chgData name="Weihua Hu" userId="9989cbae-e768-48b4-bcc8-7120afda6378" providerId="ADAL" clId="{A13F9EAD-9D4D-5043-881D-E986D88C8A8B}" dt="2021-02-06T00:07:24.229" v="826" actId="207"/>
        <pc:sldMkLst>
          <pc:docMk/>
          <pc:sldMk cId="23197905" sldId="988"/>
        </pc:sldMkLst>
        <pc:spChg chg="mod">
          <ac:chgData name="Weihua Hu" userId="9989cbae-e768-48b4-bcc8-7120afda6378" providerId="ADAL" clId="{A13F9EAD-9D4D-5043-881D-E986D88C8A8B}" dt="2021-02-06T00:07:18.060" v="825" actId="207"/>
          <ac:spMkLst>
            <pc:docMk/>
            <pc:sldMk cId="23197905" sldId="988"/>
            <ac:spMk id="7" creationId="{6C350127-BECD-6D4B-A3ED-5E8632216ABA}"/>
          </ac:spMkLst>
        </pc:spChg>
        <pc:spChg chg="mod">
          <ac:chgData name="Weihua Hu" userId="9989cbae-e768-48b4-bcc8-7120afda6378" providerId="ADAL" clId="{A13F9EAD-9D4D-5043-881D-E986D88C8A8B}" dt="2021-02-06T00:07:24.229" v="826" actId="207"/>
          <ac:spMkLst>
            <pc:docMk/>
            <pc:sldMk cId="23197905" sldId="988"/>
            <ac:spMk id="8" creationId="{246D3BE7-AB4E-3D40-9F5C-4DC1372F43FB}"/>
          </ac:spMkLst>
        </pc:spChg>
      </pc:sldChg>
      <pc:sldChg chg="modSp">
        <pc:chgData name="Weihua Hu" userId="9989cbae-e768-48b4-bcc8-7120afda6378" providerId="ADAL" clId="{A13F9EAD-9D4D-5043-881D-E986D88C8A8B}" dt="2021-02-06T00:07:29.917" v="827" actId="207"/>
        <pc:sldMkLst>
          <pc:docMk/>
          <pc:sldMk cId="2257321649" sldId="989"/>
        </pc:sldMkLst>
        <pc:spChg chg="mod">
          <ac:chgData name="Weihua Hu" userId="9989cbae-e768-48b4-bcc8-7120afda6378" providerId="ADAL" clId="{A13F9EAD-9D4D-5043-881D-E986D88C8A8B}" dt="2021-02-06T00:07:29.917" v="827" actId="207"/>
          <ac:spMkLst>
            <pc:docMk/>
            <pc:sldMk cId="2257321649" sldId="989"/>
            <ac:spMk id="3" creationId="{C78AAD02-9A96-4D4F-94E0-B2F60ED006FA}"/>
          </ac:spMkLst>
        </pc:spChg>
      </pc:sldChg>
      <pc:sldChg chg="addSp delSp modSp mod">
        <pc:chgData name="Weihua Hu" userId="9989cbae-e768-48b4-bcc8-7120afda6378" providerId="ADAL" clId="{A13F9EAD-9D4D-5043-881D-E986D88C8A8B}" dt="2021-02-06T07:03:20.422" v="5586" actId="20577"/>
        <pc:sldMkLst>
          <pc:docMk/>
          <pc:sldMk cId="2030614582" sldId="990"/>
        </pc:sldMkLst>
        <pc:spChg chg="mod">
          <ac:chgData name="Weihua Hu" userId="9989cbae-e768-48b4-bcc8-7120afda6378" providerId="ADAL" clId="{A13F9EAD-9D4D-5043-881D-E986D88C8A8B}" dt="2021-02-06T07:03:20.422" v="5586" actId="20577"/>
          <ac:spMkLst>
            <pc:docMk/>
            <pc:sldMk cId="2030614582" sldId="990"/>
            <ac:spMk id="3" creationId="{0CB25A09-954E-E248-8DB0-4A5D5655F585}"/>
          </ac:spMkLst>
        </pc:spChg>
        <pc:spChg chg="add mod">
          <ac:chgData name="Weihua Hu" userId="9989cbae-e768-48b4-bcc8-7120afda6378" providerId="ADAL" clId="{A13F9EAD-9D4D-5043-881D-E986D88C8A8B}" dt="2021-02-06T00:02:28.406" v="818" actId="113"/>
          <ac:spMkLst>
            <pc:docMk/>
            <pc:sldMk cId="2030614582" sldId="990"/>
            <ac:spMk id="7" creationId="{A965B1AC-AA2D-C54F-B2B2-BE7F170BAF44}"/>
          </ac:spMkLst>
        </pc:spChg>
        <pc:spChg chg="add del mod">
          <ac:chgData name="Weihua Hu" userId="9989cbae-e768-48b4-bcc8-7120afda6378" providerId="ADAL" clId="{A13F9EAD-9D4D-5043-881D-E986D88C8A8B}" dt="2021-02-06T00:02:55.527" v="819" actId="478"/>
          <ac:spMkLst>
            <pc:docMk/>
            <pc:sldMk cId="2030614582" sldId="990"/>
            <ac:spMk id="8" creationId="{2169D30E-B3D8-1145-A30E-51E7D1BC76F5}"/>
          </ac:spMkLst>
        </pc:spChg>
        <pc:spChg chg="add del mod">
          <ac:chgData name="Weihua Hu" userId="9989cbae-e768-48b4-bcc8-7120afda6378" providerId="ADAL" clId="{A13F9EAD-9D4D-5043-881D-E986D88C8A8B}" dt="2021-02-06T00:01:39.583" v="811" actId="478"/>
          <ac:spMkLst>
            <pc:docMk/>
            <pc:sldMk cId="2030614582" sldId="990"/>
            <ac:spMk id="9" creationId="{6D71E604-E53E-6742-AD7E-BF6612CAC5ED}"/>
          </ac:spMkLst>
        </pc:spChg>
        <pc:spChg chg="add mod">
          <ac:chgData name="Weihua Hu" userId="9989cbae-e768-48b4-bcc8-7120afda6378" providerId="ADAL" clId="{A13F9EAD-9D4D-5043-881D-E986D88C8A8B}" dt="2021-02-06T00:03:48.019" v="824" actId="207"/>
          <ac:spMkLst>
            <pc:docMk/>
            <pc:sldMk cId="2030614582" sldId="990"/>
            <ac:spMk id="10" creationId="{9881CFA8-A41C-8343-A8D0-370ED1763AB0}"/>
          </ac:spMkLst>
        </pc:spChg>
      </pc:sldChg>
      <pc:sldChg chg="modSp mod">
        <pc:chgData name="Weihua Hu" userId="9989cbae-e768-48b4-bcc8-7120afda6378" providerId="ADAL" clId="{A13F9EAD-9D4D-5043-881D-E986D88C8A8B}" dt="2021-02-06T07:04:49.302" v="5614" actId="20577"/>
        <pc:sldMkLst>
          <pc:docMk/>
          <pc:sldMk cId="1772097121" sldId="991"/>
        </pc:sldMkLst>
        <pc:spChg chg="mod">
          <ac:chgData name="Weihua Hu" userId="9989cbae-e768-48b4-bcc8-7120afda6378" providerId="ADAL" clId="{A13F9EAD-9D4D-5043-881D-E986D88C8A8B}" dt="2021-02-06T07:04:49.302" v="5614" actId="20577"/>
          <ac:spMkLst>
            <pc:docMk/>
            <pc:sldMk cId="1772097121" sldId="991"/>
            <ac:spMk id="3" creationId="{A06927D7-2B29-B444-9AE5-407973EEBBCE}"/>
          </ac:spMkLst>
        </pc:spChg>
      </pc:sldChg>
      <pc:sldChg chg="modSp">
        <pc:chgData name="Weihua Hu" userId="9989cbae-e768-48b4-bcc8-7120afda6378" providerId="ADAL" clId="{A13F9EAD-9D4D-5043-881D-E986D88C8A8B}" dt="2021-02-06T01:39:36.563" v="851" actId="20577"/>
        <pc:sldMkLst>
          <pc:docMk/>
          <pc:sldMk cId="3583621044" sldId="992"/>
        </pc:sldMkLst>
        <pc:spChg chg="mod">
          <ac:chgData name="Weihua Hu" userId="9989cbae-e768-48b4-bcc8-7120afda6378" providerId="ADAL" clId="{A13F9EAD-9D4D-5043-881D-E986D88C8A8B}" dt="2021-02-06T01:39:36.563" v="851" actId="20577"/>
          <ac:spMkLst>
            <pc:docMk/>
            <pc:sldMk cId="3583621044" sldId="992"/>
            <ac:spMk id="3" creationId="{1E2E6A72-9671-0348-AA5C-58F71635A1A4}"/>
          </ac:spMkLst>
        </pc:spChg>
      </pc:sldChg>
      <pc:sldChg chg="addSp modSp mod">
        <pc:chgData name="Weihua Hu" userId="9989cbae-e768-48b4-bcc8-7120afda6378" providerId="ADAL" clId="{A13F9EAD-9D4D-5043-881D-E986D88C8A8B}" dt="2021-02-06T20:49:46.993" v="6423" actId="1076"/>
        <pc:sldMkLst>
          <pc:docMk/>
          <pc:sldMk cId="3142270705" sldId="993"/>
        </pc:sldMkLst>
        <pc:spChg chg="mod">
          <ac:chgData name="Weihua Hu" userId="9989cbae-e768-48b4-bcc8-7120afda6378" providerId="ADAL" clId="{A13F9EAD-9D4D-5043-881D-E986D88C8A8B}" dt="2021-02-06T20:49:16.591" v="6417" actId="255"/>
          <ac:spMkLst>
            <pc:docMk/>
            <pc:sldMk cId="3142270705" sldId="993"/>
            <ac:spMk id="3" creationId="{61127239-4CB0-ED4F-8320-38EF8B0EFF06}"/>
          </ac:spMkLst>
        </pc:spChg>
        <pc:spChg chg="add mod">
          <ac:chgData name="Weihua Hu" userId="9989cbae-e768-48b4-bcc8-7120afda6378" providerId="ADAL" clId="{A13F9EAD-9D4D-5043-881D-E986D88C8A8B}" dt="2021-02-06T20:49:46.993" v="6423" actId="1076"/>
          <ac:spMkLst>
            <pc:docMk/>
            <pc:sldMk cId="3142270705" sldId="993"/>
            <ac:spMk id="7" creationId="{5C488570-83C4-C94A-BB59-FB8B2F5692A7}"/>
          </ac:spMkLst>
        </pc:spChg>
      </pc:sldChg>
      <pc:sldChg chg="modSp mod">
        <pc:chgData name="Weihua Hu" userId="9989cbae-e768-48b4-bcc8-7120afda6378" providerId="ADAL" clId="{A13F9EAD-9D4D-5043-881D-E986D88C8A8B}" dt="2021-02-06T20:56:49.226" v="6425" actId="20577"/>
        <pc:sldMkLst>
          <pc:docMk/>
          <pc:sldMk cId="2059908187" sldId="994"/>
        </pc:sldMkLst>
        <pc:spChg chg="mod">
          <ac:chgData name="Weihua Hu" userId="9989cbae-e768-48b4-bcc8-7120afda6378" providerId="ADAL" clId="{A13F9EAD-9D4D-5043-881D-E986D88C8A8B}" dt="2021-02-06T20:56:49.226" v="6425" actId="20577"/>
          <ac:spMkLst>
            <pc:docMk/>
            <pc:sldMk cId="2059908187" sldId="994"/>
            <ac:spMk id="3" creationId="{31597453-53EF-8B46-929B-F01CB517552A}"/>
          </ac:spMkLst>
        </pc:spChg>
        <pc:spChg chg="mod">
          <ac:chgData name="Weihua Hu" userId="9989cbae-e768-48b4-bcc8-7120afda6378" providerId="ADAL" clId="{A13F9EAD-9D4D-5043-881D-E986D88C8A8B}" dt="2021-02-06T01:42:27.033" v="907" actId="1076"/>
          <ac:spMkLst>
            <pc:docMk/>
            <pc:sldMk cId="2059908187" sldId="994"/>
            <ac:spMk id="25" creationId="{9BEDD51A-69F5-DB45-8C4A-57D1E020B561}"/>
          </ac:spMkLst>
        </pc:spChg>
        <pc:spChg chg="mod">
          <ac:chgData name="Weihua Hu" userId="9989cbae-e768-48b4-bcc8-7120afda6378" providerId="ADAL" clId="{A13F9EAD-9D4D-5043-881D-E986D88C8A8B}" dt="2021-02-06T01:42:36.404" v="910" actId="1076"/>
          <ac:spMkLst>
            <pc:docMk/>
            <pc:sldMk cId="2059908187" sldId="994"/>
            <ac:spMk id="39" creationId="{5460AE1A-37DE-EF4B-8F85-E1B05CBB9D73}"/>
          </ac:spMkLst>
        </pc:spChg>
      </pc:sldChg>
      <pc:sldChg chg="modSp mod">
        <pc:chgData name="Weihua Hu" userId="9989cbae-e768-48b4-bcc8-7120afda6378" providerId="ADAL" clId="{A13F9EAD-9D4D-5043-881D-E986D88C8A8B}" dt="2021-02-06T20:57:00.662" v="6426" actId="113"/>
        <pc:sldMkLst>
          <pc:docMk/>
          <pc:sldMk cId="1470830172" sldId="995"/>
        </pc:sldMkLst>
        <pc:spChg chg="mod">
          <ac:chgData name="Weihua Hu" userId="9989cbae-e768-48b4-bcc8-7120afda6378" providerId="ADAL" clId="{A13F9EAD-9D4D-5043-881D-E986D88C8A8B}" dt="2021-02-06T20:57:00.662" v="6426" actId="113"/>
          <ac:spMkLst>
            <pc:docMk/>
            <pc:sldMk cId="1470830172" sldId="995"/>
            <ac:spMk id="3" creationId="{CF2D8745-3717-B343-AA50-1A850914F1E4}"/>
          </ac:spMkLst>
        </pc:spChg>
        <pc:spChg chg="mod">
          <ac:chgData name="Weihua Hu" userId="9989cbae-e768-48b4-bcc8-7120afda6378" providerId="ADAL" clId="{A13F9EAD-9D4D-5043-881D-E986D88C8A8B}" dt="2021-02-06T01:45:01.550" v="958" actId="1076"/>
          <ac:spMkLst>
            <pc:docMk/>
            <pc:sldMk cId="1470830172" sldId="995"/>
            <ac:spMk id="7" creationId="{D6F4B281-A9F4-D94E-B55D-69FF13AD5A31}"/>
          </ac:spMkLst>
        </pc:spChg>
        <pc:spChg chg="mod">
          <ac:chgData name="Weihua Hu" userId="9989cbae-e768-48b4-bcc8-7120afda6378" providerId="ADAL" clId="{A13F9EAD-9D4D-5043-881D-E986D88C8A8B}" dt="2021-02-06T01:45:06.626" v="959" actId="1076"/>
          <ac:spMkLst>
            <pc:docMk/>
            <pc:sldMk cId="1470830172" sldId="995"/>
            <ac:spMk id="8" creationId="{BAF1F07E-AF99-3044-ACEF-91A0B11B5D7B}"/>
          </ac:spMkLst>
        </pc:spChg>
        <pc:spChg chg="mod">
          <ac:chgData name="Weihua Hu" userId="9989cbae-e768-48b4-bcc8-7120afda6378" providerId="ADAL" clId="{A13F9EAD-9D4D-5043-881D-E986D88C8A8B}" dt="2021-02-06T01:45:10.790" v="960" actId="1076"/>
          <ac:spMkLst>
            <pc:docMk/>
            <pc:sldMk cId="1470830172" sldId="995"/>
            <ac:spMk id="11" creationId="{B2129DAB-13FC-0347-83B5-8629BAC7B976}"/>
          </ac:spMkLst>
        </pc:spChg>
      </pc:sldChg>
      <pc:sldChg chg="modSp mod">
        <pc:chgData name="Weihua Hu" userId="9989cbae-e768-48b4-bcc8-7120afda6378" providerId="ADAL" clId="{A13F9EAD-9D4D-5043-881D-E986D88C8A8B}" dt="2021-02-06T01:46:26.987" v="1018" actId="14100"/>
        <pc:sldMkLst>
          <pc:docMk/>
          <pc:sldMk cId="1753366535" sldId="996"/>
        </pc:sldMkLst>
        <pc:spChg chg="mod">
          <ac:chgData name="Weihua Hu" userId="9989cbae-e768-48b4-bcc8-7120afda6378" providerId="ADAL" clId="{A13F9EAD-9D4D-5043-881D-E986D88C8A8B}" dt="2021-02-06T01:46:26.987" v="1018" actId="14100"/>
          <ac:spMkLst>
            <pc:docMk/>
            <pc:sldMk cId="1753366535" sldId="996"/>
            <ac:spMk id="3" creationId="{CD01FE2F-2F27-5843-9610-9FF175BA7D2D}"/>
          </ac:spMkLst>
        </pc:spChg>
      </pc:sldChg>
      <pc:sldChg chg="modSp">
        <pc:chgData name="Weihua Hu" userId="9989cbae-e768-48b4-bcc8-7120afda6378" providerId="ADAL" clId="{A13F9EAD-9D4D-5043-881D-E986D88C8A8B}" dt="2021-02-06T21:06:53.399" v="7288" actId="20577"/>
        <pc:sldMkLst>
          <pc:docMk/>
          <pc:sldMk cId="4044273067" sldId="997"/>
        </pc:sldMkLst>
        <pc:spChg chg="mod">
          <ac:chgData name="Weihua Hu" userId="9989cbae-e768-48b4-bcc8-7120afda6378" providerId="ADAL" clId="{A13F9EAD-9D4D-5043-881D-E986D88C8A8B}" dt="2021-02-06T21:06:53.399" v="7288" actId="20577"/>
          <ac:spMkLst>
            <pc:docMk/>
            <pc:sldMk cId="4044273067" sldId="997"/>
            <ac:spMk id="3" creationId="{763396BB-FBAF-644D-BA6A-6CC8E633E7F3}"/>
          </ac:spMkLst>
        </pc:spChg>
      </pc:sldChg>
      <pc:sldChg chg="modSp mod">
        <pc:chgData name="Weihua Hu" userId="9989cbae-e768-48b4-bcc8-7120afda6378" providerId="ADAL" clId="{A13F9EAD-9D4D-5043-881D-E986D88C8A8B}" dt="2021-02-06T01:49:07.776" v="1066" actId="207"/>
        <pc:sldMkLst>
          <pc:docMk/>
          <pc:sldMk cId="1804142725" sldId="998"/>
        </pc:sldMkLst>
        <pc:spChg chg="mod">
          <ac:chgData name="Weihua Hu" userId="9989cbae-e768-48b4-bcc8-7120afda6378" providerId="ADAL" clId="{A13F9EAD-9D4D-5043-881D-E986D88C8A8B}" dt="2021-02-06T01:49:07.776" v="1066" actId="207"/>
          <ac:spMkLst>
            <pc:docMk/>
            <pc:sldMk cId="1804142725" sldId="998"/>
            <ac:spMk id="3" creationId="{709C6DF4-D224-194A-BD8A-95BD14DEC7F8}"/>
          </ac:spMkLst>
        </pc:spChg>
      </pc:sldChg>
      <pc:sldChg chg="modSp">
        <pc:chgData name="Weihua Hu" userId="9989cbae-e768-48b4-bcc8-7120afda6378" providerId="ADAL" clId="{A13F9EAD-9D4D-5043-881D-E986D88C8A8B}" dt="2021-02-06T01:49:30.685" v="1072" actId="20577"/>
        <pc:sldMkLst>
          <pc:docMk/>
          <pc:sldMk cId="2938017863" sldId="999"/>
        </pc:sldMkLst>
        <pc:spChg chg="mod">
          <ac:chgData name="Weihua Hu" userId="9989cbae-e768-48b4-bcc8-7120afda6378" providerId="ADAL" clId="{A13F9EAD-9D4D-5043-881D-E986D88C8A8B}" dt="2021-02-06T01:49:30.685" v="1072" actId="20577"/>
          <ac:spMkLst>
            <pc:docMk/>
            <pc:sldMk cId="2938017863" sldId="999"/>
            <ac:spMk id="3" creationId="{8F8D05D2-56B0-2F43-AB95-BCB815957AB9}"/>
          </ac:spMkLst>
        </pc:spChg>
      </pc:sldChg>
      <pc:sldChg chg="addSp delSp modSp mod">
        <pc:chgData name="Weihua Hu" userId="9989cbae-e768-48b4-bcc8-7120afda6378" providerId="ADAL" clId="{A13F9EAD-9D4D-5043-881D-E986D88C8A8B}" dt="2021-02-06T04:42:58.456" v="3486" actId="14100"/>
        <pc:sldMkLst>
          <pc:docMk/>
          <pc:sldMk cId="3610514902" sldId="1001"/>
        </pc:sldMkLst>
        <pc:spChg chg="mod">
          <ac:chgData name="Weihua Hu" userId="9989cbae-e768-48b4-bcc8-7120afda6378" providerId="ADAL" clId="{A13F9EAD-9D4D-5043-881D-E986D88C8A8B}" dt="2021-02-06T04:42:58.456" v="3486" actId="14100"/>
          <ac:spMkLst>
            <pc:docMk/>
            <pc:sldMk cId="3610514902" sldId="1001"/>
            <ac:spMk id="3" creationId="{3103060D-9B9B-F24B-86F3-8AF266DD889A}"/>
          </ac:spMkLst>
        </pc:spChg>
        <pc:picChg chg="add del">
          <ac:chgData name="Weihua Hu" userId="9989cbae-e768-48b4-bcc8-7120afda6378" providerId="ADAL" clId="{A13F9EAD-9D4D-5043-881D-E986D88C8A8B}" dt="2021-02-06T04:24:33.213" v="3278" actId="478"/>
          <ac:picMkLst>
            <pc:docMk/>
            <pc:sldMk cId="3610514902" sldId="1001"/>
            <ac:picMk id="1026" creationId="{86E6337D-67D8-D84C-B01E-AAE6ECC75344}"/>
          </ac:picMkLst>
        </pc:picChg>
      </pc:sldChg>
      <pc:sldChg chg="new del">
        <pc:chgData name="Weihua Hu" userId="9989cbae-e768-48b4-bcc8-7120afda6378" providerId="ADAL" clId="{A13F9EAD-9D4D-5043-881D-E986D88C8A8B}" dt="2021-02-06T02:52:29.700" v="2750" actId="2696"/>
        <pc:sldMkLst>
          <pc:docMk/>
          <pc:sldMk cId="359189395" sldId="1002"/>
        </pc:sldMkLst>
      </pc:sldChg>
      <pc:sldChg chg="modSp new del mod">
        <pc:chgData name="Weihua Hu" userId="9989cbae-e768-48b4-bcc8-7120afda6378" providerId="ADAL" clId="{A13F9EAD-9D4D-5043-881D-E986D88C8A8B}" dt="2021-02-06T02:38:01.489" v="2552" actId="2696"/>
        <pc:sldMkLst>
          <pc:docMk/>
          <pc:sldMk cId="1878118190" sldId="1002"/>
        </pc:sldMkLst>
        <pc:spChg chg="mod">
          <ac:chgData name="Weihua Hu" userId="9989cbae-e768-48b4-bcc8-7120afda6378" providerId="ADAL" clId="{A13F9EAD-9D4D-5043-881D-E986D88C8A8B}" dt="2021-02-06T02:37:58.823" v="2551" actId="20577"/>
          <ac:spMkLst>
            <pc:docMk/>
            <pc:sldMk cId="1878118190" sldId="1002"/>
            <ac:spMk id="2" creationId="{E215E9F3-1080-2640-A34B-197DC31C342D}"/>
          </ac:spMkLst>
        </pc:spChg>
      </pc:sldChg>
      <pc:sldChg chg="addSp modSp add mod">
        <pc:chgData name="Weihua Hu" userId="9989cbae-e768-48b4-bcc8-7120afda6378" providerId="ADAL" clId="{A13F9EAD-9D4D-5043-881D-E986D88C8A8B}" dt="2021-02-06T07:07:15.825" v="5633" actId="20577"/>
        <pc:sldMkLst>
          <pc:docMk/>
          <pc:sldMk cId="2734605920" sldId="1003"/>
        </pc:sldMkLst>
        <pc:spChg chg="mod">
          <ac:chgData name="Weihua Hu" userId="9989cbae-e768-48b4-bcc8-7120afda6378" providerId="ADAL" clId="{A13F9EAD-9D4D-5043-881D-E986D88C8A8B}" dt="2021-02-06T04:44:47.958" v="3513" actId="20577"/>
          <ac:spMkLst>
            <pc:docMk/>
            <pc:sldMk cId="2734605920" sldId="1003"/>
            <ac:spMk id="2" creationId="{00000000-0000-0000-0000-000000000000}"/>
          </ac:spMkLst>
        </pc:spChg>
        <pc:spChg chg="mod">
          <ac:chgData name="Weihua Hu" userId="9989cbae-e768-48b4-bcc8-7120afda6378" providerId="ADAL" clId="{A13F9EAD-9D4D-5043-881D-E986D88C8A8B}" dt="2021-02-06T04:44:57.241" v="3517" actId="20577"/>
          <ac:spMkLst>
            <pc:docMk/>
            <pc:sldMk cId="2734605920" sldId="1003"/>
            <ac:spMk id="3" creationId="{00000000-0000-0000-0000-000000000000}"/>
          </ac:spMkLst>
        </pc:spChg>
        <pc:spChg chg="add mod">
          <ac:chgData name="Weihua Hu" userId="9989cbae-e768-48b4-bcc8-7120afda6378" providerId="ADAL" clId="{A13F9EAD-9D4D-5043-881D-E986D88C8A8B}" dt="2021-02-06T02:54:59.525" v="2906" actId="1076"/>
          <ac:spMkLst>
            <pc:docMk/>
            <pc:sldMk cId="2734605920" sldId="1003"/>
            <ac:spMk id="8" creationId="{996ECA07-A963-C640-AE27-FD444D5860E4}"/>
          </ac:spMkLst>
        </pc:spChg>
        <pc:spChg chg="mod">
          <ac:chgData name="Weihua Hu" userId="9989cbae-e768-48b4-bcc8-7120afda6378" providerId="ADAL" clId="{A13F9EAD-9D4D-5043-881D-E986D88C8A8B}" dt="2021-02-06T07:07:15.825" v="5633" actId="20577"/>
          <ac:spMkLst>
            <pc:docMk/>
            <pc:sldMk cId="2734605920" sldId="1003"/>
            <ac:spMk id="10" creationId="{00000000-0000-0000-0000-000000000000}"/>
          </ac:spMkLst>
        </pc:spChg>
        <pc:spChg chg="add mod">
          <ac:chgData name="Weihua Hu" userId="9989cbae-e768-48b4-bcc8-7120afda6378" providerId="ADAL" clId="{A13F9EAD-9D4D-5043-881D-E986D88C8A8B}" dt="2021-02-06T02:55:05.055" v="2908" actId="1076"/>
          <ac:spMkLst>
            <pc:docMk/>
            <pc:sldMk cId="2734605920" sldId="1003"/>
            <ac:spMk id="14" creationId="{A9E2191E-D45F-EC4B-B03E-10117C5D6576}"/>
          </ac:spMkLst>
        </pc:spChg>
        <pc:spChg chg="add mod">
          <ac:chgData name="Weihua Hu" userId="9989cbae-e768-48b4-bcc8-7120afda6378" providerId="ADAL" clId="{A13F9EAD-9D4D-5043-881D-E986D88C8A8B}" dt="2021-02-06T02:55:26.087" v="2916" actId="1036"/>
          <ac:spMkLst>
            <pc:docMk/>
            <pc:sldMk cId="2734605920" sldId="1003"/>
            <ac:spMk id="15" creationId="{BAED0AA8-9689-B244-B492-6FB06ADCC32B}"/>
          </ac:spMkLst>
        </pc:spChg>
        <pc:spChg chg="add mod">
          <ac:chgData name="Weihua Hu" userId="9989cbae-e768-48b4-bcc8-7120afda6378" providerId="ADAL" clId="{A13F9EAD-9D4D-5043-881D-E986D88C8A8B}" dt="2021-02-06T02:55:20.227" v="2914" actId="1076"/>
          <ac:spMkLst>
            <pc:docMk/>
            <pc:sldMk cId="2734605920" sldId="1003"/>
            <ac:spMk id="16" creationId="{491FBCEC-CD25-4141-B9B4-37949B3DCE7F}"/>
          </ac:spMkLst>
        </pc:spChg>
        <pc:picChg chg="mod">
          <ac:chgData name="Weihua Hu" userId="9989cbae-e768-48b4-bcc8-7120afda6378" providerId="ADAL" clId="{A13F9EAD-9D4D-5043-881D-E986D88C8A8B}" dt="2021-02-06T02:55:14.635" v="2913" actId="1076"/>
          <ac:picMkLst>
            <pc:docMk/>
            <pc:sldMk cId="2734605920" sldId="1003"/>
            <ac:picMk id="7" creationId="{00000000-0000-0000-0000-000000000000}"/>
          </ac:picMkLst>
        </pc:picChg>
        <pc:cxnChg chg="mod">
          <ac:chgData name="Weihua Hu" userId="9989cbae-e768-48b4-bcc8-7120afda6378" providerId="ADAL" clId="{A13F9EAD-9D4D-5043-881D-E986D88C8A8B}" dt="2021-02-06T02:53:44.898" v="2862" actId="1076"/>
          <ac:cxnSpMkLst>
            <pc:docMk/>
            <pc:sldMk cId="2734605920" sldId="1003"/>
            <ac:cxnSpMk id="9" creationId="{00000000-0000-0000-0000-000000000000}"/>
          </ac:cxnSpMkLst>
        </pc:cxnChg>
        <pc:cxnChg chg="mod">
          <ac:chgData name="Weihua Hu" userId="9989cbae-e768-48b4-bcc8-7120afda6378" providerId="ADAL" clId="{A13F9EAD-9D4D-5043-881D-E986D88C8A8B}" dt="2021-02-06T02:53:44.898" v="2862" actId="1076"/>
          <ac:cxnSpMkLst>
            <pc:docMk/>
            <pc:sldMk cId="2734605920" sldId="1003"/>
            <ac:cxnSpMk id="11" creationId="{00000000-0000-0000-0000-000000000000}"/>
          </ac:cxnSpMkLst>
        </pc:cxnChg>
        <pc:cxnChg chg="mod">
          <ac:chgData name="Weihua Hu" userId="9989cbae-e768-48b4-bcc8-7120afda6378" providerId="ADAL" clId="{A13F9EAD-9D4D-5043-881D-E986D88C8A8B}" dt="2021-02-06T02:53:44.898" v="2862" actId="1076"/>
          <ac:cxnSpMkLst>
            <pc:docMk/>
            <pc:sldMk cId="2734605920" sldId="1003"/>
            <ac:cxnSpMk id="12" creationId="{00000000-0000-0000-0000-000000000000}"/>
          </ac:cxnSpMkLst>
        </pc:cxnChg>
        <pc:cxnChg chg="mod">
          <ac:chgData name="Weihua Hu" userId="9989cbae-e768-48b4-bcc8-7120afda6378" providerId="ADAL" clId="{A13F9EAD-9D4D-5043-881D-E986D88C8A8B}" dt="2021-02-06T02:53:44.898" v="2862" actId="1076"/>
          <ac:cxnSpMkLst>
            <pc:docMk/>
            <pc:sldMk cId="2734605920" sldId="1003"/>
            <ac:cxnSpMk id="13" creationId="{00000000-0000-0000-0000-000000000000}"/>
          </ac:cxnSpMkLst>
        </pc:cxnChg>
      </pc:sldChg>
      <pc:sldChg chg="addSp modSp add del mod ord">
        <pc:chgData name="Weihua Hu" userId="9989cbae-e768-48b4-bcc8-7120afda6378" providerId="ADAL" clId="{A13F9EAD-9D4D-5043-881D-E986D88C8A8B}" dt="2021-02-06T03:01:37.179" v="3275" actId="2696"/>
        <pc:sldMkLst>
          <pc:docMk/>
          <pc:sldMk cId="3061663345" sldId="1004"/>
        </pc:sldMkLst>
        <pc:spChg chg="mod">
          <ac:chgData name="Weihua Hu" userId="9989cbae-e768-48b4-bcc8-7120afda6378" providerId="ADAL" clId="{A13F9EAD-9D4D-5043-881D-E986D88C8A8B}" dt="2021-02-06T02:59:55.707" v="3196" actId="20577"/>
          <ac:spMkLst>
            <pc:docMk/>
            <pc:sldMk cId="3061663345" sldId="1004"/>
            <ac:spMk id="2" creationId="{00000000-0000-0000-0000-000000000000}"/>
          </ac:spMkLst>
        </pc:spChg>
        <pc:spChg chg="mod">
          <ac:chgData name="Weihua Hu" userId="9989cbae-e768-48b4-bcc8-7120afda6378" providerId="ADAL" clId="{A13F9EAD-9D4D-5043-881D-E986D88C8A8B}" dt="2021-02-06T02:58:50.866" v="3120" actId="20577"/>
          <ac:spMkLst>
            <pc:docMk/>
            <pc:sldMk cId="3061663345" sldId="1004"/>
            <ac:spMk id="3" creationId="{00000000-0000-0000-0000-000000000000}"/>
          </ac:spMkLst>
        </pc:spChg>
        <pc:spChg chg="mod">
          <ac:chgData name="Weihua Hu" userId="9989cbae-e768-48b4-bcc8-7120afda6378" providerId="ADAL" clId="{A13F9EAD-9D4D-5043-881D-E986D88C8A8B}" dt="2021-02-06T02:59:35.784" v="3183" actId="1076"/>
          <ac:spMkLst>
            <pc:docMk/>
            <pc:sldMk cId="3061663345" sldId="1004"/>
            <ac:spMk id="10" creationId="{00000000-0000-0000-0000-000000000000}"/>
          </ac:spMkLst>
        </pc:spChg>
        <pc:spChg chg="add mod">
          <ac:chgData name="Weihua Hu" userId="9989cbae-e768-48b4-bcc8-7120afda6378" providerId="ADAL" clId="{A13F9EAD-9D4D-5043-881D-E986D88C8A8B}" dt="2021-02-06T02:59:02.838" v="3123" actId="1076"/>
          <ac:spMkLst>
            <pc:docMk/>
            <pc:sldMk cId="3061663345" sldId="1004"/>
            <ac:spMk id="17" creationId="{86A0C9F2-4874-354B-ACA9-A0ACA58FEBC4}"/>
          </ac:spMkLst>
        </pc:spChg>
        <pc:spChg chg="add mod">
          <ac:chgData name="Weihua Hu" userId="9989cbae-e768-48b4-bcc8-7120afda6378" providerId="ADAL" clId="{A13F9EAD-9D4D-5043-881D-E986D88C8A8B}" dt="2021-02-06T02:59:39.528" v="3185"/>
          <ac:spMkLst>
            <pc:docMk/>
            <pc:sldMk cId="3061663345" sldId="1004"/>
            <ac:spMk id="18" creationId="{7AF3A527-D77E-F64D-A546-349A8042901F}"/>
          </ac:spMkLst>
        </pc:spChg>
        <pc:picChg chg="mod">
          <ac:chgData name="Weihua Hu" userId="9989cbae-e768-48b4-bcc8-7120afda6378" providerId="ADAL" clId="{A13F9EAD-9D4D-5043-881D-E986D88C8A8B}" dt="2021-02-06T02:58:58.556" v="3122" actId="1076"/>
          <ac:picMkLst>
            <pc:docMk/>
            <pc:sldMk cId="3061663345" sldId="1004"/>
            <ac:picMk id="7" creationId="{00000000-0000-0000-0000-000000000000}"/>
          </ac:picMkLst>
        </pc:picChg>
      </pc:sldChg>
      <pc:sldChg chg="add del">
        <pc:chgData name="Weihua Hu" userId="9989cbae-e768-48b4-bcc8-7120afda6378" providerId="ADAL" clId="{A13F9EAD-9D4D-5043-881D-E986D88C8A8B}" dt="2021-02-06T03:00:00.903" v="3197" actId="2696"/>
        <pc:sldMkLst>
          <pc:docMk/>
          <pc:sldMk cId="1057558956" sldId="1005"/>
        </pc:sldMkLst>
      </pc:sldChg>
      <pc:sldChg chg="modSp add mod">
        <pc:chgData name="Weihua Hu" userId="9989cbae-e768-48b4-bcc8-7120afda6378" providerId="ADAL" clId="{A13F9EAD-9D4D-5043-881D-E986D88C8A8B}" dt="2021-02-09T04:21:27.080" v="25401" actId="1076"/>
        <pc:sldMkLst>
          <pc:docMk/>
          <pc:sldMk cId="3655311786" sldId="1005"/>
        </pc:sldMkLst>
        <pc:spChg chg="mod">
          <ac:chgData name="Weihua Hu" userId="9989cbae-e768-48b4-bcc8-7120afda6378" providerId="ADAL" clId="{A13F9EAD-9D4D-5043-881D-E986D88C8A8B}" dt="2021-02-06T04:45:31.456" v="3529" actId="20577"/>
          <ac:spMkLst>
            <pc:docMk/>
            <pc:sldMk cId="3655311786" sldId="1005"/>
            <ac:spMk id="2" creationId="{00000000-0000-0000-0000-000000000000}"/>
          </ac:spMkLst>
        </pc:spChg>
        <pc:spChg chg="mod">
          <ac:chgData name="Weihua Hu" userId="9989cbae-e768-48b4-bcc8-7120afda6378" providerId="ADAL" clId="{A13F9EAD-9D4D-5043-881D-E986D88C8A8B}" dt="2021-02-08T22:27:17.774" v="14641" actId="113"/>
          <ac:spMkLst>
            <pc:docMk/>
            <pc:sldMk cId="3655311786" sldId="1005"/>
            <ac:spMk id="3" creationId="{00000000-0000-0000-0000-000000000000}"/>
          </ac:spMkLst>
        </pc:spChg>
        <pc:spChg chg="mod">
          <ac:chgData name="Weihua Hu" userId="9989cbae-e768-48b4-bcc8-7120afda6378" providerId="ADAL" clId="{A13F9EAD-9D4D-5043-881D-E986D88C8A8B}" dt="2021-02-09T04:21:27.080" v="25401" actId="1076"/>
          <ac:spMkLst>
            <pc:docMk/>
            <pc:sldMk cId="3655311786" sldId="1005"/>
            <ac:spMk id="10" creationId="{00000000-0000-0000-0000-000000000000}"/>
          </ac:spMkLst>
        </pc:spChg>
        <pc:spChg chg="mod">
          <ac:chgData name="Weihua Hu" userId="9989cbae-e768-48b4-bcc8-7120afda6378" providerId="ADAL" clId="{A13F9EAD-9D4D-5043-881D-E986D88C8A8B}" dt="2021-02-09T04:20:40.812" v="25365" actId="1076"/>
          <ac:spMkLst>
            <pc:docMk/>
            <pc:sldMk cId="3655311786" sldId="1005"/>
            <ac:spMk id="17" creationId="{86A0C9F2-4874-354B-ACA9-A0ACA58FEBC4}"/>
          </ac:spMkLst>
        </pc:spChg>
      </pc:sldChg>
      <pc:sldChg chg="modSp add mod ord">
        <pc:chgData name="Weihua Hu" userId="9989cbae-e768-48b4-bcc8-7120afda6378" providerId="ADAL" clId="{A13F9EAD-9D4D-5043-881D-E986D88C8A8B}" dt="2021-02-09T04:21:14.656" v="25386" actId="20577"/>
        <pc:sldMkLst>
          <pc:docMk/>
          <pc:sldMk cId="358368998" sldId="1006"/>
        </pc:sldMkLst>
        <pc:spChg chg="mod">
          <ac:chgData name="Weihua Hu" userId="9989cbae-e768-48b4-bcc8-7120afda6378" providerId="ADAL" clId="{A13F9EAD-9D4D-5043-881D-E986D88C8A8B}" dt="2021-02-06T04:45:18.965" v="3526" actId="20577"/>
          <ac:spMkLst>
            <pc:docMk/>
            <pc:sldMk cId="358368998" sldId="1006"/>
            <ac:spMk id="2" creationId="{00000000-0000-0000-0000-000000000000}"/>
          </ac:spMkLst>
        </pc:spChg>
        <pc:spChg chg="mod">
          <ac:chgData name="Weihua Hu" userId="9989cbae-e768-48b4-bcc8-7120afda6378" providerId="ADAL" clId="{A13F9EAD-9D4D-5043-881D-E986D88C8A8B}" dt="2021-02-08T22:27:13.068" v="14640" actId="113"/>
          <ac:spMkLst>
            <pc:docMk/>
            <pc:sldMk cId="358368998" sldId="1006"/>
            <ac:spMk id="3" creationId="{00000000-0000-0000-0000-000000000000}"/>
          </ac:spMkLst>
        </pc:spChg>
        <pc:spChg chg="mod">
          <ac:chgData name="Weihua Hu" userId="9989cbae-e768-48b4-bcc8-7120afda6378" providerId="ADAL" clId="{A13F9EAD-9D4D-5043-881D-E986D88C8A8B}" dt="2021-02-09T04:21:14.656" v="25386" actId="20577"/>
          <ac:spMkLst>
            <pc:docMk/>
            <pc:sldMk cId="358368998" sldId="1006"/>
            <ac:spMk id="10" creationId="{00000000-0000-0000-0000-000000000000}"/>
          </ac:spMkLst>
        </pc:spChg>
        <pc:spChg chg="mod">
          <ac:chgData name="Weihua Hu" userId="9989cbae-e768-48b4-bcc8-7120afda6378" providerId="ADAL" clId="{A13F9EAD-9D4D-5043-881D-E986D88C8A8B}" dt="2021-02-09T04:20:34.081" v="25364" actId="1076"/>
          <ac:spMkLst>
            <pc:docMk/>
            <pc:sldMk cId="358368998" sldId="1006"/>
            <ac:spMk id="17" creationId="{86A0C9F2-4874-354B-ACA9-A0ACA58FEBC4}"/>
          </ac:spMkLst>
        </pc:spChg>
      </pc:sldChg>
      <pc:sldChg chg="add del">
        <pc:chgData name="Weihua Hu" userId="9989cbae-e768-48b4-bcc8-7120afda6378" providerId="ADAL" clId="{A13F9EAD-9D4D-5043-881D-E986D88C8A8B}" dt="2021-02-06T03:00:01.824" v="3198" actId="2696"/>
        <pc:sldMkLst>
          <pc:docMk/>
          <pc:sldMk cId="3505172217" sldId="1006"/>
        </pc:sldMkLst>
      </pc:sldChg>
      <pc:sldChg chg="modSp add mod">
        <pc:chgData name="Weihua Hu" userId="9989cbae-e768-48b4-bcc8-7120afda6378" providerId="ADAL" clId="{A13F9EAD-9D4D-5043-881D-E986D88C8A8B}" dt="2021-02-06T04:26:51.823" v="3316" actId="20577"/>
        <pc:sldMkLst>
          <pc:docMk/>
          <pc:sldMk cId="1652482627" sldId="1007"/>
        </pc:sldMkLst>
        <pc:spChg chg="mod">
          <ac:chgData name="Weihua Hu" userId="9989cbae-e768-48b4-bcc8-7120afda6378" providerId="ADAL" clId="{A13F9EAD-9D4D-5043-881D-E986D88C8A8B}" dt="2021-02-06T04:26:51.823" v="3316" actId="20577"/>
          <ac:spMkLst>
            <pc:docMk/>
            <pc:sldMk cId="1652482627" sldId="1007"/>
            <ac:spMk id="7" creationId="{00000000-0000-0000-0000-000000000000}"/>
          </ac:spMkLst>
        </pc:spChg>
      </pc:sldChg>
      <pc:sldChg chg="modSp add mod">
        <pc:chgData name="Weihua Hu" userId="9989cbae-e768-48b4-bcc8-7120afda6378" providerId="ADAL" clId="{A13F9EAD-9D4D-5043-881D-E986D88C8A8B}" dt="2021-02-06T04:27:44.120" v="3360" actId="20577"/>
        <pc:sldMkLst>
          <pc:docMk/>
          <pc:sldMk cId="4040847841" sldId="1008"/>
        </pc:sldMkLst>
        <pc:spChg chg="mod">
          <ac:chgData name="Weihua Hu" userId="9989cbae-e768-48b4-bcc8-7120afda6378" providerId="ADAL" clId="{A13F9EAD-9D4D-5043-881D-E986D88C8A8B}" dt="2021-02-06T04:27:44.120" v="3360" actId="20577"/>
          <ac:spMkLst>
            <pc:docMk/>
            <pc:sldMk cId="4040847841" sldId="1008"/>
            <ac:spMk id="7" creationId="{00000000-0000-0000-0000-000000000000}"/>
          </ac:spMkLst>
        </pc:spChg>
      </pc:sldChg>
      <pc:sldChg chg="modSp add mod">
        <pc:chgData name="Weihua Hu" userId="9989cbae-e768-48b4-bcc8-7120afda6378" providerId="ADAL" clId="{A13F9EAD-9D4D-5043-881D-E986D88C8A8B}" dt="2021-02-06T04:28:17.743" v="3395" actId="20577"/>
        <pc:sldMkLst>
          <pc:docMk/>
          <pc:sldMk cId="1031821864" sldId="1009"/>
        </pc:sldMkLst>
        <pc:spChg chg="mod">
          <ac:chgData name="Weihua Hu" userId="9989cbae-e768-48b4-bcc8-7120afda6378" providerId="ADAL" clId="{A13F9EAD-9D4D-5043-881D-E986D88C8A8B}" dt="2021-02-06T04:28:17.743" v="3395" actId="20577"/>
          <ac:spMkLst>
            <pc:docMk/>
            <pc:sldMk cId="1031821864" sldId="1009"/>
            <ac:spMk id="2" creationId="{00000000-0000-0000-0000-000000000000}"/>
          </ac:spMkLst>
        </pc:spChg>
      </pc:sldChg>
      <pc:sldChg chg="addSp delSp modSp new del mod">
        <pc:chgData name="Weihua Hu" userId="9989cbae-e768-48b4-bcc8-7120afda6378" providerId="ADAL" clId="{A13F9EAD-9D4D-5043-881D-E986D88C8A8B}" dt="2021-02-09T04:31:00.605" v="25691" actId="2696"/>
        <pc:sldMkLst>
          <pc:docMk/>
          <pc:sldMk cId="1356070512" sldId="1010"/>
        </pc:sldMkLst>
        <pc:spChg chg="mod">
          <ac:chgData name="Weihua Hu" userId="9989cbae-e768-48b4-bcc8-7120afda6378" providerId="ADAL" clId="{A13F9EAD-9D4D-5043-881D-E986D88C8A8B}" dt="2021-02-06T05:27:36.491" v="4663" actId="20577"/>
          <ac:spMkLst>
            <pc:docMk/>
            <pc:sldMk cId="1356070512" sldId="1010"/>
            <ac:spMk id="2" creationId="{56AF0292-A88C-D640-9693-9911ABBA5BBF}"/>
          </ac:spMkLst>
        </pc:spChg>
        <pc:spChg chg="mod">
          <ac:chgData name="Weihua Hu" userId="9989cbae-e768-48b4-bcc8-7120afda6378" providerId="ADAL" clId="{A13F9EAD-9D4D-5043-881D-E986D88C8A8B}" dt="2021-02-06T07:30:58.171" v="6230" actId="20577"/>
          <ac:spMkLst>
            <pc:docMk/>
            <pc:sldMk cId="1356070512" sldId="1010"/>
            <ac:spMk id="3" creationId="{9B8CEC6B-5CE4-E84F-B741-E9A72C12FBC1}"/>
          </ac:spMkLst>
        </pc:spChg>
        <pc:spChg chg="add mod">
          <ac:chgData name="Weihua Hu" userId="9989cbae-e768-48b4-bcc8-7120afda6378" providerId="ADAL" clId="{A13F9EAD-9D4D-5043-881D-E986D88C8A8B}" dt="2021-02-06T06:25:43.634" v="5324" actId="1076"/>
          <ac:spMkLst>
            <pc:docMk/>
            <pc:sldMk cId="1356070512" sldId="1010"/>
            <ac:spMk id="9" creationId="{E545FB71-CED9-CC48-BC01-0F9FCC3EAC39}"/>
          </ac:spMkLst>
        </pc:spChg>
        <pc:spChg chg="add del mod">
          <ac:chgData name="Weihua Hu" userId="9989cbae-e768-48b4-bcc8-7120afda6378" providerId="ADAL" clId="{A13F9EAD-9D4D-5043-881D-E986D88C8A8B}" dt="2021-02-06T05:57:04.036" v="4918" actId="478"/>
          <ac:spMkLst>
            <pc:docMk/>
            <pc:sldMk cId="1356070512" sldId="1010"/>
            <ac:spMk id="10" creationId="{942BBEDB-E2E9-2143-93CA-850810C517B7}"/>
          </ac:spMkLst>
        </pc:spChg>
        <pc:spChg chg="add mod">
          <ac:chgData name="Weihua Hu" userId="9989cbae-e768-48b4-bcc8-7120afda6378" providerId="ADAL" clId="{A13F9EAD-9D4D-5043-881D-E986D88C8A8B}" dt="2021-02-06T05:59:31.390" v="5041" actId="1076"/>
          <ac:spMkLst>
            <pc:docMk/>
            <pc:sldMk cId="1356070512" sldId="1010"/>
            <ac:spMk id="11" creationId="{8CF212D7-CDBE-A542-8625-2B2D3E240CEB}"/>
          </ac:spMkLst>
        </pc:spChg>
        <pc:spChg chg="add del mod">
          <ac:chgData name="Weihua Hu" userId="9989cbae-e768-48b4-bcc8-7120afda6378" providerId="ADAL" clId="{A13F9EAD-9D4D-5043-881D-E986D88C8A8B}" dt="2021-02-06T05:58:45.470" v="4975" actId="478"/>
          <ac:spMkLst>
            <pc:docMk/>
            <pc:sldMk cId="1356070512" sldId="1010"/>
            <ac:spMk id="12" creationId="{EED1B711-4720-B249-A69E-94FA7955F219}"/>
          </ac:spMkLst>
        </pc:spChg>
        <pc:spChg chg="add del mod">
          <ac:chgData name="Weihua Hu" userId="9989cbae-e768-48b4-bcc8-7120afda6378" providerId="ADAL" clId="{A13F9EAD-9D4D-5043-881D-E986D88C8A8B}" dt="2021-02-06T05:57:05.071" v="4919" actId="478"/>
          <ac:spMkLst>
            <pc:docMk/>
            <pc:sldMk cId="1356070512" sldId="1010"/>
            <ac:spMk id="13" creationId="{1CB44703-D74B-124D-81D5-1C1A7C91849A}"/>
          </ac:spMkLst>
        </pc:spChg>
        <pc:spChg chg="add del mod">
          <ac:chgData name="Weihua Hu" userId="9989cbae-e768-48b4-bcc8-7120afda6378" providerId="ADAL" clId="{A13F9EAD-9D4D-5043-881D-E986D88C8A8B}" dt="2021-02-06T05:57:00.659" v="4916" actId="478"/>
          <ac:spMkLst>
            <pc:docMk/>
            <pc:sldMk cId="1356070512" sldId="1010"/>
            <ac:spMk id="14" creationId="{DE42D78E-7B9B-464B-BC2D-0F978674F881}"/>
          </ac:spMkLst>
        </pc:spChg>
        <pc:spChg chg="add del mod">
          <ac:chgData name="Weihua Hu" userId="9989cbae-e768-48b4-bcc8-7120afda6378" providerId="ADAL" clId="{A13F9EAD-9D4D-5043-881D-E986D88C8A8B}" dt="2021-02-06T05:57:14.312" v="4926" actId="478"/>
          <ac:spMkLst>
            <pc:docMk/>
            <pc:sldMk cId="1356070512" sldId="1010"/>
            <ac:spMk id="15" creationId="{86DFAFE8-E551-9D46-8FE6-2A1D4455EA7D}"/>
          </ac:spMkLst>
        </pc:spChg>
        <pc:spChg chg="add del mod">
          <ac:chgData name="Weihua Hu" userId="9989cbae-e768-48b4-bcc8-7120afda6378" providerId="ADAL" clId="{A13F9EAD-9D4D-5043-881D-E986D88C8A8B}" dt="2021-02-06T05:57:07.863" v="4921" actId="478"/>
          <ac:spMkLst>
            <pc:docMk/>
            <pc:sldMk cId="1356070512" sldId="1010"/>
            <ac:spMk id="16" creationId="{B5384AB8-655A-8944-B9B9-5FE4DBA594E0}"/>
          </ac:spMkLst>
        </pc:spChg>
        <pc:spChg chg="add del mod">
          <ac:chgData name="Weihua Hu" userId="9989cbae-e768-48b4-bcc8-7120afda6378" providerId="ADAL" clId="{A13F9EAD-9D4D-5043-881D-E986D88C8A8B}" dt="2021-02-06T05:57:09.614" v="4922" actId="478"/>
          <ac:spMkLst>
            <pc:docMk/>
            <pc:sldMk cId="1356070512" sldId="1010"/>
            <ac:spMk id="17" creationId="{0ACFC18C-5ECE-EE44-BE89-8498B9842B4D}"/>
          </ac:spMkLst>
        </pc:spChg>
        <pc:spChg chg="add del mod">
          <ac:chgData name="Weihua Hu" userId="9989cbae-e768-48b4-bcc8-7120afda6378" providerId="ADAL" clId="{A13F9EAD-9D4D-5043-881D-E986D88C8A8B}" dt="2021-02-06T05:57:12.050" v="4924" actId="478"/>
          <ac:spMkLst>
            <pc:docMk/>
            <pc:sldMk cId="1356070512" sldId="1010"/>
            <ac:spMk id="18" creationId="{C77C872E-FAE0-0742-B0D2-712B75E09607}"/>
          </ac:spMkLst>
        </pc:spChg>
        <pc:spChg chg="add del mod">
          <ac:chgData name="Weihua Hu" userId="9989cbae-e768-48b4-bcc8-7120afda6378" providerId="ADAL" clId="{A13F9EAD-9D4D-5043-881D-E986D88C8A8B}" dt="2021-02-06T05:57:13.211" v="4925" actId="478"/>
          <ac:spMkLst>
            <pc:docMk/>
            <pc:sldMk cId="1356070512" sldId="1010"/>
            <ac:spMk id="19" creationId="{419FDB80-E206-094C-8A4D-F7B773AF35B3}"/>
          </ac:spMkLst>
        </pc:spChg>
        <pc:spChg chg="add del mod">
          <ac:chgData name="Weihua Hu" userId="9989cbae-e768-48b4-bcc8-7120afda6378" providerId="ADAL" clId="{A13F9EAD-9D4D-5043-881D-E986D88C8A8B}" dt="2021-02-06T05:56:58.999" v="4915" actId="478"/>
          <ac:spMkLst>
            <pc:docMk/>
            <pc:sldMk cId="1356070512" sldId="1010"/>
            <ac:spMk id="20" creationId="{D3AD24CE-FFD3-8548-B75C-BB27831428BD}"/>
          </ac:spMkLst>
        </pc:spChg>
        <pc:spChg chg="add del mod">
          <ac:chgData name="Weihua Hu" userId="9989cbae-e768-48b4-bcc8-7120afda6378" providerId="ADAL" clId="{A13F9EAD-9D4D-5043-881D-E986D88C8A8B}" dt="2021-02-06T05:56:57.842" v="4914" actId="478"/>
          <ac:spMkLst>
            <pc:docMk/>
            <pc:sldMk cId="1356070512" sldId="1010"/>
            <ac:spMk id="21" creationId="{DA2D1289-E1A0-1742-83BF-0060318B47A0}"/>
          </ac:spMkLst>
        </pc:spChg>
        <pc:spChg chg="add del mod">
          <ac:chgData name="Weihua Hu" userId="9989cbae-e768-48b4-bcc8-7120afda6378" providerId="ADAL" clId="{A13F9EAD-9D4D-5043-881D-E986D88C8A8B}" dt="2021-02-06T05:56:53.343" v="4913"/>
          <ac:spMkLst>
            <pc:docMk/>
            <pc:sldMk cId="1356070512" sldId="1010"/>
            <ac:spMk id="22" creationId="{86170D88-15E4-4740-B570-5E991D90B9A0}"/>
          </ac:spMkLst>
        </pc:spChg>
        <pc:spChg chg="add del mod">
          <ac:chgData name="Weihua Hu" userId="9989cbae-e768-48b4-bcc8-7120afda6378" providerId="ADAL" clId="{A13F9EAD-9D4D-5043-881D-E986D88C8A8B}" dt="2021-02-06T05:56:52.445" v="4909"/>
          <ac:spMkLst>
            <pc:docMk/>
            <pc:sldMk cId="1356070512" sldId="1010"/>
            <ac:spMk id="23" creationId="{DE162100-7877-EE4F-9200-57BE03A16A68}"/>
          </ac:spMkLst>
        </pc:spChg>
        <pc:spChg chg="add del mod">
          <ac:chgData name="Weihua Hu" userId="9989cbae-e768-48b4-bcc8-7120afda6378" providerId="ADAL" clId="{A13F9EAD-9D4D-5043-881D-E986D88C8A8B}" dt="2021-02-06T05:56:50.662" v="4903"/>
          <ac:spMkLst>
            <pc:docMk/>
            <pc:sldMk cId="1356070512" sldId="1010"/>
            <ac:spMk id="24" creationId="{D09D2C6F-07CA-9A4F-AF8A-987B98A8DD89}"/>
          </ac:spMkLst>
        </pc:spChg>
        <pc:spChg chg="add del mod">
          <ac:chgData name="Weihua Hu" userId="9989cbae-e768-48b4-bcc8-7120afda6378" providerId="ADAL" clId="{A13F9EAD-9D4D-5043-881D-E986D88C8A8B}" dt="2021-02-06T05:56:50.395" v="4901"/>
          <ac:spMkLst>
            <pc:docMk/>
            <pc:sldMk cId="1356070512" sldId="1010"/>
            <ac:spMk id="25" creationId="{4975E597-1007-6144-BBC8-53868C26A744}"/>
          </ac:spMkLst>
        </pc:spChg>
        <pc:spChg chg="add del mod">
          <ac:chgData name="Weihua Hu" userId="9989cbae-e768-48b4-bcc8-7120afda6378" providerId="ADAL" clId="{A13F9EAD-9D4D-5043-881D-E986D88C8A8B}" dt="2021-02-06T05:56:49.133" v="4897"/>
          <ac:spMkLst>
            <pc:docMk/>
            <pc:sldMk cId="1356070512" sldId="1010"/>
            <ac:spMk id="26" creationId="{8C309BAB-09EF-7744-9ED9-A5E9E1377C84}"/>
          </ac:spMkLst>
        </pc:spChg>
        <pc:spChg chg="add mod">
          <ac:chgData name="Weihua Hu" userId="9989cbae-e768-48b4-bcc8-7120afda6378" providerId="ADAL" clId="{A13F9EAD-9D4D-5043-881D-E986D88C8A8B}" dt="2021-02-06T05:59:31.390" v="5041" actId="1076"/>
          <ac:spMkLst>
            <pc:docMk/>
            <pc:sldMk cId="1356070512" sldId="1010"/>
            <ac:spMk id="27" creationId="{342EB479-B441-B24E-B522-695D2689619F}"/>
          </ac:spMkLst>
        </pc:spChg>
        <pc:spChg chg="add mod">
          <ac:chgData name="Weihua Hu" userId="9989cbae-e768-48b4-bcc8-7120afda6378" providerId="ADAL" clId="{A13F9EAD-9D4D-5043-881D-E986D88C8A8B}" dt="2021-02-06T06:02:13.763" v="5061" actId="207"/>
          <ac:spMkLst>
            <pc:docMk/>
            <pc:sldMk cId="1356070512" sldId="1010"/>
            <ac:spMk id="31" creationId="{9783C9A8-7C19-B243-9390-B2831BEAB526}"/>
          </ac:spMkLst>
        </pc:spChg>
        <pc:spChg chg="add mod">
          <ac:chgData name="Weihua Hu" userId="9989cbae-e768-48b4-bcc8-7120afda6378" providerId="ADAL" clId="{A13F9EAD-9D4D-5043-881D-E986D88C8A8B}" dt="2021-02-06T06:02:19.615" v="5063" actId="1076"/>
          <ac:spMkLst>
            <pc:docMk/>
            <pc:sldMk cId="1356070512" sldId="1010"/>
            <ac:spMk id="32" creationId="{F76726EE-E616-FB4E-A777-3E569F2C9723}"/>
          </ac:spMkLst>
        </pc:spChg>
        <pc:spChg chg="add mod">
          <ac:chgData name="Weihua Hu" userId="9989cbae-e768-48b4-bcc8-7120afda6378" providerId="ADAL" clId="{A13F9EAD-9D4D-5043-881D-E986D88C8A8B}" dt="2021-02-06T06:32:21.494" v="5500" actId="1038"/>
          <ac:spMkLst>
            <pc:docMk/>
            <pc:sldMk cId="1356070512" sldId="1010"/>
            <ac:spMk id="33" creationId="{C51D5A28-AEB4-484D-BDF5-CF005E1364D2}"/>
          </ac:spMkLst>
        </pc:spChg>
        <pc:spChg chg="add mod">
          <ac:chgData name="Weihua Hu" userId="9989cbae-e768-48b4-bcc8-7120afda6378" providerId="ADAL" clId="{A13F9EAD-9D4D-5043-881D-E986D88C8A8B}" dt="2021-02-06T06:32:14.040" v="5491" actId="1076"/>
          <ac:spMkLst>
            <pc:docMk/>
            <pc:sldMk cId="1356070512" sldId="1010"/>
            <ac:spMk id="35" creationId="{2A9D6C21-7CF3-2946-9C2A-902242433A9B}"/>
          </ac:spMkLst>
        </pc:spChg>
        <pc:spChg chg="add mod">
          <ac:chgData name="Weihua Hu" userId="9989cbae-e768-48b4-bcc8-7120afda6378" providerId="ADAL" clId="{A13F9EAD-9D4D-5043-881D-E986D88C8A8B}" dt="2021-02-06T06:32:14.040" v="5491" actId="1076"/>
          <ac:spMkLst>
            <pc:docMk/>
            <pc:sldMk cId="1356070512" sldId="1010"/>
            <ac:spMk id="36" creationId="{E45C533B-52EB-E043-80E8-D0D974D1F273}"/>
          </ac:spMkLst>
        </pc:spChg>
        <pc:spChg chg="add mod">
          <ac:chgData name="Weihua Hu" userId="9989cbae-e768-48b4-bcc8-7120afda6378" providerId="ADAL" clId="{A13F9EAD-9D4D-5043-881D-E986D88C8A8B}" dt="2021-02-06T07:31:18.399" v="6235" actId="1076"/>
          <ac:spMkLst>
            <pc:docMk/>
            <pc:sldMk cId="1356070512" sldId="1010"/>
            <ac:spMk id="37" creationId="{94F1B8F5-564A-554C-9FF0-CF89BEBF3643}"/>
          </ac:spMkLst>
        </pc:spChg>
        <pc:spChg chg="add mod">
          <ac:chgData name="Weihua Hu" userId="9989cbae-e768-48b4-bcc8-7120afda6378" providerId="ADAL" clId="{A13F9EAD-9D4D-5043-881D-E986D88C8A8B}" dt="2021-02-06T07:31:10.987" v="6234" actId="1076"/>
          <ac:spMkLst>
            <pc:docMk/>
            <pc:sldMk cId="1356070512" sldId="1010"/>
            <ac:spMk id="38" creationId="{834C3C31-79FE-2445-B35D-948FB8122432}"/>
          </ac:spMkLst>
        </pc:spChg>
        <pc:spChg chg="add mod">
          <ac:chgData name="Weihua Hu" userId="9989cbae-e768-48b4-bcc8-7120afda6378" providerId="ADAL" clId="{A13F9EAD-9D4D-5043-881D-E986D88C8A8B}" dt="2021-02-06T06:32:21.494" v="5500" actId="1038"/>
          <ac:spMkLst>
            <pc:docMk/>
            <pc:sldMk cId="1356070512" sldId="1010"/>
            <ac:spMk id="39" creationId="{7D631BDD-9D6C-3F46-8AFA-D8579BDB980B}"/>
          </ac:spMkLst>
        </pc:spChg>
        <pc:spChg chg="add mod">
          <ac:chgData name="Weihua Hu" userId="9989cbae-e768-48b4-bcc8-7120afda6378" providerId="ADAL" clId="{A13F9EAD-9D4D-5043-881D-E986D88C8A8B}" dt="2021-02-06T07:31:48.944" v="6244" actId="20577"/>
          <ac:spMkLst>
            <pc:docMk/>
            <pc:sldMk cId="1356070512" sldId="1010"/>
            <ac:spMk id="40" creationId="{E475550F-B957-934A-B11D-BDFB3B1A466E}"/>
          </ac:spMkLst>
        </pc:spChg>
        <pc:spChg chg="add mod">
          <ac:chgData name="Weihua Hu" userId="9989cbae-e768-48b4-bcc8-7120afda6378" providerId="ADAL" clId="{A13F9EAD-9D4D-5043-881D-E986D88C8A8B}" dt="2021-02-06T07:31:42.367" v="6239" actId="1076"/>
          <ac:spMkLst>
            <pc:docMk/>
            <pc:sldMk cId="1356070512" sldId="1010"/>
            <ac:spMk id="41" creationId="{9745763B-1104-1842-B644-FD7074CC282B}"/>
          </ac:spMkLst>
        </pc:spChg>
        <pc:spChg chg="add mod">
          <ac:chgData name="Weihua Hu" userId="9989cbae-e768-48b4-bcc8-7120afda6378" providerId="ADAL" clId="{A13F9EAD-9D4D-5043-881D-E986D88C8A8B}" dt="2021-02-06T07:31:47.126" v="6242" actId="20577"/>
          <ac:spMkLst>
            <pc:docMk/>
            <pc:sldMk cId="1356070512" sldId="1010"/>
            <ac:spMk id="42" creationId="{B1D322EC-D3C4-6C4A-BB4A-09D6955D558D}"/>
          </ac:spMkLst>
        </pc:spChg>
        <pc:spChg chg="add mod">
          <ac:chgData name="Weihua Hu" userId="9989cbae-e768-48b4-bcc8-7120afda6378" providerId="ADAL" clId="{A13F9EAD-9D4D-5043-881D-E986D88C8A8B}" dt="2021-02-06T07:30:56.147" v="6224" actId="1076"/>
          <ac:spMkLst>
            <pc:docMk/>
            <pc:sldMk cId="1356070512" sldId="1010"/>
            <ac:spMk id="43" creationId="{F23BCBB6-25BD-4D4B-96C8-C46FA0F6D893}"/>
          </ac:spMkLst>
        </pc:spChg>
        <pc:spChg chg="add mod">
          <ac:chgData name="Weihua Hu" userId="9989cbae-e768-48b4-bcc8-7120afda6378" providerId="ADAL" clId="{A13F9EAD-9D4D-5043-881D-E986D88C8A8B}" dt="2021-02-06T07:31:05.439" v="6231" actId="1076"/>
          <ac:spMkLst>
            <pc:docMk/>
            <pc:sldMk cId="1356070512" sldId="1010"/>
            <ac:spMk id="44" creationId="{A4E8CDAC-4525-1B44-B8C3-0F40B42DEBED}"/>
          </ac:spMkLst>
        </pc:spChg>
        <pc:spChg chg="add del mod">
          <ac:chgData name="Weihua Hu" userId="9989cbae-e768-48b4-bcc8-7120afda6378" providerId="ADAL" clId="{A13F9EAD-9D4D-5043-881D-E986D88C8A8B}" dt="2021-02-06T06:28:28.291" v="5469" actId="478"/>
          <ac:spMkLst>
            <pc:docMk/>
            <pc:sldMk cId="1356070512" sldId="1010"/>
            <ac:spMk id="45" creationId="{F14CC2FD-381C-A149-B755-9B6EF9FAFAAC}"/>
          </ac:spMkLst>
        </pc:spChg>
        <pc:spChg chg="add mod">
          <ac:chgData name="Weihua Hu" userId="9989cbae-e768-48b4-bcc8-7120afda6378" providerId="ADAL" clId="{A13F9EAD-9D4D-5043-881D-E986D88C8A8B}" dt="2021-02-06T06:32:14.040" v="5491" actId="1076"/>
          <ac:spMkLst>
            <pc:docMk/>
            <pc:sldMk cId="1356070512" sldId="1010"/>
            <ac:spMk id="46" creationId="{AB596863-3243-E944-A43A-A32F83B8A018}"/>
          </ac:spMkLst>
        </pc:spChg>
        <pc:grpChg chg="add mod">
          <ac:chgData name="Weihua Hu" userId="9989cbae-e768-48b4-bcc8-7120afda6378" providerId="ADAL" clId="{A13F9EAD-9D4D-5043-881D-E986D88C8A8B}" dt="2021-02-06T07:31:18.399" v="6235" actId="1076"/>
          <ac:grpSpMkLst>
            <pc:docMk/>
            <pc:sldMk cId="1356070512" sldId="1010"/>
            <ac:grpSpMk id="29" creationId="{91111206-AD88-F846-9F75-CF4129841504}"/>
          </ac:grpSpMkLst>
        </pc:grpChg>
        <pc:grpChg chg="add mod">
          <ac:chgData name="Weihua Hu" userId="9989cbae-e768-48b4-bcc8-7120afda6378" providerId="ADAL" clId="{A13F9EAD-9D4D-5043-881D-E986D88C8A8B}" dt="2021-02-06T07:31:10.987" v="6234" actId="1076"/>
          <ac:grpSpMkLst>
            <pc:docMk/>
            <pc:sldMk cId="1356070512" sldId="1010"/>
            <ac:grpSpMk id="30" creationId="{2E0635C2-56CA-BA42-AB32-91EA57AF5825}"/>
          </ac:grpSpMkLst>
        </pc:grpChg>
        <pc:grpChg chg="add mod">
          <ac:chgData name="Weihua Hu" userId="9989cbae-e768-48b4-bcc8-7120afda6378" providerId="ADAL" clId="{A13F9EAD-9D4D-5043-881D-E986D88C8A8B}" dt="2021-02-06T06:32:14.040" v="5491" actId="1076"/>
          <ac:grpSpMkLst>
            <pc:docMk/>
            <pc:sldMk cId="1356070512" sldId="1010"/>
            <ac:grpSpMk id="34" creationId="{A4593215-F64A-BD41-82CE-289C3268466D}"/>
          </ac:grpSpMkLst>
        </pc:grpChg>
        <pc:picChg chg="add mod">
          <ac:chgData name="Weihua Hu" userId="9989cbae-e768-48b4-bcc8-7120afda6378" providerId="ADAL" clId="{A13F9EAD-9D4D-5043-881D-E986D88C8A8B}" dt="2021-02-06T05:59:31.390" v="5041" actId="1076"/>
          <ac:picMkLst>
            <pc:docMk/>
            <pc:sldMk cId="1356070512" sldId="1010"/>
            <ac:picMk id="7" creationId="{395F3C19-F164-9249-9C01-9D88A8A7E37A}"/>
          </ac:picMkLst>
        </pc:picChg>
        <pc:picChg chg="add mod">
          <ac:chgData name="Weihua Hu" userId="9989cbae-e768-48b4-bcc8-7120afda6378" providerId="ADAL" clId="{A13F9EAD-9D4D-5043-881D-E986D88C8A8B}" dt="2021-02-06T05:59:31.390" v="5041" actId="1076"/>
          <ac:picMkLst>
            <pc:docMk/>
            <pc:sldMk cId="1356070512" sldId="1010"/>
            <ac:picMk id="8" creationId="{855E7608-8721-B441-8D40-5163F324B0E2}"/>
          </ac:picMkLst>
        </pc:picChg>
        <pc:picChg chg="add mod modCrop">
          <ac:chgData name="Weihua Hu" userId="9989cbae-e768-48b4-bcc8-7120afda6378" providerId="ADAL" clId="{A13F9EAD-9D4D-5043-881D-E986D88C8A8B}" dt="2021-02-06T06:03:44.575" v="5077" actId="1076"/>
          <ac:picMkLst>
            <pc:docMk/>
            <pc:sldMk cId="1356070512" sldId="1010"/>
            <ac:picMk id="28" creationId="{5B625800-FCB7-6741-85F5-3FBCF6E46F0C}"/>
          </ac:picMkLst>
        </pc:picChg>
      </pc:sldChg>
      <pc:sldChg chg="modSp new del mod">
        <pc:chgData name="Weihua Hu" userId="9989cbae-e768-48b4-bcc8-7120afda6378" providerId="ADAL" clId="{A13F9EAD-9D4D-5043-881D-E986D88C8A8B}" dt="2021-02-06T05:24:21.787" v="4498" actId="2696"/>
        <pc:sldMkLst>
          <pc:docMk/>
          <pc:sldMk cId="4183675558" sldId="1010"/>
        </pc:sldMkLst>
        <pc:spChg chg="mod">
          <ac:chgData name="Weihua Hu" userId="9989cbae-e768-48b4-bcc8-7120afda6378" providerId="ADAL" clId="{A13F9EAD-9D4D-5043-881D-E986D88C8A8B}" dt="2021-02-06T05:19:38.445" v="4452" actId="20577"/>
          <ac:spMkLst>
            <pc:docMk/>
            <pc:sldMk cId="4183675558" sldId="1010"/>
            <ac:spMk id="2" creationId="{E82AAA82-5252-874B-932E-9A29A9113FF8}"/>
          </ac:spMkLst>
        </pc:spChg>
        <pc:spChg chg="mod">
          <ac:chgData name="Weihua Hu" userId="9989cbae-e768-48b4-bcc8-7120afda6378" providerId="ADAL" clId="{A13F9EAD-9D4D-5043-881D-E986D88C8A8B}" dt="2021-02-06T05:24:11.502" v="4497" actId="20577"/>
          <ac:spMkLst>
            <pc:docMk/>
            <pc:sldMk cId="4183675558" sldId="1010"/>
            <ac:spMk id="3" creationId="{70BEF0C2-7920-A54F-8FF9-62ADEE3C6A91}"/>
          </ac:spMkLst>
        </pc:spChg>
      </pc:sldChg>
      <pc:sldChg chg="modSp add del mod">
        <pc:chgData name="Weihua Hu" userId="9989cbae-e768-48b4-bcc8-7120afda6378" providerId="ADAL" clId="{A13F9EAD-9D4D-5043-881D-E986D88C8A8B}" dt="2021-02-06T05:24:21.787" v="4498" actId="2696"/>
        <pc:sldMkLst>
          <pc:docMk/>
          <pc:sldMk cId="646997314" sldId="1011"/>
        </pc:sldMkLst>
        <pc:spChg chg="mod">
          <ac:chgData name="Weihua Hu" userId="9989cbae-e768-48b4-bcc8-7120afda6378" providerId="ADAL" clId="{A13F9EAD-9D4D-5043-881D-E986D88C8A8B}" dt="2021-02-06T05:02:09.373" v="3899" actId="20577"/>
          <ac:spMkLst>
            <pc:docMk/>
            <pc:sldMk cId="646997314" sldId="1011"/>
            <ac:spMk id="7" creationId="{00000000-0000-0000-0000-000000000000}"/>
          </ac:spMkLst>
        </pc:spChg>
      </pc:sldChg>
      <pc:sldChg chg="add del">
        <pc:chgData name="Weihua Hu" userId="9989cbae-e768-48b4-bcc8-7120afda6378" providerId="ADAL" clId="{A13F9EAD-9D4D-5043-881D-E986D88C8A8B}" dt="2021-02-08T18:38:46.285" v="9760" actId="2696"/>
        <pc:sldMkLst>
          <pc:docMk/>
          <pc:sldMk cId="2253884987" sldId="1011"/>
        </pc:sldMkLst>
      </pc:sldChg>
      <pc:sldChg chg="modSp new mod">
        <pc:chgData name="Weihua Hu" userId="9989cbae-e768-48b4-bcc8-7120afda6378" providerId="ADAL" clId="{A13F9EAD-9D4D-5043-881D-E986D88C8A8B}" dt="2021-02-06T21:05:42.684" v="7238" actId="113"/>
        <pc:sldMkLst>
          <pc:docMk/>
          <pc:sldMk cId="2071585473" sldId="1012"/>
        </pc:sldMkLst>
        <pc:spChg chg="mod">
          <ac:chgData name="Weihua Hu" userId="9989cbae-e768-48b4-bcc8-7120afda6378" providerId="ADAL" clId="{A13F9EAD-9D4D-5043-881D-E986D88C8A8B}" dt="2021-02-06T21:05:25.183" v="7237" actId="20577"/>
          <ac:spMkLst>
            <pc:docMk/>
            <pc:sldMk cId="2071585473" sldId="1012"/>
            <ac:spMk id="2" creationId="{200679F0-67C7-CF41-A072-BDB52FD64731}"/>
          </ac:spMkLst>
        </pc:spChg>
        <pc:spChg chg="mod">
          <ac:chgData name="Weihua Hu" userId="9989cbae-e768-48b4-bcc8-7120afda6378" providerId="ADAL" clId="{A13F9EAD-9D4D-5043-881D-E986D88C8A8B}" dt="2021-02-06T21:05:42.684" v="7238" actId="113"/>
          <ac:spMkLst>
            <pc:docMk/>
            <pc:sldMk cId="2071585473" sldId="1012"/>
            <ac:spMk id="3" creationId="{FA4DB693-A14E-494F-ABFD-A129097547A6}"/>
          </ac:spMkLst>
        </pc:spChg>
      </pc:sldChg>
      <pc:sldChg chg="delSp mod">
        <pc:chgData name="Weihua Hu" userId="9989cbae-e768-48b4-bcc8-7120afda6378" providerId="ADAL" clId="{A13F9EAD-9D4D-5043-881D-E986D88C8A8B}" dt="2021-02-08T03:43:08.791" v="7289" actId="478"/>
        <pc:sldMkLst>
          <pc:docMk/>
          <pc:sldMk cId="797823488" sldId="1795"/>
        </pc:sldMkLst>
        <pc:spChg chg="del">
          <ac:chgData name="Weihua Hu" userId="9989cbae-e768-48b4-bcc8-7120afda6378" providerId="ADAL" clId="{A13F9EAD-9D4D-5043-881D-E986D88C8A8B}" dt="2021-02-08T03:43:08.791" v="7289" actId="478"/>
          <ac:spMkLst>
            <pc:docMk/>
            <pc:sldMk cId="797823488" sldId="1795"/>
            <ac:spMk id="6" creationId="{EEC5F673-B7F0-2E4B-8F3E-C7BC9E965304}"/>
          </ac:spMkLst>
        </pc:spChg>
      </pc:sldChg>
      <pc:sldChg chg="delSp modSp mod">
        <pc:chgData name="Weihua Hu" userId="9989cbae-e768-48b4-bcc8-7120afda6378" providerId="ADAL" clId="{A13F9EAD-9D4D-5043-881D-E986D88C8A8B}" dt="2021-02-09T05:04:43.290" v="26611" actId="20577"/>
        <pc:sldMkLst>
          <pc:docMk/>
          <pc:sldMk cId="3765260418" sldId="1796"/>
        </pc:sldMkLst>
        <pc:spChg chg="mod">
          <ac:chgData name="Weihua Hu" userId="9989cbae-e768-48b4-bcc8-7120afda6378" providerId="ADAL" clId="{A13F9EAD-9D4D-5043-881D-E986D88C8A8B}" dt="2021-02-09T02:57:19.928" v="21395" actId="20577"/>
          <ac:spMkLst>
            <pc:docMk/>
            <pc:sldMk cId="3765260418" sldId="1796"/>
            <ac:spMk id="2" creationId="{A139675E-4C31-514D-BED0-A7B155311CF4}"/>
          </ac:spMkLst>
        </pc:spChg>
        <pc:spChg chg="mod">
          <ac:chgData name="Weihua Hu" userId="9989cbae-e768-48b4-bcc8-7120afda6378" providerId="ADAL" clId="{A13F9EAD-9D4D-5043-881D-E986D88C8A8B}" dt="2021-02-09T05:04:43.290" v="26611" actId="20577"/>
          <ac:spMkLst>
            <pc:docMk/>
            <pc:sldMk cId="3765260418" sldId="1796"/>
            <ac:spMk id="3" creationId="{FACA21FF-026F-4346-9CDE-247960F655A9}"/>
          </ac:spMkLst>
        </pc:spChg>
        <pc:spChg chg="del">
          <ac:chgData name="Weihua Hu" userId="9989cbae-e768-48b4-bcc8-7120afda6378" providerId="ADAL" clId="{A13F9EAD-9D4D-5043-881D-E986D88C8A8B}" dt="2021-02-09T02:54:18.853" v="21208" actId="478"/>
          <ac:spMkLst>
            <pc:docMk/>
            <pc:sldMk cId="3765260418" sldId="1796"/>
            <ac:spMk id="7" creationId="{26E6B2B7-1348-A540-AFE9-811A9B649203}"/>
          </ac:spMkLst>
        </pc:spChg>
      </pc:sldChg>
      <pc:sldChg chg="modSp add mod">
        <pc:chgData name="Weihua Hu" userId="9989cbae-e768-48b4-bcc8-7120afda6378" providerId="ADAL" clId="{A13F9EAD-9D4D-5043-881D-E986D88C8A8B}" dt="2021-02-08T22:50:47.800" v="14968"/>
        <pc:sldMkLst>
          <pc:docMk/>
          <pc:sldMk cId="2853659749" sldId="1800"/>
        </pc:sldMkLst>
        <pc:spChg chg="mod">
          <ac:chgData name="Weihua Hu" userId="9989cbae-e768-48b4-bcc8-7120afda6378" providerId="ADAL" clId="{A13F9EAD-9D4D-5043-881D-E986D88C8A8B}" dt="2021-02-08T18:45:25.402" v="9898"/>
          <ac:spMkLst>
            <pc:docMk/>
            <pc:sldMk cId="2853659749" sldId="1800"/>
            <ac:spMk id="2" creationId="{2BF53DA1-BFA9-7B40-839F-5019B39633A2}"/>
          </ac:spMkLst>
        </pc:spChg>
        <pc:spChg chg="mod">
          <ac:chgData name="Weihua Hu" userId="9989cbae-e768-48b4-bcc8-7120afda6378" providerId="ADAL" clId="{A13F9EAD-9D4D-5043-881D-E986D88C8A8B}" dt="2021-02-08T22:50:26.516" v="14957"/>
          <ac:spMkLst>
            <pc:docMk/>
            <pc:sldMk cId="2853659749" sldId="1800"/>
            <ac:spMk id="23" creationId="{D347214F-08E9-1F4D-81F9-1683A90F78AC}"/>
          </ac:spMkLst>
        </pc:spChg>
        <pc:spChg chg="mod">
          <ac:chgData name="Weihua Hu" userId="9989cbae-e768-48b4-bcc8-7120afda6378" providerId="ADAL" clId="{A13F9EAD-9D4D-5043-881D-E986D88C8A8B}" dt="2021-02-08T17:47:37.537" v="8266" actId="692"/>
          <ac:spMkLst>
            <pc:docMk/>
            <pc:sldMk cId="2853659749" sldId="1800"/>
            <ac:spMk id="50" creationId="{67AC991E-C3B4-D64E-9EED-5A14E9C73612}"/>
          </ac:spMkLst>
        </pc:spChg>
        <pc:spChg chg="mod">
          <ac:chgData name="Weihua Hu" userId="9989cbae-e768-48b4-bcc8-7120afda6378" providerId="ADAL" clId="{A13F9EAD-9D4D-5043-881D-E986D88C8A8B}" dt="2021-02-08T17:47:37.537" v="8266" actId="692"/>
          <ac:spMkLst>
            <pc:docMk/>
            <pc:sldMk cId="2853659749" sldId="1800"/>
            <ac:spMk id="53" creationId="{6993D35E-B595-FB4C-ACBA-940C7BD09239}"/>
          </ac:spMkLst>
        </pc:spChg>
        <pc:spChg chg="mod">
          <ac:chgData name="Weihua Hu" userId="9989cbae-e768-48b4-bcc8-7120afda6378" providerId="ADAL" clId="{A13F9EAD-9D4D-5043-881D-E986D88C8A8B}" dt="2021-02-08T22:50:47.800" v="14968"/>
          <ac:spMkLst>
            <pc:docMk/>
            <pc:sldMk cId="2853659749" sldId="1800"/>
            <ac:spMk id="56" creationId="{684BCE8C-10AE-7C4A-9DAD-3D9577024233}"/>
          </ac:spMkLst>
        </pc:spChg>
      </pc:sldChg>
      <pc:sldChg chg="modSp add mod">
        <pc:chgData name="Weihua Hu" userId="9989cbae-e768-48b4-bcc8-7120afda6378" providerId="ADAL" clId="{A13F9EAD-9D4D-5043-881D-E986D88C8A8B}" dt="2021-02-08T22:50:51.418" v="14969"/>
        <pc:sldMkLst>
          <pc:docMk/>
          <pc:sldMk cId="2451209267" sldId="1801"/>
        </pc:sldMkLst>
        <pc:spChg chg="mod">
          <ac:chgData name="Weihua Hu" userId="9989cbae-e768-48b4-bcc8-7120afda6378" providerId="ADAL" clId="{A13F9EAD-9D4D-5043-881D-E986D88C8A8B}" dt="2021-02-08T18:45:28.883" v="9900"/>
          <ac:spMkLst>
            <pc:docMk/>
            <pc:sldMk cId="2451209267" sldId="1801"/>
            <ac:spMk id="2" creationId="{2BF53DA1-BFA9-7B40-839F-5019B39633A2}"/>
          </ac:spMkLst>
        </pc:spChg>
        <pc:spChg chg="mod">
          <ac:chgData name="Weihua Hu" userId="9989cbae-e768-48b4-bcc8-7120afda6378" providerId="ADAL" clId="{A13F9EAD-9D4D-5043-881D-E986D88C8A8B}" dt="2021-02-08T22:50:31.751" v="14958"/>
          <ac:spMkLst>
            <pc:docMk/>
            <pc:sldMk cId="2451209267" sldId="1801"/>
            <ac:spMk id="23" creationId="{D347214F-08E9-1F4D-81F9-1683A90F78AC}"/>
          </ac:spMkLst>
        </pc:spChg>
        <pc:spChg chg="mod">
          <ac:chgData name="Weihua Hu" userId="9989cbae-e768-48b4-bcc8-7120afda6378" providerId="ADAL" clId="{A13F9EAD-9D4D-5043-881D-E986D88C8A8B}" dt="2021-02-08T17:49:25.186" v="8333" actId="692"/>
          <ac:spMkLst>
            <pc:docMk/>
            <pc:sldMk cId="2451209267" sldId="1801"/>
            <ac:spMk id="50" creationId="{67AC991E-C3B4-D64E-9EED-5A14E9C73612}"/>
          </ac:spMkLst>
        </pc:spChg>
        <pc:spChg chg="mod">
          <ac:chgData name="Weihua Hu" userId="9989cbae-e768-48b4-bcc8-7120afda6378" providerId="ADAL" clId="{A13F9EAD-9D4D-5043-881D-E986D88C8A8B}" dt="2021-02-08T17:49:25.186" v="8333" actId="692"/>
          <ac:spMkLst>
            <pc:docMk/>
            <pc:sldMk cId="2451209267" sldId="1801"/>
            <ac:spMk id="51" creationId="{4047C1E1-535B-234E-95ED-406978E0269C}"/>
          </ac:spMkLst>
        </pc:spChg>
        <pc:spChg chg="mod">
          <ac:chgData name="Weihua Hu" userId="9989cbae-e768-48b4-bcc8-7120afda6378" providerId="ADAL" clId="{A13F9EAD-9D4D-5043-881D-E986D88C8A8B}" dt="2021-02-08T22:50:51.418" v="14969"/>
          <ac:spMkLst>
            <pc:docMk/>
            <pc:sldMk cId="2451209267" sldId="1801"/>
            <ac:spMk id="56" creationId="{684BCE8C-10AE-7C4A-9DAD-3D9577024233}"/>
          </ac:spMkLst>
        </pc:spChg>
      </pc:sldChg>
      <pc:sldChg chg="addSp delSp modSp new mod">
        <pc:chgData name="Weihua Hu" userId="9989cbae-e768-48b4-bcc8-7120afda6378" providerId="ADAL" clId="{A13F9EAD-9D4D-5043-881D-E986D88C8A8B}" dt="2021-02-08T22:55:00.758" v="15015" actId="207"/>
        <pc:sldMkLst>
          <pc:docMk/>
          <pc:sldMk cId="2588848376" sldId="1802"/>
        </pc:sldMkLst>
        <pc:spChg chg="mod">
          <ac:chgData name="Weihua Hu" userId="9989cbae-e768-48b4-bcc8-7120afda6378" providerId="ADAL" clId="{A13F9EAD-9D4D-5043-881D-E986D88C8A8B}" dt="2021-02-08T17:52:36.819" v="8388" actId="20577"/>
          <ac:spMkLst>
            <pc:docMk/>
            <pc:sldMk cId="2588848376" sldId="1802"/>
            <ac:spMk id="2" creationId="{150544D8-E50D-C14F-B947-D0848F0A46DA}"/>
          </ac:spMkLst>
        </pc:spChg>
        <pc:spChg chg="mod">
          <ac:chgData name="Weihua Hu" userId="9989cbae-e768-48b4-bcc8-7120afda6378" providerId="ADAL" clId="{A13F9EAD-9D4D-5043-881D-E986D88C8A8B}" dt="2021-02-08T22:55:00.758" v="15015" actId="207"/>
          <ac:spMkLst>
            <pc:docMk/>
            <pc:sldMk cId="2588848376" sldId="1802"/>
            <ac:spMk id="3" creationId="{A901BEF5-B39C-1843-B683-A144428A3A09}"/>
          </ac:spMkLst>
        </pc:spChg>
        <pc:spChg chg="mod">
          <ac:chgData name="Weihua Hu" userId="9989cbae-e768-48b4-bcc8-7120afda6378" providerId="ADAL" clId="{A13F9EAD-9D4D-5043-881D-E986D88C8A8B}" dt="2021-02-08T17:52:59.402" v="8389"/>
          <ac:spMkLst>
            <pc:docMk/>
            <pc:sldMk cId="2588848376" sldId="1802"/>
            <ac:spMk id="13" creationId="{478032DF-560C-AC45-B051-F2A24AD7F038}"/>
          </ac:spMkLst>
        </pc:spChg>
        <pc:spChg chg="mod">
          <ac:chgData name="Weihua Hu" userId="9989cbae-e768-48b4-bcc8-7120afda6378" providerId="ADAL" clId="{A13F9EAD-9D4D-5043-881D-E986D88C8A8B}" dt="2021-02-08T17:52:59.402" v="8389"/>
          <ac:spMkLst>
            <pc:docMk/>
            <pc:sldMk cId="2588848376" sldId="1802"/>
            <ac:spMk id="14" creationId="{0D1EAFAD-C79F-2844-84FC-6AED974AD707}"/>
          </ac:spMkLst>
        </pc:spChg>
        <pc:spChg chg="mod">
          <ac:chgData name="Weihua Hu" userId="9989cbae-e768-48b4-bcc8-7120afda6378" providerId="ADAL" clId="{A13F9EAD-9D4D-5043-881D-E986D88C8A8B}" dt="2021-02-08T17:52:59.402" v="8389"/>
          <ac:spMkLst>
            <pc:docMk/>
            <pc:sldMk cId="2588848376" sldId="1802"/>
            <ac:spMk id="15" creationId="{4802F832-D48B-E740-8A9C-E621FF9BF961}"/>
          </ac:spMkLst>
        </pc:spChg>
        <pc:spChg chg="mod">
          <ac:chgData name="Weihua Hu" userId="9989cbae-e768-48b4-bcc8-7120afda6378" providerId="ADAL" clId="{A13F9EAD-9D4D-5043-881D-E986D88C8A8B}" dt="2021-02-08T17:52:59.402" v="8389"/>
          <ac:spMkLst>
            <pc:docMk/>
            <pc:sldMk cId="2588848376" sldId="1802"/>
            <ac:spMk id="16" creationId="{6111AB81-7D81-6244-9677-4FF9F9282736}"/>
          </ac:spMkLst>
        </pc:spChg>
        <pc:spChg chg="mod">
          <ac:chgData name="Weihua Hu" userId="9989cbae-e768-48b4-bcc8-7120afda6378" providerId="ADAL" clId="{A13F9EAD-9D4D-5043-881D-E986D88C8A8B}" dt="2021-02-08T17:52:59.402" v="8389"/>
          <ac:spMkLst>
            <pc:docMk/>
            <pc:sldMk cId="2588848376" sldId="1802"/>
            <ac:spMk id="17" creationId="{5708BFC3-BF48-BE4F-A0DD-D675F41DAC74}"/>
          </ac:spMkLst>
        </pc:spChg>
        <pc:spChg chg="mod">
          <ac:chgData name="Weihua Hu" userId="9989cbae-e768-48b4-bcc8-7120afda6378" providerId="ADAL" clId="{A13F9EAD-9D4D-5043-881D-E986D88C8A8B}" dt="2021-02-08T18:10:26.668" v="8859" actId="692"/>
          <ac:spMkLst>
            <pc:docMk/>
            <pc:sldMk cId="2588848376" sldId="1802"/>
            <ac:spMk id="24" creationId="{877911A5-8D73-8E4C-8333-73030527778E}"/>
          </ac:spMkLst>
        </pc:spChg>
        <pc:spChg chg="mod">
          <ac:chgData name="Weihua Hu" userId="9989cbae-e768-48b4-bcc8-7120afda6378" providerId="ADAL" clId="{A13F9EAD-9D4D-5043-881D-E986D88C8A8B}" dt="2021-02-08T18:10:21.546" v="8858" actId="2085"/>
          <ac:spMkLst>
            <pc:docMk/>
            <pc:sldMk cId="2588848376" sldId="1802"/>
            <ac:spMk id="25" creationId="{47BED3E7-F45C-4B4D-BAA6-67A0CC7A909C}"/>
          </ac:spMkLst>
        </pc:spChg>
        <pc:spChg chg="mod">
          <ac:chgData name="Weihua Hu" userId="9989cbae-e768-48b4-bcc8-7120afda6378" providerId="ADAL" clId="{A13F9EAD-9D4D-5043-881D-E986D88C8A8B}" dt="2021-02-08T17:53:02.631" v="8391"/>
          <ac:spMkLst>
            <pc:docMk/>
            <pc:sldMk cId="2588848376" sldId="1802"/>
            <ac:spMk id="26" creationId="{DE3228DB-1450-AC4E-92AF-0DCE7ADCF94E}"/>
          </ac:spMkLst>
        </pc:spChg>
        <pc:spChg chg="mod">
          <ac:chgData name="Weihua Hu" userId="9989cbae-e768-48b4-bcc8-7120afda6378" providerId="ADAL" clId="{A13F9EAD-9D4D-5043-881D-E986D88C8A8B}" dt="2021-02-08T17:53:02.631" v="8391"/>
          <ac:spMkLst>
            <pc:docMk/>
            <pc:sldMk cId="2588848376" sldId="1802"/>
            <ac:spMk id="27" creationId="{BBEBD7B9-D591-A14D-A4D0-5C50F84AC5BE}"/>
          </ac:spMkLst>
        </pc:spChg>
        <pc:spChg chg="mod">
          <ac:chgData name="Weihua Hu" userId="9989cbae-e768-48b4-bcc8-7120afda6378" providerId="ADAL" clId="{A13F9EAD-9D4D-5043-881D-E986D88C8A8B}" dt="2021-02-08T17:53:02.631" v="8391"/>
          <ac:spMkLst>
            <pc:docMk/>
            <pc:sldMk cId="2588848376" sldId="1802"/>
            <ac:spMk id="28" creationId="{71FEE9CA-753E-204E-8921-B2913C2CA13D}"/>
          </ac:spMkLst>
        </pc:spChg>
        <pc:spChg chg="mod">
          <ac:chgData name="Weihua Hu" userId="9989cbae-e768-48b4-bcc8-7120afda6378" providerId="ADAL" clId="{A13F9EAD-9D4D-5043-881D-E986D88C8A8B}" dt="2021-02-08T17:54:51.790" v="8472" actId="1076"/>
          <ac:spMkLst>
            <pc:docMk/>
            <pc:sldMk cId="2588848376" sldId="1802"/>
            <ac:spMk id="30" creationId="{AE04C38C-1C06-0849-8165-04EC45A1E893}"/>
          </ac:spMkLst>
        </pc:spChg>
        <pc:spChg chg="mod">
          <ac:chgData name="Weihua Hu" userId="9989cbae-e768-48b4-bcc8-7120afda6378" providerId="ADAL" clId="{A13F9EAD-9D4D-5043-881D-E986D88C8A8B}" dt="2021-02-08T17:53:57.135" v="8463"/>
          <ac:spMkLst>
            <pc:docMk/>
            <pc:sldMk cId="2588848376" sldId="1802"/>
            <ac:spMk id="32" creationId="{F161D8C6-DD0A-3D41-BEE7-E9C3343C2A73}"/>
          </ac:spMkLst>
        </pc:spChg>
        <pc:spChg chg="mod">
          <ac:chgData name="Weihua Hu" userId="9989cbae-e768-48b4-bcc8-7120afda6378" providerId="ADAL" clId="{A13F9EAD-9D4D-5043-881D-E986D88C8A8B}" dt="2021-02-08T17:55:14.241" v="8478" actId="1076"/>
          <ac:spMkLst>
            <pc:docMk/>
            <pc:sldMk cId="2588848376" sldId="1802"/>
            <ac:spMk id="33" creationId="{A7C9ACF9-A9FE-2140-A9ED-E0568A3DCF71}"/>
          </ac:spMkLst>
        </pc:spChg>
        <pc:spChg chg="mod">
          <ac:chgData name="Weihua Hu" userId="9989cbae-e768-48b4-bcc8-7120afda6378" providerId="ADAL" clId="{A13F9EAD-9D4D-5043-881D-E986D88C8A8B}" dt="2021-02-08T17:53:57.135" v="8463"/>
          <ac:spMkLst>
            <pc:docMk/>
            <pc:sldMk cId="2588848376" sldId="1802"/>
            <ac:spMk id="35" creationId="{60482EC8-3636-1F4A-AC23-A0278104E3A8}"/>
          </ac:spMkLst>
        </pc:spChg>
        <pc:spChg chg="mod">
          <ac:chgData name="Weihua Hu" userId="9989cbae-e768-48b4-bcc8-7120afda6378" providerId="ADAL" clId="{A13F9EAD-9D4D-5043-881D-E986D88C8A8B}" dt="2021-02-08T17:53:57.135" v="8463"/>
          <ac:spMkLst>
            <pc:docMk/>
            <pc:sldMk cId="2588848376" sldId="1802"/>
            <ac:spMk id="41" creationId="{BF1BB659-7840-DD43-B905-46C58F42579F}"/>
          </ac:spMkLst>
        </pc:spChg>
        <pc:spChg chg="mod">
          <ac:chgData name="Weihua Hu" userId="9989cbae-e768-48b4-bcc8-7120afda6378" providerId="ADAL" clId="{A13F9EAD-9D4D-5043-881D-E986D88C8A8B}" dt="2021-02-08T17:53:57.135" v="8463"/>
          <ac:spMkLst>
            <pc:docMk/>
            <pc:sldMk cId="2588848376" sldId="1802"/>
            <ac:spMk id="42" creationId="{372398F2-F286-D243-AA02-FD1679481892}"/>
          </ac:spMkLst>
        </pc:spChg>
        <pc:spChg chg="mod">
          <ac:chgData name="Weihua Hu" userId="9989cbae-e768-48b4-bcc8-7120afda6378" providerId="ADAL" clId="{A13F9EAD-9D4D-5043-881D-E986D88C8A8B}" dt="2021-02-08T17:53:57.135" v="8463"/>
          <ac:spMkLst>
            <pc:docMk/>
            <pc:sldMk cId="2588848376" sldId="1802"/>
            <ac:spMk id="44" creationId="{5C3FFFC0-0A73-8A4B-815D-D1D0B863BF0E}"/>
          </ac:spMkLst>
        </pc:spChg>
        <pc:spChg chg="mod">
          <ac:chgData name="Weihua Hu" userId="9989cbae-e768-48b4-bcc8-7120afda6378" providerId="ADAL" clId="{A13F9EAD-9D4D-5043-881D-E986D88C8A8B}" dt="2021-02-08T17:53:57.135" v="8463"/>
          <ac:spMkLst>
            <pc:docMk/>
            <pc:sldMk cId="2588848376" sldId="1802"/>
            <ac:spMk id="46" creationId="{23A7993C-918B-1047-9CE6-260ABD28A19C}"/>
          </ac:spMkLst>
        </pc:spChg>
        <pc:spChg chg="mod">
          <ac:chgData name="Weihua Hu" userId="9989cbae-e768-48b4-bcc8-7120afda6378" providerId="ADAL" clId="{A13F9EAD-9D4D-5043-881D-E986D88C8A8B}" dt="2021-02-08T17:53:57.135" v="8463"/>
          <ac:spMkLst>
            <pc:docMk/>
            <pc:sldMk cId="2588848376" sldId="1802"/>
            <ac:spMk id="49" creationId="{1AEB5AD8-1A7E-AA4A-B05E-FC1C09ECDE2C}"/>
          </ac:spMkLst>
        </pc:spChg>
        <pc:spChg chg="mod">
          <ac:chgData name="Weihua Hu" userId="9989cbae-e768-48b4-bcc8-7120afda6378" providerId="ADAL" clId="{A13F9EAD-9D4D-5043-881D-E986D88C8A8B}" dt="2021-02-08T17:53:57.135" v="8463"/>
          <ac:spMkLst>
            <pc:docMk/>
            <pc:sldMk cId="2588848376" sldId="1802"/>
            <ac:spMk id="51" creationId="{0A67F19B-FE49-3A49-9E21-A2C81B520DD6}"/>
          </ac:spMkLst>
        </pc:spChg>
        <pc:spChg chg="mod">
          <ac:chgData name="Weihua Hu" userId="9989cbae-e768-48b4-bcc8-7120afda6378" providerId="ADAL" clId="{A13F9EAD-9D4D-5043-881D-E986D88C8A8B}" dt="2021-02-08T17:53:57.135" v="8463"/>
          <ac:spMkLst>
            <pc:docMk/>
            <pc:sldMk cId="2588848376" sldId="1802"/>
            <ac:spMk id="52" creationId="{7C2053ED-6C13-324B-BADB-1CD403D018B1}"/>
          </ac:spMkLst>
        </pc:spChg>
        <pc:spChg chg="mod">
          <ac:chgData name="Weihua Hu" userId="9989cbae-e768-48b4-bcc8-7120afda6378" providerId="ADAL" clId="{A13F9EAD-9D4D-5043-881D-E986D88C8A8B}" dt="2021-02-08T17:53:57.135" v="8463"/>
          <ac:spMkLst>
            <pc:docMk/>
            <pc:sldMk cId="2588848376" sldId="1802"/>
            <ac:spMk id="54" creationId="{C2750DE3-BDEE-1243-AC13-718218C2C692}"/>
          </ac:spMkLst>
        </pc:spChg>
        <pc:spChg chg="mod">
          <ac:chgData name="Weihua Hu" userId="9989cbae-e768-48b4-bcc8-7120afda6378" providerId="ADAL" clId="{A13F9EAD-9D4D-5043-881D-E986D88C8A8B}" dt="2021-02-08T17:53:57.135" v="8463"/>
          <ac:spMkLst>
            <pc:docMk/>
            <pc:sldMk cId="2588848376" sldId="1802"/>
            <ac:spMk id="56" creationId="{EDEB6C87-3C4E-D845-8E02-331C090976E1}"/>
          </ac:spMkLst>
        </pc:spChg>
        <pc:spChg chg="mod">
          <ac:chgData name="Weihua Hu" userId="9989cbae-e768-48b4-bcc8-7120afda6378" providerId="ADAL" clId="{A13F9EAD-9D4D-5043-881D-E986D88C8A8B}" dt="2021-02-08T17:53:57.135" v="8463"/>
          <ac:spMkLst>
            <pc:docMk/>
            <pc:sldMk cId="2588848376" sldId="1802"/>
            <ac:spMk id="59" creationId="{C71097E8-9526-7244-9515-3C47DBE69B4F}"/>
          </ac:spMkLst>
        </pc:spChg>
        <pc:spChg chg="mod">
          <ac:chgData name="Weihua Hu" userId="9989cbae-e768-48b4-bcc8-7120afda6378" providerId="ADAL" clId="{A13F9EAD-9D4D-5043-881D-E986D88C8A8B}" dt="2021-02-08T17:53:57.135" v="8463"/>
          <ac:spMkLst>
            <pc:docMk/>
            <pc:sldMk cId="2588848376" sldId="1802"/>
            <ac:spMk id="61" creationId="{12D181D7-3606-6A45-95DC-F0993D280843}"/>
          </ac:spMkLst>
        </pc:spChg>
        <pc:spChg chg="mod">
          <ac:chgData name="Weihua Hu" userId="9989cbae-e768-48b4-bcc8-7120afda6378" providerId="ADAL" clId="{A13F9EAD-9D4D-5043-881D-E986D88C8A8B}" dt="2021-02-08T17:53:57.135" v="8463"/>
          <ac:spMkLst>
            <pc:docMk/>
            <pc:sldMk cId="2588848376" sldId="1802"/>
            <ac:spMk id="62" creationId="{C08F75D1-BA69-474F-9B40-B5CB1BD4F107}"/>
          </ac:spMkLst>
        </pc:spChg>
        <pc:spChg chg="mod">
          <ac:chgData name="Weihua Hu" userId="9989cbae-e768-48b4-bcc8-7120afda6378" providerId="ADAL" clId="{A13F9EAD-9D4D-5043-881D-E986D88C8A8B}" dt="2021-02-08T17:53:57.135" v="8463"/>
          <ac:spMkLst>
            <pc:docMk/>
            <pc:sldMk cId="2588848376" sldId="1802"/>
            <ac:spMk id="64" creationId="{0C54E99E-42B5-6640-AFF2-2F4ABF18ECF5}"/>
          </ac:spMkLst>
        </pc:spChg>
        <pc:spChg chg="mod">
          <ac:chgData name="Weihua Hu" userId="9989cbae-e768-48b4-bcc8-7120afda6378" providerId="ADAL" clId="{A13F9EAD-9D4D-5043-881D-E986D88C8A8B}" dt="2021-02-08T17:53:57.135" v="8463"/>
          <ac:spMkLst>
            <pc:docMk/>
            <pc:sldMk cId="2588848376" sldId="1802"/>
            <ac:spMk id="65" creationId="{D41F2728-6B00-284C-BB0B-C65238B5EE89}"/>
          </ac:spMkLst>
        </pc:spChg>
        <pc:spChg chg="mod">
          <ac:chgData name="Weihua Hu" userId="9989cbae-e768-48b4-bcc8-7120afda6378" providerId="ADAL" clId="{A13F9EAD-9D4D-5043-881D-E986D88C8A8B}" dt="2021-02-08T17:53:57.135" v="8463"/>
          <ac:spMkLst>
            <pc:docMk/>
            <pc:sldMk cId="2588848376" sldId="1802"/>
            <ac:spMk id="67" creationId="{0122C3FF-3DB5-1E4D-BC8B-107552A1E8E4}"/>
          </ac:spMkLst>
        </pc:spChg>
        <pc:spChg chg="mod">
          <ac:chgData name="Weihua Hu" userId="9989cbae-e768-48b4-bcc8-7120afda6378" providerId="ADAL" clId="{A13F9EAD-9D4D-5043-881D-E986D88C8A8B}" dt="2021-02-08T17:55:41.132" v="8484" actId="14100"/>
          <ac:spMkLst>
            <pc:docMk/>
            <pc:sldMk cId="2588848376" sldId="1802"/>
            <ac:spMk id="68" creationId="{B09F3426-244A-D24B-851E-E51C735591AD}"/>
          </ac:spMkLst>
        </pc:spChg>
        <pc:spChg chg="mod">
          <ac:chgData name="Weihua Hu" userId="9989cbae-e768-48b4-bcc8-7120afda6378" providerId="ADAL" clId="{A13F9EAD-9D4D-5043-881D-E986D88C8A8B}" dt="2021-02-08T17:53:57.135" v="8463"/>
          <ac:spMkLst>
            <pc:docMk/>
            <pc:sldMk cId="2588848376" sldId="1802"/>
            <ac:spMk id="70" creationId="{4C5A7CFB-AE99-4C44-B805-1318B3F0B05A}"/>
          </ac:spMkLst>
        </pc:spChg>
        <pc:spChg chg="add mod">
          <ac:chgData name="Weihua Hu" userId="9989cbae-e768-48b4-bcc8-7120afda6378" providerId="ADAL" clId="{A13F9EAD-9D4D-5043-881D-E986D88C8A8B}" dt="2021-02-08T18:11:50.669" v="8878" actId="692"/>
          <ac:spMkLst>
            <pc:docMk/>
            <pc:sldMk cId="2588848376" sldId="1802"/>
            <ac:spMk id="85" creationId="{4EE23B1B-153E-C34D-B2AC-2730BC0FBC15}"/>
          </ac:spMkLst>
        </pc:spChg>
        <pc:spChg chg="add del mod">
          <ac:chgData name="Weihua Hu" userId="9989cbae-e768-48b4-bcc8-7120afda6378" providerId="ADAL" clId="{A13F9EAD-9D4D-5043-881D-E986D88C8A8B}" dt="2021-02-08T17:56:15.475" v="8491" actId="478"/>
          <ac:spMkLst>
            <pc:docMk/>
            <pc:sldMk cId="2588848376" sldId="1802"/>
            <ac:spMk id="86" creationId="{0B2C8653-C3EC-D44A-ACA9-E028D3E3ADDD}"/>
          </ac:spMkLst>
        </pc:spChg>
        <pc:spChg chg="add mod">
          <ac:chgData name="Weihua Hu" userId="9989cbae-e768-48b4-bcc8-7120afda6378" providerId="ADAL" clId="{A13F9EAD-9D4D-5043-881D-E986D88C8A8B}" dt="2021-02-08T18:20:07.829" v="9352" actId="166"/>
          <ac:spMkLst>
            <pc:docMk/>
            <pc:sldMk cId="2588848376" sldId="1802"/>
            <ac:spMk id="87" creationId="{7F2D9C52-4ECA-A141-A25B-3DF4A471F54E}"/>
          </ac:spMkLst>
        </pc:spChg>
        <pc:spChg chg="add mod">
          <ac:chgData name="Weihua Hu" userId="9989cbae-e768-48b4-bcc8-7120afda6378" providerId="ADAL" clId="{A13F9EAD-9D4D-5043-881D-E986D88C8A8B}" dt="2021-02-08T18:10:38.474" v="8863" actId="20577"/>
          <ac:spMkLst>
            <pc:docMk/>
            <pc:sldMk cId="2588848376" sldId="1802"/>
            <ac:spMk id="94" creationId="{94B3A99A-C972-CE4C-8A58-052874BF956E}"/>
          </ac:spMkLst>
        </pc:spChg>
        <pc:spChg chg="add mod">
          <ac:chgData name="Weihua Hu" userId="9989cbae-e768-48b4-bcc8-7120afda6378" providerId="ADAL" clId="{A13F9EAD-9D4D-5043-881D-E986D88C8A8B}" dt="2021-02-08T18:06:09.328" v="8805" actId="1036"/>
          <ac:spMkLst>
            <pc:docMk/>
            <pc:sldMk cId="2588848376" sldId="1802"/>
            <ac:spMk id="95" creationId="{4D08C6EA-FDC2-5342-B7C5-F688F15B7B36}"/>
          </ac:spMkLst>
        </pc:spChg>
        <pc:spChg chg="add mod">
          <ac:chgData name="Weihua Hu" userId="9989cbae-e768-48b4-bcc8-7120afda6378" providerId="ADAL" clId="{A13F9EAD-9D4D-5043-881D-E986D88C8A8B}" dt="2021-02-08T18:20:07.829" v="9352" actId="166"/>
          <ac:spMkLst>
            <pc:docMk/>
            <pc:sldMk cId="2588848376" sldId="1802"/>
            <ac:spMk id="96" creationId="{2BAB5E31-790F-0D45-9638-2DBDFD6B0A23}"/>
          </ac:spMkLst>
        </pc:spChg>
        <pc:spChg chg="add mod">
          <ac:chgData name="Weihua Hu" userId="9989cbae-e768-48b4-bcc8-7120afda6378" providerId="ADAL" clId="{A13F9EAD-9D4D-5043-881D-E986D88C8A8B}" dt="2021-02-08T18:20:07.829" v="9352" actId="166"/>
          <ac:spMkLst>
            <pc:docMk/>
            <pc:sldMk cId="2588848376" sldId="1802"/>
            <ac:spMk id="97" creationId="{D2F69356-96AC-4345-98D4-BD8ECDB6D05E}"/>
          </ac:spMkLst>
        </pc:spChg>
        <pc:spChg chg="add mod">
          <ac:chgData name="Weihua Hu" userId="9989cbae-e768-48b4-bcc8-7120afda6378" providerId="ADAL" clId="{A13F9EAD-9D4D-5043-881D-E986D88C8A8B}" dt="2021-02-08T18:10:43.082" v="8865" actId="20577"/>
          <ac:spMkLst>
            <pc:docMk/>
            <pc:sldMk cId="2588848376" sldId="1802"/>
            <ac:spMk id="115" creationId="{9FA12EFA-5A7F-D843-B8BD-3442A498E3F3}"/>
          </ac:spMkLst>
        </pc:spChg>
        <pc:spChg chg="add mod">
          <ac:chgData name="Weihua Hu" userId="9989cbae-e768-48b4-bcc8-7120afda6378" providerId="ADAL" clId="{A13F9EAD-9D4D-5043-881D-E986D88C8A8B}" dt="2021-02-08T18:06:09.328" v="8805" actId="1036"/>
          <ac:spMkLst>
            <pc:docMk/>
            <pc:sldMk cId="2588848376" sldId="1802"/>
            <ac:spMk id="116" creationId="{CA6AFDE5-597D-C34A-AF7D-49C6EE2301D4}"/>
          </ac:spMkLst>
        </pc:spChg>
        <pc:spChg chg="add del mod">
          <ac:chgData name="Weihua Hu" userId="9989cbae-e768-48b4-bcc8-7120afda6378" providerId="ADAL" clId="{A13F9EAD-9D4D-5043-881D-E986D88C8A8B}" dt="2021-02-08T18:00:54.786" v="8566" actId="478"/>
          <ac:spMkLst>
            <pc:docMk/>
            <pc:sldMk cId="2588848376" sldId="1802"/>
            <ac:spMk id="117" creationId="{11465266-B05E-CC49-A3CC-C1F1009F50B3}"/>
          </ac:spMkLst>
        </pc:spChg>
        <pc:spChg chg="add mod">
          <ac:chgData name="Weihua Hu" userId="9989cbae-e768-48b4-bcc8-7120afda6378" providerId="ADAL" clId="{A13F9EAD-9D4D-5043-881D-E986D88C8A8B}" dt="2021-02-08T18:06:09.328" v="8805" actId="1036"/>
          <ac:spMkLst>
            <pc:docMk/>
            <pc:sldMk cId="2588848376" sldId="1802"/>
            <ac:spMk id="118" creationId="{1AEB3AB1-3CAD-5546-925D-F1F4B9CCFA75}"/>
          </ac:spMkLst>
        </pc:spChg>
        <pc:spChg chg="add mod">
          <ac:chgData name="Weihua Hu" userId="9989cbae-e768-48b4-bcc8-7120afda6378" providerId="ADAL" clId="{A13F9EAD-9D4D-5043-881D-E986D88C8A8B}" dt="2021-02-08T18:06:09.328" v="8805" actId="1036"/>
          <ac:spMkLst>
            <pc:docMk/>
            <pc:sldMk cId="2588848376" sldId="1802"/>
            <ac:spMk id="119" creationId="{E7C9C11C-6953-E644-A6D8-9F3EA89E10F1}"/>
          </ac:spMkLst>
        </pc:spChg>
        <pc:spChg chg="add mod">
          <ac:chgData name="Weihua Hu" userId="9989cbae-e768-48b4-bcc8-7120afda6378" providerId="ADAL" clId="{A13F9EAD-9D4D-5043-881D-E986D88C8A8B}" dt="2021-02-08T18:06:09.328" v="8805" actId="1036"/>
          <ac:spMkLst>
            <pc:docMk/>
            <pc:sldMk cId="2588848376" sldId="1802"/>
            <ac:spMk id="120" creationId="{58BEA187-4197-3E45-9063-D040CFA28757}"/>
          </ac:spMkLst>
        </pc:spChg>
        <pc:grpChg chg="add del mod">
          <ac:chgData name="Weihua Hu" userId="9989cbae-e768-48b4-bcc8-7120afda6378" providerId="ADAL" clId="{A13F9EAD-9D4D-5043-881D-E986D88C8A8B}" dt="2021-02-08T17:53:00.347" v="8390"/>
          <ac:grpSpMkLst>
            <pc:docMk/>
            <pc:sldMk cId="2588848376" sldId="1802"/>
            <ac:grpSpMk id="7" creationId="{BC9F91E8-1335-0647-90C5-34368E3B4442}"/>
          </ac:grpSpMkLst>
        </pc:grpChg>
        <pc:grpChg chg="add mod">
          <ac:chgData name="Weihua Hu" userId="9989cbae-e768-48b4-bcc8-7120afda6378" providerId="ADAL" clId="{A13F9EAD-9D4D-5043-881D-E986D88C8A8B}" dt="2021-02-08T18:32:20.807" v="9616" actId="1076"/>
          <ac:grpSpMkLst>
            <pc:docMk/>
            <pc:sldMk cId="2588848376" sldId="1802"/>
            <ac:grpSpMk id="18" creationId="{16C3A4E8-EC7C-7C4B-A896-F3EDDFC3F97A}"/>
          </ac:grpSpMkLst>
        </pc:grpChg>
        <pc:grpChg chg="add del mod">
          <ac:chgData name="Weihua Hu" userId="9989cbae-e768-48b4-bcc8-7120afda6378" providerId="ADAL" clId="{A13F9EAD-9D4D-5043-881D-E986D88C8A8B}" dt="2021-02-08T17:55:54.313" v="8486" actId="478"/>
          <ac:grpSpMkLst>
            <pc:docMk/>
            <pc:sldMk cId="2588848376" sldId="1802"/>
            <ac:grpSpMk id="29" creationId="{09067C67-343B-394F-8C5E-43D3C3D22C5B}"/>
          </ac:grpSpMkLst>
        </pc:grpChg>
        <pc:grpChg chg="mod">
          <ac:chgData name="Weihua Hu" userId="9989cbae-e768-48b4-bcc8-7120afda6378" providerId="ADAL" clId="{A13F9EAD-9D4D-5043-881D-E986D88C8A8B}" dt="2021-02-08T17:53:57.135" v="8463"/>
          <ac:grpSpMkLst>
            <pc:docMk/>
            <pc:sldMk cId="2588848376" sldId="1802"/>
            <ac:grpSpMk id="36" creationId="{BB52FE85-B5DF-6A45-AF74-56DE587F9E9E}"/>
          </ac:grpSpMkLst>
        </pc:grpChg>
        <pc:grpChg chg="mod">
          <ac:chgData name="Weihua Hu" userId="9989cbae-e768-48b4-bcc8-7120afda6378" providerId="ADAL" clId="{A13F9EAD-9D4D-5043-881D-E986D88C8A8B}" dt="2021-02-08T17:53:57.135" v="8463"/>
          <ac:grpSpMkLst>
            <pc:docMk/>
            <pc:sldMk cId="2588848376" sldId="1802"/>
            <ac:grpSpMk id="37" creationId="{972D0C91-2134-8C4B-9E3A-932A8E4CF97E}"/>
          </ac:grpSpMkLst>
        </pc:grpChg>
        <pc:grpChg chg="mod">
          <ac:chgData name="Weihua Hu" userId="9989cbae-e768-48b4-bcc8-7120afda6378" providerId="ADAL" clId="{A13F9EAD-9D4D-5043-881D-E986D88C8A8B}" dt="2021-02-08T17:53:57.135" v="8463"/>
          <ac:grpSpMkLst>
            <pc:docMk/>
            <pc:sldMk cId="2588848376" sldId="1802"/>
            <ac:grpSpMk id="38" creationId="{CCCDF079-B58C-DA4E-A5E9-D479FF7741F8}"/>
          </ac:grpSpMkLst>
        </pc:grpChg>
        <pc:grpChg chg="mod">
          <ac:chgData name="Weihua Hu" userId="9989cbae-e768-48b4-bcc8-7120afda6378" providerId="ADAL" clId="{A13F9EAD-9D4D-5043-881D-E986D88C8A8B}" dt="2021-02-08T17:53:57.135" v="8463"/>
          <ac:grpSpMkLst>
            <pc:docMk/>
            <pc:sldMk cId="2588848376" sldId="1802"/>
            <ac:grpSpMk id="39" creationId="{1FE383A9-2EC6-F547-9F55-A2680457FD89}"/>
          </ac:grpSpMkLst>
        </pc:grpChg>
        <pc:grpChg chg="mod">
          <ac:chgData name="Weihua Hu" userId="9989cbae-e768-48b4-bcc8-7120afda6378" providerId="ADAL" clId="{A13F9EAD-9D4D-5043-881D-E986D88C8A8B}" dt="2021-02-08T17:53:57.135" v="8463"/>
          <ac:grpSpMkLst>
            <pc:docMk/>
            <pc:sldMk cId="2588848376" sldId="1802"/>
            <ac:grpSpMk id="47" creationId="{56DD422F-510A-944E-AA36-D1E574D365F3}"/>
          </ac:grpSpMkLst>
        </pc:grpChg>
        <pc:grpChg chg="mod">
          <ac:chgData name="Weihua Hu" userId="9989cbae-e768-48b4-bcc8-7120afda6378" providerId="ADAL" clId="{A13F9EAD-9D4D-5043-881D-E986D88C8A8B}" dt="2021-02-08T17:53:57.135" v="8463"/>
          <ac:grpSpMkLst>
            <pc:docMk/>
            <pc:sldMk cId="2588848376" sldId="1802"/>
            <ac:grpSpMk id="48" creationId="{32959380-F912-C845-BBD6-8FDD5D214F33}"/>
          </ac:grpSpMkLst>
        </pc:grpChg>
        <pc:grpChg chg="mod">
          <ac:chgData name="Weihua Hu" userId="9989cbae-e768-48b4-bcc8-7120afda6378" providerId="ADAL" clId="{A13F9EAD-9D4D-5043-881D-E986D88C8A8B}" dt="2021-02-08T17:53:57.135" v="8463"/>
          <ac:grpSpMkLst>
            <pc:docMk/>
            <pc:sldMk cId="2588848376" sldId="1802"/>
            <ac:grpSpMk id="57" creationId="{B631BEFF-8799-9848-B406-225BAE5322C7}"/>
          </ac:grpSpMkLst>
        </pc:grpChg>
        <pc:grpChg chg="mod">
          <ac:chgData name="Weihua Hu" userId="9989cbae-e768-48b4-bcc8-7120afda6378" providerId="ADAL" clId="{A13F9EAD-9D4D-5043-881D-E986D88C8A8B}" dt="2021-02-08T17:53:57.135" v="8463"/>
          <ac:grpSpMkLst>
            <pc:docMk/>
            <pc:sldMk cId="2588848376" sldId="1802"/>
            <ac:grpSpMk id="58" creationId="{8386A1CF-DD88-954C-B1DF-11EB1B170BD5}"/>
          </ac:grpSpMkLst>
        </pc:grpChg>
        <pc:grpChg chg="add mod">
          <ac:chgData name="Weihua Hu" userId="9989cbae-e768-48b4-bcc8-7120afda6378" providerId="ADAL" clId="{A13F9EAD-9D4D-5043-881D-E986D88C8A8B}" dt="2021-02-08T18:32:32.320" v="9618" actId="1076"/>
          <ac:grpSpMkLst>
            <pc:docMk/>
            <pc:sldMk cId="2588848376" sldId="1802"/>
            <ac:grpSpMk id="136" creationId="{8E814A31-C0D1-534C-9871-DB30683A612C}"/>
          </ac:grpSpMkLst>
        </pc:grpChg>
        <pc:cxnChg chg="mod">
          <ac:chgData name="Weihua Hu" userId="9989cbae-e768-48b4-bcc8-7120afda6378" providerId="ADAL" clId="{A13F9EAD-9D4D-5043-881D-E986D88C8A8B}" dt="2021-02-08T17:52:59.402" v="8389"/>
          <ac:cxnSpMkLst>
            <pc:docMk/>
            <pc:sldMk cId="2588848376" sldId="1802"/>
            <ac:cxnSpMk id="8" creationId="{8BD83F4F-93CC-C649-BE6C-3ED21723419C}"/>
          </ac:cxnSpMkLst>
        </pc:cxnChg>
        <pc:cxnChg chg="mod">
          <ac:chgData name="Weihua Hu" userId="9989cbae-e768-48b4-bcc8-7120afda6378" providerId="ADAL" clId="{A13F9EAD-9D4D-5043-881D-E986D88C8A8B}" dt="2021-02-08T17:52:59.402" v="8389"/>
          <ac:cxnSpMkLst>
            <pc:docMk/>
            <pc:sldMk cId="2588848376" sldId="1802"/>
            <ac:cxnSpMk id="9" creationId="{F224250D-777F-8D48-B3C4-B5985DCB3A30}"/>
          </ac:cxnSpMkLst>
        </pc:cxnChg>
        <pc:cxnChg chg="mod">
          <ac:chgData name="Weihua Hu" userId="9989cbae-e768-48b4-bcc8-7120afda6378" providerId="ADAL" clId="{A13F9EAD-9D4D-5043-881D-E986D88C8A8B}" dt="2021-02-08T17:52:59.402" v="8389"/>
          <ac:cxnSpMkLst>
            <pc:docMk/>
            <pc:sldMk cId="2588848376" sldId="1802"/>
            <ac:cxnSpMk id="10" creationId="{4CFEE1BF-7C3C-FD41-9BF9-73AB46DA2B0A}"/>
          </ac:cxnSpMkLst>
        </pc:cxnChg>
        <pc:cxnChg chg="mod">
          <ac:chgData name="Weihua Hu" userId="9989cbae-e768-48b4-bcc8-7120afda6378" providerId="ADAL" clId="{A13F9EAD-9D4D-5043-881D-E986D88C8A8B}" dt="2021-02-08T17:52:59.402" v="8389"/>
          <ac:cxnSpMkLst>
            <pc:docMk/>
            <pc:sldMk cId="2588848376" sldId="1802"/>
            <ac:cxnSpMk id="11" creationId="{07E5C4FE-3766-0D41-9D9F-18514025DE5C}"/>
          </ac:cxnSpMkLst>
        </pc:cxnChg>
        <pc:cxnChg chg="mod">
          <ac:chgData name="Weihua Hu" userId="9989cbae-e768-48b4-bcc8-7120afda6378" providerId="ADAL" clId="{A13F9EAD-9D4D-5043-881D-E986D88C8A8B}" dt="2021-02-08T17:52:59.402" v="8389"/>
          <ac:cxnSpMkLst>
            <pc:docMk/>
            <pc:sldMk cId="2588848376" sldId="1802"/>
            <ac:cxnSpMk id="12" creationId="{72C7E3DE-D901-0E4B-87FA-113CBBDA871A}"/>
          </ac:cxnSpMkLst>
        </pc:cxnChg>
        <pc:cxnChg chg="mod">
          <ac:chgData name="Weihua Hu" userId="9989cbae-e768-48b4-bcc8-7120afda6378" providerId="ADAL" clId="{A13F9EAD-9D4D-5043-881D-E986D88C8A8B}" dt="2021-02-08T17:53:02.631" v="8391"/>
          <ac:cxnSpMkLst>
            <pc:docMk/>
            <pc:sldMk cId="2588848376" sldId="1802"/>
            <ac:cxnSpMk id="19" creationId="{5145D786-17A2-8F40-86C8-489AC667AC82}"/>
          </ac:cxnSpMkLst>
        </pc:cxnChg>
        <pc:cxnChg chg="mod">
          <ac:chgData name="Weihua Hu" userId="9989cbae-e768-48b4-bcc8-7120afda6378" providerId="ADAL" clId="{A13F9EAD-9D4D-5043-881D-E986D88C8A8B}" dt="2021-02-08T17:53:02.631" v="8391"/>
          <ac:cxnSpMkLst>
            <pc:docMk/>
            <pc:sldMk cId="2588848376" sldId="1802"/>
            <ac:cxnSpMk id="20" creationId="{5ABBBC2C-3BA6-A445-AE56-0FBEFC31B3F4}"/>
          </ac:cxnSpMkLst>
        </pc:cxnChg>
        <pc:cxnChg chg="mod">
          <ac:chgData name="Weihua Hu" userId="9989cbae-e768-48b4-bcc8-7120afda6378" providerId="ADAL" clId="{A13F9EAD-9D4D-5043-881D-E986D88C8A8B}" dt="2021-02-08T17:53:02.631" v="8391"/>
          <ac:cxnSpMkLst>
            <pc:docMk/>
            <pc:sldMk cId="2588848376" sldId="1802"/>
            <ac:cxnSpMk id="21" creationId="{5D7FBCD4-9399-D244-A9D2-1CF1A7776534}"/>
          </ac:cxnSpMkLst>
        </pc:cxnChg>
        <pc:cxnChg chg="mod">
          <ac:chgData name="Weihua Hu" userId="9989cbae-e768-48b4-bcc8-7120afda6378" providerId="ADAL" clId="{A13F9EAD-9D4D-5043-881D-E986D88C8A8B}" dt="2021-02-08T17:53:02.631" v="8391"/>
          <ac:cxnSpMkLst>
            <pc:docMk/>
            <pc:sldMk cId="2588848376" sldId="1802"/>
            <ac:cxnSpMk id="22" creationId="{F774BE0C-D436-144A-9382-27EAFCAEA7D9}"/>
          </ac:cxnSpMkLst>
        </pc:cxnChg>
        <pc:cxnChg chg="mod">
          <ac:chgData name="Weihua Hu" userId="9989cbae-e768-48b4-bcc8-7120afda6378" providerId="ADAL" clId="{A13F9EAD-9D4D-5043-881D-E986D88C8A8B}" dt="2021-02-08T17:53:02.631" v="8391"/>
          <ac:cxnSpMkLst>
            <pc:docMk/>
            <pc:sldMk cId="2588848376" sldId="1802"/>
            <ac:cxnSpMk id="23" creationId="{45C7452E-B522-7649-844F-0AB30135D12B}"/>
          </ac:cxnSpMkLst>
        </pc:cxnChg>
        <pc:cxnChg chg="mod">
          <ac:chgData name="Weihua Hu" userId="9989cbae-e768-48b4-bcc8-7120afda6378" providerId="ADAL" clId="{A13F9EAD-9D4D-5043-881D-E986D88C8A8B}" dt="2021-02-08T17:55:54.313" v="8486" actId="478"/>
          <ac:cxnSpMkLst>
            <pc:docMk/>
            <pc:sldMk cId="2588848376" sldId="1802"/>
            <ac:cxnSpMk id="31" creationId="{08809129-5E22-9F49-83A0-6D8A6769F7E2}"/>
          </ac:cxnSpMkLst>
        </pc:cxnChg>
        <pc:cxnChg chg="mod">
          <ac:chgData name="Weihua Hu" userId="9989cbae-e768-48b4-bcc8-7120afda6378" providerId="ADAL" clId="{A13F9EAD-9D4D-5043-881D-E986D88C8A8B}" dt="2021-02-08T17:55:54.313" v="8486" actId="478"/>
          <ac:cxnSpMkLst>
            <pc:docMk/>
            <pc:sldMk cId="2588848376" sldId="1802"/>
            <ac:cxnSpMk id="34" creationId="{6C537FC4-C1F7-5840-AD3D-F4EA7D4C293C}"/>
          </ac:cxnSpMkLst>
        </pc:cxnChg>
        <pc:cxnChg chg="mod">
          <ac:chgData name="Weihua Hu" userId="9989cbae-e768-48b4-bcc8-7120afda6378" providerId="ADAL" clId="{A13F9EAD-9D4D-5043-881D-E986D88C8A8B}" dt="2021-02-08T17:55:54.313" v="8486" actId="478"/>
          <ac:cxnSpMkLst>
            <pc:docMk/>
            <pc:sldMk cId="2588848376" sldId="1802"/>
            <ac:cxnSpMk id="40" creationId="{20FB533A-F74A-5747-B010-927FEB3973AA}"/>
          </ac:cxnSpMkLst>
        </pc:cxnChg>
        <pc:cxnChg chg="mod">
          <ac:chgData name="Weihua Hu" userId="9989cbae-e768-48b4-bcc8-7120afda6378" providerId="ADAL" clId="{A13F9EAD-9D4D-5043-881D-E986D88C8A8B}" dt="2021-02-08T17:53:57.135" v="8463"/>
          <ac:cxnSpMkLst>
            <pc:docMk/>
            <pc:sldMk cId="2588848376" sldId="1802"/>
            <ac:cxnSpMk id="43" creationId="{915420EE-267D-5445-81F8-F73DB0F56242}"/>
          </ac:cxnSpMkLst>
        </pc:cxnChg>
        <pc:cxnChg chg="mod">
          <ac:chgData name="Weihua Hu" userId="9989cbae-e768-48b4-bcc8-7120afda6378" providerId="ADAL" clId="{A13F9EAD-9D4D-5043-881D-E986D88C8A8B}" dt="2021-02-08T17:55:54.313" v="8486" actId="478"/>
          <ac:cxnSpMkLst>
            <pc:docMk/>
            <pc:sldMk cId="2588848376" sldId="1802"/>
            <ac:cxnSpMk id="45" creationId="{DC07200C-295E-9C46-B2EA-46845CBD41D1}"/>
          </ac:cxnSpMkLst>
        </pc:cxnChg>
        <pc:cxnChg chg="mod">
          <ac:chgData name="Weihua Hu" userId="9989cbae-e768-48b4-bcc8-7120afda6378" providerId="ADAL" clId="{A13F9EAD-9D4D-5043-881D-E986D88C8A8B}" dt="2021-02-08T17:53:57.135" v="8463"/>
          <ac:cxnSpMkLst>
            <pc:docMk/>
            <pc:sldMk cId="2588848376" sldId="1802"/>
            <ac:cxnSpMk id="50" creationId="{A249DD5E-6C68-BF40-BF0B-07AD85E1A6D4}"/>
          </ac:cxnSpMkLst>
        </pc:cxnChg>
        <pc:cxnChg chg="mod">
          <ac:chgData name="Weihua Hu" userId="9989cbae-e768-48b4-bcc8-7120afda6378" providerId="ADAL" clId="{A13F9EAD-9D4D-5043-881D-E986D88C8A8B}" dt="2021-02-08T17:53:57.135" v="8463"/>
          <ac:cxnSpMkLst>
            <pc:docMk/>
            <pc:sldMk cId="2588848376" sldId="1802"/>
            <ac:cxnSpMk id="53" creationId="{4F26D1E2-D7AA-F54B-9557-71923EBAF1DD}"/>
          </ac:cxnSpMkLst>
        </pc:cxnChg>
        <pc:cxnChg chg="mod">
          <ac:chgData name="Weihua Hu" userId="9989cbae-e768-48b4-bcc8-7120afda6378" providerId="ADAL" clId="{A13F9EAD-9D4D-5043-881D-E986D88C8A8B}" dt="2021-02-08T17:55:54.313" v="8486" actId="478"/>
          <ac:cxnSpMkLst>
            <pc:docMk/>
            <pc:sldMk cId="2588848376" sldId="1802"/>
            <ac:cxnSpMk id="55" creationId="{1BF429F2-7F27-A847-91C8-BEA952870C68}"/>
          </ac:cxnSpMkLst>
        </pc:cxnChg>
        <pc:cxnChg chg="mod">
          <ac:chgData name="Weihua Hu" userId="9989cbae-e768-48b4-bcc8-7120afda6378" providerId="ADAL" clId="{A13F9EAD-9D4D-5043-881D-E986D88C8A8B}" dt="2021-02-08T17:53:57.135" v="8463"/>
          <ac:cxnSpMkLst>
            <pc:docMk/>
            <pc:sldMk cId="2588848376" sldId="1802"/>
            <ac:cxnSpMk id="60" creationId="{BF3FFFFC-D0FA-AF42-9249-092546120E50}"/>
          </ac:cxnSpMkLst>
        </pc:cxnChg>
        <pc:cxnChg chg="mod">
          <ac:chgData name="Weihua Hu" userId="9989cbae-e768-48b4-bcc8-7120afda6378" providerId="ADAL" clId="{A13F9EAD-9D4D-5043-881D-E986D88C8A8B}" dt="2021-02-08T17:53:57.135" v="8463"/>
          <ac:cxnSpMkLst>
            <pc:docMk/>
            <pc:sldMk cId="2588848376" sldId="1802"/>
            <ac:cxnSpMk id="63" creationId="{1C47EA36-21F2-2D48-9806-F31456974DB5}"/>
          </ac:cxnSpMkLst>
        </pc:cxnChg>
        <pc:cxnChg chg="mod">
          <ac:chgData name="Weihua Hu" userId="9989cbae-e768-48b4-bcc8-7120afda6378" providerId="ADAL" clId="{A13F9EAD-9D4D-5043-881D-E986D88C8A8B}" dt="2021-02-08T17:53:57.135" v="8463"/>
          <ac:cxnSpMkLst>
            <pc:docMk/>
            <pc:sldMk cId="2588848376" sldId="1802"/>
            <ac:cxnSpMk id="66" creationId="{A0A38FFD-7A40-C64A-AC6D-C94F7269968C}"/>
          </ac:cxnSpMkLst>
        </pc:cxnChg>
        <pc:cxnChg chg="mod">
          <ac:chgData name="Weihua Hu" userId="9989cbae-e768-48b4-bcc8-7120afda6378" providerId="ADAL" clId="{A13F9EAD-9D4D-5043-881D-E986D88C8A8B}" dt="2021-02-08T17:53:57.135" v="8463"/>
          <ac:cxnSpMkLst>
            <pc:docMk/>
            <pc:sldMk cId="2588848376" sldId="1802"/>
            <ac:cxnSpMk id="69" creationId="{E8E90A59-F632-ED4C-A8F3-44D17857A11E}"/>
          </ac:cxnSpMkLst>
        </pc:cxnChg>
        <pc:cxnChg chg="add mod">
          <ac:chgData name="Weihua Hu" userId="9989cbae-e768-48b4-bcc8-7120afda6378" providerId="ADAL" clId="{A13F9EAD-9D4D-5043-881D-E986D88C8A8B}" dt="2021-02-08T18:06:09.328" v="8805" actId="1036"/>
          <ac:cxnSpMkLst>
            <pc:docMk/>
            <pc:sldMk cId="2588848376" sldId="1802"/>
            <ac:cxnSpMk id="88" creationId="{5F4326B7-50F8-A747-A751-7CC5F5930510}"/>
          </ac:cxnSpMkLst>
        </pc:cxnChg>
        <pc:cxnChg chg="add mod">
          <ac:chgData name="Weihua Hu" userId="9989cbae-e768-48b4-bcc8-7120afda6378" providerId="ADAL" clId="{A13F9EAD-9D4D-5043-881D-E986D88C8A8B}" dt="2021-02-08T18:06:09.328" v="8805" actId="1036"/>
          <ac:cxnSpMkLst>
            <pc:docMk/>
            <pc:sldMk cId="2588848376" sldId="1802"/>
            <ac:cxnSpMk id="98" creationId="{7F245889-695B-8642-9628-F256AED6F7C5}"/>
          </ac:cxnSpMkLst>
        </pc:cxnChg>
        <pc:cxnChg chg="add mod">
          <ac:chgData name="Weihua Hu" userId="9989cbae-e768-48b4-bcc8-7120afda6378" providerId="ADAL" clId="{A13F9EAD-9D4D-5043-881D-E986D88C8A8B}" dt="2021-02-08T18:06:09.328" v="8805" actId="1036"/>
          <ac:cxnSpMkLst>
            <pc:docMk/>
            <pc:sldMk cId="2588848376" sldId="1802"/>
            <ac:cxnSpMk id="101" creationId="{C04A223D-91E7-344C-9116-6DCAFF4D7606}"/>
          </ac:cxnSpMkLst>
        </pc:cxnChg>
        <pc:cxnChg chg="add mod">
          <ac:chgData name="Weihua Hu" userId="9989cbae-e768-48b4-bcc8-7120afda6378" providerId="ADAL" clId="{A13F9EAD-9D4D-5043-881D-E986D88C8A8B}" dt="2021-02-08T18:06:09.328" v="8805" actId="1036"/>
          <ac:cxnSpMkLst>
            <pc:docMk/>
            <pc:sldMk cId="2588848376" sldId="1802"/>
            <ac:cxnSpMk id="106" creationId="{B36D1F7F-5FF6-5744-B709-781B2BA770A3}"/>
          </ac:cxnSpMkLst>
        </pc:cxnChg>
        <pc:cxnChg chg="add mod">
          <ac:chgData name="Weihua Hu" userId="9989cbae-e768-48b4-bcc8-7120afda6378" providerId="ADAL" clId="{A13F9EAD-9D4D-5043-881D-E986D88C8A8B}" dt="2021-02-08T18:06:09.328" v="8805" actId="1036"/>
          <ac:cxnSpMkLst>
            <pc:docMk/>
            <pc:sldMk cId="2588848376" sldId="1802"/>
            <ac:cxnSpMk id="110" creationId="{AEAF746E-17C5-014B-9B3E-5EFD12E2FA35}"/>
          </ac:cxnSpMkLst>
        </pc:cxnChg>
        <pc:cxnChg chg="add mod">
          <ac:chgData name="Weihua Hu" userId="9989cbae-e768-48b4-bcc8-7120afda6378" providerId="ADAL" clId="{A13F9EAD-9D4D-5043-881D-E986D88C8A8B}" dt="2021-02-08T18:06:09.328" v="8805" actId="1036"/>
          <ac:cxnSpMkLst>
            <pc:docMk/>
            <pc:sldMk cId="2588848376" sldId="1802"/>
            <ac:cxnSpMk id="121" creationId="{26099BCC-6856-6543-BD02-F34F0B64767B}"/>
          </ac:cxnSpMkLst>
        </pc:cxnChg>
        <pc:cxnChg chg="add mod">
          <ac:chgData name="Weihua Hu" userId="9989cbae-e768-48b4-bcc8-7120afda6378" providerId="ADAL" clId="{A13F9EAD-9D4D-5043-881D-E986D88C8A8B}" dt="2021-02-08T18:06:09.328" v="8805" actId="1036"/>
          <ac:cxnSpMkLst>
            <pc:docMk/>
            <pc:sldMk cId="2588848376" sldId="1802"/>
            <ac:cxnSpMk id="124" creationId="{420D30CD-F8AD-154C-A36A-E6D72DF98F04}"/>
          </ac:cxnSpMkLst>
        </pc:cxnChg>
        <pc:cxnChg chg="add mod">
          <ac:chgData name="Weihua Hu" userId="9989cbae-e768-48b4-bcc8-7120afda6378" providerId="ADAL" clId="{A13F9EAD-9D4D-5043-881D-E986D88C8A8B}" dt="2021-02-08T18:06:09.328" v="8805" actId="1036"/>
          <ac:cxnSpMkLst>
            <pc:docMk/>
            <pc:sldMk cId="2588848376" sldId="1802"/>
            <ac:cxnSpMk id="127" creationId="{156B7D60-4CA0-2D45-BCBE-DA7C54674ACE}"/>
          </ac:cxnSpMkLst>
        </pc:cxnChg>
        <pc:cxnChg chg="add mod">
          <ac:chgData name="Weihua Hu" userId="9989cbae-e768-48b4-bcc8-7120afda6378" providerId="ADAL" clId="{A13F9EAD-9D4D-5043-881D-E986D88C8A8B}" dt="2021-02-08T18:06:09.328" v="8805" actId="1036"/>
          <ac:cxnSpMkLst>
            <pc:docMk/>
            <pc:sldMk cId="2588848376" sldId="1802"/>
            <ac:cxnSpMk id="130" creationId="{BB5A4FC7-DEA8-CD4C-A5F7-FF04FDEC7644}"/>
          </ac:cxnSpMkLst>
        </pc:cxnChg>
        <pc:cxnChg chg="add mod">
          <ac:chgData name="Weihua Hu" userId="9989cbae-e768-48b4-bcc8-7120afda6378" providerId="ADAL" clId="{A13F9EAD-9D4D-5043-881D-E986D88C8A8B}" dt="2021-02-08T18:06:09.328" v="8805" actId="1036"/>
          <ac:cxnSpMkLst>
            <pc:docMk/>
            <pc:sldMk cId="2588848376" sldId="1802"/>
            <ac:cxnSpMk id="133" creationId="{8BD5C9EF-66FC-C449-9921-EFA2A9224416}"/>
          </ac:cxnSpMkLst>
        </pc:cxnChg>
      </pc:sldChg>
      <pc:sldChg chg="addSp delSp modSp add del mod">
        <pc:chgData name="Weihua Hu" userId="9989cbae-e768-48b4-bcc8-7120afda6378" providerId="ADAL" clId="{A13F9EAD-9D4D-5043-881D-E986D88C8A8B}" dt="2021-02-08T18:12:26.181" v="8896" actId="2696"/>
        <pc:sldMkLst>
          <pc:docMk/>
          <pc:sldMk cId="2932592175" sldId="1803"/>
        </pc:sldMkLst>
        <pc:spChg chg="mod">
          <ac:chgData name="Weihua Hu" userId="9989cbae-e768-48b4-bcc8-7120afda6378" providerId="ADAL" clId="{A13F9EAD-9D4D-5043-881D-E986D88C8A8B}" dt="2021-02-08T18:10:10.127" v="8855" actId="20577"/>
          <ac:spMkLst>
            <pc:docMk/>
            <pc:sldMk cId="2932592175" sldId="1803"/>
            <ac:spMk id="3" creationId="{A901BEF5-B39C-1843-B683-A144428A3A09}"/>
          </ac:spMkLst>
        </pc:spChg>
        <pc:spChg chg="add del mod">
          <ac:chgData name="Weihua Hu" userId="9989cbae-e768-48b4-bcc8-7120afda6378" providerId="ADAL" clId="{A13F9EAD-9D4D-5043-881D-E986D88C8A8B}" dt="2021-02-08T18:11:06.711" v="8873"/>
          <ac:spMkLst>
            <pc:docMk/>
            <pc:sldMk cId="2932592175" sldId="1803"/>
            <ac:spMk id="39" creationId="{99F7AB21-39BA-AD4A-8774-10631D78EB86}"/>
          </ac:spMkLst>
        </pc:spChg>
        <pc:spChg chg="add del mod">
          <ac:chgData name="Weihua Hu" userId="9989cbae-e768-48b4-bcc8-7120afda6378" providerId="ADAL" clId="{A13F9EAD-9D4D-5043-881D-E986D88C8A8B}" dt="2021-02-08T18:11:06.711" v="8873"/>
          <ac:spMkLst>
            <pc:docMk/>
            <pc:sldMk cId="2932592175" sldId="1803"/>
            <ac:spMk id="40" creationId="{A5200A46-6323-0642-B940-AE4A52DC3154}"/>
          </ac:spMkLst>
        </pc:spChg>
        <pc:spChg chg="add del mod">
          <ac:chgData name="Weihua Hu" userId="9989cbae-e768-48b4-bcc8-7120afda6378" providerId="ADAL" clId="{A13F9EAD-9D4D-5043-881D-E986D88C8A8B}" dt="2021-02-08T18:11:06.711" v="8873"/>
          <ac:spMkLst>
            <pc:docMk/>
            <pc:sldMk cId="2932592175" sldId="1803"/>
            <ac:spMk id="42" creationId="{79C36704-FBDA-A54F-87BA-F7F63ED43723}"/>
          </ac:spMkLst>
        </pc:spChg>
        <pc:spChg chg="add del mod">
          <ac:chgData name="Weihua Hu" userId="9989cbae-e768-48b4-bcc8-7120afda6378" providerId="ADAL" clId="{A13F9EAD-9D4D-5043-881D-E986D88C8A8B}" dt="2021-02-08T18:11:06.711" v="8873"/>
          <ac:spMkLst>
            <pc:docMk/>
            <pc:sldMk cId="2932592175" sldId="1803"/>
            <ac:spMk id="43" creationId="{20EF7955-2D3B-A545-BCFA-D5E9C8E87B3D}"/>
          </ac:spMkLst>
        </pc:spChg>
        <pc:spChg chg="add del mod">
          <ac:chgData name="Weihua Hu" userId="9989cbae-e768-48b4-bcc8-7120afda6378" providerId="ADAL" clId="{A13F9EAD-9D4D-5043-881D-E986D88C8A8B}" dt="2021-02-08T18:11:06.711" v="8873"/>
          <ac:spMkLst>
            <pc:docMk/>
            <pc:sldMk cId="2932592175" sldId="1803"/>
            <ac:spMk id="44" creationId="{6D0D2251-E380-C44F-8123-92555F86D3C0}"/>
          </ac:spMkLst>
        </pc:spChg>
        <pc:spChg chg="add del mod">
          <ac:chgData name="Weihua Hu" userId="9989cbae-e768-48b4-bcc8-7120afda6378" providerId="ADAL" clId="{A13F9EAD-9D4D-5043-881D-E986D88C8A8B}" dt="2021-02-08T18:11:06.711" v="8873"/>
          <ac:spMkLst>
            <pc:docMk/>
            <pc:sldMk cId="2932592175" sldId="1803"/>
            <ac:spMk id="45" creationId="{57C5E4BF-63E1-FB4F-AD06-F4335F4EE1ED}"/>
          </ac:spMkLst>
        </pc:spChg>
        <pc:spChg chg="add del mod">
          <ac:chgData name="Weihua Hu" userId="9989cbae-e768-48b4-bcc8-7120afda6378" providerId="ADAL" clId="{A13F9EAD-9D4D-5043-881D-E986D88C8A8B}" dt="2021-02-08T18:11:06.711" v="8873"/>
          <ac:spMkLst>
            <pc:docMk/>
            <pc:sldMk cId="2932592175" sldId="1803"/>
            <ac:spMk id="50" creationId="{9D98D01C-FC81-A743-8F5D-8B5C4914E352}"/>
          </ac:spMkLst>
        </pc:spChg>
        <pc:spChg chg="add del mod">
          <ac:chgData name="Weihua Hu" userId="9989cbae-e768-48b4-bcc8-7120afda6378" providerId="ADAL" clId="{A13F9EAD-9D4D-5043-881D-E986D88C8A8B}" dt="2021-02-08T18:11:06.711" v="8873"/>
          <ac:spMkLst>
            <pc:docMk/>
            <pc:sldMk cId="2932592175" sldId="1803"/>
            <ac:spMk id="51" creationId="{A185136F-0556-0543-9188-A16C9E228F4A}"/>
          </ac:spMkLst>
        </pc:spChg>
        <pc:spChg chg="add del mod">
          <ac:chgData name="Weihua Hu" userId="9989cbae-e768-48b4-bcc8-7120afda6378" providerId="ADAL" clId="{A13F9EAD-9D4D-5043-881D-E986D88C8A8B}" dt="2021-02-08T18:11:06.711" v="8873"/>
          <ac:spMkLst>
            <pc:docMk/>
            <pc:sldMk cId="2932592175" sldId="1803"/>
            <ac:spMk id="52" creationId="{2A856A07-154B-6A4A-988A-63742FECA6D0}"/>
          </ac:spMkLst>
        </pc:spChg>
        <pc:spChg chg="add del mod">
          <ac:chgData name="Weihua Hu" userId="9989cbae-e768-48b4-bcc8-7120afda6378" providerId="ADAL" clId="{A13F9EAD-9D4D-5043-881D-E986D88C8A8B}" dt="2021-02-08T18:11:06.711" v="8873"/>
          <ac:spMkLst>
            <pc:docMk/>
            <pc:sldMk cId="2932592175" sldId="1803"/>
            <ac:spMk id="53" creationId="{6DC0766B-526A-5C4A-987C-7E681359AFD4}"/>
          </ac:spMkLst>
        </pc:spChg>
        <pc:spChg chg="add del mod">
          <ac:chgData name="Weihua Hu" userId="9989cbae-e768-48b4-bcc8-7120afda6378" providerId="ADAL" clId="{A13F9EAD-9D4D-5043-881D-E986D88C8A8B}" dt="2021-02-08T18:11:06.711" v="8873"/>
          <ac:spMkLst>
            <pc:docMk/>
            <pc:sldMk cId="2932592175" sldId="1803"/>
            <ac:spMk id="54" creationId="{1FC09CB0-5E46-9B4B-9CEA-911FE0FF1F4E}"/>
          </ac:spMkLst>
        </pc:spChg>
        <pc:spChg chg="mod">
          <ac:chgData name="Weihua Hu" userId="9989cbae-e768-48b4-bcc8-7120afda6378" providerId="ADAL" clId="{A13F9EAD-9D4D-5043-881D-E986D88C8A8B}" dt="2021-02-08T18:11:02.782" v="8869" actId="1076"/>
          <ac:spMkLst>
            <pc:docMk/>
            <pc:sldMk cId="2932592175" sldId="1803"/>
            <ac:spMk id="95" creationId="{4D08C6EA-FDC2-5342-B7C5-F688F15B7B36}"/>
          </ac:spMkLst>
        </pc:spChg>
        <pc:grpChg chg="add del">
          <ac:chgData name="Weihua Hu" userId="9989cbae-e768-48b4-bcc8-7120afda6378" providerId="ADAL" clId="{A13F9EAD-9D4D-5043-881D-E986D88C8A8B}" dt="2021-02-08T18:11:57.217" v="8880" actId="21"/>
          <ac:grpSpMkLst>
            <pc:docMk/>
            <pc:sldMk cId="2932592175" sldId="1803"/>
            <ac:grpSpMk id="11" creationId="{0A45FD9C-C140-5D46-AC37-D66C71BD0096}"/>
          </ac:grpSpMkLst>
        </pc:grpChg>
        <pc:cxnChg chg="add del mod">
          <ac:chgData name="Weihua Hu" userId="9989cbae-e768-48b4-bcc8-7120afda6378" providerId="ADAL" clId="{A13F9EAD-9D4D-5043-881D-E986D88C8A8B}" dt="2021-02-08T18:11:06.711" v="8873"/>
          <ac:cxnSpMkLst>
            <pc:docMk/>
            <pc:sldMk cId="2932592175" sldId="1803"/>
            <ac:cxnSpMk id="41" creationId="{29DFFD47-20A3-E44F-9522-1CB7DDB094C7}"/>
          </ac:cxnSpMkLst>
        </pc:cxnChg>
        <pc:cxnChg chg="add del mod">
          <ac:chgData name="Weihua Hu" userId="9989cbae-e768-48b4-bcc8-7120afda6378" providerId="ADAL" clId="{A13F9EAD-9D4D-5043-881D-E986D88C8A8B}" dt="2021-02-08T18:11:06.711" v="8873"/>
          <ac:cxnSpMkLst>
            <pc:docMk/>
            <pc:sldMk cId="2932592175" sldId="1803"/>
            <ac:cxnSpMk id="46" creationId="{53EDFE4F-57AA-3D46-BABC-45D394652F45}"/>
          </ac:cxnSpMkLst>
        </pc:cxnChg>
        <pc:cxnChg chg="add del mod">
          <ac:chgData name="Weihua Hu" userId="9989cbae-e768-48b4-bcc8-7120afda6378" providerId="ADAL" clId="{A13F9EAD-9D4D-5043-881D-E986D88C8A8B}" dt="2021-02-08T18:11:06.711" v="8873"/>
          <ac:cxnSpMkLst>
            <pc:docMk/>
            <pc:sldMk cId="2932592175" sldId="1803"/>
            <ac:cxnSpMk id="47" creationId="{FD190D6E-92F0-4741-92B2-79266A4E2B70}"/>
          </ac:cxnSpMkLst>
        </pc:cxnChg>
        <pc:cxnChg chg="add del mod">
          <ac:chgData name="Weihua Hu" userId="9989cbae-e768-48b4-bcc8-7120afda6378" providerId="ADAL" clId="{A13F9EAD-9D4D-5043-881D-E986D88C8A8B}" dt="2021-02-08T18:11:06.711" v="8873"/>
          <ac:cxnSpMkLst>
            <pc:docMk/>
            <pc:sldMk cId="2932592175" sldId="1803"/>
            <ac:cxnSpMk id="48" creationId="{D91DD8AD-E61B-A548-A005-B7A854C73F15}"/>
          </ac:cxnSpMkLst>
        </pc:cxnChg>
        <pc:cxnChg chg="add del mod">
          <ac:chgData name="Weihua Hu" userId="9989cbae-e768-48b4-bcc8-7120afda6378" providerId="ADAL" clId="{A13F9EAD-9D4D-5043-881D-E986D88C8A8B}" dt="2021-02-08T18:11:06.711" v="8873"/>
          <ac:cxnSpMkLst>
            <pc:docMk/>
            <pc:sldMk cId="2932592175" sldId="1803"/>
            <ac:cxnSpMk id="49" creationId="{D2709429-D1A6-EF4C-88BA-8CC61D8281D1}"/>
          </ac:cxnSpMkLst>
        </pc:cxnChg>
        <pc:cxnChg chg="add del mod">
          <ac:chgData name="Weihua Hu" userId="9989cbae-e768-48b4-bcc8-7120afda6378" providerId="ADAL" clId="{A13F9EAD-9D4D-5043-881D-E986D88C8A8B}" dt="2021-02-08T18:11:06.711" v="8873"/>
          <ac:cxnSpMkLst>
            <pc:docMk/>
            <pc:sldMk cId="2932592175" sldId="1803"/>
            <ac:cxnSpMk id="55" creationId="{DB39346D-B87D-A542-B84C-9EE89A251DA9}"/>
          </ac:cxnSpMkLst>
        </pc:cxnChg>
        <pc:cxnChg chg="add del mod">
          <ac:chgData name="Weihua Hu" userId="9989cbae-e768-48b4-bcc8-7120afda6378" providerId="ADAL" clId="{A13F9EAD-9D4D-5043-881D-E986D88C8A8B}" dt="2021-02-08T18:11:06.711" v="8873"/>
          <ac:cxnSpMkLst>
            <pc:docMk/>
            <pc:sldMk cId="2932592175" sldId="1803"/>
            <ac:cxnSpMk id="56" creationId="{37FD9A35-89D4-AE4D-9CA1-CB1B0E014A6C}"/>
          </ac:cxnSpMkLst>
        </pc:cxnChg>
        <pc:cxnChg chg="add del mod">
          <ac:chgData name="Weihua Hu" userId="9989cbae-e768-48b4-bcc8-7120afda6378" providerId="ADAL" clId="{A13F9EAD-9D4D-5043-881D-E986D88C8A8B}" dt="2021-02-08T18:11:06.711" v="8873"/>
          <ac:cxnSpMkLst>
            <pc:docMk/>
            <pc:sldMk cId="2932592175" sldId="1803"/>
            <ac:cxnSpMk id="57" creationId="{978B0892-F676-AC46-BF29-D826B7C86C54}"/>
          </ac:cxnSpMkLst>
        </pc:cxnChg>
        <pc:cxnChg chg="add del mod">
          <ac:chgData name="Weihua Hu" userId="9989cbae-e768-48b4-bcc8-7120afda6378" providerId="ADAL" clId="{A13F9EAD-9D4D-5043-881D-E986D88C8A8B}" dt="2021-02-08T18:11:06.711" v="8873"/>
          <ac:cxnSpMkLst>
            <pc:docMk/>
            <pc:sldMk cId="2932592175" sldId="1803"/>
            <ac:cxnSpMk id="58" creationId="{7D57BC8B-B5E3-6C47-9F9B-CA8BB92165A4}"/>
          </ac:cxnSpMkLst>
        </pc:cxnChg>
        <pc:cxnChg chg="add del mod">
          <ac:chgData name="Weihua Hu" userId="9989cbae-e768-48b4-bcc8-7120afda6378" providerId="ADAL" clId="{A13F9EAD-9D4D-5043-881D-E986D88C8A8B}" dt="2021-02-08T18:11:06.711" v="8873"/>
          <ac:cxnSpMkLst>
            <pc:docMk/>
            <pc:sldMk cId="2932592175" sldId="1803"/>
            <ac:cxnSpMk id="59" creationId="{8545208B-893E-EA4D-B130-DDD4A3B98763}"/>
          </ac:cxnSpMkLst>
        </pc:cxnChg>
        <pc:cxnChg chg="mod">
          <ac:chgData name="Weihua Hu" userId="9989cbae-e768-48b4-bcc8-7120afda6378" providerId="ADAL" clId="{A13F9EAD-9D4D-5043-881D-E986D88C8A8B}" dt="2021-02-08T18:11:57.217" v="8880" actId="21"/>
          <ac:cxnSpMkLst>
            <pc:docMk/>
            <pc:sldMk cId="2932592175" sldId="1803"/>
            <ac:cxnSpMk id="88" creationId="{5F4326B7-50F8-A747-A751-7CC5F5930510}"/>
          </ac:cxnSpMkLst>
        </pc:cxnChg>
        <pc:cxnChg chg="mod">
          <ac:chgData name="Weihua Hu" userId="9989cbae-e768-48b4-bcc8-7120afda6378" providerId="ADAL" clId="{A13F9EAD-9D4D-5043-881D-E986D88C8A8B}" dt="2021-02-08T18:11:57.217" v="8880" actId="21"/>
          <ac:cxnSpMkLst>
            <pc:docMk/>
            <pc:sldMk cId="2932592175" sldId="1803"/>
            <ac:cxnSpMk id="98" creationId="{7F245889-695B-8642-9628-F256AED6F7C5}"/>
          </ac:cxnSpMkLst>
        </pc:cxnChg>
        <pc:cxnChg chg="mod">
          <ac:chgData name="Weihua Hu" userId="9989cbae-e768-48b4-bcc8-7120afda6378" providerId="ADAL" clId="{A13F9EAD-9D4D-5043-881D-E986D88C8A8B}" dt="2021-02-08T18:11:57.217" v="8880" actId="21"/>
          <ac:cxnSpMkLst>
            <pc:docMk/>
            <pc:sldMk cId="2932592175" sldId="1803"/>
            <ac:cxnSpMk id="101" creationId="{C04A223D-91E7-344C-9116-6DCAFF4D7606}"/>
          </ac:cxnSpMkLst>
        </pc:cxnChg>
        <pc:cxnChg chg="mod">
          <ac:chgData name="Weihua Hu" userId="9989cbae-e768-48b4-bcc8-7120afda6378" providerId="ADAL" clId="{A13F9EAD-9D4D-5043-881D-E986D88C8A8B}" dt="2021-02-08T18:11:57.217" v="8880" actId="21"/>
          <ac:cxnSpMkLst>
            <pc:docMk/>
            <pc:sldMk cId="2932592175" sldId="1803"/>
            <ac:cxnSpMk id="106" creationId="{B36D1F7F-5FF6-5744-B709-781B2BA770A3}"/>
          </ac:cxnSpMkLst>
        </pc:cxnChg>
        <pc:cxnChg chg="mod">
          <ac:chgData name="Weihua Hu" userId="9989cbae-e768-48b4-bcc8-7120afda6378" providerId="ADAL" clId="{A13F9EAD-9D4D-5043-881D-E986D88C8A8B}" dt="2021-02-08T18:11:57.217" v="8880" actId="21"/>
          <ac:cxnSpMkLst>
            <pc:docMk/>
            <pc:sldMk cId="2932592175" sldId="1803"/>
            <ac:cxnSpMk id="110" creationId="{AEAF746E-17C5-014B-9B3E-5EFD12E2FA35}"/>
          </ac:cxnSpMkLst>
        </pc:cxnChg>
        <pc:cxnChg chg="mod">
          <ac:chgData name="Weihua Hu" userId="9989cbae-e768-48b4-bcc8-7120afda6378" providerId="ADAL" clId="{A13F9EAD-9D4D-5043-881D-E986D88C8A8B}" dt="2021-02-08T18:11:57.217" v="8880" actId="21"/>
          <ac:cxnSpMkLst>
            <pc:docMk/>
            <pc:sldMk cId="2932592175" sldId="1803"/>
            <ac:cxnSpMk id="121" creationId="{26099BCC-6856-6543-BD02-F34F0B64767B}"/>
          </ac:cxnSpMkLst>
        </pc:cxnChg>
        <pc:cxnChg chg="mod">
          <ac:chgData name="Weihua Hu" userId="9989cbae-e768-48b4-bcc8-7120afda6378" providerId="ADAL" clId="{A13F9EAD-9D4D-5043-881D-E986D88C8A8B}" dt="2021-02-08T18:11:57.217" v="8880" actId="21"/>
          <ac:cxnSpMkLst>
            <pc:docMk/>
            <pc:sldMk cId="2932592175" sldId="1803"/>
            <ac:cxnSpMk id="124" creationId="{420D30CD-F8AD-154C-A36A-E6D72DF98F04}"/>
          </ac:cxnSpMkLst>
        </pc:cxnChg>
        <pc:cxnChg chg="mod">
          <ac:chgData name="Weihua Hu" userId="9989cbae-e768-48b4-bcc8-7120afda6378" providerId="ADAL" clId="{A13F9EAD-9D4D-5043-881D-E986D88C8A8B}" dt="2021-02-08T18:11:57.217" v="8880" actId="21"/>
          <ac:cxnSpMkLst>
            <pc:docMk/>
            <pc:sldMk cId="2932592175" sldId="1803"/>
            <ac:cxnSpMk id="127" creationId="{156B7D60-4CA0-2D45-BCBE-DA7C54674ACE}"/>
          </ac:cxnSpMkLst>
        </pc:cxnChg>
        <pc:cxnChg chg="mod">
          <ac:chgData name="Weihua Hu" userId="9989cbae-e768-48b4-bcc8-7120afda6378" providerId="ADAL" clId="{A13F9EAD-9D4D-5043-881D-E986D88C8A8B}" dt="2021-02-08T18:11:57.217" v="8880" actId="21"/>
          <ac:cxnSpMkLst>
            <pc:docMk/>
            <pc:sldMk cId="2932592175" sldId="1803"/>
            <ac:cxnSpMk id="130" creationId="{BB5A4FC7-DEA8-CD4C-A5F7-FF04FDEC7644}"/>
          </ac:cxnSpMkLst>
        </pc:cxnChg>
        <pc:cxnChg chg="mod">
          <ac:chgData name="Weihua Hu" userId="9989cbae-e768-48b4-bcc8-7120afda6378" providerId="ADAL" clId="{A13F9EAD-9D4D-5043-881D-E986D88C8A8B}" dt="2021-02-08T18:11:57.217" v="8880" actId="21"/>
          <ac:cxnSpMkLst>
            <pc:docMk/>
            <pc:sldMk cId="2932592175" sldId="1803"/>
            <ac:cxnSpMk id="133" creationId="{8BD5C9EF-66FC-C449-9921-EFA2A9224416}"/>
          </ac:cxnSpMkLst>
        </pc:cxnChg>
      </pc:sldChg>
      <pc:sldChg chg="addSp modSp add mod">
        <pc:chgData name="Weihua Hu" userId="9989cbae-e768-48b4-bcc8-7120afda6378" providerId="ADAL" clId="{A13F9EAD-9D4D-5043-881D-E986D88C8A8B}" dt="2021-02-08T22:55:15.711" v="15033" actId="1035"/>
        <pc:sldMkLst>
          <pc:docMk/>
          <pc:sldMk cId="2469075649" sldId="1804"/>
        </pc:sldMkLst>
        <pc:spChg chg="mod">
          <ac:chgData name="Weihua Hu" userId="9989cbae-e768-48b4-bcc8-7120afda6378" providerId="ADAL" clId="{A13F9EAD-9D4D-5043-881D-E986D88C8A8B}" dt="2021-02-08T18:33:35.351" v="9638" actId="20577"/>
          <ac:spMkLst>
            <pc:docMk/>
            <pc:sldMk cId="2469075649" sldId="1804"/>
            <ac:spMk id="3" creationId="{A901BEF5-B39C-1843-B683-A144428A3A09}"/>
          </ac:spMkLst>
        </pc:spChg>
        <pc:spChg chg="mod">
          <ac:chgData name="Weihua Hu" userId="9989cbae-e768-48b4-bcc8-7120afda6378" providerId="ADAL" clId="{A13F9EAD-9D4D-5043-881D-E986D88C8A8B}" dt="2021-02-08T18:12:32.149" v="8897" actId="692"/>
          <ac:spMkLst>
            <pc:docMk/>
            <pc:sldMk cId="2469075649" sldId="1804"/>
            <ac:spMk id="25" creationId="{47BED3E7-F45C-4B4D-BAA6-67A0CC7A909C}"/>
          </ac:spMkLst>
        </pc:spChg>
        <pc:spChg chg="mod">
          <ac:chgData name="Weihua Hu" userId="9989cbae-e768-48b4-bcc8-7120afda6378" providerId="ADAL" clId="{A13F9EAD-9D4D-5043-881D-E986D88C8A8B}" dt="2021-02-08T18:12:17.921" v="8887" actId="692"/>
          <ac:spMkLst>
            <pc:docMk/>
            <pc:sldMk cId="2469075649" sldId="1804"/>
            <ac:spMk id="41" creationId="{ECFD12EC-81D0-2042-AA08-66041CCADD26}"/>
          </ac:spMkLst>
        </pc:spChg>
        <pc:spChg chg="mod">
          <ac:chgData name="Weihua Hu" userId="9989cbae-e768-48b4-bcc8-7120afda6378" providerId="ADAL" clId="{A13F9EAD-9D4D-5043-881D-E986D88C8A8B}" dt="2021-02-08T18:20:40.720" v="9354" actId="166"/>
          <ac:spMkLst>
            <pc:docMk/>
            <pc:sldMk cId="2469075649" sldId="1804"/>
            <ac:spMk id="42" creationId="{7BE7648A-1BA1-A443-9A94-02AE0BFC0BA4}"/>
          </ac:spMkLst>
        </pc:spChg>
        <pc:spChg chg="mod">
          <ac:chgData name="Weihua Hu" userId="9989cbae-e768-48b4-bcc8-7120afda6378" providerId="ADAL" clId="{A13F9EAD-9D4D-5043-881D-E986D88C8A8B}" dt="2021-02-08T18:11:58.466" v="8881"/>
          <ac:spMkLst>
            <pc:docMk/>
            <pc:sldMk cId="2469075649" sldId="1804"/>
            <ac:spMk id="44" creationId="{6FBF51D6-75FA-4545-BB5E-1EE4FD9A5055}"/>
          </ac:spMkLst>
        </pc:spChg>
        <pc:spChg chg="mod">
          <ac:chgData name="Weihua Hu" userId="9989cbae-e768-48b4-bcc8-7120afda6378" providerId="ADAL" clId="{A13F9EAD-9D4D-5043-881D-E986D88C8A8B}" dt="2021-02-08T18:11:58.466" v="8881"/>
          <ac:spMkLst>
            <pc:docMk/>
            <pc:sldMk cId="2469075649" sldId="1804"/>
            <ac:spMk id="45" creationId="{87C138C1-0AE1-DB48-B4F1-450B683460FC}"/>
          </ac:spMkLst>
        </pc:spChg>
        <pc:spChg chg="mod">
          <ac:chgData name="Weihua Hu" userId="9989cbae-e768-48b4-bcc8-7120afda6378" providerId="ADAL" clId="{A13F9EAD-9D4D-5043-881D-E986D88C8A8B}" dt="2021-02-08T18:20:40.720" v="9354" actId="166"/>
          <ac:spMkLst>
            <pc:docMk/>
            <pc:sldMk cId="2469075649" sldId="1804"/>
            <ac:spMk id="46" creationId="{FCB840E5-47DA-324E-BB86-6B4AAE222856}"/>
          </ac:spMkLst>
        </pc:spChg>
        <pc:spChg chg="mod">
          <ac:chgData name="Weihua Hu" userId="9989cbae-e768-48b4-bcc8-7120afda6378" providerId="ADAL" clId="{A13F9EAD-9D4D-5043-881D-E986D88C8A8B}" dt="2021-02-08T18:20:40.720" v="9354" actId="166"/>
          <ac:spMkLst>
            <pc:docMk/>
            <pc:sldMk cId="2469075649" sldId="1804"/>
            <ac:spMk id="47" creationId="{DE43BBC0-CBFF-DC42-AC60-D6DA5BA570CF}"/>
          </ac:spMkLst>
        </pc:spChg>
        <pc:spChg chg="mod">
          <ac:chgData name="Weihua Hu" userId="9989cbae-e768-48b4-bcc8-7120afda6378" providerId="ADAL" clId="{A13F9EAD-9D4D-5043-881D-E986D88C8A8B}" dt="2021-02-08T18:11:58.466" v="8881"/>
          <ac:spMkLst>
            <pc:docMk/>
            <pc:sldMk cId="2469075649" sldId="1804"/>
            <ac:spMk id="52" creationId="{C74FFD79-ED73-0B4A-8177-D2437D52D168}"/>
          </ac:spMkLst>
        </pc:spChg>
        <pc:spChg chg="mod">
          <ac:chgData name="Weihua Hu" userId="9989cbae-e768-48b4-bcc8-7120afda6378" providerId="ADAL" clId="{A13F9EAD-9D4D-5043-881D-E986D88C8A8B}" dt="2021-02-08T18:11:58.466" v="8881"/>
          <ac:spMkLst>
            <pc:docMk/>
            <pc:sldMk cId="2469075649" sldId="1804"/>
            <ac:spMk id="53" creationId="{0B3C2A18-8569-1B45-A15B-EA6C01F36EDA}"/>
          </ac:spMkLst>
        </pc:spChg>
        <pc:spChg chg="mod">
          <ac:chgData name="Weihua Hu" userId="9989cbae-e768-48b4-bcc8-7120afda6378" providerId="ADAL" clId="{A13F9EAD-9D4D-5043-881D-E986D88C8A8B}" dt="2021-02-08T18:11:58.466" v="8881"/>
          <ac:spMkLst>
            <pc:docMk/>
            <pc:sldMk cId="2469075649" sldId="1804"/>
            <ac:spMk id="54" creationId="{DAD4A209-592E-F342-A845-3AFEED344DCC}"/>
          </ac:spMkLst>
        </pc:spChg>
        <pc:spChg chg="mod">
          <ac:chgData name="Weihua Hu" userId="9989cbae-e768-48b4-bcc8-7120afda6378" providerId="ADAL" clId="{A13F9EAD-9D4D-5043-881D-E986D88C8A8B}" dt="2021-02-08T18:11:58.466" v="8881"/>
          <ac:spMkLst>
            <pc:docMk/>
            <pc:sldMk cId="2469075649" sldId="1804"/>
            <ac:spMk id="55" creationId="{7D685FB5-D1D1-3F42-84B2-9BF42F5ACE7D}"/>
          </ac:spMkLst>
        </pc:spChg>
        <pc:spChg chg="mod">
          <ac:chgData name="Weihua Hu" userId="9989cbae-e768-48b4-bcc8-7120afda6378" providerId="ADAL" clId="{A13F9EAD-9D4D-5043-881D-E986D88C8A8B}" dt="2021-02-08T18:11:58.466" v="8881"/>
          <ac:spMkLst>
            <pc:docMk/>
            <pc:sldMk cId="2469075649" sldId="1804"/>
            <ac:spMk id="56" creationId="{0F5CC542-E9AC-F244-BB8D-67404097041E}"/>
          </ac:spMkLst>
        </pc:spChg>
        <pc:spChg chg="mod">
          <ac:chgData name="Weihua Hu" userId="9989cbae-e768-48b4-bcc8-7120afda6378" providerId="ADAL" clId="{A13F9EAD-9D4D-5043-881D-E986D88C8A8B}" dt="2021-02-08T18:20:32.411" v="9353" actId="166"/>
          <ac:spMkLst>
            <pc:docMk/>
            <pc:sldMk cId="2469075649" sldId="1804"/>
            <ac:spMk id="87" creationId="{7F2D9C52-4ECA-A141-A25B-3DF4A471F54E}"/>
          </ac:spMkLst>
        </pc:spChg>
        <pc:spChg chg="mod">
          <ac:chgData name="Weihua Hu" userId="9989cbae-e768-48b4-bcc8-7120afda6378" providerId="ADAL" clId="{A13F9EAD-9D4D-5043-881D-E986D88C8A8B}" dt="2021-02-08T18:20:32.411" v="9353" actId="166"/>
          <ac:spMkLst>
            <pc:docMk/>
            <pc:sldMk cId="2469075649" sldId="1804"/>
            <ac:spMk id="96" creationId="{2BAB5E31-790F-0D45-9638-2DBDFD6B0A23}"/>
          </ac:spMkLst>
        </pc:spChg>
        <pc:spChg chg="mod">
          <ac:chgData name="Weihua Hu" userId="9989cbae-e768-48b4-bcc8-7120afda6378" providerId="ADAL" clId="{A13F9EAD-9D4D-5043-881D-E986D88C8A8B}" dt="2021-02-08T18:20:32.411" v="9353" actId="166"/>
          <ac:spMkLst>
            <pc:docMk/>
            <pc:sldMk cId="2469075649" sldId="1804"/>
            <ac:spMk id="97" creationId="{D2F69356-96AC-4345-98D4-BD8ECDB6D05E}"/>
          </ac:spMkLst>
        </pc:spChg>
        <pc:grpChg chg="mod">
          <ac:chgData name="Weihua Hu" userId="9989cbae-e768-48b4-bcc8-7120afda6378" providerId="ADAL" clId="{A13F9EAD-9D4D-5043-881D-E986D88C8A8B}" dt="2021-02-08T22:55:15.711" v="15033" actId="1035"/>
          <ac:grpSpMkLst>
            <pc:docMk/>
            <pc:sldMk cId="2469075649" sldId="1804"/>
            <ac:grpSpMk id="18" creationId="{16C3A4E8-EC7C-7C4B-A896-F3EDDFC3F97A}"/>
          </ac:grpSpMkLst>
        </pc:grpChg>
        <pc:grpChg chg="add mod">
          <ac:chgData name="Weihua Hu" userId="9989cbae-e768-48b4-bcc8-7120afda6378" providerId="ADAL" clId="{A13F9EAD-9D4D-5043-881D-E986D88C8A8B}" dt="2021-02-08T22:55:15.711" v="15033" actId="1035"/>
          <ac:grpSpMkLst>
            <pc:docMk/>
            <pc:sldMk cId="2469075649" sldId="1804"/>
            <ac:grpSpMk id="40" creationId="{A207D75E-E02F-C340-B719-41D48B7A7B84}"/>
          </ac:grpSpMkLst>
        </pc:grpChg>
        <pc:grpChg chg="mod">
          <ac:chgData name="Weihua Hu" userId="9989cbae-e768-48b4-bcc8-7120afda6378" providerId="ADAL" clId="{A13F9EAD-9D4D-5043-881D-E986D88C8A8B}" dt="2021-02-08T22:55:15.711" v="15033" actId="1035"/>
          <ac:grpSpMkLst>
            <pc:docMk/>
            <pc:sldMk cId="2469075649" sldId="1804"/>
            <ac:grpSpMk id="136" creationId="{8E814A31-C0D1-534C-9871-DB30683A612C}"/>
          </ac:grpSpMkLst>
        </pc:grpChg>
        <pc:cxnChg chg="mod">
          <ac:chgData name="Weihua Hu" userId="9989cbae-e768-48b4-bcc8-7120afda6378" providerId="ADAL" clId="{A13F9EAD-9D4D-5043-881D-E986D88C8A8B}" dt="2021-02-08T18:11:58.466" v="8881"/>
          <ac:cxnSpMkLst>
            <pc:docMk/>
            <pc:sldMk cId="2469075649" sldId="1804"/>
            <ac:cxnSpMk id="43" creationId="{22EAB636-DCB7-6047-BAE1-D4FBA0B37BFA}"/>
          </ac:cxnSpMkLst>
        </pc:cxnChg>
        <pc:cxnChg chg="mod">
          <ac:chgData name="Weihua Hu" userId="9989cbae-e768-48b4-bcc8-7120afda6378" providerId="ADAL" clId="{A13F9EAD-9D4D-5043-881D-E986D88C8A8B}" dt="2021-02-08T18:11:58.466" v="8881"/>
          <ac:cxnSpMkLst>
            <pc:docMk/>
            <pc:sldMk cId="2469075649" sldId="1804"/>
            <ac:cxnSpMk id="48" creationId="{47E37D1E-1EBF-EC41-9578-E74D20C9ED85}"/>
          </ac:cxnSpMkLst>
        </pc:cxnChg>
        <pc:cxnChg chg="mod">
          <ac:chgData name="Weihua Hu" userId="9989cbae-e768-48b4-bcc8-7120afda6378" providerId="ADAL" clId="{A13F9EAD-9D4D-5043-881D-E986D88C8A8B}" dt="2021-02-08T18:11:58.466" v="8881"/>
          <ac:cxnSpMkLst>
            <pc:docMk/>
            <pc:sldMk cId="2469075649" sldId="1804"/>
            <ac:cxnSpMk id="49" creationId="{10C7C35A-59B7-634F-B2AA-0FA40CC13373}"/>
          </ac:cxnSpMkLst>
        </pc:cxnChg>
        <pc:cxnChg chg="mod">
          <ac:chgData name="Weihua Hu" userId="9989cbae-e768-48b4-bcc8-7120afda6378" providerId="ADAL" clId="{A13F9EAD-9D4D-5043-881D-E986D88C8A8B}" dt="2021-02-08T18:11:58.466" v="8881"/>
          <ac:cxnSpMkLst>
            <pc:docMk/>
            <pc:sldMk cId="2469075649" sldId="1804"/>
            <ac:cxnSpMk id="50" creationId="{EF99E057-AF4F-AA4E-8CD3-D8FB53ADB5F0}"/>
          </ac:cxnSpMkLst>
        </pc:cxnChg>
        <pc:cxnChg chg="mod">
          <ac:chgData name="Weihua Hu" userId="9989cbae-e768-48b4-bcc8-7120afda6378" providerId="ADAL" clId="{A13F9EAD-9D4D-5043-881D-E986D88C8A8B}" dt="2021-02-08T18:11:58.466" v="8881"/>
          <ac:cxnSpMkLst>
            <pc:docMk/>
            <pc:sldMk cId="2469075649" sldId="1804"/>
            <ac:cxnSpMk id="51" creationId="{2F252AED-8E9A-1C4A-9855-EB50D95B78A9}"/>
          </ac:cxnSpMkLst>
        </pc:cxnChg>
        <pc:cxnChg chg="mod">
          <ac:chgData name="Weihua Hu" userId="9989cbae-e768-48b4-bcc8-7120afda6378" providerId="ADAL" clId="{A13F9EAD-9D4D-5043-881D-E986D88C8A8B}" dt="2021-02-08T18:11:58.466" v="8881"/>
          <ac:cxnSpMkLst>
            <pc:docMk/>
            <pc:sldMk cId="2469075649" sldId="1804"/>
            <ac:cxnSpMk id="57" creationId="{061B7ABA-9D03-EB49-9119-6CC67F0E8C1E}"/>
          </ac:cxnSpMkLst>
        </pc:cxnChg>
        <pc:cxnChg chg="mod">
          <ac:chgData name="Weihua Hu" userId="9989cbae-e768-48b4-bcc8-7120afda6378" providerId="ADAL" clId="{A13F9EAD-9D4D-5043-881D-E986D88C8A8B}" dt="2021-02-08T18:11:58.466" v="8881"/>
          <ac:cxnSpMkLst>
            <pc:docMk/>
            <pc:sldMk cId="2469075649" sldId="1804"/>
            <ac:cxnSpMk id="58" creationId="{B78DAC6C-3E18-F649-B3FC-027DD2435ACC}"/>
          </ac:cxnSpMkLst>
        </pc:cxnChg>
        <pc:cxnChg chg="mod">
          <ac:chgData name="Weihua Hu" userId="9989cbae-e768-48b4-bcc8-7120afda6378" providerId="ADAL" clId="{A13F9EAD-9D4D-5043-881D-E986D88C8A8B}" dt="2021-02-08T18:11:58.466" v="8881"/>
          <ac:cxnSpMkLst>
            <pc:docMk/>
            <pc:sldMk cId="2469075649" sldId="1804"/>
            <ac:cxnSpMk id="59" creationId="{B62231EF-B2D7-9C42-9431-95B0252D4781}"/>
          </ac:cxnSpMkLst>
        </pc:cxnChg>
        <pc:cxnChg chg="mod">
          <ac:chgData name="Weihua Hu" userId="9989cbae-e768-48b4-bcc8-7120afda6378" providerId="ADAL" clId="{A13F9EAD-9D4D-5043-881D-E986D88C8A8B}" dt="2021-02-08T18:11:58.466" v="8881"/>
          <ac:cxnSpMkLst>
            <pc:docMk/>
            <pc:sldMk cId="2469075649" sldId="1804"/>
            <ac:cxnSpMk id="60" creationId="{A6113B3E-32F3-244D-ABBF-D0AFF133DE26}"/>
          </ac:cxnSpMkLst>
        </pc:cxnChg>
        <pc:cxnChg chg="mod">
          <ac:chgData name="Weihua Hu" userId="9989cbae-e768-48b4-bcc8-7120afda6378" providerId="ADAL" clId="{A13F9EAD-9D4D-5043-881D-E986D88C8A8B}" dt="2021-02-08T18:11:58.466" v="8881"/>
          <ac:cxnSpMkLst>
            <pc:docMk/>
            <pc:sldMk cId="2469075649" sldId="1804"/>
            <ac:cxnSpMk id="61" creationId="{A0BEA1A5-CDD0-0544-B775-671B6465C4C6}"/>
          </ac:cxnSpMkLst>
        </pc:cxnChg>
      </pc:sldChg>
      <pc:sldChg chg="addSp modSp new mod">
        <pc:chgData name="Weihua Hu" userId="9989cbae-e768-48b4-bcc8-7120afda6378" providerId="ADAL" clId="{A13F9EAD-9D4D-5043-881D-E986D88C8A8B}" dt="2021-02-08T22:55:33.910" v="15044" actId="20577"/>
        <pc:sldMkLst>
          <pc:docMk/>
          <pc:sldMk cId="752001214" sldId="1805"/>
        </pc:sldMkLst>
        <pc:spChg chg="mod">
          <ac:chgData name="Weihua Hu" userId="9989cbae-e768-48b4-bcc8-7120afda6378" providerId="ADAL" clId="{A13F9EAD-9D4D-5043-881D-E986D88C8A8B}" dt="2021-02-08T18:13:31.073" v="8936" actId="20577"/>
          <ac:spMkLst>
            <pc:docMk/>
            <pc:sldMk cId="752001214" sldId="1805"/>
            <ac:spMk id="2" creationId="{098AC8E4-8E44-F645-B4C7-A8F82713BCF0}"/>
          </ac:spMkLst>
        </pc:spChg>
        <pc:spChg chg="mod">
          <ac:chgData name="Weihua Hu" userId="9989cbae-e768-48b4-bcc8-7120afda6378" providerId="ADAL" clId="{A13F9EAD-9D4D-5043-881D-E986D88C8A8B}" dt="2021-02-08T22:55:33.910" v="15044" actId="20577"/>
          <ac:spMkLst>
            <pc:docMk/>
            <pc:sldMk cId="752001214" sldId="1805"/>
            <ac:spMk id="3" creationId="{637FD69F-7D3F-294A-BBA7-E1454F25C2F3}"/>
          </ac:spMkLst>
        </pc:spChg>
        <pc:spChg chg="mod">
          <ac:chgData name="Weihua Hu" userId="9989cbae-e768-48b4-bcc8-7120afda6378" providerId="ADAL" clId="{A13F9EAD-9D4D-5043-881D-E986D88C8A8B}" dt="2021-02-08T18:13:39.779" v="8937"/>
          <ac:spMkLst>
            <pc:docMk/>
            <pc:sldMk cId="752001214" sldId="1805"/>
            <ac:spMk id="13" creationId="{8FCB712B-C2EB-BE4E-BA13-23AC0234CF04}"/>
          </ac:spMkLst>
        </pc:spChg>
        <pc:spChg chg="mod">
          <ac:chgData name="Weihua Hu" userId="9989cbae-e768-48b4-bcc8-7120afda6378" providerId="ADAL" clId="{A13F9EAD-9D4D-5043-881D-E986D88C8A8B}" dt="2021-02-08T18:13:39.779" v="8937"/>
          <ac:spMkLst>
            <pc:docMk/>
            <pc:sldMk cId="752001214" sldId="1805"/>
            <ac:spMk id="14" creationId="{1B8B977D-331C-C94C-A3D4-854BCBE8223E}"/>
          </ac:spMkLst>
        </pc:spChg>
        <pc:spChg chg="mod">
          <ac:chgData name="Weihua Hu" userId="9989cbae-e768-48b4-bcc8-7120afda6378" providerId="ADAL" clId="{A13F9EAD-9D4D-5043-881D-E986D88C8A8B}" dt="2021-02-08T18:13:39.779" v="8937"/>
          <ac:spMkLst>
            <pc:docMk/>
            <pc:sldMk cId="752001214" sldId="1805"/>
            <ac:spMk id="15" creationId="{B5BF817F-FACD-E948-B4A7-36224FF50B09}"/>
          </ac:spMkLst>
        </pc:spChg>
        <pc:spChg chg="mod">
          <ac:chgData name="Weihua Hu" userId="9989cbae-e768-48b4-bcc8-7120afda6378" providerId="ADAL" clId="{A13F9EAD-9D4D-5043-881D-E986D88C8A8B}" dt="2021-02-08T18:13:39.779" v="8937"/>
          <ac:spMkLst>
            <pc:docMk/>
            <pc:sldMk cId="752001214" sldId="1805"/>
            <ac:spMk id="16" creationId="{32761460-18C1-7A45-9ED6-6EADFF77B39E}"/>
          </ac:spMkLst>
        </pc:spChg>
        <pc:spChg chg="mod">
          <ac:chgData name="Weihua Hu" userId="9989cbae-e768-48b4-bcc8-7120afda6378" providerId="ADAL" clId="{A13F9EAD-9D4D-5043-881D-E986D88C8A8B}" dt="2021-02-08T18:13:39.779" v="8937"/>
          <ac:spMkLst>
            <pc:docMk/>
            <pc:sldMk cId="752001214" sldId="1805"/>
            <ac:spMk id="17" creationId="{FF4E3FE5-F50B-3A4D-B210-BD745F1808C5}"/>
          </ac:spMkLst>
        </pc:spChg>
        <pc:spChg chg="mod">
          <ac:chgData name="Weihua Hu" userId="9989cbae-e768-48b4-bcc8-7120afda6378" providerId="ADAL" clId="{A13F9EAD-9D4D-5043-881D-E986D88C8A8B}" dt="2021-02-08T18:13:39.779" v="8937"/>
          <ac:spMkLst>
            <pc:docMk/>
            <pc:sldMk cId="752001214" sldId="1805"/>
            <ac:spMk id="19" creationId="{7D8CC3AD-3D63-F245-BA81-1B5AF7314DF0}"/>
          </ac:spMkLst>
        </pc:spChg>
        <pc:spChg chg="mod">
          <ac:chgData name="Weihua Hu" userId="9989cbae-e768-48b4-bcc8-7120afda6378" providerId="ADAL" clId="{A13F9EAD-9D4D-5043-881D-E986D88C8A8B}" dt="2021-02-08T18:20:58.249" v="9355" actId="166"/>
          <ac:spMkLst>
            <pc:docMk/>
            <pc:sldMk cId="752001214" sldId="1805"/>
            <ac:spMk id="20" creationId="{0DD937CE-E5DF-C74A-B908-0E960AD5792C}"/>
          </ac:spMkLst>
        </pc:spChg>
        <pc:spChg chg="mod">
          <ac:chgData name="Weihua Hu" userId="9989cbae-e768-48b4-bcc8-7120afda6378" providerId="ADAL" clId="{A13F9EAD-9D4D-5043-881D-E986D88C8A8B}" dt="2021-02-08T18:13:39.779" v="8937"/>
          <ac:spMkLst>
            <pc:docMk/>
            <pc:sldMk cId="752001214" sldId="1805"/>
            <ac:spMk id="22" creationId="{4595DAEB-A0EC-764C-BA2E-815C95845307}"/>
          </ac:spMkLst>
        </pc:spChg>
        <pc:spChg chg="mod">
          <ac:chgData name="Weihua Hu" userId="9989cbae-e768-48b4-bcc8-7120afda6378" providerId="ADAL" clId="{A13F9EAD-9D4D-5043-881D-E986D88C8A8B}" dt="2021-02-08T18:13:39.779" v="8937"/>
          <ac:spMkLst>
            <pc:docMk/>
            <pc:sldMk cId="752001214" sldId="1805"/>
            <ac:spMk id="23" creationId="{C226BA78-6470-0A4C-8320-8F9321EC009D}"/>
          </ac:spMkLst>
        </pc:spChg>
        <pc:spChg chg="mod">
          <ac:chgData name="Weihua Hu" userId="9989cbae-e768-48b4-bcc8-7120afda6378" providerId="ADAL" clId="{A13F9EAD-9D4D-5043-881D-E986D88C8A8B}" dt="2021-02-08T18:20:58.249" v="9355" actId="166"/>
          <ac:spMkLst>
            <pc:docMk/>
            <pc:sldMk cId="752001214" sldId="1805"/>
            <ac:spMk id="24" creationId="{1E32F27D-B602-7043-8C44-9F50B3865B95}"/>
          </ac:spMkLst>
        </pc:spChg>
        <pc:spChg chg="mod">
          <ac:chgData name="Weihua Hu" userId="9989cbae-e768-48b4-bcc8-7120afda6378" providerId="ADAL" clId="{A13F9EAD-9D4D-5043-881D-E986D88C8A8B}" dt="2021-02-08T18:20:58.249" v="9355" actId="166"/>
          <ac:spMkLst>
            <pc:docMk/>
            <pc:sldMk cId="752001214" sldId="1805"/>
            <ac:spMk id="25" creationId="{23625C6F-3B90-C24E-B2F1-34851176D61E}"/>
          </ac:spMkLst>
        </pc:spChg>
        <pc:spChg chg="mod">
          <ac:chgData name="Weihua Hu" userId="9989cbae-e768-48b4-bcc8-7120afda6378" providerId="ADAL" clId="{A13F9EAD-9D4D-5043-881D-E986D88C8A8B}" dt="2021-02-08T18:13:39.779" v="8937"/>
          <ac:spMkLst>
            <pc:docMk/>
            <pc:sldMk cId="752001214" sldId="1805"/>
            <ac:spMk id="30" creationId="{F5908FD7-58E9-9F44-8AAB-E5F4077B3882}"/>
          </ac:spMkLst>
        </pc:spChg>
        <pc:spChg chg="mod">
          <ac:chgData name="Weihua Hu" userId="9989cbae-e768-48b4-bcc8-7120afda6378" providerId="ADAL" clId="{A13F9EAD-9D4D-5043-881D-E986D88C8A8B}" dt="2021-02-08T18:13:39.779" v="8937"/>
          <ac:spMkLst>
            <pc:docMk/>
            <pc:sldMk cId="752001214" sldId="1805"/>
            <ac:spMk id="31" creationId="{6B434F6D-6DFA-7D48-9A6E-5E9F8F469559}"/>
          </ac:spMkLst>
        </pc:spChg>
        <pc:spChg chg="mod">
          <ac:chgData name="Weihua Hu" userId="9989cbae-e768-48b4-bcc8-7120afda6378" providerId="ADAL" clId="{A13F9EAD-9D4D-5043-881D-E986D88C8A8B}" dt="2021-02-08T18:13:39.779" v="8937"/>
          <ac:spMkLst>
            <pc:docMk/>
            <pc:sldMk cId="752001214" sldId="1805"/>
            <ac:spMk id="32" creationId="{9560D7AD-1B89-A640-92FE-2EDCFBA5C48D}"/>
          </ac:spMkLst>
        </pc:spChg>
        <pc:spChg chg="mod">
          <ac:chgData name="Weihua Hu" userId="9989cbae-e768-48b4-bcc8-7120afda6378" providerId="ADAL" clId="{A13F9EAD-9D4D-5043-881D-E986D88C8A8B}" dt="2021-02-08T18:13:39.779" v="8937"/>
          <ac:spMkLst>
            <pc:docMk/>
            <pc:sldMk cId="752001214" sldId="1805"/>
            <ac:spMk id="33" creationId="{140E6C66-D745-A54F-AA2E-EE0350E17236}"/>
          </ac:spMkLst>
        </pc:spChg>
        <pc:spChg chg="mod">
          <ac:chgData name="Weihua Hu" userId="9989cbae-e768-48b4-bcc8-7120afda6378" providerId="ADAL" clId="{A13F9EAD-9D4D-5043-881D-E986D88C8A8B}" dt="2021-02-08T18:13:39.779" v="8937"/>
          <ac:spMkLst>
            <pc:docMk/>
            <pc:sldMk cId="752001214" sldId="1805"/>
            <ac:spMk id="34" creationId="{A115AE6C-9B09-5F40-BF37-684FA0549B27}"/>
          </ac:spMkLst>
        </pc:spChg>
        <pc:spChg chg="mod">
          <ac:chgData name="Weihua Hu" userId="9989cbae-e768-48b4-bcc8-7120afda6378" providerId="ADAL" clId="{A13F9EAD-9D4D-5043-881D-E986D88C8A8B}" dt="2021-02-08T18:13:39.779" v="8937"/>
          <ac:spMkLst>
            <pc:docMk/>
            <pc:sldMk cId="752001214" sldId="1805"/>
            <ac:spMk id="41" creationId="{1C379CD7-B646-5841-ACC6-11DD924BC4E2}"/>
          </ac:spMkLst>
        </pc:spChg>
        <pc:spChg chg="mod">
          <ac:chgData name="Weihua Hu" userId="9989cbae-e768-48b4-bcc8-7120afda6378" providerId="ADAL" clId="{A13F9EAD-9D4D-5043-881D-E986D88C8A8B}" dt="2021-02-08T18:21:05.390" v="9356" actId="166"/>
          <ac:spMkLst>
            <pc:docMk/>
            <pc:sldMk cId="752001214" sldId="1805"/>
            <ac:spMk id="42" creationId="{5E9EA6BF-EC80-1F4C-8106-D02D9258787E}"/>
          </ac:spMkLst>
        </pc:spChg>
        <pc:spChg chg="mod">
          <ac:chgData name="Weihua Hu" userId="9989cbae-e768-48b4-bcc8-7120afda6378" providerId="ADAL" clId="{A13F9EAD-9D4D-5043-881D-E986D88C8A8B}" dt="2021-02-08T18:13:39.779" v="8937"/>
          <ac:spMkLst>
            <pc:docMk/>
            <pc:sldMk cId="752001214" sldId="1805"/>
            <ac:spMk id="44" creationId="{65867734-F898-764B-AB68-FAB7970DB1A3}"/>
          </ac:spMkLst>
        </pc:spChg>
        <pc:spChg chg="mod">
          <ac:chgData name="Weihua Hu" userId="9989cbae-e768-48b4-bcc8-7120afda6378" providerId="ADAL" clId="{A13F9EAD-9D4D-5043-881D-E986D88C8A8B}" dt="2021-02-08T18:13:39.779" v="8937"/>
          <ac:spMkLst>
            <pc:docMk/>
            <pc:sldMk cId="752001214" sldId="1805"/>
            <ac:spMk id="45" creationId="{99EDAECB-906C-A34D-A45F-7C19C3241FBA}"/>
          </ac:spMkLst>
        </pc:spChg>
        <pc:spChg chg="mod">
          <ac:chgData name="Weihua Hu" userId="9989cbae-e768-48b4-bcc8-7120afda6378" providerId="ADAL" clId="{A13F9EAD-9D4D-5043-881D-E986D88C8A8B}" dt="2021-02-08T18:21:05.390" v="9356" actId="166"/>
          <ac:spMkLst>
            <pc:docMk/>
            <pc:sldMk cId="752001214" sldId="1805"/>
            <ac:spMk id="46" creationId="{FF8BBA27-A3E1-0C47-BAA9-99F1054E7A01}"/>
          </ac:spMkLst>
        </pc:spChg>
        <pc:spChg chg="mod">
          <ac:chgData name="Weihua Hu" userId="9989cbae-e768-48b4-bcc8-7120afda6378" providerId="ADAL" clId="{A13F9EAD-9D4D-5043-881D-E986D88C8A8B}" dt="2021-02-08T18:21:05.390" v="9356" actId="166"/>
          <ac:spMkLst>
            <pc:docMk/>
            <pc:sldMk cId="752001214" sldId="1805"/>
            <ac:spMk id="47" creationId="{20038F44-DCB7-2E41-8E2D-DE691BFE6DD0}"/>
          </ac:spMkLst>
        </pc:spChg>
        <pc:spChg chg="mod">
          <ac:chgData name="Weihua Hu" userId="9989cbae-e768-48b4-bcc8-7120afda6378" providerId="ADAL" clId="{A13F9EAD-9D4D-5043-881D-E986D88C8A8B}" dt="2021-02-08T18:13:39.779" v="8937"/>
          <ac:spMkLst>
            <pc:docMk/>
            <pc:sldMk cId="752001214" sldId="1805"/>
            <ac:spMk id="52" creationId="{CB422E4C-4D77-C34B-BF26-E109BBFD37C2}"/>
          </ac:spMkLst>
        </pc:spChg>
        <pc:spChg chg="mod">
          <ac:chgData name="Weihua Hu" userId="9989cbae-e768-48b4-bcc8-7120afda6378" providerId="ADAL" clId="{A13F9EAD-9D4D-5043-881D-E986D88C8A8B}" dt="2021-02-08T18:13:39.779" v="8937"/>
          <ac:spMkLst>
            <pc:docMk/>
            <pc:sldMk cId="752001214" sldId="1805"/>
            <ac:spMk id="53" creationId="{C639D8C4-1CF5-8F46-B246-EE93A1399851}"/>
          </ac:spMkLst>
        </pc:spChg>
        <pc:spChg chg="mod">
          <ac:chgData name="Weihua Hu" userId="9989cbae-e768-48b4-bcc8-7120afda6378" providerId="ADAL" clId="{A13F9EAD-9D4D-5043-881D-E986D88C8A8B}" dt="2021-02-08T18:13:39.779" v="8937"/>
          <ac:spMkLst>
            <pc:docMk/>
            <pc:sldMk cId="752001214" sldId="1805"/>
            <ac:spMk id="54" creationId="{439450A0-F852-A145-B3AF-E0776F20E761}"/>
          </ac:spMkLst>
        </pc:spChg>
        <pc:spChg chg="mod">
          <ac:chgData name="Weihua Hu" userId="9989cbae-e768-48b4-bcc8-7120afda6378" providerId="ADAL" clId="{A13F9EAD-9D4D-5043-881D-E986D88C8A8B}" dt="2021-02-08T18:13:39.779" v="8937"/>
          <ac:spMkLst>
            <pc:docMk/>
            <pc:sldMk cId="752001214" sldId="1805"/>
            <ac:spMk id="55" creationId="{6A902761-AC41-B247-86F7-2CA843E6688B}"/>
          </ac:spMkLst>
        </pc:spChg>
        <pc:spChg chg="mod">
          <ac:chgData name="Weihua Hu" userId="9989cbae-e768-48b4-bcc8-7120afda6378" providerId="ADAL" clId="{A13F9EAD-9D4D-5043-881D-E986D88C8A8B}" dt="2021-02-08T18:13:39.779" v="8937"/>
          <ac:spMkLst>
            <pc:docMk/>
            <pc:sldMk cId="752001214" sldId="1805"/>
            <ac:spMk id="56" creationId="{26E179B9-ABE2-4C4B-8123-D42D6B3A6B8B}"/>
          </ac:spMkLst>
        </pc:spChg>
        <pc:grpChg chg="add mod">
          <ac:chgData name="Weihua Hu" userId="9989cbae-e768-48b4-bcc8-7120afda6378" providerId="ADAL" clId="{A13F9EAD-9D4D-5043-881D-E986D88C8A8B}" dt="2021-02-08T18:14:23.324" v="9086" actId="1037"/>
          <ac:grpSpMkLst>
            <pc:docMk/>
            <pc:sldMk cId="752001214" sldId="1805"/>
            <ac:grpSpMk id="7" creationId="{30FDC145-6281-084B-A2B2-C40D82BD7FBA}"/>
          </ac:grpSpMkLst>
        </pc:grpChg>
        <pc:grpChg chg="add mod">
          <ac:chgData name="Weihua Hu" userId="9989cbae-e768-48b4-bcc8-7120afda6378" providerId="ADAL" clId="{A13F9EAD-9D4D-5043-881D-E986D88C8A8B}" dt="2021-02-08T18:14:23.324" v="9086" actId="1037"/>
          <ac:grpSpMkLst>
            <pc:docMk/>
            <pc:sldMk cId="752001214" sldId="1805"/>
            <ac:grpSpMk id="18" creationId="{429BCC20-7E98-C347-BC54-637B85724F08}"/>
          </ac:grpSpMkLst>
        </pc:grpChg>
        <pc:grpChg chg="add mod">
          <ac:chgData name="Weihua Hu" userId="9989cbae-e768-48b4-bcc8-7120afda6378" providerId="ADAL" clId="{A13F9EAD-9D4D-5043-881D-E986D88C8A8B}" dt="2021-02-08T18:14:23.324" v="9086" actId="1037"/>
          <ac:grpSpMkLst>
            <pc:docMk/>
            <pc:sldMk cId="752001214" sldId="1805"/>
            <ac:grpSpMk id="40" creationId="{7C089C1B-7813-0945-A690-4D49FB8FCBFB}"/>
          </ac:grpSpMkLst>
        </pc:grpChg>
        <pc:cxnChg chg="mod">
          <ac:chgData name="Weihua Hu" userId="9989cbae-e768-48b4-bcc8-7120afda6378" providerId="ADAL" clId="{A13F9EAD-9D4D-5043-881D-E986D88C8A8B}" dt="2021-02-08T18:13:39.779" v="8937"/>
          <ac:cxnSpMkLst>
            <pc:docMk/>
            <pc:sldMk cId="752001214" sldId="1805"/>
            <ac:cxnSpMk id="8" creationId="{96C843BF-A655-F048-A6FD-1B58778A4000}"/>
          </ac:cxnSpMkLst>
        </pc:cxnChg>
        <pc:cxnChg chg="mod">
          <ac:chgData name="Weihua Hu" userId="9989cbae-e768-48b4-bcc8-7120afda6378" providerId="ADAL" clId="{A13F9EAD-9D4D-5043-881D-E986D88C8A8B}" dt="2021-02-08T18:13:39.779" v="8937"/>
          <ac:cxnSpMkLst>
            <pc:docMk/>
            <pc:sldMk cId="752001214" sldId="1805"/>
            <ac:cxnSpMk id="9" creationId="{796B288E-3BB6-3C4C-85A5-7E8E83BDE384}"/>
          </ac:cxnSpMkLst>
        </pc:cxnChg>
        <pc:cxnChg chg="mod">
          <ac:chgData name="Weihua Hu" userId="9989cbae-e768-48b4-bcc8-7120afda6378" providerId="ADAL" clId="{A13F9EAD-9D4D-5043-881D-E986D88C8A8B}" dt="2021-02-08T18:13:39.779" v="8937"/>
          <ac:cxnSpMkLst>
            <pc:docMk/>
            <pc:sldMk cId="752001214" sldId="1805"/>
            <ac:cxnSpMk id="10" creationId="{DB286FBF-CEE3-014A-A960-9455D3097291}"/>
          </ac:cxnSpMkLst>
        </pc:cxnChg>
        <pc:cxnChg chg="mod">
          <ac:chgData name="Weihua Hu" userId="9989cbae-e768-48b4-bcc8-7120afda6378" providerId="ADAL" clId="{A13F9EAD-9D4D-5043-881D-E986D88C8A8B}" dt="2021-02-08T18:13:39.779" v="8937"/>
          <ac:cxnSpMkLst>
            <pc:docMk/>
            <pc:sldMk cId="752001214" sldId="1805"/>
            <ac:cxnSpMk id="11" creationId="{1F68F441-6FF1-354B-AB98-5B39A4927DCB}"/>
          </ac:cxnSpMkLst>
        </pc:cxnChg>
        <pc:cxnChg chg="mod">
          <ac:chgData name="Weihua Hu" userId="9989cbae-e768-48b4-bcc8-7120afda6378" providerId="ADAL" clId="{A13F9EAD-9D4D-5043-881D-E986D88C8A8B}" dt="2021-02-08T18:13:39.779" v="8937"/>
          <ac:cxnSpMkLst>
            <pc:docMk/>
            <pc:sldMk cId="752001214" sldId="1805"/>
            <ac:cxnSpMk id="12" creationId="{D198DF03-65EE-6047-9BC1-D7D5513B2698}"/>
          </ac:cxnSpMkLst>
        </pc:cxnChg>
        <pc:cxnChg chg="mod">
          <ac:chgData name="Weihua Hu" userId="9989cbae-e768-48b4-bcc8-7120afda6378" providerId="ADAL" clId="{A13F9EAD-9D4D-5043-881D-E986D88C8A8B}" dt="2021-02-08T18:13:39.779" v="8937"/>
          <ac:cxnSpMkLst>
            <pc:docMk/>
            <pc:sldMk cId="752001214" sldId="1805"/>
            <ac:cxnSpMk id="21" creationId="{6B7481B5-717D-3A44-B8DB-662ACEF93A25}"/>
          </ac:cxnSpMkLst>
        </pc:cxnChg>
        <pc:cxnChg chg="mod">
          <ac:chgData name="Weihua Hu" userId="9989cbae-e768-48b4-bcc8-7120afda6378" providerId="ADAL" clId="{A13F9EAD-9D4D-5043-881D-E986D88C8A8B}" dt="2021-02-08T18:13:39.779" v="8937"/>
          <ac:cxnSpMkLst>
            <pc:docMk/>
            <pc:sldMk cId="752001214" sldId="1805"/>
            <ac:cxnSpMk id="26" creationId="{A2E18FD7-542E-E040-B99A-01FFF6D621FF}"/>
          </ac:cxnSpMkLst>
        </pc:cxnChg>
        <pc:cxnChg chg="mod">
          <ac:chgData name="Weihua Hu" userId="9989cbae-e768-48b4-bcc8-7120afda6378" providerId="ADAL" clId="{A13F9EAD-9D4D-5043-881D-E986D88C8A8B}" dt="2021-02-08T18:13:39.779" v="8937"/>
          <ac:cxnSpMkLst>
            <pc:docMk/>
            <pc:sldMk cId="752001214" sldId="1805"/>
            <ac:cxnSpMk id="27" creationId="{585E3A8C-663D-5B46-861E-79747AEEB865}"/>
          </ac:cxnSpMkLst>
        </pc:cxnChg>
        <pc:cxnChg chg="mod">
          <ac:chgData name="Weihua Hu" userId="9989cbae-e768-48b4-bcc8-7120afda6378" providerId="ADAL" clId="{A13F9EAD-9D4D-5043-881D-E986D88C8A8B}" dt="2021-02-08T18:13:39.779" v="8937"/>
          <ac:cxnSpMkLst>
            <pc:docMk/>
            <pc:sldMk cId="752001214" sldId="1805"/>
            <ac:cxnSpMk id="28" creationId="{535B646F-93E5-B14D-A3E0-25ABDFDE618D}"/>
          </ac:cxnSpMkLst>
        </pc:cxnChg>
        <pc:cxnChg chg="mod">
          <ac:chgData name="Weihua Hu" userId="9989cbae-e768-48b4-bcc8-7120afda6378" providerId="ADAL" clId="{A13F9EAD-9D4D-5043-881D-E986D88C8A8B}" dt="2021-02-08T18:13:39.779" v="8937"/>
          <ac:cxnSpMkLst>
            <pc:docMk/>
            <pc:sldMk cId="752001214" sldId="1805"/>
            <ac:cxnSpMk id="29" creationId="{1F9C5E0F-BD5C-504F-A4A4-78DB7F2EF7A3}"/>
          </ac:cxnSpMkLst>
        </pc:cxnChg>
        <pc:cxnChg chg="mod">
          <ac:chgData name="Weihua Hu" userId="9989cbae-e768-48b4-bcc8-7120afda6378" providerId="ADAL" clId="{A13F9EAD-9D4D-5043-881D-E986D88C8A8B}" dt="2021-02-08T18:13:39.779" v="8937"/>
          <ac:cxnSpMkLst>
            <pc:docMk/>
            <pc:sldMk cId="752001214" sldId="1805"/>
            <ac:cxnSpMk id="35" creationId="{4DAF33DC-5257-9940-9117-C40C01280789}"/>
          </ac:cxnSpMkLst>
        </pc:cxnChg>
        <pc:cxnChg chg="mod">
          <ac:chgData name="Weihua Hu" userId="9989cbae-e768-48b4-bcc8-7120afda6378" providerId="ADAL" clId="{A13F9EAD-9D4D-5043-881D-E986D88C8A8B}" dt="2021-02-08T18:13:39.779" v="8937"/>
          <ac:cxnSpMkLst>
            <pc:docMk/>
            <pc:sldMk cId="752001214" sldId="1805"/>
            <ac:cxnSpMk id="36" creationId="{C2946C4C-1D27-C642-93D6-383822104040}"/>
          </ac:cxnSpMkLst>
        </pc:cxnChg>
        <pc:cxnChg chg="mod">
          <ac:chgData name="Weihua Hu" userId="9989cbae-e768-48b4-bcc8-7120afda6378" providerId="ADAL" clId="{A13F9EAD-9D4D-5043-881D-E986D88C8A8B}" dt="2021-02-08T18:13:39.779" v="8937"/>
          <ac:cxnSpMkLst>
            <pc:docMk/>
            <pc:sldMk cId="752001214" sldId="1805"/>
            <ac:cxnSpMk id="37" creationId="{53E5069A-6557-8A48-9031-4B1D07ABFC29}"/>
          </ac:cxnSpMkLst>
        </pc:cxnChg>
        <pc:cxnChg chg="mod">
          <ac:chgData name="Weihua Hu" userId="9989cbae-e768-48b4-bcc8-7120afda6378" providerId="ADAL" clId="{A13F9EAD-9D4D-5043-881D-E986D88C8A8B}" dt="2021-02-08T18:13:39.779" v="8937"/>
          <ac:cxnSpMkLst>
            <pc:docMk/>
            <pc:sldMk cId="752001214" sldId="1805"/>
            <ac:cxnSpMk id="38" creationId="{EABA73E4-3CF5-4044-9495-4AA53275AF2C}"/>
          </ac:cxnSpMkLst>
        </pc:cxnChg>
        <pc:cxnChg chg="mod">
          <ac:chgData name="Weihua Hu" userId="9989cbae-e768-48b4-bcc8-7120afda6378" providerId="ADAL" clId="{A13F9EAD-9D4D-5043-881D-E986D88C8A8B}" dt="2021-02-08T18:13:39.779" v="8937"/>
          <ac:cxnSpMkLst>
            <pc:docMk/>
            <pc:sldMk cId="752001214" sldId="1805"/>
            <ac:cxnSpMk id="39" creationId="{21963AA9-7898-5643-B123-21E737FFEF82}"/>
          </ac:cxnSpMkLst>
        </pc:cxnChg>
        <pc:cxnChg chg="mod">
          <ac:chgData name="Weihua Hu" userId="9989cbae-e768-48b4-bcc8-7120afda6378" providerId="ADAL" clId="{A13F9EAD-9D4D-5043-881D-E986D88C8A8B}" dt="2021-02-08T18:13:39.779" v="8937"/>
          <ac:cxnSpMkLst>
            <pc:docMk/>
            <pc:sldMk cId="752001214" sldId="1805"/>
            <ac:cxnSpMk id="43" creationId="{416A532B-5C36-AF42-AA3B-ECFEE0F1D114}"/>
          </ac:cxnSpMkLst>
        </pc:cxnChg>
        <pc:cxnChg chg="mod">
          <ac:chgData name="Weihua Hu" userId="9989cbae-e768-48b4-bcc8-7120afda6378" providerId="ADAL" clId="{A13F9EAD-9D4D-5043-881D-E986D88C8A8B}" dt="2021-02-08T18:13:39.779" v="8937"/>
          <ac:cxnSpMkLst>
            <pc:docMk/>
            <pc:sldMk cId="752001214" sldId="1805"/>
            <ac:cxnSpMk id="48" creationId="{2CD3AAC7-BB3D-204E-A9CE-0D211C158E54}"/>
          </ac:cxnSpMkLst>
        </pc:cxnChg>
        <pc:cxnChg chg="mod">
          <ac:chgData name="Weihua Hu" userId="9989cbae-e768-48b4-bcc8-7120afda6378" providerId="ADAL" clId="{A13F9EAD-9D4D-5043-881D-E986D88C8A8B}" dt="2021-02-08T18:13:39.779" v="8937"/>
          <ac:cxnSpMkLst>
            <pc:docMk/>
            <pc:sldMk cId="752001214" sldId="1805"/>
            <ac:cxnSpMk id="49" creationId="{E49E399F-AD1A-0E49-B755-02E9734FA07A}"/>
          </ac:cxnSpMkLst>
        </pc:cxnChg>
        <pc:cxnChg chg="mod">
          <ac:chgData name="Weihua Hu" userId="9989cbae-e768-48b4-bcc8-7120afda6378" providerId="ADAL" clId="{A13F9EAD-9D4D-5043-881D-E986D88C8A8B}" dt="2021-02-08T18:13:39.779" v="8937"/>
          <ac:cxnSpMkLst>
            <pc:docMk/>
            <pc:sldMk cId="752001214" sldId="1805"/>
            <ac:cxnSpMk id="50" creationId="{D7271711-BFE9-3249-9EE1-34AE85018167}"/>
          </ac:cxnSpMkLst>
        </pc:cxnChg>
        <pc:cxnChg chg="mod">
          <ac:chgData name="Weihua Hu" userId="9989cbae-e768-48b4-bcc8-7120afda6378" providerId="ADAL" clId="{A13F9EAD-9D4D-5043-881D-E986D88C8A8B}" dt="2021-02-08T18:13:39.779" v="8937"/>
          <ac:cxnSpMkLst>
            <pc:docMk/>
            <pc:sldMk cId="752001214" sldId="1805"/>
            <ac:cxnSpMk id="51" creationId="{4EE61FD9-FD10-1949-A501-E029B5958EE1}"/>
          </ac:cxnSpMkLst>
        </pc:cxnChg>
        <pc:cxnChg chg="mod">
          <ac:chgData name="Weihua Hu" userId="9989cbae-e768-48b4-bcc8-7120afda6378" providerId="ADAL" clId="{A13F9EAD-9D4D-5043-881D-E986D88C8A8B}" dt="2021-02-08T18:13:39.779" v="8937"/>
          <ac:cxnSpMkLst>
            <pc:docMk/>
            <pc:sldMk cId="752001214" sldId="1805"/>
            <ac:cxnSpMk id="57" creationId="{B7A14867-A11A-CE44-BCB8-EA01B644C319}"/>
          </ac:cxnSpMkLst>
        </pc:cxnChg>
        <pc:cxnChg chg="mod">
          <ac:chgData name="Weihua Hu" userId="9989cbae-e768-48b4-bcc8-7120afda6378" providerId="ADAL" clId="{A13F9EAD-9D4D-5043-881D-E986D88C8A8B}" dt="2021-02-08T18:13:39.779" v="8937"/>
          <ac:cxnSpMkLst>
            <pc:docMk/>
            <pc:sldMk cId="752001214" sldId="1805"/>
            <ac:cxnSpMk id="58" creationId="{52DBD04E-691E-4B4F-96CE-CF0B9CDD9DA3}"/>
          </ac:cxnSpMkLst>
        </pc:cxnChg>
        <pc:cxnChg chg="mod">
          <ac:chgData name="Weihua Hu" userId="9989cbae-e768-48b4-bcc8-7120afda6378" providerId="ADAL" clId="{A13F9EAD-9D4D-5043-881D-E986D88C8A8B}" dt="2021-02-08T18:13:39.779" v="8937"/>
          <ac:cxnSpMkLst>
            <pc:docMk/>
            <pc:sldMk cId="752001214" sldId="1805"/>
            <ac:cxnSpMk id="59" creationId="{D68CB25F-08BF-2647-90D1-A0B3CBE0FE81}"/>
          </ac:cxnSpMkLst>
        </pc:cxnChg>
        <pc:cxnChg chg="mod">
          <ac:chgData name="Weihua Hu" userId="9989cbae-e768-48b4-bcc8-7120afda6378" providerId="ADAL" clId="{A13F9EAD-9D4D-5043-881D-E986D88C8A8B}" dt="2021-02-08T18:13:39.779" v="8937"/>
          <ac:cxnSpMkLst>
            <pc:docMk/>
            <pc:sldMk cId="752001214" sldId="1805"/>
            <ac:cxnSpMk id="60" creationId="{E5EB9203-3CE6-CB4C-8A89-61A5623676B8}"/>
          </ac:cxnSpMkLst>
        </pc:cxnChg>
        <pc:cxnChg chg="mod">
          <ac:chgData name="Weihua Hu" userId="9989cbae-e768-48b4-bcc8-7120afda6378" providerId="ADAL" clId="{A13F9EAD-9D4D-5043-881D-E986D88C8A8B}" dt="2021-02-08T18:13:39.779" v="8937"/>
          <ac:cxnSpMkLst>
            <pc:docMk/>
            <pc:sldMk cId="752001214" sldId="1805"/>
            <ac:cxnSpMk id="61" creationId="{C739781D-D433-FA42-9615-834B7BFE397B}"/>
          </ac:cxnSpMkLst>
        </pc:cxnChg>
      </pc:sldChg>
      <pc:sldChg chg="addSp delSp modSp new mod">
        <pc:chgData name="Weihua Hu" userId="9989cbae-e768-48b4-bcc8-7120afda6378" providerId="ADAL" clId="{A13F9EAD-9D4D-5043-881D-E986D88C8A8B}" dt="2021-02-08T23:00:05.590" v="15167"/>
        <pc:sldMkLst>
          <pc:docMk/>
          <pc:sldMk cId="1056369488" sldId="1806"/>
        </pc:sldMkLst>
        <pc:spChg chg="mod">
          <ac:chgData name="Weihua Hu" userId="9989cbae-e768-48b4-bcc8-7120afda6378" providerId="ADAL" clId="{A13F9EAD-9D4D-5043-881D-E986D88C8A8B}" dt="2021-02-08T18:15:42.517" v="9164" actId="20577"/>
          <ac:spMkLst>
            <pc:docMk/>
            <pc:sldMk cId="1056369488" sldId="1806"/>
            <ac:spMk id="2" creationId="{A61C541A-67DA-DA4B-9468-0E7261816A08}"/>
          </ac:spMkLst>
        </pc:spChg>
        <pc:spChg chg="mod">
          <ac:chgData name="Weihua Hu" userId="9989cbae-e768-48b4-bcc8-7120afda6378" providerId="ADAL" clId="{A13F9EAD-9D4D-5043-881D-E986D88C8A8B}" dt="2021-02-08T18:24:56.175" v="9360" actId="20577"/>
          <ac:spMkLst>
            <pc:docMk/>
            <pc:sldMk cId="1056369488" sldId="1806"/>
            <ac:spMk id="3" creationId="{73FEE50E-9B0D-8D4B-9107-60B402DB7F6D}"/>
          </ac:spMkLst>
        </pc:spChg>
        <pc:spChg chg="mod">
          <ac:chgData name="Weihua Hu" userId="9989cbae-e768-48b4-bcc8-7120afda6378" providerId="ADAL" clId="{A13F9EAD-9D4D-5043-881D-E986D88C8A8B}" dt="2021-02-08T18:16:50.160" v="9300" actId="2085"/>
          <ac:spMkLst>
            <pc:docMk/>
            <pc:sldMk cId="1056369488" sldId="1806"/>
            <ac:spMk id="13" creationId="{7DA31F2E-D1A1-784C-B48B-C47AD925F682}"/>
          </ac:spMkLst>
        </pc:spChg>
        <pc:spChg chg="mod">
          <ac:chgData name="Weihua Hu" userId="9989cbae-e768-48b4-bcc8-7120afda6378" providerId="ADAL" clId="{A13F9EAD-9D4D-5043-881D-E986D88C8A8B}" dt="2021-02-08T18:16:50.160" v="9300" actId="2085"/>
          <ac:spMkLst>
            <pc:docMk/>
            <pc:sldMk cId="1056369488" sldId="1806"/>
            <ac:spMk id="14" creationId="{4384ED73-0EA5-1E43-87AB-D7FC42BA2801}"/>
          </ac:spMkLst>
        </pc:spChg>
        <pc:spChg chg="mod">
          <ac:chgData name="Weihua Hu" userId="9989cbae-e768-48b4-bcc8-7120afda6378" providerId="ADAL" clId="{A13F9EAD-9D4D-5043-881D-E986D88C8A8B}" dt="2021-02-08T18:16:35.268" v="9297"/>
          <ac:spMkLst>
            <pc:docMk/>
            <pc:sldMk cId="1056369488" sldId="1806"/>
            <ac:spMk id="15" creationId="{D462C039-D101-F246-864E-C392E5B47935}"/>
          </ac:spMkLst>
        </pc:spChg>
        <pc:spChg chg="mod">
          <ac:chgData name="Weihua Hu" userId="9989cbae-e768-48b4-bcc8-7120afda6378" providerId="ADAL" clId="{A13F9EAD-9D4D-5043-881D-E986D88C8A8B}" dt="2021-02-08T18:16:35.268" v="9297"/>
          <ac:spMkLst>
            <pc:docMk/>
            <pc:sldMk cId="1056369488" sldId="1806"/>
            <ac:spMk id="16" creationId="{E315554D-6D20-7E42-9B7D-F0156332DC7A}"/>
          </ac:spMkLst>
        </pc:spChg>
        <pc:spChg chg="mod">
          <ac:chgData name="Weihua Hu" userId="9989cbae-e768-48b4-bcc8-7120afda6378" providerId="ADAL" clId="{A13F9EAD-9D4D-5043-881D-E986D88C8A8B}" dt="2021-02-08T18:16:35.268" v="9297"/>
          <ac:spMkLst>
            <pc:docMk/>
            <pc:sldMk cId="1056369488" sldId="1806"/>
            <ac:spMk id="17" creationId="{FFF74248-E55E-4A40-B263-252C6E5E6420}"/>
          </ac:spMkLst>
        </pc:spChg>
        <pc:spChg chg="mod">
          <ac:chgData name="Weihua Hu" userId="9989cbae-e768-48b4-bcc8-7120afda6378" providerId="ADAL" clId="{A13F9EAD-9D4D-5043-881D-E986D88C8A8B}" dt="2021-02-08T18:17:59.646" v="9314" actId="2085"/>
          <ac:spMkLst>
            <pc:docMk/>
            <pc:sldMk cId="1056369488" sldId="1806"/>
            <ac:spMk id="19" creationId="{BA3925A5-5518-0343-8ABA-A46E24E94FD8}"/>
          </ac:spMkLst>
        </pc:spChg>
        <pc:spChg chg="mod">
          <ac:chgData name="Weihua Hu" userId="9989cbae-e768-48b4-bcc8-7120afda6378" providerId="ADAL" clId="{A13F9EAD-9D4D-5043-881D-E986D88C8A8B}" dt="2021-02-08T18:19:19.259" v="9348" actId="166"/>
          <ac:spMkLst>
            <pc:docMk/>
            <pc:sldMk cId="1056369488" sldId="1806"/>
            <ac:spMk id="20" creationId="{46069AE8-1364-5C4A-B6DE-BA4668AD400A}"/>
          </ac:spMkLst>
        </pc:spChg>
        <pc:spChg chg="mod">
          <ac:chgData name="Weihua Hu" userId="9989cbae-e768-48b4-bcc8-7120afda6378" providerId="ADAL" clId="{A13F9EAD-9D4D-5043-881D-E986D88C8A8B}" dt="2021-02-08T18:16:58.353" v="9301"/>
          <ac:spMkLst>
            <pc:docMk/>
            <pc:sldMk cId="1056369488" sldId="1806"/>
            <ac:spMk id="22" creationId="{6A095605-0C22-3443-A216-96905808E56A}"/>
          </ac:spMkLst>
        </pc:spChg>
        <pc:spChg chg="mod">
          <ac:chgData name="Weihua Hu" userId="9989cbae-e768-48b4-bcc8-7120afda6378" providerId="ADAL" clId="{A13F9EAD-9D4D-5043-881D-E986D88C8A8B}" dt="2021-02-08T18:16:58.353" v="9301"/>
          <ac:spMkLst>
            <pc:docMk/>
            <pc:sldMk cId="1056369488" sldId="1806"/>
            <ac:spMk id="23" creationId="{1AEE84F6-8B00-2E4C-A3B7-78B26E18EBF6}"/>
          </ac:spMkLst>
        </pc:spChg>
        <pc:spChg chg="mod">
          <ac:chgData name="Weihua Hu" userId="9989cbae-e768-48b4-bcc8-7120afda6378" providerId="ADAL" clId="{A13F9EAD-9D4D-5043-881D-E986D88C8A8B}" dt="2021-02-08T18:19:36.584" v="9349" actId="166"/>
          <ac:spMkLst>
            <pc:docMk/>
            <pc:sldMk cId="1056369488" sldId="1806"/>
            <ac:spMk id="24" creationId="{BA333103-8B5D-0D45-8D73-E08A6F7CE918}"/>
          </ac:spMkLst>
        </pc:spChg>
        <pc:spChg chg="mod">
          <ac:chgData name="Weihua Hu" userId="9989cbae-e768-48b4-bcc8-7120afda6378" providerId="ADAL" clId="{A13F9EAD-9D4D-5043-881D-E986D88C8A8B}" dt="2021-02-08T18:19:36.584" v="9349" actId="166"/>
          <ac:spMkLst>
            <pc:docMk/>
            <pc:sldMk cId="1056369488" sldId="1806"/>
            <ac:spMk id="25" creationId="{79DBCBFF-621D-A24E-A8C9-497D0D6B1A7E}"/>
          </ac:spMkLst>
        </pc:spChg>
        <pc:spChg chg="mod">
          <ac:chgData name="Weihua Hu" userId="9989cbae-e768-48b4-bcc8-7120afda6378" providerId="ADAL" clId="{A13F9EAD-9D4D-5043-881D-E986D88C8A8B}" dt="2021-02-08T18:16:58.353" v="9301"/>
          <ac:spMkLst>
            <pc:docMk/>
            <pc:sldMk cId="1056369488" sldId="1806"/>
            <ac:spMk id="30" creationId="{D858D997-0B31-D644-AA6C-9223D035BF15}"/>
          </ac:spMkLst>
        </pc:spChg>
        <pc:spChg chg="mod">
          <ac:chgData name="Weihua Hu" userId="9989cbae-e768-48b4-bcc8-7120afda6378" providerId="ADAL" clId="{A13F9EAD-9D4D-5043-881D-E986D88C8A8B}" dt="2021-02-08T18:16:58.353" v="9301"/>
          <ac:spMkLst>
            <pc:docMk/>
            <pc:sldMk cId="1056369488" sldId="1806"/>
            <ac:spMk id="31" creationId="{DDD69E63-05EA-0E49-8C8A-9243C5B041B6}"/>
          </ac:spMkLst>
        </pc:spChg>
        <pc:spChg chg="mod">
          <ac:chgData name="Weihua Hu" userId="9989cbae-e768-48b4-bcc8-7120afda6378" providerId="ADAL" clId="{A13F9EAD-9D4D-5043-881D-E986D88C8A8B}" dt="2021-02-08T18:16:58.353" v="9301"/>
          <ac:spMkLst>
            <pc:docMk/>
            <pc:sldMk cId="1056369488" sldId="1806"/>
            <ac:spMk id="32" creationId="{AE3C213F-BD50-E647-9424-20E0AD0931B9}"/>
          </ac:spMkLst>
        </pc:spChg>
        <pc:spChg chg="mod">
          <ac:chgData name="Weihua Hu" userId="9989cbae-e768-48b4-bcc8-7120afda6378" providerId="ADAL" clId="{A13F9EAD-9D4D-5043-881D-E986D88C8A8B}" dt="2021-02-08T18:16:58.353" v="9301"/>
          <ac:spMkLst>
            <pc:docMk/>
            <pc:sldMk cId="1056369488" sldId="1806"/>
            <ac:spMk id="33" creationId="{2E551304-89A9-2B48-90B4-D89252F0BFED}"/>
          </ac:spMkLst>
        </pc:spChg>
        <pc:spChg chg="mod">
          <ac:chgData name="Weihua Hu" userId="9989cbae-e768-48b4-bcc8-7120afda6378" providerId="ADAL" clId="{A13F9EAD-9D4D-5043-881D-E986D88C8A8B}" dt="2021-02-08T18:16:58.353" v="9301"/>
          <ac:spMkLst>
            <pc:docMk/>
            <pc:sldMk cId="1056369488" sldId="1806"/>
            <ac:spMk id="34" creationId="{7574BBC8-9687-E149-B5C9-42E9C131ACE7}"/>
          </ac:spMkLst>
        </pc:spChg>
        <pc:spChg chg="mod">
          <ac:chgData name="Weihua Hu" userId="9989cbae-e768-48b4-bcc8-7120afda6378" providerId="ADAL" clId="{A13F9EAD-9D4D-5043-881D-E986D88C8A8B}" dt="2021-02-08T18:18:03.459" v="9315" actId="2085"/>
          <ac:spMkLst>
            <pc:docMk/>
            <pc:sldMk cId="1056369488" sldId="1806"/>
            <ac:spMk id="41" creationId="{C62E8B5B-80BC-A147-95B3-DEE16AA90D98}"/>
          </ac:spMkLst>
        </pc:spChg>
        <pc:spChg chg="mod">
          <ac:chgData name="Weihua Hu" userId="9989cbae-e768-48b4-bcc8-7120afda6378" providerId="ADAL" clId="{A13F9EAD-9D4D-5043-881D-E986D88C8A8B}" dt="2021-02-08T18:19:48.353" v="9350" actId="166"/>
          <ac:spMkLst>
            <pc:docMk/>
            <pc:sldMk cId="1056369488" sldId="1806"/>
            <ac:spMk id="42" creationId="{A389883C-D189-EE4B-ADB1-6973D80AF3BB}"/>
          </ac:spMkLst>
        </pc:spChg>
        <pc:spChg chg="mod">
          <ac:chgData name="Weihua Hu" userId="9989cbae-e768-48b4-bcc8-7120afda6378" providerId="ADAL" clId="{A13F9EAD-9D4D-5043-881D-E986D88C8A8B}" dt="2021-02-08T18:16:58.353" v="9301"/>
          <ac:spMkLst>
            <pc:docMk/>
            <pc:sldMk cId="1056369488" sldId="1806"/>
            <ac:spMk id="44" creationId="{7C2AEE83-1629-B64F-B1CE-014B33F04B29}"/>
          </ac:spMkLst>
        </pc:spChg>
        <pc:spChg chg="mod">
          <ac:chgData name="Weihua Hu" userId="9989cbae-e768-48b4-bcc8-7120afda6378" providerId="ADAL" clId="{A13F9EAD-9D4D-5043-881D-E986D88C8A8B}" dt="2021-02-08T18:16:58.353" v="9301"/>
          <ac:spMkLst>
            <pc:docMk/>
            <pc:sldMk cId="1056369488" sldId="1806"/>
            <ac:spMk id="45" creationId="{707BFE2A-D82B-8D46-BE9D-E91CE073C899}"/>
          </ac:spMkLst>
        </pc:spChg>
        <pc:spChg chg="mod">
          <ac:chgData name="Weihua Hu" userId="9989cbae-e768-48b4-bcc8-7120afda6378" providerId="ADAL" clId="{A13F9EAD-9D4D-5043-881D-E986D88C8A8B}" dt="2021-02-08T18:19:48.353" v="9350" actId="166"/>
          <ac:spMkLst>
            <pc:docMk/>
            <pc:sldMk cId="1056369488" sldId="1806"/>
            <ac:spMk id="46" creationId="{B8CA981D-EC0F-5247-9B2C-2A1770FAEB93}"/>
          </ac:spMkLst>
        </pc:spChg>
        <pc:spChg chg="mod">
          <ac:chgData name="Weihua Hu" userId="9989cbae-e768-48b4-bcc8-7120afda6378" providerId="ADAL" clId="{A13F9EAD-9D4D-5043-881D-E986D88C8A8B}" dt="2021-02-08T18:19:48.353" v="9350" actId="166"/>
          <ac:spMkLst>
            <pc:docMk/>
            <pc:sldMk cId="1056369488" sldId="1806"/>
            <ac:spMk id="47" creationId="{2E21E14C-6AA2-1849-9530-FC81B964CC6C}"/>
          </ac:spMkLst>
        </pc:spChg>
        <pc:spChg chg="mod">
          <ac:chgData name="Weihua Hu" userId="9989cbae-e768-48b4-bcc8-7120afda6378" providerId="ADAL" clId="{A13F9EAD-9D4D-5043-881D-E986D88C8A8B}" dt="2021-02-08T18:16:58.353" v="9301"/>
          <ac:spMkLst>
            <pc:docMk/>
            <pc:sldMk cId="1056369488" sldId="1806"/>
            <ac:spMk id="52" creationId="{519AB818-8282-CC46-AA44-A617EB2F8B85}"/>
          </ac:spMkLst>
        </pc:spChg>
        <pc:spChg chg="mod">
          <ac:chgData name="Weihua Hu" userId="9989cbae-e768-48b4-bcc8-7120afda6378" providerId="ADAL" clId="{A13F9EAD-9D4D-5043-881D-E986D88C8A8B}" dt="2021-02-08T18:16:58.353" v="9301"/>
          <ac:spMkLst>
            <pc:docMk/>
            <pc:sldMk cId="1056369488" sldId="1806"/>
            <ac:spMk id="53" creationId="{D6D1B3C2-B32A-5B46-89BA-404520E61C1F}"/>
          </ac:spMkLst>
        </pc:spChg>
        <pc:spChg chg="mod">
          <ac:chgData name="Weihua Hu" userId="9989cbae-e768-48b4-bcc8-7120afda6378" providerId="ADAL" clId="{A13F9EAD-9D4D-5043-881D-E986D88C8A8B}" dt="2021-02-08T18:16:58.353" v="9301"/>
          <ac:spMkLst>
            <pc:docMk/>
            <pc:sldMk cId="1056369488" sldId="1806"/>
            <ac:spMk id="54" creationId="{4AD87E4A-6767-144C-BFC3-6CDBBBEAE5F9}"/>
          </ac:spMkLst>
        </pc:spChg>
        <pc:spChg chg="mod">
          <ac:chgData name="Weihua Hu" userId="9989cbae-e768-48b4-bcc8-7120afda6378" providerId="ADAL" clId="{A13F9EAD-9D4D-5043-881D-E986D88C8A8B}" dt="2021-02-08T18:16:58.353" v="9301"/>
          <ac:spMkLst>
            <pc:docMk/>
            <pc:sldMk cId="1056369488" sldId="1806"/>
            <ac:spMk id="55" creationId="{BDBCEF51-BB3B-BF4E-8D67-779AAD1A733A}"/>
          </ac:spMkLst>
        </pc:spChg>
        <pc:spChg chg="mod">
          <ac:chgData name="Weihua Hu" userId="9989cbae-e768-48b4-bcc8-7120afda6378" providerId="ADAL" clId="{A13F9EAD-9D4D-5043-881D-E986D88C8A8B}" dt="2021-02-08T18:16:58.353" v="9301"/>
          <ac:spMkLst>
            <pc:docMk/>
            <pc:sldMk cId="1056369488" sldId="1806"/>
            <ac:spMk id="56" creationId="{AEC04A1E-14CC-9B4B-A33B-E469BB2004A6}"/>
          </ac:spMkLst>
        </pc:spChg>
        <pc:spChg chg="mod topLvl">
          <ac:chgData name="Weihua Hu" userId="9989cbae-e768-48b4-bcc8-7120afda6378" providerId="ADAL" clId="{A13F9EAD-9D4D-5043-881D-E986D88C8A8B}" dt="2021-02-08T18:18:49.525" v="9343" actId="165"/>
          <ac:spMkLst>
            <pc:docMk/>
            <pc:sldMk cId="1056369488" sldId="1806"/>
            <ac:spMk id="63" creationId="{0C2A58DA-F7D2-6345-9FEA-1514FAB7B901}"/>
          </ac:spMkLst>
        </pc:spChg>
        <pc:spChg chg="mod topLvl">
          <ac:chgData name="Weihua Hu" userId="9989cbae-e768-48b4-bcc8-7120afda6378" providerId="ADAL" clId="{A13F9EAD-9D4D-5043-881D-E986D88C8A8B}" dt="2021-02-08T18:25:25.755" v="9382" actId="166"/>
          <ac:spMkLst>
            <pc:docMk/>
            <pc:sldMk cId="1056369488" sldId="1806"/>
            <ac:spMk id="64" creationId="{F2C5B1E6-5087-2B40-9D6A-9F1DEDF8115D}"/>
          </ac:spMkLst>
        </pc:spChg>
        <pc:spChg chg="del mod">
          <ac:chgData name="Weihua Hu" userId="9989cbae-e768-48b4-bcc8-7120afda6378" providerId="ADAL" clId="{A13F9EAD-9D4D-5043-881D-E986D88C8A8B}" dt="2021-02-08T18:18:42.087" v="9342" actId="478"/>
          <ac:spMkLst>
            <pc:docMk/>
            <pc:sldMk cId="1056369488" sldId="1806"/>
            <ac:spMk id="66" creationId="{6BA56299-6AFB-C04B-B793-BCFE8D110C22}"/>
          </ac:spMkLst>
        </pc:spChg>
        <pc:spChg chg="mod topLvl">
          <ac:chgData name="Weihua Hu" userId="9989cbae-e768-48b4-bcc8-7120afda6378" providerId="ADAL" clId="{A13F9EAD-9D4D-5043-881D-E986D88C8A8B}" dt="2021-02-08T18:25:05.829" v="9361" actId="1076"/>
          <ac:spMkLst>
            <pc:docMk/>
            <pc:sldMk cId="1056369488" sldId="1806"/>
            <ac:spMk id="67" creationId="{21D8FE73-0980-5142-8DD3-328F6C2C16A2}"/>
          </ac:spMkLst>
        </pc:spChg>
        <pc:spChg chg="del mod topLvl">
          <ac:chgData name="Weihua Hu" userId="9989cbae-e768-48b4-bcc8-7120afda6378" providerId="ADAL" clId="{A13F9EAD-9D4D-5043-881D-E986D88C8A8B}" dt="2021-02-08T18:18:56.106" v="9344" actId="478"/>
          <ac:spMkLst>
            <pc:docMk/>
            <pc:sldMk cId="1056369488" sldId="1806"/>
            <ac:spMk id="68" creationId="{FD7900D4-EE71-C641-A81A-BA8DE7FA7333}"/>
          </ac:spMkLst>
        </pc:spChg>
        <pc:spChg chg="mod topLvl">
          <ac:chgData name="Weihua Hu" userId="9989cbae-e768-48b4-bcc8-7120afda6378" providerId="ADAL" clId="{A13F9EAD-9D4D-5043-881D-E986D88C8A8B}" dt="2021-02-08T18:25:25.755" v="9382" actId="166"/>
          <ac:spMkLst>
            <pc:docMk/>
            <pc:sldMk cId="1056369488" sldId="1806"/>
            <ac:spMk id="69" creationId="{A6093B43-EFF3-8D4A-80DC-0E8CCD51F82E}"/>
          </ac:spMkLst>
        </pc:spChg>
        <pc:spChg chg="del mod topLvl">
          <ac:chgData name="Weihua Hu" userId="9989cbae-e768-48b4-bcc8-7120afda6378" providerId="ADAL" clId="{A13F9EAD-9D4D-5043-881D-E986D88C8A8B}" dt="2021-02-08T18:18:56.106" v="9344" actId="478"/>
          <ac:spMkLst>
            <pc:docMk/>
            <pc:sldMk cId="1056369488" sldId="1806"/>
            <ac:spMk id="74" creationId="{C8D2B0D7-8CE4-7846-B15F-B8719C671855}"/>
          </ac:spMkLst>
        </pc:spChg>
        <pc:spChg chg="del mod topLvl">
          <ac:chgData name="Weihua Hu" userId="9989cbae-e768-48b4-bcc8-7120afda6378" providerId="ADAL" clId="{A13F9EAD-9D4D-5043-881D-E986D88C8A8B}" dt="2021-02-08T18:18:56.106" v="9344" actId="478"/>
          <ac:spMkLst>
            <pc:docMk/>
            <pc:sldMk cId="1056369488" sldId="1806"/>
            <ac:spMk id="75" creationId="{37FC0B15-AECB-B54A-B736-98F201575900}"/>
          </ac:spMkLst>
        </pc:spChg>
        <pc:spChg chg="del mod topLvl">
          <ac:chgData name="Weihua Hu" userId="9989cbae-e768-48b4-bcc8-7120afda6378" providerId="ADAL" clId="{A13F9EAD-9D4D-5043-881D-E986D88C8A8B}" dt="2021-02-08T18:25:42.762" v="9383" actId="478"/>
          <ac:spMkLst>
            <pc:docMk/>
            <pc:sldMk cId="1056369488" sldId="1806"/>
            <ac:spMk id="76" creationId="{145F7C86-6031-FA43-82EF-584FBFFB452E}"/>
          </ac:spMkLst>
        </pc:spChg>
        <pc:spChg chg="del mod topLvl">
          <ac:chgData name="Weihua Hu" userId="9989cbae-e768-48b4-bcc8-7120afda6378" providerId="ADAL" clId="{A13F9EAD-9D4D-5043-881D-E986D88C8A8B}" dt="2021-02-08T18:25:42.762" v="9383" actId="478"/>
          <ac:spMkLst>
            <pc:docMk/>
            <pc:sldMk cId="1056369488" sldId="1806"/>
            <ac:spMk id="77" creationId="{661AE6B0-A07E-0A47-B27C-4525F4A2C502}"/>
          </ac:spMkLst>
        </pc:spChg>
        <pc:spChg chg="mod topLvl">
          <ac:chgData name="Weihua Hu" userId="9989cbae-e768-48b4-bcc8-7120afda6378" providerId="ADAL" clId="{A13F9EAD-9D4D-5043-881D-E986D88C8A8B}" dt="2021-02-08T18:25:54.549" v="9388" actId="20577"/>
          <ac:spMkLst>
            <pc:docMk/>
            <pc:sldMk cId="1056369488" sldId="1806"/>
            <ac:spMk id="78" creationId="{AEC4AFA7-E3BF-414A-A9DF-017DE7159AC2}"/>
          </ac:spMkLst>
        </pc:spChg>
        <pc:spChg chg="mod">
          <ac:chgData name="Weihua Hu" userId="9989cbae-e768-48b4-bcc8-7120afda6378" providerId="ADAL" clId="{A13F9EAD-9D4D-5043-881D-E986D88C8A8B}" dt="2021-02-08T18:18:29.007" v="9337"/>
          <ac:spMkLst>
            <pc:docMk/>
            <pc:sldMk cId="1056369488" sldId="1806"/>
            <ac:spMk id="85" creationId="{52BF6E4D-F7AE-B940-A210-2C7D02C5DB62}"/>
          </ac:spMkLst>
        </pc:spChg>
        <pc:spChg chg="mod">
          <ac:chgData name="Weihua Hu" userId="9989cbae-e768-48b4-bcc8-7120afda6378" providerId="ADAL" clId="{A13F9EAD-9D4D-5043-881D-E986D88C8A8B}" dt="2021-02-08T18:18:29.007" v="9337"/>
          <ac:spMkLst>
            <pc:docMk/>
            <pc:sldMk cId="1056369488" sldId="1806"/>
            <ac:spMk id="86" creationId="{9F9E4022-12DC-E846-91B7-80B4D98785A7}"/>
          </ac:spMkLst>
        </pc:spChg>
        <pc:spChg chg="mod">
          <ac:chgData name="Weihua Hu" userId="9989cbae-e768-48b4-bcc8-7120afda6378" providerId="ADAL" clId="{A13F9EAD-9D4D-5043-881D-E986D88C8A8B}" dt="2021-02-08T18:18:29.007" v="9337"/>
          <ac:spMkLst>
            <pc:docMk/>
            <pc:sldMk cId="1056369488" sldId="1806"/>
            <ac:spMk id="88" creationId="{AE3972EF-8FEB-7C42-901D-F19934C16DE8}"/>
          </ac:spMkLst>
        </pc:spChg>
        <pc:spChg chg="mod">
          <ac:chgData name="Weihua Hu" userId="9989cbae-e768-48b4-bcc8-7120afda6378" providerId="ADAL" clId="{A13F9EAD-9D4D-5043-881D-E986D88C8A8B}" dt="2021-02-08T18:18:29.007" v="9337"/>
          <ac:spMkLst>
            <pc:docMk/>
            <pc:sldMk cId="1056369488" sldId="1806"/>
            <ac:spMk id="89" creationId="{BE3FF6C8-12EE-E244-852B-484B9882A66B}"/>
          </ac:spMkLst>
        </pc:spChg>
        <pc:spChg chg="mod">
          <ac:chgData name="Weihua Hu" userId="9989cbae-e768-48b4-bcc8-7120afda6378" providerId="ADAL" clId="{A13F9EAD-9D4D-5043-881D-E986D88C8A8B}" dt="2021-02-08T18:18:29.007" v="9337"/>
          <ac:spMkLst>
            <pc:docMk/>
            <pc:sldMk cId="1056369488" sldId="1806"/>
            <ac:spMk id="90" creationId="{3AB5B5F7-5D70-894C-863F-DC3B2F5C18FF}"/>
          </ac:spMkLst>
        </pc:spChg>
        <pc:spChg chg="mod">
          <ac:chgData name="Weihua Hu" userId="9989cbae-e768-48b4-bcc8-7120afda6378" providerId="ADAL" clId="{A13F9EAD-9D4D-5043-881D-E986D88C8A8B}" dt="2021-02-08T18:18:29.007" v="9337"/>
          <ac:spMkLst>
            <pc:docMk/>
            <pc:sldMk cId="1056369488" sldId="1806"/>
            <ac:spMk id="91" creationId="{80CDAA9A-7A1B-E24E-A2E1-CBFAF46314C5}"/>
          </ac:spMkLst>
        </pc:spChg>
        <pc:spChg chg="mod">
          <ac:chgData name="Weihua Hu" userId="9989cbae-e768-48b4-bcc8-7120afda6378" providerId="ADAL" clId="{A13F9EAD-9D4D-5043-881D-E986D88C8A8B}" dt="2021-02-08T18:18:29.007" v="9337"/>
          <ac:spMkLst>
            <pc:docMk/>
            <pc:sldMk cId="1056369488" sldId="1806"/>
            <ac:spMk id="96" creationId="{06AD8D55-7373-DB4C-88EE-6BAEDBF5EAC5}"/>
          </ac:spMkLst>
        </pc:spChg>
        <pc:spChg chg="mod">
          <ac:chgData name="Weihua Hu" userId="9989cbae-e768-48b4-bcc8-7120afda6378" providerId="ADAL" clId="{A13F9EAD-9D4D-5043-881D-E986D88C8A8B}" dt="2021-02-08T18:18:29.007" v="9337"/>
          <ac:spMkLst>
            <pc:docMk/>
            <pc:sldMk cId="1056369488" sldId="1806"/>
            <ac:spMk id="97" creationId="{0DCA61B1-08B0-B241-9171-BB6125744CE4}"/>
          </ac:spMkLst>
        </pc:spChg>
        <pc:spChg chg="mod">
          <ac:chgData name="Weihua Hu" userId="9989cbae-e768-48b4-bcc8-7120afda6378" providerId="ADAL" clId="{A13F9EAD-9D4D-5043-881D-E986D88C8A8B}" dt="2021-02-08T18:18:29.007" v="9337"/>
          <ac:spMkLst>
            <pc:docMk/>
            <pc:sldMk cId="1056369488" sldId="1806"/>
            <ac:spMk id="98" creationId="{CA03AADC-C8CC-E349-8A92-F5991FFD176A}"/>
          </ac:spMkLst>
        </pc:spChg>
        <pc:spChg chg="mod">
          <ac:chgData name="Weihua Hu" userId="9989cbae-e768-48b4-bcc8-7120afda6378" providerId="ADAL" clId="{A13F9EAD-9D4D-5043-881D-E986D88C8A8B}" dt="2021-02-08T18:18:29.007" v="9337"/>
          <ac:spMkLst>
            <pc:docMk/>
            <pc:sldMk cId="1056369488" sldId="1806"/>
            <ac:spMk id="99" creationId="{5E35E06D-7084-9E4A-8606-D01A534B2D20}"/>
          </ac:spMkLst>
        </pc:spChg>
        <pc:spChg chg="mod">
          <ac:chgData name="Weihua Hu" userId="9989cbae-e768-48b4-bcc8-7120afda6378" providerId="ADAL" clId="{A13F9EAD-9D4D-5043-881D-E986D88C8A8B}" dt="2021-02-08T18:18:29.007" v="9337"/>
          <ac:spMkLst>
            <pc:docMk/>
            <pc:sldMk cId="1056369488" sldId="1806"/>
            <ac:spMk id="100" creationId="{A1E87D46-47E8-9E4A-B329-0453B515D841}"/>
          </ac:spMkLst>
        </pc:spChg>
        <pc:spChg chg="mod topLvl">
          <ac:chgData name="Weihua Hu" userId="9989cbae-e768-48b4-bcc8-7120afda6378" providerId="ADAL" clId="{A13F9EAD-9D4D-5043-881D-E986D88C8A8B}" dt="2021-02-08T18:28:07.409" v="9414" actId="1037"/>
          <ac:spMkLst>
            <pc:docMk/>
            <pc:sldMk cId="1056369488" sldId="1806"/>
            <ac:spMk id="115" creationId="{35D978D6-8B9B-794F-B233-7460E2D5CB8D}"/>
          </ac:spMkLst>
        </pc:spChg>
        <pc:spChg chg="mod topLvl">
          <ac:chgData name="Weihua Hu" userId="9989cbae-e768-48b4-bcc8-7120afda6378" providerId="ADAL" clId="{A13F9EAD-9D4D-5043-881D-E986D88C8A8B}" dt="2021-02-08T18:28:07.409" v="9414" actId="1037"/>
          <ac:spMkLst>
            <pc:docMk/>
            <pc:sldMk cId="1056369488" sldId="1806"/>
            <ac:spMk id="117" creationId="{A36374C9-93AD-AA40-B29B-CF2DF48277B7}"/>
          </ac:spMkLst>
        </pc:spChg>
        <pc:spChg chg="mod topLvl">
          <ac:chgData name="Weihua Hu" userId="9989cbae-e768-48b4-bcc8-7120afda6378" providerId="ADAL" clId="{A13F9EAD-9D4D-5043-881D-E986D88C8A8B}" dt="2021-02-08T18:28:07.409" v="9414" actId="1037"/>
          <ac:spMkLst>
            <pc:docMk/>
            <pc:sldMk cId="1056369488" sldId="1806"/>
            <ac:spMk id="118" creationId="{DB8B5101-F823-9B46-97AA-183B1F962510}"/>
          </ac:spMkLst>
        </pc:spChg>
        <pc:spChg chg="del mod">
          <ac:chgData name="Weihua Hu" userId="9989cbae-e768-48b4-bcc8-7120afda6378" providerId="ADAL" clId="{A13F9EAD-9D4D-5043-881D-E986D88C8A8B}" dt="2021-02-08T18:27:35.882" v="9400" actId="478"/>
          <ac:spMkLst>
            <pc:docMk/>
            <pc:sldMk cId="1056369488" sldId="1806"/>
            <ac:spMk id="123" creationId="{05CC8376-C3E9-C244-A736-E01DBB15D3F8}"/>
          </ac:spMkLst>
        </pc:spChg>
        <pc:spChg chg="mod topLvl">
          <ac:chgData name="Weihua Hu" userId="9989cbae-e768-48b4-bcc8-7120afda6378" providerId="ADAL" clId="{A13F9EAD-9D4D-5043-881D-E986D88C8A8B}" dt="2021-02-08T18:28:07.409" v="9414" actId="1037"/>
          <ac:spMkLst>
            <pc:docMk/>
            <pc:sldMk cId="1056369488" sldId="1806"/>
            <ac:spMk id="124" creationId="{253A776E-A5F5-8644-B0E1-40C5A2A24C35}"/>
          </ac:spMkLst>
        </pc:spChg>
        <pc:spChg chg="mod topLvl">
          <ac:chgData name="Weihua Hu" userId="9989cbae-e768-48b4-bcc8-7120afda6378" providerId="ADAL" clId="{A13F9EAD-9D4D-5043-881D-E986D88C8A8B}" dt="2021-02-08T18:28:07.409" v="9414" actId="1037"/>
          <ac:spMkLst>
            <pc:docMk/>
            <pc:sldMk cId="1056369488" sldId="1806"/>
            <ac:spMk id="125" creationId="{DC174A08-D94B-FF4B-8E80-1B3E30FEB315}"/>
          </ac:spMkLst>
        </pc:spChg>
        <pc:spChg chg="mod topLvl">
          <ac:chgData name="Weihua Hu" userId="9989cbae-e768-48b4-bcc8-7120afda6378" providerId="ADAL" clId="{A13F9EAD-9D4D-5043-881D-E986D88C8A8B}" dt="2021-02-08T18:28:07.409" v="9414" actId="1037"/>
          <ac:spMkLst>
            <pc:docMk/>
            <pc:sldMk cId="1056369488" sldId="1806"/>
            <ac:spMk id="126" creationId="{7C9AE305-0987-3344-8870-31350C6F1200}"/>
          </ac:spMkLst>
        </pc:spChg>
        <pc:spChg chg="mod topLvl">
          <ac:chgData name="Weihua Hu" userId="9989cbae-e768-48b4-bcc8-7120afda6378" providerId="ADAL" clId="{A13F9EAD-9D4D-5043-881D-E986D88C8A8B}" dt="2021-02-08T18:28:07.409" v="9414" actId="1037"/>
          <ac:spMkLst>
            <pc:docMk/>
            <pc:sldMk cId="1056369488" sldId="1806"/>
            <ac:spMk id="127" creationId="{6B24BAC1-728D-6346-A2B2-5D91DC898B2E}"/>
          </ac:spMkLst>
        </pc:spChg>
        <pc:spChg chg="mod topLvl">
          <ac:chgData name="Weihua Hu" userId="9989cbae-e768-48b4-bcc8-7120afda6378" providerId="ADAL" clId="{A13F9EAD-9D4D-5043-881D-E986D88C8A8B}" dt="2021-02-08T18:28:07.409" v="9414" actId="1037"/>
          <ac:spMkLst>
            <pc:docMk/>
            <pc:sldMk cId="1056369488" sldId="1806"/>
            <ac:spMk id="133" creationId="{B6219006-021A-2B40-A018-5B2E6C6B1A33}"/>
          </ac:spMkLst>
        </pc:spChg>
        <pc:spChg chg="mod topLvl">
          <ac:chgData name="Weihua Hu" userId="9989cbae-e768-48b4-bcc8-7120afda6378" providerId="ADAL" clId="{A13F9EAD-9D4D-5043-881D-E986D88C8A8B}" dt="2021-02-08T18:28:07.409" v="9414" actId="1037"/>
          <ac:spMkLst>
            <pc:docMk/>
            <pc:sldMk cId="1056369488" sldId="1806"/>
            <ac:spMk id="134" creationId="{A08E4140-72C2-1044-AABF-8856766BB06D}"/>
          </ac:spMkLst>
        </pc:spChg>
        <pc:spChg chg="mod topLvl">
          <ac:chgData name="Weihua Hu" userId="9989cbae-e768-48b4-bcc8-7120afda6378" providerId="ADAL" clId="{A13F9EAD-9D4D-5043-881D-E986D88C8A8B}" dt="2021-02-08T18:28:07.409" v="9414" actId="1037"/>
          <ac:spMkLst>
            <pc:docMk/>
            <pc:sldMk cId="1056369488" sldId="1806"/>
            <ac:spMk id="135" creationId="{17766581-01E7-7742-A84B-85FA57CE274E}"/>
          </ac:spMkLst>
        </pc:spChg>
        <pc:spChg chg="add mod">
          <ac:chgData name="Weihua Hu" userId="9989cbae-e768-48b4-bcc8-7120afda6378" providerId="ADAL" clId="{A13F9EAD-9D4D-5043-881D-E986D88C8A8B}" dt="2021-02-08T18:38:09.114" v="9734" actId="1038"/>
          <ac:spMkLst>
            <pc:docMk/>
            <pc:sldMk cId="1056369488" sldId="1806"/>
            <ac:spMk id="137" creationId="{33725588-201D-EB4A-B344-BC1B2B170218}"/>
          </ac:spMkLst>
        </pc:spChg>
        <pc:spChg chg="add mod">
          <ac:chgData name="Weihua Hu" userId="9989cbae-e768-48b4-bcc8-7120afda6378" providerId="ADAL" clId="{A13F9EAD-9D4D-5043-881D-E986D88C8A8B}" dt="2021-02-08T18:38:09.114" v="9734" actId="1038"/>
          <ac:spMkLst>
            <pc:docMk/>
            <pc:sldMk cId="1056369488" sldId="1806"/>
            <ac:spMk id="139" creationId="{B55C28FE-A7F6-214C-ACE7-472831F08219}"/>
          </ac:spMkLst>
        </pc:spChg>
        <pc:spChg chg="add mod">
          <ac:chgData name="Weihua Hu" userId="9989cbae-e768-48b4-bcc8-7120afda6378" providerId="ADAL" clId="{A13F9EAD-9D4D-5043-881D-E986D88C8A8B}" dt="2021-02-08T18:38:09.114" v="9734" actId="1038"/>
          <ac:spMkLst>
            <pc:docMk/>
            <pc:sldMk cId="1056369488" sldId="1806"/>
            <ac:spMk id="140" creationId="{101664E3-4DB0-3E42-A5A1-7878D4721DD2}"/>
          </ac:spMkLst>
        </pc:spChg>
        <pc:spChg chg="add mod">
          <ac:chgData name="Weihua Hu" userId="9989cbae-e768-48b4-bcc8-7120afda6378" providerId="ADAL" clId="{A13F9EAD-9D4D-5043-881D-E986D88C8A8B}" dt="2021-02-08T18:38:09.114" v="9734" actId="1038"/>
          <ac:spMkLst>
            <pc:docMk/>
            <pc:sldMk cId="1056369488" sldId="1806"/>
            <ac:spMk id="145" creationId="{F0A8BE11-CCB7-6744-9078-B46536591875}"/>
          </ac:spMkLst>
        </pc:spChg>
        <pc:spChg chg="add mod">
          <ac:chgData name="Weihua Hu" userId="9989cbae-e768-48b4-bcc8-7120afda6378" providerId="ADAL" clId="{A13F9EAD-9D4D-5043-881D-E986D88C8A8B}" dt="2021-02-08T18:38:09.114" v="9734" actId="1038"/>
          <ac:spMkLst>
            <pc:docMk/>
            <pc:sldMk cId="1056369488" sldId="1806"/>
            <ac:spMk id="146" creationId="{98116AFE-C278-DD4A-A9E1-777413CF13C9}"/>
          </ac:spMkLst>
        </pc:spChg>
        <pc:spChg chg="add del mod">
          <ac:chgData name="Weihua Hu" userId="9989cbae-e768-48b4-bcc8-7120afda6378" providerId="ADAL" clId="{A13F9EAD-9D4D-5043-881D-E986D88C8A8B}" dt="2021-02-08T18:36:54.988" v="9694" actId="478"/>
          <ac:spMkLst>
            <pc:docMk/>
            <pc:sldMk cId="1056369488" sldId="1806"/>
            <ac:spMk id="147" creationId="{2DB55A44-D951-6246-9F91-8E13BDD1EBA0}"/>
          </ac:spMkLst>
        </pc:spChg>
        <pc:spChg chg="add mod">
          <ac:chgData name="Weihua Hu" userId="9989cbae-e768-48b4-bcc8-7120afda6378" providerId="ADAL" clId="{A13F9EAD-9D4D-5043-881D-E986D88C8A8B}" dt="2021-02-08T18:38:09.114" v="9734" actId="1038"/>
          <ac:spMkLst>
            <pc:docMk/>
            <pc:sldMk cId="1056369488" sldId="1806"/>
            <ac:spMk id="148" creationId="{FCE180AD-BDCB-EF4B-9685-2EBA3284FD93}"/>
          </ac:spMkLst>
        </pc:spChg>
        <pc:spChg chg="add mod">
          <ac:chgData name="Weihua Hu" userId="9989cbae-e768-48b4-bcc8-7120afda6378" providerId="ADAL" clId="{A13F9EAD-9D4D-5043-881D-E986D88C8A8B}" dt="2021-02-08T18:38:09.114" v="9734" actId="1038"/>
          <ac:spMkLst>
            <pc:docMk/>
            <pc:sldMk cId="1056369488" sldId="1806"/>
            <ac:spMk id="153" creationId="{B17792F2-D138-2844-B449-8942347743C9}"/>
          </ac:spMkLst>
        </pc:spChg>
        <pc:spChg chg="add mod">
          <ac:chgData name="Weihua Hu" userId="9989cbae-e768-48b4-bcc8-7120afda6378" providerId="ADAL" clId="{A13F9EAD-9D4D-5043-881D-E986D88C8A8B}" dt="2021-02-08T18:38:09.114" v="9734" actId="1038"/>
          <ac:spMkLst>
            <pc:docMk/>
            <pc:sldMk cId="1056369488" sldId="1806"/>
            <ac:spMk id="154" creationId="{EB3F5193-5EAB-0A47-8918-E257C70114AD}"/>
          </ac:spMkLst>
        </pc:spChg>
        <pc:spChg chg="add mod">
          <ac:chgData name="Weihua Hu" userId="9989cbae-e768-48b4-bcc8-7120afda6378" providerId="ADAL" clId="{A13F9EAD-9D4D-5043-881D-E986D88C8A8B}" dt="2021-02-08T18:38:09.114" v="9734" actId="1038"/>
          <ac:spMkLst>
            <pc:docMk/>
            <pc:sldMk cId="1056369488" sldId="1806"/>
            <ac:spMk id="155" creationId="{391E261A-AABC-FF4D-9EAB-D4B580ED85AC}"/>
          </ac:spMkLst>
        </pc:spChg>
        <pc:spChg chg="add mod">
          <ac:chgData name="Weihua Hu" userId="9989cbae-e768-48b4-bcc8-7120afda6378" providerId="ADAL" clId="{A13F9EAD-9D4D-5043-881D-E986D88C8A8B}" dt="2021-02-08T18:38:09.114" v="9734" actId="1038"/>
          <ac:spMkLst>
            <pc:docMk/>
            <pc:sldMk cId="1056369488" sldId="1806"/>
            <ac:spMk id="157" creationId="{6C9412B7-970E-6344-A0FD-F98EFD27D5C9}"/>
          </ac:spMkLst>
        </pc:spChg>
        <pc:spChg chg="add del mod">
          <ac:chgData name="Weihua Hu" userId="9989cbae-e768-48b4-bcc8-7120afda6378" providerId="ADAL" clId="{A13F9EAD-9D4D-5043-881D-E986D88C8A8B}" dt="2021-02-08T18:38:09.114" v="9734" actId="1038"/>
          <ac:spMkLst>
            <pc:docMk/>
            <pc:sldMk cId="1056369488" sldId="1806"/>
            <ac:spMk id="167" creationId="{7AEFB742-23F5-9B43-8F1B-D4D132340203}"/>
          </ac:spMkLst>
        </pc:spChg>
        <pc:spChg chg="add del mod">
          <ac:chgData name="Weihua Hu" userId="9989cbae-e768-48b4-bcc8-7120afda6378" providerId="ADAL" clId="{A13F9EAD-9D4D-5043-881D-E986D88C8A8B}" dt="2021-02-08T18:37:12.814" v="9700" actId="478"/>
          <ac:spMkLst>
            <pc:docMk/>
            <pc:sldMk cId="1056369488" sldId="1806"/>
            <ac:spMk id="177" creationId="{F421A49A-0A23-0544-BF4B-6A0C94271D00}"/>
          </ac:spMkLst>
        </pc:spChg>
        <pc:spChg chg="add mod">
          <ac:chgData name="Weihua Hu" userId="9989cbae-e768-48b4-bcc8-7120afda6378" providerId="ADAL" clId="{A13F9EAD-9D4D-5043-881D-E986D88C8A8B}" dt="2021-02-08T18:38:09.114" v="9734" actId="1038"/>
          <ac:spMkLst>
            <pc:docMk/>
            <pc:sldMk cId="1056369488" sldId="1806"/>
            <ac:spMk id="179" creationId="{C57AD367-4EFA-8E48-8742-753D0CC83500}"/>
          </ac:spMkLst>
        </pc:spChg>
        <pc:spChg chg="add mod">
          <ac:chgData name="Weihua Hu" userId="9989cbae-e768-48b4-bcc8-7120afda6378" providerId="ADAL" clId="{A13F9EAD-9D4D-5043-881D-E986D88C8A8B}" dt="2021-02-08T18:38:09.114" v="9734" actId="1038"/>
          <ac:spMkLst>
            <pc:docMk/>
            <pc:sldMk cId="1056369488" sldId="1806"/>
            <ac:spMk id="180" creationId="{E4011505-BCE2-3344-B11E-060A194006D8}"/>
          </ac:spMkLst>
        </pc:spChg>
        <pc:spChg chg="add mod">
          <ac:chgData name="Weihua Hu" userId="9989cbae-e768-48b4-bcc8-7120afda6378" providerId="ADAL" clId="{A13F9EAD-9D4D-5043-881D-E986D88C8A8B}" dt="2021-02-08T18:38:09.114" v="9734" actId="1038"/>
          <ac:spMkLst>
            <pc:docMk/>
            <pc:sldMk cId="1056369488" sldId="1806"/>
            <ac:spMk id="183" creationId="{9588BADA-4871-8A47-8E77-F75262F8D618}"/>
          </ac:spMkLst>
        </pc:spChg>
        <pc:spChg chg="mod">
          <ac:chgData name="Weihua Hu" userId="9989cbae-e768-48b4-bcc8-7120afda6378" providerId="ADAL" clId="{A13F9EAD-9D4D-5043-881D-E986D88C8A8B}" dt="2021-02-08T23:00:05.590" v="15167"/>
          <ac:spMkLst>
            <pc:docMk/>
            <pc:sldMk cId="1056369488" sldId="1806"/>
            <ac:spMk id="189" creationId="{D73222F5-7440-FE4A-A66F-68A4EF51B549}"/>
          </ac:spMkLst>
        </pc:spChg>
        <pc:spChg chg="mod">
          <ac:chgData name="Weihua Hu" userId="9989cbae-e768-48b4-bcc8-7120afda6378" providerId="ADAL" clId="{A13F9EAD-9D4D-5043-881D-E986D88C8A8B}" dt="2021-02-08T23:00:05.590" v="15167"/>
          <ac:spMkLst>
            <pc:docMk/>
            <pc:sldMk cId="1056369488" sldId="1806"/>
            <ac:spMk id="191" creationId="{87604A35-1829-BB44-85CA-9751107155CD}"/>
          </ac:spMkLst>
        </pc:spChg>
        <pc:spChg chg="mod">
          <ac:chgData name="Weihua Hu" userId="9989cbae-e768-48b4-bcc8-7120afda6378" providerId="ADAL" clId="{A13F9EAD-9D4D-5043-881D-E986D88C8A8B}" dt="2021-02-08T23:00:05.590" v="15167"/>
          <ac:spMkLst>
            <pc:docMk/>
            <pc:sldMk cId="1056369488" sldId="1806"/>
            <ac:spMk id="193" creationId="{9D84A7AC-3897-7F40-8150-7DD5734CD86F}"/>
          </ac:spMkLst>
        </pc:spChg>
        <pc:spChg chg="mod">
          <ac:chgData name="Weihua Hu" userId="9989cbae-e768-48b4-bcc8-7120afda6378" providerId="ADAL" clId="{A13F9EAD-9D4D-5043-881D-E986D88C8A8B}" dt="2021-02-08T23:00:05.590" v="15167"/>
          <ac:spMkLst>
            <pc:docMk/>
            <pc:sldMk cId="1056369488" sldId="1806"/>
            <ac:spMk id="196" creationId="{C4D68EE6-E978-094D-85FB-EFFCDD813820}"/>
          </ac:spMkLst>
        </pc:spChg>
        <pc:spChg chg="mod">
          <ac:chgData name="Weihua Hu" userId="9989cbae-e768-48b4-bcc8-7120afda6378" providerId="ADAL" clId="{A13F9EAD-9D4D-5043-881D-E986D88C8A8B}" dt="2021-02-08T23:00:05.590" v="15167"/>
          <ac:spMkLst>
            <pc:docMk/>
            <pc:sldMk cId="1056369488" sldId="1806"/>
            <ac:spMk id="198" creationId="{21C57A85-27AC-B64A-91B1-8E1908214E3A}"/>
          </ac:spMkLst>
        </pc:spChg>
        <pc:spChg chg="mod">
          <ac:chgData name="Weihua Hu" userId="9989cbae-e768-48b4-bcc8-7120afda6378" providerId="ADAL" clId="{A13F9EAD-9D4D-5043-881D-E986D88C8A8B}" dt="2021-02-08T23:00:05.590" v="15167"/>
          <ac:spMkLst>
            <pc:docMk/>
            <pc:sldMk cId="1056369488" sldId="1806"/>
            <ac:spMk id="199" creationId="{0A17B6FB-0B57-D54F-AD6C-220438077851}"/>
          </ac:spMkLst>
        </pc:spChg>
        <pc:grpChg chg="add mod">
          <ac:chgData name="Weihua Hu" userId="9989cbae-e768-48b4-bcc8-7120afda6378" providerId="ADAL" clId="{A13F9EAD-9D4D-5043-881D-E986D88C8A8B}" dt="2021-02-08T18:38:57.816" v="9761" actId="1076"/>
          <ac:grpSpMkLst>
            <pc:docMk/>
            <pc:sldMk cId="1056369488" sldId="1806"/>
            <ac:grpSpMk id="7" creationId="{840C539D-DF60-954E-AAAB-927B9CA3D477}"/>
          </ac:grpSpMkLst>
        </pc:grpChg>
        <pc:grpChg chg="add mod">
          <ac:chgData name="Weihua Hu" userId="9989cbae-e768-48b4-bcc8-7120afda6378" providerId="ADAL" clId="{A13F9EAD-9D4D-5043-881D-E986D88C8A8B}" dt="2021-02-08T18:38:37.636" v="9759" actId="1038"/>
          <ac:grpSpMkLst>
            <pc:docMk/>
            <pc:sldMk cId="1056369488" sldId="1806"/>
            <ac:grpSpMk id="18" creationId="{C82D7E05-1287-9943-BC2F-0732830AC810}"/>
          </ac:grpSpMkLst>
        </pc:grpChg>
        <pc:grpChg chg="add mod">
          <ac:chgData name="Weihua Hu" userId="9989cbae-e768-48b4-bcc8-7120afda6378" providerId="ADAL" clId="{A13F9EAD-9D4D-5043-881D-E986D88C8A8B}" dt="2021-02-08T18:38:37.636" v="9759" actId="1038"/>
          <ac:grpSpMkLst>
            <pc:docMk/>
            <pc:sldMk cId="1056369488" sldId="1806"/>
            <ac:grpSpMk id="40" creationId="{73BE5AFD-5531-1249-91F7-F7720E015128}"/>
          </ac:grpSpMkLst>
        </pc:grpChg>
        <pc:grpChg chg="add del mod">
          <ac:chgData name="Weihua Hu" userId="9989cbae-e768-48b4-bcc8-7120afda6378" providerId="ADAL" clId="{A13F9EAD-9D4D-5043-881D-E986D88C8A8B}" dt="2021-02-08T18:18:49.525" v="9343" actId="165"/>
          <ac:grpSpMkLst>
            <pc:docMk/>
            <pc:sldMk cId="1056369488" sldId="1806"/>
            <ac:grpSpMk id="62" creationId="{AF05610C-ED2E-BD46-BA75-DBE0543A80CD}"/>
          </ac:grpSpMkLst>
        </pc:grpChg>
        <pc:grpChg chg="add del mod">
          <ac:chgData name="Weihua Hu" userId="9989cbae-e768-48b4-bcc8-7120afda6378" providerId="ADAL" clId="{A13F9EAD-9D4D-5043-881D-E986D88C8A8B}" dt="2021-02-08T18:19:56.273" v="9351" actId="478"/>
          <ac:grpSpMkLst>
            <pc:docMk/>
            <pc:sldMk cId="1056369488" sldId="1806"/>
            <ac:grpSpMk id="84" creationId="{49146CE4-A6EB-5C4F-9602-04702DF3C6EC}"/>
          </ac:grpSpMkLst>
        </pc:grpChg>
        <pc:grpChg chg="add del mod">
          <ac:chgData name="Weihua Hu" userId="9989cbae-e768-48b4-bcc8-7120afda6378" providerId="ADAL" clId="{A13F9EAD-9D4D-5043-881D-E986D88C8A8B}" dt="2021-02-08T23:00:04.614" v="15166" actId="478"/>
          <ac:grpSpMkLst>
            <pc:docMk/>
            <pc:sldMk cId="1056369488" sldId="1806"/>
            <ac:grpSpMk id="113" creationId="{12F217F8-902D-4847-8EF7-44A9238D5470}"/>
          </ac:grpSpMkLst>
        </pc:grpChg>
        <pc:grpChg chg="add del mod">
          <ac:chgData name="Weihua Hu" userId="9989cbae-e768-48b4-bcc8-7120afda6378" providerId="ADAL" clId="{A13F9EAD-9D4D-5043-881D-E986D88C8A8B}" dt="2021-02-08T18:27:45.863" v="9401" actId="165"/>
          <ac:grpSpMkLst>
            <pc:docMk/>
            <pc:sldMk cId="1056369488" sldId="1806"/>
            <ac:grpSpMk id="114" creationId="{E8915D44-75FC-3743-87F2-35AC28BDD61F}"/>
          </ac:grpSpMkLst>
        </pc:grpChg>
        <pc:grpChg chg="add mod">
          <ac:chgData name="Weihua Hu" userId="9989cbae-e768-48b4-bcc8-7120afda6378" providerId="ADAL" clId="{A13F9EAD-9D4D-5043-881D-E986D88C8A8B}" dt="2021-02-08T18:38:37.636" v="9759" actId="1038"/>
          <ac:grpSpMkLst>
            <pc:docMk/>
            <pc:sldMk cId="1056369488" sldId="1806"/>
            <ac:grpSpMk id="156" creationId="{C62C0D62-4021-CF48-8A73-9C936219FE7D}"/>
          </ac:grpSpMkLst>
        </pc:grpChg>
        <pc:grpChg chg="add mod">
          <ac:chgData name="Weihua Hu" userId="9989cbae-e768-48b4-bcc8-7120afda6378" providerId="ADAL" clId="{A13F9EAD-9D4D-5043-881D-E986D88C8A8B}" dt="2021-02-08T18:38:37.636" v="9759" actId="1038"/>
          <ac:grpSpMkLst>
            <pc:docMk/>
            <pc:sldMk cId="1056369488" sldId="1806"/>
            <ac:grpSpMk id="186" creationId="{D57FE5C7-A934-8343-B1AF-4DA8D4A6F76C}"/>
          </ac:grpSpMkLst>
        </pc:grpChg>
        <pc:grpChg chg="add mod">
          <ac:chgData name="Weihua Hu" userId="9989cbae-e768-48b4-bcc8-7120afda6378" providerId="ADAL" clId="{A13F9EAD-9D4D-5043-881D-E986D88C8A8B}" dt="2021-02-08T23:00:05.590" v="15167"/>
          <ac:grpSpMkLst>
            <pc:docMk/>
            <pc:sldMk cId="1056369488" sldId="1806"/>
            <ac:grpSpMk id="187" creationId="{7B81BBA1-FBDC-824D-B0BC-7265AF4B704C}"/>
          </ac:grpSpMkLst>
        </pc:grpChg>
        <pc:grpChg chg="mod">
          <ac:chgData name="Weihua Hu" userId="9989cbae-e768-48b4-bcc8-7120afda6378" providerId="ADAL" clId="{A13F9EAD-9D4D-5043-881D-E986D88C8A8B}" dt="2021-02-08T23:00:05.590" v="15167"/>
          <ac:grpSpMkLst>
            <pc:docMk/>
            <pc:sldMk cId="1056369488" sldId="1806"/>
            <ac:grpSpMk id="188" creationId="{16C632AB-C784-9D46-9CED-8B4379013517}"/>
          </ac:grpSpMkLst>
        </pc:grpChg>
        <pc:cxnChg chg="mod">
          <ac:chgData name="Weihua Hu" userId="9989cbae-e768-48b4-bcc8-7120afda6378" providerId="ADAL" clId="{A13F9EAD-9D4D-5043-881D-E986D88C8A8B}" dt="2021-02-08T18:16:35.268" v="9297"/>
          <ac:cxnSpMkLst>
            <pc:docMk/>
            <pc:sldMk cId="1056369488" sldId="1806"/>
            <ac:cxnSpMk id="8" creationId="{855CD424-BF21-734F-BF91-4B7CD308757C}"/>
          </ac:cxnSpMkLst>
        </pc:cxnChg>
        <pc:cxnChg chg="mod">
          <ac:chgData name="Weihua Hu" userId="9989cbae-e768-48b4-bcc8-7120afda6378" providerId="ADAL" clId="{A13F9EAD-9D4D-5043-881D-E986D88C8A8B}" dt="2021-02-08T18:16:35.268" v="9297"/>
          <ac:cxnSpMkLst>
            <pc:docMk/>
            <pc:sldMk cId="1056369488" sldId="1806"/>
            <ac:cxnSpMk id="9" creationId="{C2C1BA1F-08F7-2C44-A911-404B2A450535}"/>
          </ac:cxnSpMkLst>
        </pc:cxnChg>
        <pc:cxnChg chg="mod">
          <ac:chgData name="Weihua Hu" userId="9989cbae-e768-48b4-bcc8-7120afda6378" providerId="ADAL" clId="{A13F9EAD-9D4D-5043-881D-E986D88C8A8B}" dt="2021-02-08T18:16:35.268" v="9297"/>
          <ac:cxnSpMkLst>
            <pc:docMk/>
            <pc:sldMk cId="1056369488" sldId="1806"/>
            <ac:cxnSpMk id="10" creationId="{F3458324-526B-1547-98F9-220747DB58C9}"/>
          </ac:cxnSpMkLst>
        </pc:cxnChg>
        <pc:cxnChg chg="mod">
          <ac:chgData name="Weihua Hu" userId="9989cbae-e768-48b4-bcc8-7120afda6378" providerId="ADAL" clId="{A13F9EAD-9D4D-5043-881D-E986D88C8A8B}" dt="2021-02-08T18:16:35.268" v="9297"/>
          <ac:cxnSpMkLst>
            <pc:docMk/>
            <pc:sldMk cId="1056369488" sldId="1806"/>
            <ac:cxnSpMk id="11" creationId="{4F69661B-F372-B047-9040-8A10A11227B5}"/>
          </ac:cxnSpMkLst>
        </pc:cxnChg>
        <pc:cxnChg chg="mod">
          <ac:chgData name="Weihua Hu" userId="9989cbae-e768-48b4-bcc8-7120afda6378" providerId="ADAL" clId="{A13F9EAD-9D4D-5043-881D-E986D88C8A8B}" dt="2021-02-08T18:16:35.268" v="9297"/>
          <ac:cxnSpMkLst>
            <pc:docMk/>
            <pc:sldMk cId="1056369488" sldId="1806"/>
            <ac:cxnSpMk id="12" creationId="{327DBC13-C839-2B4C-848A-D8B9FA2B1C03}"/>
          </ac:cxnSpMkLst>
        </pc:cxnChg>
        <pc:cxnChg chg="mod">
          <ac:chgData name="Weihua Hu" userId="9989cbae-e768-48b4-bcc8-7120afda6378" providerId="ADAL" clId="{A13F9EAD-9D4D-5043-881D-E986D88C8A8B}" dt="2021-02-08T18:16:58.353" v="9301"/>
          <ac:cxnSpMkLst>
            <pc:docMk/>
            <pc:sldMk cId="1056369488" sldId="1806"/>
            <ac:cxnSpMk id="21" creationId="{325FC6DF-4956-744B-9462-DEFC16E9F4D6}"/>
          </ac:cxnSpMkLst>
        </pc:cxnChg>
        <pc:cxnChg chg="mod">
          <ac:chgData name="Weihua Hu" userId="9989cbae-e768-48b4-bcc8-7120afda6378" providerId="ADAL" clId="{A13F9EAD-9D4D-5043-881D-E986D88C8A8B}" dt="2021-02-08T18:16:58.353" v="9301"/>
          <ac:cxnSpMkLst>
            <pc:docMk/>
            <pc:sldMk cId="1056369488" sldId="1806"/>
            <ac:cxnSpMk id="26" creationId="{CD6BFEB8-F7CD-DA47-AA31-DEFB2643D0AB}"/>
          </ac:cxnSpMkLst>
        </pc:cxnChg>
        <pc:cxnChg chg="mod">
          <ac:chgData name="Weihua Hu" userId="9989cbae-e768-48b4-bcc8-7120afda6378" providerId="ADAL" clId="{A13F9EAD-9D4D-5043-881D-E986D88C8A8B}" dt="2021-02-08T18:16:58.353" v="9301"/>
          <ac:cxnSpMkLst>
            <pc:docMk/>
            <pc:sldMk cId="1056369488" sldId="1806"/>
            <ac:cxnSpMk id="27" creationId="{30277FA5-7009-474A-9DB4-05BE678ACFA2}"/>
          </ac:cxnSpMkLst>
        </pc:cxnChg>
        <pc:cxnChg chg="mod">
          <ac:chgData name="Weihua Hu" userId="9989cbae-e768-48b4-bcc8-7120afda6378" providerId="ADAL" clId="{A13F9EAD-9D4D-5043-881D-E986D88C8A8B}" dt="2021-02-08T18:16:58.353" v="9301"/>
          <ac:cxnSpMkLst>
            <pc:docMk/>
            <pc:sldMk cId="1056369488" sldId="1806"/>
            <ac:cxnSpMk id="28" creationId="{AFF5D034-1473-204A-A509-86FEBDE80E5F}"/>
          </ac:cxnSpMkLst>
        </pc:cxnChg>
        <pc:cxnChg chg="mod">
          <ac:chgData name="Weihua Hu" userId="9989cbae-e768-48b4-bcc8-7120afda6378" providerId="ADAL" clId="{A13F9EAD-9D4D-5043-881D-E986D88C8A8B}" dt="2021-02-08T18:16:58.353" v="9301"/>
          <ac:cxnSpMkLst>
            <pc:docMk/>
            <pc:sldMk cId="1056369488" sldId="1806"/>
            <ac:cxnSpMk id="29" creationId="{0877F018-6AB0-DD4B-A967-65CCE8BC6675}"/>
          </ac:cxnSpMkLst>
        </pc:cxnChg>
        <pc:cxnChg chg="mod">
          <ac:chgData name="Weihua Hu" userId="9989cbae-e768-48b4-bcc8-7120afda6378" providerId="ADAL" clId="{A13F9EAD-9D4D-5043-881D-E986D88C8A8B}" dt="2021-02-08T18:16:58.353" v="9301"/>
          <ac:cxnSpMkLst>
            <pc:docMk/>
            <pc:sldMk cId="1056369488" sldId="1806"/>
            <ac:cxnSpMk id="35" creationId="{478AC1DD-F70D-9149-8C86-8C2FDCB153A2}"/>
          </ac:cxnSpMkLst>
        </pc:cxnChg>
        <pc:cxnChg chg="mod">
          <ac:chgData name="Weihua Hu" userId="9989cbae-e768-48b4-bcc8-7120afda6378" providerId="ADAL" clId="{A13F9EAD-9D4D-5043-881D-E986D88C8A8B}" dt="2021-02-08T18:16:58.353" v="9301"/>
          <ac:cxnSpMkLst>
            <pc:docMk/>
            <pc:sldMk cId="1056369488" sldId="1806"/>
            <ac:cxnSpMk id="36" creationId="{D70D4ABD-F777-744D-8065-AC186F50A7FC}"/>
          </ac:cxnSpMkLst>
        </pc:cxnChg>
        <pc:cxnChg chg="mod">
          <ac:chgData name="Weihua Hu" userId="9989cbae-e768-48b4-bcc8-7120afda6378" providerId="ADAL" clId="{A13F9EAD-9D4D-5043-881D-E986D88C8A8B}" dt="2021-02-08T18:16:58.353" v="9301"/>
          <ac:cxnSpMkLst>
            <pc:docMk/>
            <pc:sldMk cId="1056369488" sldId="1806"/>
            <ac:cxnSpMk id="37" creationId="{2A8F94AD-3906-C54B-BD2F-DBC1007B8A7C}"/>
          </ac:cxnSpMkLst>
        </pc:cxnChg>
        <pc:cxnChg chg="mod">
          <ac:chgData name="Weihua Hu" userId="9989cbae-e768-48b4-bcc8-7120afda6378" providerId="ADAL" clId="{A13F9EAD-9D4D-5043-881D-E986D88C8A8B}" dt="2021-02-08T18:16:58.353" v="9301"/>
          <ac:cxnSpMkLst>
            <pc:docMk/>
            <pc:sldMk cId="1056369488" sldId="1806"/>
            <ac:cxnSpMk id="38" creationId="{AB571C11-7AAC-EE41-9796-632CC5753007}"/>
          </ac:cxnSpMkLst>
        </pc:cxnChg>
        <pc:cxnChg chg="mod">
          <ac:chgData name="Weihua Hu" userId="9989cbae-e768-48b4-bcc8-7120afda6378" providerId="ADAL" clId="{A13F9EAD-9D4D-5043-881D-E986D88C8A8B}" dt="2021-02-08T18:16:58.353" v="9301"/>
          <ac:cxnSpMkLst>
            <pc:docMk/>
            <pc:sldMk cId="1056369488" sldId="1806"/>
            <ac:cxnSpMk id="39" creationId="{3D3E8BBC-7F3C-9549-AE64-B779C170328E}"/>
          </ac:cxnSpMkLst>
        </pc:cxnChg>
        <pc:cxnChg chg="mod">
          <ac:chgData name="Weihua Hu" userId="9989cbae-e768-48b4-bcc8-7120afda6378" providerId="ADAL" clId="{A13F9EAD-9D4D-5043-881D-E986D88C8A8B}" dt="2021-02-08T18:16:58.353" v="9301"/>
          <ac:cxnSpMkLst>
            <pc:docMk/>
            <pc:sldMk cId="1056369488" sldId="1806"/>
            <ac:cxnSpMk id="43" creationId="{DEAF701F-F09C-5643-99E8-BAC6B2B0D69B}"/>
          </ac:cxnSpMkLst>
        </pc:cxnChg>
        <pc:cxnChg chg="mod">
          <ac:chgData name="Weihua Hu" userId="9989cbae-e768-48b4-bcc8-7120afda6378" providerId="ADAL" clId="{A13F9EAD-9D4D-5043-881D-E986D88C8A8B}" dt="2021-02-08T18:16:58.353" v="9301"/>
          <ac:cxnSpMkLst>
            <pc:docMk/>
            <pc:sldMk cId="1056369488" sldId="1806"/>
            <ac:cxnSpMk id="48" creationId="{248D8AF6-56F8-9E4A-81CF-738D831DA4A3}"/>
          </ac:cxnSpMkLst>
        </pc:cxnChg>
        <pc:cxnChg chg="mod">
          <ac:chgData name="Weihua Hu" userId="9989cbae-e768-48b4-bcc8-7120afda6378" providerId="ADAL" clId="{A13F9EAD-9D4D-5043-881D-E986D88C8A8B}" dt="2021-02-08T18:16:58.353" v="9301"/>
          <ac:cxnSpMkLst>
            <pc:docMk/>
            <pc:sldMk cId="1056369488" sldId="1806"/>
            <ac:cxnSpMk id="49" creationId="{3879BBDE-EBCD-2D45-9B18-C0FE3ADD154F}"/>
          </ac:cxnSpMkLst>
        </pc:cxnChg>
        <pc:cxnChg chg="mod">
          <ac:chgData name="Weihua Hu" userId="9989cbae-e768-48b4-bcc8-7120afda6378" providerId="ADAL" clId="{A13F9EAD-9D4D-5043-881D-E986D88C8A8B}" dt="2021-02-08T18:16:58.353" v="9301"/>
          <ac:cxnSpMkLst>
            <pc:docMk/>
            <pc:sldMk cId="1056369488" sldId="1806"/>
            <ac:cxnSpMk id="50" creationId="{F8DACBC8-D7A4-D740-8872-70DD3D79A28D}"/>
          </ac:cxnSpMkLst>
        </pc:cxnChg>
        <pc:cxnChg chg="mod">
          <ac:chgData name="Weihua Hu" userId="9989cbae-e768-48b4-bcc8-7120afda6378" providerId="ADAL" clId="{A13F9EAD-9D4D-5043-881D-E986D88C8A8B}" dt="2021-02-08T18:16:58.353" v="9301"/>
          <ac:cxnSpMkLst>
            <pc:docMk/>
            <pc:sldMk cId="1056369488" sldId="1806"/>
            <ac:cxnSpMk id="51" creationId="{3199A857-A3BF-7A4C-ABDB-DDEC4806D683}"/>
          </ac:cxnSpMkLst>
        </pc:cxnChg>
        <pc:cxnChg chg="mod">
          <ac:chgData name="Weihua Hu" userId="9989cbae-e768-48b4-bcc8-7120afda6378" providerId="ADAL" clId="{A13F9EAD-9D4D-5043-881D-E986D88C8A8B}" dt="2021-02-08T18:16:58.353" v="9301"/>
          <ac:cxnSpMkLst>
            <pc:docMk/>
            <pc:sldMk cId="1056369488" sldId="1806"/>
            <ac:cxnSpMk id="57" creationId="{A4D4EAA8-334B-C04A-8F91-9452E49EE017}"/>
          </ac:cxnSpMkLst>
        </pc:cxnChg>
        <pc:cxnChg chg="mod">
          <ac:chgData name="Weihua Hu" userId="9989cbae-e768-48b4-bcc8-7120afda6378" providerId="ADAL" clId="{A13F9EAD-9D4D-5043-881D-E986D88C8A8B}" dt="2021-02-08T18:16:58.353" v="9301"/>
          <ac:cxnSpMkLst>
            <pc:docMk/>
            <pc:sldMk cId="1056369488" sldId="1806"/>
            <ac:cxnSpMk id="58" creationId="{6B0CF52E-1CFA-4449-806C-F6377B04AEF6}"/>
          </ac:cxnSpMkLst>
        </pc:cxnChg>
        <pc:cxnChg chg="mod">
          <ac:chgData name="Weihua Hu" userId="9989cbae-e768-48b4-bcc8-7120afda6378" providerId="ADAL" clId="{A13F9EAD-9D4D-5043-881D-E986D88C8A8B}" dt="2021-02-08T18:16:58.353" v="9301"/>
          <ac:cxnSpMkLst>
            <pc:docMk/>
            <pc:sldMk cId="1056369488" sldId="1806"/>
            <ac:cxnSpMk id="59" creationId="{458D85E4-2FB0-E14D-919E-D645E9FB4CB4}"/>
          </ac:cxnSpMkLst>
        </pc:cxnChg>
        <pc:cxnChg chg="mod">
          <ac:chgData name="Weihua Hu" userId="9989cbae-e768-48b4-bcc8-7120afda6378" providerId="ADAL" clId="{A13F9EAD-9D4D-5043-881D-E986D88C8A8B}" dt="2021-02-08T18:16:58.353" v="9301"/>
          <ac:cxnSpMkLst>
            <pc:docMk/>
            <pc:sldMk cId="1056369488" sldId="1806"/>
            <ac:cxnSpMk id="60" creationId="{5D973698-E6B0-0045-9162-9BC95AC93D89}"/>
          </ac:cxnSpMkLst>
        </pc:cxnChg>
        <pc:cxnChg chg="mod">
          <ac:chgData name="Weihua Hu" userId="9989cbae-e768-48b4-bcc8-7120afda6378" providerId="ADAL" clId="{A13F9EAD-9D4D-5043-881D-E986D88C8A8B}" dt="2021-02-08T18:16:58.353" v="9301"/>
          <ac:cxnSpMkLst>
            <pc:docMk/>
            <pc:sldMk cId="1056369488" sldId="1806"/>
            <ac:cxnSpMk id="61" creationId="{C58DC069-D05D-6048-B389-05F6225C1E4C}"/>
          </ac:cxnSpMkLst>
        </pc:cxnChg>
        <pc:cxnChg chg="mod topLvl">
          <ac:chgData name="Weihua Hu" userId="9989cbae-e768-48b4-bcc8-7120afda6378" providerId="ADAL" clId="{A13F9EAD-9D4D-5043-881D-E986D88C8A8B}" dt="2021-02-08T23:00:04.614" v="15166" actId="478"/>
          <ac:cxnSpMkLst>
            <pc:docMk/>
            <pc:sldMk cId="1056369488" sldId="1806"/>
            <ac:cxnSpMk id="65" creationId="{524F4BF9-C2B0-7F44-825D-54089987DA45}"/>
          </ac:cxnSpMkLst>
        </pc:cxnChg>
        <pc:cxnChg chg="del mod topLvl">
          <ac:chgData name="Weihua Hu" userId="9989cbae-e768-48b4-bcc8-7120afda6378" providerId="ADAL" clId="{A13F9EAD-9D4D-5043-881D-E986D88C8A8B}" dt="2021-02-08T18:18:58.707" v="9345" actId="478"/>
          <ac:cxnSpMkLst>
            <pc:docMk/>
            <pc:sldMk cId="1056369488" sldId="1806"/>
            <ac:cxnSpMk id="70" creationId="{9D8E2D4A-CD5D-2A42-A2EA-6EAF050691CF}"/>
          </ac:cxnSpMkLst>
        </pc:cxnChg>
        <pc:cxnChg chg="mod topLvl">
          <ac:chgData name="Weihua Hu" userId="9989cbae-e768-48b4-bcc8-7120afda6378" providerId="ADAL" clId="{A13F9EAD-9D4D-5043-881D-E986D88C8A8B}" dt="2021-02-08T23:00:04.614" v="15166" actId="478"/>
          <ac:cxnSpMkLst>
            <pc:docMk/>
            <pc:sldMk cId="1056369488" sldId="1806"/>
            <ac:cxnSpMk id="71" creationId="{76EBADDC-41CB-3F47-B6EA-E21EF59AF39A}"/>
          </ac:cxnSpMkLst>
        </pc:cxnChg>
        <pc:cxnChg chg="del mod topLvl">
          <ac:chgData name="Weihua Hu" userId="9989cbae-e768-48b4-bcc8-7120afda6378" providerId="ADAL" clId="{A13F9EAD-9D4D-5043-881D-E986D88C8A8B}" dt="2021-02-08T18:18:56.106" v="9344" actId="478"/>
          <ac:cxnSpMkLst>
            <pc:docMk/>
            <pc:sldMk cId="1056369488" sldId="1806"/>
            <ac:cxnSpMk id="72" creationId="{52A10A8B-47E2-2249-8F26-9EA7EAEF954F}"/>
          </ac:cxnSpMkLst>
        </pc:cxnChg>
        <pc:cxnChg chg="mod topLvl">
          <ac:chgData name="Weihua Hu" userId="9989cbae-e768-48b4-bcc8-7120afda6378" providerId="ADAL" clId="{A13F9EAD-9D4D-5043-881D-E986D88C8A8B}" dt="2021-02-08T23:00:04.614" v="15166" actId="478"/>
          <ac:cxnSpMkLst>
            <pc:docMk/>
            <pc:sldMk cId="1056369488" sldId="1806"/>
            <ac:cxnSpMk id="73" creationId="{53FF05C8-C940-1C4A-83E3-31AB4F595A46}"/>
          </ac:cxnSpMkLst>
        </pc:cxnChg>
        <pc:cxnChg chg="del mod topLvl">
          <ac:chgData name="Weihua Hu" userId="9989cbae-e768-48b4-bcc8-7120afda6378" providerId="ADAL" clId="{A13F9EAD-9D4D-5043-881D-E986D88C8A8B}" dt="2021-02-08T18:18:56.106" v="9344" actId="478"/>
          <ac:cxnSpMkLst>
            <pc:docMk/>
            <pc:sldMk cId="1056369488" sldId="1806"/>
            <ac:cxnSpMk id="79" creationId="{0CC87227-FB09-2D4A-83BE-9C539C4A607F}"/>
          </ac:cxnSpMkLst>
        </pc:cxnChg>
        <pc:cxnChg chg="del mod topLvl">
          <ac:chgData name="Weihua Hu" userId="9989cbae-e768-48b4-bcc8-7120afda6378" providerId="ADAL" clId="{A13F9EAD-9D4D-5043-881D-E986D88C8A8B}" dt="2021-02-08T18:18:56.106" v="9344" actId="478"/>
          <ac:cxnSpMkLst>
            <pc:docMk/>
            <pc:sldMk cId="1056369488" sldId="1806"/>
            <ac:cxnSpMk id="80" creationId="{AF6E626A-6A8F-3045-9064-9D7DBEF776FC}"/>
          </ac:cxnSpMkLst>
        </pc:cxnChg>
        <pc:cxnChg chg="del mod topLvl">
          <ac:chgData name="Weihua Hu" userId="9989cbae-e768-48b4-bcc8-7120afda6378" providerId="ADAL" clId="{A13F9EAD-9D4D-5043-881D-E986D88C8A8B}" dt="2021-02-08T18:25:45.824" v="9385" actId="478"/>
          <ac:cxnSpMkLst>
            <pc:docMk/>
            <pc:sldMk cId="1056369488" sldId="1806"/>
            <ac:cxnSpMk id="81" creationId="{57888489-FC80-4C43-9B25-8D9EB7525BD6}"/>
          </ac:cxnSpMkLst>
        </pc:cxnChg>
        <pc:cxnChg chg="del mod topLvl">
          <ac:chgData name="Weihua Hu" userId="9989cbae-e768-48b4-bcc8-7120afda6378" providerId="ADAL" clId="{A13F9EAD-9D4D-5043-881D-E986D88C8A8B}" dt="2021-02-08T18:25:44.573" v="9384" actId="478"/>
          <ac:cxnSpMkLst>
            <pc:docMk/>
            <pc:sldMk cId="1056369488" sldId="1806"/>
            <ac:cxnSpMk id="82" creationId="{733DB64A-1D42-794B-883A-7FBAEF101942}"/>
          </ac:cxnSpMkLst>
        </pc:cxnChg>
        <pc:cxnChg chg="mod topLvl">
          <ac:chgData name="Weihua Hu" userId="9989cbae-e768-48b4-bcc8-7120afda6378" providerId="ADAL" clId="{A13F9EAD-9D4D-5043-881D-E986D88C8A8B}" dt="2021-02-08T23:00:04.614" v="15166" actId="478"/>
          <ac:cxnSpMkLst>
            <pc:docMk/>
            <pc:sldMk cId="1056369488" sldId="1806"/>
            <ac:cxnSpMk id="83" creationId="{DB44621C-D201-554B-AD25-6060A50727D3}"/>
          </ac:cxnSpMkLst>
        </pc:cxnChg>
        <pc:cxnChg chg="mod">
          <ac:chgData name="Weihua Hu" userId="9989cbae-e768-48b4-bcc8-7120afda6378" providerId="ADAL" clId="{A13F9EAD-9D4D-5043-881D-E986D88C8A8B}" dt="2021-02-08T18:19:56.273" v="9351" actId="478"/>
          <ac:cxnSpMkLst>
            <pc:docMk/>
            <pc:sldMk cId="1056369488" sldId="1806"/>
            <ac:cxnSpMk id="87" creationId="{AB844779-CF1D-7B47-8E1B-13A0D85B21BA}"/>
          </ac:cxnSpMkLst>
        </pc:cxnChg>
        <pc:cxnChg chg="mod">
          <ac:chgData name="Weihua Hu" userId="9989cbae-e768-48b4-bcc8-7120afda6378" providerId="ADAL" clId="{A13F9EAD-9D4D-5043-881D-E986D88C8A8B}" dt="2021-02-08T18:19:56.273" v="9351" actId="478"/>
          <ac:cxnSpMkLst>
            <pc:docMk/>
            <pc:sldMk cId="1056369488" sldId="1806"/>
            <ac:cxnSpMk id="92" creationId="{F80197F9-2793-3B4A-B0C8-10A0021650E6}"/>
          </ac:cxnSpMkLst>
        </pc:cxnChg>
        <pc:cxnChg chg="mod">
          <ac:chgData name="Weihua Hu" userId="9989cbae-e768-48b4-bcc8-7120afda6378" providerId="ADAL" clId="{A13F9EAD-9D4D-5043-881D-E986D88C8A8B}" dt="2021-02-08T18:19:56.273" v="9351" actId="478"/>
          <ac:cxnSpMkLst>
            <pc:docMk/>
            <pc:sldMk cId="1056369488" sldId="1806"/>
            <ac:cxnSpMk id="93" creationId="{10795E69-2D55-BE4F-9A4D-4C4A3F271B12}"/>
          </ac:cxnSpMkLst>
        </pc:cxnChg>
        <pc:cxnChg chg="mod">
          <ac:chgData name="Weihua Hu" userId="9989cbae-e768-48b4-bcc8-7120afda6378" providerId="ADAL" clId="{A13F9EAD-9D4D-5043-881D-E986D88C8A8B}" dt="2021-02-08T18:19:56.273" v="9351" actId="478"/>
          <ac:cxnSpMkLst>
            <pc:docMk/>
            <pc:sldMk cId="1056369488" sldId="1806"/>
            <ac:cxnSpMk id="94" creationId="{43A23B5F-B6FE-664A-AF3F-E6A5668A2C12}"/>
          </ac:cxnSpMkLst>
        </pc:cxnChg>
        <pc:cxnChg chg="mod">
          <ac:chgData name="Weihua Hu" userId="9989cbae-e768-48b4-bcc8-7120afda6378" providerId="ADAL" clId="{A13F9EAD-9D4D-5043-881D-E986D88C8A8B}" dt="2021-02-08T18:19:56.273" v="9351" actId="478"/>
          <ac:cxnSpMkLst>
            <pc:docMk/>
            <pc:sldMk cId="1056369488" sldId="1806"/>
            <ac:cxnSpMk id="95" creationId="{3FE61496-8BFB-144E-9625-EE40E0243032}"/>
          </ac:cxnSpMkLst>
        </pc:cxnChg>
        <pc:cxnChg chg="mod">
          <ac:chgData name="Weihua Hu" userId="9989cbae-e768-48b4-bcc8-7120afda6378" providerId="ADAL" clId="{A13F9EAD-9D4D-5043-881D-E986D88C8A8B}" dt="2021-02-08T18:19:56.273" v="9351" actId="478"/>
          <ac:cxnSpMkLst>
            <pc:docMk/>
            <pc:sldMk cId="1056369488" sldId="1806"/>
            <ac:cxnSpMk id="101" creationId="{112686C9-4FE4-5346-B98D-FC66BBAD17BB}"/>
          </ac:cxnSpMkLst>
        </pc:cxnChg>
        <pc:cxnChg chg="mod">
          <ac:chgData name="Weihua Hu" userId="9989cbae-e768-48b4-bcc8-7120afda6378" providerId="ADAL" clId="{A13F9EAD-9D4D-5043-881D-E986D88C8A8B}" dt="2021-02-08T18:19:56.273" v="9351" actId="478"/>
          <ac:cxnSpMkLst>
            <pc:docMk/>
            <pc:sldMk cId="1056369488" sldId="1806"/>
            <ac:cxnSpMk id="102" creationId="{DF00206F-1B91-7344-BF55-3E80D27AEC66}"/>
          </ac:cxnSpMkLst>
        </pc:cxnChg>
        <pc:cxnChg chg="mod">
          <ac:chgData name="Weihua Hu" userId="9989cbae-e768-48b4-bcc8-7120afda6378" providerId="ADAL" clId="{A13F9EAD-9D4D-5043-881D-E986D88C8A8B}" dt="2021-02-08T18:19:56.273" v="9351" actId="478"/>
          <ac:cxnSpMkLst>
            <pc:docMk/>
            <pc:sldMk cId="1056369488" sldId="1806"/>
            <ac:cxnSpMk id="103" creationId="{32AB28E7-BD90-0E43-9818-D8F95AD4292F}"/>
          </ac:cxnSpMkLst>
        </pc:cxnChg>
        <pc:cxnChg chg="mod">
          <ac:chgData name="Weihua Hu" userId="9989cbae-e768-48b4-bcc8-7120afda6378" providerId="ADAL" clId="{A13F9EAD-9D4D-5043-881D-E986D88C8A8B}" dt="2021-02-08T18:19:56.273" v="9351" actId="478"/>
          <ac:cxnSpMkLst>
            <pc:docMk/>
            <pc:sldMk cId="1056369488" sldId="1806"/>
            <ac:cxnSpMk id="104" creationId="{D139EC85-7C05-F143-B248-9EDF76CBFDD4}"/>
          </ac:cxnSpMkLst>
        </pc:cxnChg>
        <pc:cxnChg chg="mod">
          <ac:chgData name="Weihua Hu" userId="9989cbae-e768-48b4-bcc8-7120afda6378" providerId="ADAL" clId="{A13F9EAD-9D4D-5043-881D-E986D88C8A8B}" dt="2021-02-08T18:19:56.273" v="9351" actId="478"/>
          <ac:cxnSpMkLst>
            <pc:docMk/>
            <pc:sldMk cId="1056369488" sldId="1806"/>
            <ac:cxnSpMk id="105" creationId="{BB138EBD-8916-F841-B0C6-351AF956135D}"/>
          </ac:cxnSpMkLst>
        </pc:cxnChg>
        <pc:cxnChg chg="mod topLvl">
          <ac:chgData name="Weihua Hu" userId="9989cbae-e768-48b4-bcc8-7120afda6378" providerId="ADAL" clId="{A13F9EAD-9D4D-5043-881D-E986D88C8A8B}" dt="2021-02-08T18:28:07.409" v="9414" actId="1037"/>
          <ac:cxnSpMkLst>
            <pc:docMk/>
            <pc:sldMk cId="1056369488" sldId="1806"/>
            <ac:cxnSpMk id="116" creationId="{4D36FE91-6A30-5A45-A6E7-9307ABD14A9A}"/>
          </ac:cxnSpMkLst>
        </pc:cxnChg>
        <pc:cxnChg chg="mod topLvl">
          <ac:chgData name="Weihua Hu" userId="9989cbae-e768-48b4-bcc8-7120afda6378" providerId="ADAL" clId="{A13F9EAD-9D4D-5043-881D-E986D88C8A8B}" dt="2021-02-08T18:28:07.409" v="9414" actId="1037"/>
          <ac:cxnSpMkLst>
            <pc:docMk/>
            <pc:sldMk cId="1056369488" sldId="1806"/>
            <ac:cxnSpMk id="119" creationId="{182C5D90-9797-E744-9CEA-1FB6ACDD6EE6}"/>
          </ac:cxnSpMkLst>
        </pc:cxnChg>
        <pc:cxnChg chg="mod topLvl">
          <ac:chgData name="Weihua Hu" userId="9989cbae-e768-48b4-bcc8-7120afda6378" providerId="ADAL" clId="{A13F9EAD-9D4D-5043-881D-E986D88C8A8B}" dt="2021-02-08T18:28:07.409" v="9414" actId="1037"/>
          <ac:cxnSpMkLst>
            <pc:docMk/>
            <pc:sldMk cId="1056369488" sldId="1806"/>
            <ac:cxnSpMk id="120" creationId="{87438C8B-687D-8246-BD91-A51BE237B02A}"/>
          </ac:cxnSpMkLst>
        </pc:cxnChg>
        <pc:cxnChg chg="mod topLvl">
          <ac:chgData name="Weihua Hu" userId="9989cbae-e768-48b4-bcc8-7120afda6378" providerId="ADAL" clId="{A13F9EAD-9D4D-5043-881D-E986D88C8A8B}" dt="2021-02-08T18:28:07.409" v="9414" actId="1037"/>
          <ac:cxnSpMkLst>
            <pc:docMk/>
            <pc:sldMk cId="1056369488" sldId="1806"/>
            <ac:cxnSpMk id="121" creationId="{5034993D-91D4-5747-A6FE-FE7C8C998266}"/>
          </ac:cxnSpMkLst>
        </pc:cxnChg>
        <pc:cxnChg chg="mod topLvl">
          <ac:chgData name="Weihua Hu" userId="9989cbae-e768-48b4-bcc8-7120afda6378" providerId="ADAL" clId="{A13F9EAD-9D4D-5043-881D-E986D88C8A8B}" dt="2021-02-08T18:28:07.409" v="9414" actId="1037"/>
          <ac:cxnSpMkLst>
            <pc:docMk/>
            <pc:sldMk cId="1056369488" sldId="1806"/>
            <ac:cxnSpMk id="122" creationId="{3FEDB053-A138-634B-B5A5-06B45DA70146}"/>
          </ac:cxnSpMkLst>
        </pc:cxnChg>
        <pc:cxnChg chg="del mod">
          <ac:chgData name="Weihua Hu" userId="9989cbae-e768-48b4-bcc8-7120afda6378" providerId="ADAL" clId="{A13F9EAD-9D4D-5043-881D-E986D88C8A8B}" dt="2021-02-08T18:27:31.962" v="9399" actId="478"/>
          <ac:cxnSpMkLst>
            <pc:docMk/>
            <pc:sldMk cId="1056369488" sldId="1806"/>
            <ac:cxnSpMk id="128" creationId="{062E6D2B-5DC3-CE47-A918-98C50FDCC554}"/>
          </ac:cxnSpMkLst>
        </pc:cxnChg>
        <pc:cxnChg chg="mod topLvl">
          <ac:chgData name="Weihua Hu" userId="9989cbae-e768-48b4-bcc8-7120afda6378" providerId="ADAL" clId="{A13F9EAD-9D4D-5043-881D-E986D88C8A8B}" dt="2021-02-08T18:28:07.409" v="9414" actId="1037"/>
          <ac:cxnSpMkLst>
            <pc:docMk/>
            <pc:sldMk cId="1056369488" sldId="1806"/>
            <ac:cxnSpMk id="129" creationId="{C5DBE1AB-BC6E-C44F-B7FD-4ED8FEB40984}"/>
          </ac:cxnSpMkLst>
        </pc:cxnChg>
        <pc:cxnChg chg="mod topLvl">
          <ac:chgData name="Weihua Hu" userId="9989cbae-e768-48b4-bcc8-7120afda6378" providerId="ADAL" clId="{A13F9EAD-9D4D-5043-881D-E986D88C8A8B}" dt="2021-02-08T18:28:07.409" v="9414" actId="1037"/>
          <ac:cxnSpMkLst>
            <pc:docMk/>
            <pc:sldMk cId="1056369488" sldId="1806"/>
            <ac:cxnSpMk id="130" creationId="{F2BF2AA3-8088-AA46-8601-BB9216D72339}"/>
          </ac:cxnSpMkLst>
        </pc:cxnChg>
        <pc:cxnChg chg="mod topLvl">
          <ac:chgData name="Weihua Hu" userId="9989cbae-e768-48b4-bcc8-7120afda6378" providerId="ADAL" clId="{A13F9EAD-9D4D-5043-881D-E986D88C8A8B}" dt="2021-02-08T18:28:07.409" v="9414" actId="1037"/>
          <ac:cxnSpMkLst>
            <pc:docMk/>
            <pc:sldMk cId="1056369488" sldId="1806"/>
            <ac:cxnSpMk id="131" creationId="{EA81D786-05E0-2C44-B9E5-4FB947830DFA}"/>
          </ac:cxnSpMkLst>
        </pc:cxnChg>
        <pc:cxnChg chg="mod topLvl">
          <ac:chgData name="Weihua Hu" userId="9989cbae-e768-48b4-bcc8-7120afda6378" providerId="ADAL" clId="{A13F9EAD-9D4D-5043-881D-E986D88C8A8B}" dt="2021-02-08T18:28:07.409" v="9414" actId="1037"/>
          <ac:cxnSpMkLst>
            <pc:docMk/>
            <pc:sldMk cId="1056369488" sldId="1806"/>
            <ac:cxnSpMk id="132" creationId="{3DBDAEA2-2A4B-424F-BF98-19E385309FDA}"/>
          </ac:cxnSpMkLst>
        </pc:cxnChg>
        <pc:cxnChg chg="add mod">
          <ac:chgData name="Weihua Hu" userId="9989cbae-e768-48b4-bcc8-7120afda6378" providerId="ADAL" clId="{A13F9EAD-9D4D-5043-881D-E986D88C8A8B}" dt="2021-02-08T18:38:09.114" v="9734" actId="1038"/>
          <ac:cxnSpMkLst>
            <pc:docMk/>
            <pc:sldMk cId="1056369488" sldId="1806"/>
            <ac:cxnSpMk id="138" creationId="{3A89BF5E-1D29-D949-8744-E56E661C90FD}"/>
          </ac:cxnSpMkLst>
        </pc:cxnChg>
        <pc:cxnChg chg="add mod">
          <ac:chgData name="Weihua Hu" userId="9989cbae-e768-48b4-bcc8-7120afda6378" providerId="ADAL" clId="{A13F9EAD-9D4D-5043-881D-E986D88C8A8B}" dt="2021-02-08T18:38:09.114" v="9734" actId="1038"/>
          <ac:cxnSpMkLst>
            <pc:docMk/>
            <pc:sldMk cId="1056369488" sldId="1806"/>
            <ac:cxnSpMk id="141" creationId="{A9B0A627-96CC-2B47-93C9-342D8F4F8D12}"/>
          </ac:cxnSpMkLst>
        </pc:cxnChg>
        <pc:cxnChg chg="add mod">
          <ac:chgData name="Weihua Hu" userId="9989cbae-e768-48b4-bcc8-7120afda6378" providerId="ADAL" clId="{A13F9EAD-9D4D-5043-881D-E986D88C8A8B}" dt="2021-02-08T18:38:09.114" v="9734" actId="1038"/>
          <ac:cxnSpMkLst>
            <pc:docMk/>
            <pc:sldMk cId="1056369488" sldId="1806"/>
            <ac:cxnSpMk id="142" creationId="{B8DF3129-DB43-0945-B1DA-D5F82A537372}"/>
          </ac:cxnSpMkLst>
        </pc:cxnChg>
        <pc:cxnChg chg="add mod">
          <ac:chgData name="Weihua Hu" userId="9989cbae-e768-48b4-bcc8-7120afda6378" providerId="ADAL" clId="{A13F9EAD-9D4D-5043-881D-E986D88C8A8B}" dt="2021-02-08T18:38:09.114" v="9734" actId="1038"/>
          <ac:cxnSpMkLst>
            <pc:docMk/>
            <pc:sldMk cId="1056369488" sldId="1806"/>
            <ac:cxnSpMk id="143" creationId="{0BCCB1F1-7159-2D4F-B02E-9A9377A920FE}"/>
          </ac:cxnSpMkLst>
        </pc:cxnChg>
        <pc:cxnChg chg="add mod">
          <ac:chgData name="Weihua Hu" userId="9989cbae-e768-48b4-bcc8-7120afda6378" providerId="ADAL" clId="{A13F9EAD-9D4D-5043-881D-E986D88C8A8B}" dt="2021-02-08T18:38:09.114" v="9734" actId="1038"/>
          <ac:cxnSpMkLst>
            <pc:docMk/>
            <pc:sldMk cId="1056369488" sldId="1806"/>
            <ac:cxnSpMk id="144" creationId="{AB038222-1722-424F-8431-92B33A759B2C}"/>
          </ac:cxnSpMkLst>
        </pc:cxnChg>
        <pc:cxnChg chg="add mod">
          <ac:chgData name="Weihua Hu" userId="9989cbae-e768-48b4-bcc8-7120afda6378" providerId="ADAL" clId="{A13F9EAD-9D4D-5043-881D-E986D88C8A8B}" dt="2021-02-08T18:38:09.114" v="9734" actId="1038"/>
          <ac:cxnSpMkLst>
            <pc:docMk/>
            <pc:sldMk cId="1056369488" sldId="1806"/>
            <ac:cxnSpMk id="149" creationId="{9ED8D1B4-E5A6-3B49-81DB-4CBAD8593253}"/>
          </ac:cxnSpMkLst>
        </pc:cxnChg>
        <pc:cxnChg chg="add mod">
          <ac:chgData name="Weihua Hu" userId="9989cbae-e768-48b4-bcc8-7120afda6378" providerId="ADAL" clId="{A13F9EAD-9D4D-5043-881D-E986D88C8A8B}" dt="2021-02-08T18:38:09.114" v="9734" actId="1038"/>
          <ac:cxnSpMkLst>
            <pc:docMk/>
            <pc:sldMk cId="1056369488" sldId="1806"/>
            <ac:cxnSpMk id="150" creationId="{97FE6005-CFEC-5F47-8A02-BA0D397E5EA7}"/>
          </ac:cxnSpMkLst>
        </pc:cxnChg>
        <pc:cxnChg chg="add del mod">
          <ac:chgData name="Weihua Hu" userId="9989cbae-e768-48b4-bcc8-7120afda6378" providerId="ADAL" clId="{A13F9EAD-9D4D-5043-881D-E986D88C8A8B}" dt="2021-02-08T18:36:56.437" v="9695" actId="478"/>
          <ac:cxnSpMkLst>
            <pc:docMk/>
            <pc:sldMk cId="1056369488" sldId="1806"/>
            <ac:cxnSpMk id="151" creationId="{6B67D4A9-6669-BC4D-94C6-B38E6F1134ED}"/>
          </ac:cxnSpMkLst>
        </pc:cxnChg>
        <pc:cxnChg chg="add mod">
          <ac:chgData name="Weihua Hu" userId="9989cbae-e768-48b4-bcc8-7120afda6378" providerId="ADAL" clId="{A13F9EAD-9D4D-5043-881D-E986D88C8A8B}" dt="2021-02-08T18:38:09.114" v="9734" actId="1038"/>
          <ac:cxnSpMkLst>
            <pc:docMk/>
            <pc:sldMk cId="1056369488" sldId="1806"/>
            <ac:cxnSpMk id="152" creationId="{19BC5474-5C9E-B742-B818-078B3B264F3D}"/>
          </ac:cxnSpMkLst>
        </pc:cxnChg>
        <pc:cxnChg chg="add mod">
          <ac:chgData name="Weihua Hu" userId="9989cbae-e768-48b4-bcc8-7120afda6378" providerId="ADAL" clId="{A13F9EAD-9D4D-5043-881D-E986D88C8A8B}" dt="2021-02-08T18:38:09.114" v="9734" actId="1038"/>
          <ac:cxnSpMkLst>
            <pc:docMk/>
            <pc:sldMk cId="1056369488" sldId="1806"/>
            <ac:cxnSpMk id="160" creationId="{CA35E4A3-8975-1749-B070-F9D33DA4F91C}"/>
          </ac:cxnSpMkLst>
        </pc:cxnChg>
        <pc:cxnChg chg="add mod">
          <ac:chgData name="Weihua Hu" userId="9989cbae-e768-48b4-bcc8-7120afda6378" providerId="ADAL" clId="{A13F9EAD-9D4D-5043-881D-E986D88C8A8B}" dt="2021-02-08T18:38:09.114" v="9734" actId="1038"/>
          <ac:cxnSpMkLst>
            <pc:docMk/>
            <pc:sldMk cId="1056369488" sldId="1806"/>
            <ac:cxnSpMk id="168" creationId="{3D3B5BA9-4E80-044B-966F-8155D4A5733D}"/>
          </ac:cxnSpMkLst>
        </pc:cxnChg>
        <pc:cxnChg chg="add mod">
          <ac:chgData name="Weihua Hu" userId="9989cbae-e768-48b4-bcc8-7120afda6378" providerId="ADAL" clId="{A13F9EAD-9D4D-5043-881D-E986D88C8A8B}" dt="2021-02-08T18:38:09.114" v="9734" actId="1038"/>
          <ac:cxnSpMkLst>
            <pc:docMk/>
            <pc:sldMk cId="1056369488" sldId="1806"/>
            <ac:cxnSpMk id="178" creationId="{A6DFB95F-BFB0-D241-95F6-41F709876E0D}"/>
          </ac:cxnSpMkLst>
        </pc:cxnChg>
        <pc:cxnChg chg="add mod">
          <ac:chgData name="Weihua Hu" userId="9989cbae-e768-48b4-bcc8-7120afda6378" providerId="ADAL" clId="{A13F9EAD-9D4D-5043-881D-E986D88C8A8B}" dt="2021-02-08T18:38:09.114" v="9734" actId="1038"/>
          <ac:cxnSpMkLst>
            <pc:docMk/>
            <pc:sldMk cId="1056369488" sldId="1806"/>
            <ac:cxnSpMk id="181" creationId="{631B9046-748C-274D-A76C-45CF7D42A109}"/>
          </ac:cxnSpMkLst>
        </pc:cxnChg>
        <pc:cxnChg chg="add mod">
          <ac:chgData name="Weihua Hu" userId="9989cbae-e768-48b4-bcc8-7120afda6378" providerId="ADAL" clId="{A13F9EAD-9D4D-5043-881D-E986D88C8A8B}" dt="2021-02-08T18:38:09.114" v="9734" actId="1038"/>
          <ac:cxnSpMkLst>
            <pc:docMk/>
            <pc:sldMk cId="1056369488" sldId="1806"/>
            <ac:cxnSpMk id="182" creationId="{4F4861D2-8A7C-4649-BC3A-7F5118E8E585}"/>
          </ac:cxnSpMkLst>
        </pc:cxnChg>
        <pc:cxnChg chg="mod">
          <ac:chgData name="Weihua Hu" userId="9989cbae-e768-48b4-bcc8-7120afda6378" providerId="ADAL" clId="{A13F9EAD-9D4D-5043-881D-E986D88C8A8B}" dt="2021-02-08T23:00:05.590" v="15167"/>
          <ac:cxnSpMkLst>
            <pc:docMk/>
            <pc:sldMk cId="1056369488" sldId="1806"/>
            <ac:cxnSpMk id="190" creationId="{BA0E88AF-ABEA-3643-AE07-334E498A5D94}"/>
          </ac:cxnSpMkLst>
        </pc:cxnChg>
        <pc:cxnChg chg="mod">
          <ac:chgData name="Weihua Hu" userId="9989cbae-e768-48b4-bcc8-7120afda6378" providerId="ADAL" clId="{A13F9EAD-9D4D-5043-881D-E986D88C8A8B}" dt="2021-02-08T23:00:05.590" v="15167"/>
          <ac:cxnSpMkLst>
            <pc:docMk/>
            <pc:sldMk cId="1056369488" sldId="1806"/>
            <ac:cxnSpMk id="192" creationId="{4BBFB670-4FB9-0246-884E-F5A8F7A7F06E}"/>
          </ac:cxnSpMkLst>
        </pc:cxnChg>
        <pc:cxnChg chg="mod">
          <ac:chgData name="Weihua Hu" userId="9989cbae-e768-48b4-bcc8-7120afda6378" providerId="ADAL" clId="{A13F9EAD-9D4D-5043-881D-E986D88C8A8B}" dt="2021-02-08T23:00:05.590" v="15167"/>
          <ac:cxnSpMkLst>
            <pc:docMk/>
            <pc:sldMk cId="1056369488" sldId="1806"/>
            <ac:cxnSpMk id="194" creationId="{9DA23FBC-5EE1-F140-B0B3-98F4E1C0D871}"/>
          </ac:cxnSpMkLst>
        </pc:cxnChg>
        <pc:cxnChg chg="mod">
          <ac:chgData name="Weihua Hu" userId="9989cbae-e768-48b4-bcc8-7120afda6378" providerId="ADAL" clId="{A13F9EAD-9D4D-5043-881D-E986D88C8A8B}" dt="2021-02-08T23:00:05.590" v="15167"/>
          <ac:cxnSpMkLst>
            <pc:docMk/>
            <pc:sldMk cId="1056369488" sldId="1806"/>
            <ac:cxnSpMk id="195" creationId="{B71034BE-E0D9-DF4C-ACC3-89B1065443D6}"/>
          </ac:cxnSpMkLst>
        </pc:cxnChg>
        <pc:cxnChg chg="mod">
          <ac:chgData name="Weihua Hu" userId="9989cbae-e768-48b4-bcc8-7120afda6378" providerId="ADAL" clId="{A13F9EAD-9D4D-5043-881D-E986D88C8A8B}" dt="2021-02-08T23:00:05.590" v="15167"/>
          <ac:cxnSpMkLst>
            <pc:docMk/>
            <pc:sldMk cId="1056369488" sldId="1806"/>
            <ac:cxnSpMk id="197" creationId="{29C2AD2C-5292-1F4D-B50D-CFB88A6D16CD}"/>
          </ac:cxnSpMkLst>
        </pc:cxnChg>
      </pc:sldChg>
      <pc:sldChg chg="addSp delSp modSp new mod ord">
        <pc:chgData name="Weihua Hu" userId="9989cbae-e768-48b4-bcc8-7120afda6378" providerId="ADAL" clId="{A13F9EAD-9D4D-5043-881D-E986D88C8A8B}" dt="2021-02-08T22:50:44.495" v="14967" actId="207"/>
        <pc:sldMkLst>
          <pc:docMk/>
          <pc:sldMk cId="1472673344" sldId="1807"/>
        </pc:sldMkLst>
        <pc:spChg chg="mod">
          <ac:chgData name="Weihua Hu" userId="9989cbae-e768-48b4-bcc8-7120afda6378" providerId="ADAL" clId="{A13F9EAD-9D4D-5043-881D-E986D88C8A8B}" dt="2021-02-08T18:45:18.717" v="9893" actId="27636"/>
          <ac:spMkLst>
            <pc:docMk/>
            <pc:sldMk cId="1472673344" sldId="1807"/>
            <ac:spMk id="2" creationId="{5AB495E2-E26B-D84D-B128-809A9871403D}"/>
          </ac:spMkLst>
        </pc:spChg>
        <pc:spChg chg="mod">
          <ac:chgData name="Weihua Hu" userId="9989cbae-e768-48b4-bcc8-7120afda6378" providerId="ADAL" clId="{A13F9EAD-9D4D-5043-881D-E986D88C8A8B}" dt="2021-02-08T22:31:49.112" v="14873" actId="20577"/>
          <ac:spMkLst>
            <pc:docMk/>
            <pc:sldMk cId="1472673344" sldId="1807"/>
            <ac:spMk id="3" creationId="{E200EA6F-AE7D-B742-8346-C782B8B8120A}"/>
          </ac:spMkLst>
        </pc:spChg>
        <pc:spChg chg="mod">
          <ac:chgData name="Weihua Hu" userId="9989cbae-e768-48b4-bcc8-7120afda6378" providerId="ADAL" clId="{A13F9EAD-9D4D-5043-881D-E986D88C8A8B}" dt="2021-02-08T18:43:10.143" v="9766"/>
          <ac:spMkLst>
            <pc:docMk/>
            <pc:sldMk cId="1472673344" sldId="1807"/>
            <ac:spMk id="13" creationId="{CBE02B52-452D-9A48-9288-B846404A2566}"/>
          </ac:spMkLst>
        </pc:spChg>
        <pc:spChg chg="mod">
          <ac:chgData name="Weihua Hu" userId="9989cbae-e768-48b4-bcc8-7120afda6378" providerId="ADAL" clId="{A13F9EAD-9D4D-5043-881D-E986D88C8A8B}" dt="2021-02-08T18:43:10.143" v="9766"/>
          <ac:spMkLst>
            <pc:docMk/>
            <pc:sldMk cId="1472673344" sldId="1807"/>
            <ac:spMk id="14" creationId="{898F43B8-0B9F-794A-9AC5-3F8495B47695}"/>
          </ac:spMkLst>
        </pc:spChg>
        <pc:spChg chg="mod">
          <ac:chgData name="Weihua Hu" userId="9989cbae-e768-48b4-bcc8-7120afda6378" providerId="ADAL" clId="{A13F9EAD-9D4D-5043-881D-E986D88C8A8B}" dt="2021-02-08T18:43:10.143" v="9766"/>
          <ac:spMkLst>
            <pc:docMk/>
            <pc:sldMk cId="1472673344" sldId="1807"/>
            <ac:spMk id="15" creationId="{5FB5B3EB-C7B1-204A-80EA-C6BE60AB8BBC}"/>
          </ac:spMkLst>
        </pc:spChg>
        <pc:spChg chg="mod">
          <ac:chgData name="Weihua Hu" userId="9989cbae-e768-48b4-bcc8-7120afda6378" providerId="ADAL" clId="{A13F9EAD-9D4D-5043-881D-E986D88C8A8B}" dt="2021-02-08T18:43:10.143" v="9766"/>
          <ac:spMkLst>
            <pc:docMk/>
            <pc:sldMk cId="1472673344" sldId="1807"/>
            <ac:spMk id="16" creationId="{61BD511A-C25F-6246-B04E-39B5EC863A17}"/>
          </ac:spMkLst>
        </pc:spChg>
        <pc:spChg chg="mod">
          <ac:chgData name="Weihua Hu" userId="9989cbae-e768-48b4-bcc8-7120afda6378" providerId="ADAL" clId="{A13F9EAD-9D4D-5043-881D-E986D88C8A8B}" dt="2021-02-08T18:43:10.143" v="9766"/>
          <ac:spMkLst>
            <pc:docMk/>
            <pc:sldMk cId="1472673344" sldId="1807"/>
            <ac:spMk id="17" creationId="{25357123-24D3-B046-88D3-A6918331FD14}"/>
          </ac:spMkLst>
        </pc:spChg>
        <pc:spChg chg="add mod">
          <ac:chgData name="Weihua Hu" userId="9989cbae-e768-48b4-bcc8-7120afda6378" providerId="ADAL" clId="{A13F9EAD-9D4D-5043-881D-E986D88C8A8B}" dt="2021-02-08T22:50:44.495" v="14967" actId="207"/>
          <ac:spMkLst>
            <pc:docMk/>
            <pc:sldMk cId="1472673344" sldId="1807"/>
            <ac:spMk id="18" creationId="{9D710B46-15FB-814C-9F65-48D457F9AC47}"/>
          </ac:spMkLst>
        </pc:spChg>
        <pc:spChg chg="mod">
          <ac:chgData name="Weihua Hu" userId="9989cbae-e768-48b4-bcc8-7120afda6378" providerId="ADAL" clId="{A13F9EAD-9D4D-5043-881D-E986D88C8A8B}" dt="2021-02-08T18:44:25.148" v="9867"/>
          <ac:spMkLst>
            <pc:docMk/>
            <pc:sldMk cId="1472673344" sldId="1807"/>
            <ac:spMk id="25" creationId="{61EAC191-B9E7-1A44-941D-3D0631B48D09}"/>
          </ac:spMkLst>
        </pc:spChg>
        <pc:spChg chg="mod">
          <ac:chgData name="Weihua Hu" userId="9989cbae-e768-48b4-bcc8-7120afda6378" providerId="ADAL" clId="{A13F9EAD-9D4D-5043-881D-E986D88C8A8B}" dt="2021-02-08T18:44:25.148" v="9867"/>
          <ac:spMkLst>
            <pc:docMk/>
            <pc:sldMk cId="1472673344" sldId="1807"/>
            <ac:spMk id="26" creationId="{F82C9914-940D-684D-BB8E-4F4B17A0546C}"/>
          </ac:spMkLst>
        </pc:spChg>
        <pc:spChg chg="mod">
          <ac:chgData name="Weihua Hu" userId="9989cbae-e768-48b4-bcc8-7120afda6378" providerId="ADAL" clId="{A13F9EAD-9D4D-5043-881D-E986D88C8A8B}" dt="2021-02-08T18:44:25.148" v="9867"/>
          <ac:spMkLst>
            <pc:docMk/>
            <pc:sldMk cId="1472673344" sldId="1807"/>
            <ac:spMk id="27" creationId="{B49998E9-F995-284B-84DE-41DF78F05FB6}"/>
          </ac:spMkLst>
        </pc:spChg>
        <pc:spChg chg="mod">
          <ac:chgData name="Weihua Hu" userId="9989cbae-e768-48b4-bcc8-7120afda6378" providerId="ADAL" clId="{A13F9EAD-9D4D-5043-881D-E986D88C8A8B}" dt="2021-02-08T18:44:25.148" v="9867"/>
          <ac:spMkLst>
            <pc:docMk/>
            <pc:sldMk cId="1472673344" sldId="1807"/>
            <ac:spMk id="28" creationId="{2B2D862E-DBA4-A94B-83DA-48ACA7565027}"/>
          </ac:spMkLst>
        </pc:spChg>
        <pc:spChg chg="mod">
          <ac:chgData name="Weihua Hu" userId="9989cbae-e768-48b4-bcc8-7120afda6378" providerId="ADAL" clId="{A13F9EAD-9D4D-5043-881D-E986D88C8A8B}" dt="2021-02-08T18:44:25.148" v="9867"/>
          <ac:spMkLst>
            <pc:docMk/>
            <pc:sldMk cId="1472673344" sldId="1807"/>
            <ac:spMk id="29" creationId="{402E15F6-910A-CA41-BF40-EE33A48C4DE9}"/>
          </ac:spMkLst>
        </pc:spChg>
        <pc:grpChg chg="add del mod">
          <ac:chgData name="Weihua Hu" userId="9989cbae-e768-48b4-bcc8-7120afda6378" providerId="ADAL" clId="{A13F9EAD-9D4D-5043-881D-E986D88C8A8B}" dt="2021-02-08T18:44:20.068" v="9865" actId="478"/>
          <ac:grpSpMkLst>
            <pc:docMk/>
            <pc:sldMk cId="1472673344" sldId="1807"/>
            <ac:grpSpMk id="7" creationId="{E15E183F-5929-6743-B9F8-77E3F570BA22}"/>
          </ac:grpSpMkLst>
        </pc:grpChg>
        <pc:grpChg chg="add mod">
          <ac:chgData name="Weihua Hu" userId="9989cbae-e768-48b4-bcc8-7120afda6378" providerId="ADAL" clId="{A13F9EAD-9D4D-5043-881D-E986D88C8A8B}" dt="2021-02-08T18:44:25.148" v="9867"/>
          <ac:grpSpMkLst>
            <pc:docMk/>
            <pc:sldMk cId="1472673344" sldId="1807"/>
            <ac:grpSpMk id="19" creationId="{58BBE7A9-77E8-4843-BF25-8BC3D044ACD1}"/>
          </ac:grpSpMkLst>
        </pc:grpChg>
        <pc:cxnChg chg="mod">
          <ac:chgData name="Weihua Hu" userId="9989cbae-e768-48b4-bcc8-7120afda6378" providerId="ADAL" clId="{A13F9EAD-9D4D-5043-881D-E986D88C8A8B}" dt="2021-02-08T18:44:20.068" v="9865" actId="478"/>
          <ac:cxnSpMkLst>
            <pc:docMk/>
            <pc:sldMk cId="1472673344" sldId="1807"/>
            <ac:cxnSpMk id="8" creationId="{652E1132-6BE3-804A-87B4-1DD49227638D}"/>
          </ac:cxnSpMkLst>
        </pc:cxnChg>
        <pc:cxnChg chg="mod">
          <ac:chgData name="Weihua Hu" userId="9989cbae-e768-48b4-bcc8-7120afda6378" providerId="ADAL" clId="{A13F9EAD-9D4D-5043-881D-E986D88C8A8B}" dt="2021-02-08T18:44:20.068" v="9865" actId="478"/>
          <ac:cxnSpMkLst>
            <pc:docMk/>
            <pc:sldMk cId="1472673344" sldId="1807"/>
            <ac:cxnSpMk id="9" creationId="{086256CD-EFF0-8241-AB2E-79DA06823971}"/>
          </ac:cxnSpMkLst>
        </pc:cxnChg>
        <pc:cxnChg chg="mod">
          <ac:chgData name="Weihua Hu" userId="9989cbae-e768-48b4-bcc8-7120afda6378" providerId="ADAL" clId="{A13F9EAD-9D4D-5043-881D-E986D88C8A8B}" dt="2021-02-08T18:44:20.068" v="9865" actId="478"/>
          <ac:cxnSpMkLst>
            <pc:docMk/>
            <pc:sldMk cId="1472673344" sldId="1807"/>
            <ac:cxnSpMk id="10" creationId="{2BBB9D22-5C80-FE4E-8144-D01E8F53BB87}"/>
          </ac:cxnSpMkLst>
        </pc:cxnChg>
        <pc:cxnChg chg="mod">
          <ac:chgData name="Weihua Hu" userId="9989cbae-e768-48b4-bcc8-7120afda6378" providerId="ADAL" clId="{A13F9EAD-9D4D-5043-881D-E986D88C8A8B}" dt="2021-02-08T18:44:20.068" v="9865" actId="478"/>
          <ac:cxnSpMkLst>
            <pc:docMk/>
            <pc:sldMk cId="1472673344" sldId="1807"/>
            <ac:cxnSpMk id="11" creationId="{E086F79F-A651-6546-B9AF-D5F612171D9B}"/>
          </ac:cxnSpMkLst>
        </pc:cxnChg>
        <pc:cxnChg chg="mod">
          <ac:chgData name="Weihua Hu" userId="9989cbae-e768-48b4-bcc8-7120afda6378" providerId="ADAL" clId="{A13F9EAD-9D4D-5043-881D-E986D88C8A8B}" dt="2021-02-08T18:44:20.068" v="9865" actId="478"/>
          <ac:cxnSpMkLst>
            <pc:docMk/>
            <pc:sldMk cId="1472673344" sldId="1807"/>
            <ac:cxnSpMk id="12" creationId="{5EC1CF31-459E-8E40-B2CD-FFC25B853C75}"/>
          </ac:cxnSpMkLst>
        </pc:cxnChg>
        <pc:cxnChg chg="mod">
          <ac:chgData name="Weihua Hu" userId="9989cbae-e768-48b4-bcc8-7120afda6378" providerId="ADAL" clId="{A13F9EAD-9D4D-5043-881D-E986D88C8A8B}" dt="2021-02-08T18:44:25.148" v="9867"/>
          <ac:cxnSpMkLst>
            <pc:docMk/>
            <pc:sldMk cId="1472673344" sldId="1807"/>
            <ac:cxnSpMk id="20" creationId="{505FF478-AF6D-4647-A48D-138ED7FF39EC}"/>
          </ac:cxnSpMkLst>
        </pc:cxnChg>
        <pc:cxnChg chg="mod">
          <ac:chgData name="Weihua Hu" userId="9989cbae-e768-48b4-bcc8-7120afda6378" providerId="ADAL" clId="{A13F9EAD-9D4D-5043-881D-E986D88C8A8B}" dt="2021-02-08T18:44:25.148" v="9867"/>
          <ac:cxnSpMkLst>
            <pc:docMk/>
            <pc:sldMk cId="1472673344" sldId="1807"/>
            <ac:cxnSpMk id="21" creationId="{7A6210E5-6F0F-A94C-B139-5A0E033A483B}"/>
          </ac:cxnSpMkLst>
        </pc:cxnChg>
        <pc:cxnChg chg="mod">
          <ac:chgData name="Weihua Hu" userId="9989cbae-e768-48b4-bcc8-7120afda6378" providerId="ADAL" clId="{A13F9EAD-9D4D-5043-881D-E986D88C8A8B}" dt="2021-02-08T18:44:25.148" v="9867"/>
          <ac:cxnSpMkLst>
            <pc:docMk/>
            <pc:sldMk cId="1472673344" sldId="1807"/>
            <ac:cxnSpMk id="22" creationId="{745D1B40-CB79-D845-A625-80044A02AC93}"/>
          </ac:cxnSpMkLst>
        </pc:cxnChg>
        <pc:cxnChg chg="mod">
          <ac:chgData name="Weihua Hu" userId="9989cbae-e768-48b4-bcc8-7120afda6378" providerId="ADAL" clId="{A13F9EAD-9D4D-5043-881D-E986D88C8A8B}" dt="2021-02-08T18:44:25.148" v="9867"/>
          <ac:cxnSpMkLst>
            <pc:docMk/>
            <pc:sldMk cId="1472673344" sldId="1807"/>
            <ac:cxnSpMk id="23" creationId="{9A12DAE4-2216-3049-99FF-301CFD3CEE27}"/>
          </ac:cxnSpMkLst>
        </pc:cxnChg>
        <pc:cxnChg chg="mod">
          <ac:chgData name="Weihua Hu" userId="9989cbae-e768-48b4-bcc8-7120afda6378" providerId="ADAL" clId="{A13F9EAD-9D4D-5043-881D-E986D88C8A8B}" dt="2021-02-08T18:44:25.148" v="9867"/>
          <ac:cxnSpMkLst>
            <pc:docMk/>
            <pc:sldMk cId="1472673344" sldId="1807"/>
            <ac:cxnSpMk id="24" creationId="{1BEF4194-A5F9-6349-90F9-0E7BF56565C6}"/>
          </ac:cxnSpMkLst>
        </pc:cxnChg>
      </pc:sldChg>
      <pc:sldChg chg="modSp new mod">
        <pc:chgData name="Weihua Hu" userId="9989cbae-e768-48b4-bcc8-7120afda6378" providerId="ADAL" clId="{A13F9EAD-9D4D-5043-881D-E986D88C8A8B}" dt="2021-02-08T22:54:10.315" v="15004" actId="20577"/>
        <pc:sldMkLst>
          <pc:docMk/>
          <pc:sldMk cId="721090567" sldId="1808"/>
        </pc:sldMkLst>
        <pc:spChg chg="mod">
          <ac:chgData name="Weihua Hu" userId="9989cbae-e768-48b4-bcc8-7120afda6378" providerId="ADAL" clId="{A13F9EAD-9D4D-5043-881D-E986D88C8A8B}" dt="2021-02-08T18:48:37.929" v="10046" actId="20577"/>
          <ac:spMkLst>
            <pc:docMk/>
            <pc:sldMk cId="721090567" sldId="1808"/>
            <ac:spMk id="2" creationId="{ED1E6AC1-5B16-754E-B704-9BDACE8CD5AD}"/>
          </ac:spMkLst>
        </pc:spChg>
        <pc:spChg chg="mod">
          <ac:chgData name="Weihua Hu" userId="9989cbae-e768-48b4-bcc8-7120afda6378" providerId="ADAL" clId="{A13F9EAD-9D4D-5043-881D-E986D88C8A8B}" dt="2021-02-08T22:54:10.315" v="15004" actId="20577"/>
          <ac:spMkLst>
            <pc:docMk/>
            <pc:sldMk cId="721090567" sldId="1808"/>
            <ac:spMk id="3" creationId="{4378A501-E0D2-2A48-B846-43E5FC39EE87}"/>
          </ac:spMkLst>
        </pc:spChg>
      </pc:sldChg>
      <pc:sldChg chg="addSp delSp modSp add mod">
        <pc:chgData name="Weihua Hu" userId="9989cbae-e768-48b4-bcc8-7120afda6378" providerId="ADAL" clId="{A13F9EAD-9D4D-5043-881D-E986D88C8A8B}" dt="2021-02-08T23:22:28.319" v="15377" actId="14100"/>
        <pc:sldMkLst>
          <pc:docMk/>
          <pc:sldMk cId="70615652" sldId="1809"/>
        </pc:sldMkLst>
        <pc:spChg chg="mod">
          <ac:chgData name="Weihua Hu" userId="9989cbae-e768-48b4-bcc8-7120afda6378" providerId="ADAL" clId="{A13F9EAD-9D4D-5043-881D-E986D88C8A8B}" dt="2021-02-08T22:56:16.434" v="15046" actId="207"/>
          <ac:spMkLst>
            <pc:docMk/>
            <pc:sldMk cId="70615652" sldId="1809"/>
            <ac:spMk id="3" creationId="{73FEE50E-9B0D-8D4B-9107-60B402DB7F6D}"/>
          </ac:spMkLst>
        </pc:spChg>
        <pc:spChg chg="mod">
          <ac:chgData name="Weihua Hu" userId="9989cbae-e768-48b4-bcc8-7120afda6378" providerId="ADAL" clId="{A13F9EAD-9D4D-5043-881D-E986D88C8A8B}" dt="2021-02-08T23:01:34.376" v="15177" actId="692"/>
          <ac:spMkLst>
            <pc:docMk/>
            <pc:sldMk cId="70615652" sldId="1809"/>
            <ac:spMk id="19" creationId="{BA3925A5-5518-0343-8ABA-A46E24E94FD8}"/>
          </ac:spMkLst>
        </pc:spChg>
        <pc:spChg chg="mod">
          <ac:chgData name="Weihua Hu" userId="9989cbae-e768-48b4-bcc8-7120afda6378" providerId="ADAL" clId="{A13F9EAD-9D4D-5043-881D-E986D88C8A8B}" dt="2021-02-08T23:01:33.899" v="15176" actId="692"/>
          <ac:spMkLst>
            <pc:docMk/>
            <pc:sldMk cId="70615652" sldId="1809"/>
            <ac:spMk id="41" creationId="{C62E8B5B-80BC-A147-95B3-DEE16AA90D98}"/>
          </ac:spMkLst>
        </pc:spChg>
        <pc:spChg chg="mod">
          <ac:chgData name="Weihua Hu" userId="9989cbae-e768-48b4-bcc8-7120afda6378" providerId="ADAL" clId="{A13F9EAD-9D4D-5043-881D-E986D88C8A8B}" dt="2021-02-08T22:59:09.954" v="15157" actId="20577"/>
          <ac:spMkLst>
            <pc:docMk/>
            <pc:sldMk cId="70615652" sldId="1809"/>
            <ac:spMk id="78" creationId="{AEC4AFA7-E3BF-414A-A9DF-017DE7159AC2}"/>
          </ac:spMkLst>
        </pc:spChg>
        <pc:spChg chg="mod">
          <ac:chgData name="Weihua Hu" userId="9989cbae-e768-48b4-bcc8-7120afda6378" providerId="ADAL" clId="{A13F9EAD-9D4D-5043-881D-E986D88C8A8B}" dt="2021-02-08T23:01:32.855" v="15174" actId="692"/>
          <ac:spMkLst>
            <pc:docMk/>
            <pc:sldMk cId="70615652" sldId="1809"/>
            <ac:spMk id="115" creationId="{35D978D6-8B9B-794F-B233-7460E2D5CB8D}"/>
          </ac:spMkLst>
        </pc:spChg>
        <pc:spChg chg="add mod">
          <ac:chgData name="Weihua Hu" userId="9989cbae-e768-48b4-bcc8-7120afda6378" providerId="ADAL" clId="{A13F9EAD-9D4D-5043-881D-E986D88C8A8B}" dt="2021-02-08T23:22:28.319" v="15377" actId="14100"/>
          <ac:spMkLst>
            <pc:docMk/>
            <pc:sldMk cId="70615652" sldId="1809"/>
            <ac:spMk id="123" creationId="{A55DE964-F6AC-1046-9E33-4CD02CFD2694}"/>
          </ac:spMkLst>
        </pc:spChg>
        <pc:spChg chg="mod">
          <ac:chgData name="Weihua Hu" userId="9989cbae-e768-48b4-bcc8-7120afda6378" providerId="ADAL" clId="{A13F9EAD-9D4D-5043-881D-E986D88C8A8B}" dt="2021-02-08T23:01:31.691" v="15173" actId="692"/>
          <ac:spMkLst>
            <pc:docMk/>
            <pc:sldMk cId="70615652" sldId="1809"/>
            <ac:spMk id="137" creationId="{33725588-201D-EB4A-B344-BC1B2B170218}"/>
          </ac:spMkLst>
        </pc:spChg>
        <pc:spChg chg="add mod">
          <ac:chgData name="Weihua Hu" userId="9989cbae-e768-48b4-bcc8-7120afda6378" providerId="ADAL" clId="{A13F9EAD-9D4D-5043-881D-E986D88C8A8B}" dt="2021-02-08T22:58:56.858" v="15152" actId="1076"/>
          <ac:spMkLst>
            <pc:docMk/>
            <pc:sldMk cId="70615652" sldId="1809"/>
            <ac:spMk id="158" creationId="{7BEE4C4A-89CD-BF46-8325-78DC9C545D1E}"/>
          </ac:spMkLst>
        </pc:spChg>
        <pc:spChg chg="mod">
          <ac:chgData name="Weihua Hu" userId="9989cbae-e768-48b4-bcc8-7120afda6378" providerId="ADAL" clId="{A13F9EAD-9D4D-5043-881D-E986D88C8A8B}" dt="2021-02-08T22:59:34.693" v="15160"/>
          <ac:spMkLst>
            <pc:docMk/>
            <pc:sldMk cId="70615652" sldId="1809"/>
            <ac:spMk id="163" creationId="{B9A7C364-F8D0-8847-9742-06BAA97CA95C}"/>
          </ac:spMkLst>
        </pc:spChg>
        <pc:spChg chg="mod">
          <ac:chgData name="Weihua Hu" userId="9989cbae-e768-48b4-bcc8-7120afda6378" providerId="ADAL" clId="{A13F9EAD-9D4D-5043-881D-E986D88C8A8B}" dt="2021-02-08T23:01:33.377" v="15175" actId="692"/>
          <ac:spMkLst>
            <pc:docMk/>
            <pc:sldMk cId="70615652" sldId="1809"/>
            <ac:spMk id="165" creationId="{DE4A2DFB-1ACF-BB4F-A26D-6498029E2A3B}"/>
          </ac:spMkLst>
        </pc:spChg>
        <pc:spChg chg="mod">
          <ac:chgData name="Weihua Hu" userId="9989cbae-e768-48b4-bcc8-7120afda6378" providerId="ADAL" clId="{A13F9EAD-9D4D-5043-881D-E986D88C8A8B}" dt="2021-02-08T22:59:34.693" v="15160"/>
          <ac:spMkLst>
            <pc:docMk/>
            <pc:sldMk cId="70615652" sldId="1809"/>
            <ac:spMk id="169" creationId="{FD188C8D-CA45-054F-B3E6-A90B5A397A7F}"/>
          </ac:spMkLst>
        </pc:spChg>
        <pc:spChg chg="mod">
          <ac:chgData name="Weihua Hu" userId="9989cbae-e768-48b4-bcc8-7120afda6378" providerId="ADAL" clId="{A13F9EAD-9D4D-5043-881D-E986D88C8A8B}" dt="2021-02-08T22:59:34.693" v="15160"/>
          <ac:spMkLst>
            <pc:docMk/>
            <pc:sldMk cId="70615652" sldId="1809"/>
            <ac:spMk id="172" creationId="{BFCD5C37-3965-5149-AE5D-3C2487ADA4AD}"/>
          </ac:spMkLst>
        </pc:spChg>
        <pc:spChg chg="mod">
          <ac:chgData name="Weihua Hu" userId="9989cbae-e768-48b4-bcc8-7120afda6378" providerId="ADAL" clId="{A13F9EAD-9D4D-5043-881D-E986D88C8A8B}" dt="2021-02-08T22:59:34.693" v="15160"/>
          <ac:spMkLst>
            <pc:docMk/>
            <pc:sldMk cId="70615652" sldId="1809"/>
            <ac:spMk id="174" creationId="{A16038C9-D3F4-694B-AA09-0FBF2A677736}"/>
          </ac:spMkLst>
        </pc:spChg>
        <pc:spChg chg="mod">
          <ac:chgData name="Weihua Hu" userId="9989cbae-e768-48b4-bcc8-7120afda6378" providerId="ADAL" clId="{A13F9EAD-9D4D-5043-881D-E986D88C8A8B}" dt="2021-02-08T22:59:34.693" v="15160"/>
          <ac:spMkLst>
            <pc:docMk/>
            <pc:sldMk cId="70615652" sldId="1809"/>
            <ac:spMk id="175" creationId="{68BACCD5-616C-1140-AF32-73658E0BB652}"/>
          </ac:spMkLst>
        </pc:spChg>
        <pc:grpChg chg="mod">
          <ac:chgData name="Weihua Hu" userId="9989cbae-e768-48b4-bcc8-7120afda6378" providerId="ADAL" clId="{A13F9EAD-9D4D-5043-881D-E986D88C8A8B}" dt="2021-02-08T19:00:26.485" v="10684" actId="1076"/>
          <ac:grpSpMkLst>
            <pc:docMk/>
            <pc:sldMk cId="70615652" sldId="1809"/>
            <ac:grpSpMk id="7" creationId="{840C539D-DF60-954E-AAAB-927B9CA3D477}"/>
          </ac:grpSpMkLst>
        </pc:grpChg>
        <pc:grpChg chg="add del">
          <ac:chgData name="Weihua Hu" userId="9989cbae-e768-48b4-bcc8-7120afda6378" providerId="ADAL" clId="{A13F9EAD-9D4D-5043-881D-E986D88C8A8B}" dt="2021-02-08T22:59:33.923" v="15159" actId="478"/>
          <ac:grpSpMkLst>
            <pc:docMk/>
            <pc:sldMk cId="70615652" sldId="1809"/>
            <ac:grpSpMk id="92" creationId="{BB4DA436-766A-5A47-BEE3-03112AB4ADD9}"/>
          </ac:grpSpMkLst>
        </pc:grpChg>
        <pc:grpChg chg="add mod">
          <ac:chgData name="Weihua Hu" userId="9989cbae-e768-48b4-bcc8-7120afda6378" providerId="ADAL" clId="{A13F9EAD-9D4D-5043-881D-E986D88C8A8B}" dt="2021-02-08T22:59:40.090" v="15165" actId="1038"/>
          <ac:grpSpMkLst>
            <pc:docMk/>
            <pc:sldMk cId="70615652" sldId="1809"/>
            <ac:grpSpMk id="161" creationId="{136E443E-381C-8E42-AD30-D4C4C54C3E88}"/>
          </ac:grpSpMkLst>
        </pc:grpChg>
        <pc:grpChg chg="mod">
          <ac:chgData name="Weihua Hu" userId="9989cbae-e768-48b4-bcc8-7120afda6378" providerId="ADAL" clId="{A13F9EAD-9D4D-5043-881D-E986D88C8A8B}" dt="2021-02-08T22:59:34.693" v="15160"/>
          <ac:grpSpMkLst>
            <pc:docMk/>
            <pc:sldMk cId="70615652" sldId="1809"/>
            <ac:grpSpMk id="162" creationId="{A5681EA7-715A-FA4E-9BA8-0218848A9DF9}"/>
          </ac:grpSpMkLst>
        </pc:grpChg>
        <pc:cxnChg chg="mod">
          <ac:chgData name="Weihua Hu" userId="9989cbae-e768-48b4-bcc8-7120afda6378" providerId="ADAL" clId="{A13F9EAD-9D4D-5043-881D-E986D88C8A8B}" dt="2021-02-08T22:59:33.923" v="15159" actId="478"/>
          <ac:cxnSpMkLst>
            <pc:docMk/>
            <pc:sldMk cId="70615652" sldId="1809"/>
            <ac:cxnSpMk id="65" creationId="{524F4BF9-C2B0-7F44-825D-54089987DA45}"/>
          </ac:cxnSpMkLst>
        </pc:cxnChg>
        <pc:cxnChg chg="mod">
          <ac:chgData name="Weihua Hu" userId="9989cbae-e768-48b4-bcc8-7120afda6378" providerId="ADAL" clId="{A13F9EAD-9D4D-5043-881D-E986D88C8A8B}" dt="2021-02-08T22:59:33.923" v="15159" actId="478"/>
          <ac:cxnSpMkLst>
            <pc:docMk/>
            <pc:sldMk cId="70615652" sldId="1809"/>
            <ac:cxnSpMk id="71" creationId="{76EBADDC-41CB-3F47-B6EA-E21EF59AF39A}"/>
          </ac:cxnSpMkLst>
        </pc:cxnChg>
        <pc:cxnChg chg="mod">
          <ac:chgData name="Weihua Hu" userId="9989cbae-e768-48b4-bcc8-7120afda6378" providerId="ADAL" clId="{A13F9EAD-9D4D-5043-881D-E986D88C8A8B}" dt="2021-02-08T22:59:33.923" v="15159" actId="478"/>
          <ac:cxnSpMkLst>
            <pc:docMk/>
            <pc:sldMk cId="70615652" sldId="1809"/>
            <ac:cxnSpMk id="73" creationId="{53FF05C8-C940-1C4A-83E3-31AB4F595A46}"/>
          </ac:cxnSpMkLst>
        </pc:cxnChg>
        <pc:cxnChg chg="mod">
          <ac:chgData name="Weihua Hu" userId="9989cbae-e768-48b4-bcc8-7120afda6378" providerId="ADAL" clId="{A13F9EAD-9D4D-5043-881D-E986D88C8A8B}" dt="2021-02-08T22:59:33.923" v="15159" actId="478"/>
          <ac:cxnSpMkLst>
            <pc:docMk/>
            <pc:sldMk cId="70615652" sldId="1809"/>
            <ac:cxnSpMk id="83" creationId="{DB44621C-D201-554B-AD25-6060A50727D3}"/>
          </ac:cxnSpMkLst>
        </pc:cxnChg>
        <pc:cxnChg chg="add mod">
          <ac:chgData name="Weihua Hu" userId="9989cbae-e768-48b4-bcc8-7120afda6378" providerId="ADAL" clId="{A13F9EAD-9D4D-5043-881D-E986D88C8A8B}" dt="2021-02-08T19:00:09.010" v="10678" actId="14100"/>
          <ac:cxnSpMkLst>
            <pc:docMk/>
            <pc:sldMk cId="70615652" sldId="1809"/>
            <ac:cxnSpMk id="128" creationId="{3E954D26-8C63-D64A-9047-0D67266DBE6A}"/>
          </ac:cxnSpMkLst>
        </pc:cxnChg>
        <pc:cxnChg chg="add mod">
          <ac:chgData name="Weihua Hu" userId="9989cbae-e768-48b4-bcc8-7120afda6378" providerId="ADAL" clId="{A13F9EAD-9D4D-5043-881D-E986D88C8A8B}" dt="2021-02-08T19:00:09.010" v="10678" actId="14100"/>
          <ac:cxnSpMkLst>
            <pc:docMk/>
            <pc:sldMk cId="70615652" sldId="1809"/>
            <ac:cxnSpMk id="136" creationId="{B62D98D2-3245-9748-9C61-7B2B8CB3B950}"/>
          </ac:cxnSpMkLst>
        </pc:cxnChg>
        <pc:cxnChg chg="add mod">
          <ac:chgData name="Weihua Hu" userId="9989cbae-e768-48b4-bcc8-7120afda6378" providerId="ADAL" clId="{A13F9EAD-9D4D-5043-881D-E986D88C8A8B}" dt="2021-02-08T19:00:09.010" v="10678" actId="14100"/>
          <ac:cxnSpMkLst>
            <pc:docMk/>
            <pc:sldMk cId="70615652" sldId="1809"/>
            <ac:cxnSpMk id="147" creationId="{E91AAA8F-1A45-BB47-8F55-0305CC8A7275}"/>
          </ac:cxnSpMkLst>
        </pc:cxnChg>
        <pc:cxnChg chg="add mod">
          <ac:chgData name="Weihua Hu" userId="9989cbae-e768-48b4-bcc8-7120afda6378" providerId="ADAL" clId="{A13F9EAD-9D4D-5043-881D-E986D88C8A8B}" dt="2021-02-08T19:00:19.165" v="10682" actId="14100"/>
          <ac:cxnSpMkLst>
            <pc:docMk/>
            <pc:sldMk cId="70615652" sldId="1809"/>
            <ac:cxnSpMk id="151" creationId="{907D44FD-9753-CA4F-A62D-9FA960809528}"/>
          </ac:cxnSpMkLst>
        </pc:cxnChg>
        <pc:cxnChg chg="add mod">
          <ac:chgData name="Weihua Hu" userId="9989cbae-e768-48b4-bcc8-7120afda6378" providerId="ADAL" clId="{A13F9EAD-9D4D-5043-881D-E986D88C8A8B}" dt="2021-02-08T22:59:33.923" v="15159" actId="478"/>
          <ac:cxnSpMkLst>
            <pc:docMk/>
            <pc:sldMk cId="70615652" sldId="1809"/>
            <ac:cxnSpMk id="159" creationId="{DCA26A2C-9AE7-D646-B4DB-D38036996389}"/>
          </ac:cxnSpMkLst>
        </pc:cxnChg>
        <pc:cxnChg chg="mod">
          <ac:chgData name="Weihua Hu" userId="9989cbae-e768-48b4-bcc8-7120afda6378" providerId="ADAL" clId="{A13F9EAD-9D4D-5043-881D-E986D88C8A8B}" dt="2021-02-08T22:59:34.693" v="15160"/>
          <ac:cxnSpMkLst>
            <pc:docMk/>
            <pc:sldMk cId="70615652" sldId="1809"/>
            <ac:cxnSpMk id="164" creationId="{A2F654F0-BEBE-B849-8FBC-B33C4D9546D1}"/>
          </ac:cxnSpMkLst>
        </pc:cxnChg>
        <pc:cxnChg chg="mod">
          <ac:chgData name="Weihua Hu" userId="9989cbae-e768-48b4-bcc8-7120afda6378" providerId="ADAL" clId="{A13F9EAD-9D4D-5043-881D-E986D88C8A8B}" dt="2021-02-08T22:59:34.693" v="15160"/>
          <ac:cxnSpMkLst>
            <pc:docMk/>
            <pc:sldMk cId="70615652" sldId="1809"/>
            <ac:cxnSpMk id="166" creationId="{4D0A8EF9-9233-144E-988D-B0E159C694AA}"/>
          </ac:cxnSpMkLst>
        </pc:cxnChg>
        <pc:cxnChg chg="mod">
          <ac:chgData name="Weihua Hu" userId="9989cbae-e768-48b4-bcc8-7120afda6378" providerId="ADAL" clId="{A13F9EAD-9D4D-5043-881D-E986D88C8A8B}" dt="2021-02-08T22:59:34.693" v="15160"/>
          <ac:cxnSpMkLst>
            <pc:docMk/>
            <pc:sldMk cId="70615652" sldId="1809"/>
            <ac:cxnSpMk id="170" creationId="{D4BB54C3-6364-A24E-9844-5B1D08339E22}"/>
          </ac:cxnSpMkLst>
        </pc:cxnChg>
        <pc:cxnChg chg="mod">
          <ac:chgData name="Weihua Hu" userId="9989cbae-e768-48b4-bcc8-7120afda6378" providerId="ADAL" clId="{A13F9EAD-9D4D-5043-881D-E986D88C8A8B}" dt="2021-02-08T22:59:34.693" v="15160"/>
          <ac:cxnSpMkLst>
            <pc:docMk/>
            <pc:sldMk cId="70615652" sldId="1809"/>
            <ac:cxnSpMk id="171" creationId="{920F0E6C-0789-C04D-A91B-4684363905EE}"/>
          </ac:cxnSpMkLst>
        </pc:cxnChg>
        <pc:cxnChg chg="mod">
          <ac:chgData name="Weihua Hu" userId="9989cbae-e768-48b4-bcc8-7120afda6378" providerId="ADAL" clId="{A13F9EAD-9D4D-5043-881D-E986D88C8A8B}" dt="2021-02-08T22:59:34.693" v="15160"/>
          <ac:cxnSpMkLst>
            <pc:docMk/>
            <pc:sldMk cId="70615652" sldId="1809"/>
            <ac:cxnSpMk id="173" creationId="{5D67EDE1-8501-694E-8E02-A6A2F1EEB1F6}"/>
          </ac:cxnSpMkLst>
        </pc:cxnChg>
      </pc:sldChg>
      <pc:sldChg chg="addSp delSp modSp add del mod">
        <pc:chgData name="Weihua Hu" userId="9989cbae-e768-48b4-bcc8-7120afda6378" providerId="ADAL" clId="{A13F9EAD-9D4D-5043-881D-E986D88C8A8B}" dt="2021-02-08T19:29:48.648" v="11082" actId="2696"/>
        <pc:sldMkLst>
          <pc:docMk/>
          <pc:sldMk cId="752160633" sldId="1810"/>
        </pc:sldMkLst>
        <pc:spChg chg="mod">
          <ac:chgData name="Weihua Hu" userId="9989cbae-e768-48b4-bcc8-7120afda6378" providerId="ADAL" clId="{A13F9EAD-9D4D-5043-881D-E986D88C8A8B}" dt="2021-02-08T19:09:38.132" v="10851" actId="20577"/>
          <ac:spMkLst>
            <pc:docMk/>
            <pc:sldMk cId="752160633" sldId="1810"/>
            <ac:spMk id="3" creationId="{73FEE50E-9B0D-8D4B-9107-60B402DB7F6D}"/>
          </ac:spMkLst>
        </pc:spChg>
        <pc:spChg chg="del">
          <ac:chgData name="Weihua Hu" userId="9989cbae-e768-48b4-bcc8-7120afda6378" providerId="ADAL" clId="{A13F9EAD-9D4D-5043-881D-E986D88C8A8B}" dt="2021-02-08T19:08:49.745" v="10801" actId="478"/>
          <ac:spMkLst>
            <pc:docMk/>
            <pc:sldMk cId="752160633" sldId="1810"/>
            <ac:spMk id="123" creationId="{A55DE964-F6AC-1046-9E33-4CD02CFD2694}"/>
          </ac:spMkLst>
        </pc:spChg>
        <pc:spChg chg="add mod">
          <ac:chgData name="Weihua Hu" userId="9989cbae-e768-48b4-bcc8-7120afda6378" providerId="ADAL" clId="{A13F9EAD-9D4D-5043-881D-E986D88C8A8B}" dt="2021-02-08T19:09:07.818" v="10803" actId="1076"/>
          <ac:spMkLst>
            <pc:docMk/>
            <pc:sldMk cId="752160633" sldId="1810"/>
            <ac:spMk id="158" creationId="{29A36E83-A378-8245-AD8A-9582E42781C0}"/>
          </ac:spMkLst>
        </pc:spChg>
        <pc:spChg chg="add mod">
          <ac:chgData name="Weihua Hu" userId="9989cbae-e768-48b4-bcc8-7120afda6378" providerId="ADAL" clId="{A13F9EAD-9D4D-5043-881D-E986D88C8A8B}" dt="2021-02-08T19:09:07.818" v="10803" actId="1076"/>
          <ac:spMkLst>
            <pc:docMk/>
            <pc:sldMk cId="752160633" sldId="1810"/>
            <ac:spMk id="159" creationId="{A9D8986C-9361-AC4C-88C2-4B0BE6433A07}"/>
          </ac:spMkLst>
        </pc:spChg>
        <pc:spChg chg="add mod">
          <ac:chgData name="Weihua Hu" userId="9989cbae-e768-48b4-bcc8-7120afda6378" providerId="ADAL" clId="{A13F9EAD-9D4D-5043-881D-E986D88C8A8B}" dt="2021-02-08T19:09:07.818" v="10803" actId="1076"/>
          <ac:spMkLst>
            <pc:docMk/>
            <pc:sldMk cId="752160633" sldId="1810"/>
            <ac:spMk id="161" creationId="{8B85B441-C91F-B64E-A6D5-369E9BDFC999}"/>
          </ac:spMkLst>
        </pc:spChg>
        <pc:spChg chg="add mod">
          <ac:chgData name="Weihua Hu" userId="9989cbae-e768-48b4-bcc8-7120afda6378" providerId="ADAL" clId="{A13F9EAD-9D4D-5043-881D-E986D88C8A8B}" dt="2021-02-08T19:09:07.818" v="10803" actId="1076"/>
          <ac:spMkLst>
            <pc:docMk/>
            <pc:sldMk cId="752160633" sldId="1810"/>
            <ac:spMk id="162" creationId="{E1A63661-F559-464D-BF22-2E58F82D83F5}"/>
          </ac:spMkLst>
        </pc:spChg>
        <pc:grpChg chg="del">
          <ac:chgData name="Weihua Hu" userId="9989cbae-e768-48b4-bcc8-7120afda6378" providerId="ADAL" clId="{A13F9EAD-9D4D-5043-881D-E986D88C8A8B}" dt="2021-02-08T19:08:43.822" v="10800" actId="478"/>
          <ac:grpSpMkLst>
            <pc:docMk/>
            <pc:sldMk cId="752160633" sldId="1810"/>
            <ac:grpSpMk id="7" creationId="{840C539D-DF60-954E-AAAB-927B9CA3D477}"/>
          </ac:grpSpMkLst>
        </pc:grpChg>
        <pc:cxnChg chg="mod">
          <ac:chgData name="Weihua Hu" userId="9989cbae-e768-48b4-bcc8-7120afda6378" providerId="ADAL" clId="{A13F9EAD-9D4D-5043-881D-E986D88C8A8B}" dt="2021-02-08T19:08:43.822" v="10800" actId="478"/>
          <ac:cxnSpMkLst>
            <pc:docMk/>
            <pc:sldMk cId="752160633" sldId="1810"/>
            <ac:cxnSpMk id="8" creationId="{855CD424-BF21-734F-BF91-4B7CD308757C}"/>
          </ac:cxnSpMkLst>
        </pc:cxnChg>
        <pc:cxnChg chg="mod">
          <ac:chgData name="Weihua Hu" userId="9989cbae-e768-48b4-bcc8-7120afda6378" providerId="ADAL" clId="{A13F9EAD-9D4D-5043-881D-E986D88C8A8B}" dt="2021-02-08T19:08:43.822" v="10800" actId="478"/>
          <ac:cxnSpMkLst>
            <pc:docMk/>
            <pc:sldMk cId="752160633" sldId="1810"/>
            <ac:cxnSpMk id="9" creationId="{C2C1BA1F-08F7-2C44-A911-404B2A450535}"/>
          </ac:cxnSpMkLst>
        </pc:cxnChg>
        <pc:cxnChg chg="mod">
          <ac:chgData name="Weihua Hu" userId="9989cbae-e768-48b4-bcc8-7120afda6378" providerId="ADAL" clId="{A13F9EAD-9D4D-5043-881D-E986D88C8A8B}" dt="2021-02-08T19:08:43.822" v="10800" actId="478"/>
          <ac:cxnSpMkLst>
            <pc:docMk/>
            <pc:sldMk cId="752160633" sldId="1810"/>
            <ac:cxnSpMk id="10" creationId="{F3458324-526B-1547-98F9-220747DB58C9}"/>
          </ac:cxnSpMkLst>
        </pc:cxnChg>
        <pc:cxnChg chg="mod">
          <ac:chgData name="Weihua Hu" userId="9989cbae-e768-48b4-bcc8-7120afda6378" providerId="ADAL" clId="{A13F9EAD-9D4D-5043-881D-E986D88C8A8B}" dt="2021-02-08T19:08:43.822" v="10800" actId="478"/>
          <ac:cxnSpMkLst>
            <pc:docMk/>
            <pc:sldMk cId="752160633" sldId="1810"/>
            <ac:cxnSpMk id="11" creationId="{4F69661B-F372-B047-9040-8A10A11227B5}"/>
          </ac:cxnSpMkLst>
        </pc:cxnChg>
        <pc:cxnChg chg="mod">
          <ac:chgData name="Weihua Hu" userId="9989cbae-e768-48b4-bcc8-7120afda6378" providerId="ADAL" clId="{A13F9EAD-9D4D-5043-881D-E986D88C8A8B}" dt="2021-02-08T19:08:43.822" v="10800" actId="478"/>
          <ac:cxnSpMkLst>
            <pc:docMk/>
            <pc:sldMk cId="752160633" sldId="1810"/>
            <ac:cxnSpMk id="12" creationId="{327DBC13-C839-2B4C-848A-D8B9FA2B1C03}"/>
          </ac:cxnSpMkLst>
        </pc:cxnChg>
        <pc:cxnChg chg="del">
          <ac:chgData name="Weihua Hu" userId="9989cbae-e768-48b4-bcc8-7120afda6378" providerId="ADAL" clId="{A13F9EAD-9D4D-5043-881D-E986D88C8A8B}" dt="2021-02-08T19:08:49.745" v="10801" actId="478"/>
          <ac:cxnSpMkLst>
            <pc:docMk/>
            <pc:sldMk cId="752160633" sldId="1810"/>
            <ac:cxnSpMk id="128" creationId="{3E954D26-8C63-D64A-9047-0D67266DBE6A}"/>
          </ac:cxnSpMkLst>
        </pc:cxnChg>
        <pc:cxnChg chg="del">
          <ac:chgData name="Weihua Hu" userId="9989cbae-e768-48b4-bcc8-7120afda6378" providerId="ADAL" clId="{A13F9EAD-9D4D-5043-881D-E986D88C8A8B}" dt="2021-02-08T19:08:49.745" v="10801" actId="478"/>
          <ac:cxnSpMkLst>
            <pc:docMk/>
            <pc:sldMk cId="752160633" sldId="1810"/>
            <ac:cxnSpMk id="136" creationId="{B62D98D2-3245-9748-9C61-7B2B8CB3B950}"/>
          </ac:cxnSpMkLst>
        </pc:cxnChg>
        <pc:cxnChg chg="del">
          <ac:chgData name="Weihua Hu" userId="9989cbae-e768-48b4-bcc8-7120afda6378" providerId="ADAL" clId="{A13F9EAD-9D4D-5043-881D-E986D88C8A8B}" dt="2021-02-08T19:08:49.745" v="10801" actId="478"/>
          <ac:cxnSpMkLst>
            <pc:docMk/>
            <pc:sldMk cId="752160633" sldId="1810"/>
            <ac:cxnSpMk id="147" creationId="{E91AAA8F-1A45-BB47-8F55-0305CC8A7275}"/>
          </ac:cxnSpMkLst>
        </pc:cxnChg>
        <pc:cxnChg chg="del">
          <ac:chgData name="Weihua Hu" userId="9989cbae-e768-48b4-bcc8-7120afda6378" providerId="ADAL" clId="{A13F9EAD-9D4D-5043-881D-E986D88C8A8B}" dt="2021-02-08T19:08:49.745" v="10801" actId="478"/>
          <ac:cxnSpMkLst>
            <pc:docMk/>
            <pc:sldMk cId="752160633" sldId="1810"/>
            <ac:cxnSpMk id="151" creationId="{907D44FD-9753-CA4F-A62D-9FA960809528}"/>
          </ac:cxnSpMkLst>
        </pc:cxnChg>
      </pc:sldChg>
      <pc:sldChg chg="addSp delSp modSp add mod">
        <pc:chgData name="Weihua Hu" userId="9989cbae-e768-48b4-bcc8-7120afda6378" providerId="ADAL" clId="{A13F9EAD-9D4D-5043-881D-E986D88C8A8B}" dt="2021-02-08T23:09:35.588" v="15246" actId="207"/>
        <pc:sldMkLst>
          <pc:docMk/>
          <pc:sldMk cId="2961601720" sldId="1811"/>
        </pc:sldMkLst>
        <pc:spChg chg="mod">
          <ac:chgData name="Weihua Hu" userId="9989cbae-e768-48b4-bcc8-7120afda6378" providerId="ADAL" clId="{A13F9EAD-9D4D-5043-881D-E986D88C8A8B}" dt="2021-02-08T23:09:35.588" v="15246" actId="207"/>
          <ac:spMkLst>
            <pc:docMk/>
            <pc:sldMk cId="2961601720" sldId="1811"/>
            <ac:spMk id="3" creationId="{73FEE50E-9B0D-8D4B-9107-60B402DB7F6D}"/>
          </ac:spMkLst>
        </pc:spChg>
        <pc:spChg chg="add mod">
          <ac:chgData name="Weihua Hu" userId="9989cbae-e768-48b4-bcc8-7120afda6378" providerId="ADAL" clId="{A13F9EAD-9D4D-5043-881D-E986D88C8A8B}" dt="2021-02-08T23:03:11.075" v="15219" actId="1076"/>
          <ac:spMkLst>
            <pc:docMk/>
            <pc:sldMk cId="2961601720" sldId="1811"/>
            <ac:spMk id="66" creationId="{E4D4DBC7-D7D2-724D-A102-3CFC9223B988}"/>
          </ac:spMkLst>
        </pc:spChg>
        <pc:spChg chg="del">
          <ac:chgData name="Weihua Hu" userId="9989cbae-e768-48b4-bcc8-7120afda6378" providerId="ADAL" clId="{A13F9EAD-9D4D-5043-881D-E986D88C8A8B}" dt="2021-02-08T19:10:19.041" v="10854" actId="478"/>
          <ac:spMkLst>
            <pc:docMk/>
            <pc:sldMk cId="2961601720" sldId="1811"/>
            <ac:spMk id="123" creationId="{A55DE964-F6AC-1046-9E33-4CD02CFD2694}"/>
          </ac:spMkLst>
        </pc:spChg>
        <pc:spChg chg="add mod">
          <ac:chgData name="Weihua Hu" userId="9989cbae-e768-48b4-bcc8-7120afda6378" providerId="ADAL" clId="{A13F9EAD-9D4D-5043-881D-E986D88C8A8B}" dt="2021-02-08T23:02:42.392" v="15202" actId="1035"/>
          <ac:spMkLst>
            <pc:docMk/>
            <pc:sldMk cId="2961601720" sldId="1811"/>
            <ac:spMk id="158" creationId="{3F675B04-8328-3C4C-B731-ABA09A72D134}"/>
          </ac:spMkLst>
        </pc:spChg>
        <pc:spChg chg="add mod">
          <ac:chgData name="Weihua Hu" userId="9989cbae-e768-48b4-bcc8-7120afda6378" providerId="ADAL" clId="{A13F9EAD-9D4D-5043-881D-E986D88C8A8B}" dt="2021-02-08T23:02:42.392" v="15202" actId="1035"/>
          <ac:spMkLst>
            <pc:docMk/>
            <pc:sldMk cId="2961601720" sldId="1811"/>
            <ac:spMk id="159" creationId="{1DB85EDD-8D78-C748-9F16-B80768B6637D}"/>
          </ac:spMkLst>
        </pc:spChg>
        <pc:spChg chg="add mod">
          <ac:chgData name="Weihua Hu" userId="9989cbae-e768-48b4-bcc8-7120afda6378" providerId="ADAL" clId="{A13F9EAD-9D4D-5043-881D-E986D88C8A8B}" dt="2021-02-08T23:02:42.392" v="15202" actId="1035"/>
          <ac:spMkLst>
            <pc:docMk/>
            <pc:sldMk cId="2961601720" sldId="1811"/>
            <ac:spMk id="161" creationId="{0FA42BD5-545D-744B-A9BE-78463EEABA80}"/>
          </ac:spMkLst>
        </pc:spChg>
        <pc:spChg chg="add mod">
          <ac:chgData name="Weihua Hu" userId="9989cbae-e768-48b4-bcc8-7120afda6378" providerId="ADAL" clId="{A13F9EAD-9D4D-5043-881D-E986D88C8A8B}" dt="2021-02-08T23:02:42.392" v="15202" actId="1035"/>
          <ac:spMkLst>
            <pc:docMk/>
            <pc:sldMk cId="2961601720" sldId="1811"/>
            <ac:spMk id="162" creationId="{D138DBEF-73FD-B54E-B002-672B22F59508}"/>
          </ac:spMkLst>
        </pc:spChg>
        <pc:spChg chg="add mod">
          <ac:chgData name="Weihua Hu" userId="9989cbae-e768-48b4-bcc8-7120afda6378" providerId="ADAL" clId="{A13F9EAD-9D4D-5043-881D-E986D88C8A8B}" dt="2021-02-08T23:02:42.392" v="15202" actId="1035"/>
          <ac:spMkLst>
            <pc:docMk/>
            <pc:sldMk cId="2961601720" sldId="1811"/>
            <ac:spMk id="163" creationId="{AEA0A818-C301-5043-A6CB-E41DA73B3B06}"/>
          </ac:spMkLst>
        </pc:spChg>
        <pc:spChg chg="add mod">
          <ac:chgData name="Weihua Hu" userId="9989cbae-e768-48b4-bcc8-7120afda6378" providerId="ADAL" clId="{A13F9EAD-9D4D-5043-881D-E986D88C8A8B}" dt="2021-02-08T23:02:57.938" v="15208" actId="14100"/>
          <ac:spMkLst>
            <pc:docMk/>
            <pc:sldMk cId="2961601720" sldId="1811"/>
            <ac:spMk id="165" creationId="{54759628-4DE9-4348-886C-1E91856C8A2F}"/>
          </ac:spMkLst>
        </pc:spChg>
        <pc:grpChg chg="del">
          <ac:chgData name="Weihua Hu" userId="9989cbae-e768-48b4-bcc8-7120afda6378" providerId="ADAL" clId="{A13F9EAD-9D4D-5043-881D-E986D88C8A8B}" dt="2021-02-08T19:10:19.041" v="10854" actId="478"/>
          <ac:grpSpMkLst>
            <pc:docMk/>
            <pc:sldMk cId="2961601720" sldId="1811"/>
            <ac:grpSpMk id="7" creationId="{840C539D-DF60-954E-AAAB-927B9CA3D477}"/>
          </ac:grpSpMkLst>
        </pc:grpChg>
        <pc:grpChg chg="mod">
          <ac:chgData name="Weihua Hu" userId="9989cbae-e768-48b4-bcc8-7120afda6378" providerId="ADAL" clId="{A13F9EAD-9D4D-5043-881D-E986D88C8A8B}" dt="2021-02-08T19:29:42.338" v="11081" actId="1036"/>
          <ac:grpSpMkLst>
            <pc:docMk/>
            <pc:sldMk cId="2961601720" sldId="1811"/>
            <ac:grpSpMk id="18" creationId="{C82D7E05-1287-9943-BC2F-0732830AC810}"/>
          </ac:grpSpMkLst>
        </pc:grpChg>
        <pc:grpChg chg="mod">
          <ac:chgData name="Weihua Hu" userId="9989cbae-e768-48b4-bcc8-7120afda6378" providerId="ADAL" clId="{A13F9EAD-9D4D-5043-881D-E986D88C8A8B}" dt="2021-02-08T19:29:42.338" v="11081" actId="1036"/>
          <ac:grpSpMkLst>
            <pc:docMk/>
            <pc:sldMk cId="2961601720" sldId="1811"/>
            <ac:grpSpMk id="40" creationId="{73BE5AFD-5531-1249-91F7-F7720E015128}"/>
          </ac:grpSpMkLst>
        </pc:grpChg>
        <pc:grpChg chg="mod">
          <ac:chgData name="Weihua Hu" userId="9989cbae-e768-48b4-bcc8-7120afda6378" providerId="ADAL" clId="{A13F9EAD-9D4D-5043-881D-E986D88C8A8B}" dt="2021-02-08T19:29:42.338" v="11081" actId="1036"/>
          <ac:grpSpMkLst>
            <pc:docMk/>
            <pc:sldMk cId="2961601720" sldId="1811"/>
            <ac:grpSpMk id="113" creationId="{12F217F8-902D-4847-8EF7-44A9238D5470}"/>
          </ac:grpSpMkLst>
        </pc:grpChg>
        <pc:grpChg chg="mod">
          <ac:chgData name="Weihua Hu" userId="9989cbae-e768-48b4-bcc8-7120afda6378" providerId="ADAL" clId="{A13F9EAD-9D4D-5043-881D-E986D88C8A8B}" dt="2021-02-08T19:29:42.338" v="11081" actId="1036"/>
          <ac:grpSpMkLst>
            <pc:docMk/>
            <pc:sldMk cId="2961601720" sldId="1811"/>
            <ac:grpSpMk id="156" creationId="{C62C0D62-4021-CF48-8A73-9C936219FE7D}"/>
          </ac:grpSpMkLst>
        </pc:grpChg>
        <pc:grpChg chg="mod">
          <ac:chgData name="Weihua Hu" userId="9989cbae-e768-48b4-bcc8-7120afda6378" providerId="ADAL" clId="{A13F9EAD-9D4D-5043-881D-E986D88C8A8B}" dt="2021-02-08T19:29:42.338" v="11081" actId="1036"/>
          <ac:grpSpMkLst>
            <pc:docMk/>
            <pc:sldMk cId="2961601720" sldId="1811"/>
            <ac:grpSpMk id="186" creationId="{D57FE5C7-A934-8343-B1AF-4DA8D4A6F76C}"/>
          </ac:grpSpMkLst>
        </pc:grpChg>
        <pc:cxnChg chg="mod">
          <ac:chgData name="Weihua Hu" userId="9989cbae-e768-48b4-bcc8-7120afda6378" providerId="ADAL" clId="{A13F9EAD-9D4D-5043-881D-E986D88C8A8B}" dt="2021-02-08T19:10:19.041" v="10854" actId="478"/>
          <ac:cxnSpMkLst>
            <pc:docMk/>
            <pc:sldMk cId="2961601720" sldId="1811"/>
            <ac:cxnSpMk id="8" creationId="{855CD424-BF21-734F-BF91-4B7CD308757C}"/>
          </ac:cxnSpMkLst>
        </pc:cxnChg>
        <pc:cxnChg chg="mod">
          <ac:chgData name="Weihua Hu" userId="9989cbae-e768-48b4-bcc8-7120afda6378" providerId="ADAL" clId="{A13F9EAD-9D4D-5043-881D-E986D88C8A8B}" dt="2021-02-08T19:10:19.041" v="10854" actId="478"/>
          <ac:cxnSpMkLst>
            <pc:docMk/>
            <pc:sldMk cId="2961601720" sldId="1811"/>
            <ac:cxnSpMk id="9" creationId="{C2C1BA1F-08F7-2C44-A911-404B2A450535}"/>
          </ac:cxnSpMkLst>
        </pc:cxnChg>
        <pc:cxnChg chg="mod">
          <ac:chgData name="Weihua Hu" userId="9989cbae-e768-48b4-bcc8-7120afda6378" providerId="ADAL" clId="{A13F9EAD-9D4D-5043-881D-E986D88C8A8B}" dt="2021-02-08T19:10:19.041" v="10854" actId="478"/>
          <ac:cxnSpMkLst>
            <pc:docMk/>
            <pc:sldMk cId="2961601720" sldId="1811"/>
            <ac:cxnSpMk id="10" creationId="{F3458324-526B-1547-98F9-220747DB58C9}"/>
          </ac:cxnSpMkLst>
        </pc:cxnChg>
        <pc:cxnChg chg="mod">
          <ac:chgData name="Weihua Hu" userId="9989cbae-e768-48b4-bcc8-7120afda6378" providerId="ADAL" clId="{A13F9EAD-9D4D-5043-881D-E986D88C8A8B}" dt="2021-02-08T19:10:19.041" v="10854" actId="478"/>
          <ac:cxnSpMkLst>
            <pc:docMk/>
            <pc:sldMk cId="2961601720" sldId="1811"/>
            <ac:cxnSpMk id="11" creationId="{4F69661B-F372-B047-9040-8A10A11227B5}"/>
          </ac:cxnSpMkLst>
        </pc:cxnChg>
        <pc:cxnChg chg="mod">
          <ac:chgData name="Weihua Hu" userId="9989cbae-e768-48b4-bcc8-7120afda6378" providerId="ADAL" clId="{A13F9EAD-9D4D-5043-881D-E986D88C8A8B}" dt="2021-02-08T19:10:19.041" v="10854" actId="478"/>
          <ac:cxnSpMkLst>
            <pc:docMk/>
            <pc:sldMk cId="2961601720" sldId="1811"/>
            <ac:cxnSpMk id="12" creationId="{327DBC13-C839-2B4C-848A-D8B9FA2B1C03}"/>
          </ac:cxnSpMkLst>
        </pc:cxnChg>
        <pc:cxnChg chg="del">
          <ac:chgData name="Weihua Hu" userId="9989cbae-e768-48b4-bcc8-7120afda6378" providerId="ADAL" clId="{A13F9EAD-9D4D-5043-881D-E986D88C8A8B}" dt="2021-02-08T19:10:19.041" v="10854" actId="478"/>
          <ac:cxnSpMkLst>
            <pc:docMk/>
            <pc:sldMk cId="2961601720" sldId="1811"/>
            <ac:cxnSpMk id="128" creationId="{3E954D26-8C63-D64A-9047-0D67266DBE6A}"/>
          </ac:cxnSpMkLst>
        </pc:cxnChg>
        <pc:cxnChg chg="del">
          <ac:chgData name="Weihua Hu" userId="9989cbae-e768-48b4-bcc8-7120afda6378" providerId="ADAL" clId="{A13F9EAD-9D4D-5043-881D-E986D88C8A8B}" dt="2021-02-08T19:10:19.041" v="10854" actId="478"/>
          <ac:cxnSpMkLst>
            <pc:docMk/>
            <pc:sldMk cId="2961601720" sldId="1811"/>
            <ac:cxnSpMk id="136" creationId="{B62D98D2-3245-9748-9C61-7B2B8CB3B950}"/>
          </ac:cxnSpMkLst>
        </pc:cxnChg>
        <pc:cxnChg chg="del">
          <ac:chgData name="Weihua Hu" userId="9989cbae-e768-48b4-bcc8-7120afda6378" providerId="ADAL" clId="{A13F9EAD-9D4D-5043-881D-E986D88C8A8B}" dt="2021-02-08T19:10:19.041" v="10854" actId="478"/>
          <ac:cxnSpMkLst>
            <pc:docMk/>
            <pc:sldMk cId="2961601720" sldId="1811"/>
            <ac:cxnSpMk id="147" creationId="{E91AAA8F-1A45-BB47-8F55-0305CC8A7275}"/>
          </ac:cxnSpMkLst>
        </pc:cxnChg>
        <pc:cxnChg chg="del">
          <ac:chgData name="Weihua Hu" userId="9989cbae-e768-48b4-bcc8-7120afda6378" providerId="ADAL" clId="{A13F9EAD-9D4D-5043-881D-E986D88C8A8B}" dt="2021-02-08T19:10:19.041" v="10854" actId="478"/>
          <ac:cxnSpMkLst>
            <pc:docMk/>
            <pc:sldMk cId="2961601720" sldId="1811"/>
            <ac:cxnSpMk id="151" creationId="{907D44FD-9753-CA4F-A62D-9FA960809528}"/>
          </ac:cxnSpMkLst>
        </pc:cxnChg>
        <pc:cxnChg chg="add del mod">
          <ac:chgData name="Weihua Hu" userId="9989cbae-e768-48b4-bcc8-7120afda6378" providerId="ADAL" clId="{A13F9EAD-9D4D-5043-881D-E986D88C8A8B}" dt="2021-02-08T23:02:18.713" v="15193"/>
          <ac:cxnSpMkLst>
            <pc:docMk/>
            <pc:sldMk cId="2961601720" sldId="1811"/>
            <ac:cxnSpMk id="164" creationId="{FB1B4E32-3572-FA41-BCFE-411BEE3C5C7B}"/>
          </ac:cxnSpMkLst>
        </pc:cxnChg>
      </pc:sldChg>
      <pc:sldChg chg="addSp delSp modSp new mod">
        <pc:chgData name="Weihua Hu" userId="9989cbae-e768-48b4-bcc8-7120afda6378" providerId="ADAL" clId="{A13F9EAD-9D4D-5043-881D-E986D88C8A8B}" dt="2021-02-08T23:27:34.699" v="15468"/>
        <pc:sldMkLst>
          <pc:docMk/>
          <pc:sldMk cId="310716089" sldId="1812"/>
        </pc:sldMkLst>
        <pc:spChg chg="mod">
          <ac:chgData name="Weihua Hu" userId="9989cbae-e768-48b4-bcc8-7120afda6378" providerId="ADAL" clId="{A13F9EAD-9D4D-5043-881D-E986D88C8A8B}" dt="2021-02-08T23:27:34.699" v="15468"/>
          <ac:spMkLst>
            <pc:docMk/>
            <pc:sldMk cId="310716089" sldId="1812"/>
            <ac:spMk id="2" creationId="{A49C9F73-220C-A041-B6C5-68CB396E38E4}"/>
          </ac:spMkLst>
        </pc:spChg>
        <pc:spChg chg="mod">
          <ac:chgData name="Weihua Hu" userId="9989cbae-e768-48b4-bcc8-7120afda6378" providerId="ADAL" clId="{A13F9EAD-9D4D-5043-881D-E986D88C8A8B}" dt="2021-02-08T19:42:54.143" v="11489" actId="20577"/>
          <ac:spMkLst>
            <pc:docMk/>
            <pc:sldMk cId="310716089" sldId="1812"/>
            <ac:spMk id="3" creationId="{D139F823-C552-C245-962B-B055990ACAC1}"/>
          </ac:spMkLst>
        </pc:spChg>
        <pc:spChg chg="mod">
          <ac:chgData name="Weihua Hu" userId="9989cbae-e768-48b4-bcc8-7120afda6378" providerId="ADAL" clId="{A13F9EAD-9D4D-5043-881D-E986D88C8A8B}" dt="2021-02-08T19:30:48.385" v="11147"/>
          <ac:spMkLst>
            <pc:docMk/>
            <pc:sldMk cId="310716089" sldId="1812"/>
            <ac:spMk id="8" creationId="{C849D943-50CC-E943-9F92-0C13C6E93A4F}"/>
          </ac:spMkLst>
        </pc:spChg>
        <pc:spChg chg="mod">
          <ac:chgData name="Weihua Hu" userId="9989cbae-e768-48b4-bcc8-7120afda6378" providerId="ADAL" clId="{A13F9EAD-9D4D-5043-881D-E986D88C8A8B}" dt="2021-02-08T19:30:48.385" v="11147"/>
          <ac:spMkLst>
            <pc:docMk/>
            <pc:sldMk cId="310716089" sldId="1812"/>
            <ac:spMk id="10" creationId="{C37C2074-DE70-7C4A-B044-EC8096A3E9E7}"/>
          </ac:spMkLst>
        </pc:spChg>
        <pc:spChg chg="mod">
          <ac:chgData name="Weihua Hu" userId="9989cbae-e768-48b4-bcc8-7120afda6378" providerId="ADAL" clId="{A13F9EAD-9D4D-5043-881D-E986D88C8A8B}" dt="2021-02-08T19:30:48.385" v="11147"/>
          <ac:spMkLst>
            <pc:docMk/>
            <pc:sldMk cId="310716089" sldId="1812"/>
            <ac:spMk id="11" creationId="{571DE794-A45A-A548-9E1A-F22DA2F9387D}"/>
          </ac:spMkLst>
        </pc:spChg>
        <pc:spChg chg="mod">
          <ac:chgData name="Weihua Hu" userId="9989cbae-e768-48b4-bcc8-7120afda6378" providerId="ADAL" clId="{A13F9EAD-9D4D-5043-881D-E986D88C8A8B}" dt="2021-02-08T19:30:48.385" v="11147"/>
          <ac:spMkLst>
            <pc:docMk/>
            <pc:sldMk cId="310716089" sldId="1812"/>
            <ac:spMk id="16" creationId="{259C321D-0A4D-7B44-BBFF-3006DCF497B5}"/>
          </ac:spMkLst>
        </pc:spChg>
        <pc:spChg chg="mod">
          <ac:chgData name="Weihua Hu" userId="9989cbae-e768-48b4-bcc8-7120afda6378" providerId="ADAL" clId="{A13F9EAD-9D4D-5043-881D-E986D88C8A8B}" dt="2021-02-08T19:30:48.385" v="11147"/>
          <ac:spMkLst>
            <pc:docMk/>
            <pc:sldMk cId="310716089" sldId="1812"/>
            <ac:spMk id="17" creationId="{EBB01407-8EB7-714F-BD87-623A0E3237AA}"/>
          </ac:spMkLst>
        </pc:spChg>
        <pc:spChg chg="mod">
          <ac:chgData name="Weihua Hu" userId="9989cbae-e768-48b4-bcc8-7120afda6378" providerId="ADAL" clId="{A13F9EAD-9D4D-5043-881D-E986D88C8A8B}" dt="2021-02-08T19:30:48.385" v="11147"/>
          <ac:spMkLst>
            <pc:docMk/>
            <pc:sldMk cId="310716089" sldId="1812"/>
            <ac:spMk id="18" creationId="{1E7CCA38-26DE-9043-8F8D-A8826B92E97A}"/>
          </ac:spMkLst>
        </pc:spChg>
        <pc:spChg chg="mod">
          <ac:chgData name="Weihua Hu" userId="9989cbae-e768-48b4-bcc8-7120afda6378" providerId="ADAL" clId="{A13F9EAD-9D4D-5043-881D-E986D88C8A8B}" dt="2021-02-08T19:30:48.385" v="11147"/>
          <ac:spMkLst>
            <pc:docMk/>
            <pc:sldMk cId="310716089" sldId="1812"/>
            <ac:spMk id="19" creationId="{BFE2D1F2-BD5E-A94F-8D9E-771FAA15EC66}"/>
          </ac:spMkLst>
        </pc:spChg>
        <pc:spChg chg="mod">
          <ac:chgData name="Weihua Hu" userId="9989cbae-e768-48b4-bcc8-7120afda6378" providerId="ADAL" clId="{A13F9EAD-9D4D-5043-881D-E986D88C8A8B}" dt="2021-02-08T19:30:48.385" v="11147"/>
          <ac:spMkLst>
            <pc:docMk/>
            <pc:sldMk cId="310716089" sldId="1812"/>
            <ac:spMk id="20" creationId="{A2F8465E-6588-6E4F-9F9E-8515D4EDCFA4}"/>
          </ac:spMkLst>
        </pc:spChg>
        <pc:spChg chg="mod">
          <ac:chgData name="Weihua Hu" userId="9989cbae-e768-48b4-bcc8-7120afda6378" providerId="ADAL" clId="{A13F9EAD-9D4D-5043-881D-E986D88C8A8B}" dt="2021-02-08T19:30:48.385" v="11147"/>
          <ac:spMkLst>
            <pc:docMk/>
            <pc:sldMk cId="310716089" sldId="1812"/>
            <ac:spMk id="26" creationId="{A5C61E2F-51A0-4143-9A0D-BB05C3751F72}"/>
          </ac:spMkLst>
        </pc:spChg>
        <pc:spChg chg="mod">
          <ac:chgData name="Weihua Hu" userId="9989cbae-e768-48b4-bcc8-7120afda6378" providerId="ADAL" clId="{A13F9EAD-9D4D-5043-881D-E986D88C8A8B}" dt="2021-02-08T19:30:48.385" v="11147"/>
          <ac:spMkLst>
            <pc:docMk/>
            <pc:sldMk cId="310716089" sldId="1812"/>
            <ac:spMk id="27" creationId="{73291C1A-35FB-BD48-B73E-2CD5ECB627B2}"/>
          </ac:spMkLst>
        </pc:spChg>
        <pc:spChg chg="mod">
          <ac:chgData name="Weihua Hu" userId="9989cbae-e768-48b4-bcc8-7120afda6378" providerId="ADAL" clId="{A13F9EAD-9D4D-5043-881D-E986D88C8A8B}" dt="2021-02-08T19:30:48.385" v="11147"/>
          <ac:spMkLst>
            <pc:docMk/>
            <pc:sldMk cId="310716089" sldId="1812"/>
            <ac:spMk id="28" creationId="{DFDD4858-A360-334F-A6A6-C7AC3F9BAFF9}"/>
          </ac:spMkLst>
        </pc:spChg>
        <pc:spChg chg="mod">
          <ac:chgData name="Weihua Hu" userId="9989cbae-e768-48b4-bcc8-7120afda6378" providerId="ADAL" clId="{A13F9EAD-9D4D-5043-881D-E986D88C8A8B}" dt="2021-02-08T19:30:48.385" v="11147"/>
          <ac:spMkLst>
            <pc:docMk/>
            <pc:sldMk cId="310716089" sldId="1812"/>
            <ac:spMk id="30" creationId="{08AA15AB-30D9-A14F-833A-982A3837F9AC}"/>
          </ac:spMkLst>
        </pc:spChg>
        <pc:spChg chg="mod">
          <ac:chgData name="Weihua Hu" userId="9989cbae-e768-48b4-bcc8-7120afda6378" providerId="ADAL" clId="{A13F9EAD-9D4D-5043-881D-E986D88C8A8B}" dt="2021-02-08T19:30:48.385" v="11147"/>
          <ac:spMkLst>
            <pc:docMk/>
            <pc:sldMk cId="310716089" sldId="1812"/>
            <ac:spMk id="32" creationId="{6354921D-4730-4D4B-AF96-CFF8C7B7D583}"/>
          </ac:spMkLst>
        </pc:spChg>
        <pc:spChg chg="mod">
          <ac:chgData name="Weihua Hu" userId="9989cbae-e768-48b4-bcc8-7120afda6378" providerId="ADAL" clId="{A13F9EAD-9D4D-5043-881D-E986D88C8A8B}" dt="2021-02-08T19:30:48.385" v="11147"/>
          <ac:spMkLst>
            <pc:docMk/>
            <pc:sldMk cId="310716089" sldId="1812"/>
            <ac:spMk id="33" creationId="{C1E274B9-6E01-A94A-B299-48C24B5AF6D1}"/>
          </ac:spMkLst>
        </pc:spChg>
        <pc:spChg chg="mod">
          <ac:chgData name="Weihua Hu" userId="9989cbae-e768-48b4-bcc8-7120afda6378" providerId="ADAL" clId="{A13F9EAD-9D4D-5043-881D-E986D88C8A8B}" dt="2021-02-08T19:30:48.385" v="11147"/>
          <ac:spMkLst>
            <pc:docMk/>
            <pc:sldMk cId="310716089" sldId="1812"/>
            <ac:spMk id="38" creationId="{3A90B92F-6F19-3C47-B1AD-C1623AB23393}"/>
          </ac:spMkLst>
        </pc:spChg>
        <pc:spChg chg="mod">
          <ac:chgData name="Weihua Hu" userId="9989cbae-e768-48b4-bcc8-7120afda6378" providerId="ADAL" clId="{A13F9EAD-9D4D-5043-881D-E986D88C8A8B}" dt="2021-02-08T19:30:48.385" v="11147"/>
          <ac:spMkLst>
            <pc:docMk/>
            <pc:sldMk cId="310716089" sldId="1812"/>
            <ac:spMk id="39" creationId="{81D1D5CC-D81A-DB4F-BC7B-6F77111DB118}"/>
          </ac:spMkLst>
        </pc:spChg>
        <pc:spChg chg="mod">
          <ac:chgData name="Weihua Hu" userId="9989cbae-e768-48b4-bcc8-7120afda6378" providerId="ADAL" clId="{A13F9EAD-9D4D-5043-881D-E986D88C8A8B}" dt="2021-02-08T19:30:48.385" v="11147"/>
          <ac:spMkLst>
            <pc:docMk/>
            <pc:sldMk cId="310716089" sldId="1812"/>
            <ac:spMk id="40" creationId="{776A052E-0BFB-DC45-8DB6-9B1125BA62A7}"/>
          </ac:spMkLst>
        </pc:spChg>
        <pc:spChg chg="mod">
          <ac:chgData name="Weihua Hu" userId="9989cbae-e768-48b4-bcc8-7120afda6378" providerId="ADAL" clId="{A13F9EAD-9D4D-5043-881D-E986D88C8A8B}" dt="2021-02-08T19:30:48.385" v="11147"/>
          <ac:spMkLst>
            <pc:docMk/>
            <pc:sldMk cId="310716089" sldId="1812"/>
            <ac:spMk id="41" creationId="{1042B02B-620C-C14B-A4F1-C84B35628EB3}"/>
          </ac:spMkLst>
        </pc:spChg>
        <pc:spChg chg="mod">
          <ac:chgData name="Weihua Hu" userId="9989cbae-e768-48b4-bcc8-7120afda6378" providerId="ADAL" clId="{A13F9EAD-9D4D-5043-881D-E986D88C8A8B}" dt="2021-02-08T19:30:48.385" v="11147"/>
          <ac:spMkLst>
            <pc:docMk/>
            <pc:sldMk cId="310716089" sldId="1812"/>
            <ac:spMk id="42" creationId="{60690A16-AA89-904D-8397-91BF66B462F1}"/>
          </ac:spMkLst>
        </pc:spChg>
        <pc:spChg chg="mod">
          <ac:chgData name="Weihua Hu" userId="9989cbae-e768-48b4-bcc8-7120afda6378" providerId="ADAL" clId="{A13F9EAD-9D4D-5043-881D-E986D88C8A8B}" dt="2021-02-08T19:30:48.385" v="11147"/>
          <ac:spMkLst>
            <pc:docMk/>
            <pc:sldMk cId="310716089" sldId="1812"/>
            <ac:spMk id="48" creationId="{CE92B304-A0F6-1D4E-A197-CB604343F273}"/>
          </ac:spMkLst>
        </pc:spChg>
        <pc:spChg chg="mod">
          <ac:chgData name="Weihua Hu" userId="9989cbae-e768-48b4-bcc8-7120afda6378" providerId="ADAL" clId="{A13F9EAD-9D4D-5043-881D-E986D88C8A8B}" dt="2021-02-08T19:30:48.385" v="11147"/>
          <ac:spMkLst>
            <pc:docMk/>
            <pc:sldMk cId="310716089" sldId="1812"/>
            <ac:spMk id="49" creationId="{6A3A2E64-13C7-8A44-866C-4E3B13E1578F}"/>
          </ac:spMkLst>
        </pc:spChg>
        <pc:spChg chg="mod">
          <ac:chgData name="Weihua Hu" userId="9989cbae-e768-48b4-bcc8-7120afda6378" providerId="ADAL" clId="{A13F9EAD-9D4D-5043-881D-E986D88C8A8B}" dt="2021-02-08T19:30:48.385" v="11147"/>
          <ac:spMkLst>
            <pc:docMk/>
            <pc:sldMk cId="310716089" sldId="1812"/>
            <ac:spMk id="50" creationId="{EA0B261B-0427-BD45-ADA4-43BADBD22B61}"/>
          </ac:spMkLst>
        </pc:spChg>
        <pc:spChg chg="mod">
          <ac:chgData name="Weihua Hu" userId="9989cbae-e768-48b4-bcc8-7120afda6378" providerId="ADAL" clId="{A13F9EAD-9D4D-5043-881D-E986D88C8A8B}" dt="2021-02-08T19:30:48.385" v="11147"/>
          <ac:spMkLst>
            <pc:docMk/>
            <pc:sldMk cId="310716089" sldId="1812"/>
            <ac:spMk id="52" creationId="{85FF878B-8C34-614E-938E-40CCE5CE337D}"/>
          </ac:spMkLst>
        </pc:spChg>
        <pc:spChg chg="mod">
          <ac:chgData name="Weihua Hu" userId="9989cbae-e768-48b4-bcc8-7120afda6378" providerId="ADAL" clId="{A13F9EAD-9D4D-5043-881D-E986D88C8A8B}" dt="2021-02-08T19:30:48.385" v="11147"/>
          <ac:spMkLst>
            <pc:docMk/>
            <pc:sldMk cId="310716089" sldId="1812"/>
            <ac:spMk id="54" creationId="{41CFB362-73E1-3346-96C8-BE4C8EA84169}"/>
          </ac:spMkLst>
        </pc:spChg>
        <pc:spChg chg="mod">
          <ac:chgData name="Weihua Hu" userId="9989cbae-e768-48b4-bcc8-7120afda6378" providerId="ADAL" clId="{A13F9EAD-9D4D-5043-881D-E986D88C8A8B}" dt="2021-02-08T19:30:48.385" v="11147"/>
          <ac:spMkLst>
            <pc:docMk/>
            <pc:sldMk cId="310716089" sldId="1812"/>
            <ac:spMk id="57" creationId="{7C6D4BF4-4DC8-7E4D-8A1F-117CEFFECABC}"/>
          </ac:spMkLst>
        </pc:spChg>
        <pc:spChg chg="mod">
          <ac:chgData name="Weihua Hu" userId="9989cbae-e768-48b4-bcc8-7120afda6378" providerId="ADAL" clId="{A13F9EAD-9D4D-5043-881D-E986D88C8A8B}" dt="2021-02-08T19:30:48.385" v="11147"/>
          <ac:spMkLst>
            <pc:docMk/>
            <pc:sldMk cId="310716089" sldId="1812"/>
            <ac:spMk id="59" creationId="{B3F1D834-6C69-7E42-82DC-FFA2FDE90BAA}"/>
          </ac:spMkLst>
        </pc:spChg>
        <pc:spChg chg="mod">
          <ac:chgData name="Weihua Hu" userId="9989cbae-e768-48b4-bcc8-7120afda6378" providerId="ADAL" clId="{A13F9EAD-9D4D-5043-881D-E986D88C8A8B}" dt="2021-02-08T19:30:48.385" v="11147"/>
          <ac:spMkLst>
            <pc:docMk/>
            <pc:sldMk cId="310716089" sldId="1812"/>
            <ac:spMk id="60" creationId="{C2B7A5C4-5C0F-804F-965F-68F4CBD4B43C}"/>
          </ac:spMkLst>
        </pc:spChg>
        <pc:spChg chg="mod">
          <ac:chgData name="Weihua Hu" userId="9989cbae-e768-48b4-bcc8-7120afda6378" providerId="ADAL" clId="{A13F9EAD-9D4D-5043-881D-E986D88C8A8B}" dt="2021-02-08T19:30:48.385" v="11147"/>
          <ac:spMkLst>
            <pc:docMk/>
            <pc:sldMk cId="310716089" sldId="1812"/>
            <ac:spMk id="62" creationId="{7BCB8839-EC89-FE42-8548-0F8606BCD948}"/>
          </ac:spMkLst>
        </pc:spChg>
        <pc:spChg chg="mod">
          <ac:chgData name="Weihua Hu" userId="9989cbae-e768-48b4-bcc8-7120afda6378" providerId="ADAL" clId="{A13F9EAD-9D4D-5043-881D-E986D88C8A8B}" dt="2021-02-08T19:30:48.385" v="11147"/>
          <ac:spMkLst>
            <pc:docMk/>
            <pc:sldMk cId="310716089" sldId="1812"/>
            <ac:spMk id="64" creationId="{69CBCB0E-F58B-754A-88D2-A10CD9C8C60F}"/>
          </ac:spMkLst>
        </pc:spChg>
        <pc:spChg chg="mod">
          <ac:chgData name="Weihua Hu" userId="9989cbae-e768-48b4-bcc8-7120afda6378" providerId="ADAL" clId="{A13F9EAD-9D4D-5043-881D-E986D88C8A8B}" dt="2021-02-08T19:30:48.385" v="11147"/>
          <ac:spMkLst>
            <pc:docMk/>
            <pc:sldMk cId="310716089" sldId="1812"/>
            <ac:spMk id="65" creationId="{380136D9-7A4D-5D4A-8A9A-2F78F82270F0}"/>
          </ac:spMkLst>
        </pc:spChg>
        <pc:spChg chg="mod">
          <ac:chgData name="Weihua Hu" userId="9989cbae-e768-48b4-bcc8-7120afda6378" providerId="ADAL" clId="{A13F9EAD-9D4D-5043-881D-E986D88C8A8B}" dt="2021-02-08T19:30:48.385" v="11147"/>
          <ac:spMkLst>
            <pc:docMk/>
            <pc:sldMk cId="310716089" sldId="1812"/>
            <ac:spMk id="70" creationId="{E7EE8EB0-C7EE-8548-9866-E010536052AE}"/>
          </ac:spMkLst>
        </pc:spChg>
        <pc:spChg chg="mod">
          <ac:chgData name="Weihua Hu" userId="9989cbae-e768-48b4-bcc8-7120afda6378" providerId="ADAL" clId="{A13F9EAD-9D4D-5043-881D-E986D88C8A8B}" dt="2021-02-08T19:30:48.385" v="11147"/>
          <ac:spMkLst>
            <pc:docMk/>
            <pc:sldMk cId="310716089" sldId="1812"/>
            <ac:spMk id="71" creationId="{33E96CDC-AD5C-874B-9A0C-E95D94BD8CAB}"/>
          </ac:spMkLst>
        </pc:spChg>
        <pc:spChg chg="mod">
          <ac:chgData name="Weihua Hu" userId="9989cbae-e768-48b4-bcc8-7120afda6378" providerId="ADAL" clId="{A13F9EAD-9D4D-5043-881D-E986D88C8A8B}" dt="2021-02-08T19:30:48.385" v="11147"/>
          <ac:spMkLst>
            <pc:docMk/>
            <pc:sldMk cId="310716089" sldId="1812"/>
            <ac:spMk id="72" creationId="{2C182965-2518-C74F-8E2E-9CC38F4975C0}"/>
          </ac:spMkLst>
        </pc:spChg>
        <pc:spChg chg="mod">
          <ac:chgData name="Weihua Hu" userId="9989cbae-e768-48b4-bcc8-7120afda6378" providerId="ADAL" clId="{A13F9EAD-9D4D-5043-881D-E986D88C8A8B}" dt="2021-02-08T19:30:48.385" v="11147"/>
          <ac:spMkLst>
            <pc:docMk/>
            <pc:sldMk cId="310716089" sldId="1812"/>
            <ac:spMk id="73" creationId="{9CE8E262-5B12-5840-BA20-1AF6442907FC}"/>
          </ac:spMkLst>
        </pc:spChg>
        <pc:spChg chg="mod">
          <ac:chgData name="Weihua Hu" userId="9989cbae-e768-48b4-bcc8-7120afda6378" providerId="ADAL" clId="{A13F9EAD-9D4D-5043-881D-E986D88C8A8B}" dt="2021-02-08T19:30:48.385" v="11147"/>
          <ac:spMkLst>
            <pc:docMk/>
            <pc:sldMk cId="310716089" sldId="1812"/>
            <ac:spMk id="78" creationId="{80BE9116-8A2B-F54A-805D-FEE8E396C5A0}"/>
          </ac:spMkLst>
        </pc:spChg>
        <pc:spChg chg="mod">
          <ac:chgData name="Weihua Hu" userId="9989cbae-e768-48b4-bcc8-7120afda6378" providerId="ADAL" clId="{A13F9EAD-9D4D-5043-881D-E986D88C8A8B}" dt="2021-02-08T19:30:48.385" v="11147"/>
          <ac:spMkLst>
            <pc:docMk/>
            <pc:sldMk cId="310716089" sldId="1812"/>
            <ac:spMk id="79" creationId="{F1B08397-39B1-A640-9497-3EB0D5438CDA}"/>
          </ac:spMkLst>
        </pc:spChg>
        <pc:spChg chg="mod">
          <ac:chgData name="Weihua Hu" userId="9989cbae-e768-48b4-bcc8-7120afda6378" providerId="ADAL" clId="{A13F9EAD-9D4D-5043-881D-E986D88C8A8B}" dt="2021-02-08T19:30:48.385" v="11147"/>
          <ac:spMkLst>
            <pc:docMk/>
            <pc:sldMk cId="310716089" sldId="1812"/>
            <ac:spMk id="80" creationId="{2CFCF176-7CF5-BE4B-8515-85B4453FB66A}"/>
          </ac:spMkLst>
        </pc:spChg>
        <pc:spChg chg="mod">
          <ac:chgData name="Weihua Hu" userId="9989cbae-e768-48b4-bcc8-7120afda6378" providerId="ADAL" clId="{A13F9EAD-9D4D-5043-881D-E986D88C8A8B}" dt="2021-02-08T19:30:48.385" v="11147"/>
          <ac:spMkLst>
            <pc:docMk/>
            <pc:sldMk cId="310716089" sldId="1812"/>
            <ac:spMk id="82" creationId="{AB4385C0-4781-104D-8B93-438C6E79D433}"/>
          </ac:spMkLst>
        </pc:spChg>
        <pc:spChg chg="mod">
          <ac:chgData name="Weihua Hu" userId="9989cbae-e768-48b4-bcc8-7120afda6378" providerId="ADAL" clId="{A13F9EAD-9D4D-5043-881D-E986D88C8A8B}" dt="2021-02-08T19:30:48.385" v="11147"/>
          <ac:spMkLst>
            <pc:docMk/>
            <pc:sldMk cId="310716089" sldId="1812"/>
            <ac:spMk id="84" creationId="{79AAA58E-506A-1841-BC7C-F0D71C7A1BFB}"/>
          </ac:spMkLst>
        </pc:spChg>
        <pc:spChg chg="mod">
          <ac:chgData name="Weihua Hu" userId="9989cbae-e768-48b4-bcc8-7120afda6378" providerId="ADAL" clId="{A13F9EAD-9D4D-5043-881D-E986D88C8A8B}" dt="2021-02-08T19:30:48.385" v="11147"/>
          <ac:spMkLst>
            <pc:docMk/>
            <pc:sldMk cId="310716089" sldId="1812"/>
            <ac:spMk id="85" creationId="{F0A06CB3-E888-F14B-87EA-0D2F181A71A7}"/>
          </ac:spMkLst>
        </pc:spChg>
        <pc:spChg chg="mod">
          <ac:chgData name="Weihua Hu" userId="9989cbae-e768-48b4-bcc8-7120afda6378" providerId="ADAL" clId="{A13F9EAD-9D4D-5043-881D-E986D88C8A8B}" dt="2021-02-08T19:30:48.385" v="11147"/>
          <ac:spMkLst>
            <pc:docMk/>
            <pc:sldMk cId="310716089" sldId="1812"/>
            <ac:spMk id="90" creationId="{C2ABDA52-3C8B-934F-ACE2-E838286C150C}"/>
          </ac:spMkLst>
        </pc:spChg>
        <pc:spChg chg="mod">
          <ac:chgData name="Weihua Hu" userId="9989cbae-e768-48b4-bcc8-7120afda6378" providerId="ADAL" clId="{A13F9EAD-9D4D-5043-881D-E986D88C8A8B}" dt="2021-02-08T19:30:48.385" v="11147"/>
          <ac:spMkLst>
            <pc:docMk/>
            <pc:sldMk cId="310716089" sldId="1812"/>
            <ac:spMk id="91" creationId="{C3F5E429-F6CB-6449-96ED-8C95B5079C3D}"/>
          </ac:spMkLst>
        </pc:spChg>
        <pc:spChg chg="mod">
          <ac:chgData name="Weihua Hu" userId="9989cbae-e768-48b4-bcc8-7120afda6378" providerId="ADAL" clId="{A13F9EAD-9D4D-5043-881D-E986D88C8A8B}" dt="2021-02-08T19:30:48.385" v="11147"/>
          <ac:spMkLst>
            <pc:docMk/>
            <pc:sldMk cId="310716089" sldId="1812"/>
            <ac:spMk id="92" creationId="{E76187F9-E4FD-4A43-801A-DF74F8DEFB0D}"/>
          </ac:spMkLst>
        </pc:spChg>
        <pc:spChg chg="mod">
          <ac:chgData name="Weihua Hu" userId="9989cbae-e768-48b4-bcc8-7120afda6378" providerId="ADAL" clId="{A13F9EAD-9D4D-5043-881D-E986D88C8A8B}" dt="2021-02-08T19:30:48.385" v="11147"/>
          <ac:spMkLst>
            <pc:docMk/>
            <pc:sldMk cId="310716089" sldId="1812"/>
            <ac:spMk id="96" creationId="{E13C521C-5CAC-7E4B-985F-10AA18FC5ABC}"/>
          </ac:spMkLst>
        </pc:spChg>
        <pc:spChg chg="mod">
          <ac:chgData name="Weihua Hu" userId="9989cbae-e768-48b4-bcc8-7120afda6378" providerId="ADAL" clId="{A13F9EAD-9D4D-5043-881D-E986D88C8A8B}" dt="2021-02-08T19:30:48.385" v="11147"/>
          <ac:spMkLst>
            <pc:docMk/>
            <pc:sldMk cId="310716089" sldId="1812"/>
            <ac:spMk id="97" creationId="{37F205D8-1823-E34E-9932-800FFCB34833}"/>
          </ac:spMkLst>
        </pc:spChg>
        <pc:spChg chg="mod">
          <ac:chgData name="Weihua Hu" userId="9989cbae-e768-48b4-bcc8-7120afda6378" providerId="ADAL" clId="{A13F9EAD-9D4D-5043-881D-E986D88C8A8B}" dt="2021-02-08T19:30:48.385" v="11147"/>
          <ac:spMkLst>
            <pc:docMk/>
            <pc:sldMk cId="310716089" sldId="1812"/>
            <ac:spMk id="98" creationId="{E51E982D-F39E-2444-98B7-B976D3043BC8}"/>
          </ac:spMkLst>
        </pc:spChg>
        <pc:spChg chg="mod">
          <ac:chgData name="Weihua Hu" userId="9989cbae-e768-48b4-bcc8-7120afda6378" providerId="ADAL" clId="{A13F9EAD-9D4D-5043-881D-E986D88C8A8B}" dt="2021-02-08T19:30:48.385" v="11147"/>
          <ac:spMkLst>
            <pc:docMk/>
            <pc:sldMk cId="310716089" sldId="1812"/>
            <ac:spMk id="99" creationId="{B59A96FF-DFB0-6440-94CB-A21990A7586A}"/>
          </ac:spMkLst>
        </pc:spChg>
        <pc:spChg chg="mod">
          <ac:chgData name="Weihua Hu" userId="9989cbae-e768-48b4-bcc8-7120afda6378" providerId="ADAL" clId="{A13F9EAD-9D4D-5043-881D-E986D88C8A8B}" dt="2021-02-08T19:30:48.385" v="11147"/>
          <ac:spMkLst>
            <pc:docMk/>
            <pc:sldMk cId="310716089" sldId="1812"/>
            <ac:spMk id="101" creationId="{F684EF6F-04A2-A549-B07A-1D7976B8FF75}"/>
          </ac:spMkLst>
        </pc:spChg>
        <pc:spChg chg="mod">
          <ac:chgData name="Weihua Hu" userId="9989cbae-e768-48b4-bcc8-7120afda6378" providerId="ADAL" clId="{A13F9EAD-9D4D-5043-881D-E986D88C8A8B}" dt="2021-02-08T19:30:48.385" v="11147"/>
          <ac:spMkLst>
            <pc:docMk/>
            <pc:sldMk cId="310716089" sldId="1812"/>
            <ac:spMk id="104" creationId="{B32AC267-B28E-F84F-9D0D-B69F163AC925}"/>
          </ac:spMkLst>
        </pc:spChg>
        <pc:spChg chg="mod">
          <ac:chgData name="Weihua Hu" userId="9989cbae-e768-48b4-bcc8-7120afda6378" providerId="ADAL" clId="{A13F9EAD-9D4D-5043-881D-E986D88C8A8B}" dt="2021-02-08T19:30:48.385" v="11147"/>
          <ac:spMkLst>
            <pc:docMk/>
            <pc:sldMk cId="310716089" sldId="1812"/>
            <ac:spMk id="105" creationId="{806F34DC-6326-5940-92B0-9F3632CCFDEF}"/>
          </ac:spMkLst>
        </pc:spChg>
        <pc:spChg chg="mod">
          <ac:chgData name="Weihua Hu" userId="9989cbae-e768-48b4-bcc8-7120afda6378" providerId="ADAL" clId="{A13F9EAD-9D4D-5043-881D-E986D88C8A8B}" dt="2021-02-08T19:30:48.385" v="11147"/>
          <ac:spMkLst>
            <pc:docMk/>
            <pc:sldMk cId="310716089" sldId="1812"/>
            <ac:spMk id="108" creationId="{DBCEF6BB-7D1F-2843-8545-50367CE66B7A}"/>
          </ac:spMkLst>
        </pc:spChg>
        <pc:spChg chg="add del mod">
          <ac:chgData name="Weihua Hu" userId="9989cbae-e768-48b4-bcc8-7120afda6378" providerId="ADAL" clId="{A13F9EAD-9D4D-5043-881D-E986D88C8A8B}" dt="2021-02-08T19:32:46.204" v="11211" actId="478"/>
          <ac:spMkLst>
            <pc:docMk/>
            <pc:sldMk cId="310716089" sldId="1812"/>
            <ac:spMk id="109" creationId="{F7712961-2B4D-9B4D-BA48-769E36103632}"/>
          </ac:spMkLst>
        </pc:spChg>
        <pc:spChg chg="add mod">
          <ac:chgData name="Weihua Hu" userId="9989cbae-e768-48b4-bcc8-7120afda6378" providerId="ADAL" clId="{A13F9EAD-9D4D-5043-881D-E986D88C8A8B}" dt="2021-02-08T19:44:10.636" v="11497" actId="1076"/>
          <ac:spMkLst>
            <pc:docMk/>
            <pc:sldMk cId="310716089" sldId="1812"/>
            <ac:spMk id="110" creationId="{DB2AF74D-8024-3140-B9B9-6C665972DAC6}"/>
          </ac:spMkLst>
        </pc:spChg>
        <pc:spChg chg="add mod">
          <ac:chgData name="Weihua Hu" userId="9989cbae-e768-48b4-bcc8-7120afda6378" providerId="ADAL" clId="{A13F9EAD-9D4D-5043-881D-E986D88C8A8B}" dt="2021-02-08T19:44:09.088" v="11496" actId="1076"/>
          <ac:spMkLst>
            <pc:docMk/>
            <pc:sldMk cId="310716089" sldId="1812"/>
            <ac:spMk id="111" creationId="{FB1234CD-D6E3-3548-862E-3E77F7F24533}"/>
          </ac:spMkLst>
        </pc:spChg>
        <pc:spChg chg="add mod">
          <ac:chgData name="Weihua Hu" userId="9989cbae-e768-48b4-bcc8-7120afda6378" providerId="ADAL" clId="{A13F9EAD-9D4D-5043-881D-E986D88C8A8B}" dt="2021-02-08T19:44:07.376" v="11495" actId="1076"/>
          <ac:spMkLst>
            <pc:docMk/>
            <pc:sldMk cId="310716089" sldId="1812"/>
            <ac:spMk id="112" creationId="{CE3E988C-EE66-1442-83FD-55BB7ECF4A19}"/>
          </ac:spMkLst>
        </pc:spChg>
        <pc:spChg chg="add mod">
          <ac:chgData name="Weihua Hu" userId="9989cbae-e768-48b4-bcc8-7120afda6378" providerId="ADAL" clId="{A13F9EAD-9D4D-5043-881D-E986D88C8A8B}" dt="2021-02-08T19:44:12.680" v="11498" actId="1076"/>
          <ac:spMkLst>
            <pc:docMk/>
            <pc:sldMk cId="310716089" sldId="1812"/>
            <ac:spMk id="113" creationId="{E5056912-1C3B-4E45-850B-605BA81485B0}"/>
          </ac:spMkLst>
        </pc:spChg>
        <pc:spChg chg="add mod">
          <ac:chgData name="Weihua Hu" userId="9989cbae-e768-48b4-bcc8-7120afda6378" providerId="ADAL" clId="{A13F9EAD-9D4D-5043-881D-E986D88C8A8B}" dt="2021-02-08T19:35:04.015" v="11288" actId="692"/>
          <ac:spMkLst>
            <pc:docMk/>
            <pc:sldMk cId="310716089" sldId="1812"/>
            <ac:spMk id="117" creationId="{8E3F6BF9-9EDD-5145-95FE-BB07111156FA}"/>
          </ac:spMkLst>
        </pc:spChg>
        <pc:spChg chg="add mod">
          <ac:chgData name="Weihua Hu" userId="9989cbae-e768-48b4-bcc8-7120afda6378" providerId="ADAL" clId="{A13F9EAD-9D4D-5043-881D-E986D88C8A8B}" dt="2021-02-08T19:45:19.945" v="11522" actId="14100"/>
          <ac:spMkLst>
            <pc:docMk/>
            <pc:sldMk cId="310716089" sldId="1812"/>
            <ac:spMk id="118" creationId="{FACD6994-E827-8945-9EAE-6C56A97F9559}"/>
          </ac:spMkLst>
        </pc:spChg>
        <pc:spChg chg="add mod">
          <ac:chgData name="Weihua Hu" userId="9989cbae-e768-48b4-bcc8-7120afda6378" providerId="ADAL" clId="{A13F9EAD-9D4D-5043-881D-E986D88C8A8B}" dt="2021-02-08T19:44:01.749" v="11493" actId="1076"/>
          <ac:spMkLst>
            <pc:docMk/>
            <pc:sldMk cId="310716089" sldId="1812"/>
            <ac:spMk id="119" creationId="{2F69C2C7-7A51-0E45-ACCD-BA054BF3C103}"/>
          </ac:spMkLst>
        </pc:spChg>
        <pc:spChg chg="add mod">
          <ac:chgData name="Weihua Hu" userId="9989cbae-e768-48b4-bcc8-7120afda6378" providerId="ADAL" clId="{A13F9EAD-9D4D-5043-881D-E986D88C8A8B}" dt="2021-02-08T19:45:39.434" v="11528" actId="207"/>
          <ac:spMkLst>
            <pc:docMk/>
            <pc:sldMk cId="310716089" sldId="1812"/>
            <ac:spMk id="137" creationId="{C724B5E8-6504-2D4E-9118-2DD3469A0C99}"/>
          </ac:spMkLst>
        </pc:spChg>
        <pc:spChg chg="add mod">
          <ac:chgData name="Weihua Hu" userId="9989cbae-e768-48b4-bcc8-7120afda6378" providerId="ADAL" clId="{A13F9EAD-9D4D-5043-881D-E986D88C8A8B}" dt="2021-02-08T19:45:33.552" v="11527" actId="207"/>
          <ac:spMkLst>
            <pc:docMk/>
            <pc:sldMk cId="310716089" sldId="1812"/>
            <ac:spMk id="138" creationId="{EB6721A9-54AF-154D-94DF-4D65A5698512}"/>
          </ac:spMkLst>
        </pc:spChg>
        <pc:spChg chg="add mod">
          <ac:chgData name="Weihua Hu" userId="9989cbae-e768-48b4-bcc8-7120afda6378" providerId="ADAL" clId="{A13F9EAD-9D4D-5043-881D-E986D88C8A8B}" dt="2021-02-08T23:24:39.467" v="15396" actId="1076"/>
          <ac:spMkLst>
            <pc:docMk/>
            <pc:sldMk cId="310716089" sldId="1812"/>
            <ac:spMk id="139" creationId="{E9F4785E-56F8-1744-9A05-B1832C7895B6}"/>
          </ac:spMkLst>
        </pc:spChg>
        <pc:spChg chg="add mod">
          <ac:chgData name="Weihua Hu" userId="9989cbae-e768-48b4-bcc8-7120afda6378" providerId="ADAL" clId="{A13F9EAD-9D4D-5043-881D-E986D88C8A8B}" dt="2021-02-08T23:24:54.703" v="15408" actId="1076"/>
          <ac:spMkLst>
            <pc:docMk/>
            <pc:sldMk cId="310716089" sldId="1812"/>
            <ac:spMk id="140" creationId="{4E8FE6F3-15A7-2D45-98EB-F04A83441AFC}"/>
          </ac:spMkLst>
        </pc:spChg>
        <pc:grpChg chg="add mod">
          <ac:chgData name="Weihua Hu" userId="9989cbae-e768-48b4-bcc8-7120afda6378" providerId="ADAL" clId="{A13F9EAD-9D4D-5043-881D-E986D88C8A8B}" dt="2021-02-08T19:30:48.385" v="11147"/>
          <ac:grpSpMkLst>
            <pc:docMk/>
            <pc:sldMk cId="310716089" sldId="1812"/>
            <ac:grpSpMk id="7" creationId="{0D5FD3BB-8494-BE45-B623-CAE6E64F92A1}"/>
          </ac:grpSpMkLst>
        </pc:grpChg>
        <pc:grpChg chg="add mod">
          <ac:chgData name="Weihua Hu" userId="9989cbae-e768-48b4-bcc8-7120afda6378" providerId="ADAL" clId="{A13F9EAD-9D4D-5043-881D-E986D88C8A8B}" dt="2021-02-08T19:30:48.385" v="11147"/>
          <ac:grpSpMkLst>
            <pc:docMk/>
            <pc:sldMk cId="310716089" sldId="1812"/>
            <ac:grpSpMk id="29" creationId="{AA9159AA-E151-BD40-87EB-0458B1BDCC36}"/>
          </ac:grpSpMkLst>
        </pc:grpChg>
        <pc:grpChg chg="add mod">
          <ac:chgData name="Weihua Hu" userId="9989cbae-e768-48b4-bcc8-7120afda6378" providerId="ADAL" clId="{A13F9EAD-9D4D-5043-881D-E986D88C8A8B}" dt="2021-02-08T19:30:48.385" v="11147"/>
          <ac:grpSpMkLst>
            <pc:docMk/>
            <pc:sldMk cId="310716089" sldId="1812"/>
            <ac:grpSpMk id="51" creationId="{BD1CFD5C-4390-F44F-9AAF-85C43D757A28}"/>
          </ac:grpSpMkLst>
        </pc:grpChg>
        <pc:grpChg chg="add mod">
          <ac:chgData name="Weihua Hu" userId="9989cbae-e768-48b4-bcc8-7120afda6378" providerId="ADAL" clId="{A13F9EAD-9D4D-5043-881D-E986D88C8A8B}" dt="2021-02-08T19:30:48.385" v="11147"/>
          <ac:grpSpMkLst>
            <pc:docMk/>
            <pc:sldMk cId="310716089" sldId="1812"/>
            <ac:grpSpMk id="61" creationId="{9BF4CAE3-80CF-4E46-BB5D-E0D4B7866A93}"/>
          </ac:grpSpMkLst>
        </pc:grpChg>
        <pc:grpChg chg="add mod">
          <ac:chgData name="Weihua Hu" userId="9989cbae-e768-48b4-bcc8-7120afda6378" providerId="ADAL" clId="{A13F9EAD-9D4D-5043-881D-E986D88C8A8B}" dt="2021-02-08T19:30:48.385" v="11147"/>
          <ac:grpSpMkLst>
            <pc:docMk/>
            <pc:sldMk cId="310716089" sldId="1812"/>
            <ac:grpSpMk id="81" creationId="{CFB9F6BF-CEE7-4242-B0BA-6468C54523D1}"/>
          </ac:grpSpMkLst>
        </pc:grpChg>
        <pc:cxnChg chg="mod">
          <ac:chgData name="Weihua Hu" userId="9989cbae-e768-48b4-bcc8-7120afda6378" providerId="ADAL" clId="{A13F9EAD-9D4D-5043-881D-E986D88C8A8B}" dt="2021-02-08T19:30:48.385" v="11147"/>
          <ac:cxnSpMkLst>
            <pc:docMk/>
            <pc:sldMk cId="310716089" sldId="1812"/>
            <ac:cxnSpMk id="9" creationId="{F59D91B1-77C2-5248-A187-27176AD9DF83}"/>
          </ac:cxnSpMkLst>
        </pc:cxnChg>
        <pc:cxnChg chg="mod">
          <ac:chgData name="Weihua Hu" userId="9989cbae-e768-48b4-bcc8-7120afda6378" providerId="ADAL" clId="{A13F9EAD-9D4D-5043-881D-E986D88C8A8B}" dt="2021-02-08T19:30:48.385" v="11147"/>
          <ac:cxnSpMkLst>
            <pc:docMk/>
            <pc:sldMk cId="310716089" sldId="1812"/>
            <ac:cxnSpMk id="12" creationId="{C24A981B-CCA5-684C-9D34-55AEFE7C82AC}"/>
          </ac:cxnSpMkLst>
        </pc:cxnChg>
        <pc:cxnChg chg="mod">
          <ac:chgData name="Weihua Hu" userId="9989cbae-e768-48b4-bcc8-7120afda6378" providerId="ADAL" clId="{A13F9EAD-9D4D-5043-881D-E986D88C8A8B}" dt="2021-02-08T19:30:48.385" v="11147"/>
          <ac:cxnSpMkLst>
            <pc:docMk/>
            <pc:sldMk cId="310716089" sldId="1812"/>
            <ac:cxnSpMk id="13" creationId="{A4EC6C94-57A7-F148-99CC-C560DF8938EC}"/>
          </ac:cxnSpMkLst>
        </pc:cxnChg>
        <pc:cxnChg chg="mod">
          <ac:chgData name="Weihua Hu" userId="9989cbae-e768-48b4-bcc8-7120afda6378" providerId="ADAL" clId="{A13F9EAD-9D4D-5043-881D-E986D88C8A8B}" dt="2021-02-08T19:30:48.385" v="11147"/>
          <ac:cxnSpMkLst>
            <pc:docMk/>
            <pc:sldMk cId="310716089" sldId="1812"/>
            <ac:cxnSpMk id="14" creationId="{F5D6D46A-840C-784E-8785-F1281F3B8A45}"/>
          </ac:cxnSpMkLst>
        </pc:cxnChg>
        <pc:cxnChg chg="mod">
          <ac:chgData name="Weihua Hu" userId="9989cbae-e768-48b4-bcc8-7120afda6378" providerId="ADAL" clId="{A13F9EAD-9D4D-5043-881D-E986D88C8A8B}" dt="2021-02-08T19:30:48.385" v="11147"/>
          <ac:cxnSpMkLst>
            <pc:docMk/>
            <pc:sldMk cId="310716089" sldId="1812"/>
            <ac:cxnSpMk id="15" creationId="{2FE7BF4F-B874-934F-BE89-2E5923EC0A02}"/>
          </ac:cxnSpMkLst>
        </pc:cxnChg>
        <pc:cxnChg chg="mod">
          <ac:chgData name="Weihua Hu" userId="9989cbae-e768-48b4-bcc8-7120afda6378" providerId="ADAL" clId="{A13F9EAD-9D4D-5043-881D-E986D88C8A8B}" dt="2021-02-08T19:30:48.385" v="11147"/>
          <ac:cxnSpMkLst>
            <pc:docMk/>
            <pc:sldMk cId="310716089" sldId="1812"/>
            <ac:cxnSpMk id="21" creationId="{A9AB3271-9076-B74B-B1F6-920DBFD0C160}"/>
          </ac:cxnSpMkLst>
        </pc:cxnChg>
        <pc:cxnChg chg="mod">
          <ac:chgData name="Weihua Hu" userId="9989cbae-e768-48b4-bcc8-7120afda6378" providerId="ADAL" clId="{A13F9EAD-9D4D-5043-881D-E986D88C8A8B}" dt="2021-02-08T19:30:48.385" v="11147"/>
          <ac:cxnSpMkLst>
            <pc:docMk/>
            <pc:sldMk cId="310716089" sldId="1812"/>
            <ac:cxnSpMk id="22" creationId="{DC83AEEC-10FD-444B-8674-28A2F2978219}"/>
          </ac:cxnSpMkLst>
        </pc:cxnChg>
        <pc:cxnChg chg="mod">
          <ac:chgData name="Weihua Hu" userId="9989cbae-e768-48b4-bcc8-7120afda6378" providerId="ADAL" clId="{A13F9EAD-9D4D-5043-881D-E986D88C8A8B}" dt="2021-02-08T19:30:48.385" v="11147"/>
          <ac:cxnSpMkLst>
            <pc:docMk/>
            <pc:sldMk cId="310716089" sldId="1812"/>
            <ac:cxnSpMk id="23" creationId="{6435791B-ECF9-0C4D-A8AC-731146BF1074}"/>
          </ac:cxnSpMkLst>
        </pc:cxnChg>
        <pc:cxnChg chg="mod">
          <ac:chgData name="Weihua Hu" userId="9989cbae-e768-48b4-bcc8-7120afda6378" providerId="ADAL" clId="{A13F9EAD-9D4D-5043-881D-E986D88C8A8B}" dt="2021-02-08T19:30:48.385" v="11147"/>
          <ac:cxnSpMkLst>
            <pc:docMk/>
            <pc:sldMk cId="310716089" sldId="1812"/>
            <ac:cxnSpMk id="24" creationId="{68DE085F-E436-0B41-B28E-4503C99FB132}"/>
          </ac:cxnSpMkLst>
        </pc:cxnChg>
        <pc:cxnChg chg="mod">
          <ac:chgData name="Weihua Hu" userId="9989cbae-e768-48b4-bcc8-7120afda6378" providerId="ADAL" clId="{A13F9EAD-9D4D-5043-881D-E986D88C8A8B}" dt="2021-02-08T19:30:48.385" v="11147"/>
          <ac:cxnSpMkLst>
            <pc:docMk/>
            <pc:sldMk cId="310716089" sldId="1812"/>
            <ac:cxnSpMk id="25" creationId="{20954243-0A05-DA48-AED2-43CFC9BDBCCC}"/>
          </ac:cxnSpMkLst>
        </pc:cxnChg>
        <pc:cxnChg chg="mod">
          <ac:chgData name="Weihua Hu" userId="9989cbae-e768-48b4-bcc8-7120afda6378" providerId="ADAL" clId="{A13F9EAD-9D4D-5043-881D-E986D88C8A8B}" dt="2021-02-08T19:30:48.385" v="11147"/>
          <ac:cxnSpMkLst>
            <pc:docMk/>
            <pc:sldMk cId="310716089" sldId="1812"/>
            <ac:cxnSpMk id="31" creationId="{FA65D297-F92B-F34A-8979-172EACBA3F1B}"/>
          </ac:cxnSpMkLst>
        </pc:cxnChg>
        <pc:cxnChg chg="mod">
          <ac:chgData name="Weihua Hu" userId="9989cbae-e768-48b4-bcc8-7120afda6378" providerId="ADAL" clId="{A13F9EAD-9D4D-5043-881D-E986D88C8A8B}" dt="2021-02-08T19:30:48.385" v="11147"/>
          <ac:cxnSpMkLst>
            <pc:docMk/>
            <pc:sldMk cId="310716089" sldId="1812"/>
            <ac:cxnSpMk id="34" creationId="{DBF5D6BE-049A-2547-9F6C-97AB828C2AD2}"/>
          </ac:cxnSpMkLst>
        </pc:cxnChg>
        <pc:cxnChg chg="mod">
          <ac:chgData name="Weihua Hu" userId="9989cbae-e768-48b4-bcc8-7120afda6378" providerId="ADAL" clId="{A13F9EAD-9D4D-5043-881D-E986D88C8A8B}" dt="2021-02-08T19:30:48.385" v="11147"/>
          <ac:cxnSpMkLst>
            <pc:docMk/>
            <pc:sldMk cId="310716089" sldId="1812"/>
            <ac:cxnSpMk id="35" creationId="{75BA060A-DB7E-E94B-8F13-0DEC81BC5157}"/>
          </ac:cxnSpMkLst>
        </pc:cxnChg>
        <pc:cxnChg chg="mod">
          <ac:chgData name="Weihua Hu" userId="9989cbae-e768-48b4-bcc8-7120afda6378" providerId="ADAL" clId="{A13F9EAD-9D4D-5043-881D-E986D88C8A8B}" dt="2021-02-08T19:30:48.385" v="11147"/>
          <ac:cxnSpMkLst>
            <pc:docMk/>
            <pc:sldMk cId="310716089" sldId="1812"/>
            <ac:cxnSpMk id="36" creationId="{C5A6762D-6F2C-EF42-BFCC-A0A91AF02022}"/>
          </ac:cxnSpMkLst>
        </pc:cxnChg>
        <pc:cxnChg chg="mod">
          <ac:chgData name="Weihua Hu" userId="9989cbae-e768-48b4-bcc8-7120afda6378" providerId="ADAL" clId="{A13F9EAD-9D4D-5043-881D-E986D88C8A8B}" dt="2021-02-08T19:30:48.385" v="11147"/>
          <ac:cxnSpMkLst>
            <pc:docMk/>
            <pc:sldMk cId="310716089" sldId="1812"/>
            <ac:cxnSpMk id="37" creationId="{6CDDF7F2-641E-5D4D-8FE3-B92E270D4BB6}"/>
          </ac:cxnSpMkLst>
        </pc:cxnChg>
        <pc:cxnChg chg="mod">
          <ac:chgData name="Weihua Hu" userId="9989cbae-e768-48b4-bcc8-7120afda6378" providerId="ADAL" clId="{A13F9EAD-9D4D-5043-881D-E986D88C8A8B}" dt="2021-02-08T19:30:48.385" v="11147"/>
          <ac:cxnSpMkLst>
            <pc:docMk/>
            <pc:sldMk cId="310716089" sldId="1812"/>
            <ac:cxnSpMk id="43" creationId="{BEA357C5-2BA8-F14C-9A5B-37A143600E00}"/>
          </ac:cxnSpMkLst>
        </pc:cxnChg>
        <pc:cxnChg chg="mod">
          <ac:chgData name="Weihua Hu" userId="9989cbae-e768-48b4-bcc8-7120afda6378" providerId="ADAL" clId="{A13F9EAD-9D4D-5043-881D-E986D88C8A8B}" dt="2021-02-08T19:30:48.385" v="11147"/>
          <ac:cxnSpMkLst>
            <pc:docMk/>
            <pc:sldMk cId="310716089" sldId="1812"/>
            <ac:cxnSpMk id="44" creationId="{4C94CD1E-AC25-9F46-83BE-62DA29ABBB65}"/>
          </ac:cxnSpMkLst>
        </pc:cxnChg>
        <pc:cxnChg chg="mod">
          <ac:chgData name="Weihua Hu" userId="9989cbae-e768-48b4-bcc8-7120afda6378" providerId="ADAL" clId="{A13F9EAD-9D4D-5043-881D-E986D88C8A8B}" dt="2021-02-08T19:30:48.385" v="11147"/>
          <ac:cxnSpMkLst>
            <pc:docMk/>
            <pc:sldMk cId="310716089" sldId="1812"/>
            <ac:cxnSpMk id="45" creationId="{765E9794-5382-0345-8BDE-28649841CDE3}"/>
          </ac:cxnSpMkLst>
        </pc:cxnChg>
        <pc:cxnChg chg="mod">
          <ac:chgData name="Weihua Hu" userId="9989cbae-e768-48b4-bcc8-7120afda6378" providerId="ADAL" clId="{A13F9EAD-9D4D-5043-881D-E986D88C8A8B}" dt="2021-02-08T19:30:48.385" v="11147"/>
          <ac:cxnSpMkLst>
            <pc:docMk/>
            <pc:sldMk cId="310716089" sldId="1812"/>
            <ac:cxnSpMk id="46" creationId="{58B1003E-A9D4-E344-AF69-C3D9BE1EBC47}"/>
          </ac:cxnSpMkLst>
        </pc:cxnChg>
        <pc:cxnChg chg="mod">
          <ac:chgData name="Weihua Hu" userId="9989cbae-e768-48b4-bcc8-7120afda6378" providerId="ADAL" clId="{A13F9EAD-9D4D-5043-881D-E986D88C8A8B}" dt="2021-02-08T19:30:48.385" v="11147"/>
          <ac:cxnSpMkLst>
            <pc:docMk/>
            <pc:sldMk cId="310716089" sldId="1812"/>
            <ac:cxnSpMk id="47" creationId="{69486BF6-9BC8-1A4B-B9E5-E0A0CC262A11}"/>
          </ac:cxnSpMkLst>
        </pc:cxnChg>
        <pc:cxnChg chg="mod">
          <ac:chgData name="Weihua Hu" userId="9989cbae-e768-48b4-bcc8-7120afda6378" providerId="ADAL" clId="{A13F9EAD-9D4D-5043-881D-E986D88C8A8B}" dt="2021-02-08T19:30:48.385" v="11147"/>
          <ac:cxnSpMkLst>
            <pc:docMk/>
            <pc:sldMk cId="310716089" sldId="1812"/>
            <ac:cxnSpMk id="53" creationId="{8D61EE38-219A-C34F-B49A-CC88E83D29BC}"/>
          </ac:cxnSpMkLst>
        </pc:cxnChg>
        <pc:cxnChg chg="mod">
          <ac:chgData name="Weihua Hu" userId="9989cbae-e768-48b4-bcc8-7120afda6378" providerId="ADAL" clId="{A13F9EAD-9D4D-5043-881D-E986D88C8A8B}" dt="2021-02-08T19:30:48.385" v="11147"/>
          <ac:cxnSpMkLst>
            <pc:docMk/>
            <pc:sldMk cId="310716089" sldId="1812"/>
            <ac:cxnSpMk id="55" creationId="{FEA104FB-035C-3B40-9B3F-E7E3E3300F70}"/>
          </ac:cxnSpMkLst>
        </pc:cxnChg>
        <pc:cxnChg chg="mod">
          <ac:chgData name="Weihua Hu" userId="9989cbae-e768-48b4-bcc8-7120afda6378" providerId="ADAL" clId="{A13F9EAD-9D4D-5043-881D-E986D88C8A8B}" dt="2021-02-08T19:30:48.385" v="11147"/>
          <ac:cxnSpMkLst>
            <pc:docMk/>
            <pc:sldMk cId="310716089" sldId="1812"/>
            <ac:cxnSpMk id="56" creationId="{6138E256-6B6D-784A-B446-A003A2B8746D}"/>
          </ac:cxnSpMkLst>
        </pc:cxnChg>
        <pc:cxnChg chg="mod">
          <ac:chgData name="Weihua Hu" userId="9989cbae-e768-48b4-bcc8-7120afda6378" providerId="ADAL" clId="{A13F9EAD-9D4D-5043-881D-E986D88C8A8B}" dt="2021-02-08T19:30:48.385" v="11147"/>
          <ac:cxnSpMkLst>
            <pc:docMk/>
            <pc:sldMk cId="310716089" sldId="1812"/>
            <ac:cxnSpMk id="58" creationId="{6AECEB35-8370-5047-BB58-11BB4A8BA40D}"/>
          </ac:cxnSpMkLst>
        </pc:cxnChg>
        <pc:cxnChg chg="mod">
          <ac:chgData name="Weihua Hu" userId="9989cbae-e768-48b4-bcc8-7120afda6378" providerId="ADAL" clId="{A13F9EAD-9D4D-5043-881D-E986D88C8A8B}" dt="2021-02-08T19:30:48.385" v="11147"/>
          <ac:cxnSpMkLst>
            <pc:docMk/>
            <pc:sldMk cId="310716089" sldId="1812"/>
            <ac:cxnSpMk id="63" creationId="{7CEC01E6-59B4-8D4C-BD68-818D46F35445}"/>
          </ac:cxnSpMkLst>
        </pc:cxnChg>
        <pc:cxnChg chg="mod">
          <ac:chgData name="Weihua Hu" userId="9989cbae-e768-48b4-bcc8-7120afda6378" providerId="ADAL" clId="{A13F9EAD-9D4D-5043-881D-E986D88C8A8B}" dt="2021-02-08T19:30:48.385" v="11147"/>
          <ac:cxnSpMkLst>
            <pc:docMk/>
            <pc:sldMk cId="310716089" sldId="1812"/>
            <ac:cxnSpMk id="66" creationId="{DD939604-96B2-2348-8782-8EE6F38DE668}"/>
          </ac:cxnSpMkLst>
        </pc:cxnChg>
        <pc:cxnChg chg="mod">
          <ac:chgData name="Weihua Hu" userId="9989cbae-e768-48b4-bcc8-7120afda6378" providerId="ADAL" clId="{A13F9EAD-9D4D-5043-881D-E986D88C8A8B}" dt="2021-02-08T19:30:48.385" v="11147"/>
          <ac:cxnSpMkLst>
            <pc:docMk/>
            <pc:sldMk cId="310716089" sldId="1812"/>
            <ac:cxnSpMk id="67" creationId="{14F7DEBB-0A42-F04A-8F51-F2B358C9FB16}"/>
          </ac:cxnSpMkLst>
        </pc:cxnChg>
        <pc:cxnChg chg="mod">
          <ac:chgData name="Weihua Hu" userId="9989cbae-e768-48b4-bcc8-7120afda6378" providerId="ADAL" clId="{A13F9EAD-9D4D-5043-881D-E986D88C8A8B}" dt="2021-02-08T19:30:48.385" v="11147"/>
          <ac:cxnSpMkLst>
            <pc:docMk/>
            <pc:sldMk cId="310716089" sldId="1812"/>
            <ac:cxnSpMk id="68" creationId="{FAC609A1-0EE7-9746-9F9C-5A22F1C0C02E}"/>
          </ac:cxnSpMkLst>
        </pc:cxnChg>
        <pc:cxnChg chg="mod">
          <ac:chgData name="Weihua Hu" userId="9989cbae-e768-48b4-bcc8-7120afda6378" providerId="ADAL" clId="{A13F9EAD-9D4D-5043-881D-E986D88C8A8B}" dt="2021-02-08T19:30:48.385" v="11147"/>
          <ac:cxnSpMkLst>
            <pc:docMk/>
            <pc:sldMk cId="310716089" sldId="1812"/>
            <ac:cxnSpMk id="69" creationId="{FEB21CBD-0686-4540-B0BB-49D8F82F5282}"/>
          </ac:cxnSpMkLst>
        </pc:cxnChg>
        <pc:cxnChg chg="mod">
          <ac:chgData name="Weihua Hu" userId="9989cbae-e768-48b4-bcc8-7120afda6378" providerId="ADAL" clId="{A13F9EAD-9D4D-5043-881D-E986D88C8A8B}" dt="2021-02-08T19:30:48.385" v="11147"/>
          <ac:cxnSpMkLst>
            <pc:docMk/>
            <pc:sldMk cId="310716089" sldId="1812"/>
            <ac:cxnSpMk id="74" creationId="{A97E2839-38DE-8247-88F9-CACE99AF00DB}"/>
          </ac:cxnSpMkLst>
        </pc:cxnChg>
        <pc:cxnChg chg="mod">
          <ac:chgData name="Weihua Hu" userId="9989cbae-e768-48b4-bcc8-7120afda6378" providerId="ADAL" clId="{A13F9EAD-9D4D-5043-881D-E986D88C8A8B}" dt="2021-02-08T19:30:48.385" v="11147"/>
          <ac:cxnSpMkLst>
            <pc:docMk/>
            <pc:sldMk cId="310716089" sldId="1812"/>
            <ac:cxnSpMk id="75" creationId="{0A020EB5-B79C-1945-B0EB-CEE0FFCDE1B6}"/>
          </ac:cxnSpMkLst>
        </pc:cxnChg>
        <pc:cxnChg chg="mod">
          <ac:chgData name="Weihua Hu" userId="9989cbae-e768-48b4-bcc8-7120afda6378" providerId="ADAL" clId="{A13F9EAD-9D4D-5043-881D-E986D88C8A8B}" dt="2021-02-08T19:30:48.385" v="11147"/>
          <ac:cxnSpMkLst>
            <pc:docMk/>
            <pc:sldMk cId="310716089" sldId="1812"/>
            <ac:cxnSpMk id="76" creationId="{301EC7CE-347E-A645-8639-3D8E29FE7E69}"/>
          </ac:cxnSpMkLst>
        </pc:cxnChg>
        <pc:cxnChg chg="mod">
          <ac:chgData name="Weihua Hu" userId="9989cbae-e768-48b4-bcc8-7120afda6378" providerId="ADAL" clId="{A13F9EAD-9D4D-5043-881D-E986D88C8A8B}" dt="2021-02-08T19:30:48.385" v="11147"/>
          <ac:cxnSpMkLst>
            <pc:docMk/>
            <pc:sldMk cId="310716089" sldId="1812"/>
            <ac:cxnSpMk id="77" creationId="{79BC2C98-9259-C340-9EC7-1295952C7C20}"/>
          </ac:cxnSpMkLst>
        </pc:cxnChg>
        <pc:cxnChg chg="mod">
          <ac:chgData name="Weihua Hu" userId="9989cbae-e768-48b4-bcc8-7120afda6378" providerId="ADAL" clId="{A13F9EAD-9D4D-5043-881D-E986D88C8A8B}" dt="2021-02-08T19:30:48.385" v="11147"/>
          <ac:cxnSpMkLst>
            <pc:docMk/>
            <pc:sldMk cId="310716089" sldId="1812"/>
            <ac:cxnSpMk id="83" creationId="{DE356AFE-E789-6340-B25E-DAB9AFE223D5}"/>
          </ac:cxnSpMkLst>
        </pc:cxnChg>
        <pc:cxnChg chg="mod">
          <ac:chgData name="Weihua Hu" userId="9989cbae-e768-48b4-bcc8-7120afda6378" providerId="ADAL" clId="{A13F9EAD-9D4D-5043-881D-E986D88C8A8B}" dt="2021-02-08T19:30:48.385" v="11147"/>
          <ac:cxnSpMkLst>
            <pc:docMk/>
            <pc:sldMk cId="310716089" sldId="1812"/>
            <ac:cxnSpMk id="86" creationId="{44868162-DF0A-4C4D-912E-609B93E16387}"/>
          </ac:cxnSpMkLst>
        </pc:cxnChg>
        <pc:cxnChg chg="mod">
          <ac:chgData name="Weihua Hu" userId="9989cbae-e768-48b4-bcc8-7120afda6378" providerId="ADAL" clId="{A13F9EAD-9D4D-5043-881D-E986D88C8A8B}" dt="2021-02-08T19:30:48.385" v="11147"/>
          <ac:cxnSpMkLst>
            <pc:docMk/>
            <pc:sldMk cId="310716089" sldId="1812"/>
            <ac:cxnSpMk id="87" creationId="{BECE500B-FE13-574A-BF81-D4B76707847D}"/>
          </ac:cxnSpMkLst>
        </pc:cxnChg>
        <pc:cxnChg chg="mod">
          <ac:chgData name="Weihua Hu" userId="9989cbae-e768-48b4-bcc8-7120afda6378" providerId="ADAL" clId="{A13F9EAD-9D4D-5043-881D-E986D88C8A8B}" dt="2021-02-08T19:30:48.385" v="11147"/>
          <ac:cxnSpMkLst>
            <pc:docMk/>
            <pc:sldMk cId="310716089" sldId="1812"/>
            <ac:cxnSpMk id="88" creationId="{33B75652-B7D7-A843-86F3-B7B71685AE8A}"/>
          </ac:cxnSpMkLst>
        </pc:cxnChg>
        <pc:cxnChg chg="mod">
          <ac:chgData name="Weihua Hu" userId="9989cbae-e768-48b4-bcc8-7120afda6378" providerId="ADAL" clId="{A13F9EAD-9D4D-5043-881D-E986D88C8A8B}" dt="2021-02-08T19:30:48.385" v="11147"/>
          <ac:cxnSpMkLst>
            <pc:docMk/>
            <pc:sldMk cId="310716089" sldId="1812"/>
            <ac:cxnSpMk id="89" creationId="{B176C868-9794-6A41-AD8E-5E6524551A19}"/>
          </ac:cxnSpMkLst>
        </pc:cxnChg>
        <pc:cxnChg chg="mod">
          <ac:chgData name="Weihua Hu" userId="9989cbae-e768-48b4-bcc8-7120afda6378" providerId="ADAL" clId="{A13F9EAD-9D4D-5043-881D-E986D88C8A8B}" dt="2021-02-08T19:30:48.385" v="11147"/>
          <ac:cxnSpMkLst>
            <pc:docMk/>
            <pc:sldMk cId="310716089" sldId="1812"/>
            <ac:cxnSpMk id="93" creationId="{6F5E7928-A940-F540-AFE0-84EAB3959D36}"/>
          </ac:cxnSpMkLst>
        </pc:cxnChg>
        <pc:cxnChg chg="mod">
          <ac:chgData name="Weihua Hu" userId="9989cbae-e768-48b4-bcc8-7120afda6378" providerId="ADAL" clId="{A13F9EAD-9D4D-5043-881D-E986D88C8A8B}" dt="2021-02-08T19:30:48.385" v="11147"/>
          <ac:cxnSpMkLst>
            <pc:docMk/>
            <pc:sldMk cId="310716089" sldId="1812"/>
            <ac:cxnSpMk id="94" creationId="{24F470A0-4AF9-4941-A8D2-7002541C66E1}"/>
          </ac:cxnSpMkLst>
        </pc:cxnChg>
        <pc:cxnChg chg="mod">
          <ac:chgData name="Weihua Hu" userId="9989cbae-e768-48b4-bcc8-7120afda6378" providerId="ADAL" clId="{A13F9EAD-9D4D-5043-881D-E986D88C8A8B}" dt="2021-02-08T19:30:48.385" v="11147"/>
          <ac:cxnSpMkLst>
            <pc:docMk/>
            <pc:sldMk cId="310716089" sldId="1812"/>
            <ac:cxnSpMk id="95" creationId="{0B6AE1AB-5009-4947-9435-53B77B17A419}"/>
          </ac:cxnSpMkLst>
        </pc:cxnChg>
        <pc:cxnChg chg="mod">
          <ac:chgData name="Weihua Hu" userId="9989cbae-e768-48b4-bcc8-7120afda6378" providerId="ADAL" clId="{A13F9EAD-9D4D-5043-881D-E986D88C8A8B}" dt="2021-02-08T19:30:48.385" v="11147"/>
          <ac:cxnSpMkLst>
            <pc:docMk/>
            <pc:sldMk cId="310716089" sldId="1812"/>
            <ac:cxnSpMk id="100" creationId="{C7F6ED0F-B327-864F-BB8A-471A118F6635}"/>
          </ac:cxnSpMkLst>
        </pc:cxnChg>
        <pc:cxnChg chg="mod">
          <ac:chgData name="Weihua Hu" userId="9989cbae-e768-48b4-bcc8-7120afda6378" providerId="ADAL" clId="{A13F9EAD-9D4D-5043-881D-E986D88C8A8B}" dt="2021-02-08T19:30:48.385" v="11147"/>
          <ac:cxnSpMkLst>
            <pc:docMk/>
            <pc:sldMk cId="310716089" sldId="1812"/>
            <ac:cxnSpMk id="102" creationId="{877A07FD-0E15-C248-A88E-1CBC2DA127B0}"/>
          </ac:cxnSpMkLst>
        </pc:cxnChg>
        <pc:cxnChg chg="mod">
          <ac:chgData name="Weihua Hu" userId="9989cbae-e768-48b4-bcc8-7120afda6378" providerId="ADAL" clId="{A13F9EAD-9D4D-5043-881D-E986D88C8A8B}" dt="2021-02-08T19:30:48.385" v="11147"/>
          <ac:cxnSpMkLst>
            <pc:docMk/>
            <pc:sldMk cId="310716089" sldId="1812"/>
            <ac:cxnSpMk id="103" creationId="{FEF38E6B-23A7-5046-BD42-DEC624BD40DC}"/>
          </ac:cxnSpMkLst>
        </pc:cxnChg>
        <pc:cxnChg chg="mod">
          <ac:chgData name="Weihua Hu" userId="9989cbae-e768-48b4-bcc8-7120afda6378" providerId="ADAL" clId="{A13F9EAD-9D4D-5043-881D-E986D88C8A8B}" dt="2021-02-08T19:30:48.385" v="11147"/>
          <ac:cxnSpMkLst>
            <pc:docMk/>
            <pc:sldMk cId="310716089" sldId="1812"/>
            <ac:cxnSpMk id="106" creationId="{7815D541-A5A9-9443-90BA-5A451B5E8675}"/>
          </ac:cxnSpMkLst>
        </pc:cxnChg>
        <pc:cxnChg chg="mod">
          <ac:chgData name="Weihua Hu" userId="9989cbae-e768-48b4-bcc8-7120afda6378" providerId="ADAL" clId="{A13F9EAD-9D4D-5043-881D-E986D88C8A8B}" dt="2021-02-08T19:30:48.385" v="11147"/>
          <ac:cxnSpMkLst>
            <pc:docMk/>
            <pc:sldMk cId="310716089" sldId="1812"/>
            <ac:cxnSpMk id="107" creationId="{FB75F5D5-A9DE-EC46-BACE-EF9D1D5EFE1D}"/>
          </ac:cxnSpMkLst>
        </pc:cxnChg>
        <pc:cxnChg chg="add mod">
          <ac:chgData name="Weihua Hu" userId="9989cbae-e768-48b4-bcc8-7120afda6378" providerId="ADAL" clId="{A13F9EAD-9D4D-5043-881D-E986D88C8A8B}" dt="2021-02-08T23:23:54.520" v="15382" actId="692"/>
          <ac:cxnSpMkLst>
            <pc:docMk/>
            <pc:sldMk cId="310716089" sldId="1812"/>
            <ac:cxnSpMk id="114" creationId="{3076BCFA-1147-C64E-8D46-B417CAE7F3CF}"/>
          </ac:cxnSpMkLst>
        </pc:cxnChg>
        <pc:cxnChg chg="add mod">
          <ac:chgData name="Weihua Hu" userId="9989cbae-e768-48b4-bcc8-7120afda6378" providerId="ADAL" clId="{A13F9EAD-9D4D-5043-881D-E986D88C8A8B}" dt="2021-02-08T23:23:54.520" v="15382" actId="692"/>
          <ac:cxnSpMkLst>
            <pc:docMk/>
            <pc:sldMk cId="310716089" sldId="1812"/>
            <ac:cxnSpMk id="122" creationId="{B512819F-22A7-624A-A97F-87500EB2A2F5}"/>
          </ac:cxnSpMkLst>
        </pc:cxnChg>
        <pc:cxnChg chg="add mod">
          <ac:chgData name="Weihua Hu" userId="9989cbae-e768-48b4-bcc8-7120afda6378" providerId="ADAL" clId="{A13F9EAD-9D4D-5043-881D-E986D88C8A8B}" dt="2021-02-08T23:23:54.520" v="15382" actId="692"/>
          <ac:cxnSpMkLst>
            <pc:docMk/>
            <pc:sldMk cId="310716089" sldId="1812"/>
            <ac:cxnSpMk id="126" creationId="{8C099CB7-9C35-5A48-BB42-999B0239125D}"/>
          </ac:cxnSpMkLst>
        </pc:cxnChg>
        <pc:cxnChg chg="add mod">
          <ac:chgData name="Weihua Hu" userId="9989cbae-e768-48b4-bcc8-7120afda6378" providerId="ADAL" clId="{A13F9EAD-9D4D-5043-881D-E986D88C8A8B}" dt="2021-02-08T23:23:54.520" v="15382" actId="692"/>
          <ac:cxnSpMkLst>
            <pc:docMk/>
            <pc:sldMk cId="310716089" sldId="1812"/>
            <ac:cxnSpMk id="131" creationId="{67748113-3840-AE46-A05F-907FEA199614}"/>
          </ac:cxnSpMkLst>
        </pc:cxnChg>
        <pc:cxnChg chg="add mod">
          <ac:chgData name="Weihua Hu" userId="9989cbae-e768-48b4-bcc8-7120afda6378" providerId="ADAL" clId="{A13F9EAD-9D4D-5043-881D-E986D88C8A8B}" dt="2021-02-08T23:23:54.520" v="15382" actId="692"/>
          <ac:cxnSpMkLst>
            <pc:docMk/>
            <pc:sldMk cId="310716089" sldId="1812"/>
            <ac:cxnSpMk id="134" creationId="{B4088CAB-CD9F-A14B-BADA-6E5D12E5849A}"/>
          </ac:cxnSpMkLst>
        </pc:cxnChg>
      </pc:sldChg>
      <pc:sldChg chg="add del">
        <pc:chgData name="Weihua Hu" userId="9989cbae-e768-48b4-bcc8-7120afda6378" providerId="ADAL" clId="{A13F9EAD-9D4D-5043-881D-E986D88C8A8B}" dt="2021-02-08T19:30:11.020" v="11084" actId="2696"/>
        <pc:sldMkLst>
          <pc:docMk/>
          <pc:sldMk cId="2574433672" sldId="1812"/>
        </pc:sldMkLst>
      </pc:sldChg>
      <pc:sldChg chg="addSp modSp new mod">
        <pc:chgData name="Weihua Hu" userId="9989cbae-e768-48b4-bcc8-7120afda6378" providerId="ADAL" clId="{A13F9EAD-9D4D-5043-881D-E986D88C8A8B}" dt="2021-02-08T23:24:16.405" v="15387" actId="207"/>
        <pc:sldMkLst>
          <pc:docMk/>
          <pc:sldMk cId="3222180525" sldId="1813"/>
        </pc:sldMkLst>
        <pc:spChg chg="mod">
          <ac:chgData name="Weihua Hu" userId="9989cbae-e768-48b4-bcc8-7120afda6378" providerId="ADAL" clId="{A13F9EAD-9D4D-5043-881D-E986D88C8A8B}" dt="2021-02-08T19:34:38.209" v="11285" actId="20577"/>
          <ac:spMkLst>
            <pc:docMk/>
            <pc:sldMk cId="3222180525" sldId="1813"/>
            <ac:spMk id="2" creationId="{50F9BAE2-1E64-214C-8B32-478D20D5359C}"/>
          </ac:spMkLst>
        </pc:spChg>
        <pc:spChg chg="mod">
          <ac:chgData name="Weihua Hu" userId="9989cbae-e768-48b4-bcc8-7120afda6378" providerId="ADAL" clId="{A13F9EAD-9D4D-5043-881D-E986D88C8A8B}" dt="2021-02-08T23:24:16.405" v="15387" actId="207"/>
          <ac:spMkLst>
            <pc:docMk/>
            <pc:sldMk cId="3222180525" sldId="1813"/>
            <ac:spMk id="3" creationId="{D4471796-D9F9-2942-9954-69924899A20B}"/>
          </ac:spMkLst>
        </pc:spChg>
        <pc:spChg chg="add mod">
          <ac:chgData name="Weihua Hu" userId="9989cbae-e768-48b4-bcc8-7120afda6378" providerId="ADAL" clId="{A13F9EAD-9D4D-5043-881D-E986D88C8A8B}" dt="2021-02-08T23:23:38.610" v="15381" actId="207"/>
          <ac:spMkLst>
            <pc:docMk/>
            <pc:sldMk cId="3222180525" sldId="1813"/>
            <ac:spMk id="7" creationId="{9F58418C-702E-1540-A758-EE0338E00AF5}"/>
          </ac:spMkLst>
        </pc:spChg>
        <pc:spChg chg="add mod">
          <ac:chgData name="Weihua Hu" userId="9989cbae-e768-48b4-bcc8-7120afda6378" providerId="ADAL" clId="{A13F9EAD-9D4D-5043-881D-E986D88C8A8B}" dt="2021-02-08T23:23:38.610" v="15381" actId="207"/>
          <ac:spMkLst>
            <pc:docMk/>
            <pc:sldMk cId="3222180525" sldId="1813"/>
            <ac:spMk id="8" creationId="{E3DDB240-DCDF-DC4A-969E-056EADEEA7AF}"/>
          </ac:spMkLst>
        </pc:spChg>
        <pc:spChg chg="add mod">
          <ac:chgData name="Weihua Hu" userId="9989cbae-e768-48b4-bcc8-7120afda6378" providerId="ADAL" clId="{A13F9EAD-9D4D-5043-881D-E986D88C8A8B}" dt="2021-02-08T23:23:38.610" v="15381" actId="207"/>
          <ac:spMkLst>
            <pc:docMk/>
            <pc:sldMk cId="3222180525" sldId="1813"/>
            <ac:spMk id="9" creationId="{FAC910F5-2080-B749-A5C9-E25CAED8DF85}"/>
          </ac:spMkLst>
        </pc:spChg>
        <pc:spChg chg="add mod">
          <ac:chgData name="Weihua Hu" userId="9989cbae-e768-48b4-bcc8-7120afda6378" providerId="ADAL" clId="{A13F9EAD-9D4D-5043-881D-E986D88C8A8B}" dt="2021-02-08T23:23:38.610" v="15381" actId="207"/>
          <ac:spMkLst>
            <pc:docMk/>
            <pc:sldMk cId="3222180525" sldId="1813"/>
            <ac:spMk id="10" creationId="{E54A2985-74EB-F545-B269-B2564A2E5745}"/>
          </ac:spMkLst>
        </pc:spChg>
        <pc:spChg chg="add mod">
          <ac:chgData name="Weihua Hu" userId="9989cbae-e768-48b4-bcc8-7120afda6378" providerId="ADAL" clId="{A13F9EAD-9D4D-5043-881D-E986D88C8A8B}" dt="2021-02-08T23:23:38.610" v="15381" actId="207"/>
          <ac:spMkLst>
            <pc:docMk/>
            <pc:sldMk cId="3222180525" sldId="1813"/>
            <ac:spMk id="11" creationId="{83F372F9-AA05-FC41-B4ED-3A17DF141AF5}"/>
          </ac:spMkLst>
        </pc:spChg>
        <pc:spChg chg="add mod">
          <ac:chgData name="Weihua Hu" userId="9989cbae-e768-48b4-bcc8-7120afda6378" providerId="ADAL" clId="{A13F9EAD-9D4D-5043-881D-E986D88C8A8B}" dt="2021-02-08T23:23:38.610" v="15381" actId="207"/>
          <ac:spMkLst>
            <pc:docMk/>
            <pc:sldMk cId="3222180525" sldId="1813"/>
            <ac:spMk id="12" creationId="{AC0CDDCE-327F-EE4F-8645-47217A90186B}"/>
          </ac:spMkLst>
        </pc:spChg>
        <pc:spChg chg="add mod">
          <ac:chgData name="Weihua Hu" userId="9989cbae-e768-48b4-bcc8-7120afda6378" providerId="ADAL" clId="{A13F9EAD-9D4D-5043-881D-E986D88C8A8B}" dt="2021-02-08T23:23:38.610" v="15381" actId="207"/>
          <ac:spMkLst>
            <pc:docMk/>
            <pc:sldMk cId="3222180525" sldId="1813"/>
            <ac:spMk id="13" creationId="{91228835-D0E1-8A48-B162-3F4F0DB93B78}"/>
          </ac:spMkLst>
        </pc:spChg>
        <pc:spChg chg="add mod">
          <ac:chgData name="Weihua Hu" userId="9989cbae-e768-48b4-bcc8-7120afda6378" providerId="ADAL" clId="{A13F9EAD-9D4D-5043-881D-E986D88C8A8B}" dt="2021-02-08T23:23:38.610" v="15381" actId="207"/>
          <ac:spMkLst>
            <pc:docMk/>
            <pc:sldMk cId="3222180525" sldId="1813"/>
            <ac:spMk id="14" creationId="{6C4ADB1E-B9E5-634F-AA8A-5DE6FFB0DC00}"/>
          </ac:spMkLst>
        </pc:spChg>
        <pc:spChg chg="add mod">
          <ac:chgData name="Weihua Hu" userId="9989cbae-e768-48b4-bcc8-7120afda6378" providerId="ADAL" clId="{A13F9EAD-9D4D-5043-881D-E986D88C8A8B}" dt="2021-02-08T23:23:38.610" v="15381" actId="207"/>
          <ac:spMkLst>
            <pc:docMk/>
            <pc:sldMk cId="3222180525" sldId="1813"/>
            <ac:spMk id="15" creationId="{E295D1BD-A0D4-4446-BECD-208E22471474}"/>
          </ac:spMkLst>
        </pc:spChg>
        <pc:spChg chg="add mod">
          <ac:chgData name="Weihua Hu" userId="9989cbae-e768-48b4-bcc8-7120afda6378" providerId="ADAL" clId="{A13F9EAD-9D4D-5043-881D-E986D88C8A8B}" dt="2021-02-08T23:23:38.610" v="15381" actId="207"/>
          <ac:spMkLst>
            <pc:docMk/>
            <pc:sldMk cId="3222180525" sldId="1813"/>
            <ac:spMk id="16" creationId="{4016DB94-EFCC-AD4A-AA2B-088B4AF1D7E4}"/>
          </ac:spMkLst>
        </pc:spChg>
        <pc:spChg chg="add mod">
          <ac:chgData name="Weihua Hu" userId="9989cbae-e768-48b4-bcc8-7120afda6378" providerId="ADAL" clId="{A13F9EAD-9D4D-5043-881D-E986D88C8A8B}" dt="2021-02-08T23:23:38.610" v="15381" actId="207"/>
          <ac:spMkLst>
            <pc:docMk/>
            <pc:sldMk cId="3222180525" sldId="1813"/>
            <ac:spMk id="17" creationId="{9AB496EF-E2AF-4649-96F0-A68BE6153BF6}"/>
          </ac:spMkLst>
        </pc:spChg>
        <pc:spChg chg="add mod">
          <ac:chgData name="Weihua Hu" userId="9989cbae-e768-48b4-bcc8-7120afda6378" providerId="ADAL" clId="{A13F9EAD-9D4D-5043-881D-E986D88C8A8B}" dt="2021-02-08T23:24:09.151" v="15385" actId="207"/>
          <ac:spMkLst>
            <pc:docMk/>
            <pc:sldMk cId="3222180525" sldId="1813"/>
            <ac:spMk id="28" creationId="{3100C05F-75C3-6F40-AC48-A274594B1480}"/>
          </ac:spMkLst>
        </pc:spChg>
        <pc:grpChg chg="add mod">
          <ac:chgData name="Weihua Hu" userId="9989cbae-e768-48b4-bcc8-7120afda6378" providerId="ADAL" clId="{A13F9EAD-9D4D-5043-881D-E986D88C8A8B}" dt="2021-02-08T23:23:38.610" v="15381" actId="207"/>
          <ac:grpSpMkLst>
            <pc:docMk/>
            <pc:sldMk cId="3222180525" sldId="1813"/>
            <ac:grpSpMk id="29" creationId="{C84251E2-435E-E343-9633-6CCD3D7E0093}"/>
          </ac:grpSpMkLst>
        </pc:grpChg>
        <pc:cxnChg chg="add mod">
          <ac:chgData name="Weihua Hu" userId="9989cbae-e768-48b4-bcc8-7120afda6378" providerId="ADAL" clId="{A13F9EAD-9D4D-5043-881D-E986D88C8A8B}" dt="2021-02-08T23:24:04.184" v="15383" actId="692"/>
          <ac:cxnSpMkLst>
            <pc:docMk/>
            <pc:sldMk cId="3222180525" sldId="1813"/>
            <ac:cxnSpMk id="18" creationId="{CABA52DC-7F35-D64F-8B26-2B0C6B201A08}"/>
          </ac:cxnSpMkLst>
        </pc:cxnChg>
        <pc:cxnChg chg="add mod">
          <ac:chgData name="Weihua Hu" userId="9989cbae-e768-48b4-bcc8-7120afda6378" providerId="ADAL" clId="{A13F9EAD-9D4D-5043-881D-E986D88C8A8B}" dt="2021-02-08T23:24:04.184" v="15383" actId="692"/>
          <ac:cxnSpMkLst>
            <pc:docMk/>
            <pc:sldMk cId="3222180525" sldId="1813"/>
            <ac:cxnSpMk id="22" creationId="{B6EE243F-E46F-7043-9417-9499343A4591}"/>
          </ac:cxnSpMkLst>
        </pc:cxnChg>
        <pc:cxnChg chg="add mod">
          <ac:chgData name="Weihua Hu" userId="9989cbae-e768-48b4-bcc8-7120afda6378" providerId="ADAL" clId="{A13F9EAD-9D4D-5043-881D-E986D88C8A8B}" dt="2021-02-08T23:24:04.184" v="15383" actId="692"/>
          <ac:cxnSpMkLst>
            <pc:docMk/>
            <pc:sldMk cId="3222180525" sldId="1813"/>
            <ac:cxnSpMk id="25" creationId="{3AE96DB9-9E62-C140-AFB1-91477B4C37A5}"/>
          </ac:cxnSpMkLst>
        </pc:cxnChg>
      </pc:sldChg>
      <pc:sldChg chg="addSp delSp modSp new mod">
        <pc:chgData name="Weihua Hu" userId="9989cbae-e768-48b4-bcc8-7120afda6378" providerId="ADAL" clId="{A13F9EAD-9D4D-5043-881D-E986D88C8A8B}" dt="2021-02-08T23:30:01.795" v="15492" actId="1076"/>
        <pc:sldMkLst>
          <pc:docMk/>
          <pc:sldMk cId="1261015210" sldId="1814"/>
        </pc:sldMkLst>
        <pc:spChg chg="mod">
          <ac:chgData name="Weihua Hu" userId="9989cbae-e768-48b4-bcc8-7120afda6378" providerId="ADAL" clId="{A13F9EAD-9D4D-5043-881D-E986D88C8A8B}" dt="2021-02-08T23:27:31.198" v="15467"/>
          <ac:spMkLst>
            <pc:docMk/>
            <pc:sldMk cId="1261015210" sldId="1814"/>
            <ac:spMk id="2" creationId="{E58D3168-3324-BF4B-A247-8F323BB776A2}"/>
          </ac:spMkLst>
        </pc:spChg>
        <pc:spChg chg="mod">
          <ac:chgData name="Weihua Hu" userId="9989cbae-e768-48b4-bcc8-7120afda6378" providerId="ADAL" clId="{A13F9EAD-9D4D-5043-881D-E986D88C8A8B}" dt="2021-02-08T23:29:45.240" v="15491" actId="20577"/>
          <ac:spMkLst>
            <pc:docMk/>
            <pc:sldMk cId="1261015210" sldId="1814"/>
            <ac:spMk id="3" creationId="{FBA2D902-23E4-2A46-B2CE-E8C599171536}"/>
          </ac:spMkLst>
        </pc:spChg>
        <pc:spChg chg="mod">
          <ac:chgData name="Weihua Hu" userId="9989cbae-e768-48b4-bcc8-7120afda6378" providerId="ADAL" clId="{A13F9EAD-9D4D-5043-881D-E986D88C8A8B}" dt="2021-02-08T19:48:38.013" v="11564"/>
          <ac:spMkLst>
            <pc:docMk/>
            <pc:sldMk cId="1261015210" sldId="1814"/>
            <ac:spMk id="8" creationId="{1CE9065F-BC9F-BC4A-B975-37A19E7C601D}"/>
          </ac:spMkLst>
        </pc:spChg>
        <pc:spChg chg="mod">
          <ac:chgData name="Weihua Hu" userId="9989cbae-e768-48b4-bcc8-7120afda6378" providerId="ADAL" clId="{A13F9EAD-9D4D-5043-881D-E986D88C8A8B}" dt="2021-02-08T19:48:38.013" v="11564"/>
          <ac:spMkLst>
            <pc:docMk/>
            <pc:sldMk cId="1261015210" sldId="1814"/>
            <ac:spMk id="10" creationId="{23D4B449-2E0B-844B-8591-87613DFCC308}"/>
          </ac:spMkLst>
        </pc:spChg>
        <pc:spChg chg="mod">
          <ac:chgData name="Weihua Hu" userId="9989cbae-e768-48b4-bcc8-7120afda6378" providerId="ADAL" clId="{A13F9EAD-9D4D-5043-881D-E986D88C8A8B}" dt="2021-02-08T19:48:38.013" v="11564"/>
          <ac:spMkLst>
            <pc:docMk/>
            <pc:sldMk cId="1261015210" sldId="1814"/>
            <ac:spMk id="11" creationId="{FE01F5FC-D337-0E4D-BFF8-FCFD2D3616F0}"/>
          </ac:spMkLst>
        </pc:spChg>
        <pc:spChg chg="mod">
          <ac:chgData name="Weihua Hu" userId="9989cbae-e768-48b4-bcc8-7120afda6378" providerId="ADAL" clId="{A13F9EAD-9D4D-5043-881D-E986D88C8A8B}" dt="2021-02-08T19:48:38.013" v="11564"/>
          <ac:spMkLst>
            <pc:docMk/>
            <pc:sldMk cId="1261015210" sldId="1814"/>
            <ac:spMk id="16" creationId="{136C39B5-F87F-7540-9969-6115526C746A}"/>
          </ac:spMkLst>
        </pc:spChg>
        <pc:spChg chg="mod">
          <ac:chgData name="Weihua Hu" userId="9989cbae-e768-48b4-bcc8-7120afda6378" providerId="ADAL" clId="{A13F9EAD-9D4D-5043-881D-E986D88C8A8B}" dt="2021-02-08T19:48:38.013" v="11564"/>
          <ac:spMkLst>
            <pc:docMk/>
            <pc:sldMk cId="1261015210" sldId="1814"/>
            <ac:spMk id="17" creationId="{B4B863E7-D4FB-A346-B708-CDF6C8690C55}"/>
          </ac:spMkLst>
        </pc:spChg>
        <pc:spChg chg="mod">
          <ac:chgData name="Weihua Hu" userId="9989cbae-e768-48b4-bcc8-7120afda6378" providerId="ADAL" clId="{A13F9EAD-9D4D-5043-881D-E986D88C8A8B}" dt="2021-02-08T19:48:38.013" v="11564"/>
          <ac:spMkLst>
            <pc:docMk/>
            <pc:sldMk cId="1261015210" sldId="1814"/>
            <ac:spMk id="18" creationId="{0B3D3867-E1DA-0A47-9E69-D396192E6DBB}"/>
          </ac:spMkLst>
        </pc:spChg>
        <pc:spChg chg="mod">
          <ac:chgData name="Weihua Hu" userId="9989cbae-e768-48b4-bcc8-7120afda6378" providerId="ADAL" clId="{A13F9EAD-9D4D-5043-881D-E986D88C8A8B}" dt="2021-02-08T19:48:38.013" v="11564"/>
          <ac:spMkLst>
            <pc:docMk/>
            <pc:sldMk cId="1261015210" sldId="1814"/>
            <ac:spMk id="19" creationId="{812F1B74-F848-DD47-8784-4D69083AF7DA}"/>
          </ac:spMkLst>
        </pc:spChg>
        <pc:spChg chg="mod">
          <ac:chgData name="Weihua Hu" userId="9989cbae-e768-48b4-bcc8-7120afda6378" providerId="ADAL" clId="{A13F9EAD-9D4D-5043-881D-E986D88C8A8B}" dt="2021-02-08T19:48:38.013" v="11564"/>
          <ac:spMkLst>
            <pc:docMk/>
            <pc:sldMk cId="1261015210" sldId="1814"/>
            <ac:spMk id="20" creationId="{07EB7398-1CCA-BA4D-BD0C-42CFE3B64AFE}"/>
          </ac:spMkLst>
        </pc:spChg>
        <pc:spChg chg="mod">
          <ac:chgData name="Weihua Hu" userId="9989cbae-e768-48b4-bcc8-7120afda6378" providerId="ADAL" clId="{A13F9EAD-9D4D-5043-881D-E986D88C8A8B}" dt="2021-02-08T19:48:38.013" v="11564"/>
          <ac:spMkLst>
            <pc:docMk/>
            <pc:sldMk cId="1261015210" sldId="1814"/>
            <ac:spMk id="26" creationId="{E2942AF5-B5E7-0740-999B-0924E75CFDB5}"/>
          </ac:spMkLst>
        </pc:spChg>
        <pc:spChg chg="mod">
          <ac:chgData name="Weihua Hu" userId="9989cbae-e768-48b4-bcc8-7120afda6378" providerId="ADAL" clId="{A13F9EAD-9D4D-5043-881D-E986D88C8A8B}" dt="2021-02-08T19:48:38.013" v="11564"/>
          <ac:spMkLst>
            <pc:docMk/>
            <pc:sldMk cId="1261015210" sldId="1814"/>
            <ac:spMk id="27" creationId="{F83190FC-A6F7-E547-A807-4BD03A3E67DF}"/>
          </ac:spMkLst>
        </pc:spChg>
        <pc:spChg chg="mod">
          <ac:chgData name="Weihua Hu" userId="9989cbae-e768-48b4-bcc8-7120afda6378" providerId="ADAL" clId="{A13F9EAD-9D4D-5043-881D-E986D88C8A8B}" dt="2021-02-08T19:48:38.013" v="11564"/>
          <ac:spMkLst>
            <pc:docMk/>
            <pc:sldMk cId="1261015210" sldId="1814"/>
            <ac:spMk id="28" creationId="{7ACD8C15-F915-B847-9FA6-C298910E58A9}"/>
          </ac:spMkLst>
        </pc:spChg>
        <pc:spChg chg="mod">
          <ac:chgData name="Weihua Hu" userId="9989cbae-e768-48b4-bcc8-7120afda6378" providerId="ADAL" clId="{A13F9EAD-9D4D-5043-881D-E986D88C8A8B}" dt="2021-02-08T19:48:38.013" v="11564"/>
          <ac:spMkLst>
            <pc:docMk/>
            <pc:sldMk cId="1261015210" sldId="1814"/>
            <ac:spMk id="30" creationId="{517F6A8A-FB95-654E-8C3D-9B25F2EEB332}"/>
          </ac:spMkLst>
        </pc:spChg>
        <pc:spChg chg="mod">
          <ac:chgData name="Weihua Hu" userId="9989cbae-e768-48b4-bcc8-7120afda6378" providerId="ADAL" clId="{A13F9EAD-9D4D-5043-881D-E986D88C8A8B}" dt="2021-02-08T19:48:38.013" v="11564"/>
          <ac:spMkLst>
            <pc:docMk/>
            <pc:sldMk cId="1261015210" sldId="1814"/>
            <ac:spMk id="32" creationId="{BC10CD8B-3CEC-5340-9C8D-348DA431603A}"/>
          </ac:spMkLst>
        </pc:spChg>
        <pc:spChg chg="mod">
          <ac:chgData name="Weihua Hu" userId="9989cbae-e768-48b4-bcc8-7120afda6378" providerId="ADAL" clId="{A13F9EAD-9D4D-5043-881D-E986D88C8A8B}" dt="2021-02-08T19:48:38.013" v="11564"/>
          <ac:spMkLst>
            <pc:docMk/>
            <pc:sldMk cId="1261015210" sldId="1814"/>
            <ac:spMk id="33" creationId="{1EF9B67B-D2DA-F242-A903-B11D42493CD0}"/>
          </ac:spMkLst>
        </pc:spChg>
        <pc:spChg chg="mod">
          <ac:chgData name="Weihua Hu" userId="9989cbae-e768-48b4-bcc8-7120afda6378" providerId="ADAL" clId="{A13F9EAD-9D4D-5043-881D-E986D88C8A8B}" dt="2021-02-08T19:48:38.013" v="11564"/>
          <ac:spMkLst>
            <pc:docMk/>
            <pc:sldMk cId="1261015210" sldId="1814"/>
            <ac:spMk id="38" creationId="{470D5645-17D2-2B44-8F1C-2DD6C23BC552}"/>
          </ac:spMkLst>
        </pc:spChg>
        <pc:spChg chg="mod">
          <ac:chgData name="Weihua Hu" userId="9989cbae-e768-48b4-bcc8-7120afda6378" providerId="ADAL" clId="{A13F9EAD-9D4D-5043-881D-E986D88C8A8B}" dt="2021-02-08T19:48:38.013" v="11564"/>
          <ac:spMkLst>
            <pc:docMk/>
            <pc:sldMk cId="1261015210" sldId="1814"/>
            <ac:spMk id="39" creationId="{A7FC3534-497C-F948-A9FA-DFBB6825EC14}"/>
          </ac:spMkLst>
        </pc:spChg>
        <pc:spChg chg="mod">
          <ac:chgData name="Weihua Hu" userId="9989cbae-e768-48b4-bcc8-7120afda6378" providerId="ADAL" clId="{A13F9EAD-9D4D-5043-881D-E986D88C8A8B}" dt="2021-02-08T19:48:38.013" v="11564"/>
          <ac:spMkLst>
            <pc:docMk/>
            <pc:sldMk cId="1261015210" sldId="1814"/>
            <ac:spMk id="40" creationId="{14A4B2B8-3FFF-974D-B36A-F6387C386937}"/>
          </ac:spMkLst>
        </pc:spChg>
        <pc:spChg chg="mod">
          <ac:chgData name="Weihua Hu" userId="9989cbae-e768-48b4-bcc8-7120afda6378" providerId="ADAL" clId="{A13F9EAD-9D4D-5043-881D-E986D88C8A8B}" dt="2021-02-08T19:48:38.013" v="11564"/>
          <ac:spMkLst>
            <pc:docMk/>
            <pc:sldMk cId="1261015210" sldId="1814"/>
            <ac:spMk id="41" creationId="{EECDC761-DF00-5646-A773-8A15C8447946}"/>
          </ac:spMkLst>
        </pc:spChg>
        <pc:spChg chg="mod">
          <ac:chgData name="Weihua Hu" userId="9989cbae-e768-48b4-bcc8-7120afda6378" providerId="ADAL" clId="{A13F9EAD-9D4D-5043-881D-E986D88C8A8B}" dt="2021-02-08T19:48:38.013" v="11564"/>
          <ac:spMkLst>
            <pc:docMk/>
            <pc:sldMk cId="1261015210" sldId="1814"/>
            <ac:spMk id="42" creationId="{77E0F58F-6375-C84C-8E64-FFC966223BE1}"/>
          </ac:spMkLst>
        </pc:spChg>
        <pc:spChg chg="mod">
          <ac:chgData name="Weihua Hu" userId="9989cbae-e768-48b4-bcc8-7120afda6378" providerId="ADAL" clId="{A13F9EAD-9D4D-5043-881D-E986D88C8A8B}" dt="2021-02-08T19:48:38.013" v="11564"/>
          <ac:spMkLst>
            <pc:docMk/>
            <pc:sldMk cId="1261015210" sldId="1814"/>
            <ac:spMk id="48" creationId="{7F0CE5D9-0BA8-C543-A3C0-F66668FB8C61}"/>
          </ac:spMkLst>
        </pc:spChg>
        <pc:spChg chg="mod">
          <ac:chgData name="Weihua Hu" userId="9989cbae-e768-48b4-bcc8-7120afda6378" providerId="ADAL" clId="{A13F9EAD-9D4D-5043-881D-E986D88C8A8B}" dt="2021-02-08T19:48:38.013" v="11564"/>
          <ac:spMkLst>
            <pc:docMk/>
            <pc:sldMk cId="1261015210" sldId="1814"/>
            <ac:spMk id="49" creationId="{31651D66-183C-FF40-AAEC-B2A2C0ED6F49}"/>
          </ac:spMkLst>
        </pc:spChg>
        <pc:spChg chg="mod">
          <ac:chgData name="Weihua Hu" userId="9989cbae-e768-48b4-bcc8-7120afda6378" providerId="ADAL" clId="{A13F9EAD-9D4D-5043-881D-E986D88C8A8B}" dt="2021-02-08T19:48:38.013" v="11564"/>
          <ac:spMkLst>
            <pc:docMk/>
            <pc:sldMk cId="1261015210" sldId="1814"/>
            <ac:spMk id="50" creationId="{07E7DBCA-6A35-3844-82F6-6A92648C105F}"/>
          </ac:spMkLst>
        </pc:spChg>
        <pc:spChg chg="mod">
          <ac:chgData name="Weihua Hu" userId="9989cbae-e768-48b4-bcc8-7120afda6378" providerId="ADAL" clId="{A13F9EAD-9D4D-5043-881D-E986D88C8A8B}" dt="2021-02-08T19:48:38.013" v="11564"/>
          <ac:spMkLst>
            <pc:docMk/>
            <pc:sldMk cId="1261015210" sldId="1814"/>
            <ac:spMk id="52" creationId="{970E2144-38CC-8D45-B227-F777E2268813}"/>
          </ac:spMkLst>
        </pc:spChg>
        <pc:spChg chg="mod">
          <ac:chgData name="Weihua Hu" userId="9989cbae-e768-48b4-bcc8-7120afda6378" providerId="ADAL" clId="{A13F9EAD-9D4D-5043-881D-E986D88C8A8B}" dt="2021-02-08T19:48:38.013" v="11564"/>
          <ac:spMkLst>
            <pc:docMk/>
            <pc:sldMk cId="1261015210" sldId="1814"/>
            <ac:spMk id="54" creationId="{683A2366-9461-1148-8DAF-602022EA8EBC}"/>
          </ac:spMkLst>
        </pc:spChg>
        <pc:spChg chg="mod">
          <ac:chgData name="Weihua Hu" userId="9989cbae-e768-48b4-bcc8-7120afda6378" providerId="ADAL" clId="{A13F9EAD-9D4D-5043-881D-E986D88C8A8B}" dt="2021-02-08T19:48:38.013" v="11564"/>
          <ac:spMkLst>
            <pc:docMk/>
            <pc:sldMk cId="1261015210" sldId="1814"/>
            <ac:spMk id="57" creationId="{9E20F841-D0C1-D642-97F7-7D5BC9175C5C}"/>
          </ac:spMkLst>
        </pc:spChg>
        <pc:spChg chg="mod">
          <ac:chgData name="Weihua Hu" userId="9989cbae-e768-48b4-bcc8-7120afda6378" providerId="ADAL" clId="{A13F9EAD-9D4D-5043-881D-E986D88C8A8B}" dt="2021-02-08T19:48:38.013" v="11564"/>
          <ac:spMkLst>
            <pc:docMk/>
            <pc:sldMk cId="1261015210" sldId="1814"/>
            <ac:spMk id="59" creationId="{601CA821-A471-B747-BA4A-0F79FE2D0C3B}"/>
          </ac:spMkLst>
        </pc:spChg>
        <pc:spChg chg="mod">
          <ac:chgData name="Weihua Hu" userId="9989cbae-e768-48b4-bcc8-7120afda6378" providerId="ADAL" clId="{A13F9EAD-9D4D-5043-881D-E986D88C8A8B}" dt="2021-02-08T19:48:38.013" v="11564"/>
          <ac:spMkLst>
            <pc:docMk/>
            <pc:sldMk cId="1261015210" sldId="1814"/>
            <ac:spMk id="60" creationId="{910E1418-FE48-CB41-9C57-A442C5F49225}"/>
          </ac:spMkLst>
        </pc:spChg>
        <pc:spChg chg="mod">
          <ac:chgData name="Weihua Hu" userId="9989cbae-e768-48b4-bcc8-7120afda6378" providerId="ADAL" clId="{A13F9EAD-9D4D-5043-881D-E986D88C8A8B}" dt="2021-02-08T19:48:38.013" v="11564"/>
          <ac:spMkLst>
            <pc:docMk/>
            <pc:sldMk cId="1261015210" sldId="1814"/>
            <ac:spMk id="62" creationId="{A2254F9A-AA3D-2041-900F-DC03FBF0AA28}"/>
          </ac:spMkLst>
        </pc:spChg>
        <pc:spChg chg="mod">
          <ac:chgData name="Weihua Hu" userId="9989cbae-e768-48b4-bcc8-7120afda6378" providerId="ADAL" clId="{A13F9EAD-9D4D-5043-881D-E986D88C8A8B}" dt="2021-02-08T19:48:38.013" v="11564"/>
          <ac:spMkLst>
            <pc:docMk/>
            <pc:sldMk cId="1261015210" sldId="1814"/>
            <ac:spMk id="64" creationId="{F9921FF2-FC13-B94F-8D05-602EBECCC61C}"/>
          </ac:spMkLst>
        </pc:spChg>
        <pc:spChg chg="mod">
          <ac:chgData name="Weihua Hu" userId="9989cbae-e768-48b4-bcc8-7120afda6378" providerId="ADAL" clId="{A13F9EAD-9D4D-5043-881D-E986D88C8A8B}" dt="2021-02-08T19:48:38.013" v="11564"/>
          <ac:spMkLst>
            <pc:docMk/>
            <pc:sldMk cId="1261015210" sldId="1814"/>
            <ac:spMk id="65" creationId="{126711F2-B242-1747-AB9D-67AFC7F2015C}"/>
          </ac:spMkLst>
        </pc:spChg>
        <pc:spChg chg="mod">
          <ac:chgData name="Weihua Hu" userId="9989cbae-e768-48b4-bcc8-7120afda6378" providerId="ADAL" clId="{A13F9EAD-9D4D-5043-881D-E986D88C8A8B}" dt="2021-02-08T19:48:38.013" v="11564"/>
          <ac:spMkLst>
            <pc:docMk/>
            <pc:sldMk cId="1261015210" sldId="1814"/>
            <ac:spMk id="70" creationId="{4357391D-41B6-2B4C-8733-C4276DD40716}"/>
          </ac:spMkLst>
        </pc:spChg>
        <pc:spChg chg="mod">
          <ac:chgData name="Weihua Hu" userId="9989cbae-e768-48b4-bcc8-7120afda6378" providerId="ADAL" clId="{A13F9EAD-9D4D-5043-881D-E986D88C8A8B}" dt="2021-02-08T19:48:38.013" v="11564"/>
          <ac:spMkLst>
            <pc:docMk/>
            <pc:sldMk cId="1261015210" sldId="1814"/>
            <ac:spMk id="71" creationId="{9220DF33-707A-E545-9C1E-A205F450FDA9}"/>
          </ac:spMkLst>
        </pc:spChg>
        <pc:spChg chg="mod">
          <ac:chgData name="Weihua Hu" userId="9989cbae-e768-48b4-bcc8-7120afda6378" providerId="ADAL" clId="{A13F9EAD-9D4D-5043-881D-E986D88C8A8B}" dt="2021-02-08T19:48:38.013" v="11564"/>
          <ac:spMkLst>
            <pc:docMk/>
            <pc:sldMk cId="1261015210" sldId="1814"/>
            <ac:spMk id="72" creationId="{BE70C62A-12D0-B842-9749-32AEC7CDEA6A}"/>
          </ac:spMkLst>
        </pc:spChg>
        <pc:spChg chg="mod">
          <ac:chgData name="Weihua Hu" userId="9989cbae-e768-48b4-bcc8-7120afda6378" providerId="ADAL" clId="{A13F9EAD-9D4D-5043-881D-E986D88C8A8B}" dt="2021-02-08T19:48:38.013" v="11564"/>
          <ac:spMkLst>
            <pc:docMk/>
            <pc:sldMk cId="1261015210" sldId="1814"/>
            <ac:spMk id="73" creationId="{159F8AE1-19C7-C240-9035-B25A4725090B}"/>
          </ac:spMkLst>
        </pc:spChg>
        <pc:spChg chg="mod">
          <ac:chgData name="Weihua Hu" userId="9989cbae-e768-48b4-bcc8-7120afda6378" providerId="ADAL" clId="{A13F9EAD-9D4D-5043-881D-E986D88C8A8B}" dt="2021-02-08T19:48:38.013" v="11564"/>
          <ac:spMkLst>
            <pc:docMk/>
            <pc:sldMk cId="1261015210" sldId="1814"/>
            <ac:spMk id="78" creationId="{92F74AB6-A287-244F-9510-04E0E8A70C69}"/>
          </ac:spMkLst>
        </pc:spChg>
        <pc:spChg chg="mod">
          <ac:chgData name="Weihua Hu" userId="9989cbae-e768-48b4-bcc8-7120afda6378" providerId="ADAL" clId="{A13F9EAD-9D4D-5043-881D-E986D88C8A8B}" dt="2021-02-08T19:48:38.013" v="11564"/>
          <ac:spMkLst>
            <pc:docMk/>
            <pc:sldMk cId="1261015210" sldId="1814"/>
            <ac:spMk id="79" creationId="{951DB48F-B8D8-0247-A8D0-8CC94A455437}"/>
          </ac:spMkLst>
        </pc:spChg>
        <pc:spChg chg="mod">
          <ac:chgData name="Weihua Hu" userId="9989cbae-e768-48b4-bcc8-7120afda6378" providerId="ADAL" clId="{A13F9EAD-9D4D-5043-881D-E986D88C8A8B}" dt="2021-02-08T19:48:38.013" v="11564"/>
          <ac:spMkLst>
            <pc:docMk/>
            <pc:sldMk cId="1261015210" sldId="1814"/>
            <ac:spMk id="80" creationId="{E242F956-823A-7D47-B6ED-7360E263107E}"/>
          </ac:spMkLst>
        </pc:spChg>
        <pc:spChg chg="mod">
          <ac:chgData name="Weihua Hu" userId="9989cbae-e768-48b4-bcc8-7120afda6378" providerId="ADAL" clId="{A13F9EAD-9D4D-5043-881D-E986D88C8A8B}" dt="2021-02-08T19:48:38.013" v="11564"/>
          <ac:spMkLst>
            <pc:docMk/>
            <pc:sldMk cId="1261015210" sldId="1814"/>
            <ac:spMk id="82" creationId="{3028FD62-3B41-F544-B148-8A7BADA6FFC7}"/>
          </ac:spMkLst>
        </pc:spChg>
        <pc:spChg chg="mod">
          <ac:chgData name="Weihua Hu" userId="9989cbae-e768-48b4-bcc8-7120afda6378" providerId="ADAL" clId="{A13F9EAD-9D4D-5043-881D-E986D88C8A8B}" dt="2021-02-08T19:48:38.013" v="11564"/>
          <ac:spMkLst>
            <pc:docMk/>
            <pc:sldMk cId="1261015210" sldId="1814"/>
            <ac:spMk id="84" creationId="{C16C4C31-063B-7E45-A2C0-1CF1BAD57C4D}"/>
          </ac:spMkLst>
        </pc:spChg>
        <pc:spChg chg="mod">
          <ac:chgData name="Weihua Hu" userId="9989cbae-e768-48b4-bcc8-7120afda6378" providerId="ADAL" clId="{A13F9EAD-9D4D-5043-881D-E986D88C8A8B}" dt="2021-02-08T19:48:38.013" v="11564"/>
          <ac:spMkLst>
            <pc:docMk/>
            <pc:sldMk cId="1261015210" sldId="1814"/>
            <ac:spMk id="85" creationId="{75DF232F-DD29-D945-953E-DE5017B9E3FE}"/>
          </ac:spMkLst>
        </pc:spChg>
        <pc:spChg chg="mod">
          <ac:chgData name="Weihua Hu" userId="9989cbae-e768-48b4-bcc8-7120afda6378" providerId="ADAL" clId="{A13F9EAD-9D4D-5043-881D-E986D88C8A8B}" dt="2021-02-08T19:48:38.013" v="11564"/>
          <ac:spMkLst>
            <pc:docMk/>
            <pc:sldMk cId="1261015210" sldId="1814"/>
            <ac:spMk id="90" creationId="{D27478B5-995D-3848-93BD-D3BDE9A5CD9E}"/>
          </ac:spMkLst>
        </pc:spChg>
        <pc:spChg chg="mod">
          <ac:chgData name="Weihua Hu" userId="9989cbae-e768-48b4-bcc8-7120afda6378" providerId="ADAL" clId="{A13F9EAD-9D4D-5043-881D-E986D88C8A8B}" dt="2021-02-08T19:48:38.013" v="11564"/>
          <ac:spMkLst>
            <pc:docMk/>
            <pc:sldMk cId="1261015210" sldId="1814"/>
            <ac:spMk id="91" creationId="{47D7456B-82EB-5541-988E-091B2433152C}"/>
          </ac:spMkLst>
        </pc:spChg>
        <pc:spChg chg="mod">
          <ac:chgData name="Weihua Hu" userId="9989cbae-e768-48b4-bcc8-7120afda6378" providerId="ADAL" clId="{A13F9EAD-9D4D-5043-881D-E986D88C8A8B}" dt="2021-02-08T19:48:38.013" v="11564"/>
          <ac:spMkLst>
            <pc:docMk/>
            <pc:sldMk cId="1261015210" sldId="1814"/>
            <ac:spMk id="92" creationId="{EF2E91F9-E1CB-774B-A419-FE6AAA8457F1}"/>
          </ac:spMkLst>
        </pc:spChg>
        <pc:spChg chg="mod">
          <ac:chgData name="Weihua Hu" userId="9989cbae-e768-48b4-bcc8-7120afda6378" providerId="ADAL" clId="{A13F9EAD-9D4D-5043-881D-E986D88C8A8B}" dt="2021-02-08T19:48:38.013" v="11564"/>
          <ac:spMkLst>
            <pc:docMk/>
            <pc:sldMk cId="1261015210" sldId="1814"/>
            <ac:spMk id="96" creationId="{00D27577-2D12-394F-A0BA-959E1F4BDFFD}"/>
          </ac:spMkLst>
        </pc:spChg>
        <pc:spChg chg="mod">
          <ac:chgData name="Weihua Hu" userId="9989cbae-e768-48b4-bcc8-7120afda6378" providerId="ADAL" clId="{A13F9EAD-9D4D-5043-881D-E986D88C8A8B}" dt="2021-02-08T19:48:38.013" v="11564"/>
          <ac:spMkLst>
            <pc:docMk/>
            <pc:sldMk cId="1261015210" sldId="1814"/>
            <ac:spMk id="97" creationId="{20521B97-C495-3145-A831-CD9C8FBC81CC}"/>
          </ac:spMkLst>
        </pc:spChg>
        <pc:spChg chg="mod">
          <ac:chgData name="Weihua Hu" userId="9989cbae-e768-48b4-bcc8-7120afda6378" providerId="ADAL" clId="{A13F9EAD-9D4D-5043-881D-E986D88C8A8B}" dt="2021-02-08T19:48:38.013" v="11564"/>
          <ac:spMkLst>
            <pc:docMk/>
            <pc:sldMk cId="1261015210" sldId="1814"/>
            <ac:spMk id="98" creationId="{1157D03A-53A5-BB44-9697-F4F0F14B71D9}"/>
          </ac:spMkLst>
        </pc:spChg>
        <pc:spChg chg="mod">
          <ac:chgData name="Weihua Hu" userId="9989cbae-e768-48b4-bcc8-7120afda6378" providerId="ADAL" clId="{A13F9EAD-9D4D-5043-881D-E986D88C8A8B}" dt="2021-02-08T19:48:38.013" v="11564"/>
          <ac:spMkLst>
            <pc:docMk/>
            <pc:sldMk cId="1261015210" sldId="1814"/>
            <ac:spMk id="99" creationId="{F796C81C-19AC-DF42-AEFB-89E451D50A00}"/>
          </ac:spMkLst>
        </pc:spChg>
        <pc:spChg chg="mod">
          <ac:chgData name="Weihua Hu" userId="9989cbae-e768-48b4-bcc8-7120afda6378" providerId="ADAL" clId="{A13F9EAD-9D4D-5043-881D-E986D88C8A8B}" dt="2021-02-08T19:48:38.013" v="11564"/>
          <ac:spMkLst>
            <pc:docMk/>
            <pc:sldMk cId="1261015210" sldId="1814"/>
            <ac:spMk id="101" creationId="{A482E420-6AF4-DB48-8457-00271E342582}"/>
          </ac:spMkLst>
        </pc:spChg>
        <pc:spChg chg="mod">
          <ac:chgData name="Weihua Hu" userId="9989cbae-e768-48b4-bcc8-7120afda6378" providerId="ADAL" clId="{A13F9EAD-9D4D-5043-881D-E986D88C8A8B}" dt="2021-02-08T19:48:38.013" v="11564"/>
          <ac:spMkLst>
            <pc:docMk/>
            <pc:sldMk cId="1261015210" sldId="1814"/>
            <ac:spMk id="104" creationId="{6A5834F9-83C1-7543-B285-A28E618E57C1}"/>
          </ac:spMkLst>
        </pc:spChg>
        <pc:spChg chg="mod">
          <ac:chgData name="Weihua Hu" userId="9989cbae-e768-48b4-bcc8-7120afda6378" providerId="ADAL" clId="{A13F9EAD-9D4D-5043-881D-E986D88C8A8B}" dt="2021-02-08T19:48:38.013" v="11564"/>
          <ac:spMkLst>
            <pc:docMk/>
            <pc:sldMk cId="1261015210" sldId="1814"/>
            <ac:spMk id="105" creationId="{6D2A94CF-A050-914D-9833-0C7E7A875015}"/>
          </ac:spMkLst>
        </pc:spChg>
        <pc:spChg chg="mod">
          <ac:chgData name="Weihua Hu" userId="9989cbae-e768-48b4-bcc8-7120afda6378" providerId="ADAL" clId="{A13F9EAD-9D4D-5043-881D-E986D88C8A8B}" dt="2021-02-08T19:48:38.013" v="11564"/>
          <ac:spMkLst>
            <pc:docMk/>
            <pc:sldMk cId="1261015210" sldId="1814"/>
            <ac:spMk id="108" creationId="{77CBA804-E11E-C647-9148-1E19468E3FEB}"/>
          </ac:spMkLst>
        </pc:spChg>
        <pc:spChg chg="add del mod">
          <ac:chgData name="Weihua Hu" userId="9989cbae-e768-48b4-bcc8-7120afda6378" providerId="ADAL" clId="{A13F9EAD-9D4D-5043-881D-E986D88C8A8B}" dt="2021-02-08T19:58:13.848" v="11956" actId="478"/>
          <ac:spMkLst>
            <pc:docMk/>
            <pc:sldMk cId="1261015210" sldId="1814"/>
            <ac:spMk id="110" creationId="{0680F9C2-EF8C-0045-851E-7DA3CBFEE92B}"/>
          </ac:spMkLst>
        </pc:spChg>
        <pc:spChg chg="add del mod">
          <ac:chgData name="Weihua Hu" userId="9989cbae-e768-48b4-bcc8-7120afda6378" providerId="ADAL" clId="{A13F9EAD-9D4D-5043-881D-E986D88C8A8B}" dt="2021-02-08T19:58:13.848" v="11956" actId="478"/>
          <ac:spMkLst>
            <pc:docMk/>
            <pc:sldMk cId="1261015210" sldId="1814"/>
            <ac:spMk id="111" creationId="{C81E3258-A873-D948-9A13-619CF1255B5B}"/>
          </ac:spMkLst>
        </pc:spChg>
        <pc:spChg chg="add del mod">
          <ac:chgData name="Weihua Hu" userId="9989cbae-e768-48b4-bcc8-7120afda6378" providerId="ADAL" clId="{A13F9EAD-9D4D-5043-881D-E986D88C8A8B}" dt="2021-02-08T19:58:13.848" v="11956" actId="478"/>
          <ac:spMkLst>
            <pc:docMk/>
            <pc:sldMk cId="1261015210" sldId="1814"/>
            <ac:spMk id="112" creationId="{C8FA99DA-18B1-124A-A84E-773EC2757104}"/>
          </ac:spMkLst>
        </pc:spChg>
        <pc:spChg chg="mod">
          <ac:chgData name="Weihua Hu" userId="9989cbae-e768-48b4-bcc8-7120afda6378" providerId="ADAL" clId="{A13F9EAD-9D4D-5043-881D-E986D88C8A8B}" dt="2021-02-08T19:58:42.480" v="11958"/>
          <ac:spMkLst>
            <pc:docMk/>
            <pc:sldMk cId="1261015210" sldId="1814"/>
            <ac:spMk id="114" creationId="{8430E853-C2EF-A44A-A212-B985AF71102C}"/>
          </ac:spMkLst>
        </pc:spChg>
        <pc:spChg chg="mod">
          <ac:chgData name="Weihua Hu" userId="9989cbae-e768-48b4-bcc8-7120afda6378" providerId="ADAL" clId="{A13F9EAD-9D4D-5043-881D-E986D88C8A8B}" dt="2021-02-08T19:58:42.480" v="11958"/>
          <ac:spMkLst>
            <pc:docMk/>
            <pc:sldMk cId="1261015210" sldId="1814"/>
            <ac:spMk id="116" creationId="{5F46F774-72BF-5648-BE3A-362B3A04052D}"/>
          </ac:spMkLst>
        </pc:spChg>
        <pc:spChg chg="mod">
          <ac:chgData name="Weihua Hu" userId="9989cbae-e768-48b4-bcc8-7120afda6378" providerId="ADAL" clId="{A13F9EAD-9D4D-5043-881D-E986D88C8A8B}" dt="2021-02-08T19:58:42.480" v="11958"/>
          <ac:spMkLst>
            <pc:docMk/>
            <pc:sldMk cId="1261015210" sldId="1814"/>
            <ac:spMk id="117" creationId="{71282743-2371-804F-BECB-87A9FD11F58A}"/>
          </ac:spMkLst>
        </pc:spChg>
        <pc:spChg chg="mod">
          <ac:chgData name="Weihua Hu" userId="9989cbae-e768-48b4-bcc8-7120afda6378" providerId="ADAL" clId="{A13F9EAD-9D4D-5043-881D-E986D88C8A8B}" dt="2021-02-08T19:58:42.480" v="11958"/>
          <ac:spMkLst>
            <pc:docMk/>
            <pc:sldMk cId="1261015210" sldId="1814"/>
            <ac:spMk id="122" creationId="{23E3313A-968F-6045-A7BC-50ADAC189C6F}"/>
          </ac:spMkLst>
        </pc:spChg>
        <pc:spChg chg="mod">
          <ac:chgData name="Weihua Hu" userId="9989cbae-e768-48b4-bcc8-7120afda6378" providerId="ADAL" clId="{A13F9EAD-9D4D-5043-881D-E986D88C8A8B}" dt="2021-02-08T19:58:42.480" v="11958"/>
          <ac:spMkLst>
            <pc:docMk/>
            <pc:sldMk cId="1261015210" sldId="1814"/>
            <ac:spMk id="123" creationId="{617566F0-31F2-5749-A27B-C4B55F3C2577}"/>
          </ac:spMkLst>
        </pc:spChg>
        <pc:spChg chg="mod">
          <ac:chgData name="Weihua Hu" userId="9989cbae-e768-48b4-bcc8-7120afda6378" providerId="ADAL" clId="{A13F9EAD-9D4D-5043-881D-E986D88C8A8B}" dt="2021-02-08T19:58:42.480" v="11958"/>
          <ac:spMkLst>
            <pc:docMk/>
            <pc:sldMk cId="1261015210" sldId="1814"/>
            <ac:spMk id="124" creationId="{3669A11F-60D3-C44A-83CF-5AD5A7B37D9D}"/>
          </ac:spMkLst>
        </pc:spChg>
        <pc:spChg chg="mod">
          <ac:chgData name="Weihua Hu" userId="9989cbae-e768-48b4-bcc8-7120afda6378" providerId="ADAL" clId="{A13F9EAD-9D4D-5043-881D-E986D88C8A8B}" dt="2021-02-08T19:58:42.480" v="11958"/>
          <ac:spMkLst>
            <pc:docMk/>
            <pc:sldMk cId="1261015210" sldId="1814"/>
            <ac:spMk id="125" creationId="{EEB8A30E-ED18-8A45-BF06-9A138CB9955C}"/>
          </ac:spMkLst>
        </pc:spChg>
        <pc:spChg chg="mod">
          <ac:chgData name="Weihua Hu" userId="9989cbae-e768-48b4-bcc8-7120afda6378" providerId="ADAL" clId="{A13F9EAD-9D4D-5043-881D-E986D88C8A8B}" dt="2021-02-08T19:58:42.480" v="11958"/>
          <ac:spMkLst>
            <pc:docMk/>
            <pc:sldMk cId="1261015210" sldId="1814"/>
            <ac:spMk id="126" creationId="{3EC248B9-B80B-2144-B720-5C051300B432}"/>
          </ac:spMkLst>
        </pc:spChg>
        <pc:spChg chg="mod">
          <ac:chgData name="Weihua Hu" userId="9989cbae-e768-48b4-bcc8-7120afda6378" providerId="ADAL" clId="{A13F9EAD-9D4D-5043-881D-E986D88C8A8B}" dt="2021-02-08T19:58:42.480" v="11958"/>
          <ac:spMkLst>
            <pc:docMk/>
            <pc:sldMk cId="1261015210" sldId="1814"/>
            <ac:spMk id="132" creationId="{41F3D920-B2D4-0A40-B57E-3554443D438B}"/>
          </ac:spMkLst>
        </pc:spChg>
        <pc:spChg chg="mod">
          <ac:chgData name="Weihua Hu" userId="9989cbae-e768-48b4-bcc8-7120afda6378" providerId="ADAL" clId="{A13F9EAD-9D4D-5043-881D-E986D88C8A8B}" dt="2021-02-08T19:58:42.480" v="11958"/>
          <ac:spMkLst>
            <pc:docMk/>
            <pc:sldMk cId="1261015210" sldId="1814"/>
            <ac:spMk id="133" creationId="{FC6CF102-F80E-EC48-87F3-9B1F6A9FA20C}"/>
          </ac:spMkLst>
        </pc:spChg>
        <pc:spChg chg="mod">
          <ac:chgData name="Weihua Hu" userId="9989cbae-e768-48b4-bcc8-7120afda6378" providerId="ADAL" clId="{A13F9EAD-9D4D-5043-881D-E986D88C8A8B}" dt="2021-02-08T19:58:42.480" v="11958"/>
          <ac:spMkLst>
            <pc:docMk/>
            <pc:sldMk cId="1261015210" sldId="1814"/>
            <ac:spMk id="134" creationId="{79E6DED0-41AF-FA4F-A9DA-88819AB7F0F8}"/>
          </ac:spMkLst>
        </pc:spChg>
        <pc:spChg chg="mod">
          <ac:chgData name="Weihua Hu" userId="9989cbae-e768-48b4-bcc8-7120afda6378" providerId="ADAL" clId="{A13F9EAD-9D4D-5043-881D-E986D88C8A8B}" dt="2021-02-08T19:58:50.004" v="11959"/>
          <ac:spMkLst>
            <pc:docMk/>
            <pc:sldMk cId="1261015210" sldId="1814"/>
            <ac:spMk id="136" creationId="{D5859862-8975-3D45-A713-02D383F124A8}"/>
          </ac:spMkLst>
        </pc:spChg>
        <pc:spChg chg="mod">
          <ac:chgData name="Weihua Hu" userId="9989cbae-e768-48b4-bcc8-7120afda6378" providerId="ADAL" clId="{A13F9EAD-9D4D-5043-881D-E986D88C8A8B}" dt="2021-02-08T19:58:50.004" v="11959"/>
          <ac:spMkLst>
            <pc:docMk/>
            <pc:sldMk cId="1261015210" sldId="1814"/>
            <ac:spMk id="138" creationId="{8EDE9C45-CB27-0D40-8285-7ECE2B01465F}"/>
          </ac:spMkLst>
        </pc:spChg>
        <pc:spChg chg="mod">
          <ac:chgData name="Weihua Hu" userId="9989cbae-e768-48b4-bcc8-7120afda6378" providerId="ADAL" clId="{A13F9EAD-9D4D-5043-881D-E986D88C8A8B}" dt="2021-02-08T19:58:50.004" v="11959"/>
          <ac:spMkLst>
            <pc:docMk/>
            <pc:sldMk cId="1261015210" sldId="1814"/>
            <ac:spMk id="139" creationId="{40EC06AA-C3DC-9840-B737-2FC0AF4298F0}"/>
          </ac:spMkLst>
        </pc:spChg>
        <pc:spChg chg="mod">
          <ac:chgData name="Weihua Hu" userId="9989cbae-e768-48b4-bcc8-7120afda6378" providerId="ADAL" clId="{A13F9EAD-9D4D-5043-881D-E986D88C8A8B}" dt="2021-02-08T19:58:50.004" v="11959"/>
          <ac:spMkLst>
            <pc:docMk/>
            <pc:sldMk cId="1261015210" sldId="1814"/>
            <ac:spMk id="144" creationId="{398766F5-372B-B048-9F23-2A18FB5CBAAC}"/>
          </ac:spMkLst>
        </pc:spChg>
        <pc:spChg chg="mod">
          <ac:chgData name="Weihua Hu" userId="9989cbae-e768-48b4-bcc8-7120afda6378" providerId="ADAL" clId="{A13F9EAD-9D4D-5043-881D-E986D88C8A8B}" dt="2021-02-08T19:58:50.004" v="11959"/>
          <ac:spMkLst>
            <pc:docMk/>
            <pc:sldMk cId="1261015210" sldId="1814"/>
            <ac:spMk id="145" creationId="{ACCC2BDF-741B-AC46-A504-9481E854A7FB}"/>
          </ac:spMkLst>
        </pc:spChg>
        <pc:spChg chg="mod">
          <ac:chgData name="Weihua Hu" userId="9989cbae-e768-48b4-bcc8-7120afda6378" providerId="ADAL" clId="{A13F9EAD-9D4D-5043-881D-E986D88C8A8B}" dt="2021-02-08T19:58:50.004" v="11959"/>
          <ac:spMkLst>
            <pc:docMk/>
            <pc:sldMk cId="1261015210" sldId="1814"/>
            <ac:spMk id="146" creationId="{E56C8A0C-7916-564E-9E91-7FA300D573CB}"/>
          </ac:spMkLst>
        </pc:spChg>
        <pc:spChg chg="mod">
          <ac:chgData name="Weihua Hu" userId="9989cbae-e768-48b4-bcc8-7120afda6378" providerId="ADAL" clId="{A13F9EAD-9D4D-5043-881D-E986D88C8A8B}" dt="2021-02-08T19:58:50.004" v="11959"/>
          <ac:spMkLst>
            <pc:docMk/>
            <pc:sldMk cId="1261015210" sldId="1814"/>
            <ac:spMk id="150" creationId="{858A2526-5F4B-0544-85F2-D0B2D3438325}"/>
          </ac:spMkLst>
        </pc:spChg>
        <pc:spChg chg="mod">
          <ac:chgData name="Weihua Hu" userId="9989cbae-e768-48b4-bcc8-7120afda6378" providerId="ADAL" clId="{A13F9EAD-9D4D-5043-881D-E986D88C8A8B}" dt="2021-02-08T19:58:50.004" v="11959"/>
          <ac:spMkLst>
            <pc:docMk/>
            <pc:sldMk cId="1261015210" sldId="1814"/>
            <ac:spMk id="151" creationId="{CF30914B-A0AA-4D4C-8F55-9CEB70063005}"/>
          </ac:spMkLst>
        </pc:spChg>
        <pc:spChg chg="mod">
          <ac:chgData name="Weihua Hu" userId="9989cbae-e768-48b4-bcc8-7120afda6378" providerId="ADAL" clId="{A13F9EAD-9D4D-5043-881D-E986D88C8A8B}" dt="2021-02-08T19:58:50.004" v="11959"/>
          <ac:spMkLst>
            <pc:docMk/>
            <pc:sldMk cId="1261015210" sldId="1814"/>
            <ac:spMk id="152" creationId="{ECD0175A-6C21-5043-8177-627C8E95C04F}"/>
          </ac:spMkLst>
        </pc:spChg>
        <pc:spChg chg="mod">
          <ac:chgData name="Weihua Hu" userId="9989cbae-e768-48b4-bcc8-7120afda6378" providerId="ADAL" clId="{A13F9EAD-9D4D-5043-881D-E986D88C8A8B}" dt="2021-02-08T19:58:50.004" v="11959"/>
          <ac:spMkLst>
            <pc:docMk/>
            <pc:sldMk cId="1261015210" sldId="1814"/>
            <ac:spMk id="153" creationId="{2C8C307D-B098-7747-B0B2-61B979DFC797}"/>
          </ac:spMkLst>
        </pc:spChg>
        <pc:spChg chg="mod">
          <ac:chgData name="Weihua Hu" userId="9989cbae-e768-48b4-bcc8-7120afda6378" providerId="ADAL" clId="{A13F9EAD-9D4D-5043-881D-E986D88C8A8B}" dt="2021-02-08T19:58:50.004" v="11959"/>
          <ac:spMkLst>
            <pc:docMk/>
            <pc:sldMk cId="1261015210" sldId="1814"/>
            <ac:spMk id="155" creationId="{3661D61F-8A0F-E241-B88D-F6AFF95AE79B}"/>
          </ac:spMkLst>
        </pc:spChg>
        <pc:spChg chg="mod">
          <ac:chgData name="Weihua Hu" userId="9989cbae-e768-48b4-bcc8-7120afda6378" providerId="ADAL" clId="{A13F9EAD-9D4D-5043-881D-E986D88C8A8B}" dt="2021-02-08T19:58:50.004" v="11959"/>
          <ac:spMkLst>
            <pc:docMk/>
            <pc:sldMk cId="1261015210" sldId="1814"/>
            <ac:spMk id="158" creationId="{5415EDC1-3F07-014B-A25D-7062605FD787}"/>
          </ac:spMkLst>
        </pc:spChg>
        <pc:spChg chg="mod">
          <ac:chgData name="Weihua Hu" userId="9989cbae-e768-48b4-bcc8-7120afda6378" providerId="ADAL" clId="{A13F9EAD-9D4D-5043-881D-E986D88C8A8B}" dt="2021-02-08T19:58:50.004" v="11959"/>
          <ac:spMkLst>
            <pc:docMk/>
            <pc:sldMk cId="1261015210" sldId="1814"/>
            <ac:spMk id="159" creationId="{548D03F7-9969-5249-9361-BB8457B4F256}"/>
          </ac:spMkLst>
        </pc:spChg>
        <pc:spChg chg="mod">
          <ac:chgData name="Weihua Hu" userId="9989cbae-e768-48b4-bcc8-7120afda6378" providerId="ADAL" clId="{A13F9EAD-9D4D-5043-881D-E986D88C8A8B}" dt="2021-02-08T19:58:50.004" v="11959"/>
          <ac:spMkLst>
            <pc:docMk/>
            <pc:sldMk cId="1261015210" sldId="1814"/>
            <ac:spMk id="162" creationId="{21AD11D0-373A-4B4F-BF73-47E6D7D22D1C}"/>
          </ac:spMkLst>
        </pc:spChg>
        <pc:spChg chg="add mod">
          <ac:chgData name="Weihua Hu" userId="9989cbae-e768-48b4-bcc8-7120afda6378" providerId="ADAL" clId="{A13F9EAD-9D4D-5043-881D-E986D88C8A8B}" dt="2021-02-08T23:30:01.795" v="15492" actId="1076"/>
          <ac:spMkLst>
            <pc:docMk/>
            <pc:sldMk cId="1261015210" sldId="1814"/>
            <ac:spMk id="163" creationId="{AB70F830-757E-8A42-A26B-32A91B66A239}"/>
          </ac:spMkLst>
        </pc:spChg>
        <pc:spChg chg="add mod">
          <ac:chgData name="Weihua Hu" userId="9989cbae-e768-48b4-bcc8-7120afda6378" providerId="ADAL" clId="{A13F9EAD-9D4D-5043-881D-E986D88C8A8B}" dt="2021-02-08T20:12:48.265" v="12299" actId="1076"/>
          <ac:spMkLst>
            <pc:docMk/>
            <pc:sldMk cId="1261015210" sldId="1814"/>
            <ac:spMk id="164" creationId="{A0354956-99BC-E64D-A9D4-FD67D0FD4A29}"/>
          </ac:spMkLst>
        </pc:spChg>
        <pc:spChg chg="add mod">
          <ac:chgData name="Weihua Hu" userId="9989cbae-e768-48b4-bcc8-7120afda6378" providerId="ADAL" clId="{A13F9EAD-9D4D-5043-881D-E986D88C8A8B}" dt="2021-02-08T20:11:13.391" v="12291" actId="1035"/>
          <ac:spMkLst>
            <pc:docMk/>
            <pc:sldMk cId="1261015210" sldId="1814"/>
            <ac:spMk id="165" creationId="{AB3E2D26-2319-7E4A-9CD4-5109A989CD71}"/>
          </ac:spMkLst>
        </pc:spChg>
        <pc:spChg chg="add mod">
          <ac:chgData name="Weihua Hu" userId="9989cbae-e768-48b4-bcc8-7120afda6378" providerId="ADAL" clId="{A13F9EAD-9D4D-5043-881D-E986D88C8A8B}" dt="2021-02-08T20:10:33.660" v="12250" actId="1076"/>
          <ac:spMkLst>
            <pc:docMk/>
            <pc:sldMk cId="1261015210" sldId="1814"/>
            <ac:spMk id="166" creationId="{7B0D8BD9-8ECD-5C4B-8345-B0F2D1863A85}"/>
          </ac:spMkLst>
        </pc:spChg>
        <pc:spChg chg="add mod">
          <ac:chgData name="Weihua Hu" userId="9989cbae-e768-48b4-bcc8-7120afda6378" providerId="ADAL" clId="{A13F9EAD-9D4D-5043-881D-E986D88C8A8B}" dt="2021-02-08T20:14:53.380" v="12338" actId="1038"/>
          <ac:spMkLst>
            <pc:docMk/>
            <pc:sldMk cId="1261015210" sldId="1814"/>
            <ac:spMk id="167" creationId="{B0E9D4E3-1159-E340-86B9-F194886F81DD}"/>
          </ac:spMkLst>
        </pc:spChg>
        <pc:spChg chg="add mod">
          <ac:chgData name="Weihua Hu" userId="9989cbae-e768-48b4-bcc8-7120afda6378" providerId="ADAL" clId="{A13F9EAD-9D4D-5043-881D-E986D88C8A8B}" dt="2021-02-08T20:20:17.642" v="12544" actId="207"/>
          <ac:spMkLst>
            <pc:docMk/>
            <pc:sldMk cId="1261015210" sldId="1814"/>
            <ac:spMk id="168" creationId="{E49579FE-0439-DC42-A088-52D9F20CA2AE}"/>
          </ac:spMkLst>
        </pc:spChg>
        <pc:spChg chg="add mod">
          <ac:chgData name="Weihua Hu" userId="9989cbae-e768-48b4-bcc8-7120afda6378" providerId="ADAL" clId="{A13F9EAD-9D4D-5043-881D-E986D88C8A8B}" dt="2021-02-08T20:14:53.380" v="12338" actId="1038"/>
          <ac:spMkLst>
            <pc:docMk/>
            <pc:sldMk cId="1261015210" sldId="1814"/>
            <ac:spMk id="169" creationId="{FE6178D4-46ED-A64C-B03D-3AE88C0BBFA1}"/>
          </ac:spMkLst>
        </pc:spChg>
        <pc:spChg chg="add del mod">
          <ac:chgData name="Weihua Hu" userId="9989cbae-e768-48b4-bcc8-7120afda6378" providerId="ADAL" clId="{A13F9EAD-9D4D-5043-881D-E986D88C8A8B}" dt="2021-02-08T20:02:01.976" v="12079" actId="478"/>
          <ac:spMkLst>
            <pc:docMk/>
            <pc:sldMk cId="1261015210" sldId="1814"/>
            <ac:spMk id="170" creationId="{0BA6AE33-F3AF-A043-AD85-F4C41F99D449}"/>
          </ac:spMkLst>
        </pc:spChg>
        <pc:spChg chg="mod">
          <ac:chgData name="Weihua Hu" userId="9989cbae-e768-48b4-bcc8-7120afda6378" providerId="ADAL" clId="{A13F9EAD-9D4D-5043-881D-E986D88C8A8B}" dt="2021-02-08T20:01:48.327" v="12073"/>
          <ac:spMkLst>
            <pc:docMk/>
            <pc:sldMk cId="1261015210" sldId="1814"/>
            <ac:spMk id="172" creationId="{6A572CA2-035D-A446-9C53-771775BBFF8F}"/>
          </ac:spMkLst>
        </pc:spChg>
        <pc:spChg chg="mod">
          <ac:chgData name="Weihua Hu" userId="9989cbae-e768-48b4-bcc8-7120afda6378" providerId="ADAL" clId="{A13F9EAD-9D4D-5043-881D-E986D88C8A8B}" dt="2021-02-08T20:01:48.327" v="12073"/>
          <ac:spMkLst>
            <pc:docMk/>
            <pc:sldMk cId="1261015210" sldId="1814"/>
            <ac:spMk id="174" creationId="{98ADC652-4847-CC43-8F27-0DAF8CD9D225}"/>
          </ac:spMkLst>
        </pc:spChg>
        <pc:spChg chg="mod">
          <ac:chgData name="Weihua Hu" userId="9989cbae-e768-48b4-bcc8-7120afda6378" providerId="ADAL" clId="{A13F9EAD-9D4D-5043-881D-E986D88C8A8B}" dt="2021-02-08T20:01:48.327" v="12073"/>
          <ac:spMkLst>
            <pc:docMk/>
            <pc:sldMk cId="1261015210" sldId="1814"/>
            <ac:spMk id="175" creationId="{32225C74-4067-C74F-B7B5-2B70A1315A9B}"/>
          </ac:spMkLst>
        </pc:spChg>
        <pc:spChg chg="mod">
          <ac:chgData name="Weihua Hu" userId="9989cbae-e768-48b4-bcc8-7120afda6378" providerId="ADAL" clId="{A13F9EAD-9D4D-5043-881D-E986D88C8A8B}" dt="2021-02-08T20:01:48.327" v="12073"/>
          <ac:spMkLst>
            <pc:docMk/>
            <pc:sldMk cId="1261015210" sldId="1814"/>
            <ac:spMk id="180" creationId="{533CC47F-2F5B-9648-A631-139C7616A0DB}"/>
          </ac:spMkLst>
        </pc:spChg>
        <pc:spChg chg="mod">
          <ac:chgData name="Weihua Hu" userId="9989cbae-e768-48b4-bcc8-7120afda6378" providerId="ADAL" clId="{A13F9EAD-9D4D-5043-881D-E986D88C8A8B}" dt="2021-02-08T20:01:48.327" v="12073"/>
          <ac:spMkLst>
            <pc:docMk/>
            <pc:sldMk cId="1261015210" sldId="1814"/>
            <ac:spMk id="181" creationId="{7ED1BEA7-EDCB-4B46-81D0-21DA9CD708C0}"/>
          </ac:spMkLst>
        </pc:spChg>
        <pc:spChg chg="mod">
          <ac:chgData name="Weihua Hu" userId="9989cbae-e768-48b4-bcc8-7120afda6378" providerId="ADAL" clId="{A13F9EAD-9D4D-5043-881D-E986D88C8A8B}" dt="2021-02-08T20:01:48.327" v="12073"/>
          <ac:spMkLst>
            <pc:docMk/>
            <pc:sldMk cId="1261015210" sldId="1814"/>
            <ac:spMk id="182" creationId="{9AA52B65-0BCC-7249-B509-4F39CD1C1881}"/>
          </ac:spMkLst>
        </pc:spChg>
        <pc:spChg chg="mod">
          <ac:chgData name="Weihua Hu" userId="9989cbae-e768-48b4-bcc8-7120afda6378" providerId="ADAL" clId="{A13F9EAD-9D4D-5043-881D-E986D88C8A8B}" dt="2021-02-08T20:01:48.327" v="12073"/>
          <ac:spMkLst>
            <pc:docMk/>
            <pc:sldMk cId="1261015210" sldId="1814"/>
            <ac:spMk id="183" creationId="{4AFC0A13-E8FC-0F49-BFDD-CF5D59471B34}"/>
          </ac:spMkLst>
        </pc:spChg>
        <pc:spChg chg="mod">
          <ac:chgData name="Weihua Hu" userId="9989cbae-e768-48b4-bcc8-7120afda6378" providerId="ADAL" clId="{A13F9EAD-9D4D-5043-881D-E986D88C8A8B}" dt="2021-02-08T20:01:48.327" v="12073"/>
          <ac:spMkLst>
            <pc:docMk/>
            <pc:sldMk cId="1261015210" sldId="1814"/>
            <ac:spMk id="188" creationId="{87810296-B51F-C348-9418-6B787324EB4F}"/>
          </ac:spMkLst>
        </pc:spChg>
        <pc:spChg chg="mod">
          <ac:chgData name="Weihua Hu" userId="9989cbae-e768-48b4-bcc8-7120afda6378" providerId="ADAL" clId="{A13F9EAD-9D4D-5043-881D-E986D88C8A8B}" dt="2021-02-08T20:01:48.327" v="12073"/>
          <ac:spMkLst>
            <pc:docMk/>
            <pc:sldMk cId="1261015210" sldId="1814"/>
            <ac:spMk id="189" creationId="{DB6D4FB0-A945-354E-B3FA-22659367B57F}"/>
          </ac:spMkLst>
        </pc:spChg>
        <pc:spChg chg="mod">
          <ac:chgData name="Weihua Hu" userId="9989cbae-e768-48b4-bcc8-7120afda6378" providerId="ADAL" clId="{A13F9EAD-9D4D-5043-881D-E986D88C8A8B}" dt="2021-02-08T20:01:48.327" v="12073"/>
          <ac:spMkLst>
            <pc:docMk/>
            <pc:sldMk cId="1261015210" sldId="1814"/>
            <ac:spMk id="190" creationId="{BFF19EF7-A0CE-2B41-99A3-BB614913B922}"/>
          </ac:spMkLst>
        </pc:spChg>
        <pc:spChg chg="add mod">
          <ac:chgData name="Weihua Hu" userId="9989cbae-e768-48b4-bcc8-7120afda6378" providerId="ADAL" clId="{A13F9EAD-9D4D-5043-881D-E986D88C8A8B}" dt="2021-02-08T20:20:14.219" v="12543" actId="207"/>
          <ac:spMkLst>
            <pc:docMk/>
            <pc:sldMk cId="1261015210" sldId="1814"/>
            <ac:spMk id="191" creationId="{2FB6F8C9-7DD7-3C43-A662-475B15088652}"/>
          </ac:spMkLst>
        </pc:spChg>
        <pc:spChg chg="add mod">
          <ac:chgData name="Weihua Hu" userId="9989cbae-e768-48b4-bcc8-7120afda6378" providerId="ADAL" clId="{A13F9EAD-9D4D-5043-881D-E986D88C8A8B}" dt="2021-02-08T20:14:46.962" v="12333" actId="207"/>
          <ac:spMkLst>
            <pc:docMk/>
            <pc:sldMk cId="1261015210" sldId="1814"/>
            <ac:spMk id="192" creationId="{952265AE-CE62-3549-8B55-929EBD8C17D3}"/>
          </ac:spMkLst>
        </pc:spChg>
        <pc:spChg chg="add mod">
          <ac:chgData name="Weihua Hu" userId="9989cbae-e768-48b4-bcc8-7120afda6378" providerId="ADAL" clId="{A13F9EAD-9D4D-5043-881D-E986D88C8A8B}" dt="2021-02-08T20:15:01.546" v="12339" actId="1076"/>
          <ac:spMkLst>
            <pc:docMk/>
            <pc:sldMk cId="1261015210" sldId="1814"/>
            <ac:spMk id="193" creationId="{9E67EA1F-2749-3A44-A16F-2821739C1077}"/>
          </ac:spMkLst>
        </pc:spChg>
        <pc:spChg chg="add del mod">
          <ac:chgData name="Weihua Hu" userId="9989cbae-e768-48b4-bcc8-7120afda6378" providerId="ADAL" clId="{A13F9EAD-9D4D-5043-881D-E986D88C8A8B}" dt="2021-02-08T20:12:51.370" v="12300" actId="478"/>
          <ac:spMkLst>
            <pc:docMk/>
            <pc:sldMk cId="1261015210" sldId="1814"/>
            <ac:spMk id="194" creationId="{6312B5F3-715B-D846-A6D1-660DA04CE95C}"/>
          </ac:spMkLst>
        </pc:spChg>
        <pc:spChg chg="add del mod">
          <ac:chgData name="Weihua Hu" userId="9989cbae-e768-48b4-bcc8-7120afda6378" providerId="ADAL" clId="{A13F9EAD-9D4D-5043-881D-E986D88C8A8B}" dt="2021-02-08T20:13:07.202" v="12303" actId="478"/>
          <ac:spMkLst>
            <pc:docMk/>
            <pc:sldMk cId="1261015210" sldId="1814"/>
            <ac:spMk id="195" creationId="{C9389E75-A746-B547-8625-D8A60F9E6496}"/>
          </ac:spMkLst>
        </pc:spChg>
        <pc:spChg chg="add del mod">
          <ac:chgData name="Weihua Hu" userId="9989cbae-e768-48b4-bcc8-7120afda6378" providerId="ADAL" clId="{A13F9EAD-9D4D-5043-881D-E986D88C8A8B}" dt="2021-02-08T20:13:39.679" v="12307" actId="478"/>
          <ac:spMkLst>
            <pc:docMk/>
            <pc:sldMk cId="1261015210" sldId="1814"/>
            <ac:spMk id="196" creationId="{7E882F8B-DD76-E741-B794-DED2C631872F}"/>
          </ac:spMkLst>
        </pc:spChg>
        <pc:spChg chg="add del mod">
          <ac:chgData name="Weihua Hu" userId="9989cbae-e768-48b4-bcc8-7120afda6378" providerId="ADAL" clId="{A13F9EAD-9D4D-5043-881D-E986D88C8A8B}" dt="2021-02-08T20:14:11.707" v="12319" actId="478"/>
          <ac:spMkLst>
            <pc:docMk/>
            <pc:sldMk cId="1261015210" sldId="1814"/>
            <ac:spMk id="197" creationId="{DBBF6D91-D27A-A54D-96A5-D56059C9AE3C}"/>
          </ac:spMkLst>
        </pc:spChg>
        <pc:spChg chg="add mod">
          <ac:chgData name="Weihua Hu" userId="9989cbae-e768-48b4-bcc8-7120afda6378" providerId="ADAL" clId="{A13F9EAD-9D4D-5043-881D-E986D88C8A8B}" dt="2021-02-08T20:15:10.115" v="12340" actId="1076"/>
          <ac:spMkLst>
            <pc:docMk/>
            <pc:sldMk cId="1261015210" sldId="1814"/>
            <ac:spMk id="198" creationId="{74BD84AA-9699-E64C-91C8-0A2049F63C0B}"/>
          </ac:spMkLst>
        </pc:spChg>
        <pc:spChg chg="add mod">
          <ac:chgData name="Weihua Hu" userId="9989cbae-e768-48b4-bcc8-7120afda6378" providerId="ADAL" clId="{A13F9EAD-9D4D-5043-881D-E986D88C8A8B}" dt="2021-02-08T23:26:25.386" v="15450" actId="1076"/>
          <ac:spMkLst>
            <pc:docMk/>
            <pc:sldMk cId="1261015210" sldId="1814"/>
            <ac:spMk id="199" creationId="{6A808313-444B-8C40-B9BB-010E2A4B0033}"/>
          </ac:spMkLst>
        </pc:spChg>
        <pc:spChg chg="add mod">
          <ac:chgData name="Weihua Hu" userId="9989cbae-e768-48b4-bcc8-7120afda6378" providerId="ADAL" clId="{A13F9EAD-9D4D-5043-881D-E986D88C8A8B}" dt="2021-02-08T23:26:22.562" v="15449" actId="1076"/>
          <ac:spMkLst>
            <pc:docMk/>
            <pc:sldMk cId="1261015210" sldId="1814"/>
            <ac:spMk id="200" creationId="{9BD6B827-8950-F345-B2B5-07E0E5932C19}"/>
          </ac:spMkLst>
        </pc:spChg>
        <pc:grpChg chg="add mod">
          <ac:chgData name="Weihua Hu" userId="9989cbae-e768-48b4-bcc8-7120afda6378" providerId="ADAL" clId="{A13F9EAD-9D4D-5043-881D-E986D88C8A8B}" dt="2021-02-08T19:48:40.948" v="11565" actId="1076"/>
          <ac:grpSpMkLst>
            <pc:docMk/>
            <pc:sldMk cId="1261015210" sldId="1814"/>
            <ac:grpSpMk id="7" creationId="{0635ED29-C8D7-E94D-8989-05CCF165BE6B}"/>
          </ac:grpSpMkLst>
        </pc:grpChg>
        <pc:grpChg chg="add mod">
          <ac:chgData name="Weihua Hu" userId="9989cbae-e768-48b4-bcc8-7120afda6378" providerId="ADAL" clId="{A13F9EAD-9D4D-5043-881D-E986D88C8A8B}" dt="2021-02-08T19:48:40.948" v="11565" actId="1076"/>
          <ac:grpSpMkLst>
            <pc:docMk/>
            <pc:sldMk cId="1261015210" sldId="1814"/>
            <ac:grpSpMk id="29" creationId="{BC35A926-A961-9043-A630-DE3EB30D485A}"/>
          </ac:grpSpMkLst>
        </pc:grpChg>
        <pc:grpChg chg="add mod">
          <ac:chgData name="Weihua Hu" userId="9989cbae-e768-48b4-bcc8-7120afda6378" providerId="ADAL" clId="{A13F9EAD-9D4D-5043-881D-E986D88C8A8B}" dt="2021-02-08T19:48:40.948" v="11565" actId="1076"/>
          <ac:grpSpMkLst>
            <pc:docMk/>
            <pc:sldMk cId="1261015210" sldId="1814"/>
            <ac:grpSpMk id="51" creationId="{C6AD9430-7B5E-0F46-B639-BC9606468DB1}"/>
          </ac:grpSpMkLst>
        </pc:grpChg>
        <pc:grpChg chg="add mod">
          <ac:chgData name="Weihua Hu" userId="9989cbae-e768-48b4-bcc8-7120afda6378" providerId="ADAL" clId="{A13F9EAD-9D4D-5043-881D-E986D88C8A8B}" dt="2021-02-08T19:48:40.948" v="11565" actId="1076"/>
          <ac:grpSpMkLst>
            <pc:docMk/>
            <pc:sldMk cId="1261015210" sldId="1814"/>
            <ac:grpSpMk id="61" creationId="{6B45548E-BB44-FA4B-B38B-F4DB0B3FDF22}"/>
          </ac:grpSpMkLst>
        </pc:grpChg>
        <pc:grpChg chg="add mod">
          <ac:chgData name="Weihua Hu" userId="9989cbae-e768-48b4-bcc8-7120afda6378" providerId="ADAL" clId="{A13F9EAD-9D4D-5043-881D-E986D88C8A8B}" dt="2021-02-08T19:48:40.948" v="11565" actId="1076"/>
          <ac:grpSpMkLst>
            <pc:docMk/>
            <pc:sldMk cId="1261015210" sldId="1814"/>
            <ac:grpSpMk id="81" creationId="{F159353F-D78C-8A41-91F8-D2F052B7AE7B}"/>
          </ac:grpSpMkLst>
        </pc:grpChg>
        <pc:grpChg chg="add del mod">
          <ac:chgData name="Weihua Hu" userId="9989cbae-e768-48b4-bcc8-7120afda6378" providerId="ADAL" clId="{A13F9EAD-9D4D-5043-881D-E986D88C8A8B}" dt="2021-02-08T19:58:13.848" v="11956" actId="478"/>
          <ac:grpSpMkLst>
            <pc:docMk/>
            <pc:sldMk cId="1261015210" sldId="1814"/>
            <ac:grpSpMk id="109" creationId="{C5BE7805-67AB-5847-89EA-B5290B033B8A}"/>
          </ac:grpSpMkLst>
        </pc:grpChg>
        <pc:grpChg chg="add mod">
          <ac:chgData name="Weihua Hu" userId="9989cbae-e768-48b4-bcc8-7120afda6378" providerId="ADAL" clId="{A13F9EAD-9D4D-5043-881D-E986D88C8A8B}" dt="2021-02-08T20:10:26.840" v="12248" actId="1038"/>
          <ac:grpSpMkLst>
            <pc:docMk/>
            <pc:sldMk cId="1261015210" sldId="1814"/>
            <ac:grpSpMk id="113" creationId="{E92AAA94-B081-9546-B150-FB0BC8215DDA}"/>
          </ac:grpSpMkLst>
        </pc:grpChg>
        <pc:grpChg chg="add del mod">
          <ac:chgData name="Weihua Hu" userId="9989cbae-e768-48b4-bcc8-7120afda6378" providerId="ADAL" clId="{A13F9EAD-9D4D-5043-881D-E986D88C8A8B}" dt="2021-02-08T20:01:47.695" v="12072" actId="478"/>
          <ac:grpSpMkLst>
            <pc:docMk/>
            <pc:sldMk cId="1261015210" sldId="1814"/>
            <ac:grpSpMk id="135" creationId="{280B6EB4-5CF4-AA44-9AC9-C7A486C0FAC6}"/>
          </ac:grpSpMkLst>
        </pc:grpChg>
        <pc:grpChg chg="add mod">
          <ac:chgData name="Weihua Hu" userId="9989cbae-e768-48b4-bcc8-7120afda6378" providerId="ADAL" clId="{A13F9EAD-9D4D-5043-881D-E986D88C8A8B}" dt="2021-02-08T20:14:53.380" v="12338" actId="1038"/>
          <ac:grpSpMkLst>
            <pc:docMk/>
            <pc:sldMk cId="1261015210" sldId="1814"/>
            <ac:grpSpMk id="171" creationId="{6BD8A632-721F-EB4B-9682-6B06F84F7A9A}"/>
          </ac:grpSpMkLst>
        </pc:grpChg>
        <pc:cxnChg chg="mod">
          <ac:chgData name="Weihua Hu" userId="9989cbae-e768-48b4-bcc8-7120afda6378" providerId="ADAL" clId="{A13F9EAD-9D4D-5043-881D-E986D88C8A8B}" dt="2021-02-08T19:58:13.848" v="11956" actId="478"/>
          <ac:cxnSpMkLst>
            <pc:docMk/>
            <pc:sldMk cId="1261015210" sldId="1814"/>
            <ac:cxnSpMk id="9" creationId="{12125991-E19F-7F48-833B-FFF6142DBE9E}"/>
          </ac:cxnSpMkLst>
        </pc:cxnChg>
        <pc:cxnChg chg="mod">
          <ac:chgData name="Weihua Hu" userId="9989cbae-e768-48b4-bcc8-7120afda6378" providerId="ADAL" clId="{A13F9EAD-9D4D-5043-881D-E986D88C8A8B}" dt="2021-02-08T19:58:13.848" v="11956" actId="478"/>
          <ac:cxnSpMkLst>
            <pc:docMk/>
            <pc:sldMk cId="1261015210" sldId="1814"/>
            <ac:cxnSpMk id="12" creationId="{3DF344EA-C3E6-FB4D-A014-A66594E59B0C}"/>
          </ac:cxnSpMkLst>
        </pc:cxnChg>
        <pc:cxnChg chg="mod">
          <ac:chgData name="Weihua Hu" userId="9989cbae-e768-48b4-bcc8-7120afda6378" providerId="ADAL" clId="{A13F9EAD-9D4D-5043-881D-E986D88C8A8B}" dt="2021-02-08T19:58:13.848" v="11956" actId="478"/>
          <ac:cxnSpMkLst>
            <pc:docMk/>
            <pc:sldMk cId="1261015210" sldId="1814"/>
            <ac:cxnSpMk id="13" creationId="{1546255A-BCF4-E447-92F0-B820C9411A7B}"/>
          </ac:cxnSpMkLst>
        </pc:cxnChg>
        <pc:cxnChg chg="mod">
          <ac:chgData name="Weihua Hu" userId="9989cbae-e768-48b4-bcc8-7120afda6378" providerId="ADAL" clId="{A13F9EAD-9D4D-5043-881D-E986D88C8A8B}" dt="2021-02-08T19:58:13.848" v="11956" actId="478"/>
          <ac:cxnSpMkLst>
            <pc:docMk/>
            <pc:sldMk cId="1261015210" sldId="1814"/>
            <ac:cxnSpMk id="14" creationId="{2F6249B5-184C-BE44-A633-554AB2AA7AAB}"/>
          </ac:cxnSpMkLst>
        </pc:cxnChg>
        <pc:cxnChg chg="mod">
          <ac:chgData name="Weihua Hu" userId="9989cbae-e768-48b4-bcc8-7120afda6378" providerId="ADAL" clId="{A13F9EAD-9D4D-5043-881D-E986D88C8A8B}" dt="2021-02-08T19:58:13.848" v="11956" actId="478"/>
          <ac:cxnSpMkLst>
            <pc:docMk/>
            <pc:sldMk cId="1261015210" sldId="1814"/>
            <ac:cxnSpMk id="15" creationId="{F824AEE2-7C0F-B846-8A22-708C7BB8A650}"/>
          </ac:cxnSpMkLst>
        </pc:cxnChg>
        <pc:cxnChg chg="mod">
          <ac:chgData name="Weihua Hu" userId="9989cbae-e768-48b4-bcc8-7120afda6378" providerId="ADAL" clId="{A13F9EAD-9D4D-5043-881D-E986D88C8A8B}" dt="2021-02-08T19:58:13.848" v="11956" actId="478"/>
          <ac:cxnSpMkLst>
            <pc:docMk/>
            <pc:sldMk cId="1261015210" sldId="1814"/>
            <ac:cxnSpMk id="21" creationId="{29EFEB41-197A-0C41-9E91-590CCB21598D}"/>
          </ac:cxnSpMkLst>
        </pc:cxnChg>
        <pc:cxnChg chg="mod">
          <ac:chgData name="Weihua Hu" userId="9989cbae-e768-48b4-bcc8-7120afda6378" providerId="ADAL" clId="{A13F9EAD-9D4D-5043-881D-E986D88C8A8B}" dt="2021-02-08T19:58:13.848" v="11956" actId="478"/>
          <ac:cxnSpMkLst>
            <pc:docMk/>
            <pc:sldMk cId="1261015210" sldId="1814"/>
            <ac:cxnSpMk id="22" creationId="{5A4024F0-6EC9-F445-B889-E464E19C53FB}"/>
          </ac:cxnSpMkLst>
        </pc:cxnChg>
        <pc:cxnChg chg="mod">
          <ac:chgData name="Weihua Hu" userId="9989cbae-e768-48b4-bcc8-7120afda6378" providerId="ADAL" clId="{A13F9EAD-9D4D-5043-881D-E986D88C8A8B}" dt="2021-02-08T19:58:13.848" v="11956" actId="478"/>
          <ac:cxnSpMkLst>
            <pc:docMk/>
            <pc:sldMk cId="1261015210" sldId="1814"/>
            <ac:cxnSpMk id="23" creationId="{95BF4F14-A3C0-9E4F-9D04-ACE27956A247}"/>
          </ac:cxnSpMkLst>
        </pc:cxnChg>
        <pc:cxnChg chg="mod">
          <ac:chgData name="Weihua Hu" userId="9989cbae-e768-48b4-bcc8-7120afda6378" providerId="ADAL" clId="{A13F9EAD-9D4D-5043-881D-E986D88C8A8B}" dt="2021-02-08T19:58:13.848" v="11956" actId="478"/>
          <ac:cxnSpMkLst>
            <pc:docMk/>
            <pc:sldMk cId="1261015210" sldId="1814"/>
            <ac:cxnSpMk id="24" creationId="{FDFDF15C-5B3D-7847-B9F0-15808CE0F7CF}"/>
          </ac:cxnSpMkLst>
        </pc:cxnChg>
        <pc:cxnChg chg="mod">
          <ac:chgData name="Weihua Hu" userId="9989cbae-e768-48b4-bcc8-7120afda6378" providerId="ADAL" clId="{A13F9EAD-9D4D-5043-881D-E986D88C8A8B}" dt="2021-02-08T19:58:13.848" v="11956" actId="478"/>
          <ac:cxnSpMkLst>
            <pc:docMk/>
            <pc:sldMk cId="1261015210" sldId="1814"/>
            <ac:cxnSpMk id="25" creationId="{0F45C488-D7E6-5A4A-9056-9E62CF3EA86A}"/>
          </ac:cxnSpMkLst>
        </pc:cxnChg>
        <pc:cxnChg chg="mod">
          <ac:chgData name="Weihua Hu" userId="9989cbae-e768-48b4-bcc8-7120afda6378" providerId="ADAL" clId="{A13F9EAD-9D4D-5043-881D-E986D88C8A8B}" dt="2021-02-08T19:58:13.848" v="11956" actId="478"/>
          <ac:cxnSpMkLst>
            <pc:docMk/>
            <pc:sldMk cId="1261015210" sldId="1814"/>
            <ac:cxnSpMk id="31" creationId="{1A84D2CB-0CE1-8F4F-B3BC-EDCCDB0B85B7}"/>
          </ac:cxnSpMkLst>
        </pc:cxnChg>
        <pc:cxnChg chg="mod">
          <ac:chgData name="Weihua Hu" userId="9989cbae-e768-48b4-bcc8-7120afda6378" providerId="ADAL" clId="{A13F9EAD-9D4D-5043-881D-E986D88C8A8B}" dt="2021-02-08T19:58:13.848" v="11956" actId="478"/>
          <ac:cxnSpMkLst>
            <pc:docMk/>
            <pc:sldMk cId="1261015210" sldId="1814"/>
            <ac:cxnSpMk id="34" creationId="{4D167DFD-4F83-224D-8080-149F791A1D6E}"/>
          </ac:cxnSpMkLst>
        </pc:cxnChg>
        <pc:cxnChg chg="mod">
          <ac:chgData name="Weihua Hu" userId="9989cbae-e768-48b4-bcc8-7120afda6378" providerId="ADAL" clId="{A13F9EAD-9D4D-5043-881D-E986D88C8A8B}" dt="2021-02-08T19:58:13.848" v="11956" actId="478"/>
          <ac:cxnSpMkLst>
            <pc:docMk/>
            <pc:sldMk cId="1261015210" sldId="1814"/>
            <ac:cxnSpMk id="35" creationId="{B35529C6-E31B-3A46-AAD6-CA89FFC1FC3A}"/>
          </ac:cxnSpMkLst>
        </pc:cxnChg>
        <pc:cxnChg chg="mod">
          <ac:chgData name="Weihua Hu" userId="9989cbae-e768-48b4-bcc8-7120afda6378" providerId="ADAL" clId="{A13F9EAD-9D4D-5043-881D-E986D88C8A8B}" dt="2021-02-08T19:58:13.848" v="11956" actId="478"/>
          <ac:cxnSpMkLst>
            <pc:docMk/>
            <pc:sldMk cId="1261015210" sldId="1814"/>
            <ac:cxnSpMk id="36" creationId="{789BA483-D820-8447-BA3B-60100698B5DA}"/>
          </ac:cxnSpMkLst>
        </pc:cxnChg>
        <pc:cxnChg chg="mod">
          <ac:chgData name="Weihua Hu" userId="9989cbae-e768-48b4-bcc8-7120afda6378" providerId="ADAL" clId="{A13F9EAD-9D4D-5043-881D-E986D88C8A8B}" dt="2021-02-08T19:58:13.848" v="11956" actId="478"/>
          <ac:cxnSpMkLst>
            <pc:docMk/>
            <pc:sldMk cId="1261015210" sldId="1814"/>
            <ac:cxnSpMk id="37" creationId="{8186B70E-9187-C44D-9EF9-0C09CBF17722}"/>
          </ac:cxnSpMkLst>
        </pc:cxnChg>
        <pc:cxnChg chg="mod">
          <ac:chgData name="Weihua Hu" userId="9989cbae-e768-48b4-bcc8-7120afda6378" providerId="ADAL" clId="{A13F9EAD-9D4D-5043-881D-E986D88C8A8B}" dt="2021-02-08T19:58:13.848" v="11956" actId="478"/>
          <ac:cxnSpMkLst>
            <pc:docMk/>
            <pc:sldMk cId="1261015210" sldId="1814"/>
            <ac:cxnSpMk id="43" creationId="{5B54BF1A-E081-EE4A-914C-BA8D19F73B84}"/>
          </ac:cxnSpMkLst>
        </pc:cxnChg>
        <pc:cxnChg chg="mod">
          <ac:chgData name="Weihua Hu" userId="9989cbae-e768-48b4-bcc8-7120afda6378" providerId="ADAL" clId="{A13F9EAD-9D4D-5043-881D-E986D88C8A8B}" dt="2021-02-08T19:58:13.848" v="11956" actId="478"/>
          <ac:cxnSpMkLst>
            <pc:docMk/>
            <pc:sldMk cId="1261015210" sldId="1814"/>
            <ac:cxnSpMk id="44" creationId="{486B8A0F-9D4F-6048-8794-26598821DEB8}"/>
          </ac:cxnSpMkLst>
        </pc:cxnChg>
        <pc:cxnChg chg="mod">
          <ac:chgData name="Weihua Hu" userId="9989cbae-e768-48b4-bcc8-7120afda6378" providerId="ADAL" clId="{A13F9EAD-9D4D-5043-881D-E986D88C8A8B}" dt="2021-02-08T19:58:13.848" v="11956" actId="478"/>
          <ac:cxnSpMkLst>
            <pc:docMk/>
            <pc:sldMk cId="1261015210" sldId="1814"/>
            <ac:cxnSpMk id="45" creationId="{0BD1BEC8-AE7E-AF44-A16B-710B30469E74}"/>
          </ac:cxnSpMkLst>
        </pc:cxnChg>
        <pc:cxnChg chg="mod">
          <ac:chgData name="Weihua Hu" userId="9989cbae-e768-48b4-bcc8-7120afda6378" providerId="ADAL" clId="{A13F9EAD-9D4D-5043-881D-E986D88C8A8B}" dt="2021-02-08T19:58:13.848" v="11956" actId="478"/>
          <ac:cxnSpMkLst>
            <pc:docMk/>
            <pc:sldMk cId="1261015210" sldId="1814"/>
            <ac:cxnSpMk id="46" creationId="{743E9094-0898-F942-A6C5-E96C53F9A09A}"/>
          </ac:cxnSpMkLst>
        </pc:cxnChg>
        <pc:cxnChg chg="mod">
          <ac:chgData name="Weihua Hu" userId="9989cbae-e768-48b4-bcc8-7120afda6378" providerId="ADAL" clId="{A13F9EAD-9D4D-5043-881D-E986D88C8A8B}" dt="2021-02-08T19:58:13.848" v="11956" actId="478"/>
          <ac:cxnSpMkLst>
            <pc:docMk/>
            <pc:sldMk cId="1261015210" sldId="1814"/>
            <ac:cxnSpMk id="47" creationId="{3A81AD82-2279-D347-81A0-26E6A31AE098}"/>
          </ac:cxnSpMkLst>
        </pc:cxnChg>
        <pc:cxnChg chg="mod">
          <ac:chgData name="Weihua Hu" userId="9989cbae-e768-48b4-bcc8-7120afda6378" providerId="ADAL" clId="{A13F9EAD-9D4D-5043-881D-E986D88C8A8B}" dt="2021-02-08T19:58:13.848" v="11956" actId="478"/>
          <ac:cxnSpMkLst>
            <pc:docMk/>
            <pc:sldMk cId="1261015210" sldId="1814"/>
            <ac:cxnSpMk id="53" creationId="{0B64B97B-23D3-174F-9A33-414913BC0157}"/>
          </ac:cxnSpMkLst>
        </pc:cxnChg>
        <pc:cxnChg chg="mod">
          <ac:chgData name="Weihua Hu" userId="9989cbae-e768-48b4-bcc8-7120afda6378" providerId="ADAL" clId="{A13F9EAD-9D4D-5043-881D-E986D88C8A8B}" dt="2021-02-08T19:58:13.848" v="11956" actId="478"/>
          <ac:cxnSpMkLst>
            <pc:docMk/>
            <pc:sldMk cId="1261015210" sldId="1814"/>
            <ac:cxnSpMk id="55" creationId="{57FDC3D9-A14D-1244-82A2-FBE79CF57182}"/>
          </ac:cxnSpMkLst>
        </pc:cxnChg>
        <pc:cxnChg chg="mod">
          <ac:chgData name="Weihua Hu" userId="9989cbae-e768-48b4-bcc8-7120afda6378" providerId="ADAL" clId="{A13F9EAD-9D4D-5043-881D-E986D88C8A8B}" dt="2021-02-08T19:58:13.848" v="11956" actId="478"/>
          <ac:cxnSpMkLst>
            <pc:docMk/>
            <pc:sldMk cId="1261015210" sldId="1814"/>
            <ac:cxnSpMk id="56" creationId="{158F0E8D-BCED-C64B-80F9-4B031FE0A858}"/>
          </ac:cxnSpMkLst>
        </pc:cxnChg>
        <pc:cxnChg chg="mod">
          <ac:chgData name="Weihua Hu" userId="9989cbae-e768-48b4-bcc8-7120afda6378" providerId="ADAL" clId="{A13F9EAD-9D4D-5043-881D-E986D88C8A8B}" dt="2021-02-08T19:58:13.848" v="11956" actId="478"/>
          <ac:cxnSpMkLst>
            <pc:docMk/>
            <pc:sldMk cId="1261015210" sldId="1814"/>
            <ac:cxnSpMk id="58" creationId="{5382F628-01AD-AD40-A833-11ED32AA5C34}"/>
          </ac:cxnSpMkLst>
        </pc:cxnChg>
        <pc:cxnChg chg="mod">
          <ac:chgData name="Weihua Hu" userId="9989cbae-e768-48b4-bcc8-7120afda6378" providerId="ADAL" clId="{A13F9EAD-9D4D-5043-881D-E986D88C8A8B}" dt="2021-02-08T19:58:13.848" v="11956" actId="478"/>
          <ac:cxnSpMkLst>
            <pc:docMk/>
            <pc:sldMk cId="1261015210" sldId="1814"/>
            <ac:cxnSpMk id="63" creationId="{53035774-D2A5-4842-8881-FDAE69578CB8}"/>
          </ac:cxnSpMkLst>
        </pc:cxnChg>
        <pc:cxnChg chg="mod">
          <ac:chgData name="Weihua Hu" userId="9989cbae-e768-48b4-bcc8-7120afda6378" providerId="ADAL" clId="{A13F9EAD-9D4D-5043-881D-E986D88C8A8B}" dt="2021-02-08T19:58:13.848" v="11956" actId="478"/>
          <ac:cxnSpMkLst>
            <pc:docMk/>
            <pc:sldMk cId="1261015210" sldId="1814"/>
            <ac:cxnSpMk id="66" creationId="{4F3A93C5-510B-0949-969A-3078B830F928}"/>
          </ac:cxnSpMkLst>
        </pc:cxnChg>
        <pc:cxnChg chg="mod">
          <ac:chgData name="Weihua Hu" userId="9989cbae-e768-48b4-bcc8-7120afda6378" providerId="ADAL" clId="{A13F9EAD-9D4D-5043-881D-E986D88C8A8B}" dt="2021-02-08T19:58:13.848" v="11956" actId="478"/>
          <ac:cxnSpMkLst>
            <pc:docMk/>
            <pc:sldMk cId="1261015210" sldId="1814"/>
            <ac:cxnSpMk id="67" creationId="{51706D2B-725D-FF42-A885-F8D500C1FDF8}"/>
          </ac:cxnSpMkLst>
        </pc:cxnChg>
        <pc:cxnChg chg="mod">
          <ac:chgData name="Weihua Hu" userId="9989cbae-e768-48b4-bcc8-7120afda6378" providerId="ADAL" clId="{A13F9EAD-9D4D-5043-881D-E986D88C8A8B}" dt="2021-02-08T19:58:13.848" v="11956" actId="478"/>
          <ac:cxnSpMkLst>
            <pc:docMk/>
            <pc:sldMk cId="1261015210" sldId="1814"/>
            <ac:cxnSpMk id="68" creationId="{14F2F162-F8E5-D743-A0D7-1C5D4B0E4F29}"/>
          </ac:cxnSpMkLst>
        </pc:cxnChg>
        <pc:cxnChg chg="mod">
          <ac:chgData name="Weihua Hu" userId="9989cbae-e768-48b4-bcc8-7120afda6378" providerId="ADAL" clId="{A13F9EAD-9D4D-5043-881D-E986D88C8A8B}" dt="2021-02-08T19:58:13.848" v="11956" actId="478"/>
          <ac:cxnSpMkLst>
            <pc:docMk/>
            <pc:sldMk cId="1261015210" sldId="1814"/>
            <ac:cxnSpMk id="69" creationId="{A9BA64F2-963C-6F48-85C0-26074A1251F4}"/>
          </ac:cxnSpMkLst>
        </pc:cxnChg>
        <pc:cxnChg chg="mod">
          <ac:chgData name="Weihua Hu" userId="9989cbae-e768-48b4-bcc8-7120afda6378" providerId="ADAL" clId="{A13F9EAD-9D4D-5043-881D-E986D88C8A8B}" dt="2021-02-08T19:58:13.848" v="11956" actId="478"/>
          <ac:cxnSpMkLst>
            <pc:docMk/>
            <pc:sldMk cId="1261015210" sldId="1814"/>
            <ac:cxnSpMk id="74" creationId="{B8227228-D6AD-CB4D-BBAC-CCC742A4279C}"/>
          </ac:cxnSpMkLst>
        </pc:cxnChg>
        <pc:cxnChg chg="mod">
          <ac:chgData name="Weihua Hu" userId="9989cbae-e768-48b4-bcc8-7120afda6378" providerId="ADAL" clId="{A13F9EAD-9D4D-5043-881D-E986D88C8A8B}" dt="2021-02-08T19:58:13.848" v="11956" actId="478"/>
          <ac:cxnSpMkLst>
            <pc:docMk/>
            <pc:sldMk cId="1261015210" sldId="1814"/>
            <ac:cxnSpMk id="75" creationId="{17377F47-1D3E-EA4A-8F8A-934D392910DD}"/>
          </ac:cxnSpMkLst>
        </pc:cxnChg>
        <pc:cxnChg chg="mod">
          <ac:chgData name="Weihua Hu" userId="9989cbae-e768-48b4-bcc8-7120afda6378" providerId="ADAL" clId="{A13F9EAD-9D4D-5043-881D-E986D88C8A8B}" dt="2021-02-08T19:58:13.848" v="11956" actId="478"/>
          <ac:cxnSpMkLst>
            <pc:docMk/>
            <pc:sldMk cId="1261015210" sldId="1814"/>
            <ac:cxnSpMk id="76" creationId="{5BCC450C-5D98-4D48-89E1-ACDD52A0B19D}"/>
          </ac:cxnSpMkLst>
        </pc:cxnChg>
        <pc:cxnChg chg="mod">
          <ac:chgData name="Weihua Hu" userId="9989cbae-e768-48b4-bcc8-7120afda6378" providerId="ADAL" clId="{A13F9EAD-9D4D-5043-881D-E986D88C8A8B}" dt="2021-02-08T19:58:13.848" v="11956" actId="478"/>
          <ac:cxnSpMkLst>
            <pc:docMk/>
            <pc:sldMk cId="1261015210" sldId="1814"/>
            <ac:cxnSpMk id="77" creationId="{BF10A2D6-1520-8F4D-BD49-676623F1427D}"/>
          </ac:cxnSpMkLst>
        </pc:cxnChg>
        <pc:cxnChg chg="mod">
          <ac:chgData name="Weihua Hu" userId="9989cbae-e768-48b4-bcc8-7120afda6378" providerId="ADAL" clId="{A13F9EAD-9D4D-5043-881D-E986D88C8A8B}" dt="2021-02-08T19:58:13.848" v="11956" actId="478"/>
          <ac:cxnSpMkLst>
            <pc:docMk/>
            <pc:sldMk cId="1261015210" sldId="1814"/>
            <ac:cxnSpMk id="83" creationId="{5826E490-3A71-1745-BDC1-5552C5D63DC8}"/>
          </ac:cxnSpMkLst>
        </pc:cxnChg>
        <pc:cxnChg chg="mod">
          <ac:chgData name="Weihua Hu" userId="9989cbae-e768-48b4-bcc8-7120afda6378" providerId="ADAL" clId="{A13F9EAD-9D4D-5043-881D-E986D88C8A8B}" dt="2021-02-08T19:58:13.848" v="11956" actId="478"/>
          <ac:cxnSpMkLst>
            <pc:docMk/>
            <pc:sldMk cId="1261015210" sldId="1814"/>
            <ac:cxnSpMk id="86" creationId="{E91CB507-7FAA-8741-8A48-4A680E190F98}"/>
          </ac:cxnSpMkLst>
        </pc:cxnChg>
        <pc:cxnChg chg="mod">
          <ac:chgData name="Weihua Hu" userId="9989cbae-e768-48b4-bcc8-7120afda6378" providerId="ADAL" clId="{A13F9EAD-9D4D-5043-881D-E986D88C8A8B}" dt="2021-02-08T19:58:13.848" v="11956" actId="478"/>
          <ac:cxnSpMkLst>
            <pc:docMk/>
            <pc:sldMk cId="1261015210" sldId="1814"/>
            <ac:cxnSpMk id="87" creationId="{C4DFC1EF-1C7A-934B-B63E-32371C45BC64}"/>
          </ac:cxnSpMkLst>
        </pc:cxnChg>
        <pc:cxnChg chg="mod">
          <ac:chgData name="Weihua Hu" userId="9989cbae-e768-48b4-bcc8-7120afda6378" providerId="ADAL" clId="{A13F9EAD-9D4D-5043-881D-E986D88C8A8B}" dt="2021-02-08T19:58:13.848" v="11956" actId="478"/>
          <ac:cxnSpMkLst>
            <pc:docMk/>
            <pc:sldMk cId="1261015210" sldId="1814"/>
            <ac:cxnSpMk id="88" creationId="{80ADF3CA-AACD-2740-8032-EB48ACCC3A91}"/>
          </ac:cxnSpMkLst>
        </pc:cxnChg>
        <pc:cxnChg chg="mod">
          <ac:chgData name="Weihua Hu" userId="9989cbae-e768-48b4-bcc8-7120afda6378" providerId="ADAL" clId="{A13F9EAD-9D4D-5043-881D-E986D88C8A8B}" dt="2021-02-08T19:58:13.848" v="11956" actId="478"/>
          <ac:cxnSpMkLst>
            <pc:docMk/>
            <pc:sldMk cId="1261015210" sldId="1814"/>
            <ac:cxnSpMk id="89" creationId="{255E97B3-1428-354E-B9C0-D15F2B7E1A3E}"/>
          </ac:cxnSpMkLst>
        </pc:cxnChg>
        <pc:cxnChg chg="mod">
          <ac:chgData name="Weihua Hu" userId="9989cbae-e768-48b4-bcc8-7120afda6378" providerId="ADAL" clId="{A13F9EAD-9D4D-5043-881D-E986D88C8A8B}" dt="2021-02-08T19:58:13.848" v="11956" actId="478"/>
          <ac:cxnSpMkLst>
            <pc:docMk/>
            <pc:sldMk cId="1261015210" sldId="1814"/>
            <ac:cxnSpMk id="93" creationId="{9B90BBAC-0002-7241-9659-8C026957F1AF}"/>
          </ac:cxnSpMkLst>
        </pc:cxnChg>
        <pc:cxnChg chg="mod">
          <ac:chgData name="Weihua Hu" userId="9989cbae-e768-48b4-bcc8-7120afda6378" providerId="ADAL" clId="{A13F9EAD-9D4D-5043-881D-E986D88C8A8B}" dt="2021-02-08T19:58:13.848" v="11956" actId="478"/>
          <ac:cxnSpMkLst>
            <pc:docMk/>
            <pc:sldMk cId="1261015210" sldId="1814"/>
            <ac:cxnSpMk id="94" creationId="{76939F1C-0C7F-E346-8953-677AF3A2400C}"/>
          </ac:cxnSpMkLst>
        </pc:cxnChg>
        <pc:cxnChg chg="mod">
          <ac:chgData name="Weihua Hu" userId="9989cbae-e768-48b4-bcc8-7120afda6378" providerId="ADAL" clId="{A13F9EAD-9D4D-5043-881D-E986D88C8A8B}" dt="2021-02-08T19:58:13.848" v="11956" actId="478"/>
          <ac:cxnSpMkLst>
            <pc:docMk/>
            <pc:sldMk cId="1261015210" sldId="1814"/>
            <ac:cxnSpMk id="95" creationId="{49DE4048-E1A2-D44F-8934-BE64056CECF5}"/>
          </ac:cxnSpMkLst>
        </pc:cxnChg>
        <pc:cxnChg chg="mod">
          <ac:chgData name="Weihua Hu" userId="9989cbae-e768-48b4-bcc8-7120afda6378" providerId="ADAL" clId="{A13F9EAD-9D4D-5043-881D-E986D88C8A8B}" dt="2021-02-08T19:58:13.848" v="11956" actId="478"/>
          <ac:cxnSpMkLst>
            <pc:docMk/>
            <pc:sldMk cId="1261015210" sldId="1814"/>
            <ac:cxnSpMk id="100" creationId="{5EA8EBBF-8B1A-5149-AB56-C69FF8C7FAE3}"/>
          </ac:cxnSpMkLst>
        </pc:cxnChg>
        <pc:cxnChg chg="mod">
          <ac:chgData name="Weihua Hu" userId="9989cbae-e768-48b4-bcc8-7120afda6378" providerId="ADAL" clId="{A13F9EAD-9D4D-5043-881D-E986D88C8A8B}" dt="2021-02-08T19:58:13.848" v="11956" actId="478"/>
          <ac:cxnSpMkLst>
            <pc:docMk/>
            <pc:sldMk cId="1261015210" sldId="1814"/>
            <ac:cxnSpMk id="102" creationId="{8310818D-86DF-0442-ADFB-2A4EC2FFAF28}"/>
          </ac:cxnSpMkLst>
        </pc:cxnChg>
        <pc:cxnChg chg="mod">
          <ac:chgData name="Weihua Hu" userId="9989cbae-e768-48b4-bcc8-7120afda6378" providerId="ADAL" clId="{A13F9EAD-9D4D-5043-881D-E986D88C8A8B}" dt="2021-02-08T19:58:13.848" v="11956" actId="478"/>
          <ac:cxnSpMkLst>
            <pc:docMk/>
            <pc:sldMk cId="1261015210" sldId="1814"/>
            <ac:cxnSpMk id="103" creationId="{B44CD156-2019-EA40-A409-A4953454021D}"/>
          </ac:cxnSpMkLst>
        </pc:cxnChg>
        <pc:cxnChg chg="mod">
          <ac:chgData name="Weihua Hu" userId="9989cbae-e768-48b4-bcc8-7120afda6378" providerId="ADAL" clId="{A13F9EAD-9D4D-5043-881D-E986D88C8A8B}" dt="2021-02-08T19:58:13.848" v="11956" actId="478"/>
          <ac:cxnSpMkLst>
            <pc:docMk/>
            <pc:sldMk cId="1261015210" sldId="1814"/>
            <ac:cxnSpMk id="106" creationId="{2D3D57B7-9B43-4A40-9B96-2302B9669E01}"/>
          </ac:cxnSpMkLst>
        </pc:cxnChg>
        <pc:cxnChg chg="mod">
          <ac:chgData name="Weihua Hu" userId="9989cbae-e768-48b4-bcc8-7120afda6378" providerId="ADAL" clId="{A13F9EAD-9D4D-5043-881D-E986D88C8A8B}" dt="2021-02-08T19:58:13.848" v="11956" actId="478"/>
          <ac:cxnSpMkLst>
            <pc:docMk/>
            <pc:sldMk cId="1261015210" sldId="1814"/>
            <ac:cxnSpMk id="107" creationId="{5DF5247D-ED5A-3D40-BAB5-88C018107506}"/>
          </ac:cxnSpMkLst>
        </pc:cxnChg>
        <pc:cxnChg chg="mod">
          <ac:chgData name="Weihua Hu" userId="9989cbae-e768-48b4-bcc8-7120afda6378" providerId="ADAL" clId="{A13F9EAD-9D4D-5043-881D-E986D88C8A8B}" dt="2021-02-08T19:58:42.480" v="11958"/>
          <ac:cxnSpMkLst>
            <pc:docMk/>
            <pc:sldMk cId="1261015210" sldId="1814"/>
            <ac:cxnSpMk id="115" creationId="{8A211BAA-6609-3447-A227-BF86CF7D70DF}"/>
          </ac:cxnSpMkLst>
        </pc:cxnChg>
        <pc:cxnChg chg="mod">
          <ac:chgData name="Weihua Hu" userId="9989cbae-e768-48b4-bcc8-7120afda6378" providerId="ADAL" clId="{A13F9EAD-9D4D-5043-881D-E986D88C8A8B}" dt="2021-02-08T19:58:42.480" v="11958"/>
          <ac:cxnSpMkLst>
            <pc:docMk/>
            <pc:sldMk cId="1261015210" sldId="1814"/>
            <ac:cxnSpMk id="118" creationId="{5E33A2CD-6E3D-C04F-9B73-B7640113D4CE}"/>
          </ac:cxnSpMkLst>
        </pc:cxnChg>
        <pc:cxnChg chg="mod">
          <ac:chgData name="Weihua Hu" userId="9989cbae-e768-48b4-bcc8-7120afda6378" providerId="ADAL" clId="{A13F9EAD-9D4D-5043-881D-E986D88C8A8B}" dt="2021-02-08T19:58:42.480" v="11958"/>
          <ac:cxnSpMkLst>
            <pc:docMk/>
            <pc:sldMk cId="1261015210" sldId="1814"/>
            <ac:cxnSpMk id="119" creationId="{5B1BD0B8-7C82-294A-A9A6-FE2DBEFFAC14}"/>
          </ac:cxnSpMkLst>
        </pc:cxnChg>
        <pc:cxnChg chg="mod">
          <ac:chgData name="Weihua Hu" userId="9989cbae-e768-48b4-bcc8-7120afda6378" providerId="ADAL" clId="{A13F9EAD-9D4D-5043-881D-E986D88C8A8B}" dt="2021-02-08T19:58:42.480" v="11958"/>
          <ac:cxnSpMkLst>
            <pc:docMk/>
            <pc:sldMk cId="1261015210" sldId="1814"/>
            <ac:cxnSpMk id="120" creationId="{5F99E991-83BB-6A4D-84D8-4A267F696A0A}"/>
          </ac:cxnSpMkLst>
        </pc:cxnChg>
        <pc:cxnChg chg="mod">
          <ac:chgData name="Weihua Hu" userId="9989cbae-e768-48b4-bcc8-7120afda6378" providerId="ADAL" clId="{A13F9EAD-9D4D-5043-881D-E986D88C8A8B}" dt="2021-02-08T19:58:42.480" v="11958"/>
          <ac:cxnSpMkLst>
            <pc:docMk/>
            <pc:sldMk cId="1261015210" sldId="1814"/>
            <ac:cxnSpMk id="121" creationId="{5276BFAD-A2F4-D342-AAFB-6858E4559DE4}"/>
          </ac:cxnSpMkLst>
        </pc:cxnChg>
        <pc:cxnChg chg="mod">
          <ac:chgData name="Weihua Hu" userId="9989cbae-e768-48b4-bcc8-7120afda6378" providerId="ADAL" clId="{A13F9EAD-9D4D-5043-881D-E986D88C8A8B}" dt="2021-02-08T19:58:42.480" v="11958"/>
          <ac:cxnSpMkLst>
            <pc:docMk/>
            <pc:sldMk cId="1261015210" sldId="1814"/>
            <ac:cxnSpMk id="127" creationId="{A094E702-9A93-8B4A-9631-84B5D2813CBC}"/>
          </ac:cxnSpMkLst>
        </pc:cxnChg>
        <pc:cxnChg chg="mod">
          <ac:chgData name="Weihua Hu" userId="9989cbae-e768-48b4-bcc8-7120afda6378" providerId="ADAL" clId="{A13F9EAD-9D4D-5043-881D-E986D88C8A8B}" dt="2021-02-08T19:58:42.480" v="11958"/>
          <ac:cxnSpMkLst>
            <pc:docMk/>
            <pc:sldMk cId="1261015210" sldId="1814"/>
            <ac:cxnSpMk id="128" creationId="{CAF50F59-8073-794A-BF20-D66351A6EFF6}"/>
          </ac:cxnSpMkLst>
        </pc:cxnChg>
        <pc:cxnChg chg="mod">
          <ac:chgData name="Weihua Hu" userId="9989cbae-e768-48b4-bcc8-7120afda6378" providerId="ADAL" clId="{A13F9EAD-9D4D-5043-881D-E986D88C8A8B}" dt="2021-02-08T19:58:42.480" v="11958"/>
          <ac:cxnSpMkLst>
            <pc:docMk/>
            <pc:sldMk cId="1261015210" sldId="1814"/>
            <ac:cxnSpMk id="129" creationId="{9EE7040B-7DBC-E747-ABFE-51B68676B9BF}"/>
          </ac:cxnSpMkLst>
        </pc:cxnChg>
        <pc:cxnChg chg="mod">
          <ac:chgData name="Weihua Hu" userId="9989cbae-e768-48b4-bcc8-7120afda6378" providerId="ADAL" clId="{A13F9EAD-9D4D-5043-881D-E986D88C8A8B}" dt="2021-02-08T19:58:42.480" v="11958"/>
          <ac:cxnSpMkLst>
            <pc:docMk/>
            <pc:sldMk cId="1261015210" sldId="1814"/>
            <ac:cxnSpMk id="130" creationId="{DF6F5282-C137-4148-9A0F-23934F58A4F1}"/>
          </ac:cxnSpMkLst>
        </pc:cxnChg>
        <pc:cxnChg chg="mod">
          <ac:chgData name="Weihua Hu" userId="9989cbae-e768-48b4-bcc8-7120afda6378" providerId="ADAL" clId="{A13F9EAD-9D4D-5043-881D-E986D88C8A8B}" dt="2021-02-08T19:58:42.480" v="11958"/>
          <ac:cxnSpMkLst>
            <pc:docMk/>
            <pc:sldMk cId="1261015210" sldId="1814"/>
            <ac:cxnSpMk id="131" creationId="{E598A546-ADBE-C74B-8DA2-52FCAF30C686}"/>
          </ac:cxnSpMkLst>
        </pc:cxnChg>
        <pc:cxnChg chg="mod">
          <ac:chgData name="Weihua Hu" userId="9989cbae-e768-48b4-bcc8-7120afda6378" providerId="ADAL" clId="{A13F9EAD-9D4D-5043-881D-E986D88C8A8B}" dt="2021-02-08T20:01:47.695" v="12072" actId="478"/>
          <ac:cxnSpMkLst>
            <pc:docMk/>
            <pc:sldMk cId="1261015210" sldId="1814"/>
            <ac:cxnSpMk id="137" creationId="{EDE9375A-0C24-3D43-9747-28BB0FB5A953}"/>
          </ac:cxnSpMkLst>
        </pc:cxnChg>
        <pc:cxnChg chg="mod">
          <ac:chgData name="Weihua Hu" userId="9989cbae-e768-48b4-bcc8-7120afda6378" providerId="ADAL" clId="{A13F9EAD-9D4D-5043-881D-E986D88C8A8B}" dt="2021-02-08T20:01:47.695" v="12072" actId="478"/>
          <ac:cxnSpMkLst>
            <pc:docMk/>
            <pc:sldMk cId="1261015210" sldId="1814"/>
            <ac:cxnSpMk id="140" creationId="{2BBDDC25-12D8-4B43-84C5-16E5EE5AB764}"/>
          </ac:cxnSpMkLst>
        </pc:cxnChg>
        <pc:cxnChg chg="mod">
          <ac:chgData name="Weihua Hu" userId="9989cbae-e768-48b4-bcc8-7120afda6378" providerId="ADAL" clId="{A13F9EAD-9D4D-5043-881D-E986D88C8A8B}" dt="2021-02-08T20:01:47.695" v="12072" actId="478"/>
          <ac:cxnSpMkLst>
            <pc:docMk/>
            <pc:sldMk cId="1261015210" sldId="1814"/>
            <ac:cxnSpMk id="141" creationId="{67D2BB1A-A967-9846-8732-F95493688EFF}"/>
          </ac:cxnSpMkLst>
        </pc:cxnChg>
        <pc:cxnChg chg="mod">
          <ac:chgData name="Weihua Hu" userId="9989cbae-e768-48b4-bcc8-7120afda6378" providerId="ADAL" clId="{A13F9EAD-9D4D-5043-881D-E986D88C8A8B}" dt="2021-02-08T20:01:47.695" v="12072" actId="478"/>
          <ac:cxnSpMkLst>
            <pc:docMk/>
            <pc:sldMk cId="1261015210" sldId="1814"/>
            <ac:cxnSpMk id="142" creationId="{E002A039-27AA-2F47-BDAC-FAB0546E2816}"/>
          </ac:cxnSpMkLst>
        </pc:cxnChg>
        <pc:cxnChg chg="mod">
          <ac:chgData name="Weihua Hu" userId="9989cbae-e768-48b4-bcc8-7120afda6378" providerId="ADAL" clId="{A13F9EAD-9D4D-5043-881D-E986D88C8A8B}" dt="2021-02-08T20:01:47.695" v="12072" actId="478"/>
          <ac:cxnSpMkLst>
            <pc:docMk/>
            <pc:sldMk cId="1261015210" sldId="1814"/>
            <ac:cxnSpMk id="143" creationId="{13E4021D-4BBD-B84B-9022-FAB232E17B33}"/>
          </ac:cxnSpMkLst>
        </pc:cxnChg>
        <pc:cxnChg chg="mod">
          <ac:chgData name="Weihua Hu" userId="9989cbae-e768-48b4-bcc8-7120afda6378" providerId="ADAL" clId="{A13F9EAD-9D4D-5043-881D-E986D88C8A8B}" dt="2021-02-08T20:01:47.695" v="12072" actId="478"/>
          <ac:cxnSpMkLst>
            <pc:docMk/>
            <pc:sldMk cId="1261015210" sldId="1814"/>
            <ac:cxnSpMk id="147" creationId="{5772AE59-FCB2-4148-A35D-1A20E37B7A56}"/>
          </ac:cxnSpMkLst>
        </pc:cxnChg>
        <pc:cxnChg chg="mod">
          <ac:chgData name="Weihua Hu" userId="9989cbae-e768-48b4-bcc8-7120afda6378" providerId="ADAL" clId="{A13F9EAD-9D4D-5043-881D-E986D88C8A8B}" dt="2021-02-08T20:01:47.695" v="12072" actId="478"/>
          <ac:cxnSpMkLst>
            <pc:docMk/>
            <pc:sldMk cId="1261015210" sldId="1814"/>
            <ac:cxnSpMk id="148" creationId="{00D2DAB4-FD34-0C49-8F57-45D453534981}"/>
          </ac:cxnSpMkLst>
        </pc:cxnChg>
        <pc:cxnChg chg="mod">
          <ac:chgData name="Weihua Hu" userId="9989cbae-e768-48b4-bcc8-7120afda6378" providerId="ADAL" clId="{A13F9EAD-9D4D-5043-881D-E986D88C8A8B}" dt="2021-02-08T20:01:47.695" v="12072" actId="478"/>
          <ac:cxnSpMkLst>
            <pc:docMk/>
            <pc:sldMk cId="1261015210" sldId="1814"/>
            <ac:cxnSpMk id="149" creationId="{8C76C6DF-BD73-EC48-AF07-27F6F4D1C4E3}"/>
          </ac:cxnSpMkLst>
        </pc:cxnChg>
        <pc:cxnChg chg="mod">
          <ac:chgData name="Weihua Hu" userId="9989cbae-e768-48b4-bcc8-7120afda6378" providerId="ADAL" clId="{A13F9EAD-9D4D-5043-881D-E986D88C8A8B}" dt="2021-02-08T20:01:47.695" v="12072" actId="478"/>
          <ac:cxnSpMkLst>
            <pc:docMk/>
            <pc:sldMk cId="1261015210" sldId="1814"/>
            <ac:cxnSpMk id="154" creationId="{B349FD7C-1A23-F04C-843C-39FC6D904A80}"/>
          </ac:cxnSpMkLst>
        </pc:cxnChg>
        <pc:cxnChg chg="mod">
          <ac:chgData name="Weihua Hu" userId="9989cbae-e768-48b4-bcc8-7120afda6378" providerId="ADAL" clId="{A13F9EAD-9D4D-5043-881D-E986D88C8A8B}" dt="2021-02-08T20:01:47.695" v="12072" actId="478"/>
          <ac:cxnSpMkLst>
            <pc:docMk/>
            <pc:sldMk cId="1261015210" sldId="1814"/>
            <ac:cxnSpMk id="156" creationId="{9D40226F-24FA-2E45-8F1B-3F712A8F81BF}"/>
          </ac:cxnSpMkLst>
        </pc:cxnChg>
        <pc:cxnChg chg="mod">
          <ac:chgData name="Weihua Hu" userId="9989cbae-e768-48b4-bcc8-7120afda6378" providerId="ADAL" clId="{A13F9EAD-9D4D-5043-881D-E986D88C8A8B}" dt="2021-02-08T20:01:47.695" v="12072" actId="478"/>
          <ac:cxnSpMkLst>
            <pc:docMk/>
            <pc:sldMk cId="1261015210" sldId="1814"/>
            <ac:cxnSpMk id="157" creationId="{3D879DA0-E587-1C48-AE81-76E39E9E8AFE}"/>
          </ac:cxnSpMkLst>
        </pc:cxnChg>
        <pc:cxnChg chg="mod">
          <ac:chgData name="Weihua Hu" userId="9989cbae-e768-48b4-bcc8-7120afda6378" providerId="ADAL" clId="{A13F9EAD-9D4D-5043-881D-E986D88C8A8B}" dt="2021-02-08T20:01:47.695" v="12072" actId="478"/>
          <ac:cxnSpMkLst>
            <pc:docMk/>
            <pc:sldMk cId="1261015210" sldId="1814"/>
            <ac:cxnSpMk id="160" creationId="{962866D5-96E5-E64B-8646-8EEDA39C5B7B}"/>
          </ac:cxnSpMkLst>
        </pc:cxnChg>
        <pc:cxnChg chg="mod">
          <ac:chgData name="Weihua Hu" userId="9989cbae-e768-48b4-bcc8-7120afda6378" providerId="ADAL" clId="{A13F9EAD-9D4D-5043-881D-E986D88C8A8B}" dt="2021-02-08T20:01:47.695" v="12072" actId="478"/>
          <ac:cxnSpMkLst>
            <pc:docMk/>
            <pc:sldMk cId="1261015210" sldId="1814"/>
            <ac:cxnSpMk id="161" creationId="{2AE3D1DB-EA66-ED47-A481-EC0D35A69E6D}"/>
          </ac:cxnSpMkLst>
        </pc:cxnChg>
        <pc:cxnChg chg="mod">
          <ac:chgData name="Weihua Hu" userId="9989cbae-e768-48b4-bcc8-7120afda6378" providerId="ADAL" clId="{A13F9EAD-9D4D-5043-881D-E986D88C8A8B}" dt="2021-02-08T20:01:48.327" v="12073"/>
          <ac:cxnSpMkLst>
            <pc:docMk/>
            <pc:sldMk cId="1261015210" sldId="1814"/>
            <ac:cxnSpMk id="173" creationId="{FA37E2BA-8B65-8044-B0AE-8CA1BDE2F1AB}"/>
          </ac:cxnSpMkLst>
        </pc:cxnChg>
        <pc:cxnChg chg="mod">
          <ac:chgData name="Weihua Hu" userId="9989cbae-e768-48b4-bcc8-7120afda6378" providerId="ADAL" clId="{A13F9EAD-9D4D-5043-881D-E986D88C8A8B}" dt="2021-02-08T20:01:48.327" v="12073"/>
          <ac:cxnSpMkLst>
            <pc:docMk/>
            <pc:sldMk cId="1261015210" sldId="1814"/>
            <ac:cxnSpMk id="176" creationId="{6620D888-524D-3449-8F36-FF4280CAD1DE}"/>
          </ac:cxnSpMkLst>
        </pc:cxnChg>
        <pc:cxnChg chg="mod">
          <ac:chgData name="Weihua Hu" userId="9989cbae-e768-48b4-bcc8-7120afda6378" providerId="ADAL" clId="{A13F9EAD-9D4D-5043-881D-E986D88C8A8B}" dt="2021-02-08T20:01:48.327" v="12073"/>
          <ac:cxnSpMkLst>
            <pc:docMk/>
            <pc:sldMk cId="1261015210" sldId="1814"/>
            <ac:cxnSpMk id="177" creationId="{8AB5D1E6-BE0C-DA4E-BACD-9C20BCCF27CD}"/>
          </ac:cxnSpMkLst>
        </pc:cxnChg>
        <pc:cxnChg chg="mod">
          <ac:chgData name="Weihua Hu" userId="9989cbae-e768-48b4-bcc8-7120afda6378" providerId="ADAL" clId="{A13F9EAD-9D4D-5043-881D-E986D88C8A8B}" dt="2021-02-08T20:01:48.327" v="12073"/>
          <ac:cxnSpMkLst>
            <pc:docMk/>
            <pc:sldMk cId="1261015210" sldId="1814"/>
            <ac:cxnSpMk id="178" creationId="{6233D108-9A77-714B-A565-07028860BB2A}"/>
          </ac:cxnSpMkLst>
        </pc:cxnChg>
        <pc:cxnChg chg="mod">
          <ac:chgData name="Weihua Hu" userId="9989cbae-e768-48b4-bcc8-7120afda6378" providerId="ADAL" clId="{A13F9EAD-9D4D-5043-881D-E986D88C8A8B}" dt="2021-02-08T20:01:48.327" v="12073"/>
          <ac:cxnSpMkLst>
            <pc:docMk/>
            <pc:sldMk cId="1261015210" sldId="1814"/>
            <ac:cxnSpMk id="179" creationId="{2E5D1CDF-F22D-8A4B-83AF-0F841E820C30}"/>
          </ac:cxnSpMkLst>
        </pc:cxnChg>
        <pc:cxnChg chg="mod">
          <ac:chgData name="Weihua Hu" userId="9989cbae-e768-48b4-bcc8-7120afda6378" providerId="ADAL" clId="{A13F9EAD-9D4D-5043-881D-E986D88C8A8B}" dt="2021-02-08T20:01:48.327" v="12073"/>
          <ac:cxnSpMkLst>
            <pc:docMk/>
            <pc:sldMk cId="1261015210" sldId="1814"/>
            <ac:cxnSpMk id="184" creationId="{6AE6F0D1-E8C2-F041-B5AC-4EB4D7BA7378}"/>
          </ac:cxnSpMkLst>
        </pc:cxnChg>
        <pc:cxnChg chg="mod">
          <ac:chgData name="Weihua Hu" userId="9989cbae-e768-48b4-bcc8-7120afda6378" providerId="ADAL" clId="{A13F9EAD-9D4D-5043-881D-E986D88C8A8B}" dt="2021-02-08T20:01:48.327" v="12073"/>
          <ac:cxnSpMkLst>
            <pc:docMk/>
            <pc:sldMk cId="1261015210" sldId="1814"/>
            <ac:cxnSpMk id="185" creationId="{554B0A96-7C9B-574B-9E5C-2B2E3895B55C}"/>
          </ac:cxnSpMkLst>
        </pc:cxnChg>
        <pc:cxnChg chg="mod">
          <ac:chgData name="Weihua Hu" userId="9989cbae-e768-48b4-bcc8-7120afda6378" providerId="ADAL" clId="{A13F9EAD-9D4D-5043-881D-E986D88C8A8B}" dt="2021-02-08T20:01:48.327" v="12073"/>
          <ac:cxnSpMkLst>
            <pc:docMk/>
            <pc:sldMk cId="1261015210" sldId="1814"/>
            <ac:cxnSpMk id="186" creationId="{CD28AD54-87EC-8341-B088-385ECFFABDA3}"/>
          </ac:cxnSpMkLst>
        </pc:cxnChg>
        <pc:cxnChg chg="mod">
          <ac:chgData name="Weihua Hu" userId="9989cbae-e768-48b4-bcc8-7120afda6378" providerId="ADAL" clId="{A13F9EAD-9D4D-5043-881D-E986D88C8A8B}" dt="2021-02-08T20:01:48.327" v="12073"/>
          <ac:cxnSpMkLst>
            <pc:docMk/>
            <pc:sldMk cId="1261015210" sldId="1814"/>
            <ac:cxnSpMk id="187" creationId="{6DC3AB8F-A882-3141-90B7-7655D7B454F7}"/>
          </ac:cxnSpMkLst>
        </pc:cxnChg>
      </pc:sldChg>
      <pc:sldChg chg="delSp modSp add del mod">
        <pc:chgData name="Weihua Hu" userId="9989cbae-e768-48b4-bcc8-7120afda6378" providerId="ADAL" clId="{A13F9EAD-9D4D-5043-881D-E986D88C8A8B}" dt="2021-02-08T20:15:23.698" v="12343" actId="2696"/>
        <pc:sldMkLst>
          <pc:docMk/>
          <pc:sldMk cId="2259224208" sldId="1815"/>
        </pc:sldMkLst>
        <pc:spChg chg="mod">
          <ac:chgData name="Weihua Hu" userId="9989cbae-e768-48b4-bcc8-7120afda6378" providerId="ADAL" clId="{A13F9EAD-9D4D-5043-881D-E986D88C8A8B}" dt="2021-02-08T20:05:32.629" v="12221" actId="20577"/>
          <ac:spMkLst>
            <pc:docMk/>
            <pc:sldMk cId="2259224208" sldId="1815"/>
            <ac:spMk id="3" creationId="{FBA2D902-23E4-2A46-B2CE-E8C599171536}"/>
          </ac:spMkLst>
        </pc:spChg>
        <pc:spChg chg="del">
          <ac:chgData name="Weihua Hu" userId="9989cbae-e768-48b4-bcc8-7120afda6378" providerId="ADAL" clId="{A13F9EAD-9D4D-5043-881D-E986D88C8A8B}" dt="2021-02-08T20:05:26.338" v="12211" actId="478"/>
          <ac:spMkLst>
            <pc:docMk/>
            <pc:sldMk cId="2259224208" sldId="1815"/>
            <ac:spMk id="192" creationId="{952265AE-CE62-3549-8B55-929EBD8C17D3}"/>
          </ac:spMkLst>
        </pc:spChg>
        <pc:spChg chg="del">
          <ac:chgData name="Weihua Hu" userId="9989cbae-e768-48b4-bcc8-7120afda6378" providerId="ADAL" clId="{A13F9EAD-9D4D-5043-881D-E986D88C8A8B}" dt="2021-02-08T20:05:27.914" v="12212" actId="478"/>
          <ac:spMkLst>
            <pc:docMk/>
            <pc:sldMk cId="2259224208" sldId="1815"/>
            <ac:spMk id="193" creationId="{9E67EA1F-2749-3A44-A16F-2821739C1077}"/>
          </ac:spMkLst>
        </pc:spChg>
      </pc:sldChg>
      <pc:sldChg chg="addSp delSp modSp add mod">
        <pc:chgData name="Weihua Hu" userId="9989cbae-e768-48b4-bcc8-7120afda6378" providerId="ADAL" clId="{A13F9EAD-9D4D-5043-881D-E986D88C8A8B}" dt="2021-02-08T23:27:53.006" v="15473" actId="207"/>
        <pc:sldMkLst>
          <pc:docMk/>
          <pc:sldMk cId="1010930414" sldId="1816"/>
        </pc:sldMkLst>
        <pc:spChg chg="mod">
          <ac:chgData name="Weihua Hu" userId="9989cbae-e768-48b4-bcc8-7120afda6378" providerId="ADAL" clId="{A13F9EAD-9D4D-5043-881D-E986D88C8A8B}" dt="2021-02-08T23:27:53.006" v="15473" actId="207"/>
          <ac:spMkLst>
            <pc:docMk/>
            <pc:sldMk cId="1010930414" sldId="1816"/>
            <ac:spMk id="3" creationId="{FBA2D902-23E4-2A46-B2CE-E8C599171536}"/>
          </ac:spMkLst>
        </pc:spChg>
        <pc:spChg chg="add mod">
          <ac:chgData name="Weihua Hu" userId="9989cbae-e768-48b4-bcc8-7120afda6378" providerId="ADAL" clId="{A13F9EAD-9D4D-5043-881D-E986D88C8A8B}" dt="2021-02-08T20:25:18.860" v="12628" actId="692"/>
          <ac:spMkLst>
            <pc:docMk/>
            <pc:sldMk cId="1010930414" sldId="1816"/>
            <ac:spMk id="7" creationId="{6D47D25A-D3C4-2A48-A196-B83C74FFD9F5}"/>
          </ac:spMkLst>
        </pc:spChg>
        <pc:spChg chg="add mod">
          <ac:chgData name="Weihua Hu" userId="9989cbae-e768-48b4-bcc8-7120afda6378" providerId="ADAL" clId="{A13F9EAD-9D4D-5043-881D-E986D88C8A8B}" dt="2021-02-08T20:25:10.012" v="12627" actId="1076"/>
          <ac:spMkLst>
            <pc:docMk/>
            <pc:sldMk cId="1010930414" sldId="1816"/>
            <ac:spMk id="8" creationId="{0BC1DA2F-0BC1-1342-AF6B-9634FD78BD87}"/>
          </ac:spMkLst>
        </pc:spChg>
        <pc:spChg chg="add mod">
          <ac:chgData name="Weihua Hu" userId="9989cbae-e768-48b4-bcc8-7120afda6378" providerId="ADAL" clId="{A13F9EAD-9D4D-5043-881D-E986D88C8A8B}" dt="2021-02-08T20:25:10.012" v="12627" actId="1076"/>
          <ac:spMkLst>
            <pc:docMk/>
            <pc:sldMk cId="1010930414" sldId="1816"/>
            <ac:spMk id="61" creationId="{EBEB96DD-ED53-E443-B89C-355754BCB2DC}"/>
          </ac:spMkLst>
        </pc:spChg>
        <pc:spChg chg="add mod">
          <ac:chgData name="Weihua Hu" userId="9989cbae-e768-48b4-bcc8-7120afda6378" providerId="ADAL" clId="{A13F9EAD-9D4D-5043-881D-E986D88C8A8B}" dt="2021-02-08T20:25:22.994" v="12629" actId="1076"/>
          <ac:spMkLst>
            <pc:docMk/>
            <pc:sldMk cId="1010930414" sldId="1816"/>
            <ac:spMk id="63" creationId="{608E82F5-7D3A-DC4B-9D12-04FDC9A07F03}"/>
          </ac:spMkLst>
        </pc:spChg>
        <pc:spChg chg="add del mod">
          <ac:chgData name="Weihua Hu" userId="9989cbae-e768-48b4-bcc8-7120afda6378" providerId="ADAL" clId="{A13F9EAD-9D4D-5043-881D-E986D88C8A8B}" dt="2021-02-08T20:25:10.012" v="12627" actId="1076"/>
          <ac:spMkLst>
            <pc:docMk/>
            <pc:sldMk cId="1010930414" sldId="1816"/>
            <ac:spMk id="163" creationId="{AB70F830-757E-8A42-A26B-32A91B66A239}"/>
          </ac:spMkLst>
        </pc:spChg>
        <pc:spChg chg="add del mod">
          <ac:chgData name="Weihua Hu" userId="9989cbae-e768-48b4-bcc8-7120afda6378" providerId="ADAL" clId="{A13F9EAD-9D4D-5043-881D-E986D88C8A8B}" dt="2021-02-08T20:25:10.012" v="12627" actId="1076"/>
          <ac:spMkLst>
            <pc:docMk/>
            <pc:sldMk cId="1010930414" sldId="1816"/>
            <ac:spMk id="164" creationId="{A0354956-99BC-E64D-A9D4-FD67D0FD4A29}"/>
          </ac:spMkLst>
        </pc:spChg>
        <pc:spChg chg="add del mod">
          <ac:chgData name="Weihua Hu" userId="9989cbae-e768-48b4-bcc8-7120afda6378" providerId="ADAL" clId="{A13F9EAD-9D4D-5043-881D-E986D88C8A8B}" dt="2021-02-08T20:25:10.012" v="12627" actId="1076"/>
          <ac:spMkLst>
            <pc:docMk/>
            <pc:sldMk cId="1010930414" sldId="1816"/>
            <ac:spMk id="165" creationId="{AB3E2D26-2319-7E4A-9CD4-5109A989CD71}"/>
          </ac:spMkLst>
        </pc:spChg>
        <pc:spChg chg="mod">
          <ac:chgData name="Weihua Hu" userId="9989cbae-e768-48b4-bcc8-7120afda6378" providerId="ADAL" clId="{A13F9EAD-9D4D-5043-881D-E986D88C8A8B}" dt="2021-02-08T20:25:10.012" v="12627" actId="1076"/>
          <ac:spMkLst>
            <pc:docMk/>
            <pc:sldMk cId="1010930414" sldId="1816"/>
            <ac:spMk id="166" creationId="{7B0D8BD9-8ECD-5C4B-8345-B0F2D1863A85}"/>
          </ac:spMkLst>
        </pc:spChg>
        <pc:spChg chg="mod">
          <ac:chgData name="Weihua Hu" userId="9989cbae-e768-48b4-bcc8-7120afda6378" providerId="ADAL" clId="{A13F9EAD-9D4D-5043-881D-E986D88C8A8B}" dt="2021-02-08T20:25:10.012" v="12627" actId="1076"/>
          <ac:spMkLst>
            <pc:docMk/>
            <pc:sldMk cId="1010930414" sldId="1816"/>
            <ac:spMk id="167" creationId="{B0E9D4E3-1159-E340-86B9-F194886F81DD}"/>
          </ac:spMkLst>
        </pc:spChg>
        <pc:spChg chg="mod">
          <ac:chgData name="Weihua Hu" userId="9989cbae-e768-48b4-bcc8-7120afda6378" providerId="ADAL" clId="{A13F9EAD-9D4D-5043-881D-E986D88C8A8B}" dt="2021-02-08T20:25:10.012" v="12627" actId="1076"/>
          <ac:spMkLst>
            <pc:docMk/>
            <pc:sldMk cId="1010930414" sldId="1816"/>
            <ac:spMk id="168" creationId="{E49579FE-0439-DC42-A088-52D9F20CA2AE}"/>
          </ac:spMkLst>
        </pc:spChg>
        <pc:spChg chg="mod">
          <ac:chgData name="Weihua Hu" userId="9989cbae-e768-48b4-bcc8-7120afda6378" providerId="ADAL" clId="{A13F9EAD-9D4D-5043-881D-E986D88C8A8B}" dt="2021-02-08T20:25:10.012" v="12627" actId="1076"/>
          <ac:spMkLst>
            <pc:docMk/>
            <pc:sldMk cId="1010930414" sldId="1816"/>
            <ac:spMk id="169" creationId="{FE6178D4-46ED-A64C-B03D-3AE88C0BBFA1}"/>
          </ac:spMkLst>
        </pc:spChg>
        <pc:spChg chg="add del mod">
          <ac:chgData name="Weihua Hu" userId="9989cbae-e768-48b4-bcc8-7120afda6378" providerId="ADAL" clId="{A13F9EAD-9D4D-5043-881D-E986D88C8A8B}" dt="2021-02-08T20:25:10.012" v="12627" actId="1076"/>
          <ac:spMkLst>
            <pc:docMk/>
            <pc:sldMk cId="1010930414" sldId="1816"/>
            <ac:spMk id="191" creationId="{2FB6F8C9-7DD7-3C43-A662-475B15088652}"/>
          </ac:spMkLst>
        </pc:spChg>
        <pc:spChg chg="del">
          <ac:chgData name="Weihua Hu" userId="9989cbae-e768-48b4-bcc8-7120afda6378" providerId="ADAL" clId="{A13F9EAD-9D4D-5043-881D-E986D88C8A8B}" dt="2021-02-08T20:18:45.403" v="12518" actId="478"/>
          <ac:spMkLst>
            <pc:docMk/>
            <pc:sldMk cId="1010930414" sldId="1816"/>
            <ac:spMk id="192" creationId="{952265AE-CE62-3549-8B55-929EBD8C17D3}"/>
          </ac:spMkLst>
        </pc:spChg>
        <pc:spChg chg="del">
          <ac:chgData name="Weihua Hu" userId="9989cbae-e768-48b4-bcc8-7120afda6378" providerId="ADAL" clId="{A13F9EAD-9D4D-5043-881D-E986D88C8A8B}" dt="2021-02-08T20:18:47.329" v="12519" actId="478"/>
          <ac:spMkLst>
            <pc:docMk/>
            <pc:sldMk cId="1010930414" sldId="1816"/>
            <ac:spMk id="193" creationId="{9E67EA1F-2749-3A44-A16F-2821739C1077}"/>
          </ac:spMkLst>
        </pc:spChg>
        <pc:spChg chg="mod">
          <ac:chgData name="Weihua Hu" userId="9989cbae-e768-48b4-bcc8-7120afda6378" providerId="ADAL" clId="{A13F9EAD-9D4D-5043-881D-E986D88C8A8B}" dt="2021-02-08T20:25:10.012" v="12627" actId="1076"/>
          <ac:spMkLst>
            <pc:docMk/>
            <pc:sldMk cId="1010930414" sldId="1816"/>
            <ac:spMk id="198" creationId="{74BD84AA-9699-E64C-91C8-0A2049F63C0B}"/>
          </ac:spMkLst>
        </pc:spChg>
        <pc:grpChg chg="mod">
          <ac:chgData name="Weihua Hu" userId="9989cbae-e768-48b4-bcc8-7120afda6378" providerId="ADAL" clId="{A13F9EAD-9D4D-5043-881D-E986D88C8A8B}" dt="2021-02-08T20:25:10.012" v="12627" actId="1076"/>
          <ac:grpSpMkLst>
            <pc:docMk/>
            <pc:sldMk cId="1010930414" sldId="1816"/>
            <ac:grpSpMk id="113" creationId="{E92AAA94-B081-9546-B150-FB0BC8215DDA}"/>
          </ac:grpSpMkLst>
        </pc:grpChg>
        <pc:grpChg chg="mod">
          <ac:chgData name="Weihua Hu" userId="9989cbae-e768-48b4-bcc8-7120afda6378" providerId="ADAL" clId="{A13F9EAD-9D4D-5043-881D-E986D88C8A8B}" dt="2021-02-08T20:25:10.012" v="12627" actId="1076"/>
          <ac:grpSpMkLst>
            <pc:docMk/>
            <pc:sldMk cId="1010930414" sldId="1816"/>
            <ac:grpSpMk id="171" creationId="{6BD8A632-721F-EB4B-9682-6B06F84F7A9A}"/>
          </ac:grpSpMkLst>
        </pc:grpChg>
      </pc:sldChg>
      <pc:sldChg chg="addSp delSp modSp add mod">
        <pc:chgData name="Weihua Hu" userId="9989cbae-e768-48b4-bcc8-7120afda6378" providerId="ADAL" clId="{A13F9EAD-9D4D-5043-881D-E986D88C8A8B}" dt="2021-02-08T23:29:08.428" v="15487" actId="1076"/>
        <pc:sldMkLst>
          <pc:docMk/>
          <pc:sldMk cId="3628728111" sldId="1817"/>
        </pc:sldMkLst>
        <pc:spChg chg="mod">
          <ac:chgData name="Weihua Hu" userId="9989cbae-e768-48b4-bcc8-7120afda6378" providerId="ADAL" clId="{A13F9EAD-9D4D-5043-881D-E986D88C8A8B}" dt="2021-02-08T20:50:03.329" v="12856" actId="207"/>
          <ac:spMkLst>
            <pc:docMk/>
            <pc:sldMk cId="3628728111" sldId="1817"/>
            <ac:spMk id="3" creationId="{FBA2D902-23E4-2A46-B2CE-E8C599171536}"/>
          </ac:spMkLst>
        </pc:spChg>
        <pc:spChg chg="mod">
          <ac:chgData name="Weihua Hu" userId="9989cbae-e768-48b4-bcc8-7120afda6378" providerId="ADAL" clId="{A13F9EAD-9D4D-5043-881D-E986D88C8A8B}" dt="2021-02-08T23:28:53.470" v="15483" actId="14100"/>
          <ac:spMkLst>
            <pc:docMk/>
            <pc:sldMk cId="3628728111" sldId="1817"/>
            <ac:spMk id="7" creationId="{6D47D25A-D3C4-2A48-A196-B83C74FFD9F5}"/>
          </ac:spMkLst>
        </pc:spChg>
        <pc:spChg chg="mod">
          <ac:chgData name="Weihua Hu" userId="9989cbae-e768-48b4-bcc8-7120afda6378" providerId="ADAL" clId="{A13F9EAD-9D4D-5043-881D-E986D88C8A8B}" dt="2021-02-08T23:29:08.428" v="15487" actId="1076"/>
          <ac:spMkLst>
            <pc:docMk/>
            <pc:sldMk cId="3628728111" sldId="1817"/>
            <ac:spMk id="8" creationId="{0BC1DA2F-0BC1-1342-AF6B-9634FD78BD87}"/>
          </ac:spMkLst>
        </pc:spChg>
        <pc:spChg chg="mod">
          <ac:chgData name="Weihua Hu" userId="9989cbae-e768-48b4-bcc8-7120afda6378" providerId="ADAL" clId="{A13F9EAD-9D4D-5043-881D-E986D88C8A8B}" dt="2021-02-08T23:28:57.550" v="15484" actId="14100"/>
          <ac:spMkLst>
            <pc:docMk/>
            <pc:sldMk cId="3628728111" sldId="1817"/>
            <ac:spMk id="61" creationId="{EBEB96DD-ED53-E443-B89C-355754BCB2DC}"/>
          </ac:spMkLst>
        </pc:spChg>
        <pc:spChg chg="add mod">
          <ac:chgData name="Weihua Hu" userId="9989cbae-e768-48b4-bcc8-7120afda6378" providerId="ADAL" clId="{A13F9EAD-9D4D-5043-881D-E986D88C8A8B}" dt="2021-02-08T23:29:04.770" v="15486" actId="1076"/>
          <ac:spMkLst>
            <pc:docMk/>
            <pc:sldMk cId="3628728111" sldId="1817"/>
            <ac:spMk id="62" creationId="{6D772821-E73F-AC4C-8996-CAFFA75B7F13}"/>
          </ac:spMkLst>
        </pc:spChg>
        <pc:spChg chg="del mod">
          <ac:chgData name="Weihua Hu" userId="9989cbae-e768-48b4-bcc8-7120afda6378" providerId="ADAL" clId="{A13F9EAD-9D4D-5043-881D-E986D88C8A8B}" dt="2021-02-08T20:48:27.005" v="12668" actId="478"/>
          <ac:spMkLst>
            <pc:docMk/>
            <pc:sldMk cId="3628728111" sldId="1817"/>
            <ac:spMk id="63" creationId="{608E82F5-7D3A-DC4B-9D12-04FDC9A07F03}"/>
          </ac:spMkLst>
        </pc:spChg>
        <pc:spChg chg="del">
          <ac:chgData name="Weihua Hu" userId="9989cbae-e768-48b4-bcc8-7120afda6378" providerId="ADAL" clId="{A13F9EAD-9D4D-5043-881D-E986D88C8A8B}" dt="2021-02-08T23:28:31.228" v="15475" actId="478"/>
          <ac:spMkLst>
            <pc:docMk/>
            <pc:sldMk cId="3628728111" sldId="1817"/>
            <ac:spMk id="163" creationId="{AB70F830-757E-8A42-A26B-32A91B66A239}"/>
          </ac:spMkLst>
        </pc:spChg>
        <pc:spChg chg="del">
          <ac:chgData name="Weihua Hu" userId="9989cbae-e768-48b4-bcc8-7120afda6378" providerId="ADAL" clId="{A13F9EAD-9D4D-5043-881D-E986D88C8A8B}" dt="2021-02-08T23:28:29.204" v="15474" actId="478"/>
          <ac:spMkLst>
            <pc:docMk/>
            <pc:sldMk cId="3628728111" sldId="1817"/>
            <ac:spMk id="164" creationId="{A0354956-99BC-E64D-A9D4-FD67D0FD4A29}"/>
          </ac:spMkLst>
        </pc:spChg>
        <pc:spChg chg="del mod">
          <ac:chgData name="Weihua Hu" userId="9989cbae-e768-48b4-bcc8-7120afda6378" providerId="ADAL" clId="{A13F9EAD-9D4D-5043-881D-E986D88C8A8B}" dt="2021-02-08T23:28:34.780" v="15477" actId="478"/>
          <ac:spMkLst>
            <pc:docMk/>
            <pc:sldMk cId="3628728111" sldId="1817"/>
            <ac:spMk id="165" creationId="{AB3E2D26-2319-7E4A-9CD4-5109A989CD71}"/>
          </ac:spMkLst>
        </pc:spChg>
        <pc:spChg chg="del">
          <ac:chgData name="Weihua Hu" userId="9989cbae-e768-48b4-bcc8-7120afda6378" providerId="ADAL" clId="{A13F9EAD-9D4D-5043-881D-E986D88C8A8B}" dt="2021-02-08T23:28:42.352" v="15480" actId="478"/>
          <ac:spMkLst>
            <pc:docMk/>
            <pc:sldMk cId="3628728111" sldId="1817"/>
            <ac:spMk id="168" creationId="{E49579FE-0439-DC42-A088-52D9F20CA2AE}"/>
          </ac:spMkLst>
        </pc:spChg>
        <pc:spChg chg="del">
          <ac:chgData name="Weihua Hu" userId="9989cbae-e768-48b4-bcc8-7120afda6378" providerId="ADAL" clId="{A13F9EAD-9D4D-5043-881D-E986D88C8A8B}" dt="2021-02-08T23:28:46.321" v="15481" actId="478"/>
          <ac:spMkLst>
            <pc:docMk/>
            <pc:sldMk cId="3628728111" sldId="1817"/>
            <ac:spMk id="169" creationId="{FE6178D4-46ED-A64C-B03D-3AE88C0BBFA1}"/>
          </ac:spMkLst>
        </pc:spChg>
        <pc:spChg chg="del">
          <ac:chgData name="Weihua Hu" userId="9989cbae-e768-48b4-bcc8-7120afda6378" providerId="ADAL" clId="{A13F9EAD-9D4D-5043-881D-E986D88C8A8B}" dt="2021-02-08T23:28:39.645" v="15479" actId="478"/>
          <ac:spMkLst>
            <pc:docMk/>
            <pc:sldMk cId="3628728111" sldId="1817"/>
            <ac:spMk id="191" creationId="{2FB6F8C9-7DD7-3C43-A662-475B15088652}"/>
          </ac:spMkLst>
        </pc:spChg>
        <pc:spChg chg="del">
          <ac:chgData name="Weihua Hu" userId="9989cbae-e768-48b4-bcc8-7120afda6378" providerId="ADAL" clId="{A13F9EAD-9D4D-5043-881D-E986D88C8A8B}" dt="2021-02-08T23:28:36.537" v="15478" actId="478"/>
          <ac:spMkLst>
            <pc:docMk/>
            <pc:sldMk cId="3628728111" sldId="1817"/>
            <ac:spMk id="198" creationId="{74BD84AA-9699-E64C-91C8-0A2049F63C0B}"/>
          </ac:spMkLst>
        </pc:spChg>
      </pc:sldChg>
      <pc:sldChg chg="addSp delSp modSp new mod">
        <pc:chgData name="Weihua Hu" userId="9989cbae-e768-48b4-bcc8-7120afda6378" providerId="ADAL" clId="{A13F9EAD-9D4D-5043-881D-E986D88C8A8B}" dt="2021-02-09T00:37:03.621" v="15671" actId="20577"/>
        <pc:sldMkLst>
          <pc:docMk/>
          <pc:sldMk cId="25796187" sldId="1818"/>
        </pc:sldMkLst>
        <pc:spChg chg="mod">
          <ac:chgData name="Weihua Hu" userId="9989cbae-e768-48b4-bcc8-7120afda6378" providerId="ADAL" clId="{A13F9EAD-9D4D-5043-881D-E986D88C8A8B}" dt="2021-02-08T20:50:55.311" v="12926" actId="20577"/>
          <ac:spMkLst>
            <pc:docMk/>
            <pc:sldMk cId="25796187" sldId="1818"/>
            <ac:spMk id="2" creationId="{35B20041-D538-614C-85F4-710C2C92308A}"/>
          </ac:spMkLst>
        </pc:spChg>
        <pc:spChg chg="mod">
          <ac:chgData name="Weihua Hu" userId="9989cbae-e768-48b4-bcc8-7120afda6378" providerId="ADAL" clId="{A13F9EAD-9D4D-5043-881D-E986D88C8A8B}" dt="2021-02-09T00:37:03.621" v="15671" actId="20577"/>
          <ac:spMkLst>
            <pc:docMk/>
            <pc:sldMk cId="25796187" sldId="1818"/>
            <ac:spMk id="3" creationId="{C6D38874-00EF-0C47-A085-A3430970BDE5}"/>
          </ac:spMkLst>
        </pc:spChg>
        <pc:spChg chg="mod">
          <ac:chgData name="Weihua Hu" userId="9989cbae-e768-48b4-bcc8-7120afda6378" providerId="ADAL" clId="{A13F9EAD-9D4D-5043-881D-E986D88C8A8B}" dt="2021-02-08T20:55:18.122" v="13295" actId="692"/>
          <ac:spMkLst>
            <pc:docMk/>
            <pc:sldMk cId="25796187" sldId="1818"/>
            <ac:spMk id="13" creationId="{016FC11D-D52D-B34D-8AEF-6886D6FE79D9}"/>
          </ac:spMkLst>
        </pc:spChg>
        <pc:spChg chg="mod">
          <ac:chgData name="Weihua Hu" userId="9989cbae-e768-48b4-bcc8-7120afda6378" providerId="ADAL" clId="{A13F9EAD-9D4D-5043-881D-E986D88C8A8B}" dt="2021-02-08T20:54:34.585" v="13285"/>
          <ac:spMkLst>
            <pc:docMk/>
            <pc:sldMk cId="25796187" sldId="1818"/>
            <ac:spMk id="14" creationId="{C088F57C-CD51-C34E-B422-B4EE8DFC92E3}"/>
          </ac:spMkLst>
        </pc:spChg>
        <pc:spChg chg="mod">
          <ac:chgData name="Weihua Hu" userId="9989cbae-e768-48b4-bcc8-7120afda6378" providerId="ADAL" clId="{A13F9EAD-9D4D-5043-881D-E986D88C8A8B}" dt="2021-02-08T20:54:34.585" v="13285"/>
          <ac:spMkLst>
            <pc:docMk/>
            <pc:sldMk cId="25796187" sldId="1818"/>
            <ac:spMk id="15" creationId="{7EEF1DA1-A2BB-AC4E-8133-F038722295AA}"/>
          </ac:spMkLst>
        </pc:spChg>
        <pc:spChg chg="mod">
          <ac:chgData name="Weihua Hu" userId="9989cbae-e768-48b4-bcc8-7120afda6378" providerId="ADAL" clId="{A13F9EAD-9D4D-5043-881D-E986D88C8A8B}" dt="2021-02-08T20:54:34.585" v="13285"/>
          <ac:spMkLst>
            <pc:docMk/>
            <pc:sldMk cId="25796187" sldId="1818"/>
            <ac:spMk id="16" creationId="{02E5E1AB-3840-2146-BA3A-3E30946455CA}"/>
          </ac:spMkLst>
        </pc:spChg>
        <pc:spChg chg="mod">
          <ac:chgData name="Weihua Hu" userId="9989cbae-e768-48b4-bcc8-7120afda6378" providerId="ADAL" clId="{A13F9EAD-9D4D-5043-881D-E986D88C8A8B}" dt="2021-02-08T20:54:34.585" v="13285"/>
          <ac:spMkLst>
            <pc:docMk/>
            <pc:sldMk cId="25796187" sldId="1818"/>
            <ac:spMk id="17" creationId="{19F7902C-E3D8-6748-94A2-56B234C68DCD}"/>
          </ac:spMkLst>
        </pc:spChg>
        <pc:spChg chg="mod">
          <ac:chgData name="Weihua Hu" userId="9989cbae-e768-48b4-bcc8-7120afda6378" providerId="ADAL" clId="{A13F9EAD-9D4D-5043-881D-E986D88C8A8B}" dt="2021-02-08T20:54:45.698" v="13287"/>
          <ac:spMkLst>
            <pc:docMk/>
            <pc:sldMk cId="25796187" sldId="1818"/>
            <ac:spMk id="19" creationId="{ACD8B131-BB87-7941-ADB5-317D3149BB5E}"/>
          </ac:spMkLst>
        </pc:spChg>
        <pc:spChg chg="mod">
          <ac:chgData name="Weihua Hu" userId="9989cbae-e768-48b4-bcc8-7120afda6378" providerId="ADAL" clId="{A13F9EAD-9D4D-5043-881D-E986D88C8A8B}" dt="2021-02-08T20:54:45.698" v="13287"/>
          <ac:spMkLst>
            <pc:docMk/>
            <pc:sldMk cId="25796187" sldId="1818"/>
            <ac:spMk id="21" creationId="{CD629AA9-3E33-1045-BE1D-E0FB178BC843}"/>
          </ac:spMkLst>
        </pc:spChg>
        <pc:spChg chg="mod">
          <ac:chgData name="Weihua Hu" userId="9989cbae-e768-48b4-bcc8-7120afda6378" providerId="ADAL" clId="{A13F9EAD-9D4D-5043-881D-E986D88C8A8B}" dt="2021-02-08T20:54:45.698" v="13287"/>
          <ac:spMkLst>
            <pc:docMk/>
            <pc:sldMk cId="25796187" sldId="1818"/>
            <ac:spMk id="22" creationId="{376B1C0D-44F2-004B-BF20-757D3AAF96F1}"/>
          </ac:spMkLst>
        </pc:spChg>
        <pc:spChg chg="mod">
          <ac:chgData name="Weihua Hu" userId="9989cbae-e768-48b4-bcc8-7120afda6378" providerId="ADAL" clId="{A13F9EAD-9D4D-5043-881D-E986D88C8A8B}" dt="2021-02-08T20:54:45.698" v="13287"/>
          <ac:spMkLst>
            <pc:docMk/>
            <pc:sldMk cId="25796187" sldId="1818"/>
            <ac:spMk id="27" creationId="{580429F3-FC14-AC48-A226-E81197DC48B8}"/>
          </ac:spMkLst>
        </pc:spChg>
        <pc:spChg chg="mod">
          <ac:chgData name="Weihua Hu" userId="9989cbae-e768-48b4-bcc8-7120afda6378" providerId="ADAL" clId="{A13F9EAD-9D4D-5043-881D-E986D88C8A8B}" dt="2021-02-08T20:54:45.698" v="13287"/>
          <ac:spMkLst>
            <pc:docMk/>
            <pc:sldMk cId="25796187" sldId="1818"/>
            <ac:spMk id="28" creationId="{41111FE4-43BB-F44A-B02B-37AB42F62097}"/>
          </ac:spMkLst>
        </pc:spChg>
        <pc:spChg chg="mod">
          <ac:chgData name="Weihua Hu" userId="9989cbae-e768-48b4-bcc8-7120afda6378" providerId="ADAL" clId="{A13F9EAD-9D4D-5043-881D-E986D88C8A8B}" dt="2021-02-08T20:54:45.698" v="13287"/>
          <ac:spMkLst>
            <pc:docMk/>
            <pc:sldMk cId="25796187" sldId="1818"/>
            <ac:spMk id="29" creationId="{638217D9-99C7-724C-A34E-33D795A5C066}"/>
          </ac:spMkLst>
        </pc:spChg>
        <pc:spChg chg="mod">
          <ac:chgData name="Weihua Hu" userId="9989cbae-e768-48b4-bcc8-7120afda6378" providerId="ADAL" clId="{A13F9EAD-9D4D-5043-881D-E986D88C8A8B}" dt="2021-02-08T20:54:45.698" v="13287"/>
          <ac:spMkLst>
            <pc:docMk/>
            <pc:sldMk cId="25796187" sldId="1818"/>
            <ac:spMk id="30" creationId="{35BA38F2-61AF-D647-97AD-CE3EE1951BEB}"/>
          </ac:spMkLst>
        </pc:spChg>
        <pc:spChg chg="mod">
          <ac:chgData name="Weihua Hu" userId="9989cbae-e768-48b4-bcc8-7120afda6378" providerId="ADAL" clId="{A13F9EAD-9D4D-5043-881D-E986D88C8A8B}" dt="2021-02-08T20:54:45.698" v="13287"/>
          <ac:spMkLst>
            <pc:docMk/>
            <pc:sldMk cId="25796187" sldId="1818"/>
            <ac:spMk id="31" creationId="{BCF90B07-FF0E-5448-A8EF-4E1B0BF31E9C}"/>
          </ac:spMkLst>
        </pc:spChg>
        <pc:spChg chg="mod">
          <ac:chgData name="Weihua Hu" userId="9989cbae-e768-48b4-bcc8-7120afda6378" providerId="ADAL" clId="{A13F9EAD-9D4D-5043-881D-E986D88C8A8B}" dt="2021-02-08T20:54:45.698" v="13287"/>
          <ac:spMkLst>
            <pc:docMk/>
            <pc:sldMk cId="25796187" sldId="1818"/>
            <ac:spMk id="37" creationId="{AB8E9743-7448-F84D-BE55-9FF8755E4237}"/>
          </ac:spMkLst>
        </pc:spChg>
        <pc:spChg chg="mod">
          <ac:chgData name="Weihua Hu" userId="9989cbae-e768-48b4-bcc8-7120afda6378" providerId="ADAL" clId="{A13F9EAD-9D4D-5043-881D-E986D88C8A8B}" dt="2021-02-08T20:54:45.698" v="13287"/>
          <ac:spMkLst>
            <pc:docMk/>
            <pc:sldMk cId="25796187" sldId="1818"/>
            <ac:spMk id="38" creationId="{7159F755-11BF-A84D-AF95-806788520A91}"/>
          </ac:spMkLst>
        </pc:spChg>
        <pc:spChg chg="mod">
          <ac:chgData name="Weihua Hu" userId="9989cbae-e768-48b4-bcc8-7120afda6378" providerId="ADAL" clId="{A13F9EAD-9D4D-5043-881D-E986D88C8A8B}" dt="2021-02-08T20:54:45.698" v="13287"/>
          <ac:spMkLst>
            <pc:docMk/>
            <pc:sldMk cId="25796187" sldId="1818"/>
            <ac:spMk id="39" creationId="{94289F1E-6AF1-AD44-96DA-A9711A206E10}"/>
          </ac:spMkLst>
        </pc:spChg>
        <pc:spChg chg="add mod">
          <ac:chgData name="Weihua Hu" userId="9989cbae-e768-48b4-bcc8-7120afda6378" providerId="ADAL" clId="{A13F9EAD-9D4D-5043-881D-E986D88C8A8B}" dt="2021-02-08T21:06:35.002" v="13533" actId="255"/>
          <ac:spMkLst>
            <pc:docMk/>
            <pc:sldMk cId="25796187" sldId="1818"/>
            <ac:spMk id="40" creationId="{C6871C99-6C4C-F144-A84A-FD887677133A}"/>
          </ac:spMkLst>
        </pc:spChg>
        <pc:spChg chg="add mod">
          <ac:chgData name="Weihua Hu" userId="9989cbae-e768-48b4-bcc8-7120afda6378" providerId="ADAL" clId="{A13F9EAD-9D4D-5043-881D-E986D88C8A8B}" dt="2021-02-08T23:20:29.384" v="15254" actId="207"/>
          <ac:spMkLst>
            <pc:docMk/>
            <pc:sldMk cId="25796187" sldId="1818"/>
            <ac:spMk id="41" creationId="{35C73D45-5937-004F-8AB2-F34619677803}"/>
          </ac:spMkLst>
        </pc:spChg>
        <pc:spChg chg="add del mod">
          <ac:chgData name="Weihua Hu" userId="9989cbae-e768-48b4-bcc8-7120afda6378" providerId="ADAL" clId="{A13F9EAD-9D4D-5043-881D-E986D88C8A8B}" dt="2021-02-08T21:02:36.701" v="13423" actId="478"/>
          <ac:spMkLst>
            <pc:docMk/>
            <pc:sldMk cId="25796187" sldId="1818"/>
            <ac:spMk id="42" creationId="{793C1658-F796-654A-86EC-927CFE75FC1A}"/>
          </ac:spMkLst>
        </pc:spChg>
        <pc:spChg chg="add mod">
          <ac:chgData name="Weihua Hu" userId="9989cbae-e768-48b4-bcc8-7120afda6378" providerId="ADAL" clId="{A13F9EAD-9D4D-5043-881D-E986D88C8A8B}" dt="2021-02-08T23:30:48.930" v="15500" actId="20577"/>
          <ac:spMkLst>
            <pc:docMk/>
            <pc:sldMk cId="25796187" sldId="1818"/>
            <ac:spMk id="43" creationId="{2B693D8E-C6E2-C44B-98C7-6D1FE0123494}"/>
          </ac:spMkLst>
        </pc:spChg>
        <pc:grpChg chg="add mod">
          <ac:chgData name="Weihua Hu" userId="9989cbae-e768-48b4-bcc8-7120afda6378" providerId="ADAL" clId="{A13F9EAD-9D4D-5043-881D-E986D88C8A8B}" dt="2021-02-08T21:06:39.457" v="13534" actId="1076"/>
          <ac:grpSpMkLst>
            <pc:docMk/>
            <pc:sldMk cId="25796187" sldId="1818"/>
            <ac:grpSpMk id="7" creationId="{4EE053C2-3F8C-D74F-94BE-CF771D0C020B}"/>
          </ac:grpSpMkLst>
        </pc:grpChg>
        <pc:grpChg chg="add mod">
          <ac:chgData name="Weihua Hu" userId="9989cbae-e768-48b4-bcc8-7120afda6378" providerId="ADAL" clId="{A13F9EAD-9D4D-5043-881D-E986D88C8A8B}" dt="2021-02-08T21:00:56.669" v="13405" actId="1076"/>
          <ac:grpSpMkLst>
            <pc:docMk/>
            <pc:sldMk cId="25796187" sldId="1818"/>
            <ac:grpSpMk id="18" creationId="{6AAA48BA-6210-264B-B27C-1E133697D71F}"/>
          </ac:grpSpMkLst>
        </pc:grpChg>
        <pc:grpChg chg="add mod">
          <ac:chgData name="Weihua Hu" userId="9989cbae-e768-48b4-bcc8-7120afda6378" providerId="ADAL" clId="{A13F9EAD-9D4D-5043-881D-E986D88C8A8B}" dt="2021-02-08T21:14:09.762" v="13778" actId="1037"/>
          <ac:grpSpMkLst>
            <pc:docMk/>
            <pc:sldMk cId="25796187" sldId="1818"/>
            <ac:grpSpMk id="55" creationId="{5C417E77-504D-064C-89C6-8921E4BE305D}"/>
          </ac:grpSpMkLst>
        </pc:grpChg>
        <pc:cxnChg chg="mod">
          <ac:chgData name="Weihua Hu" userId="9989cbae-e768-48b4-bcc8-7120afda6378" providerId="ADAL" clId="{A13F9EAD-9D4D-5043-881D-E986D88C8A8B}" dt="2021-02-08T20:54:34.585" v="13285"/>
          <ac:cxnSpMkLst>
            <pc:docMk/>
            <pc:sldMk cId="25796187" sldId="1818"/>
            <ac:cxnSpMk id="8" creationId="{0381FCA1-EB64-2046-BB99-01C845B669F7}"/>
          </ac:cxnSpMkLst>
        </pc:cxnChg>
        <pc:cxnChg chg="mod">
          <ac:chgData name="Weihua Hu" userId="9989cbae-e768-48b4-bcc8-7120afda6378" providerId="ADAL" clId="{A13F9EAD-9D4D-5043-881D-E986D88C8A8B}" dt="2021-02-08T20:54:34.585" v="13285"/>
          <ac:cxnSpMkLst>
            <pc:docMk/>
            <pc:sldMk cId="25796187" sldId="1818"/>
            <ac:cxnSpMk id="9" creationId="{57CDA644-CB57-4E47-95CE-3C49AD67DA53}"/>
          </ac:cxnSpMkLst>
        </pc:cxnChg>
        <pc:cxnChg chg="mod">
          <ac:chgData name="Weihua Hu" userId="9989cbae-e768-48b4-bcc8-7120afda6378" providerId="ADAL" clId="{A13F9EAD-9D4D-5043-881D-E986D88C8A8B}" dt="2021-02-08T20:54:34.585" v="13285"/>
          <ac:cxnSpMkLst>
            <pc:docMk/>
            <pc:sldMk cId="25796187" sldId="1818"/>
            <ac:cxnSpMk id="10" creationId="{8E0CFC99-BF29-FA44-96C3-49971E4F2362}"/>
          </ac:cxnSpMkLst>
        </pc:cxnChg>
        <pc:cxnChg chg="mod">
          <ac:chgData name="Weihua Hu" userId="9989cbae-e768-48b4-bcc8-7120afda6378" providerId="ADAL" clId="{A13F9EAD-9D4D-5043-881D-E986D88C8A8B}" dt="2021-02-08T20:54:34.585" v="13285"/>
          <ac:cxnSpMkLst>
            <pc:docMk/>
            <pc:sldMk cId="25796187" sldId="1818"/>
            <ac:cxnSpMk id="11" creationId="{21E4DF49-5CE5-A84B-931D-8F38DA207D7E}"/>
          </ac:cxnSpMkLst>
        </pc:cxnChg>
        <pc:cxnChg chg="mod">
          <ac:chgData name="Weihua Hu" userId="9989cbae-e768-48b4-bcc8-7120afda6378" providerId="ADAL" clId="{A13F9EAD-9D4D-5043-881D-E986D88C8A8B}" dt="2021-02-08T20:54:34.585" v="13285"/>
          <ac:cxnSpMkLst>
            <pc:docMk/>
            <pc:sldMk cId="25796187" sldId="1818"/>
            <ac:cxnSpMk id="12" creationId="{C095C8FA-EFF3-E340-87B1-1E82FF102C63}"/>
          </ac:cxnSpMkLst>
        </pc:cxnChg>
        <pc:cxnChg chg="mod">
          <ac:chgData name="Weihua Hu" userId="9989cbae-e768-48b4-bcc8-7120afda6378" providerId="ADAL" clId="{A13F9EAD-9D4D-5043-881D-E986D88C8A8B}" dt="2021-02-08T20:54:45.698" v="13287"/>
          <ac:cxnSpMkLst>
            <pc:docMk/>
            <pc:sldMk cId="25796187" sldId="1818"/>
            <ac:cxnSpMk id="20" creationId="{A73C617F-EDFB-054E-8FCE-57D84FFF95C5}"/>
          </ac:cxnSpMkLst>
        </pc:cxnChg>
        <pc:cxnChg chg="mod">
          <ac:chgData name="Weihua Hu" userId="9989cbae-e768-48b4-bcc8-7120afda6378" providerId="ADAL" clId="{A13F9EAD-9D4D-5043-881D-E986D88C8A8B}" dt="2021-02-08T20:54:45.698" v="13287"/>
          <ac:cxnSpMkLst>
            <pc:docMk/>
            <pc:sldMk cId="25796187" sldId="1818"/>
            <ac:cxnSpMk id="23" creationId="{01BA9455-79C6-B94E-AD46-529D6DB386C9}"/>
          </ac:cxnSpMkLst>
        </pc:cxnChg>
        <pc:cxnChg chg="mod">
          <ac:chgData name="Weihua Hu" userId="9989cbae-e768-48b4-bcc8-7120afda6378" providerId="ADAL" clId="{A13F9EAD-9D4D-5043-881D-E986D88C8A8B}" dt="2021-02-08T20:54:45.698" v="13287"/>
          <ac:cxnSpMkLst>
            <pc:docMk/>
            <pc:sldMk cId="25796187" sldId="1818"/>
            <ac:cxnSpMk id="24" creationId="{A74CC8F5-C85C-EC40-A9BE-F43F67EEFDB1}"/>
          </ac:cxnSpMkLst>
        </pc:cxnChg>
        <pc:cxnChg chg="mod">
          <ac:chgData name="Weihua Hu" userId="9989cbae-e768-48b4-bcc8-7120afda6378" providerId="ADAL" clId="{A13F9EAD-9D4D-5043-881D-E986D88C8A8B}" dt="2021-02-08T20:54:45.698" v="13287"/>
          <ac:cxnSpMkLst>
            <pc:docMk/>
            <pc:sldMk cId="25796187" sldId="1818"/>
            <ac:cxnSpMk id="25" creationId="{F71F8B41-0A09-1240-8584-6AEADA8ACF18}"/>
          </ac:cxnSpMkLst>
        </pc:cxnChg>
        <pc:cxnChg chg="mod">
          <ac:chgData name="Weihua Hu" userId="9989cbae-e768-48b4-bcc8-7120afda6378" providerId="ADAL" clId="{A13F9EAD-9D4D-5043-881D-E986D88C8A8B}" dt="2021-02-08T20:54:45.698" v="13287"/>
          <ac:cxnSpMkLst>
            <pc:docMk/>
            <pc:sldMk cId="25796187" sldId="1818"/>
            <ac:cxnSpMk id="26" creationId="{5E232FD4-5460-344D-B9DE-2DB3684DC3C3}"/>
          </ac:cxnSpMkLst>
        </pc:cxnChg>
        <pc:cxnChg chg="mod">
          <ac:chgData name="Weihua Hu" userId="9989cbae-e768-48b4-bcc8-7120afda6378" providerId="ADAL" clId="{A13F9EAD-9D4D-5043-881D-E986D88C8A8B}" dt="2021-02-08T20:54:45.698" v="13287"/>
          <ac:cxnSpMkLst>
            <pc:docMk/>
            <pc:sldMk cId="25796187" sldId="1818"/>
            <ac:cxnSpMk id="32" creationId="{359B41D1-EB5C-9649-A5B6-A0A0FB340F6C}"/>
          </ac:cxnSpMkLst>
        </pc:cxnChg>
        <pc:cxnChg chg="mod">
          <ac:chgData name="Weihua Hu" userId="9989cbae-e768-48b4-bcc8-7120afda6378" providerId="ADAL" clId="{A13F9EAD-9D4D-5043-881D-E986D88C8A8B}" dt="2021-02-08T20:54:45.698" v="13287"/>
          <ac:cxnSpMkLst>
            <pc:docMk/>
            <pc:sldMk cId="25796187" sldId="1818"/>
            <ac:cxnSpMk id="33" creationId="{2A7894AF-7AAF-7043-88FB-F41E024DA7C1}"/>
          </ac:cxnSpMkLst>
        </pc:cxnChg>
        <pc:cxnChg chg="mod">
          <ac:chgData name="Weihua Hu" userId="9989cbae-e768-48b4-bcc8-7120afda6378" providerId="ADAL" clId="{A13F9EAD-9D4D-5043-881D-E986D88C8A8B}" dt="2021-02-08T20:54:45.698" v="13287"/>
          <ac:cxnSpMkLst>
            <pc:docMk/>
            <pc:sldMk cId="25796187" sldId="1818"/>
            <ac:cxnSpMk id="34" creationId="{85924B00-AE10-EB42-9F48-846ADA2CEE00}"/>
          </ac:cxnSpMkLst>
        </pc:cxnChg>
        <pc:cxnChg chg="mod">
          <ac:chgData name="Weihua Hu" userId="9989cbae-e768-48b4-bcc8-7120afda6378" providerId="ADAL" clId="{A13F9EAD-9D4D-5043-881D-E986D88C8A8B}" dt="2021-02-08T20:54:45.698" v="13287"/>
          <ac:cxnSpMkLst>
            <pc:docMk/>
            <pc:sldMk cId="25796187" sldId="1818"/>
            <ac:cxnSpMk id="35" creationId="{C9A5D24D-7EAF-F34C-8742-0BD37BE7A890}"/>
          </ac:cxnSpMkLst>
        </pc:cxnChg>
        <pc:cxnChg chg="mod">
          <ac:chgData name="Weihua Hu" userId="9989cbae-e768-48b4-bcc8-7120afda6378" providerId="ADAL" clId="{A13F9EAD-9D4D-5043-881D-E986D88C8A8B}" dt="2021-02-08T20:54:45.698" v="13287"/>
          <ac:cxnSpMkLst>
            <pc:docMk/>
            <pc:sldMk cId="25796187" sldId="1818"/>
            <ac:cxnSpMk id="36" creationId="{E9C13F53-3A33-C24B-BAC0-0645178A42F6}"/>
          </ac:cxnSpMkLst>
        </pc:cxnChg>
        <pc:cxnChg chg="add mod">
          <ac:chgData name="Weihua Hu" userId="9989cbae-e768-48b4-bcc8-7120afda6378" providerId="ADAL" clId="{A13F9EAD-9D4D-5043-881D-E986D88C8A8B}" dt="2021-02-08T23:29:16.875" v="15488" actId="692"/>
          <ac:cxnSpMkLst>
            <pc:docMk/>
            <pc:sldMk cId="25796187" sldId="1818"/>
            <ac:cxnSpMk id="44" creationId="{20E2ACBE-83AB-8645-B52E-090B51BDABE9}"/>
          </ac:cxnSpMkLst>
        </pc:cxnChg>
        <pc:cxnChg chg="add mod">
          <ac:chgData name="Weihua Hu" userId="9989cbae-e768-48b4-bcc8-7120afda6378" providerId="ADAL" clId="{A13F9EAD-9D4D-5043-881D-E986D88C8A8B}" dt="2021-02-08T23:29:16.875" v="15488" actId="692"/>
          <ac:cxnSpMkLst>
            <pc:docMk/>
            <pc:sldMk cId="25796187" sldId="1818"/>
            <ac:cxnSpMk id="47" creationId="{891637E2-6C3C-1E43-93AE-CDD7B16B9A5C}"/>
          </ac:cxnSpMkLst>
        </pc:cxnChg>
      </pc:sldChg>
      <pc:sldChg chg="modSp new del mod">
        <pc:chgData name="Weihua Hu" userId="9989cbae-e768-48b4-bcc8-7120afda6378" providerId="ADAL" clId="{A13F9EAD-9D4D-5043-881D-E986D88C8A8B}" dt="2021-02-09T00:47:05.327" v="15933" actId="2696"/>
        <pc:sldMkLst>
          <pc:docMk/>
          <pc:sldMk cId="328156061" sldId="1819"/>
        </pc:sldMkLst>
        <pc:spChg chg="mod">
          <ac:chgData name="Weihua Hu" userId="9989cbae-e768-48b4-bcc8-7120afda6378" providerId="ADAL" clId="{A13F9EAD-9D4D-5043-881D-E986D88C8A8B}" dt="2021-02-08T21:08:37.331" v="13559" actId="20577"/>
          <ac:spMkLst>
            <pc:docMk/>
            <pc:sldMk cId="328156061" sldId="1819"/>
            <ac:spMk id="2" creationId="{8AA2131A-0923-A549-8E0D-E456959212EC}"/>
          </ac:spMkLst>
        </pc:spChg>
        <pc:spChg chg="mod">
          <ac:chgData name="Weihua Hu" userId="9989cbae-e768-48b4-bcc8-7120afda6378" providerId="ADAL" clId="{A13F9EAD-9D4D-5043-881D-E986D88C8A8B}" dt="2021-02-09T00:36:38.999" v="15665" actId="113"/>
          <ac:spMkLst>
            <pc:docMk/>
            <pc:sldMk cId="328156061" sldId="1819"/>
            <ac:spMk id="3" creationId="{0BB15DA4-B6E0-9647-8895-CED29C6209A9}"/>
          </ac:spMkLst>
        </pc:spChg>
      </pc:sldChg>
      <pc:sldChg chg="modSp new del mod">
        <pc:chgData name="Weihua Hu" userId="9989cbae-e768-48b4-bcc8-7120afda6378" providerId="ADAL" clId="{A13F9EAD-9D4D-5043-881D-E986D88C8A8B}" dt="2021-02-08T22:07:33.585" v="14154" actId="2696"/>
        <pc:sldMkLst>
          <pc:docMk/>
          <pc:sldMk cId="382369184" sldId="1820"/>
        </pc:sldMkLst>
        <pc:spChg chg="mod">
          <ac:chgData name="Weihua Hu" userId="9989cbae-e768-48b4-bcc8-7120afda6378" providerId="ADAL" clId="{A13F9EAD-9D4D-5043-881D-E986D88C8A8B}" dt="2021-02-08T22:07:30.716" v="14153" actId="20577"/>
          <ac:spMkLst>
            <pc:docMk/>
            <pc:sldMk cId="382369184" sldId="1820"/>
            <ac:spMk id="2" creationId="{8B49ED09-FCB8-634D-9A46-39DAD42C12AF}"/>
          </ac:spMkLst>
        </pc:spChg>
      </pc:sldChg>
      <pc:sldChg chg="addSp delSp modSp new mod ord">
        <pc:chgData name="Weihua Hu" userId="9989cbae-e768-48b4-bcc8-7120afda6378" providerId="ADAL" clId="{A13F9EAD-9D4D-5043-881D-E986D88C8A8B}" dt="2021-02-09T02:45:00.717" v="20923" actId="1076"/>
        <pc:sldMkLst>
          <pc:docMk/>
          <pc:sldMk cId="1963335434" sldId="1820"/>
        </pc:sldMkLst>
        <pc:spChg chg="mod">
          <ac:chgData name="Weihua Hu" userId="9989cbae-e768-48b4-bcc8-7120afda6378" providerId="ADAL" clId="{A13F9EAD-9D4D-5043-881D-E986D88C8A8B}" dt="2021-02-08T22:07:43.991" v="14188" actId="20577"/>
          <ac:spMkLst>
            <pc:docMk/>
            <pc:sldMk cId="1963335434" sldId="1820"/>
            <ac:spMk id="2" creationId="{1D6AEE46-7B39-2C46-AE12-8CDB3765058F}"/>
          </ac:spMkLst>
        </pc:spChg>
        <pc:spChg chg="mod">
          <ac:chgData name="Weihua Hu" userId="9989cbae-e768-48b4-bcc8-7120afda6378" providerId="ADAL" clId="{A13F9EAD-9D4D-5043-881D-E986D88C8A8B}" dt="2021-02-09T02:43:48.280" v="20879" actId="113"/>
          <ac:spMkLst>
            <pc:docMk/>
            <pc:sldMk cId="1963335434" sldId="1820"/>
            <ac:spMk id="3" creationId="{685B03FE-593C-6F4D-BD94-6858E59AEC9D}"/>
          </ac:spMkLst>
        </pc:spChg>
        <pc:spChg chg="add mod">
          <ac:chgData name="Weihua Hu" userId="9989cbae-e768-48b4-bcc8-7120afda6378" providerId="ADAL" clId="{A13F9EAD-9D4D-5043-881D-E986D88C8A8B}" dt="2021-02-09T01:03:36.846" v="16365" actId="1038"/>
          <ac:spMkLst>
            <pc:docMk/>
            <pc:sldMk cId="1963335434" sldId="1820"/>
            <ac:spMk id="7" creationId="{1EE1F50E-DBC4-2D4E-85E3-6CF077135969}"/>
          </ac:spMkLst>
        </pc:spChg>
        <pc:spChg chg="add mod">
          <ac:chgData name="Weihua Hu" userId="9989cbae-e768-48b4-bcc8-7120afda6378" providerId="ADAL" clId="{A13F9EAD-9D4D-5043-881D-E986D88C8A8B}" dt="2021-02-09T01:03:36.846" v="16365" actId="1038"/>
          <ac:spMkLst>
            <pc:docMk/>
            <pc:sldMk cId="1963335434" sldId="1820"/>
            <ac:spMk id="8" creationId="{32168A17-B052-0C4D-A1E0-C0CC3E9EF6AB}"/>
          </ac:spMkLst>
        </pc:spChg>
        <pc:spChg chg="add del mod">
          <ac:chgData name="Weihua Hu" userId="9989cbae-e768-48b4-bcc8-7120afda6378" providerId="ADAL" clId="{A13F9EAD-9D4D-5043-881D-E986D88C8A8B}" dt="2021-02-09T01:03:02.486" v="16352" actId="478"/>
          <ac:spMkLst>
            <pc:docMk/>
            <pc:sldMk cId="1963335434" sldId="1820"/>
            <ac:spMk id="9" creationId="{0427F50F-A16F-0749-A8B9-7D6965BB072E}"/>
          </ac:spMkLst>
        </pc:spChg>
        <pc:spChg chg="add mod">
          <ac:chgData name="Weihua Hu" userId="9989cbae-e768-48b4-bcc8-7120afda6378" providerId="ADAL" clId="{A13F9EAD-9D4D-5043-881D-E986D88C8A8B}" dt="2021-02-09T01:03:36.846" v="16365" actId="1038"/>
          <ac:spMkLst>
            <pc:docMk/>
            <pc:sldMk cId="1963335434" sldId="1820"/>
            <ac:spMk id="10" creationId="{5C6710B7-49A9-BB42-BF94-369FED93A0C2}"/>
          </ac:spMkLst>
        </pc:spChg>
        <pc:spChg chg="add mod">
          <ac:chgData name="Weihua Hu" userId="9989cbae-e768-48b4-bcc8-7120afda6378" providerId="ADAL" clId="{A13F9EAD-9D4D-5043-881D-E986D88C8A8B}" dt="2021-02-09T01:01:15.580" v="16313" actId="1076"/>
          <ac:spMkLst>
            <pc:docMk/>
            <pc:sldMk cId="1963335434" sldId="1820"/>
            <ac:spMk id="11" creationId="{AAEF8ADB-643E-3841-9F8C-229AA8118D65}"/>
          </ac:spMkLst>
        </pc:spChg>
        <pc:spChg chg="add mod">
          <ac:chgData name="Weihua Hu" userId="9989cbae-e768-48b4-bcc8-7120afda6378" providerId="ADAL" clId="{A13F9EAD-9D4D-5043-881D-E986D88C8A8B}" dt="2021-02-09T01:01:15.580" v="16313" actId="1076"/>
          <ac:spMkLst>
            <pc:docMk/>
            <pc:sldMk cId="1963335434" sldId="1820"/>
            <ac:spMk id="12" creationId="{0FA1011C-E828-224E-A2E7-4ED8D6AF553E}"/>
          </ac:spMkLst>
        </pc:spChg>
        <pc:spChg chg="add del mod">
          <ac:chgData name="Weihua Hu" userId="9989cbae-e768-48b4-bcc8-7120afda6378" providerId="ADAL" clId="{A13F9EAD-9D4D-5043-881D-E986D88C8A8B}" dt="2021-02-09T01:03:04.211" v="16353" actId="478"/>
          <ac:spMkLst>
            <pc:docMk/>
            <pc:sldMk cId="1963335434" sldId="1820"/>
            <ac:spMk id="13" creationId="{A350B6F1-E05B-4A47-A095-DA3F702EBDDC}"/>
          </ac:spMkLst>
        </pc:spChg>
        <pc:spChg chg="add mod">
          <ac:chgData name="Weihua Hu" userId="9989cbae-e768-48b4-bcc8-7120afda6378" providerId="ADAL" clId="{A13F9EAD-9D4D-5043-881D-E986D88C8A8B}" dt="2021-02-09T01:01:15.580" v="16313" actId="1076"/>
          <ac:spMkLst>
            <pc:docMk/>
            <pc:sldMk cId="1963335434" sldId="1820"/>
            <ac:spMk id="14" creationId="{AE82DBB1-D822-6C45-9EE4-8CFBB1D8694F}"/>
          </ac:spMkLst>
        </pc:spChg>
        <pc:spChg chg="add mod">
          <ac:chgData name="Weihua Hu" userId="9989cbae-e768-48b4-bcc8-7120afda6378" providerId="ADAL" clId="{A13F9EAD-9D4D-5043-881D-E986D88C8A8B}" dt="2021-02-09T01:01:15.580" v="16313" actId="1076"/>
          <ac:spMkLst>
            <pc:docMk/>
            <pc:sldMk cId="1963335434" sldId="1820"/>
            <ac:spMk id="15" creationId="{613CF6E7-4FEB-2B4D-AC31-D4B1F852A207}"/>
          </ac:spMkLst>
        </pc:spChg>
        <pc:spChg chg="add mod">
          <ac:chgData name="Weihua Hu" userId="9989cbae-e768-48b4-bcc8-7120afda6378" providerId="ADAL" clId="{A13F9EAD-9D4D-5043-881D-E986D88C8A8B}" dt="2021-02-09T01:01:15.580" v="16313" actId="1076"/>
          <ac:spMkLst>
            <pc:docMk/>
            <pc:sldMk cId="1963335434" sldId="1820"/>
            <ac:spMk id="16" creationId="{AF14DA34-9105-EF4F-9417-A0FEE512D3AA}"/>
          </ac:spMkLst>
        </pc:spChg>
        <pc:spChg chg="add mod">
          <ac:chgData name="Weihua Hu" userId="9989cbae-e768-48b4-bcc8-7120afda6378" providerId="ADAL" clId="{A13F9EAD-9D4D-5043-881D-E986D88C8A8B}" dt="2021-02-09T02:41:44.768" v="20816" actId="1076"/>
          <ac:spMkLst>
            <pc:docMk/>
            <pc:sldMk cId="1963335434" sldId="1820"/>
            <ac:spMk id="17" creationId="{B3C4741F-AA70-6242-8F16-90EB696F5803}"/>
          </ac:spMkLst>
        </pc:spChg>
        <pc:spChg chg="add del mod">
          <ac:chgData name="Weihua Hu" userId="9989cbae-e768-48b4-bcc8-7120afda6378" providerId="ADAL" clId="{A13F9EAD-9D4D-5043-881D-E986D88C8A8B}" dt="2021-02-09T01:01:34.573" v="16315" actId="478"/>
          <ac:spMkLst>
            <pc:docMk/>
            <pc:sldMk cId="1963335434" sldId="1820"/>
            <ac:spMk id="18" creationId="{F49E9F7F-6192-4E4B-8D79-40F7C2F673EC}"/>
          </ac:spMkLst>
        </pc:spChg>
        <pc:spChg chg="add mod">
          <ac:chgData name="Weihua Hu" userId="9989cbae-e768-48b4-bcc8-7120afda6378" providerId="ADAL" clId="{A13F9EAD-9D4D-5043-881D-E986D88C8A8B}" dt="2021-02-09T02:41:44.768" v="20816" actId="1076"/>
          <ac:spMkLst>
            <pc:docMk/>
            <pc:sldMk cId="1963335434" sldId="1820"/>
            <ac:spMk id="19" creationId="{4EAC8E94-E105-F049-A4BA-09E17C98EBD5}"/>
          </ac:spMkLst>
        </pc:spChg>
        <pc:spChg chg="add mod">
          <ac:chgData name="Weihua Hu" userId="9989cbae-e768-48b4-bcc8-7120afda6378" providerId="ADAL" clId="{A13F9EAD-9D4D-5043-881D-E986D88C8A8B}" dt="2021-02-09T02:41:44.768" v="20816" actId="1076"/>
          <ac:spMkLst>
            <pc:docMk/>
            <pc:sldMk cId="1963335434" sldId="1820"/>
            <ac:spMk id="20" creationId="{493FBFEF-D2A3-5642-983A-388B96027FA8}"/>
          </ac:spMkLst>
        </pc:spChg>
        <pc:spChg chg="add mod">
          <ac:chgData name="Weihua Hu" userId="9989cbae-e768-48b4-bcc8-7120afda6378" providerId="ADAL" clId="{A13F9EAD-9D4D-5043-881D-E986D88C8A8B}" dt="2021-02-09T02:41:44.768" v="20816" actId="1076"/>
          <ac:spMkLst>
            <pc:docMk/>
            <pc:sldMk cId="1963335434" sldId="1820"/>
            <ac:spMk id="21" creationId="{E983B578-B3A9-1543-B850-BDB3228C04F7}"/>
          </ac:spMkLst>
        </pc:spChg>
        <pc:spChg chg="add mod">
          <ac:chgData name="Weihua Hu" userId="9989cbae-e768-48b4-bcc8-7120afda6378" providerId="ADAL" clId="{A13F9EAD-9D4D-5043-881D-E986D88C8A8B}" dt="2021-02-09T02:41:44.768" v="20816" actId="1076"/>
          <ac:spMkLst>
            <pc:docMk/>
            <pc:sldMk cId="1963335434" sldId="1820"/>
            <ac:spMk id="22" creationId="{09EAB8B5-9252-024E-BD71-970DB996EE4C}"/>
          </ac:spMkLst>
        </pc:spChg>
        <pc:spChg chg="add mod">
          <ac:chgData name="Weihua Hu" userId="9989cbae-e768-48b4-bcc8-7120afda6378" providerId="ADAL" clId="{A13F9EAD-9D4D-5043-881D-E986D88C8A8B}" dt="2021-02-09T02:41:44.768" v="20816" actId="1076"/>
          <ac:spMkLst>
            <pc:docMk/>
            <pc:sldMk cId="1963335434" sldId="1820"/>
            <ac:spMk id="23" creationId="{60815E7F-A7A0-4843-B39A-F1508B64F3E6}"/>
          </ac:spMkLst>
        </pc:spChg>
        <pc:spChg chg="add mod">
          <ac:chgData name="Weihua Hu" userId="9989cbae-e768-48b4-bcc8-7120afda6378" providerId="ADAL" clId="{A13F9EAD-9D4D-5043-881D-E986D88C8A8B}" dt="2021-02-09T02:41:44.768" v="20816" actId="1076"/>
          <ac:spMkLst>
            <pc:docMk/>
            <pc:sldMk cId="1963335434" sldId="1820"/>
            <ac:spMk id="24" creationId="{EA081857-7D94-8F4C-A44F-EA2FCFEF6538}"/>
          </ac:spMkLst>
        </pc:spChg>
        <pc:spChg chg="add mod">
          <ac:chgData name="Weihua Hu" userId="9989cbae-e768-48b4-bcc8-7120afda6378" providerId="ADAL" clId="{A13F9EAD-9D4D-5043-881D-E986D88C8A8B}" dt="2021-02-09T02:41:44.768" v="20816" actId="1076"/>
          <ac:spMkLst>
            <pc:docMk/>
            <pc:sldMk cId="1963335434" sldId="1820"/>
            <ac:spMk id="25" creationId="{197195D7-4ADD-A84B-98FA-B1DB0D88BC47}"/>
          </ac:spMkLst>
        </pc:spChg>
        <pc:spChg chg="add mod">
          <ac:chgData name="Weihua Hu" userId="9989cbae-e768-48b4-bcc8-7120afda6378" providerId="ADAL" clId="{A13F9EAD-9D4D-5043-881D-E986D88C8A8B}" dt="2021-02-09T02:41:44.768" v="20816" actId="1076"/>
          <ac:spMkLst>
            <pc:docMk/>
            <pc:sldMk cId="1963335434" sldId="1820"/>
            <ac:spMk id="28" creationId="{CE3C7C83-8241-6C45-AFBF-2F9C82821071}"/>
          </ac:spMkLst>
        </pc:spChg>
        <pc:spChg chg="add mod">
          <ac:chgData name="Weihua Hu" userId="9989cbae-e768-48b4-bcc8-7120afda6378" providerId="ADAL" clId="{A13F9EAD-9D4D-5043-881D-E986D88C8A8B}" dt="2021-02-09T02:41:44.768" v="20816" actId="1076"/>
          <ac:spMkLst>
            <pc:docMk/>
            <pc:sldMk cId="1963335434" sldId="1820"/>
            <ac:spMk id="29" creationId="{A8AD5368-8572-9447-B369-936216E7164C}"/>
          </ac:spMkLst>
        </pc:spChg>
        <pc:spChg chg="add mod">
          <ac:chgData name="Weihua Hu" userId="9989cbae-e768-48b4-bcc8-7120afda6378" providerId="ADAL" clId="{A13F9EAD-9D4D-5043-881D-E986D88C8A8B}" dt="2021-02-09T02:41:44.768" v="20816" actId="1076"/>
          <ac:spMkLst>
            <pc:docMk/>
            <pc:sldMk cId="1963335434" sldId="1820"/>
            <ac:spMk id="31" creationId="{CFEFD03F-4139-5A47-AEC7-EC6E40E04F93}"/>
          </ac:spMkLst>
        </pc:spChg>
        <pc:spChg chg="add mod">
          <ac:chgData name="Weihua Hu" userId="9989cbae-e768-48b4-bcc8-7120afda6378" providerId="ADAL" clId="{A13F9EAD-9D4D-5043-881D-E986D88C8A8B}" dt="2021-02-09T02:41:44.768" v="20816" actId="1076"/>
          <ac:spMkLst>
            <pc:docMk/>
            <pc:sldMk cId="1963335434" sldId="1820"/>
            <ac:spMk id="32" creationId="{510F0AB6-4BF3-874F-B58C-6A0D6068B069}"/>
          </ac:spMkLst>
        </pc:spChg>
        <pc:spChg chg="add mod">
          <ac:chgData name="Weihua Hu" userId="9989cbae-e768-48b4-bcc8-7120afda6378" providerId="ADAL" clId="{A13F9EAD-9D4D-5043-881D-E986D88C8A8B}" dt="2021-02-09T02:41:44.768" v="20816" actId="1076"/>
          <ac:spMkLst>
            <pc:docMk/>
            <pc:sldMk cId="1963335434" sldId="1820"/>
            <ac:spMk id="33" creationId="{877832B2-0A9D-8141-98CD-B16D88B75B7E}"/>
          </ac:spMkLst>
        </pc:spChg>
        <pc:spChg chg="add mod">
          <ac:chgData name="Weihua Hu" userId="9989cbae-e768-48b4-bcc8-7120afda6378" providerId="ADAL" clId="{A13F9EAD-9D4D-5043-881D-E986D88C8A8B}" dt="2021-02-09T02:45:00.717" v="20923" actId="1076"/>
          <ac:spMkLst>
            <pc:docMk/>
            <pc:sldMk cId="1963335434" sldId="1820"/>
            <ac:spMk id="34" creationId="{4BAC982F-E2D2-854D-93EC-1B65D6349E3B}"/>
          </ac:spMkLst>
        </pc:spChg>
        <pc:spChg chg="add mod">
          <ac:chgData name="Weihua Hu" userId="9989cbae-e768-48b4-bcc8-7120afda6378" providerId="ADAL" clId="{A13F9EAD-9D4D-5043-881D-E986D88C8A8B}" dt="2021-02-09T02:44:46.677" v="20918" actId="1076"/>
          <ac:spMkLst>
            <pc:docMk/>
            <pc:sldMk cId="1963335434" sldId="1820"/>
            <ac:spMk id="35" creationId="{1C6E1456-0A6F-0B41-93A2-8001C3ED291C}"/>
          </ac:spMkLst>
        </pc:spChg>
        <pc:spChg chg="add del mod">
          <ac:chgData name="Weihua Hu" userId="9989cbae-e768-48b4-bcc8-7120afda6378" providerId="ADAL" clId="{A13F9EAD-9D4D-5043-881D-E986D88C8A8B}" dt="2021-02-09T02:44:49.468" v="20919" actId="478"/>
          <ac:spMkLst>
            <pc:docMk/>
            <pc:sldMk cId="1963335434" sldId="1820"/>
            <ac:spMk id="36" creationId="{D3E61E77-A9B0-D942-8A1A-52D447AE8702}"/>
          </ac:spMkLst>
        </pc:spChg>
        <pc:grpChg chg="add mod">
          <ac:chgData name="Weihua Hu" userId="9989cbae-e768-48b4-bcc8-7120afda6378" providerId="ADAL" clId="{A13F9EAD-9D4D-5043-881D-E986D88C8A8B}" dt="2021-02-09T02:41:44.768" v="20816" actId="1076"/>
          <ac:grpSpMkLst>
            <pc:docMk/>
            <pc:sldMk cId="1963335434" sldId="1820"/>
            <ac:grpSpMk id="26" creationId="{4DB09F65-7B95-7242-9510-3C4F69572335}"/>
          </ac:grpSpMkLst>
        </pc:grpChg>
        <pc:grpChg chg="add mod">
          <ac:chgData name="Weihua Hu" userId="9989cbae-e768-48b4-bcc8-7120afda6378" providerId="ADAL" clId="{A13F9EAD-9D4D-5043-881D-E986D88C8A8B}" dt="2021-02-09T02:41:44.768" v="20816" actId="1076"/>
          <ac:grpSpMkLst>
            <pc:docMk/>
            <pc:sldMk cId="1963335434" sldId="1820"/>
            <ac:grpSpMk id="27" creationId="{9707BB01-B377-2E40-9327-ADEEEFB86C82}"/>
          </ac:grpSpMkLst>
        </pc:grpChg>
        <pc:cxnChg chg="add del mod">
          <ac:chgData name="Weihua Hu" userId="9989cbae-e768-48b4-bcc8-7120afda6378" providerId="ADAL" clId="{A13F9EAD-9D4D-5043-881D-E986D88C8A8B}" dt="2021-02-09T01:08:57.137" v="16552" actId="478"/>
          <ac:cxnSpMkLst>
            <pc:docMk/>
            <pc:sldMk cId="1963335434" sldId="1820"/>
            <ac:cxnSpMk id="30" creationId="{52EDEDED-04AB-9C4F-A333-5EE6BF078B1F}"/>
          </ac:cxnSpMkLst>
        </pc:cxnChg>
      </pc:sldChg>
      <pc:sldChg chg="addSp modSp new add del mod ord">
        <pc:chgData name="Weihua Hu" userId="9989cbae-e768-48b4-bcc8-7120afda6378" providerId="ADAL" clId="{A13F9EAD-9D4D-5043-881D-E986D88C8A8B}" dt="2021-02-16T00:09:21.046" v="27237" actId="5793"/>
        <pc:sldMkLst>
          <pc:docMk/>
          <pc:sldMk cId="2059172959" sldId="1821"/>
        </pc:sldMkLst>
        <pc:spChg chg="mod">
          <ac:chgData name="Weihua Hu" userId="9989cbae-e768-48b4-bcc8-7120afda6378" providerId="ADAL" clId="{A13F9EAD-9D4D-5043-881D-E986D88C8A8B}" dt="2021-02-08T22:12:12.427" v="14260" actId="20577"/>
          <ac:spMkLst>
            <pc:docMk/>
            <pc:sldMk cId="2059172959" sldId="1821"/>
            <ac:spMk id="2" creationId="{C15AA06C-9F72-8A4D-BC82-1062B588231F}"/>
          </ac:spMkLst>
        </pc:spChg>
        <pc:spChg chg="mod">
          <ac:chgData name="Weihua Hu" userId="9989cbae-e768-48b4-bcc8-7120afda6378" providerId="ADAL" clId="{A13F9EAD-9D4D-5043-881D-E986D88C8A8B}" dt="2021-02-09T04:55:12.117" v="26353" actId="20577"/>
          <ac:spMkLst>
            <pc:docMk/>
            <pc:sldMk cId="2059172959" sldId="1821"/>
            <ac:spMk id="3" creationId="{DA2610D1-41A7-D345-A4E2-B8583A5064B9}"/>
          </ac:spMkLst>
        </pc:spChg>
        <pc:spChg chg="add mod">
          <ac:chgData name="Weihua Hu" userId="9989cbae-e768-48b4-bcc8-7120afda6378" providerId="ADAL" clId="{A13F9EAD-9D4D-5043-881D-E986D88C8A8B}" dt="2021-02-16T00:09:21.046" v="27237" actId="5793"/>
          <ac:spMkLst>
            <pc:docMk/>
            <pc:sldMk cId="2059172959" sldId="1821"/>
            <ac:spMk id="7" creationId="{47FDD0DB-8B74-0A4A-AEE9-BF2F8044158A}"/>
          </ac:spMkLst>
        </pc:spChg>
        <pc:spChg chg="add mod">
          <ac:chgData name="Weihua Hu" userId="9989cbae-e768-48b4-bcc8-7120afda6378" providerId="ADAL" clId="{A13F9EAD-9D4D-5043-881D-E986D88C8A8B}" dt="2021-02-16T00:09:21.046" v="27237" actId="5793"/>
          <ac:spMkLst>
            <pc:docMk/>
            <pc:sldMk cId="2059172959" sldId="1821"/>
            <ac:spMk id="8" creationId="{D3D4B0B5-7C7D-0047-A92F-8715CFC6257A}"/>
          </ac:spMkLst>
        </pc:spChg>
        <pc:spChg chg="add mod">
          <ac:chgData name="Weihua Hu" userId="9989cbae-e768-48b4-bcc8-7120afda6378" providerId="ADAL" clId="{A13F9EAD-9D4D-5043-881D-E986D88C8A8B}" dt="2021-02-16T00:09:21.046" v="27237" actId="5793"/>
          <ac:spMkLst>
            <pc:docMk/>
            <pc:sldMk cId="2059172959" sldId="1821"/>
            <ac:spMk id="9" creationId="{050BC2E0-1E04-764C-8C8A-22265052E50D}"/>
          </ac:spMkLst>
        </pc:spChg>
        <pc:spChg chg="add mod">
          <ac:chgData name="Weihua Hu" userId="9989cbae-e768-48b4-bcc8-7120afda6378" providerId="ADAL" clId="{A13F9EAD-9D4D-5043-881D-E986D88C8A8B}" dt="2021-02-16T00:09:21.046" v="27237" actId="5793"/>
          <ac:spMkLst>
            <pc:docMk/>
            <pc:sldMk cId="2059172959" sldId="1821"/>
            <ac:spMk id="10" creationId="{B9E650DB-1992-D84D-BF59-B6945E42255A}"/>
          </ac:spMkLst>
        </pc:spChg>
        <pc:spChg chg="add mod">
          <ac:chgData name="Weihua Hu" userId="9989cbae-e768-48b4-bcc8-7120afda6378" providerId="ADAL" clId="{A13F9EAD-9D4D-5043-881D-E986D88C8A8B}" dt="2021-02-16T00:09:21.046" v="27237" actId="5793"/>
          <ac:spMkLst>
            <pc:docMk/>
            <pc:sldMk cId="2059172959" sldId="1821"/>
            <ac:spMk id="11" creationId="{34693523-E6ED-5641-84BD-386775BA269C}"/>
          </ac:spMkLst>
        </pc:spChg>
        <pc:spChg chg="add mod">
          <ac:chgData name="Weihua Hu" userId="9989cbae-e768-48b4-bcc8-7120afda6378" providerId="ADAL" clId="{A13F9EAD-9D4D-5043-881D-E986D88C8A8B}" dt="2021-02-16T00:09:21.046" v="27237" actId="5793"/>
          <ac:spMkLst>
            <pc:docMk/>
            <pc:sldMk cId="2059172959" sldId="1821"/>
            <ac:spMk id="12" creationId="{34C3FFBB-FEE1-2C43-A9C9-295D3B912F0D}"/>
          </ac:spMkLst>
        </pc:spChg>
      </pc:sldChg>
      <pc:sldChg chg="modSp new mod">
        <pc:chgData name="Weihua Hu" userId="9989cbae-e768-48b4-bcc8-7120afda6378" providerId="ADAL" clId="{A13F9EAD-9D4D-5043-881D-E986D88C8A8B}" dt="2021-02-09T04:42:35.635" v="26178" actId="20577"/>
        <pc:sldMkLst>
          <pc:docMk/>
          <pc:sldMk cId="2270503512" sldId="1822"/>
        </pc:sldMkLst>
        <pc:spChg chg="mod">
          <ac:chgData name="Weihua Hu" userId="9989cbae-e768-48b4-bcc8-7120afda6378" providerId="ADAL" clId="{A13F9EAD-9D4D-5043-881D-E986D88C8A8B}" dt="2021-02-09T00:45:31.536" v="15777" actId="20577"/>
          <ac:spMkLst>
            <pc:docMk/>
            <pc:sldMk cId="2270503512" sldId="1822"/>
            <ac:spMk id="2" creationId="{CF2BEE9D-77D8-E144-8367-940BA7475157}"/>
          </ac:spMkLst>
        </pc:spChg>
        <pc:spChg chg="mod">
          <ac:chgData name="Weihua Hu" userId="9989cbae-e768-48b4-bcc8-7120afda6378" providerId="ADAL" clId="{A13F9EAD-9D4D-5043-881D-E986D88C8A8B}" dt="2021-02-09T04:42:35.635" v="26178" actId="20577"/>
          <ac:spMkLst>
            <pc:docMk/>
            <pc:sldMk cId="2270503512" sldId="1822"/>
            <ac:spMk id="3" creationId="{000B778C-A770-3048-BBB4-607B2C618E40}"/>
          </ac:spMkLst>
        </pc:spChg>
      </pc:sldChg>
      <pc:sldChg chg="addSp delSp modSp add mod">
        <pc:chgData name="Weihua Hu" userId="9989cbae-e768-48b4-bcc8-7120afda6378" providerId="ADAL" clId="{A13F9EAD-9D4D-5043-881D-E986D88C8A8B}" dt="2021-02-09T04:55:43.033" v="26354" actId="20577"/>
        <pc:sldMkLst>
          <pc:docMk/>
          <pc:sldMk cId="390510241" sldId="1823"/>
        </pc:sldMkLst>
        <pc:spChg chg="mod">
          <ac:chgData name="Weihua Hu" userId="9989cbae-e768-48b4-bcc8-7120afda6378" providerId="ADAL" clId="{A13F9EAD-9D4D-5043-881D-E986D88C8A8B}" dt="2021-02-09T04:55:43.033" v="26354" actId="20577"/>
          <ac:spMkLst>
            <pc:docMk/>
            <pc:sldMk cId="390510241" sldId="1823"/>
            <ac:spMk id="3" creationId="{685B03FE-593C-6F4D-BD94-6858E59AEC9D}"/>
          </ac:spMkLst>
        </pc:spChg>
        <pc:spChg chg="del">
          <ac:chgData name="Weihua Hu" userId="9989cbae-e768-48b4-bcc8-7120afda6378" providerId="ADAL" clId="{A13F9EAD-9D4D-5043-881D-E986D88C8A8B}" dt="2021-02-09T01:10:20.381" v="16591" actId="478"/>
          <ac:spMkLst>
            <pc:docMk/>
            <pc:sldMk cId="390510241" sldId="1823"/>
            <ac:spMk id="17" creationId="{B3C4741F-AA70-6242-8F16-90EB696F5803}"/>
          </ac:spMkLst>
        </pc:spChg>
        <pc:spChg chg="del">
          <ac:chgData name="Weihua Hu" userId="9989cbae-e768-48b4-bcc8-7120afda6378" providerId="ADAL" clId="{A13F9EAD-9D4D-5043-881D-E986D88C8A8B}" dt="2021-02-09T01:10:20.381" v="16591" actId="478"/>
          <ac:spMkLst>
            <pc:docMk/>
            <pc:sldMk cId="390510241" sldId="1823"/>
            <ac:spMk id="19" creationId="{4EAC8E94-E105-F049-A4BA-09E17C98EBD5}"/>
          </ac:spMkLst>
        </pc:spChg>
        <pc:spChg chg="del">
          <ac:chgData name="Weihua Hu" userId="9989cbae-e768-48b4-bcc8-7120afda6378" providerId="ADAL" clId="{A13F9EAD-9D4D-5043-881D-E986D88C8A8B}" dt="2021-02-09T01:10:20.381" v="16591" actId="478"/>
          <ac:spMkLst>
            <pc:docMk/>
            <pc:sldMk cId="390510241" sldId="1823"/>
            <ac:spMk id="20" creationId="{493FBFEF-D2A3-5642-983A-388B96027FA8}"/>
          </ac:spMkLst>
        </pc:spChg>
        <pc:spChg chg="del">
          <ac:chgData name="Weihua Hu" userId="9989cbae-e768-48b4-bcc8-7120afda6378" providerId="ADAL" clId="{A13F9EAD-9D4D-5043-881D-E986D88C8A8B}" dt="2021-02-09T01:10:20.381" v="16591" actId="478"/>
          <ac:spMkLst>
            <pc:docMk/>
            <pc:sldMk cId="390510241" sldId="1823"/>
            <ac:spMk id="21" creationId="{E983B578-B3A9-1543-B850-BDB3228C04F7}"/>
          </ac:spMkLst>
        </pc:spChg>
        <pc:spChg chg="del">
          <ac:chgData name="Weihua Hu" userId="9989cbae-e768-48b4-bcc8-7120afda6378" providerId="ADAL" clId="{A13F9EAD-9D4D-5043-881D-E986D88C8A8B}" dt="2021-02-09T01:10:20.381" v="16591" actId="478"/>
          <ac:spMkLst>
            <pc:docMk/>
            <pc:sldMk cId="390510241" sldId="1823"/>
            <ac:spMk id="22" creationId="{09EAB8B5-9252-024E-BD71-970DB996EE4C}"/>
          </ac:spMkLst>
        </pc:spChg>
        <pc:spChg chg="del">
          <ac:chgData name="Weihua Hu" userId="9989cbae-e768-48b4-bcc8-7120afda6378" providerId="ADAL" clId="{A13F9EAD-9D4D-5043-881D-E986D88C8A8B}" dt="2021-02-09T01:10:20.381" v="16591" actId="478"/>
          <ac:spMkLst>
            <pc:docMk/>
            <pc:sldMk cId="390510241" sldId="1823"/>
            <ac:spMk id="23" creationId="{60815E7F-A7A0-4843-B39A-F1508B64F3E6}"/>
          </ac:spMkLst>
        </pc:spChg>
        <pc:spChg chg="del">
          <ac:chgData name="Weihua Hu" userId="9989cbae-e768-48b4-bcc8-7120afda6378" providerId="ADAL" clId="{A13F9EAD-9D4D-5043-881D-E986D88C8A8B}" dt="2021-02-09T01:10:20.381" v="16591" actId="478"/>
          <ac:spMkLst>
            <pc:docMk/>
            <pc:sldMk cId="390510241" sldId="1823"/>
            <ac:spMk id="24" creationId="{EA081857-7D94-8F4C-A44F-EA2FCFEF6538}"/>
          </ac:spMkLst>
        </pc:spChg>
        <pc:spChg chg="del">
          <ac:chgData name="Weihua Hu" userId="9989cbae-e768-48b4-bcc8-7120afda6378" providerId="ADAL" clId="{A13F9EAD-9D4D-5043-881D-E986D88C8A8B}" dt="2021-02-09T01:10:20.381" v="16591" actId="478"/>
          <ac:spMkLst>
            <pc:docMk/>
            <pc:sldMk cId="390510241" sldId="1823"/>
            <ac:spMk id="25" creationId="{197195D7-4ADD-A84B-98FA-B1DB0D88BC47}"/>
          </ac:spMkLst>
        </pc:spChg>
        <pc:spChg chg="del">
          <ac:chgData name="Weihua Hu" userId="9989cbae-e768-48b4-bcc8-7120afda6378" providerId="ADAL" clId="{A13F9EAD-9D4D-5043-881D-E986D88C8A8B}" dt="2021-02-09T01:10:20.381" v="16591" actId="478"/>
          <ac:spMkLst>
            <pc:docMk/>
            <pc:sldMk cId="390510241" sldId="1823"/>
            <ac:spMk id="28" creationId="{CE3C7C83-8241-6C45-AFBF-2F9C82821071}"/>
          </ac:spMkLst>
        </pc:spChg>
        <pc:spChg chg="del">
          <ac:chgData name="Weihua Hu" userId="9989cbae-e768-48b4-bcc8-7120afda6378" providerId="ADAL" clId="{A13F9EAD-9D4D-5043-881D-E986D88C8A8B}" dt="2021-02-09T01:10:20.381" v="16591" actId="478"/>
          <ac:spMkLst>
            <pc:docMk/>
            <pc:sldMk cId="390510241" sldId="1823"/>
            <ac:spMk id="29" creationId="{A8AD5368-8572-9447-B369-936216E7164C}"/>
          </ac:spMkLst>
        </pc:spChg>
        <pc:spChg chg="del">
          <ac:chgData name="Weihua Hu" userId="9989cbae-e768-48b4-bcc8-7120afda6378" providerId="ADAL" clId="{A13F9EAD-9D4D-5043-881D-E986D88C8A8B}" dt="2021-02-09T01:10:20.381" v="16591" actId="478"/>
          <ac:spMkLst>
            <pc:docMk/>
            <pc:sldMk cId="390510241" sldId="1823"/>
            <ac:spMk id="31" creationId="{CFEFD03F-4139-5A47-AEC7-EC6E40E04F93}"/>
          </ac:spMkLst>
        </pc:spChg>
        <pc:spChg chg="del">
          <ac:chgData name="Weihua Hu" userId="9989cbae-e768-48b4-bcc8-7120afda6378" providerId="ADAL" clId="{A13F9EAD-9D4D-5043-881D-E986D88C8A8B}" dt="2021-02-09T01:10:20.381" v="16591" actId="478"/>
          <ac:spMkLst>
            <pc:docMk/>
            <pc:sldMk cId="390510241" sldId="1823"/>
            <ac:spMk id="32" creationId="{510F0AB6-4BF3-874F-B58C-6A0D6068B069}"/>
          </ac:spMkLst>
        </pc:spChg>
        <pc:spChg chg="del">
          <ac:chgData name="Weihua Hu" userId="9989cbae-e768-48b4-bcc8-7120afda6378" providerId="ADAL" clId="{A13F9EAD-9D4D-5043-881D-E986D88C8A8B}" dt="2021-02-09T01:10:20.381" v="16591" actId="478"/>
          <ac:spMkLst>
            <pc:docMk/>
            <pc:sldMk cId="390510241" sldId="1823"/>
            <ac:spMk id="33" creationId="{877832B2-0A9D-8141-98CD-B16D88B75B7E}"/>
          </ac:spMkLst>
        </pc:spChg>
        <pc:spChg chg="del">
          <ac:chgData name="Weihua Hu" userId="9989cbae-e768-48b4-bcc8-7120afda6378" providerId="ADAL" clId="{A13F9EAD-9D4D-5043-881D-E986D88C8A8B}" dt="2021-02-09T01:10:20.381" v="16591" actId="478"/>
          <ac:spMkLst>
            <pc:docMk/>
            <pc:sldMk cId="390510241" sldId="1823"/>
            <ac:spMk id="34" creationId="{4BAC982F-E2D2-854D-93EC-1B65D6349E3B}"/>
          </ac:spMkLst>
        </pc:spChg>
        <pc:spChg chg="mod">
          <ac:chgData name="Weihua Hu" userId="9989cbae-e768-48b4-bcc8-7120afda6378" providerId="ADAL" clId="{A13F9EAD-9D4D-5043-881D-E986D88C8A8B}" dt="2021-02-09T01:11:41.712" v="16711"/>
          <ac:spMkLst>
            <pc:docMk/>
            <pc:sldMk cId="390510241" sldId="1823"/>
            <ac:spMk id="36" creationId="{8BEF7437-01E5-3F44-B06B-AA586824106E}"/>
          </ac:spMkLst>
        </pc:spChg>
        <pc:spChg chg="mod">
          <ac:chgData name="Weihua Hu" userId="9989cbae-e768-48b4-bcc8-7120afda6378" providerId="ADAL" clId="{A13F9EAD-9D4D-5043-881D-E986D88C8A8B}" dt="2021-02-09T01:11:41.712" v="16711"/>
          <ac:spMkLst>
            <pc:docMk/>
            <pc:sldMk cId="390510241" sldId="1823"/>
            <ac:spMk id="37" creationId="{8951EDB8-8B8E-F64B-A9DE-F2FE18663FFA}"/>
          </ac:spMkLst>
        </pc:spChg>
        <pc:spChg chg="mod">
          <ac:chgData name="Weihua Hu" userId="9989cbae-e768-48b4-bcc8-7120afda6378" providerId="ADAL" clId="{A13F9EAD-9D4D-5043-881D-E986D88C8A8B}" dt="2021-02-09T01:11:41.712" v="16711"/>
          <ac:spMkLst>
            <pc:docMk/>
            <pc:sldMk cId="390510241" sldId="1823"/>
            <ac:spMk id="38" creationId="{7BFD4C67-F66A-7C45-88EC-06ADD04D4C20}"/>
          </ac:spMkLst>
        </pc:spChg>
        <pc:spChg chg="mod">
          <ac:chgData name="Weihua Hu" userId="9989cbae-e768-48b4-bcc8-7120afda6378" providerId="ADAL" clId="{A13F9EAD-9D4D-5043-881D-E986D88C8A8B}" dt="2021-02-09T01:11:41.712" v="16711"/>
          <ac:spMkLst>
            <pc:docMk/>
            <pc:sldMk cId="390510241" sldId="1823"/>
            <ac:spMk id="40" creationId="{CA53A950-DEF4-324D-8BCF-941C3FF9AC7B}"/>
          </ac:spMkLst>
        </pc:spChg>
        <pc:spChg chg="mod">
          <ac:chgData name="Weihua Hu" userId="9989cbae-e768-48b4-bcc8-7120afda6378" providerId="ADAL" clId="{A13F9EAD-9D4D-5043-881D-E986D88C8A8B}" dt="2021-02-09T01:11:41.712" v="16711"/>
          <ac:spMkLst>
            <pc:docMk/>
            <pc:sldMk cId="390510241" sldId="1823"/>
            <ac:spMk id="41" creationId="{8DAB5CCF-B890-D143-B47C-84817655D477}"/>
          </ac:spMkLst>
        </pc:spChg>
        <pc:spChg chg="mod">
          <ac:chgData name="Weihua Hu" userId="9989cbae-e768-48b4-bcc8-7120afda6378" providerId="ADAL" clId="{A13F9EAD-9D4D-5043-881D-E986D88C8A8B}" dt="2021-02-09T01:11:41.712" v="16711"/>
          <ac:spMkLst>
            <pc:docMk/>
            <pc:sldMk cId="390510241" sldId="1823"/>
            <ac:spMk id="42" creationId="{B86E7B62-A5FE-3D48-A6DF-499D6B0EBDCB}"/>
          </ac:spMkLst>
        </pc:spChg>
        <pc:spChg chg="mod">
          <ac:chgData name="Weihua Hu" userId="9989cbae-e768-48b4-bcc8-7120afda6378" providerId="ADAL" clId="{A13F9EAD-9D4D-5043-881D-E986D88C8A8B}" dt="2021-02-09T01:11:41.712" v="16711"/>
          <ac:spMkLst>
            <pc:docMk/>
            <pc:sldMk cId="390510241" sldId="1823"/>
            <ac:spMk id="43" creationId="{38E684E1-ABBC-5E45-819B-9FE795EB8A1C}"/>
          </ac:spMkLst>
        </pc:spChg>
        <pc:spChg chg="mod">
          <ac:chgData name="Weihua Hu" userId="9989cbae-e768-48b4-bcc8-7120afda6378" providerId="ADAL" clId="{A13F9EAD-9D4D-5043-881D-E986D88C8A8B}" dt="2021-02-09T01:11:41.712" v="16711"/>
          <ac:spMkLst>
            <pc:docMk/>
            <pc:sldMk cId="390510241" sldId="1823"/>
            <ac:spMk id="44" creationId="{10B91626-5494-4546-8988-52ECC299F024}"/>
          </ac:spMkLst>
        </pc:spChg>
        <pc:spChg chg="add mod">
          <ac:chgData name="Weihua Hu" userId="9989cbae-e768-48b4-bcc8-7120afda6378" providerId="ADAL" clId="{A13F9EAD-9D4D-5043-881D-E986D88C8A8B}" dt="2021-02-09T01:24:13.869" v="17340" actId="1076"/>
          <ac:spMkLst>
            <pc:docMk/>
            <pc:sldMk cId="390510241" sldId="1823"/>
            <ac:spMk id="45" creationId="{184F0172-D09D-C642-9A85-ABEEEAEEF365}"/>
          </ac:spMkLst>
        </pc:spChg>
        <pc:spChg chg="add mod">
          <ac:chgData name="Weihua Hu" userId="9989cbae-e768-48b4-bcc8-7120afda6378" providerId="ADAL" clId="{A13F9EAD-9D4D-5043-881D-E986D88C8A8B}" dt="2021-02-09T01:24:13.869" v="17340" actId="1076"/>
          <ac:spMkLst>
            <pc:docMk/>
            <pc:sldMk cId="390510241" sldId="1823"/>
            <ac:spMk id="46" creationId="{8060A23F-849E-BD4D-BE7B-46757C9CDBD0}"/>
          </ac:spMkLst>
        </pc:spChg>
        <pc:spChg chg="add del mod">
          <ac:chgData name="Weihua Hu" userId="9989cbae-e768-48b4-bcc8-7120afda6378" providerId="ADAL" clId="{A13F9EAD-9D4D-5043-881D-E986D88C8A8B}" dt="2021-02-09T01:24:38.879" v="17344" actId="478"/>
          <ac:spMkLst>
            <pc:docMk/>
            <pc:sldMk cId="390510241" sldId="1823"/>
            <ac:spMk id="47" creationId="{9E067C22-1E42-5F44-A133-C84F3A77CDBA}"/>
          </ac:spMkLst>
        </pc:spChg>
        <pc:spChg chg="add mod">
          <ac:chgData name="Weihua Hu" userId="9989cbae-e768-48b4-bcc8-7120afda6378" providerId="ADAL" clId="{A13F9EAD-9D4D-5043-881D-E986D88C8A8B}" dt="2021-02-09T01:39:28.920" v="17692" actId="207"/>
          <ac:spMkLst>
            <pc:docMk/>
            <pc:sldMk cId="390510241" sldId="1823"/>
            <ac:spMk id="48" creationId="{83823066-BC14-2B47-AD35-38430DE507D7}"/>
          </ac:spMkLst>
        </pc:spChg>
        <pc:grpChg chg="del">
          <ac:chgData name="Weihua Hu" userId="9989cbae-e768-48b4-bcc8-7120afda6378" providerId="ADAL" clId="{A13F9EAD-9D4D-5043-881D-E986D88C8A8B}" dt="2021-02-09T01:10:20.381" v="16591" actId="478"/>
          <ac:grpSpMkLst>
            <pc:docMk/>
            <pc:sldMk cId="390510241" sldId="1823"/>
            <ac:grpSpMk id="26" creationId="{4DB09F65-7B95-7242-9510-3C4F69572335}"/>
          </ac:grpSpMkLst>
        </pc:grpChg>
        <pc:grpChg chg="del">
          <ac:chgData name="Weihua Hu" userId="9989cbae-e768-48b4-bcc8-7120afda6378" providerId="ADAL" clId="{A13F9EAD-9D4D-5043-881D-E986D88C8A8B}" dt="2021-02-09T01:10:20.381" v="16591" actId="478"/>
          <ac:grpSpMkLst>
            <pc:docMk/>
            <pc:sldMk cId="390510241" sldId="1823"/>
            <ac:grpSpMk id="27" creationId="{9707BB01-B377-2E40-9327-ADEEEFB86C82}"/>
          </ac:grpSpMkLst>
        </pc:grpChg>
        <pc:grpChg chg="add mod">
          <ac:chgData name="Weihua Hu" userId="9989cbae-e768-48b4-bcc8-7120afda6378" providerId="ADAL" clId="{A13F9EAD-9D4D-5043-881D-E986D88C8A8B}" dt="2021-02-09T01:24:13.869" v="17340" actId="1076"/>
          <ac:grpSpMkLst>
            <pc:docMk/>
            <pc:sldMk cId="390510241" sldId="1823"/>
            <ac:grpSpMk id="35" creationId="{D6E93036-D2AB-2345-B377-414E18409CD2}"/>
          </ac:grpSpMkLst>
        </pc:grpChg>
        <pc:grpChg chg="add mod">
          <ac:chgData name="Weihua Hu" userId="9989cbae-e768-48b4-bcc8-7120afda6378" providerId="ADAL" clId="{A13F9EAD-9D4D-5043-881D-E986D88C8A8B}" dt="2021-02-09T01:24:13.869" v="17340" actId="1076"/>
          <ac:grpSpMkLst>
            <pc:docMk/>
            <pc:sldMk cId="390510241" sldId="1823"/>
            <ac:grpSpMk id="39" creationId="{6C3DF079-9693-2445-B63C-1BF905174C97}"/>
          </ac:grpSpMkLst>
        </pc:grpChg>
      </pc:sldChg>
      <pc:sldChg chg="modSp add del mod">
        <pc:chgData name="Weihua Hu" userId="9989cbae-e768-48b4-bcc8-7120afda6378" providerId="ADAL" clId="{A13F9EAD-9D4D-5043-881D-E986D88C8A8B}" dt="2021-02-09T01:13:24.261" v="16763" actId="2696"/>
        <pc:sldMkLst>
          <pc:docMk/>
          <pc:sldMk cId="2256907682" sldId="1824"/>
        </pc:sldMkLst>
        <pc:spChg chg="mod">
          <ac:chgData name="Weihua Hu" userId="9989cbae-e768-48b4-bcc8-7120afda6378" providerId="ADAL" clId="{A13F9EAD-9D4D-5043-881D-E986D88C8A8B}" dt="2021-02-09T01:13:19.643" v="16761" actId="20577"/>
          <ac:spMkLst>
            <pc:docMk/>
            <pc:sldMk cId="2256907682" sldId="1824"/>
            <ac:spMk id="3" creationId="{685B03FE-593C-6F4D-BD94-6858E59AEC9D}"/>
          </ac:spMkLst>
        </pc:spChg>
      </pc:sldChg>
      <pc:sldChg chg="add del">
        <pc:chgData name="Weihua Hu" userId="9989cbae-e768-48b4-bcc8-7120afda6378" providerId="ADAL" clId="{A13F9EAD-9D4D-5043-881D-E986D88C8A8B}" dt="2021-02-09T01:13:00.291" v="16743" actId="2696"/>
        <pc:sldMkLst>
          <pc:docMk/>
          <pc:sldMk cId="907508719" sldId="1825"/>
        </pc:sldMkLst>
      </pc:sldChg>
      <pc:sldChg chg="addSp modSp add del">
        <pc:chgData name="Weihua Hu" userId="9989cbae-e768-48b4-bcc8-7120afda6378" providerId="ADAL" clId="{A13F9EAD-9D4D-5043-881D-E986D88C8A8B}" dt="2021-02-09T01:26:52.984" v="17361" actId="2696"/>
        <pc:sldMkLst>
          <pc:docMk/>
          <pc:sldMk cId="3840193575" sldId="1825"/>
        </pc:sldMkLst>
        <pc:cxnChg chg="add mod">
          <ac:chgData name="Weihua Hu" userId="9989cbae-e768-48b4-bcc8-7120afda6378" providerId="ADAL" clId="{A13F9EAD-9D4D-5043-881D-E986D88C8A8B}" dt="2021-02-09T01:26:17.904" v="17360"/>
          <ac:cxnSpMkLst>
            <pc:docMk/>
            <pc:sldMk cId="3840193575" sldId="1825"/>
            <ac:cxnSpMk id="20" creationId="{78E12BE8-66C5-D844-A780-20EAF1ADF7C9}"/>
          </ac:cxnSpMkLst>
        </pc:cxnChg>
      </pc:sldChg>
      <pc:sldChg chg="addSp delSp modSp add mod">
        <pc:chgData name="Weihua Hu" userId="9989cbae-e768-48b4-bcc8-7120afda6378" providerId="ADAL" clId="{A13F9EAD-9D4D-5043-881D-E986D88C8A8B}" dt="2021-02-09T19:24:19.451" v="27226" actId="20577"/>
        <pc:sldMkLst>
          <pc:docMk/>
          <pc:sldMk cId="2979721153" sldId="1826"/>
        </pc:sldMkLst>
        <pc:spChg chg="mod">
          <ac:chgData name="Weihua Hu" userId="9989cbae-e768-48b4-bcc8-7120afda6378" providerId="ADAL" clId="{A13F9EAD-9D4D-5043-881D-E986D88C8A8B}" dt="2021-02-09T19:24:19.451" v="27226" actId="20577"/>
          <ac:spMkLst>
            <pc:docMk/>
            <pc:sldMk cId="2979721153" sldId="1826"/>
            <ac:spMk id="3" creationId="{685B03FE-593C-6F4D-BD94-6858E59AEC9D}"/>
          </ac:spMkLst>
        </pc:spChg>
        <pc:spChg chg="del mod topLvl">
          <ac:chgData name="Weihua Hu" userId="9989cbae-e768-48b4-bcc8-7120afda6378" providerId="ADAL" clId="{A13F9EAD-9D4D-5043-881D-E986D88C8A8B}" dt="2021-02-09T01:25:54.515" v="17357" actId="478"/>
          <ac:spMkLst>
            <pc:docMk/>
            <pc:sldMk cId="2979721153" sldId="1826"/>
            <ac:spMk id="11" creationId="{AAEF8ADB-643E-3841-9F8C-229AA8118D65}"/>
          </ac:spMkLst>
        </pc:spChg>
        <pc:spChg chg="del mod topLvl">
          <ac:chgData name="Weihua Hu" userId="9989cbae-e768-48b4-bcc8-7120afda6378" providerId="ADAL" clId="{A13F9EAD-9D4D-5043-881D-E986D88C8A8B}" dt="2021-02-09T01:25:54.515" v="17357" actId="478"/>
          <ac:spMkLst>
            <pc:docMk/>
            <pc:sldMk cId="2979721153" sldId="1826"/>
            <ac:spMk id="12" creationId="{0FA1011C-E828-224E-A2E7-4ED8D6AF553E}"/>
          </ac:spMkLst>
        </pc:spChg>
        <pc:spChg chg="del mod topLvl">
          <ac:chgData name="Weihua Hu" userId="9989cbae-e768-48b4-bcc8-7120afda6378" providerId="ADAL" clId="{A13F9EAD-9D4D-5043-881D-E986D88C8A8B}" dt="2021-02-09T01:25:54.515" v="17357" actId="478"/>
          <ac:spMkLst>
            <pc:docMk/>
            <pc:sldMk cId="2979721153" sldId="1826"/>
            <ac:spMk id="14" creationId="{AE82DBB1-D822-6C45-9EE4-8CFBB1D8694F}"/>
          </ac:spMkLst>
        </pc:spChg>
        <pc:spChg chg="del mod topLvl">
          <ac:chgData name="Weihua Hu" userId="9989cbae-e768-48b4-bcc8-7120afda6378" providerId="ADAL" clId="{A13F9EAD-9D4D-5043-881D-E986D88C8A8B}" dt="2021-02-09T01:25:54.515" v="17357" actId="478"/>
          <ac:spMkLst>
            <pc:docMk/>
            <pc:sldMk cId="2979721153" sldId="1826"/>
            <ac:spMk id="15" creationId="{613CF6E7-4FEB-2B4D-AC31-D4B1F852A207}"/>
          </ac:spMkLst>
        </pc:spChg>
        <pc:spChg chg="del">
          <ac:chgData name="Weihua Hu" userId="9989cbae-e768-48b4-bcc8-7120afda6378" providerId="ADAL" clId="{A13F9EAD-9D4D-5043-881D-E986D88C8A8B}" dt="2021-02-09T01:14:03.436" v="16849" actId="478"/>
          <ac:spMkLst>
            <pc:docMk/>
            <pc:sldMk cId="2979721153" sldId="1826"/>
            <ac:spMk id="16" creationId="{AF14DA34-9105-EF4F-9417-A0FEE512D3AA}"/>
          </ac:spMkLst>
        </pc:spChg>
        <pc:spChg chg="del">
          <ac:chgData name="Weihua Hu" userId="9989cbae-e768-48b4-bcc8-7120afda6378" providerId="ADAL" clId="{A13F9EAD-9D4D-5043-881D-E986D88C8A8B}" dt="2021-02-09T01:14:35.268" v="16856" actId="21"/>
          <ac:spMkLst>
            <pc:docMk/>
            <pc:sldMk cId="2979721153" sldId="1826"/>
            <ac:spMk id="17" creationId="{B3C4741F-AA70-6242-8F16-90EB696F5803}"/>
          </ac:spMkLst>
        </pc:spChg>
        <pc:spChg chg="del">
          <ac:chgData name="Weihua Hu" userId="9989cbae-e768-48b4-bcc8-7120afda6378" providerId="ADAL" clId="{A13F9EAD-9D4D-5043-881D-E986D88C8A8B}" dt="2021-02-09T01:14:35.268" v="16856" actId="21"/>
          <ac:spMkLst>
            <pc:docMk/>
            <pc:sldMk cId="2979721153" sldId="1826"/>
            <ac:spMk id="19" creationId="{4EAC8E94-E105-F049-A4BA-09E17C98EBD5}"/>
          </ac:spMkLst>
        </pc:spChg>
        <pc:spChg chg="del">
          <ac:chgData name="Weihua Hu" userId="9989cbae-e768-48b4-bcc8-7120afda6378" providerId="ADAL" clId="{A13F9EAD-9D4D-5043-881D-E986D88C8A8B}" dt="2021-02-09T01:14:35.268" v="16856" actId="21"/>
          <ac:spMkLst>
            <pc:docMk/>
            <pc:sldMk cId="2979721153" sldId="1826"/>
            <ac:spMk id="20" creationId="{493FBFEF-D2A3-5642-983A-388B96027FA8}"/>
          </ac:spMkLst>
        </pc:spChg>
        <pc:spChg chg="del">
          <ac:chgData name="Weihua Hu" userId="9989cbae-e768-48b4-bcc8-7120afda6378" providerId="ADAL" clId="{A13F9EAD-9D4D-5043-881D-E986D88C8A8B}" dt="2021-02-09T01:14:21.431" v="16854" actId="478"/>
          <ac:spMkLst>
            <pc:docMk/>
            <pc:sldMk cId="2979721153" sldId="1826"/>
            <ac:spMk id="21" creationId="{E983B578-B3A9-1543-B850-BDB3228C04F7}"/>
          </ac:spMkLst>
        </pc:spChg>
        <pc:spChg chg="del">
          <ac:chgData name="Weihua Hu" userId="9989cbae-e768-48b4-bcc8-7120afda6378" providerId="ADAL" clId="{A13F9EAD-9D4D-5043-881D-E986D88C8A8B}" dt="2021-02-09T01:14:35.268" v="16856" actId="21"/>
          <ac:spMkLst>
            <pc:docMk/>
            <pc:sldMk cId="2979721153" sldId="1826"/>
            <ac:spMk id="22" creationId="{09EAB8B5-9252-024E-BD71-970DB996EE4C}"/>
          </ac:spMkLst>
        </pc:spChg>
        <pc:spChg chg="del">
          <ac:chgData name="Weihua Hu" userId="9989cbae-e768-48b4-bcc8-7120afda6378" providerId="ADAL" clId="{A13F9EAD-9D4D-5043-881D-E986D88C8A8B}" dt="2021-02-09T01:14:35.268" v="16856" actId="21"/>
          <ac:spMkLst>
            <pc:docMk/>
            <pc:sldMk cId="2979721153" sldId="1826"/>
            <ac:spMk id="23" creationId="{60815E7F-A7A0-4843-B39A-F1508B64F3E6}"/>
          </ac:spMkLst>
        </pc:spChg>
        <pc:spChg chg="del">
          <ac:chgData name="Weihua Hu" userId="9989cbae-e768-48b4-bcc8-7120afda6378" providerId="ADAL" clId="{A13F9EAD-9D4D-5043-881D-E986D88C8A8B}" dt="2021-02-09T01:14:30.053" v="16855" actId="478"/>
          <ac:spMkLst>
            <pc:docMk/>
            <pc:sldMk cId="2979721153" sldId="1826"/>
            <ac:spMk id="24" creationId="{EA081857-7D94-8F4C-A44F-EA2FCFEF6538}"/>
          </ac:spMkLst>
        </pc:spChg>
        <pc:spChg chg="del">
          <ac:chgData name="Weihua Hu" userId="9989cbae-e768-48b4-bcc8-7120afda6378" providerId="ADAL" clId="{A13F9EAD-9D4D-5043-881D-E986D88C8A8B}" dt="2021-02-09T01:14:30.053" v="16855" actId="478"/>
          <ac:spMkLst>
            <pc:docMk/>
            <pc:sldMk cId="2979721153" sldId="1826"/>
            <ac:spMk id="25" creationId="{197195D7-4ADD-A84B-98FA-B1DB0D88BC47}"/>
          </ac:spMkLst>
        </pc:spChg>
        <pc:spChg chg="del">
          <ac:chgData name="Weihua Hu" userId="9989cbae-e768-48b4-bcc8-7120afda6378" providerId="ADAL" clId="{A13F9EAD-9D4D-5043-881D-E986D88C8A8B}" dt="2021-02-09T01:27:28.206" v="17371" actId="478"/>
          <ac:spMkLst>
            <pc:docMk/>
            <pc:sldMk cId="2979721153" sldId="1826"/>
            <ac:spMk id="28" creationId="{CE3C7C83-8241-6C45-AFBF-2F9C82821071}"/>
          </ac:spMkLst>
        </pc:spChg>
        <pc:spChg chg="del">
          <ac:chgData name="Weihua Hu" userId="9989cbae-e768-48b4-bcc8-7120afda6378" providerId="ADAL" clId="{A13F9EAD-9D4D-5043-881D-E986D88C8A8B}" dt="2021-02-09T01:27:28.206" v="17371" actId="478"/>
          <ac:spMkLst>
            <pc:docMk/>
            <pc:sldMk cId="2979721153" sldId="1826"/>
            <ac:spMk id="29" creationId="{A8AD5368-8572-9447-B369-936216E7164C}"/>
          </ac:spMkLst>
        </pc:spChg>
        <pc:spChg chg="del">
          <ac:chgData name="Weihua Hu" userId="9989cbae-e768-48b4-bcc8-7120afda6378" providerId="ADAL" clId="{A13F9EAD-9D4D-5043-881D-E986D88C8A8B}" dt="2021-02-09T01:27:28.206" v="17371" actId="478"/>
          <ac:spMkLst>
            <pc:docMk/>
            <pc:sldMk cId="2979721153" sldId="1826"/>
            <ac:spMk id="31" creationId="{CFEFD03F-4139-5A47-AEC7-EC6E40E04F93}"/>
          </ac:spMkLst>
        </pc:spChg>
        <pc:spChg chg="del">
          <ac:chgData name="Weihua Hu" userId="9989cbae-e768-48b4-bcc8-7120afda6378" providerId="ADAL" clId="{A13F9EAD-9D4D-5043-881D-E986D88C8A8B}" dt="2021-02-09T01:27:28.206" v="17371" actId="478"/>
          <ac:spMkLst>
            <pc:docMk/>
            <pc:sldMk cId="2979721153" sldId="1826"/>
            <ac:spMk id="32" creationId="{510F0AB6-4BF3-874F-B58C-6A0D6068B069}"/>
          </ac:spMkLst>
        </pc:spChg>
        <pc:spChg chg="del">
          <ac:chgData name="Weihua Hu" userId="9989cbae-e768-48b4-bcc8-7120afda6378" providerId="ADAL" clId="{A13F9EAD-9D4D-5043-881D-E986D88C8A8B}" dt="2021-02-09T01:27:28.206" v="17371" actId="478"/>
          <ac:spMkLst>
            <pc:docMk/>
            <pc:sldMk cId="2979721153" sldId="1826"/>
            <ac:spMk id="33" creationId="{877832B2-0A9D-8141-98CD-B16D88B75B7E}"/>
          </ac:spMkLst>
        </pc:spChg>
        <pc:spChg chg="del">
          <ac:chgData name="Weihua Hu" userId="9989cbae-e768-48b4-bcc8-7120afda6378" providerId="ADAL" clId="{A13F9EAD-9D4D-5043-881D-E986D88C8A8B}" dt="2021-02-09T01:27:28.206" v="17371" actId="478"/>
          <ac:spMkLst>
            <pc:docMk/>
            <pc:sldMk cId="2979721153" sldId="1826"/>
            <ac:spMk id="34" creationId="{4BAC982F-E2D2-854D-93EC-1B65D6349E3B}"/>
          </ac:spMkLst>
        </pc:spChg>
        <pc:spChg chg="del">
          <ac:chgData name="Weihua Hu" userId="9989cbae-e768-48b4-bcc8-7120afda6378" providerId="ADAL" clId="{A13F9EAD-9D4D-5043-881D-E986D88C8A8B}" dt="2021-02-09T01:14:30.053" v="16855" actId="478"/>
          <ac:spMkLst>
            <pc:docMk/>
            <pc:sldMk cId="2979721153" sldId="1826"/>
            <ac:spMk id="35" creationId="{1C6E1456-0A6F-0B41-93A2-8001C3ED291C}"/>
          </ac:spMkLst>
        </pc:spChg>
        <pc:spChg chg="del">
          <ac:chgData name="Weihua Hu" userId="9989cbae-e768-48b4-bcc8-7120afda6378" providerId="ADAL" clId="{A13F9EAD-9D4D-5043-881D-E986D88C8A8B}" dt="2021-02-09T01:14:30.053" v="16855" actId="478"/>
          <ac:spMkLst>
            <pc:docMk/>
            <pc:sldMk cId="2979721153" sldId="1826"/>
            <ac:spMk id="36" creationId="{D3E61E77-A9B0-D942-8A1A-52D447AE8702}"/>
          </ac:spMkLst>
        </pc:spChg>
        <pc:spChg chg="add del mod">
          <ac:chgData name="Weihua Hu" userId="9989cbae-e768-48b4-bcc8-7120afda6378" providerId="ADAL" clId="{A13F9EAD-9D4D-5043-881D-E986D88C8A8B}" dt="2021-02-09T01:27:28.206" v="17371" actId="478"/>
          <ac:spMkLst>
            <pc:docMk/>
            <pc:sldMk cId="2979721153" sldId="1826"/>
            <ac:spMk id="37" creationId="{503D4556-BEBB-6646-A44E-B5D3C462A9C6}"/>
          </ac:spMkLst>
        </pc:spChg>
        <pc:spChg chg="add del mod">
          <ac:chgData name="Weihua Hu" userId="9989cbae-e768-48b4-bcc8-7120afda6378" providerId="ADAL" clId="{A13F9EAD-9D4D-5043-881D-E986D88C8A8B}" dt="2021-02-09T01:27:28.206" v="17371" actId="478"/>
          <ac:spMkLst>
            <pc:docMk/>
            <pc:sldMk cId="2979721153" sldId="1826"/>
            <ac:spMk id="38" creationId="{BFCC9FF8-BAF7-D341-8FD2-7281FDF8962E}"/>
          </ac:spMkLst>
        </pc:spChg>
        <pc:spChg chg="add del mod">
          <ac:chgData name="Weihua Hu" userId="9989cbae-e768-48b4-bcc8-7120afda6378" providerId="ADAL" clId="{A13F9EAD-9D4D-5043-881D-E986D88C8A8B}" dt="2021-02-09T01:27:28.206" v="17371" actId="478"/>
          <ac:spMkLst>
            <pc:docMk/>
            <pc:sldMk cId="2979721153" sldId="1826"/>
            <ac:spMk id="39" creationId="{D3BF1E12-4F48-5646-A0F8-3739300C7663}"/>
          </ac:spMkLst>
        </pc:spChg>
        <pc:spChg chg="add del mod">
          <ac:chgData name="Weihua Hu" userId="9989cbae-e768-48b4-bcc8-7120afda6378" providerId="ADAL" clId="{A13F9EAD-9D4D-5043-881D-E986D88C8A8B}" dt="2021-02-09T01:27:28.206" v="17371" actId="478"/>
          <ac:spMkLst>
            <pc:docMk/>
            <pc:sldMk cId="2979721153" sldId="1826"/>
            <ac:spMk id="40" creationId="{2355ADF2-C34A-6747-9855-11FCFE6C1F36}"/>
          </ac:spMkLst>
        </pc:spChg>
        <pc:spChg chg="add del mod">
          <ac:chgData name="Weihua Hu" userId="9989cbae-e768-48b4-bcc8-7120afda6378" providerId="ADAL" clId="{A13F9EAD-9D4D-5043-881D-E986D88C8A8B}" dt="2021-02-09T01:27:28.206" v="17371" actId="478"/>
          <ac:spMkLst>
            <pc:docMk/>
            <pc:sldMk cId="2979721153" sldId="1826"/>
            <ac:spMk id="41" creationId="{F742CBB8-FF73-3A4C-ACB7-61B6EE385466}"/>
          </ac:spMkLst>
        </pc:spChg>
        <pc:spChg chg="add del mod">
          <ac:chgData name="Weihua Hu" userId="9989cbae-e768-48b4-bcc8-7120afda6378" providerId="ADAL" clId="{A13F9EAD-9D4D-5043-881D-E986D88C8A8B}" dt="2021-02-09T01:25:54.515" v="17357" actId="478"/>
          <ac:spMkLst>
            <pc:docMk/>
            <pc:sldMk cId="2979721153" sldId="1826"/>
            <ac:spMk id="43" creationId="{2E30C9DC-9E29-2E41-8789-EBB55935406A}"/>
          </ac:spMkLst>
        </pc:spChg>
        <pc:spChg chg="add del mod">
          <ac:chgData name="Weihua Hu" userId="9989cbae-e768-48b4-bcc8-7120afda6378" providerId="ADAL" clId="{A13F9EAD-9D4D-5043-881D-E986D88C8A8B}" dt="2021-02-09T01:25:50.331" v="17356" actId="478"/>
          <ac:spMkLst>
            <pc:docMk/>
            <pc:sldMk cId="2979721153" sldId="1826"/>
            <ac:spMk id="44" creationId="{0D948926-016C-6043-97B7-EA3EAFC48016}"/>
          </ac:spMkLst>
        </pc:spChg>
        <pc:spChg chg="mod">
          <ac:chgData name="Weihua Hu" userId="9989cbae-e768-48b4-bcc8-7120afda6378" providerId="ADAL" clId="{A13F9EAD-9D4D-5043-881D-E986D88C8A8B}" dt="2021-02-09T01:25:55.269" v="17358"/>
          <ac:spMkLst>
            <pc:docMk/>
            <pc:sldMk cId="2979721153" sldId="1826"/>
            <ac:spMk id="46" creationId="{55898DAC-BAE0-114A-934E-360E43217856}"/>
          </ac:spMkLst>
        </pc:spChg>
        <pc:spChg chg="mod">
          <ac:chgData name="Weihua Hu" userId="9989cbae-e768-48b4-bcc8-7120afda6378" providerId="ADAL" clId="{A13F9EAD-9D4D-5043-881D-E986D88C8A8B}" dt="2021-02-09T01:25:55.269" v="17358"/>
          <ac:spMkLst>
            <pc:docMk/>
            <pc:sldMk cId="2979721153" sldId="1826"/>
            <ac:spMk id="47" creationId="{503E41BF-D112-0C47-8A34-F594E19A1984}"/>
          </ac:spMkLst>
        </pc:spChg>
        <pc:spChg chg="mod">
          <ac:chgData name="Weihua Hu" userId="9989cbae-e768-48b4-bcc8-7120afda6378" providerId="ADAL" clId="{A13F9EAD-9D4D-5043-881D-E986D88C8A8B}" dt="2021-02-09T01:25:55.269" v="17358"/>
          <ac:spMkLst>
            <pc:docMk/>
            <pc:sldMk cId="2979721153" sldId="1826"/>
            <ac:spMk id="48" creationId="{4F947152-6C57-9A4D-8117-535334F00D3C}"/>
          </ac:spMkLst>
        </pc:spChg>
        <pc:spChg chg="mod">
          <ac:chgData name="Weihua Hu" userId="9989cbae-e768-48b4-bcc8-7120afda6378" providerId="ADAL" clId="{A13F9EAD-9D4D-5043-881D-E986D88C8A8B}" dt="2021-02-09T01:25:55.269" v="17358"/>
          <ac:spMkLst>
            <pc:docMk/>
            <pc:sldMk cId="2979721153" sldId="1826"/>
            <ac:spMk id="50" creationId="{9ACC7D95-F73B-DD4A-A3F8-ACE6EB68B3D7}"/>
          </ac:spMkLst>
        </pc:spChg>
        <pc:spChg chg="mod">
          <ac:chgData name="Weihua Hu" userId="9989cbae-e768-48b4-bcc8-7120afda6378" providerId="ADAL" clId="{A13F9EAD-9D4D-5043-881D-E986D88C8A8B}" dt="2021-02-09T01:25:55.269" v="17358"/>
          <ac:spMkLst>
            <pc:docMk/>
            <pc:sldMk cId="2979721153" sldId="1826"/>
            <ac:spMk id="51" creationId="{A401362A-DA38-6C47-A9B6-2FFB7C05197D}"/>
          </ac:spMkLst>
        </pc:spChg>
        <pc:spChg chg="mod">
          <ac:chgData name="Weihua Hu" userId="9989cbae-e768-48b4-bcc8-7120afda6378" providerId="ADAL" clId="{A13F9EAD-9D4D-5043-881D-E986D88C8A8B}" dt="2021-02-09T01:25:55.269" v="17358"/>
          <ac:spMkLst>
            <pc:docMk/>
            <pc:sldMk cId="2979721153" sldId="1826"/>
            <ac:spMk id="52" creationId="{C6231890-3219-AF42-BC54-920EBA7612C7}"/>
          </ac:spMkLst>
        </pc:spChg>
        <pc:spChg chg="mod">
          <ac:chgData name="Weihua Hu" userId="9989cbae-e768-48b4-bcc8-7120afda6378" providerId="ADAL" clId="{A13F9EAD-9D4D-5043-881D-E986D88C8A8B}" dt="2021-02-09T01:25:55.269" v="17358"/>
          <ac:spMkLst>
            <pc:docMk/>
            <pc:sldMk cId="2979721153" sldId="1826"/>
            <ac:spMk id="53" creationId="{FC6F7338-623D-0046-8AE9-932BE48D9ADC}"/>
          </ac:spMkLst>
        </pc:spChg>
        <pc:spChg chg="mod">
          <ac:chgData name="Weihua Hu" userId="9989cbae-e768-48b4-bcc8-7120afda6378" providerId="ADAL" clId="{A13F9EAD-9D4D-5043-881D-E986D88C8A8B}" dt="2021-02-09T01:25:55.269" v="17358"/>
          <ac:spMkLst>
            <pc:docMk/>
            <pc:sldMk cId="2979721153" sldId="1826"/>
            <ac:spMk id="54" creationId="{F8FF38CC-E05B-4042-AC7F-83731F87F0F2}"/>
          </ac:spMkLst>
        </pc:spChg>
        <pc:spChg chg="mod">
          <ac:chgData name="Weihua Hu" userId="9989cbae-e768-48b4-bcc8-7120afda6378" providerId="ADAL" clId="{A13F9EAD-9D4D-5043-881D-E986D88C8A8B}" dt="2021-02-09T01:25:55.269" v="17358"/>
          <ac:spMkLst>
            <pc:docMk/>
            <pc:sldMk cId="2979721153" sldId="1826"/>
            <ac:spMk id="56" creationId="{C7D9F67B-2C03-9549-9205-9520CA11BE29}"/>
          </ac:spMkLst>
        </pc:spChg>
        <pc:spChg chg="mod">
          <ac:chgData name="Weihua Hu" userId="9989cbae-e768-48b4-bcc8-7120afda6378" providerId="ADAL" clId="{A13F9EAD-9D4D-5043-881D-E986D88C8A8B}" dt="2021-02-09T01:25:55.269" v="17358"/>
          <ac:spMkLst>
            <pc:docMk/>
            <pc:sldMk cId="2979721153" sldId="1826"/>
            <ac:spMk id="57" creationId="{25E7E82C-DC35-3F4B-93BD-744A8B1E01AF}"/>
          </ac:spMkLst>
        </pc:spChg>
        <pc:spChg chg="mod">
          <ac:chgData name="Weihua Hu" userId="9989cbae-e768-48b4-bcc8-7120afda6378" providerId="ADAL" clId="{A13F9EAD-9D4D-5043-881D-E986D88C8A8B}" dt="2021-02-09T01:25:55.269" v="17358"/>
          <ac:spMkLst>
            <pc:docMk/>
            <pc:sldMk cId="2979721153" sldId="1826"/>
            <ac:spMk id="58" creationId="{DC5E8558-61E6-7B4F-B7A9-8BB4E3234132}"/>
          </ac:spMkLst>
        </pc:spChg>
        <pc:spChg chg="mod">
          <ac:chgData name="Weihua Hu" userId="9989cbae-e768-48b4-bcc8-7120afda6378" providerId="ADAL" clId="{A13F9EAD-9D4D-5043-881D-E986D88C8A8B}" dt="2021-02-09T01:25:55.269" v="17358"/>
          <ac:spMkLst>
            <pc:docMk/>
            <pc:sldMk cId="2979721153" sldId="1826"/>
            <ac:spMk id="59" creationId="{09FEF2C1-4F7C-5E4A-93B4-11595D060B96}"/>
          </ac:spMkLst>
        </pc:spChg>
        <pc:spChg chg="mod">
          <ac:chgData name="Weihua Hu" userId="9989cbae-e768-48b4-bcc8-7120afda6378" providerId="ADAL" clId="{A13F9EAD-9D4D-5043-881D-E986D88C8A8B}" dt="2021-02-09T01:30:55.136" v="17429" actId="207"/>
          <ac:spMkLst>
            <pc:docMk/>
            <pc:sldMk cId="2979721153" sldId="1826"/>
            <ac:spMk id="64" creationId="{16DC41D0-9AD8-834E-AB2D-3CA6A76E8574}"/>
          </ac:spMkLst>
        </pc:spChg>
        <pc:spChg chg="mod">
          <ac:chgData name="Weihua Hu" userId="9989cbae-e768-48b4-bcc8-7120afda6378" providerId="ADAL" clId="{A13F9EAD-9D4D-5043-881D-E986D88C8A8B}" dt="2021-02-09T01:31:17.792" v="17432" actId="207"/>
          <ac:spMkLst>
            <pc:docMk/>
            <pc:sldMk cId="2979721153" sldId="1826"/>
            <ac:spMk id="65" creationId="{CE5A175E-80A5-D241-9FDD-D1E3F6B72407}"/>
          </ac:spMkLst>
        </pc:spChg>
        <pc:spChg chg="mod">
          <ac:chgData name="Weihua Hu" userId="9989cbae-e768-48b4-bcc8-7120afda6378" providerId="ADAL" clId="{A13F9EAD-9D4D-5043-881D-E986D88C8A8B}" dt="2021-02-09T01:27:18.827" v="17369"/>
          <ac:spMkLst>
            <pc:docMk/>
            <pc:sldMk cId="2979721153" sldId="1826"/>
            <ac:spMk id="66" creationId="{33E72D88-AB06-0744-BF3C-6558197597F4}"/>
          </ac:spMkLst>
        </pc:spChg>
        <pc:spChg chg="mod">
          <ac:chgData name="Weihua Hu" userId="9989cbae-e768-48b4-bcc8-7120afda6378" providerId="ADAL" clId="{A13F9EAD-9D4D-5043-881D-E986D88C8A8B}" dt="2021-02-09T01:30:59.677" v="17430" actId="207"/>
          <ac:spMkLst>
            <pc:docMk/>
            <pc:sldMk cId="2979721153" sldId="1826"/>
            <ac:spMk id="68" creationId="{606F89C3-F810-A94C-BAA6-2DB1EB9F8801}"/>
          </ac:spMkLst>
        </pc:spChg>
        <pc:spChg chg="mod">
          <ac:chgData name="Weihua Hu" userId="9989cbae-e768-48b4-bcc8-7120afda6378" providerId="ADAL" clId="{A13F9EAD-9D4D-5043-881D-E986D88C8A8B}" dt="2021-02-09T01:31:03.139" v="17431" actId="207"/>
          <ac:spMkLst>
            <pc:docMk/>
            <pc:sldMk cId="2979721153" sldId="1826"/>
            <ac:spMk id="69" creationId="{1EB1707E-4A4F-CB45-A53F-6FB8208B49DE}"/>
          </ac:spMkLst>
        </pc:spChg>
        <pc:spChg chg="mod">
          <ac:chgData name="Weihua Hu" userId="9989cbae-e768-48b4-bcc8-7120afda6378" providerId="ADAL" clId="{A13F9EAD-9D4D-5043-881D-E986D88C8A8B}" dt="2021-02-09T01:27:18.827" v="17369"/>
          <ac:spMkLst>
            <pc:docMk/>
            <pc:sldMk cId="2979721153" sldId="1826"/>
            <ac:spMk id="70" creationId="{5492EA79-6086-1A47-A985-A9BC4083191A}"/>
          </ac:spMkLst>
        </pc:spChg>
        <pc:spChg chg="mod">
          <ac:chgData name="Weihua Hu" userId="9989cbae-e768-48b4-bcc8-7120afda6378" providerId="ADAL" clId="{A13F9EAD-9D4D-5043-881D-E986D88C8A8B}" dt="2021-02-09T01:31:24.913" v="17433" actId="207"/>
          <ac:spMkLst>
            <pc:docMk/>
            <pc:sldMk cId="2979721153" sldId="1826"/>
            <ac:spMk id="71" creationId="{56D8D717-BE5D-B04D-8D2D-19DC5839445E}"/>
          </ac:spMkLst>
        </pc:spChg>
        <pc:spChg chg="mod">
          <ac:chgData name="Weihua Hu" userId="9989cbae-e768-48b4-bcc8-7120afda6378" providerId="ADAL" clId="{A13F9EAD-9D4D-5043-881D-E986D88C8A8B}" dt="2021-02-09T01:31:24.913" v="17433" actId="207"/>
          <ac:spMkLst>
            <pc:docMk/>
            <pc:sldMk cId="2979721153" sldId="1826"/>
            <ac:spMk id="72" creationId="{D89A1411-00BD-BA4D-BC9B-8E1F74792580}"/>
          </ac:spMkLst>
        </pc:spChg>
        <pc:spChg chg="mod">
          <ac:chgData name="Weihua Hu" userId="9989cbae-e768-48b4-bcc8-7120afda6378" providerId="ADAL" clId="{A13F9EAD-9D4D-5043-881D-E986D88C8A8B}" dt="2021-02-09T01:33:17.803" v="17517" actId="207"/>
          <ac:spMkLst>
            <pc:docMk/>
            <pc:sldMk cId="2979721153" sldId="1826"/>
            <ac:spMk id="74" creationId="{67AAB8FB-FA32-E14D-82CA-5CB797EEE83D}"/>
          </ac:spMkLst>
        </pc:spChg>
        <pc:spChg chg="mod">
          <ac:chgData name="Weihua Hu" userId="9989cbae-e768-48b4-bcc8-7120afda6378" providerId="ADAL" clId="{A13F9EAD-9D4D-5043-881D-E986D88C8A8B}" dt="2021-02-09T01:33:17.803" v="17517" actId="207"/>
          <ac:spMkLst>
            <pc:docMk/>
            <pc:sldMk cId="2979721153" sldId="1826"/>
            <ac:spMk id="75" creationId="{70828138-D0AE-CE47-A8CD-E53C1ABD78F7}"/>
          </ac:spMkLst>
        </pc:spChg>
        <pc:spChg chg="mod">
          <ac:chgData name="Weihua Hu" userId="9989cbae-e768-48b4-bcc8-7120afda6378" providerId="ADAL" clId="{A13F9EAD-9D4D-5043-881D-E986D88C8A8B}" dt="2021-02-09T01:27:18.827" v="17369"/>
          <ac:spMkLst>
            <pc:docMk/>
            <pc:sldMk cId="2979721153" sldId="1826"/>
            <ac:spMk id="76" creationId="{5E88D51D-D4DF-DC42-B6FD-0D2F97D90CC2}"/>
          </ac:spMkLst>
        </pc:spChg>
        <pc:spChg chg="mod">
          <ac:chgData name="Weihua Hu" userId="9989cbae-e768-48b4-bcc8-7120afda6378" providerId="ADAL" clId="{A13F9EAD-9D4D-5043-881D-E986D88C8A8B}" dt="2021-02-09T01:31:40.494" v="17435" actId="207"/>
          <ac:spMkLst>
            <pc:docMk/>
            <pc:sldMk cId="2979721153" sldId="1826"/>
            <ac:spMk id="77" creationId="{085967EC-10D5-514D-A7D1-22BC3AE84FE5}"/>
          </ac:spMkLst>
        </pc:spChg>
        <pc:spChg chg="add mod">
          <ac:chgData name="Weihua Hu" userId="9989cbae-e768-48b4-bcc8-7120afda6378" providerId="ADAL" clId="{A13F9EAD-9D4D-5043-881D-E986D88C8A8B}" dt="2021-02-09T01:36:59.488" v="17646" actId="113"/>
          <ac:spMkLst>
            <pc:docMk/>
            <pc:sldMk cId="2979721153" sldId="1826"/>
            <ac:spMk id="104" creationId="{4A0254FB-93A1-AE4B-B271-90795CCE7BD2}"/>
          </ac:spMkLst>
        </pc:spChg>
        <pc:spChg chg="add mod">
          <ac:chgData name="Weihua Hu" userId="9989cbae-e768-48b4-bcc8-7120afda6378" providerId="ADAL" clId="{A13F9EAD-9D4D-5043-881D-E986D88C8A8B}" dt="2021-02-09T01:33:23.575" v="17518" actId="1076"/>
          <ac:spMkLst>
            <pc:docMk/>
            <pc:sldMk cId="2979721153" sldId="1826"/>
            <ac:spMk id="105" creationId="{4667E0D7-BF95-5D40-99F6-325A14664397}"/>
          </ac:spMkLst>
        </pc:spChg>
        <pc:spChg chg="add mod">
          <ac:chgData name="Weihua Hu" userId="9989cbae-e768-48b4-bcc8-7120afda6378" providerId="ADAL" clId="{A13F9EAD-9D4D-5043-881D-E986D88C8A8B}" dt="2021-02-09T01:33:11.275" v="17516" actId="1076"/>
          <ac:spMkLst>
            <pc:docMk/>
            <pc:sldMk cId="2979721153" sldId="1826"/>
            <ac:spMk id="106" creationId="{AB6DAC39-8465-E649-9CC7-1173428DF82B}"/>
          </ac:spMkLst>
        </pc:spChg>
        <pc:spChg chg="add del mod">
          <ac:chgData name="Weihua Hu" userId="9989cbae-e768-48b4-bcc8-7120afda6378" providerId="ADAL" clId="{A13F9EAD-9D4D-5043-881D-E986D88C8A8B}" dt="2021-02-09T01:32:11.419" v="17445"/>
          <ac:spMkLst>
            <pc:docMk/>
            <pc:sldMk cId="2979721153" sldId="1826"/>
            <ac:spMk id="107" creationId="{8393AD07-F92B-8F4E-A9C9-0479C06D49FA}"/>
          </ac:spMkLst>
        </pc:spChg>
        <pc:spChg chg="add mod">
          <ac:chgData name="Weihua Hu" userId="9989cbae-e768-48b4-bcc8-7120afda6378" providerId="ADAL" clId="{A13F9EAD-9D4D-5043-881D-E986D88C8A8B}" dt="2021-02-09T02:52:27.187" v="21193" actId="113"/>
          <ac:spMkLst>
            <pc:docMk/>
            <pc:sldMk cId="2979721153" sldId="1826"/>
            <ac:spMk id="108" creationId="{A2720BCC-A940-674D-8D27-8D5B3AE06C99}"/>
          </ac:spMkLst>
        </pc:spChg>
        <pc:spChg chg="add mod">
          <ac:chgData name="Weihua Hu" userId="9989cbae-e768-48b4-bcc8-7120afda6378" providerId="ADAL" clId="{A13F9EAD-9D4D-5043-881D-E986D88C8A8B}" dt="2021-02-09T01:34:15.167" v="17560" actId="1076"/>
          <ac:spMkLst>
            <pc:docMk/>
            <pc:sldMk cId="2979721153" sldId="1826"/>
            <ac:spMk id="109" creationId="{27AFB101-8A9E-EB48-B352-1B4D36FB03D0}"/>
          </ac:spMkLst>
        </pc:spChg>
        <pc:spChg chg="add mod">
          <ac:chgData name="Weihua Hu" userId="9989cbae-e768-48b4-bcc8-7120afda6378" providerId="ADAL" clId="{A13F9EAD-9D4D-5043-881D-E986D88C8A8B}" dt="2021-02-09T01:34:18.052" v="17562" actId="1076"/>
          <ac:spMkLst>
            <pc:docMk/>
            <pc:sldMk cId="2979721153" sldId="1826"/>
            <ac:spMk id="110" creationId="{0BD46422-8A0B-3245-81DD-6D267C6DD49D}"/>
          </ac:spMkLst>
        </pc:spChg>
        <pc:spChg chg="add mod">
          <ac:chgData name="Weihua Hu" userId="9989cbae-e768-48b4-bcc8-7120afda6378" providerId="ADAL" clId="{A13F9EAD-9D4D-5043-881D-E986D88C8A8B}" dt="2021-02-09T01:34:22.651" v="17564" actId="1076"/>
          <ac:spMkLst>
            <pc:docMk/>
            <pc:sldMk cId="2979721153" sldId="1826"/>
            <ac:spMk id="111" creationId="{F2C1CDEE-9410-D844-AAF0-4FB8F20F3141}"/>
          </ac:spMkLst>
        </pc:spChg>
        <pc:spChg chg="add mod">
          <ac:chgData name="Weihua Hu" userId="9989cbae-e768-48b4-bcc8-7120afda6378" providerId="ADAL" clId="{A13F9EAD-9D4D-5043-881D-E986D88C8A8B}" dt="2021-02-09T01:34:58.231" v="17576" actId="1076"/>
          <ac:spMkLst>
            <pc:docMk/>
            <pc:sldMk cId="2979721153" sldId="1826"/>
            <ac:spMk id="112" creationId="{693DE05E-C322-BB47-AD8B-0C427D74E004}"/>
          </ac:spMkLst>
        </pc:spChg>
        <pc:spChg chg="add mod">
          <ac:chgData name="Weihua Hu" userId="9989cbae-e768-48b4-bcc8-7120afda6378" providerId="ADAL" clId="{A13F9EAD-9D4D-5043-881D-E986D88C8A8B}" dt="2021-02-09T01:34:50.866" v="17575" actId="1076"/>
          <ac:spMkLst>
            <pc:docMk/>
            <pc:sldMk cId="2979721153" sldId="1826"/>
            <ac:spMk id="113" creationId="{FF1993AE-D3A3-524A-8C19-1B2F869B9FCB}"/>
          </ac:spMkLst>
        </pc:spChg>
        <pc:spChg chg="add mod">
          <ac:chgData name="Weihua Hu" userId="9989cbae-e768-48b4-bcc8-7120afda6378" providerId="ADAL" clId="{A13F9EAD-9D4D-5043-881D-E986D88C8A8B}" dt="2021-02-09T01:34:40.877" v="17572" actId="1036"/>
          <ac:spMkLst>
            <pc:docMk/>
            <pc:sldMk cId="2979721153" sldId="1826"/>
            <ac:spMk id="114" creationId="{C686E5A2-7EB0-4242-944C-974ACA9791F5}"/>
          </ac:spMkLst>
        </pc:spChg>
        <pc:spChg chg="add mod">
          <ac:chgData name="Weihua Hu" userId="9989cbae-e768-48b4-bcc8-7120afda6378" providerId="ADAL" clId="{A13F9EAD-9D4D-5043-881D-E986D88C8A8B}" dt="2021-02-09T01:34:46.070" v="17574" actId="1076"/>
          <ac:spMkLst>
            <pc:docMk/>
            <pc:sldMk cId="2979721153" sldId="1826"/>
            <ac:spMk id="115" creationId="{4142F1B6-7B55-D848-A87E-454752A49E3C}"/>
          </ac:spMkLst>
        </pc:spChg>
        <pc:spChg chg="add mod">
          <ac:chgData name="Weihua Hu" userId="9989cbae-e768-48b4-bcc8-7120afda6378" providerId="ADAL" clId="{A13F9EAD-9D4D-5043-881D-E986D88C8A8B}" dt="2021-02-09T02:42:30.675" v="20871" actId="1035"/>
          <ac:spMkLst>
            <pc:docMk/>
            <pc:sldMk cId="2979721153" sldId="1826"/>
            <ac:spMk id="116" creationId="{67E4A349-D0E1-D94E-88D1-909A75A30323}"/>
          </ac:spMkLst>
        </pc:spChg>
        <pc:spChg chg="add mod">
          <ac:chgData name="Weihua Hu" userId="9989cbae-e768-48b4-bcc8-7120afda6378" providerId="ADAL" clId="{A13F9EAD-9D4D-5043-881D-E986D88C8A8B}" dt="2021-02-09T02:44:31.129" v="20912" actId="20577"/>
          <ac:spMkLst>
            <pc:docMk/>
            <pc:sldMk cId="2979721153" sldId="1826"/>
            <ac:spMk id="117" creationId="{E7D8092C-7B84-E241-9A78-794A1BA7369D}"/>
          </ac:spMkLst>
        </pc:spChg>
        <pc:spChg chg="add mod">
          <ac:chgData name="Weihua Hu" userId="9989cbae-e768-48b4-bcc8-7120afda6378" providerId="ADAL" clId="{A13F9EAD-9D4D-5043-881D-E986D88C8A8B}" dt="2021-02-09T02:42:30.675" v="20871" actId="1035"/>
          <ac:spMkLst>
            <pc:docMk/>
            <pc:sldMk cId="2979721153" sldId="1826"/>
            <ac:spMk id="118" creationId="{0D4A81DC-C3D1-9F48-91BF-6C6900F42A55}"/>
          </ac:spMkLst>
        </pc:spChg>
        <pc:spChg chg="add mod">
          <ac:chgData name="Weihua Hu" userId="9989cbae-e768-48b4-bcc8-7120afda6378" providerId="ADAL" clId="{A13F9EAD-9D4D-5043-881D-E986D88C8A8B}" dt="2021-02-09T02:42:30.675" v="20871" actId="1035"/>
          <ac:spMkLst>
            <pc:docMk/>
            <pc:sldMk cId="2979721153" sldId="1826"/>
            <ac:spMk id="119" creationId="{7892BD98-3A73-7D4D-B206-4116E9D8BC8C}"/>
          </ac:spMkLst>
        </pc:spChg>
        <pc:spChg chg="add mod">
          <ac:chgData name="Weihua Hu" userId="9989cbae-e768-48b4-bcc8-7120afda6378" providerId="ADAL" clId="{A13F9EAD-9D4D-5043-881D-E986D88C8A8B}" dt="2021-02-09T02:42:30.675" v="20871" actId="1035"/>
          <ac:spMkLst>
            <pc:docMk/>
            <pc:sldMk cId="2979721153" sldId="1826"/>
            <ac:spMk id="120" creationId="{92C880F5-BC5A-2140-BAB0-D5E993FBA6A0}"/>
          </ac:spMkLst>
        </pc:spChg>
        <pc:spChg chg="add mod">
          <ac:chgData name="Weihua Hu" userId="9989cbae-e768-48b4-bcc8-7120afda6378" providerId="ADAL" clId="{A13F9EAD-9D4D-5043-881D-E986D88C8A8B}" dt="2021-02-09T02:42:30.675" v="20871" actId="1035"/>
          <ac:spMkLst>
            <pc:docMk/>
            <pc:sldMk cId="2979721153" sldId="1826"/>
            <ac:spMk id="121" creationId="{A00168E2-8202-DD43-948B-0A2AFB89CD25}"/>
          </ac:spMkLst>
        </pc:spChg>
        <pc:spChg chg="add mod">
          <ac:chgData name="Weihua Hu" userId="9989cbae-e768-48b4-bcc8-7120afda6378" providerId="ADAL" clId="{A13F9EAD-9D4D-5043-881D-E986D88C8A8B}" dt="2021-02-09T02:45:14.054" v="20926" actId="20577"/>
          <ac:spMkLst>
            <pc:docMk/>
            <pc:sldMk cId="2979721153" sldId="1826"/>
            <ac:spMk id="122" creationId="{D1DDD14A-657A-8942-AC7B-2D46EF6B7BC9}"/>
          </ac:spMkLst>
        </pc:spChg>
        <pc:grpChg chg="del mod">
          <ac:chgData name="Weihua Hu" userId="9989cbae-e768-48b4-bcc8-7120afda6378" providerId="ADAL" clId="{A13F9EAD-9D4D-5043-881D-E986D88C8A8B}" dt="2021-02-09T01:25:54.515" v="17357" actId="478"/>
          <ac:grpSpMkLst>
            <pc:docMk/>
            <pc:sldMk cId="2979721153" sldId="1826"/>
            <ac:grpSpMk id="26" creationId="{4DB09F65-7B95-7242-9510-3C4F69572335}"/>
          </ac:grpSpMkLst>
        </pc:grpChg>
        <pc:grpChg chg="del mod">
          <ac:chgData name="Weihua Hu" userId="9989cbae-e768-48b4-bcc8-7120afda6378" providerId="ADAL" clId="{A13F9EAD-9D4D-5043-881D-E986D88C8A8B}" dt="2021-02-09T01:14:13.788" v="16852" actId="165"/>
          <ac:grpSpMkLst>
            <pc:docMk/>
            <pc:sldMk cId="2979721153" sldId="1826"/>
            <ac:grpSpMk id="27" creationId="{9707BB01-B377-2E40-9327-ADEEEFB86C82}"/>
          </ac:grpSpMkLst>
        </pc:grpChg>
        <pc:grpChg chg="add mod">
          <ac:chgData name="Weihua Hu" userId="9989cbae-e768-48b4-bcc8-7120afda6378" providerId="ADAL" clId="{A13F9EAD-9D4D-5043-881D-E986D88C8A8B}" dt="2021-02-09T01:33:06.738" v="17515" actId="1036"/>
          <ac:grpSpMkLst>
            <pc:docMk/>
            <pc:sldMk cId="2979721153" sldId="1826"/>
            <ac:grpSpMk id="45" creationId="{68D0C72C-5224-A540-A1A4-07EACBF5226D}"/>
          </ac:grpSpMkLst>
        </pc:grpChg>
        <pc:grpChg chg="add mod">
          <ac:chgData name="Weihua Hu" userId="9989cbae-e768-48b4-bcc8-7120afda6378" providerId="ADAL" clId="{A13F9EAD-9D4D-5043-881D-E986D88C8A8B}" dt="2021-02-09T01:32:56.659" v="17499" actId="1076"/>
          <ac:grpSpMkLst>
            <pc:docMk/>
            <pc:sldMk cId="2979721153" sldId="1826"/>
            <ac:grpSpMk id="49" creationId="{C3ECC738-1A70-0348-BA14-FDB988D2F1AB}"/>
          </ac:grpSpMkLst>
        </pc:grpChg>
        <pc:grpChg chg="add mod">
          <ac:chgData name="Weihua Hu" userId="9989cbae-e768-48b4-bcc8-7120afda6378" providerId="ADAL" clId="{A13F9EAD-9D4D-5043-881D-E986D88C8A8B}" dt="2021-02-09T01:32:51.032" v="17498" actId="1076"/>
          <ac:grpSpMkLst>
            <pc:docMk/>
            <pc:sldMk cId="2979721153" sldId="1826"/>
            <ac:grpSpMk id="55" creationId="{60A20BFF-F354-3643-AB83-ACD809EA8308}"/>
          </ac:grpSpMkLst>
        </pc:grpChg>
        <pc:grpChg chg="add mod">
          <ac:chgData name="Weihua Hu" userId="9989cbae-e768-48b4-bcc8-7120afda6378" providerId="ADAL" clId="{A13F9EAD-9D4D-5043-881D-E986D88C8A8B}" dt="2021-02-09T01:33:06.738" v="17515" actId="1036"/>
          <ac:grpSpMkLst>
            <pc:docMk/>
            <pc:sldMk cId="2979721153" sldId="1826"/>
            <ac:grpSpMk id="63" creationId="{90893E15-D86B-8D44-BD08-04B06D4B3FB5}"/>
          </ac:grpSpMkLst>
        </pc:grpChg>
        <pc:grpChg chg="add mod">
          <ac:chgData name="Weihua Hu" userId="9989cbae-e768-48b4-bcc8-7120afda6378" providerId="ADAL" clId="{A13F9EAD-9D4D-5043-881D-E986D88C8A8B}" dt="2021-02-09T01:32:56.659" v="17499" actId="1076"/>
          <ac:grpSpMkLst>
            <pc:docMk/>
            <pc:sldMk cId="2979721153" sldId="1826"/>
            <ac:grpSpMk id="67" creationId="{9F93F437-9264-6149-93AC-7108BBE0ABCD}"/>
          </ac:grpSpMkLst>
        </pc:grpChg>
        <pc:grpChg chg="add mod">
          <ac:chgData name="Weihua Hu" userId="9989cbae-e768-48b4-bcc8-7120afda6378" providerId="ADAL" clId="{A13F9EAD-9D4D-5043-881D-E986D88C8A8B}" dt="2021-02-09T01:32:51.032" v="17498" actId="1076"/>
          <ac:grpSpMkLst>
            <pc:docMk/>
            <pc:sldMk cId="2979721153" sldId="1826"/>
            <ac:grpSpMk id="73" creationId="{4E7B3C4C-AFE5-E142-8CDD-8518DA1C0E87}"/>
          </ac:grpSpMkLst>
        </pc:grpChg>
        <pc:cxnChg chg="add del mod">
          <ac:chgData name="Weihua Hu" userId="9989cbae-e768-48b4-bcc8-7120afda6378" providerId="ADAL" clId="{A13F9EAD-9D4D-5043-881D-E986D88C8A8B}" dt="2021-02-09T01:25:54.515" v="17357" actId="478"/>
          <ac:cxnSpMkLst>
            <pc:docMk/>
            <pc:sldMk cId="2979721153" sldId="1826"/>
            <ac:cxnSpMk id="42" creationId="{CBB6B1D9-B8CC-3B40-90BC-3FE001EEC6F1}"/>
          </ac:cxnSpMkLst>
        </pc:cxnChg>
        <pc:cxnChg chg="add mod">
          <ac:chgData name="Weihua Hu" userId="9989cbae-e768-48b4-bcc8-7120afda6378" providerId="ADAL" clId="{A13F9EAD-9D4D-5043-881D-E986D88C8A8B}" dt="2021-02-09T01:33:06.738" v="17515" actId="1036"/>
          <ac:cxnSpMkLst>
            <pc:docMk/>
            <pc:sldMk cId="2979721153" sldId="1826"/>
            <ac:cxnSpMk id="60" creationId="{DA1A0A6A-AEA3-0945-B6C5-C3DF6DB01C77}"/>
          </ac:cxnSpMkLst>
        </pc:cxnChg>
        <pc:cxnChg chg="add del mod">
          <ac:chgData name="Weihua Hu" userId="9989cbae-e768-48b4-bcc8-7120afda6378" providerId="ADAL" clId="{A13F9EAD-9D4D-5043-881D-E986D88C8A8B}" dt="2021-02-09T01:29:36.832" v="17399" actId="478"/>
          <ac:cxnSpMkLst>
            <pc:docMk/>
            <pc:sldMk cId="2979721153" sldId="1826"/>
            <ac:cxnSpMk id="62" creationId="{C038FB34-481B-6048-BB32-75542E0E03C2}"/>
          </ac:cxnSpMkLst>
        </pc:cxnChg>
        <pc:cxnChg chg="add del mod">
          <ac:chgData name="Weihua Hu" userId="9989cbae-e768-48b4-bcc8-7120afda6378" providerId="ADAL" clId="{A13F9EAD-9D4D-5043-881D-E986D88C8A8B}" dt="2021-02-09T01:29:47.678" v="17403" actId="478"/>
          <ac:cxnSpMkLst>
            <pc:docMk/>
            <pc:sldMk cId="2979721153" sldId="1826"/>
            <ac:cxnSpMk id="79" creationId="{79A4203A-E333-2A4E-8FC3-97C82DE244A0}"/>
          </ac:cxnSpMkLst>
        </pc:cxnChg>
        <pc:cxnChg chg="add mod">
          <ac:chgData name="Weihua Hu" userId="9989cbae-e768-48b4-bcc8-7120afda6378" providerId="ADAL" clId="{A13F9EAD-9D4D-5043-881D-E986D88C8A8B}" dt="2021-02-09T01:33:06.738" v="17515" actId="1036"/>
          <ac:cxnSpMkLst>
            <pc:docMk/>
            <pc:sldMk cId="2979721153" sldId="1826"/>
            <ac:cxnSpMk id="80" creationId="{B337A2A3-DF2C-004A-A194-71D725E3C168}"/>
          </ac:cxnSpMkLst>
        </pc:cxnChg>
        <pc:cxnChg chg="add mod">
          <ac:chgData name="Weihua Hu" userId="9989cbae-e768-48b4-bcc8-7120afda6378" providerId="ADAL" clId="{A13F9EAD-9D4D-5043-881D-E986D88C8A8B}" dt="2021-02-09T01:32:56.659" v="17499" actId="1076"/>
          <ac:cxnSpMkLst>
            <pc:docMk/>
            <pc:sldMk cId="2979721153" sldId="1826"/>
            <ac:cxnSpMk id="83" creationId="{4EAD01B2-FD43-1B48-BF59-6231BD29922D}"/>
          </ac:cxnSpMkLst>
        </pc:cxnChg>
        <pc:cxnChg chg="add mod">
          <ac:chgData name="Weihua Hu" userId="9989cbae-e768-48b4-bcc8-7120afda6378" providerId="ADAL" clId="{A13F9EAD-9D4D-5043-881D-E986D88C8A8B}" dt="2021-02-09T01:32:56.659" v="17499" actId="1076"/>
          <ac:cxnSpMkLst>
            <pc:docMk/>
            <pc:sldMk cId="2979721153" sldId="1826"/>
            <ac:cxnSpMk id="86" creationId="{86F85395-B7C2-624F-AD7B-742097835C14}"/>
          </ac:cxnSpMkLst>
        </pc:cxnChg>
        <pc:cxnChg chg="add mod">
          <ac:chgData name="Weihua Hu" userId="9989cbae-e768-48b4-bcc8-7120afda6378" providerId="ADAL" clId="{A13F9EAD-9D4D-5043-881D-E986D88C8A8B}" dt="2021-02-09T01:32:56.659" v="17499" actId="1076"/>
          <ac:cxnSpMkLst>
            <pc:docMk/>
            <pc:sldMk cId="2979721153" sldId="1826"/>
            <ac:cxnSpMk id="89" creationId="{3C7CC4C8-9FF3-FF42-BFFE-054251F20BD1}"/>
          </ac:cxnSpMkLst>
        </pc:cxnChg>
        <pc:cxnChg chg="add mod">
          <ac:chgData name="Weihua Hu" userId="9989cbae-e768-48b4-bcc8-7120afda6378" providerId="ADAL" clId="{A13F9EAD-9D4D-5043-881D-E986D88C8A8B}" dt="2021-02-09T01:32:56.659" v="17499" actId="1076"/>
          <ac:cxnSpMkLst>
            <pc:docMk/>
            <pc:sldMk cId="2979721153" sldId="1826"/>
            <ac:cxnSpMk id="92" creationId="{034854F0-12DB-3249-B724-E3B458F720C4}"/>
          </ac:cxnSpMkLst>
        </pc:cxnChg>
        <pc:cxnChg chg="add mod">
          <ac:chgData name="Weihua Hu" userId="9989cbae-e768-48b4-bcc8-7120afda6378" providerId="ADAL" clId="{A13F9EAD-9D4D-5043-881D-E986D88C8A8B}" dt="2021-02-09T01:32:51.032" v="17498" actId="1076"/>
          <ac:cxnSpMkLst>
            <pc:docMk/>
            <pc:sldMk cId="2979721153" sldId="1826"/>
            <ac:cxnSpMk id="95" creationId="{D4487999-EA61-5944-B755-5AF4A5ED7ED3}"/>
          </ac:cxnSpMkLst>
        </pc:cxnChg>
        <pc:cxnChg chg="add mod">
          <ac:chgData name="Weihua Hu" userId="9989cbae-e768-48b4-bcc8-7120afda6378" providerId="ADAL" clId="{A13F9EAD-9D4D-5043-881D-E986D88C8A8B}" dt="2021-02-09T01:32:51.032" v="17498" actId="1076"/>
          <ac:cxnSpMkLst>
            <pc:docMk/>
            <pc:sldMk cId="2979721153" sldId="1826"/>
            <ac:cxnSpMk id="98" creationId="{161F21F4-CCF2-AA4E-B9C7-1884B86E31A9}"/>
          </ac:cxnSpMkLst>
        </pc:cxnChg>
        <pc:cxnChg chg="add mod">
          <ac:chgData name="Weihua Hu" userId="9989cbae-e768-48b4-bcc8-7120afda6378" providerId="ADAL" clId="{A13F9EAD-9D4D-5043-881D-E986D88C8A8B}" dt="2021-02-09T01:32:51.032" v="17498" actId="1076"/>
          <ac:cxnSpMkLst>
            <pc:docMk/>
            <pc:sldMk cId="2979721153" sldId="1826"/>
            <ac:cxnSpMk id="101" creationId="{47BB2BD9-2931-3746-91FC-D83C211F2D6B}"/>
          </ac:cxnSpMkLst>
        </pc:cxnChg>
      </pc:sldChg>
      <pc:sldChg chg="addSp delSp modSp add mod">
        <pc:chgData name="Weihua Hu" userId="9989cbae-e768-48b4-bcc8-7120afda6378" providerId="ADAL" clId="{A13F9EAD-9D4D-5043-881D-E986D88C8A8B}" dt="2021-02-09T19:24:25.927" v="27231" actId="20577"/>
        <pc:sldMkLst>
          <pc:docMk/>
          <pc:sldMk cId="2219547833" sldId="1827"/>
        </pc:sldMkLst>
        <pc:spChg chg="mod">
          <ac:chgData name="Weihua Hu" userId="9989cbae-e768-48b4-bcc8-7120afda6378" providerId="ADAL" clId="{A13F9EAD-9D4D-5043-881D-E986D88C8A8B}" dt="2021-02-09T19:24:25.927" v="27231" actId="20577"/>
          <ac:spMkLst>
            <pc:docMk/>
            <pc:sldMk cId="2219547833" sldId="1827"/>
            <ac:spMk id="3" creationId="{685B03FE-593C-6F4D-BD94-6858E59AEC9D}"/>
          </ac:spMkLst>
        </pc:spChg>
        <pc:spChg chg="mod topLvl">
          <ac:chgData name="Weihua Hu" userId="9989cbae-e768-48b4-bcc8-7120afda6378" providerId="ADAL" clId="{A13F9EAD-9D4D-5043-881D-E986D88C8A8B}" dt="2021-02-09T01:23:55.414" v="17337" actId="1038"/>
          <ac:spMkLst>
            <pc:docMk/>
            <pc:sldMk cId="2219547833" sldId="1827"/>
            <ac:spMk id="21" creationId="{83DC1D7F-EFEF-E64B-B4AF-9CFA5D4B6654}"/>
          </ac:spMkLst>
        </pc:spChg>
        <pc:spChg chg="mod topLvl">
          <ac:chgData name="Weihua Hu" userId="9989cbae-e768-48b4-bcc8-7120afda6378" providerId="ADAL" clId="{A13F9EAD-9D4D-5043-881D-E986D88C8A8B}" dt="2021-02-09T01:23:55.414" v="17337" actId="1038"/>
          <ac:spMkLst>
            <pc:docMk/>
            <pc:sldMk cId="2219547833" sldId="1827"/>
            <ac:spMk id="22" creationId="{B34E3307-E9DD-614D-89E7-9F737D64DAC4}"/>
          </ac:spMkLst>
        </pc:spChg>
        <pc:spChg chg="mod topLvl">
          <ac:chgData name="Weihua Hu" userId="9989cbae-e768-48b4-bcc8-7120afda6378" providerId="ADAL" clId="{A13F9EAD-9D4D-5043-881D-E986D88C8A8B}" dt="2021-02-09T01:23:55.414" v="17337" actId="1038"/>
          <ac:spMkLst>
            <pc:docMk/>
            <pc:sldMk cId="2219547833" sldId="1827"/>
            <ac:spMk id="23" creationId="{E08F90D9-4421-4647-B7AC-26261ABD813D}"/>
          </ac:spMkLst>
        </pc:spChg>
        <pc:spChg chg="mod topLvl">
          <ac:chgData name="Weihua Hu" userId="9989cbae-e768-48b4-bcc8-7120afda6378" providerId="ADAL" clId="{A13F9EAD-9D4D-5043-881D-E986D88C8A8B}" dt="2021-02-09T01:23:55.414" v="17337" actId="1038"/>
          <ac:spMkLst>
            <pc:docMk/>
            <pc:sldMk cId="2219547833" sldId="1827"/>
            <ac:spMk id="24" creationId="{B343E2E3-3A02-1143-BEB2-DF5724A1122F}"/>
          </ac:spMkLst>
        </pc:spChg>
        <pc:spChg chg="del mod">
          <ac:chgData name="Weihua Hu" userId="9989cbae-e768-48b4-bcc8-7120afda6378" providerId="ADAL" clId="{A13F9EAD-9D4D-5043-881D-E986D88C8A8B}" dt="2021-02-09T01:22:54.258" v="17285" actId="478"/>
          <ac:spMkLst>
            <pc:docMk/>
            <pc:sldMk cId="2219547833" sldId="1827"/>
            <ac:spMk id="25" creationId="{1784A53A-BAD6-8D47-B262-23922BAD7F57}"/>
          </ac:spMkLst>
        </pc:spChg>
        <pc:spChg chg="add mod">
          <ac:chgData name="Weihua Hu" userId="9989cbae-e768-48b4-bcc8-7120afda6378" providerId="ADAL" clId="{A13F9EAD-9D4D-5043-881D-E986D88C8A8B}" dt="2021-02-09T01:25:05.859" v="17351" actId="14100"/>
          <ac:spMkLst>
            <pc:docMk/>
            <pc:sldMk cId="2219547833" sldId="1827"/>
            <ac:spMk id="26" creationId="{46DC5E7C-2A8B-C74B-9807-0A4120659FC5}"/>
          </ac:spMkLst>
        </pc:spChg>
        <pc:spChg chg="add del mod">
          <ac:chgData name="Weihua Hu" userId="9989cbae-e768-48b4-bcc8-7120afda6378" providerId="ADAL" clId="{A13F9EAD-9D4D-5043-881D-E986D88C8A8B}" dt="2021-02-09T01:36:06.325" v="17607" actId="478"/>
          <ac:spMkLst>
            <pc:docMk/>
            <pc:sldMk cId="2219547833" sldId="1827"/>
            <ac:spMk id="28" creationId="{8D94ABCC-F7AC-2E4D-AC90-F0FCD8CE0768}"/>
          </ac:spMkLst>
        </pc:spChg>
        <pc:spChg chg="mod">
          <ac:chgData name="Weihua Hu" userId="9989cbae-e768-48b4-bcc8-7120afda6378" providerId="ADAL" clId="{A13F9EAD-9D4D-5043-881D-E986D88C8A8B}" dt="2021-02-09T01:23:55.414" v="17337" actId="1038"/>
          <ac:spMkLst>
            <pc:docMk/>
            <pc:sldMk cId="2219547833" sldId="1827"/>
            <ac:spMk id="45" creationId="{184F0172-D09D-C642-9A85-ABEEEAEEF365}"/>
          </ac:spMkLst>
        </pc:spChg>
        <pc:spChg chg="mod">
          <ac:chgData name="Weihua Hu" userId="9989cbae-e768-48b4-bcc8-7120afda6378" providerId="ADAL" clId="{A13F9EAD-9D4D-5043-881D-E986D88C8A8B}" dt="2021-02-09T01:23:55.414" v="17337" actId="1038"/>
          <ac:spMkLst>
            <pc:docMk/>
            <pc:sldMk cId="2219547833" sldId="1827"/>
            <ac:spMk id="46" creationId="{8060A23F-849E-BD4D-BE7B-46757C9CDBD0}"/>
          </ac:spMkLst>
        </pc:spChg>
        <pc:spChg chg="mod">
          <ac:chgData name="Weihua Hu" userId="9989cbae-e768-48b4-bcc8-7120afda6378" providerId="ADAL" clId="{A13F9EAD-9D4D-5043-881D-E986D88C8A8B}" dt="2021-02-09T01:39:34.671" v="17693" actId="207"/>
          <ac:spMkLst>
            <pc:docMk/>
            <pc:sldMk cId="2219547833" sldId="1827"/>
            <ac:spMk id="47" creationId="{9E067C22-1E42-5F44-A133-C84F3A77CDBA}"/>
          </ac:spMkLst>
        </pc:spChg>
        <pc:grpChg chg="add">
          <ac:chgData name="Weihua Hu" userId="9989cbae-e768-48b4-bcc8-7120afda6378" providerId="ADAL" clId="{A13F9EAD-9D4D-5043-881D-E986D88C8A8B}" dt="2021-02-09T01:25:44.849" v="17355" actId="164"/>
          <ac:grpSpMkLst>
            <pc:docMk/>
            <pc:sldMk cId="2219547833" sldId="1827"/>
            <ac:grpSpMk id="7" creationId="{77D3369E-2A22-BA42-BDED-B5C63221F67D}"/>
          </ac:grpSpMkLst>
        </pc:grpChg>
        <pc:grpChg chg="add del mod">
          <ac:chgData name="Weihua Hu" userId="9989cbae-e768-48b4-bcc8-7120afda6378" providerId="ADAL" clId="{A13F9EAD-9D4D-5043-881D-E986D88C8A8B}" dt="2021-02-09T01:23:05.476" v="17287" actId="165"/>
          <ac:grpSpMkLst>
            <pc:docMk/>
            <pc:sldMk cId="2219547833" sldId="1827"/>
            <ac:grpSpMk id="20" creationId="{6C706BCF-B800-0D46-9DA3-0A7455974CC7}"/>
          </ac:grpSpMkLst>
        </pc:grpChg>
        <pc:grpChg chg="mod">
          <ac:chgData name="Weihua Hu" userId="9989cbae-e768-48b4-bcc8-7120afda6378" providerId="ADAL" clId="{A13F9EAD-9D4D-5043-881D-E986D88C8A8B}" dt="2021-02-09T01:23:55.414" v="17337" actId="1038"/>
          <ac:grpSpMkLst>
            <pc:docMk/>
            <pc:sldMk cId="2219547833" sldId="1827"/>
            <ac:grpSpMk id="35" creationId="{D6E93036-D2AB-2345-B377-414E18409CD2}"/>
          </ac:grpSpMkLst>
        </pc:grpChg>
        <pc:grpChg chg="mod">
          <ac:chgData name="Weihua Hu" userId="9989cbae-e768-48b4-bcc8-7120afda6378" providerId="ADAL" clId="{A13F9EAD-9D4D-5043-881D-E986D88C8A8B}" dt="2021-02-09T01:23:55.414" v="17337" actId="1038"/>
          <ac:grpSpMkLst>
            <pc:docMk/>
            <pc:sldMk cId="2219547833" sldId="1827"/>
            <ac:grpSpMk id="39" creationId="{6C3DF079-9693-2445-B63C-1BF905174C97}"/>
          </ac:grpSpMkLst>
        </pc:grpChg>
      </pc:sldChg>
      <pc:sldChg chg="modSp new mod">
        <pc:chgData name="Weihua Hu" userId="9989cbae-e768-48b4-bcc8-7120afda6378" providerId="ADAL" clId="{A13F9EAD-9D4D-5043-881D-E986D88C8A8B}" dt="2021-02-09T04:44:48.733" v="26209" actId="20577"/>
        <pc:sldMkLst>
          <pc:docMk/>
          <pc:sldMk cId="2882312571" sldId="1828"/>
        </pc:sldMkLst>
        <pc:spChg chg="mod">
          <ac:chgData name="Weihua Hu" userId="9989cbae-e768-48b4-bcc8-7120afda6378" providerId="ADAL" clId="{A13F9EAD-9D4D-5043-881D-E986D88C8A8B}" dt="2021-02-09T02:57:26.013" v="21396" actId="20577"/>
          <ac:spMkLst>
            <pc:docMk/>
            <pc:sldMk cId="2882312571" sldId="1828"/>
            <ac:spMk id="2" creationId="{FBEB5D06-8B97-0A4D-AE42-60BC3EE489C3}"/>
          </ac:spMkLst>
        </pc:spChg>
        <pc:spChg chg="mod">
          <ac:chgData name="Weihua Hu" userId="9989cbae-e768-48b4-bcc8-7120afda6378" providerId="ADAL" clId="{A13F9EAD-9D4D-5043-881D-E986D88C8A8B}" dt="2021-02-09T04:44:48.733" v="26209" actId="20577"/>
          <ac:spMkLst>
            <pc:docMk/>
            <pc:sldMk cId="2882312571" sldId="1828"/>
            <ac:spMk id="3" creationId="{7E5B27D2-1C7C-2C45-8CB2-A2BB8A30E455}"/>
          </ac:spMkLst>
        </pc:spChg>
      </pc:sldChg>
      <pc:sldChg chg="modSp new mod">
        <pc:chgData name="Weihua Hu" userId="9989cbae-e768-48b4-bcc8-7120afda6378" providerId="ADAL" clId="{A13F9EAD-9D4D-5043-881D-E986D88C8A8B}" dt="2021-02-09T04:44:56.507" v="26217" actId="20577"/>
        <pc:sldMkLst>
          <pc:docMk/>
          <pc:sldMk cId="289342740" sldId="1829"/>
        </pc:sldMkLst>
        <pc:spChg chg="mod">
          <ac:chgData name="Weihua Hu" userId="9989cbae-e768-48b4-bcc8-7120afda6378" providerId="ADAL" clId="{A13F9EAD-9D4D-5043-881D-E986D88C8A8B}" dt="2021-02-09T01:49:56.548" v="18539" actId="27636"/>
          <ac:spMkLst>
            <pc:docMk/>
            <pc:sldMk cId="289342740" sldId="1829"/>
            <ac:spMk id="2" creationId="{1D8FE3C3-774A-8E40-B103-27A4FB9BC41E}"/>
          </ac:spMkLst>
        </pc:spChg>
        <pc:spChg chg="mod">
          <ac:chgData name="Weihua Hu" userId="9989cbae-e768-48b4-bcc8-7120afda6378" providerId="ADAL" clId="{A13F9EAD-9D4D-5043-881D-E986D88C8A8B}" dt="2021-02-09T04:44:56.507" v="26217" actId="20577"/>
          <ac:spMkLst>
            <pc:docMk/>
            <pc:sldMk cId="289342740" sldId="1829"/>
            <ac:spMk id="3" creationId="{EC2BF4AC-DA75-7F44-A4DD-4E0458DA58F8}"/>
          </ac:spMkLst>
        </pc:spChg>
      </pc:sldChg>
      <pc:sldChg chg="new del">
        <pc:chgData name="Weihua Hu" userId="9989cbae-e768-48b4-bcc8-7120afda6378" providerId="ADAL" clId="{A13F9EAD-9D4D-5043-881D-E986D88C8A8B}" dt="2021-02-09T01:40:12.157" v="17696" actId="2696"/>
        <pc:sldMkLst>
          <pc:docMk/>
          <pc:sldMk cId="3364648938" sldId="1829"/>
        </pc:sldMkLst>
      </pc:sldChg>
      <pc:sldChg chg="addSp delSp modSp new mod">
        <pc:chgData name="Weihua Hu" userId="9989cbae-e768-48b4-bcc8-7120afda6378" providerId="ADAL" clId="{A13F9EAD-9D4D-5043-881D-E986D88C8A8B}" dt="2021-02-09T04:46:09.260" v="26234" actId="20577"/>
        <pc:sldMkLst>
          <pc:docMk/>
          <pc:sldMk cId="2504257739" sldId="1830"/>
        </pc:sldMkLst>
        <pc:spChg chg="mod">
          <ac:chgData name="Weihua Hu" userId="9989cbae-e768-48b4-bcc8-7120afda6378" providerId="ADAL" clId="{A13F9EAD-9D4D-5043-881D-E986D88C8A8B}" dt="2021-02-09T01:59:36.948" v="19038" actId="27636"/>
          <ac:spMkLst>
            <pc:docMk/>
            <pc:sldMk cId="2504257739" sldId="1830"/>
            <ac:spMk id="2" creationId="{7FE0814D-1417-5349-A7B9-2D4A7E1DA385}"/>
          </ac:spMkLst>
        </pc:spChg>
        <pc:spChg chg="mod">
          <ac:chgData name="Weihua Hu" userId="9989cbae-e768-48b4-bcc8-7120afda6378" providerId="ADAL" clId="{A13F9EAD-9D4D-5043-881D-E986D88C8A8B}" dt="2021-02-09T04:46:09.260" v="26234" actId="20577"/>
          <ac:spMkLst>
            <pc:docMk/>
            <pc:sldMk cId="2504257739" sldId="1830"/>
            <ac:spMk id="3" creationId="{127872FA-9C2C-7640-911B-D1DCB3694725}"/>
          </ac:spMkLst>
        </pc:spChg>
        <pc:spChg chg="add del mod">
          <ac:chgData name="Weihua Hu" userId="9989cbae-e768-48b4-bcc8-7120afda6378" providerId="ADAL" clId="{A13F9EAD-9D4D-5043-881D-E986D88C8A8B}" dt="2021-02-09T01:59:15.804" v="18992" actId="478"/>
          <ac:spMkLst>
            <pc:docMk/>
            <pc:sldMk cId="2504257739" sldId="1830"/>
            <ac:spMk id="7" creationId="{C0A22BDE-C861-9A4C-9FD3-8F098D70665C}"/>
          </ac:spMkLst>
        </pc:spChg>
        <pc:spChg chg="add mod">
          <ac:chgData name="Weihua Hu" userId="9989cbae-e768-48b4-bcc8-7120afda6378" providerId="ADAL" clId="{A13F9EAD-9D4D-5043-881D-E986D88C8A8B}" dt="2021-02-09T02:08:24.315" v="19456" actId="207"/>
          <ac:spMkLst>
            <pc:docMk/>
            <pc:sldMk cId="2504257739" sldId="1830"/>
            <ac:spMk id="8" creationId="{2E088F51-5D32-2049-B2D3-B200EF95BD69}"/>
          </ac:spMkLst>
        </pc:spChg>
        <pc:spChg chg="add mod">
          <ac:chgData name="Weihua Hu" userId="9989cbae-e768-48b4-bcc8-7120afda6378" providerId="ADAL" clId="{A13F9EAD-9D4D-5043-881D-E986D88C8A8B}" dt="2021-02-09T02:08:38.197" v="19460" actId="207"/>
          <ac:spMkLst>
            <pc:docMk/>
            <pc:sldMk cId="2504257739" sldId="1830"/>
            <ac:spMk id="9" creationId="{EB9E926C-0ABA-9241-BFFA-5E83956F3699}"/>
          </ac:spMkLst>
        </pc:spChg>
        <pc:spChg chg="add mod">
          <ac:chgData name="Weihua Hu" userId="9989cbae-e768-48b4-bcc8-7120afda6378" providerId="ADAL" clId="{A13F9EAD-9D4D-5043-881D-E986D88C8A8B}" dt="2021-02-09T02:08:30.217" v="19458" actId="207"/>
          <ac:spMkLst>
            <pc:docMk/>
            <pc:sldMk cId="2504257739" sldId="1830"/>
            <ac:spMk id="10" creationId="{AD5AA3E5-BAC2-2F48-9C3F-FE16155A3548}"/>
          </ac:spMkLst>
        </pc:spChg>
        <pc:spChg chg="add mod">
          <ac:chgData name="Weihua Hu" userId="9989cbae-e768-48b4-bcc8-7120afda6378" providerId="ADAL" clId="{A13F9EAD-9D4D-5043-881D-E986D88C8A8B}" dt="2021-02-09T02:08:07.446" v="19452" actId="1076"/>
          <ac:spMkLst>
            <pc:docMk/>
            <pc:sldMk cId="2504257739" sldId="1830"/>
            <ac:spMk id="23" creationId="{D0A9ED0F-8C3C-874B-B097-B8F269183B08}"/>
          </ac:spMkLst>
        </pc:spChg>
        <pc:spChg chg="add mod">
          <ac:chgData name="Weihua Hu" userId="9989cbae-e768-48b4-bcc8-7120afda6378" providerId="ADAL" clId="{A13F9EAD-9D4D-5043-881D-E986D88C8A8B}" dt="2021-02-09T02:08:07.446" v="19452" actId="1076"/>
          <ac:spMkLst>
            <pc:docMk/>
            <pc:sldMk cId="2504257739" sldId="1830"/>
            <ac:spMk id="24" creationId="{5F945EA0-84A8-8D44-A140-20F125DE0765}"/>
          </ac:spMkLst>
        </pc:spChg>
        <pc:spChg chg="add mod">
          <ac:chgData name="Weihua Hu" userId="9989cbae-e768-48b4-bcc8-7120afda6378" providerId="ADAL" clId="{A13F9EAD-9D4D-5043-881D-E986D88C8A8B}" dt="2021-02-09T02:08:07.446" v="19452" actId="1076"/>
          <ac:spMkLst>
            <pc:docMk/>
            <pc:sldMk cId="2504257739" sldId="1830"/>
            <ac:spMk id="35" creationId="{5DFE19CC-BB29-E54E-8799-6B59F82BB5D6}"/>
          </ac:spMkLst>
        </pc:spChg>
        <pc:spChg chg="add mod">
          <ac:chgData name="Weihua Hu" userId="9989cbae-e768-48b4-bcc8-7120afda6378" providerId="ADAL" clId="{A13F9EAD-9D4D-5043-881D-E986D88C8A8B}" dt="2021-02-09T02:08:07.446" v="19452" actId="1076"/>
          <ac:spMkLst>
            <pc:docMk/>
            <pc:sldMk cId="2504257739" sldId="1830"/>
            <ac:spMk id="44" creationId="{59A76FDA-264A-E74A-BB43-994327E95124}"/>
          </ac:spMkLst>
        </pc:spChg>
        <pc:spChg chg="add mod">
          <ac:chgData name="Weihua Hu" userId="9989cbae-e768-48b4-bcc8-7120afda6378" providerId="ADAL" clId="{A13F9EAD-9D4D-5043-881D-E986D88C8A8B}" dt="2021-02-09T02:08:07.446" v="19452" actId="1076"/>
          <ac:spMkLst>
            <pc:docMk/>
            <pc:sldMk cId="2504257739" sldId="1830"/>
            <ac:spMk id="45" creationId="{D0D6F6A1-D604-9C49-BB18-B73AB1084BC3}"/>
          </ac:spMkLst>
        </pc:spChg>
        <pc:cxnChg chg="add mod">
          <ac:chgData name="Weihua Hu" userId="9989cbae-e768-48b4-bcc8-7120afda6378" providerId="ADAL" clId="{A13F9EAD-9D4D-5043-881D-E986D88C8A8B}" dt="2021-02-09T02:08:07.446" v="19452" actId="1076"/>
          <ac:cxnSpMkLst>
            <pc:docMk/>
            <pc:sldMk cId="2504257739" sldId="1830"/>
            <ac:cxnSpMk id="12" creationId="{F6E072DD-8FCB-3844-A270-89B3AA50A14A}"/>
          </ac:cxnSpMkLst>
        </pc:cxnChg>
        <pc:cxnChg chg="add mod">
          <ac:chgData name="Weihua Hu" userId="9989cbae-e768-48b4-bcc8-7120afda6378" providerId="ADAL" clId="{A13F9EAD-9D4D-5043-881D-E986D88C8A8B}" dt="2021-02-09T02:08:07.446" v="19452" actId="1076"/>
          <ac:cxnSpMkLst>
            <pc:docMk/>
            <pc:sldMk cId="2504257739" sldId="1830"/>
            <ac:cxnSpMk id="13" creationId="{17F03847-E80A-1944-BCD4-1C6C80F3A898}"/>
          </ac:cxnSpMkLst>
        </pc:cxnChg>
        <pc:cxnChg chg="add mod">
          <ac:chgData name="Weihua Hu" userId="9989cbae-e768-48b4-bcc8-7120afda6378" providerId="ADAL" clId="{A13F9EAD-9D4D-5043-881D-E986D88C8A8B}" dt="2021-02-09T02:08:07.446" v="19452" actId="1076"/>
          <ac:cxnSpMkLst>
            <pc:docMk/>
            <pc:sldMk cId="2504257739" sldId="1830"/>
            <ac:cxnSpMk id="17" creationId="{32DF3721-3803-3A49-AE73-3EE669090648}"/>
          </ac:cxnSpMkLst>
        </pc:cxnChg>
        <pc:cxnChg chg="add mod">
          <ac:chgData name="Weihua Hu" userId="9989cbae-e768-48b4-bcc8-7120afda6378" providerId="ADAL" clId="{A13F9EAD-9D4D-5043-881D-E986D88C8A8B}" dt="2021-02-09T02:08:07.446" v="19452" actId="1076"/>
          <ac:cxnSpMkLst>
            <pc:docMk/>
            <pc:sldMk cId="2504257739" sldId="1830"/>
            <ac:cxnSpMk id="20" creationId="{7D164F2C-299A-C747-B70D-5C5A81DC322A}"/>
          </ac:cxnSpMkLst>
        </pc:cxnChg>
      </pc:sldChg>
      <pc:sldChg chg="modSp add del mod">
        <pc:chgData name="Weihua Hu" userId="9989cbae-e768-48b4-bcc8-7120afda6378" providerId="ADAL" clId="{A13F9EAD-9D4D-5043-881D-E986D88C8A8B}" dt="2021-02-09T02:11:09.026" v="19504" actId="2696"/>
        <pc:sldMkLst>
          <pc:docMk/>
          <pc:sldMk cId="2479746943" sldId="1831"/>
        </pc:sldMkLst>
        <pc:spChg chg="mod">
          <ac:chgData name="Weihua Hu" userId="9989cbae-e768-48b4-bcc8-7120afda6378" providerId="ADAL" clId="{A13F9EAD-9D4D-5043-881D-E986D88C8A8B}" dt="2021-02-09T02:10:43.988" v="19498" actId="20577"/>
          <ac:spMkLst>
            <pc:docMk/>
            <pc:sldMk cId="2479746943" sldId="1831"/>
            <ac:spMk id="3" creationId="{F675884F-56F9-D242-9A9F-2A069326C296}"/>
          </ac:spMkLst>
        </pc:spChg>
      </pc:sldChg>
      <pc:sldChg chg="addSp delSp modSp add mod">
        <pc:chgData name="Weihua Hu" userId="9989cbae-e768-48b4-bcc8-7120afda6378" providerId="ADAL" clId="{A13F9EAD-9D4D-5043-881D-E986D88C8A8B}" dt="2021-02-09T04:47:15.973" v="26260" actId="14100"/>
        <pc:sldMkLst>
          <pc:docMk/>
          <pc:sldMk cId="3481136728" sldId="1831"/>
        </pc:sldMkLst>
        <pc:spChg chg="mod">
          <ac:chgData name="Weihua Hu" userId="9989cbae-e768-48b4-bcc8-7120afda6378" providerId="ADAL" clId="{A13F9EAD-9D4D-5043-881D-E986D88C8A8B}" dt="2021-02-09T02:54:39.245" v="21230" actId="20577"/>
          <ac:spMkLst>
            <pc:docMk/>
            <pc:sldMk cId="3481136728" sldId="1831"/>
            <ac:spMk id="2" creationId="{1D6AEE46-7B39-2C46-AE12-8CDB3765058F}"/>
          </ac:spMkLst>
        </pc:spChg>
        <pc:spChg chg="mod">
          <ac:chgData name="Weihua Hu" userId="9989cbae-e768-48b4-bcc8-7120afda6378" providerId="ADAL" clId="{A13F9EAD-9D4D-5043-881D-E986D88C8A8B}" dt="2021-02-09T04:47:15.973" v="26260" actId="14100"/>
          <ac:spMkLst>
            <pc:docMk/>
            <pc:sldMk cId="3481136728" sldId="1831"/>
            <ac:spMk id="3" creationId="{685B03FE-593C-6F4D-BD94-6858E59AEC9D}"/>
          </ac:spMkLst>
        </pc:spChg>
        <pc:spChg chg="add mod">
          <ac:chgData name="Weihua Hu" userId="9989cbae-e768-48b4-bcc8-7120afda6378" providerId="ADAL" clId="{A13F9EAD-9D4D-5043-881D-E986D88C8A8B}" dt="2021-02-09T02:53:14.354" v="21196"/>
          <ac:spMkLst>
            <pc:docMk/>
            <pc:sldMk cId="3481136728" sldId="1831"/>
            <ac:spMk id="20" creationId="{A599E139-AAAE-9F40-A76D-94668345367E}"/>
          </ac:spMkLst>
        </pc:spChg>
        <pc:spChg chg="del">
          <ac:chgData name="Weihua Hu" userId="9989cbae-e768-48b4-bcc8-7120afda6378" providerId="ADAL" clId="{A13F9EAD-9D4D-5043-881D-E986D88C8A8B}" dt="2021-02-09T02:18:40.058" v="19934" actId="478"/>
          <ac:spMkLst>
            <pc:docMk/>
            <pc:sldMk cId="3481136728" sldId="1831"/>
            <ac:spMk id="45" creationId="{184F0172-D09D-C642-9A85-ABEEEAEEF365}"/>
          </ac:spMkLst>
        </pc:spChg>
        <pc:spChg chg="del">
          <ac:chgData name="Weihua Hu" userId="9989cbae-e768-48b4-bcc8-7120afda6378" providerId="ADAL" clId="{A13F9EAD-9D4D-5043-881D-E986D88C8A8B}" dt="2021-02-09T02:18:40.058" v="19934" actId="478"/>
          <ac:spMkLst>
            <pc:docMk/>
            <pc:sldMk cId="3481136728" sldId="1831"/>
            <ac:spMk id="46" creationId="{8060A23F-849E-BD4D-BE7B-46757C9CDBD0}"/>
          </ac:spMkLst>
        </pc:spChg>
        <pc:spChg chg="del mod">
          <ac:chgData name="Weihua Hu" userId="9989cbae-e768-48b4-bcc8-7120afda6378" providerId="ADAL" clId="{A13F9EAD-9D4D-5043-881D-E986D88C8A8B}" dt="2021-02-09T02:53:24.348" v="21200" actId="478"/>
          <ac:spMkLst>
            <pc:docMk/>
            <pc:sldMk cId="3481136728" sldId="1831"/>
            <ac:spMk id="48" creationId="{83823066-BC14-2B47-AD35-38430DE507D7}"/>
          </ac:spMkLst>
        </pc:spChg>
        <pc:grpChg chg="del">
          <ac:chgData name="Weihua Hu" userId="9989cbae-e768-48b4-bcc8-7120afda6378" providerId="ADAL" clId="{A13F9EAD-9D4D-5043-881D-E986D88C8A8B}" dt="2021-02-09T02:18:40.058" v="19934" actId="478"/>
          <ac:grpSpMkLst>
            <pc:docMk/>
            <pc:sldMk cId="3481136728" sldId="1831"/>
            <ac:grpSpMk id="35" creationId="{D6E93036-D2AB-2345-B377-414E18409CD2}"/>
          </ac:grpSpMkLst>
        </pc:grpChg>
        <pc:grpChg chg="del">
          <ac:chgData name="Weihua Hu" userId="9989cbae-e768-48b4-bcc8-7120afda6378" providerId="ADAL" clId="{A13F9EAD-9D4D-5043-881D-E986D88C8A8B}" dt="2021-02-09T02:18:40.058" v="19934" actId="478"/>
          <ac:grpSpMkLst>
            <pc:docMk/>
            <pc:sldMk cId="3481136728" sldId="1831"/>
            <ac:grpSpMk id="39" creationId="{6C3DF079-9693-2445-B63C-1BF905174C97}"/>
          </ac:grpSpMkLst>
        </pc:grpChg>
      </pc:sldChg>
      <pc:sldChg chg="modSp add del mod">
        <pc:chgData name="Weihua Hu" userId="9989cbae-e768-48b4-bcc8-7120afda6378" providerId="ADAL" clId="{A13F9EAD-9D4D-5043-881D-E986D88C8A8B}" dt="2021-02-09T02:52:54.940" v="21194" actId="2696"/>
        <pc:sldMkLst>
          <pc:docMk/>
          <pc:sldMk cId="4250191020" sldId="1832"/>
        </pc:sldMkLst>
        <pc:spChg chg="mod">
          <ac:chgData name="Weihua Hu" userId="9989cbae-e768-48b4-bcc8-7120afda6378" providerId="ADAL" clId="{A13F9EAD-9D4D-5043-881D-E986D88C8A8B}" dt="2021-02-09T02:16:27.886" v="19818" actId="20577"/>
          <ac:spMkLst>
            <pc:docMk/>
            <pc:sldMk cId="4250191020" sldId="1832"/>
            <ac:spMk id="3" creationId="{685B03FE-593C-6F4D-BD94-6858E59AEC9D}"/>
          </ac:spMkLst>
        </pc:spChg>
      </pc:sldChg>
      <pc:sldChg chg="addSp delSp modSp add mod">
        <pc:chgData name="Weihua Hu" userId="9989cbae-e768-48b4-bcc8-7120afda6378" providerId="ADAL" clId="{A13F9EAD-9D4D-5043-881D-E986D88C8A8B}" dt="2021-02-16T00:23:26.072" v="27249" actId="20577"/>
        <pc:sldMkLst>
          <pc:docMk/>
          <pc:sldMk cId="122747485" sldId="1833"/>
        </pc:sldMkLst>
        <pc:spChg chg="mod">
          <ac:chgData name="Weihua Hu" userId="9989cbae-e768-48b4-bcc8-7120afda6378" providerId="ADAL" clId="{A13F9EAD-9D4D-5043-881D-E986D88C8A8B}" dt="2021-02-16T00:23:26.072" v="27249" actId="20577"/>
          <ac:spMkLst>
            <pc:docMk/>
            <pc:sldMk cId="122747485" sldId="1833"/>
            <ac:spMk id="2" creationId="{1FF15F24-BF2A-F94F-ACFC-DF83F65EA452}"/>
          </ac:spMkLst>
        </pc:spChg>
        <pc:spChg chg="mod">
          <ac:chgData name="Weihua Hu" userId="9989cbae-e768-48b4-bcc8-7120afda6378" providerId="ADAL" clId="{A13F9EAD-9D4D-5043-881D-E986D88C8A8B}" dt="2021-02-09T04:57:06.685" v="26381" actId="20577"/>
          <ac:spMkLst>
            <pc:docMk/>
            <pc:sldMk cId="122747485" sldId="1833"/>
            <ac:spMk id="3" creationId="{F675884F-56F9-D242-9A9F-2A069326C296}"/>
          </ac:spMkLst>
        </pc:spChg>
        <pc:spChg chg="del">
          <ac:chgData name="Weihua Hu" userId="9989cbae-e768-48b4-bcc8-7120afda6378" providerId="ADAL" clId="{A13F9EAD-9D4D-5043-881D-E986D88C8A8B}" dt="2021-02-09T02:21:59.644" v="20149" actId="478"/>
          <ac:spMkLst>
            <pc:docMk/>
            <pc:sldMk cId="122747485" sldId="1833"/>
            <ac:spMk id="7" creationId="{E410BEF7-5BEE-5941-80CC-67141AC48B66}"/>
          </ac:spMkLst>
        </pc:spChg>
        <pc:spChg chg="add del mod">
          <ac:chgData name="Weihua Hu" userId="9989cbae-e768-48b4-bcc8-7120afda6378" providerId="ADAL" clId="{A13F9EAD-9D4D-5043-881D-E986D88C8A8B}" dt="2021-02-09T02:20:29.764" v="20006" actId="478"/>
          <ac:spMkLst>
            <pc:docMk/>
            <pc:sldMk cId="122747485" sldId="1833"/>
            <ac:spMk id="8" creationId="{3EA41CB1-B44D-4743-B773-4486A0CF0579}"/>
          </ac:spMkLst>
        </pc:spChg>
        <pc:spChg chg="mod">
          <ac:chgData name="Weihua Hu" userId="9989cbae-e768-48b4-bcc8-7120afda6378" providerId="ADAL" clId="{A13F9EAD-9D4D-5043-881D-E986D88C8A8B}" dt="2021-02-09T02:56:32.254" v="21385" actId="1076"/>
          <ac:spMkLst>
            <pc:docMk/>
            <pc:sldMk cId="122747485" sldId="1833"/>
            <ac:spMk id="9" creationId="{97AA2873-8992-284F-B656-70ADC66CA7A6}"/>
          </ac:spMkLst>
        </pc:spChg>
        <pc:spChg chg="del mod">
          <ac:chgData name="Weihua Hu" userId="9989cbae-e768-48b4-bcc8-7120afda6378" providerId="ADAL" clId="{A13F9EAD-9D4D-5043-881D-E986D88C8A8B}" dt="2021-02-09T02:22:31.482" v="20153" actId="478"/>
          <ac:spMkLst>
            <pc:docMk/>
            <pc:sldMk cId="122747485" sldId="1833"/>
            <ac:spMk id="10" creationId="{2D6B7BA2-3633-5B48-9137-45BB2383D86F}"/>
          </ac:spMkLst>
        </pc:spChg>
        <pc:spChg chg="del mod">
          <ac:chgData name="Weihua Hu" userId="9989cbae-e768-48b4-bcc8-7120afda6378" providerId="ADAL" clId="{A13F9EAD-9D4D-5043-881D-E986D88C8A8B}" dt="2021-02-09T02:22:31.482" v="20153" actId="478"/>
          <ac:spMkLst>
            <pc:docMk/>
            <pc:sldMk cId="122747485" sldId="1833"/>
            <ac:spMk id="11" creationId="{DFD1BF8B-4398-FB46-A402-F6B893FDBB64}"/>
          </ac:spMkLst>
        </pc:spChg>
        <pc:spChg chg="del mod">
          <ac:chgData name="Weihua Hu" userId="9989cbae-e768-48b4-bcc8-7120afda6378" providerId="ADAL" clId="{A13F9EAD-9D4D-5043-881D-E986D88C8A8B}" dt="2021-02-09T02:22:31.482" v="20153" actId="478"/>
          <ac:spMkLst>
            <pc:docMk/>
            <pc:sldMk cId="122747485" sldId="1833"/>
            <ac:spMk id="12" creationId="{690558EC-C062-3B4C-B738-5EE18F4D99A8}"/>
          </ac:spMkLst>
        </pc:spChg>
        <pc:spChg chg="del">
          <ac:chgData name="Weihua Hu" userId="9989cbae-e768-48b4-bcc8-7120afda6378" providerId="ADAL" clId="{A13F9EAD-9D4D-5043-881D-E986D88C8A8B}" dt="2021-02-09T02:21:59.644" v="20149" actId="478"/>
          <ac:spMkLst>
            <pc:docMk/>
            <pc:sldMk cId="122747485" sldId="1833"/>
            <ac:spMk id="13" creationId="{ACAF32A8-87AC-9349-8207-96F7A0AB80B8}"/>
          </ac:spMkLst>
        </pc:spChg>
        <pc:spChg chg="add mod">
          <ac:chgData name="Weihua Hu" userId="9989cbae-e768-48b4-bcc8-7120afda6378" providerId="ADAL" clId="{A13F9EAD-9D4D-5043-881D-E986D88C8A8B}" dt="2021-02-09T04:45:55.593" v="26228" actId="1076"/>
          <ac:spMkLst>
            <pc:docMk/>
            <pc:sldMk cId="122747485" sldId="1833"/>
            <ac:spMk id="14" creationId="{FBE976DB-9419-1047-8E27-0C970A528911}"/>
          </ac:spMkLst>
        </pc:spChg>
        <pc:spChg chg="del">
          <ac:chgData name="Weihua Hu" userId="9989cbae-e768-48b4-bcc8-7120afda6378" providerId="ADAL" clId="{A13F9EAD-9D4D-5043-881D-E986D88C8A8B}" dt="2021-02-09T02:20:12.406" v="20001" actId="478"/>
          <ac:spMkLst>
            <pc:docMk/>
            <pc:sldMk cId="122747485" sldId="1833"/>
            <ac:spMk id="19" creationId="{C83CA8BD-26F7-1344-BC66-C27628662297}"/>
          </ac:spMkLst>
        </pc:spChg>
        <pc:spChg chg="del">
          <ac:chgData name="Weihua Hu" userId="9989cbae-e768-48b4-bcc8-7120afda6378" providerId="ADAL" clId="{A13F9EAD-9D4D-5043-881D-E986D88C8A8B}" dt="2021-02-09T02:20:04.477" v="19997" actId="478"/>
          <ac:spMkLst>
            <pc:docMk/>
            <pc:sldMk cId="122747485" sldId="1833"/>
            <ac:spMk id="20" creationId="{6EDFCB9B-4386-974D-920A-CC34E47BDCBD}"/>
          </ac:spMkLst>
        </pc:spChg>
        <pc:spChg chg="del mod">
          <ac:chgData name="Weihua Hu" userId="9989cbae-e768-48b4-bcc8-7120afda6378" providerId="ADAL" clId="{A13F9EAD-9D4D-5043-881D-E986D88C8A8B}" dt="2021-02-09T02:22:32.857" v="20154" actId="478"/>
          <ac:spMkLst>
            <pc:docMk/>
            <pc:sldMk cId="122747485" sldId="1833"/>
            <ac:spMk id="29" creationId="{AC0F0739-6998-AF49-922A-A4E08D9EEC60}"/>
          </ac:spMkLst>
        </pc:spChg>
        <pc:spChg chg="add mod">
          <ac:chgData name="Weihua Hu" userId="9989cbae-e768-48b4-bcc8-7120afda6378" providerId="ADAL" clId="{A13F9EAD-9D4D-5043-881D-E986D88C8A8B}" dt="2021-02-09T02:56:29.395" v="21384" actId="1076"/>
          <ac:spMkLst>
            <pc:docMk/>
            <pc:sldMk cId="122747485" sldId="1833"/>
            <ac:spMk id="37" creationId="{05D016E3-D28D-B446-B199-7B7385FA291D}"/>
          </ac:spMkLst>
        </pc:spChg>
        <pc:spChg chg="add mod">
          <ac:chgData name="Weihua Hu" userId="9989cbae-e768-48b4-bcc8-7120afda6378" providerId="ADAL" clId="{A13F9EAD-9D4D-5043-881D-E986D88C8A8B}" dt="2021-02-09T02:56:29.395" v="21384" actId="1076"/>
          <ac:spMkLst>
            <pc:docMk/>
            <pc:sldMk cId="122747485" sldId="1833"/>
            <ac:spMk id="41" creationId="{6B2D0CD7-3DA1-B743-B234-56FF63296B50}"/>
          </ac:spMkLst>
        </pc:spChg>
        <pc:spChg chg="add mod">
          <ac:chgData name="Weihua Hu" userId="9989cbae-e768-48b4-bcc8-7120afda6378" providerId="ADAL" clId="{A13F9EAD-9D4D-5043-881D-E986D88C8A8B}" dt="2021-02-09T02:56:29.395" v="21384" actId="1076"/>
          <ac:spMkLst>
            <pc:docMk/>
            <pc:sldMk cId="122747485" sldId="1833"/>
            <ac:spMk id="46" creationId="{ADC43C41-02A6-314B-BCF1-4DD171CB3A96}"/>
          </ac:spMkLst>
        </pc:spChg>
        <pc:spChg chg="del">
          <ac:chgData name="Weihua Hu" userId="9989cbae-e768-48b4-bcc8-7120afda6378" providerId="ADAL" clId="{A13F9EAD-9D4D-5043-881D-E986D88C8A8B}" dt="2021-02-09T02:20:06.192" v="19998" actId="478"/>
          <ac:spMkLst>
            <pc:docMk/>
            <pc:sldMk cId="122747485" sldId="1833"/>
            <ac:spMk id="47" creationId="{B400FA28-AEE5-F446-817A-BE3382A34F2F}"/>
          </ac:spMkLst>
        </pc:spChg>
        <pc:spChg chg="add mod">
          <ac:chgData name="Weihua Hu" userId="9989cbae-e768-48b4-bcc8-7120afda6378" providerId="ADAL" clId="{A13F9EAD-9D4D-5043-881D-E986D88C8A8B}" dt="2021-02-09T02:56:29.395" v="21384" actId="1076"/>
          <ac:spMkLst>
            <pc:docMk/>
            <pc:sldMk cId="122747485" sldId="1833"/>
            <ac:spMk id="48" creationId="{E6683F31-272F-0944-B371-C6CAB5EC879A}"/>
          </ac:spMkLst>
        </pc:spChg>
        <pc:spChg chg="del mod">
          <ac:chgData name="Weihua Hu" userId="9989cbae-e768-48b4-bcc8-7120afda6378" providerId="ADAL" clId="{A13F9EAD-9D4D-5043-881D-E986D88C8A8B}" dt="2021-02-09T02:22:31.482" v="20153" actId="478"/>
          <ac:spMkLst>
            <pc:docMk/>
            <pc:sldMk cId="122747485" sldId="1833"/>
            <ac:spMk id="49" creationId="{0D94CADC-9050-6B41-973C-676F87640541}"/>
          </ac:spMkLst>
        </pc:spChg>
        <pc:spChg chg="add mod">
          <ac:chgData name="Weihua Hu" userId="9989cbae-e768-48b4-bcc8-7120afda6378" providerId="ADAL" clId="{A13F9EAD-9D4D-5043-881D-E986D88C8A8B}" dt="2021-02-09T02:56:29.395" v="21384" actId="1076"/>
          <ac:spMkLst>
            <pc:docMk/>
            <pc:sldMk cId="122747485" sldId="1833"/>
            <ac:spMk id="50" creationId="{16B2A614-B0DC-6049-9D06-F17C34D9FD43}"/>
          </ac:spMkLst>
        </pc:spChg>
        <pc:spChg chg="del">
          <ac:chgData name="Weihua Hu" userId="9989cbae-e768-48b4-bcc8-7120afda6378" providerId="ADAL" clId="{A13F9EAD-9D4D-5043-881D-E986D88C8A8B}" dt="2021-02-09T02:20:08.780" v="19999" actId="478"/>
          <ac:spMkLst>
            <pc:docMk/>
            <pc:sldMk cId="122747485" sldId="1833"/>
            <ac:spMk id="52" creationId="{E622F14F-446C-CF4B-824E-31CF40FFA2AA}"/>
          </ac:spMkLst>
        </pc:spChg>
        <pc:spChg chg="add mod">
          <ac:chgData name="Weihua Hu" userId="9989cbae-e768-48b4-bcc8-7120afda6378" providerId="ADAL" clId="{A13F9EAD-9D4D-5043-881D-E986D88C8A8B}" dt="2021-02-09T02:56:29.395" v="21384" actId="1076"/>
          <ac:spMkLst>
            <pc:docMk/>
            <pc:sldMk cId="122747485" sldId="1833"/>
            <ac:spMk id="53" creationId="{8F43388C-A187-9444-B2F9-5F12F1D9CC16}"/>
          </ac:spMkLst>
        </pc:spChg>
        <pc:spChg chg="add mod">
          <ac:chgData name="Weihua Hu" userId="9989cbae-e768-48b4-bcc8-7120afda6378" providerId="ADAL" clId="{A13F9EAD-9D4D-5043-881D-E986D88C8A8B}" dt="2021-02-09T02:56:29.395" v="21384" actId="1076"/>
          <ac:spMkLst>
            <pc:docMk/>
            <pc:sldMk cId="122747485" sldId="1833"/>
            <ac:spMk id="54" creationId="{B8DEE64C-9D6B-9D45-9C75-B73170E8C615}"/>
          </ac:spMkLst>
        </pc:spChg>
        <pc:spChg chg="add mod">
          <ac:chgData name="Weihua Hu" userId="9989cbae-e768-48b4-bcc8-7120afda6378" providerId="ADAL" clId="{A13F9EAD-9D4D-5043-881D-E986D88C8A8B}" dt="2021-02-09T02:56:29.395" v="21384" actId="1076"/>
          <ac:spMkLst>
            <pc:docMk/>
            <pc:sldMk cId="122747485" sldId="1833"/>
            <ac:spMk id="55" creationId="{CC1560C7-776E-6440-813D-2178C456AF3F}"/>
          </ac:spMkLst>
        </pc:spChg>
        <pc:spChg chg="add mod">
          <ac:chgData name="Weihua Hu" userId="9989cbae-e768-48b4-bcc8-7120afda6378" providerId="ADAL" clId="{A13F9EAD-9D4D-5043-881D-E986D88C8A8B}" dt="2021-02-09T02:56:29.395" v="21384" actId="1076"/>
          <ac:spMkLst>
            <pc:docMk/>
            <pc:sldMk cId="122747485" sldId="1833"/>
            <ac:spMk id="56" creationId="{3BC041DB-DC00-384A-BBA9-55D4CE4C1D94}"/>
          </ac:spMkLst>
        </pc:spChg>
        <pc:spChg chg="add mod">
          <ac:chgData name="Weihua Hu" userId="9989cbae-e768-48b4-bcc8-7120afda6378" providerId="ADAL" clId="{A13F9EAD-9D4D-5043-881D-E986D88C8A8B}" dt="2021-02-09T02:56:29.395" v="21384" actId="1076"/>
          <ac:spMkLst>
            <pc:docMk/>
            <pc:sldMk cId="122747485" sldId="1833"/>
            <ac:spMk id="57" creationId="{1A1F3E71-1B0F-B64B-8C4E-FA1D29D401FB}"/>
          </ac:spMkLst>
        </pc:spChg>
        <pc:grpChg chg="mod">
          <ac:chgData name="Weihua Hu" userId="9989cbae-e768-48b4-bcc8-7120afda6378" providerId="ADAL" clId="{A13F9EAD-9D4D-5043-881D-E986D88C8A8B}" dt="2021-02-09T02:56:29.395" v="21384" actId="1076"/>
          <ac:grpSpMkLst>
            <pc:docMk/>
            <pc:sldMk cId="122747485" sldId="1833"/>
            <ac:grpSpMk id="45" creationId="{EE2E63C3-0371-E54D-98C0-1BED760F526B}"/>
          </ac:grpSpMkLst>
        </pc:grpChg>
        <pc:cxnChg chg="del">
          <ac:chgData name="Weihua Hu" userId="9989cbae-e768-48b4-bcc8-7120afda6378" providerId="ADAL" clId="{A13F9EAD-9D4D-5043-881D-E986D88C8A8B}" dt="2021-02-09T02:20:12.406" v="20001" actId="478"/>
          <ac:cxnSpMkLst>
            <pc:docMk/>
            <pc:sldMk cId="122747485" sldId="1833"/>
            <ac:cxnSpMk id="15" creationId="{DC3AC1AF-AB03-F14A-AF0E-7FCB99861C55}"/>
          </ac:cxnSpMkLst>
        </pc:cxnChg>
        <pc:cxnChg chg="del">
          <ac:chgData name="Weihua Hu" userId="9989cbae-e768-48b4-bcc8-7120afda6378" providerId="ADAL" clId="{A13F9EAD-9D4D-5043-881D-E986D88C8A8B}" dt="2021-02-09T02:20:10.169" v="20000" actId="478"/>
          <ac:cxnSpMkLst>
            <pc:docMk/>
            <pc:sldMk cId="122747485" sldId="1833"/>
            <ac:cxnSpMk id="17" creationId="{4D44377D-5B60-5443-99A9-22FB6439B73E}"/>
          </ac:cxnSpMkLst>
        </pc:cxnChg>
        <pc:cxnChg chg="del">
          <ac:chgData name="Weihua Hu" userId="9989cbae-e768-48b4-bcc8-7120afda6378" providerId="ADAL" clId="{A13F9EAD-9D4D-5043-881D-E986D88C8A8B}" dt="2021-02-09T02:20:08.780" v="19999" actId="478"/>
          <ac:cxnSpMkLst>
            <pc:docMk/>
            <pc:sldMk cId="122747485" sldId="1833"/>
            <ac:cxnSpMk id="51" creationId="{28705A4F-6193-354C-A20A-3F8571E7B152}"/>
          </ac:cxnSpMkLst>
        </pc:cxnChg>
      </pc:sldChg>
      <pc:sldChg chg="delSp modSp add del mod">
        <pc:chgData name="Weihua Hu" userId="9989cbae-e768-48b4-bcc8-7120afda6378" providerId="ADAL" clId="{A13F9EAD-9D4D-5043-881D-E986D88C8A8B}" dt="2021-02-09T02:39:05.272" v="20650" actId="2696"/>
        <pc:sldMkLst>
          <pc:docMk/>
          <pc:sldMk cId="324656086" sldId="1834"/>
        </pc:sldMkLst>
        <pc:spChg chg="mod">
          <ac:chgData name="Weihua Hu" userId="9989cbae-e768-48b4-bcc8-7120afda6378" providerId="ADAL" clId="{A13F9EAD-9D4D-5043-881D-E986D88C8A8B}" dt="2021-02-09T02:38:42.437" v="20649" actId="255"/>
          <ac:spMkLst>
            <pc:docMk/>
            <pc:sldMk cId="324656086" sldId="1834"/>
            <ac:spMk id="3" creationId="{DA2610D1-41A7-D345-A4E2-B8583A5064B9}"/>
          </ac:spMkLst>
        </pc:spChg>
        <pc:spChg chg="del">
          <ac:chgData name="Weihua Hu" userId="9989cbae-e768-48b4-bcc8-7120afda6378" providerId="ADAL" clId="{A13F9EAD-9D4D-5043-881D-E986D88C8A8B}" dt="2021-02-09T02:38:24.535" v="20639" actId="478"/>
          <ac:spMkLst>
            <pc:docMk/>
            <pc:sldMk cId="324656086" sldId="1834"/>
            <ac:spMk id="7" creationId="{47FDD0DB-8B74-0A4A-AEE9-BF2F8044158A}"/>
          </ac:spMkLst>
        </pc:spChg>
        <pc:spChg chg="del">
          <ac:chgData name="Weihua Hu" userId="9989cbae-e768-48b4-bcc8-7120afda6378" providerId="ADAL" clId="{A13F9EAD-9D4D-5043-881D-E986D88C8A8B}" dt="2021-02-09T02:38:24.535" v="20639" actId="478"/>
          <ac:spMkLst>
            <pc:docMk/>
            <pc:sldMk cId="324656086" sldId="1834"/>
            <ac:spMk id="8" creationId="{D3D4B0B5-7C7D-0047-A92F-8715CFC6257A}"/>
          </ac:spMkLst>
        </pc:spChg>
        <pc:spChg chg="del">
          <ac:chgData name="Weihua Hu" userId="9989cbae-e768-48b4-bcc8-7120afda6378" providerId="ADAL" clId="{A13F9EAD-9D4D-5043-881D-E986D88C8A8B}" dt="2021-02-09T02:38:24.535" v="20639" actId="478"/>
          <ac:spMkLst>
            <pc:docMk/>
            <pc:sldMk cId="324656086" sldId="1834"/>
            <ac:spMk id="9" creationId="{050BC2E0-1E04-764C-8C8A-22265052E50D}"/>
          </ac:spMkLst>
        </pc:spChg>
        <pc:spChg chg="del">
          <ac:chgData name="Weihua Hu" userId="9989cbae-e768-48b4-bcc8-7120afda6378" providerId="ADAL" clId="{A13F9EAD-9D4D-5043-881D-E986D88C8A8B}" dt="2021-02-09T02:38:24.535" v="20639" actId="478"/>
          <ac:spMkLst>
            <pc:docMk/>
            <pc:sldMk cId="324656086" sldId="1834"/>
            <ac:spMk id="10" creationId="{B9E650DB-1992-D84D-BF59-B6945E42255A}"/>
          </ac:spMkLst>
        </pc:spChg>
        <pc:spChg chg="del">
          <ac:chgData name="Weihua Hu" userId="9989cbae-e768-48b4-bcc8-7120afda6378" providerId="ADAL" clId="{A13F9EAD-9D4D-5043-881D-E986D88C8A8B}" dt="2021-02-09T02:38:24.535" v="20639" actId="478"/>
          <ac:spMkLst>
            <pc:docMk/>
            <pc:sldMk cId="324656086" sldId="1834"/>
            <ac:spMk id="11" creationId="{34693523-E6ED-5641-84BD-386775BA269C}"/>
          </ac:spMkLst>
        </pc:spChg>
        <pc:spChg chg="del">
          <ac:chgData name="Weihua Hu" userId="9989cbae-e768-48b4-bcc8-7120afda6378" providerId="ADAL" clId="{A13F9EAD-9D4D-5043-881D-E986D88C8A8B}" dt="2021-02-09T02:38:24.535" v="20639" actId="478"/>
          <ac:spMkLst>
            <pc:docMk/>
            <pc:sldMk cId="324656086" sldId="1834"/>
            <ac:spMk id="12" creationId="{34C3FFBB-FEE1-2C43-A9C9-295D3B912F0D}"/>
          </ac:spMkLst>
        </pc:spChg>
      </pc:sldChg>
      <pc:sldChg chg="modSp add mod">
        <pc:chgData name="Weihua Hu" userId="9989cbae-e768-48b4-bcc8-7120afda6378" providerId="ADAL" clId="{A13F9EAD-9D4D-5043-881D-E986D88C8A8B}" dt="2021-02-09T04:54:55.974" v="26348" actId="20577"/>
        <pc:sldMkLst>
          <pc:docMk/>
          <pc:sldMk cId="1810784661" sldId="1834"/>
        </pc:sldMkLst>
        <pc:spChg chg="mod">
          <ac:chgData name="Weihua Hu" userId="9989cbae-e768-48b4-bcc8-7120afda6378" providerId="ADAL" clId="{A13F9EAD-9D4D-5043-881D-E986D88C8A8B}" dt="2021-02-09T04:54:55.974" v="26348" actId="20577"/>
          <ac:spMkLst>
            <pc:docMk/>
            <pc:sldMk cId="1810784661" sldId="1834"/>
            <ac:spMk id="3" creationId="{DA2610D1-41A7-D345-A4E2-B8583A5064B9}"/>
          </ac:spMkLst>
        </pc:spChg>
      </pc:sldChg>
      <pc:sldChg chg="add del">
        <pc:chgData name="Weihua Hu" userId="9989cbae-e768-48b4-bcc8-7120afda6378" providerId="ADAL" clId="{A13F9EAD-9D4D-5043-881D-E986D88C8A8B}" dt="2021-02-09T02:39:49.197" v="20679"/>
        <pc:sldMkLst>
          <pc:docMk/>
          <pc:sldMk cId="1731343820" sldId="1835"/>
        </pc:sldMkLst>
      </pc:sldChg>
      <pc:sldChg chg="addSp delSp modSp new mod ord">
        <pc:chgData name="Weihua Hu" userId="9989cbae-e768-48b4-bcc8-7120afda6378" providerId="ADAL" clId="{A13F9EAD-9D4D-5043-881D-E986D88C8A8B}" dt="2021-02-09T04:24:45.460" v="25488" actId="20577"/>
        <pc:sldMkLst>
          <pc:docMk/>
          <pc:sldMk cId="2149971819" sldId="1835"/>
        </pc:sldMkLst>
        <pc:spChg chg="mod">
          <ac:chgData name="Weihua Hu" userId="9989cbae-e768-48b4-bcc8-7120afda6378" providerId="ADAL" clId="{A13F9EAD-9D4D-5043-881D-E986D88C8A8B}" dt="2021-02-09T03:01:29.982" v="21734" actId="20577"/>
          <ac:spMkLst>
            <pc:docMk/>
            <pc:sldMk cId="2149971819" sldId="1835"/>
            <ac:spMk id="2" creationId="{948C5275-0E34-7045-96BA-86D5707E94F8}"/>
          </ac:spMkLst>
        </pc:spChg>
        <pc:spChg chg="mod">
          <ac:chgData name="Weihua Hu" userId="9989cbae-e768-48b4-bcc8-7120afda6378" providerId="ADAL" clId="{A13F9EAD-9D4D-5043-881D-E986D88C8A8B}" dt="2021-02-09T04:24:45.460" v="25488" actId="20577"/>
          <ac:spMkLst>
            <pc:docMk/>
            <pc:sldMk cId="2149971819" sldId="1835"/>
            <ac:spMk id="3" creationId="{33D30A47-DD86-C24A-B86E-5A8F7764EEE4}"/>
          </ac:spMkLst>
        </pc:spChg>
        <pc:spChg chg="mod">
          <ac:chgData name="Weihua Hu" userId="9989cbae-e768-48b4-bcc8-7120afda6378" providerId="ADAL" clId="{A13F9EAD-9D4D-5043-881D-E986D88C8A8B}" dt="2021-02-09T03:19:41.820" v="22331"/>
          <ac:spMkLst>
            <pc:docMk/>
            <pc:sldMk cId="2149971819" sldId="1835"/>
            <ac:spMk id="8" creationId="{540F3692-5150-4044-964A-A48AD234D34E}"/>
          </ac:spMkLst>
        </pc:spChg>
        <pc:spChg chg="mod">
          <ac:chgData name="Weihua Hu" userId="9989cbae-e768-48b4-bcc8-7120afda6378" providerId="ADAL" clId="{A13F9EAD-9D4D-5043-881D-E986D88C8A8B}" dt="2021-02-09T03:19:41.820" v="22331"/>
          <ac:spMkLst>
            <pc:docMk/>
            <pc:sldMk cId="2149971819" sldId="1835"/>
            <ac:spMk id="9" creationId="{21104735-49D9-B24D-8147-2475FCBAF9BD}"/>
          </ac:spMkLst>
        </pc:spChg>
        <pc:spChg chg="mod">
          <ac:chgData name="Weihua Hu" userId="9989cbae-e768-48b4-bcc8-7120afda6378" providerId="ADAL" clId="{A13F9EAD-9D4D-5043-881D-E986D88C8A8B}" dt="2021-02-09T03:19:41.820" v="22331"/>
          <ac:spMkLst>
            <pc:docMk/>
            <pc:sldMk cId="2149971819" sldId="1835"/>
            <ac:spMk id="10" creationId="{F35D04A5-7C3D-034B-B998-50A27BA87D75}"/>
          </ac:spMkLst>
        </pc:spChg>
        <pc:spChg chg="mod">
          <ac:chgData name="Weihua Hu" userId="9989cbae-e768-48b4-bcc8-7120afda6378" providerId="ADAL" clId="{A13F9EAD-9D4D-5043-881D-E986D88C8A8B}" dt="2021-02-09T03:19:41.820" v="22331"/>
          <ac:spMkLst>
            <pc:docMk/>
            <pc:sldMk cId="2149971819" sldId="1835"/>
            <ac:spMk id="11" creationId="{79A322F0-23DD-FC4E-8279-B4AEA581D463}"/>
          </ac:spMkLst>
        </pc:spChg>
        <pc:spChg chg="mod">
          <ac:chgData name="Weihua Hu" userId="9989cbae-e768-48b4-bcc8-7120afda6378" providerId="ADAL" clId="{A13F9EAD-9D4D-5043-881D-E986D88C8A8B}" dt="2021-02-09T03:19:41.820" v="22331"/>
          <ac:spMkLst>
            <pc:docMk/>
            <pc:sldMk cId="2149971819" sldId="1835"/>
            <ac:spMk id="12" creationId="{242A2166-D2D2-BB4C-9252-34E8FDEE1668}"/>
          </ac:spMkLst>
        </pc:spChg>
        <pc:spChg chg="add mod">
          <ac:chgData name="Weihua Hu" userId="9989cbae-e768-48b4-bcc8-7120afda6378" providerId="ADAL" clId="{A13F9EAD-9D4D-5043-881D-E986D88C8A8B}" dt="2021-02-09T03:31:42.050" v="22707" actId="692"/>
          <ac:spMkLst>
            <pc:docMk/>
            <pc:sldMk cId="2149971819" sldId="1835"/>
            <ac:spMk id="13" creationId="{597F01C0-C28C-1243-9763-AE4A55EDF0FA}"/>
          </ac:spMkLst>
        </pc:spChg>
        <pc:grpChg chg="add del mod">
          <ac:chgData name="Weihua Hu" userId="9989cbae-e768-48b4-bcc8-7120afda6378" providerId="ADAL" clId="{A13F9EAD-9D4D-5043-881D-E986D88C8A8B}" dt="2021-02-09T03:19:45.184" v="22332" actId="478"/>
          <ac:grpSpMkLst>
            <pc:docMk/>
            <pc:sldMk cId="2149971819" sldId="1835"/>
            <ac:grpSpMk id="7" creationId="{E4F64A73-B321-5E42-85C9-F64BE19EB820}"/>
          </ac:grpSpMkLst>
        </pc:grpChg>
      </pc:sldChg>
      <pc:sldChg chg="new del">
        <pc:chgData name="Weihua Hu" userId="9989cbae-e768-48b4-bcc8-7120afda6378" providerId="ADAL" clId="{A13F9EAD-9D4D-5043-881D-E986D88C8A8B}" dt="2021-02-09T03:04:17.425" v="21853" actId="2696"/>
        <pc:sldMkLst>
          <pc:docMk/>
          <pc:sldMk cId="1048508056" sldId="1836"/>
        </pc:sldMkLst>
      </pc:sldChg>
      <pc:sldChg chg="addSp delSp modSp add mod">
        <pc:chgData name="Weihua Hu" userId="9989cbae-e768-48b4-bcc8-7120afda6378" providerId="ADAL" clId="{A13F9EAD-9D4D-5043-881D-E986D88C8A8B}" dt="2021-02-09T04:01:48.537" v="23822" actId="207"/>
        <pc:sldMkLst>
          <pc:docMk/>
          <pc:sldMk cId="1295234482" sldId="1836"/>
        </pc:sldMkLst>
        <pc:spChg chg="mod">
          <ac:chgData name="Weihua Hu" userId="9989cbae-e768-48b4-bcc8-7120afda6378" providerId="ADAL" clId="{A13F9EAD-9D4D-5043-881D-E986D88C8A8B}" dt="2021-02-09T03:57:18.748" v="23616" actId="20577"/>
          <ac:spMkLst>
            <pc:docMk/>
            <pc:sldMk cId="1295234482" sldId="1836"/>
            <ac:spMk id="2" creationId="{948C5275-0E34-7045-96BA-86D5707E94F8}"/>
          </ac:spMkLst>
        </pc:spChg>
        <pc:spChg chg="mod">
          <ac:chgData name="Weihua Hu" userId="9989cbae-e768-48b4-bcc8-7120afda6378" providerId="ADAL" clId="{A13F9EAD-9D4D-5043-881D-E986D88C8A8B}" dt="2021-02-09T04:01:48.537" v="23822" actId="207"/>
          <ac:spMkLst>
            <pc:docMk/>
            <pc:sldMk cId="1295234482" sldId="1836"/>
            <ac:spMk id="3" creationId="{33D30A47-DD86-C24A-B86E-5A8F7764EEE4}"/>
          </ac:spMkLst>
        </pc:spChg>
        <pc:spChg chg="add mod">
          <ac:chgData name="Weihua Hu" userId="9989cbae-e768-48b4-bcc8-7120afda6378" providerId="ADAL" clId="{A13F9EAD-9D4D-5043-881D-E986D88C8A8B}" dt="2021-02-09T03:58:02.191" v="23623" actId="14100"/>
          <ac:spMkLst>
            <pc:docMk/>
            <pc:sldMk cId="1295234482" sldId="1836"/>
            <ac:spMk id="7" creationId="{BEFE4D5E-3210-EE4B-875D-A5CB30F35F97}"/>
          </ac:spMkLst>
        </pc:spChg>
        <pc:spChg chg="add del mod">
          <ac:chgData name="Weihua Hu" userId="9989cbae-e768-48b4-bcc8-7120afda6378" providerId="ADAL" clId="{A13F9EAD-9D4D-5043-881D-E986D88C8A8B}" dt="2021-02-09T04:00:39.543" v="23756" actId="478"/>
          <ac:spMkLst>
            <pc:docMk/>
            <pc:sldMk cId="1295234482" sldId="1836"/>
            <ac:spMk id="8" creationId="{B0567890-7F4F-4F4F-8811-3B092DD587E4}"/>
          </ac:spMkLst>
        </pc:spChg>
        <pc:spChg chg="add mod">
          <ac:chgData name="Weihua Hu" userId="9989cbae-e768-48b4-bcc8-7120afda6378" providerId="ADAL" clId="{A13F9EAD-9D4D-5043-881D-E986D88C8A8B}" dt="2021-02-09T04:01:30.259" v="23819" actId="255"/>
          <ac:spMkLst>
            <pc:docMk/>
            <pc:sldMk cId="1295234482" sldId="1836"/>
            <ac:spMk id="9" creationId="{3851CC5B-F6F4-E843-85E6-96BA4795562E}"/>
          </ac:spMkLst>
        </pc:spChg>
      </pc:sldChg>
      <pc:sldChg chg="addSp delSp modSp new mod">
        <pc:chgData name="Weihua Hu" userId="9989cbae-e768-48b4-bcc8-7120afda6378" providerId="ADAL" clId="{A13F9EAD-9D4D-5043-881D-E986D88C8A8B}" dt="2021-02-09T05:22:32.583" v="26663" actId="1076"/>
        <pc:sldMkLst>
          <pc:docMk/>
          <pc:sldMk cId="482508105" sldId="1837"/>
        </pc:sldMkLst>
        <pc:spChg chg="mod">
          <ac:chgData name="Weihua Hu" userId="9989cbae-e768-48b4-bcc8-7120afda6378" providerId="ADAL" clId="{A13F9EAD-9D4D-5043-881D-E986D88C8A8B}" dt="2021-02-09T05:00:19.828" v="26437"/>
          <ac:spMkLst>
            <pc:docMk/>
            <pc:sldMk cId="482508105" sldId="1837"/>
            <ac:spMk id="2" creationId="{8A14DCD9-BFBD-A645-9140-AC4AD371A9DD}"/>
          </ac:spMkLst>
        </pc:spChg>
        <pc:spChg chg="mod">
          <ac:chgData name="Weihua Hu" userId="9989cbae-e768-48b4-bcc8-7120afda6378" providerId="ADAL" clId="{A13F9EAD-9D4D-5043-881D-E986D88C8A8B}" dt="2021-02-09T05:21:49.316" v="26659" actId="255"/>
          <ac:spMkLst>
            <pc:docMk/>
            <pc:sldMk cId="482508105" sldId="1837"/>
            <ac:spMk id="3" creationId="{5C3ADC6A-2A3A-8B4B-B94C-57D0119662D3}"/>
          </ac:spMkLst>
        </pc:spChg>
        <pc:spChg chg="add mod">
          <ac:chgData name="Weihua Hu" userId="9989cbae-e768-48b4-bcc8-7120afda6378" providerId="ADAL" clId="{A13F9EAD-9D4D-5043-881D-E986D88C8A8B}" dt="2021-02-09T05:22:28.715" v="26662" actId="14100"/>
          <ac:spMkLst>
            <pc:docMk/>
            <pc:sldMk cId="482508105" sldId="1837"/>
            <ac:spMk id="7" creationId="{2DDD0B56-6113-4243-8722-A61EEB7D0099}"/>
          </ac:spMkLst>
        </pc:spChg>
        <pc:spChg chg="add mod">
          <ac:chgData name="Weihua Hu" userId="9989cbae-e768-48b4-bcc8-7120afda6378" providerId="ADAL" clId="{A13F9EAD-9D4D-5043-881D-E986D88C8A8B}" dt="2021-02-09T05:22:19.143" v="26660" actId="14100"/>
          <ac:spMkLst>
            <pc:docMk/>
            <pc:sldMk cId="482508105" sldId="1837"/>
            <ac:spMk id="8" creationId="{4B821090-EC93-444B-AF6D-5FCAC33FC38C}"/>
          </ac:spMkLst>
        </pc:spChg>
        <pc:spChg chg="add mod">
          <ac:chgData name="Weihua Hu" userId="9989cbae-e768-48b4-bcc8-7120afda6378" providerId="ADAL" clId="{A13F9EAD-9D4D-5043-881D-E986D88C8A8B}" dt="2021-02-09T05:22:32.583" v="26663" actId="1076"/>
          <ac:spMkLst>
            <pc:docMk/>
            <pc:sldMk cId="482508105" sldId="1837"/>
            <ac:spMk id="9" creationId="{76758920-6CAD-B645-A916-9D655EBAE78C}"/>
          </ac:spMkLst>
        </pc:spChg>
        <pc:spChg chg="add mod">
          <ac:chgData name="Weihua Hu" userId="9989cbae-e768-48b4-bcc8-7120afda6378" providerId="ADAL" clId="{A13F9EAD-9D4D-5043-881D-E986D88C8A8B}" dt="2021-02-09T05:22:21.734" v="26661" actId="1076"/>
          <ac:spMkLst>
            <pc:docMk/>
            <pc:sldMk cId="482508105" sldId="1837"/>
            <ac:spMk id="10" creationId="{7EBD8392-44D2-C342-84B6-B2156C65A98E}"/>
          </ac:spMkLst>
        </pc:spChg>
        <pc:spChg chg="add mod">
          <ac:chgData name="Weihua Hu" userId="9989cbae-e768-48b4-bcc8-7120afda6378" providerId="ADAL" clId="{A13F9EAD-9D4D-5043-881D-E986D88C8A8B}" dt="2021-02-09T03:48:05.539" v="23500" actId="20577"/>
          <ac:spMkLst>
            <pc:docMk/>
            <pc:sldMk cId="482508105" sldId="1837"/>
            <ac:spMk id="11" creationId="{83C05778-CB42-BF47-876C-D201D9955460}"/>
          </ac:spMkLst>
        </pc:spChg>
        <pc:spChg chg="add del mod">
          <ac:chgData name="Weihua Hu" userId="9989cbae-e768-48b4-bcc8-7120afda6378" providerId="ADAL" clId="{A13F9EAD-9D4D-5043-881D-E986D88C8A8B}" dt="2021-02-09T03:23:39.615" v="22524" actId="478"/>
          <ac:spMkLst>
            <pc:docMk/>
            <pc:sldMk cId="482508105" sldId="1837"/>
            <ac:spMk id="12" creationId="{96F21DA1-1624-8D49-8252-CB6A75A8F26C}"/>
          </ac:spMkLst>
        </pc:spChg>
        <pc:spChg chg="del mod">
          <ac:chgData name="Weihua Hu" userId="9989cbae-e768-48b4-bcc8-7120afda6378" providerId="ADAL" clId="{A13F9EAD-9D4D-5043-881D-E986D88C8A8B}" dt="2021-02-09T05:20:43.411" v="26647" actId="478"/>
          <ac:spMkLst>
            <pc:docMk/>
            <pc:sldMk cId="482508105" sldId="1837"/>
            <ac:spMk id="13" creationId="{6AD2E515-08D6-934A-939B-FD7B14156509}"/>
          </ac:spMkLst>
        </pc:spChg>
        <pc:spChg chg="add mod">
          <ac:chgData name="Weihua Hu" userId="9989cbae-e768-48b4-bcc8-7120afda6378" providerId="ADAL" clId="{A13F9EAD-9D4D-5043-881D-E986D88C8A8B}" dt="2021-02-09T05:21:31.124" v="26657" actId="1037"/>
          <ac:spMkLst>
            <pc:docMk/>
            <pc:sldMk cId="482508105" sldId="1837"/>
            <ac:spMk id="14" creationId="{48C858DB-6912-1648-9B32-5A52E9740638}"/>
          </ac:spMkLst>
        </pc:spChg>
      </pc:sldChg>
      <pc:sldChg chg="modSp add del mod">
        <pc:chgData name="Weihua Hu" userId="9989cbae-e768-48b4-bcc8-7120afda6378" providerId="ADAL" clId="{A13F9EAD-9D4D-5043-881D-E986D88C8A8B}" dt="2021-02-09T03:07:31.562" v="21910" actId="2696"/>
        <pc:sldMkLst>
          <pc:docMk/>
          <pc:sldMk cId="2975999617" sldId="1837"/>
        </pc:sldMkLst>
        <pc:spChg chg="mod">
          <ac:chgData name="Weihua Hu" userId="9989cbae-e768-48b4-bcc8-7120afda6378" providerId="ADAL" clId="{A13F9EAD-9D4D-5043-881D-E986D88C8A8B}" dt="2021-02-09T03:06:54.918" v="21909" actId="15404"/>
          <ac:spMkLst>
            <pc:docMk/>
            <pc:sldMk cId="2975999617" sldId="1837"/>
            <ac:spMk id="3" creationId="{33D30A47-DD86-C24A-B86E-5A8F7764EEE4}"/>
          </ac:spMkLst>
        </pc:spChg>
      </pc:sldChg>
      <pc:sldChg chg="addSp modSp new mod">
        <pc:chgData name="Weihua Hu" userId="9989cbae-e768-48b4-bcc8-7120afda6378" providerId="ADAL" clId="{A13F9EAD-9D4D-5043-881D-E986D88C8A8B}" dt="2021-02-09T05:00:15.197" v="26436"/>
        <pc:sldMkLst>
          <pc:docMk/>
          <pc:sldMk cId="2801127945" sldId="1838"/>
        </pc:sldMkLst>
        <pc:spChg chg="mod">
          <ac:chgData name="Weihua Hu" userId="9989cbae-e768-48b4-bcc8-7120afda6378" providerId="ADAL" clId="{A13F9EAD-9D4D-5043-881D-E986D88C8A8B}" dt="2021-02-09T05:00:15.197" v="26436"/>
          <ac:spMkLst>
            <pc:docMk/>
            <pc:sldMk cId="2801127945" sldId="1838"/>
            <ac:spMk id="2" creationId="{1DF2126D-8B88-5145-BCF4-E3D8DDC4402B}"/>
          </ac:spMkLst>
        </pc:spChg>
        <pc:spChg chg="mod">
          <ac:chgData name="Weihua Hu" userId="9989cbae-e768-48b4-bcc8-7120afda6378" providerId="ADAL" clId="{A13F9EAD-9D4D-5043-881D-E986D88C8A8B}" dt="2021-02-09T04:59:33.800" v="26435" actId="113"/>
          <ac:spMkLst>
            <pc:docMk/>
            <pc:sldMk cId="2801127945" sldId="1838"/>
            <ac:spMk id="3" creationId="{1FE3F5D7-8296-1D4A-B9D5-7F57161FF17D}"/>
          </ac:spMkLst>
        </pc:spChg>
        <pc:spChg chg="add mod">
          <ac:chgData name="Weihua Hu" userId="9989cbae-e768-48b4-bcc8-7120afda6378" providerId="ADAL" clId="{A13F9EAD-9D4D-5043-881D-E986D88C8A8B}" dt="2021-02-09T03:31:35.897" v="22706" actId="692"/>
          <ac:spMkLst>
            <pc:docMk/>
            <pc:sldMk cId="2801127945" sldId="1838"/>
            <ac:spMk id="7" creationId="{2F534E11-AC01-4848-A6D2-0C92B6B9EB98}"/>
          </ac:spMkLst>
        </pc:spChg>
        <pc:spChg chg="add mod">
          <ac:chgData name="Weihua Hu" userId="9989cbae-e768-48b4-bcc8-7120afda6378" providerId="ADAL" clId="{A13F9EAD-9D4D-5043-881D-E986D88C8A8B}" dt="2021-02-09T03:25:23.140" v="22535"/>
          <ac:spMkLst>
            <pc:docMk/>
            <pc:sldMk cId="2801127945" sldId="1838"/>
            <ac:spMk id="8" creationId="{1DBDD6DF-0435-4F4F-8432-8F15284156EB}"/>
          </ac:spMkLst>
        </pc:spChg>
        <pc:spChg chg="add mod">
          <ac:chgData name="Weihua Hu" userId="9989cbae-e768-48b4-bcc8-7120afda6378" providerId="ADAL" clId="{A13F9EAD-9D4D-5043-881D-E986D88C8A8B}" dt="2021-02-09T03:50:35.260" v="23546" actId="1076"/>
          <ac:spMkLst>
            <pc:docMk/>
            <pc:sldMk cId="2801127945" sldId="1838"/>
            <ac:spMk id="9" creationId="{CEE52595-43A8-3A42-83FE-0B7C6097D269}"/>
          </ac:spMkLst>
        </pc:spChg>
        <pc:spChg chg="add mod">
          <ac:chgData name="Weihua Hu" userId="9989cbae-e768-48b4-bcc8-7120afda6378" providerId="ADAL" clId="{A13F9EAD-9D4D-5043-881D-E986D88C8A8B}" dt="2021-02-09T03:50:41.600" v="23547" actId="14100"/>
          <ac:spMkLst>
            <pc:docMk/>
            <pc:sldMk cId="2801127945" sldId="1838"/>
            <ac:spMk id="10" creationId="{5CD7101F-FD3D-2F46-933E-0990A955A685}"/>
          </ac:spMkLst>
        </pc:spChg>
        <pc:spChg chg="add mod">
          <ac:chgData name="Weihua Hu" userId="9989cbae-e768-48b4-bcc8-7120afda6378" providerId="ADAL" clId="{A13F9EAD-9D4D-5043-881D-E986D88C8A8B}" dt="2021-02-09T03:50:35.260" v="23546" actId="1076"/>
          <ac:spMkLst>
            <pc:docMk/>
            <pc:sldMk cId="2801127945" sldId="1838"/>
            <ac:spMk id="11" creationId="{31FDB08C-0ECD-7A4A-96FD-17776528332C}"/>
          </ac:spMkLst>
        </pc:spChg>
        <pc:spChg chg="add mod">
          <ac:chgData name="Weihua Hu" userId="9989cbae-e768-48b4-bcc8-7120afda6378" providerId="ADAL" clId="{A13F9EAD-9D4D-5043-881D-E986D88C8A8B}" dt="2021-02-09T03:50:35.260" v="23546" actId="1076"/>
          <ac:spMkLst>
            <pc:docMk/>
            <pc:sldMk cId="2801127945" sldId="1838"/>
            <ac:spMk id="12" creationId="{8C153084-3CCE-6844-B89D-C177D07D2F0C}"/>
          </ac:spMkLst>
        </pc:spChg>
      </pc:sldChg>
      <pc:sldChg chg="modSp new mod">
        <pc:chgData name="Weihua Hu" userId="9989cbae-e768-48b4-bcc8-7120afda6378" providerId="ADAL" clId="{A13F9EAD-9D4D-5043-881D-E986D88C8A8B}" dt="2021-02-09T04:59:13.983" v="26433" actId="20577"/>
        <pc:sldMkLst>
          <pc:docMk/>
          <pc:sldMk cId="2457447770" sldId="1839"/>
        </pc:sldMkLst>
        <pc:spChg chg="mod">
          <ac:chgData name="Weihua Hu" userId="9989cbae-e768-48b4-bcc8-7120afda6378" providerId="ADAL" clId="{A13F9EAD-9D4D-5043-881D-E986D88C8A8B}" dt="2021-02-09T03:36:18.450" v="23010" actId="20577"/>
          <ac:spMkLst>
            <pc:docMk/>
            <pc:sldMk cId="2457447770" sldId="1839"/>
            <ac:spMk id="2" creationId="{9B7E4FDA-EF2E-FE4B-B50A-4F644E6D5A10}"/>
          </ac:spMkLst>
        </pc:spChg>
        <pc:spChg chg="mod">
          <ac:chgData name="Weihua Hu" userId="9989cbae-e768-48b4-bcc8-7120afda6378" providerId="ADAL" clId="{A13F9EAD-9D4D-5043-881D-E986D88C8A8B}" dt="2021-02-09T04:59:13.983" v="26433" actId="20577"/>
          <ac:spMkLst>
            <pc:docMk/>
            <pc:sldMk cId="2457447770" sldId="1839"/>
            <ac:spMk id="3" creationId="{FCF91536-A018-AF4B-B801-22B1A45D7B02}"/>
          </ac:spMkLst>
        </pc:spChg>
      </pc:sldChg>
      <pc:sldChg chg="addSp delSp modSp new mod">
        <pc:chgData name="Weihua Hu" userId="9989cbae-e768-48b4-bcc8-7120afda6378" providerId="ADAL" clId="{A13F9EAD-9D4D-5043-881D-E986D88C8A8B}" dt="2021-02-09T05:02:41.847" v="26548" actId="20577"/>
        <pc:sldMkLst>
          <pc:docMk/>
          <pc:sldMk cId="2906095504" sldId="1840"/>
        </pc:sldMkLst>
        <pc:spChg chg="mod">
          <ac:chgData name="Weihua Hu" userId="9989cbae-e768-48b4-bcc8-7120afda6378" providerId="ADAL" clId="{A13F9EAD-9D4D-5043-881D-E986D88C8A8B}" dt="2021-02-09T05:00:24.173" v="26438"/>
          <ac:spMkLst>
            <pc:docMk/>
            <pc:sldMk cId="2906095504" sldId="1840"/>
            <ac:spMk id="2" creationId="{E14F3924-C293-3E43-81C3-BABB011B16FE}"/>
          </ac:spMkLst>
        </pc:spChg>
        <pc:spChg chg="mod">
          <ac:chgData name="Weihua Hu" userId="9989cbae-e768-48b4-bcc8-7120afda6378" providerId="ADAL" clId="{A13F9EAD-9D4D-5043-881D-E986D88C8A8B}" dt="2021-02-09T05:00:32.349" v="26448" actId="20577"/>
          <ac:spMkLst>
            <pc:docMk/>
            <pc:sldMk cId="2906095504" sldId="1840"/>
            <ac:spMk id="3" creationId="{C52DBD90-3072-574E-B0D2-FB0FBFE46E0F}"/>
          </ac:spMkLst>
        </pc:spChg>
        <pc:spChg chg="mod topLvl">
          <ac:chgData name="Weihua Hu" userId="9989cbae-e768-48b4-bcc8-7120afda6378" providerId="ADAL" clId="{A13F9EAD-9D4D-5043-881D-E986D88C8A8B}" dt="2021-02-09T03:51:22.648" v="23557" actId="1035"/>
          <ac:spMkLst>
            <pc:docMk/>
            <pc:sldMk cId="2906095504" sldId="1840"/>
            <ac:spMk id="8" creationId="{CF85C9CB-91BD-3C4B-A6D2-6C35064A66F3}"/>
          </ac:spMkLst>
        </pc:spChg>
        <pc:spChg chg="del mod">
          <ac:chgData name="Weihua Hu" userId="9989cbae-e768-48b4-bcc8-7120afda6378" providerId="ADAL" clId="{A13F9EAD-9D4D-5043-881D-E986D88C8A8B}" dt="2021-02-09T03:42:17.674" v="23341" actId="478"/>
          <ac:spMkLst>
            <pc:docMk/>
            <pc:sldMk cId="2906095504" sldId="1840"/>
            <ac:spMk id="9" creationId="{EEC03770-B7CA-8141-A32D-9E04A27D5AC3}"/>
          </ac:spMkLst>
        </pc:spChg>
        <pc:spChg chg="mod topLvl">
          <ac:chgData name="Weihua Hu" userId="9989cbae-e768-48b4-bcc8-7120afda6378" providerId="ADAL" clId="{A13F9EAD-9D4D-5043-881D-E986D88C8A8B}" dt="2021-02-09T03:51:22.648" v="23557" actId="1035"/>
          <ac:spMkLst>
            <pc:docMk/>
            <pc:sldMk cId="2906095504" sldId="1840"/>
            <ac:spMk id="10" creationId="{A3B5AC9B-8C9F-8E4F-8349-AA519603B6AB}"/>
          </ac:spMkLst>
        </pc:spChg>
        <pc:spChg chg="del mod">
          <ac:chgData name="Weihua Hu" userId="9989cbae-e768-48b4-bcc8-7120afda6378" providerId="ADAL" clId="{A13F9EAD-9D4D-5043-881D-E986D88C8A8B}" dt="2021-02-09T03:42:24.344" v="23343" actId="478"/>
          <ac:spMkLst>
            <pc:docMk/>
            <pc:sldMk cId="2906095504" sldId="1840"/>
            <ac:spMk id="11" creationId="{6C2BC9A8-8F8E-8B4B-99E5-506FD56DA58E}"/>
          </ac:spMkLst>
        </pc:spChg>
        <pc:spChg chg="del mod">
          <ac:chgData name="Weihua Hu" userId="9989cbae-e768-48b4-bcc8-7120afda6378" providerId="ADAL" clId="{A13F9EAD-9D4D-5043-881D-E986D88C8A8B}" dt="2021-02-09T03:42:28.581" v="23344" actId="478"/>
          <ac:spMkLst>
            <pc:docMk/>
            <pc:sldMk cId="2906095504" sldId="1840"/>
            <ac:spMk id="12" creationId="{00EDF504-99D8-4742-8B0B-B429E6A91C28}"/>
          </ac:spMkLst>
        </pc:spChg>
        <pc:spChg chg="del mod">
          <ac:chgData name="Weihua Hu" userId="9989cbae-e768-48b4-bcc8-7120afda6378" providerId="ADAL" clId="{A13F9EAD-9D4D-5043-881D-E986D88C8A8B}" dt="2021-02-09T03:42:32.063" v="23345" actId="478"/>
          <ac:spMkLst>
            <pc:docMk/>
            <pc:sldMk cId="2906095504" sldId="1840"/>
            <ac:spMk id="13" creationId="{6B00EB50-7D15-7944-8560-0DDEB2AD633E}"/>
          </ac:spMkLst>
        </pc:spChg>
        <pc:spChg chg="del mod">
          <ac:chgData name="Weihua Hu" userId="9989cbae-e768-48b4-bcc8-7120afda6378" providerId="ADAL" clId="{A13F9EAD-9D4D-5043-881D-E986D88C8A8B}" dt="2021-02-09T03:42:36.350" v="23346" actId="478"/>
          <ac:spMkLst>
            <pc:docMk/>
            <pc:sldMk cId="2906095504" sldId="1840"/>
            <ac:spMk id="14" creationId="{0A103765-6D32-5742-9710-385426C968DF}"/>
          </ac:spMkLst>
        </pc:spChg>
        <pc:spChg chg="del mod">
          <ac:chgData name="Weihua Hu" userId="9989cbae-e768-48b4-bcc8-7120afda6378" providerId="ADAL" clId="{A13F9EAD-9D4D-5043-881D-E986D88C8A8B}" dt="2021-02-09T03:42:39.331" v="23347" actId="478"/>
          <ac:spMkLst>
            <pc:docMk/>
            <pc:sldMk cId="2906095504" sldId="1840"/>
            <ac:spMk id="15" creationId="{A831D452-CC1D-FA44-AE04-3382445AB4F7}"/>
          </ac:spMkLst>
        </pc:spChg>
        <pc:spChg chg="mod topLvl">
          <ac:chgData name="Weihua Hu" userId="9989cbae-e768-48b4-bcc8-7120afda6378" providerId="ADAL" clId="{A13F9EAD-9D4D-5043-881D-E986D88C8A8B}" dt="2021-02-09T03:51:22.648" v="23557" actId="1035"/>
          <ac:spMkLst>
            <pc:docMk/>
            <pc:sldMk cId="2906095504" sldId="1840"/>
            <ac:spMk id="16" creationId="{C57C7A49-2167-654D-B485-BEF3289E2ED3}"/>
          </ac:spMkLst>
        </pc:spChg>
        <pc:spChg chg="mod topLvl">
          <ac:chgData name="Weihua Hu" userId="9989cbae-e768-48b4-bcc8-7120afda6378" providerId="ADAL" clId="{A13F9EAD-9D4D-5043-881D-E986D88C8A8B}" dt="2021-02-09T03:51:22.648" v="23557" actId="1035"/>
          <ac:spMkLst>
            <pc:docMk/>
            <pc:sldMk cId="2906095504" sldId="1840"/>
            <ac:spMk id="17" creationId="{E3056EA5-7BFF-0442-9450-860FAAC0766F}"/>
          </ac:spMkLst>
        </pc:spChg>
        <pc:spChg chg="mod topLvl">
          <ac:chgData name="Weihua Hu" userId="9989cbae-e768-48b4-bcc8-7120afda6378" providerId="ADAL" clId="{A13F9EAD-9D4D-5043-881D-E986D88C8A8B}" dt="2021-02-09T03:51:22.648" v="23557" actId="1035"/>
          <ac:spMkLst>
            <pc:docMk/>
            <pc:sldMk cId="2906095504" sldId="1840"/>
            <ac:spMk id="18" creationId="{235E98B1-B250-D042-880F-024A3E0DA87F}"/>
          </ac:spMkLst>
        </pc:spChg>
        <pc:spChg chg="mod topLvl">
          <ac:chgData name="Weihua Hu" userId="9989cbae-e768-48b4-bcc8-7120afda6378" providerId="ADAL" clId="{A13F9EAD-9D4D-5043-881D-E986D88C8A8B}" dt="2021-02-09T03:51:22.648" v="23557" actId="1035"/>
          <ac:spMkLst>
            <pc:docMk/>
            <pc:sldMk cId="2906095504" sldId="1840"/>
            <ac:spMk id="19" creationId="{C4981242-1183-B342-99D5-1C2D2DCCB2AA}"/>
          </ac:spMkLst>
        </pc:spChg>
        <pc:spChg chg="mod topLvl">
          <ac:chgData name="Weihua Hu" userId="9989cbae-e768-48b4-bcc8-7120afda6378" providerId="ADAL" clId="{A13F9EAD-9D4D-5043-881D-E986D88C8A8B}" dt="2021-02-09T03:51:22.648" v="23557" actId="1035"/>
          <ac:spMkLst>
            <pc:docMk/>
            <pc:sldMk cId="2906095504" sldId="1840"/>
            <ac:spMk id="20" creationId="{DF16A62A-5122-6341-ACA1-2F0F5A572E57}"/>
          </ac:spMkLst>
        </pc:spChg>
        <pc:spChg chg="add mod">
          <ac:chgData name="Weihua Hu" userId="9989cbae-e768-48b4-bcc8-7120afda6378" providerId="ADAL" clId="{A13F9EAD-9D4D-5043-881D-E986D88C8A8B}" dt="2021-02-09T03:51:22.648" v="23557" actId="1035"/>
          <ac:spMkLst>
            <pc:docMk/>
            <pc:sldMk cId="2906095504" sldId="1840"/>
            <ac:spMk id="21" creationId="{496F88F4-418D-8143-8CB1-E15C62356879}"/>
          </ac:spMkLst>
        </pc:spChg>
        <pc:spChg chg="add mod">
          <ac:chgData name="Weihua Hu" userId="9989cbae-e768-48b4-bcc8-7120afda6378" providerId="ADAL" clId="{A13F9EAD-9D4D-5043-881D-E986D88C8A8B}" dt="2021-02-09T03:51:22.648" v="23557" actId="1035"/>
          <ac:spMkLst>
            <pc:docMk/>
            <pc:sldMk cId="2906095504" sldId="1840"/>
            <ac:spMk id="22" creationId="{CF0E6A87-8699-9445-B242-7AEBECD3109E}"/>
          </ac:spMkLst>
        </pc:spChg>
        <pc:spChg chg="add mod">
          <ac:chgData name="Weihua Hu" userId="9989cbae-e768-48b4-bcc8-7120afda6378" providerId="ADAL" clId="{A13F9EAD-9D4D-5043-881D-E986D88C8A8B}" dt="2021-02-09T03:51:22.648" v="23557" actId="1035"/>
          <ac:spMkLst>
            <pc:docMk/>
            <pc:sldMk cId="2906095504" sldId="1840"/>
            <ac:spMk id="23" creationId="{99D6D395-2D32-AF42-B759-B692541DD0C7}"/>
          </ac:spMkLst>
        </pc:spChg>
        <pc:spChg chg="add mod">
          <ac:chgData name="Weihua Hu" userId="9989cbae-e768-48b4-bcc8-7120afda6378" providerId="ADAL" clId="{A13F9EAD-9D4D-5043-881D-E986D88C8A8B}" dt="2021-02-09T03:51:22.648" v="23557" actId="1035"/>
          <ac:spMkLst>
            <pc:docMk/>
            <pc:sldMk cId="2906095504" sldId="1840"/>
            <ac:spMk id="24" creationId="{D66877E4-802B-0343-A5A2-FDB12C40698E}"/>
          </ac:spMkLst>
        </pc:spChg>
        <pc:spChg chg="add mod">
          <ac:chgData name="Weihua Hu" userId="9989cbae-e768-48b4-bcc8-7120afda6378" providerId="ADAL" clId="{A13F9EAD-9D4D-5043-881D-E986D88C8A8B}" dt="2021-02-09T03:51:22.648" v="23557" actId="1035"/>
          <ac:spMkLst>
            <pc:docMk/>
            <pc:sldMk cId="2906095504" sldId="1840"/>
            <ac:spMk id="25" creationId="{DE7F4228-F543-D34A-B0AF-52AF4EEB2BA1}"/>
          </ac:spMkLst>
        </pc:spChg>
        <pc:spChg chg="add mod">
          <ac:chgData name="Weihua Hu" userId="9989cbae-e768-48b4-bcc8-7120afda6378" providerId="ADAL" clId="{A13F9EAD-9D4D-5043-881D-E986D88C8A8B}" dt="2021-02-09T03:51:22.648" v="23557" actId="1035"/>
          <ac:spMkLst>
            <pc:docMk/>
            <pc:sldMk cId="2906095504" sldId="1840"/>
            <ac:spMk id="26" creationId="{3665DA6C-33CB-854C-B388-EC562A462701}"/>
          </ac:spMkLst>
        </pc:spChg>
        <pc:spChg chg="add mod">
          <ac:chgData name="Weihua Hu" userId="9989cbae-e768-48b4-bcc8-7120afda6378" providerId="ADAL" clId="{A13F9EAD-9D4D-5043-881D-E986D88C8A8B}" dt="2021-02-09T03:51:22.648" v="23557" actId="1035"/>
          <ac:spMkLst>
            <pc:docMk/>
            <pc:sldMk cId="2906095504" sldId="1840"/>
            <ac:spMk id="27" creationId="{ACC4E6C2-FD4B-2F4F-97F3-AA4F78DCB886}"/>
          </ac:spMkLst>
        </pc:spChg>
        <pc:spChg chg="add mod">
          <ac:chgData name="Weihua Hu" userId="9989cbae-e768-48b4-bcc8-7120afda6378" providerId="ADAL" clId="{A13F9EAD-9D4D-5043-881D-E986D88C8A8B}" dt="2021-02-09T03:51:22.648" v="23557" actId="1035"/>
          <ac:spMkLst>
            <pc:docMk/>
            <pc:sldMk cId="2906095504" sldId="1840"/>
            <ac:spMk id="28" creationId="{F713707E-A220-3B49-AEB4-7617F9D90278}"/>
          </ac:spMkLst>
        </pc:spChg>
        <pc:spChg chg="add mod">
          <ac:chgData name="Weihua Hu" userId="9989cbae-e768-48b4-bcc8-7120afda6378" providerId="ADAL" clId="{A13F9EAD-9D4D-5043-881D-E986D88C8A8B}" dt="2021-02-09T03:51:22.648" v="23557" actId="1035"/>
          <ac:spMkLst>
            <pc:docMk/>
            <pc:sldMk cId="2906095504" sldId="1840"/>
            <ac:spMk id="29" creationId="{2CC88166-0067-FD42-B919-7C5C75EDA006}"/>
          </ac:spMkLst>
        </pc:spChg>
        <pc:spChg chg="add mod">
          <ac:chgData name="Weihua Hu" userId="9989cbae-e768-48b4-bcc8-7120afda6378" providerId="ADAL" clId="{A13F9EAD-9D4D-5043-881D-E986D88C8A8B}" dt="2021-02-09T03:51:22.648" v="23557" actId="1035"/>
          <ac:spMkLst>
            <pc:docMk/>
            <pc:sldMk cId="2906095504" sldId="1840"/>
            <ac:spMk id="30" creationId="{F22B8C21-598F-1E45-A72D-CAC0A3F68415}"/>
          </ac:spMkLst>
        </pc:spChg>
        <pc:spChg chg="add mod">
          <ac:chgData name="Weihua Hu" userId="9989cbae-e768-48b4-bcc8-7120afda6378" providerId="ADAL" clId="{A13F9EAD-9D4D-5043-881D-E986D88C8A8B}" dt="2021-02-09T03:45:27.391" v="23429" actId="113"/>
          <ac:spMkLst>
            <pc:docMk/>
            <pc:sldMk cId="2906095504" sldId="1840"/>
            <ac:spMk id="31" creationId="{9EBA08D9-5D08-9B43-8D1D-8BD5B6BDB0BD}"/>
          </ac:spMkLst>
        </pc:spChg>
        <pc:spChg chg="add mod">
          <ac:chgData name="Weihua Hu" userId="9989cbae-e768-48b4-bcc8-7120afda6378" providerId="ADAL" clId="{A13F9EAD-9D4D-5043-881D-E986D88C8A8B}" dt="2021-02-09T05:01:54.778" v="26524" actId="1035"/>
          <ac:spMkLst>
            <pc:docMk/>
            <pc:sldMk cId="2906095504" sldId="1840"/>
            <ac:spMk id="32" creationId="{715EA3A3-C6B8-5846-81CD-DBCE56F55C54}"/>
          </ac:spMkLst>
        </pc:spChg>
        <pc:spChg chg="add mod">
          <ac:chgData name="Weihua Hu" userId="9989cbae-e768-48b4-bcc8-7120afda6378" providerId="ADAL" clId="{A13F9EAD-9D4D-5043-881D-E986D88C8A8B}" dt="2021-02-09T05:01:54.778" v="26524" actId="1035"/>
          <ac:spMkLst>
            <pc:docMk/>
            <pc:sldMk cId="2906095504" sldId="1840"/>
            <ac:spMk id="33" creationId="{4EBA99D7-0832-C447-AE3C-4DC5367D260D}"/>
          </ac:spMkLst>
        </pc:spChg>
        <pc:spChg chg="add mod">
          <ac:chgData name="Weihua Hu" userId="9989cbae-e768-48b4-bcc8-7120afda6378" providerId="ADAL" clId="{A13F9EAD-9D4D-5043-881D-E986D88C8A8B}" dt="2021-02-09T05:01:54.778" v="26524" actId="1035"/>
          <ac:spMkLst>
            <pc:docMk/>
            <pc:sldMk cId="2906095504" sldId="1840"/>
            <ac:spMk id="34" creationId="{20F656C2-79AB-D44B-B06D-5CA018D096BC}"/>
          </ac:spMkLst>
        </pc:spChg>
        <pc:spChg chg="add mod">
          <ac:chgData name="Weihua Hu" userId="9989cbae-e768-48b4-bcc8-7120afda6378" providerId="ADAL" clId="{A13F9EAD-9D4D-5043-881D-E986D88C8A8B}" dt="2021-02-09T05:01:54.778" v="26524" actId="1035"/>
          <ac:spMkLst>
            <pc:docMk/>
            <pc:sldMk cId="2906095504" sldId="1840"/>
            <ac:spMk id="35" creationId="{31166A08-A4DB-0345-81ED-DC1678FAA0FF}"/>
          </ac:spMkLst>
        </pc:spChg>
        <pc:spChg chg="add mod">
          <ac:chgData name="Weihua Hu" userId="9989cbae-e768-48b4-bcc8-7120afda6378" providerId="ADAL" clId="{A13F9EAD-9D4D-5043-881D-E986D88C8A8B}" dt="2021-02-09T05:01:57.988" v="26525" actId="1076"/>
          <ac:spMkLst>
            <pc:docMk/>
            <pc:sldMk cId="2906095504" sldId="1840"/>
            <ac:spMk id="36" creationId="{27806DCD-032A-3F4D-B4C2-B210F81DA2FD}"/>
          </ac:spMkLst>
        </pc:spChg>
        <pc:spChg chg="add mod">
          <ac:chgData name="Weihua Hu" userId="9989cbae-e768-48b4-bcc8-7120afda6378" providerId="ADAL" clId="{A13F9EAD-9D4D-5043-881D-E986D88C8A8B}" dt="2021-02-09T05:02:41.847" v="26548" actId="20577"/>
          <ac:spMkLst>
            <pc:docMk/>
            <pc:sldMk cId="2906095504" sldId="1840"/>
            <ac:spMk id="37" creationId="{D6BB511D-3412-A140-A38F-B639B33BF209}"/>
          </ac:spMkLst>
        </pc:spChg>
        <pc:grpChg chg="add del mod">
          <ac:chgData name="Weihua Hu" userId="9989cbae-e768-48b4-bcc8-7120afda6378" providerId="ADAL" clId="{A13F9EAD-9D4D-5043-881D-E986D88C8A8B}" dt="2021-02-09T03:46:53.338" v="23443" actId="165"/>
          <ac:grpSpMkLst>
            <pc:docMk/>
            <pc:sldMk cId="2906095504" sldId="1840"/>
            <ac:grpSpMk id="7" creationId="{AD402563-D187-774D-AFBC-A4E9A2709ADC}"/>
          </ac:grpSpMkLst>
        </pc:grpChg>
        <pc:cxnChg chg="add mod">
          <ac:chgData name="Weihua Hu" userId="9989cbae-e768-48b4-bcc8-7120afda6378" providerId="ADAL" clId="{A13F9EAD-9D4D-5043-881D-E986D88C8A8B}" dt="2021-02-09T05:02:33.215" v="26532" actId="14100"/>
          <ac:cxnSpMkLst>
            <pc:docMk/>
            <pc:sldMk cId="2906095504" sldId="1840"/>
            <ac:cxnSpMk id="38" creationId="{A4F5677C-A3BB-C742-9C41-70613234E34A}"/>
          </ac:cxnSpMkLst>
        </pc:cxnChg>
      </pc:sldChg>
      <pc:sldChg chg="addSp delSp modSp new mod">
        <pc:chgData name="Weihua Hu" userId="9989cbae-e768-48b4-bcc8-7120afda6378" providerId="ADAL" clId="{A13F9EAD-9D4D-5043-881D-E986D88C8A8B}" dt="2021-02-09T04:27:15.642" v="25548" actId="113"/>
        <pc:sldMkLst>
          <pc:docMk/>
          <pc:sldMk cId="1740882972" sldId="1841"/>
        </pc:sldMkLst>
        <pc:spChg chg="mod">
          <ac:chgData name="Weihua Hu" userId="9989cbae-e768-48b4-bcc8-7120afda6378" providerId="ADAL" clId="{A13F9EAD-9D4D-5043-881D-E986D88C8A8B}" dt="2021-02-09T03:59:52.231" v="23738" actId="20577"/>
          <ac:spMkLst>
            <pc:docMk/>
            <pc:sldMk cId="1740882972" sldId="1841"/>
            <ac:spMk id="2" creationId="{24A5553C-F2E4-BE48-9092-A12473C3DE37}"/>
          </ac:spMkLst>
        </pc:spChg>
        <pc:spChg chg="add del mod">
          <ac:chgData name="Weihua Hu" userId="9989cbae-e768-48b4-bcc8-7120afda6378" providerId="ADAL" clId="{A13F9EAD-9D4D-5043-881D-E986D88C8A8B}" dt="2021-02-09T04:27:15.642" v="25548" actId="113"/>
          <ac:spMkLst>
            <pc:docMk/>
            <pc:sldMk cId="1740882972" sldId="1841"/>
            <ac:spMk id="3" creationId="{87AC3004-D459-8E4E-A759-4B9E66861BCB}"/>
          </ac:spMkLst>
        </pc:spChg>
        <pc:graphicFrameChg chg="add del mod ord modGraphic">
          <ac:chgData name="Weihua Hu" userId="9989cbae-e768-48b4-bcc8-7120afda6378" providerId="ADAL" clId="{A13F9EAD-9D4D-5043-881D-E986D88C8A8B}" dt="2021-02-09T04:00:14.687" v="23740" actId="3680"/>
          <ac:graphicFrameMkLst>
            <pc:docMk/>
            <pc:sldMk cId="1740882972" sldId="1841"/>
            <ac:graphicFrameMk id="7" creationId="{EE9947E3-3C36-E24D-9F90-F2918BE0F090}"/>
          </ac:graphicFrameMkLst>
        </pc:graphicFrameChg>
        <pc:graphicFrameChg chg="add mod modGraphic">
          <ac:chgData name="Weihua Hu" userId="9989cbae-e768-48b4-bcc8-7120afda6378" providerId="ADAL" clId="{A13F9EAD-9D4D-5043-881D-E986D88C8A8B}" dt="2021-02-09T04:09:19.452" v="24512" actId="20577"/>
          <ac:graphicFrameMkLst>
            <pc:docMk/>
            <pc:sldMk cId="1740882972" sldId="1841"/>
            <ac:graphicFrameMk id="8" creationId="{F9A76D97-E52B-F441-931B-CECD9D75EBAD}"/>
          </ac:graphicFrameMkLst>
        </pc:graphicFrameChg>
      </pc:sldChg>
      <pc:sldChg chg="modSp new mod">
        <pc:chgData name="Weihua Hu" userId="9989cbae-e768-48b4-bcc8-7120afda6378" providerId="ADAL" clId="{A13F9EAD-9D4D-5043-881D-E986D88C8A8B}" dt="2021-02-09T05:05:17.707" v="26645" actId="20577"/>
        <pc:sldMkLst>
          <pc:docMk/>
          <pc:sldMk cId="3215236821" sldId="1842"/>
        </pc:sldMkLst>
        <pc:spChg chg="mod">
          <ac:chgData name="Weihua Hu" userId="9989cbae-e768-48b4-bcc8-7120afda6378" providerId="ADAL" clId="{A13F9EAD-9D4D-5043-881D-E986D88C8A8B}" dt="2021-02-09T04:10:50.441" v="24543" actId="20577"/>
          <ac:spMkLst>
            <pc:docMk/>
            <pc:sldMk cId="3215236821" sldId="1842"/>
            <ac:spMk id="2" creationId="{51A60DA9-8177-1E47-B127-DF6767D470F9}"/>
          </ac:spMkLst>
        </pc:spChg>
        <pc:spChg chg="mod">
          <ac:chgData name="Weihua Hu" userId="9989cbae-e768-48b4-bcc8-7120afda6378" providerId="ADAL" clId="{A13F9EAD-9D4D-5043-881D-E986D88C8A8B}" dt="2021-02-09T05:05:17.707" v="26645" actId="20577"/>
          <ac:spMkLst>
            <pc:docMk/>
            <pc:sldMk cId="3215236821" sldId="1842"/>
            <ac:spMk id="3" creationId="{E07F3C10-2594-F34E-A389-0F9C390E2F85}"/>
          </ac:spMkLst>
        </pc:spChg>
      </pc:sldChg>
      <pc:sldChg chg="new">
        <pc:chgData name="Weihua Hu" userId="9989cbae-e768-48b4-bcc8-7120afda6378" providerId="ADAL" clId="{A13F9EAD-9D4D-5043-881D-E986D88C8A8B}" dt="2021-02-09T04:31:03.611" v="25692" actId="680"/>
        <pc:sldMkLst>
          <pc:docMk/>
          <pc:sldMk cId="2103141809" sldId="1843"/>
        </pc:sldMkLst>
      </pc:sldChg>
      <pc:sldChg chg="modSp new mod">
        <pc:chgData name="Weihua Hu" userId="9989cbae-e768-48b4-bcc8-7120afda6378" providerId="ADAL" clId="{A13F9EAD-9D4D-5043-881D-E986D88C8A8B}" dt="2021-02-09T04:36:30.711" v="26113" actId="20577"/>
        <pc:sldMkLst>
          <pc:docMk/>
          <pc:sldMk cId="1190210528" sldId="1844"/>
        </pc:sldMkLst>
        <pc:spChg chg="mod">
          <ac:chgData name="Weihua Hu" userId="9989cbae-e768-48b4-bcc8-7120afda6378" providerId="ADAL" clId="{A13F9EAD-9D4D-5043-881D-E986D88C8A8B}" dt="2021-02-09T04:34:40.112" v="25859" actId="20577"/>
          <ac:spMkLst>
            <pc:docMk/>
            <pc:sldMk cId="1190210528" sldId="1844"/>
            <ac:spMk id="2" creationId="{18E4F07A-0B31-384F-AEAF-93277A299428}"/>
          </ac:spMkLst>
        </pc:spChg>
        <pc:spChg chg="mod">
          <ac:chgData name="Weihua Hu" userId="9989cbae-e768-48b4-bcc8-7120afda6378" providerId="ADAL" clId="{A13F9EAD-9D4D-5043-881D-E986D88C8A8B}" dt="2021-02-09T04:36:30.711" v="26113" actId="20577"/>
          <ac:spMkLst>
            <pc:docMk/>
            <pc:sldMk cId="1190210528" sldId="1844"/>
            <ac:spMk id="3" creationId="{7792D1C4-BC6D-8346-99A7-93E07159E12E}"/>
          </ac:spMkLst>
        </pc:spChg>
      </pc:sldChg>
      <pc:sldChg chg="addSp delSp modSp new mod">
        <pc:chgData name="Weihua Hu" userId="9989cbae-e768-48b4-bcc8-7120afda6378" providerId="ADAL" clId="{A13F9EAD-9D4D-5043-881D-E986D88C8A8B}" dt="2021-02-09T19:45:38.156" v="27236" actId="20577"/>
        <pc:sldMkLst>
          <pc:docMk/>
          <pc:sldMk cId="2214503559" sldId="1847"/>
        </pc:sldMkLst>
        <pc:spChg chg="mod">
          <ac:chgData name="Weihua Hu" userId="9989cbae-e768-48b4-bcc8-7120afda6378" providerId="ADAL" clId="{A13F9EAD-9D4D-5043-881D-E986D88C8A8B}" dt="2021-02-09T05:40:09.081" v="27191" actId="255"/>
          <ac:spMkLst>
            <pc:docMk/>
            <pc:sldMk cId="2214503559" sldId="1847"/>
            <ac:spMk id="2" creationId="{3D80AD03-B308-4741-80EB-B3EABE86A654}"/>
          </ac:spMkLst>
        </pc:spChg>
        <pc:spChg chg="mod">
          <ac:chgData name="Weihua Hu" userId="9989cbae-e768-48b4-bcc8-7120afda6378" providerId="ADAL" clId="{A13F9EAD-9D4D-5043-881D-E986D88C8A8B}" dt="2021-02-09T19:45:38.156" v="27236" actId="20577"/>
          <ac:spMkLst>
            <pc:docMk/>
            <pc:sldMk cId="2214503559" sldId="1847"/>
            <ac:spMk id="3" creationId="{780558A3-8A73-4F4D-BF25-C97131DDA39A}"/>
          </ac:spMkLst>
        </pc:spChg>
        <pc:spChg chg="add mod">
          <ac:chgData name="Weihua Hu" userId="9989cbae-e768-48b4-bcc8-7120afda6378" providerId="ADAL" clId="{A13F9EAD-9D4D-5043-881D-E986D88C8A8B}" dt="2021-02-09T05:42:42.223" v="27220" actId="1035"/>
          <ac:spMkLst>
            <pc:docMk/>
            <pc:sldMk cId="2214503559" sldId="1847"/>
            <ac:spMk id="7" creationId="{F0355FF4-2B57-9B44-8BDC-88320DCA4836}"/>
          </ac:spMkLst>
        </pc:spChg>
        <pc:spChg chg="mod">
          <ac:chgData name="Weihua Hu" userId="9989cbae-e768-48b4-bcc8-7120afda6378" providerId="ADAL" clId="{A13F9EAD-9D4D-5043-881D-E986D88C8A8B}" dt="2021-02-09T05:32:34.882" v="26850" actId="692"/>
          <ac:spMkLst>
            <pc:docMk/>
            <pc:sldMk cId="2214503559" sldId="1847"/>
            <ac:spMk id="9" creationId="{AA275C41-99CD-BD4E-9E8C-E8793466BC1F}"/>
          </ac:spMkLst>
        </pc:spChg>
        <pc:spChg chg="mod">
          <ac:chgData name="Weihua Hu" userId="9989cbae-e768-48b4-bcc8-7120afda6378" providerId="ADAL" clId="{A13F9EAD-9D4D-5043-881D-E986D88C8A8B}" dt="2021-02-09T05:32:13.308" v="26848" actId="207"/>
          <ac:spMkLst>
            <pc:docMk/>
            <pc:sldMk cId="2214503559" sldId="1847"/>
            <ac:spMk id="10" creationId="{452753A9-EB81-B844-8E73-532F2F53FA17}"/>
          </ac:spMkLst>
        </pc:spChg>
        <pc:spChg chg="mod">
          <ac:chgData name="Weihua Hu" userId="9989cbae-e768-48b4-bcc8-7120afda6378" providerId="ADAL" clId="{A13F9EAD-9D4D-5043-881D-E986D88C8A8B}" dt="2021-02-09T05:32:13.308" v="26848" actId="207"/>
          <ac:spMkLst>
            <pc:docMk/>
            <pc:sldMk cId="2214503559" sldId="1847"/>
            <ac:spMk id="11" creationId="{529138C4-6C1E-1D45-8003-9111D726D843}"/>
          </ac:spMkLst>
        </pc:spChg>
        <pc:spChg chg="mod">
          <ac:chgData name="Weihua Hu" userId="9989cbae-e768-48b4-bcc8-7120afda6378" providerId="ADAL" clId="{A13F9EAD-9D4D-5043-881D-E986D88C8A8B}" dt="2021-02-09T05:29:25.490" v="26782"/>
          <ac:spMkLst>
            <pc:docMk/>
            <pc:sldMk cId="2214503559" sldId="1847"/>
            <ac:spMk id="15" creationId="{BB4ABE04-EFF2-284C-9CBF-8887CF178967}"/>
          </ac:spMkLst>
        </pc:spChg>
        <pc:spChg chg="mod">
          <ac:chgData name="Weihua Hu" userId="9989cbae-e768-48b4-bcc8-7120afda6378" providerId="ADAL" clId="{A13F9EAD-9D4D-5043-881D-E986D88C8A8B}" dt="2021-02-09T05:32:55.040" v="26852" actId="207"/>
          <ac:spMkLst>
            <pc:docMk/>
            <pc:sldMk cId="2214503559" sldId="1847"/>
            <ac:spMk id="17" creationId="{A5264F02-EA9A-6E43-9194-124DB7E0E1DC}"/>
          </ac:spMkLst>
        </pc:spChg>
        <pc:spChg chg="mod">
          <ac:chgData name="Weihua Hu" userId="9989cbae-e768-48b4-bcc8-7120afda6378" providerId="ADAL" clId="{A13F9EAD-9D4D-5043-881D-E986D88C8A8B}" dt="2021-02-09T05:32:55.040" v="26852" actId="207"/>
          <ac:spMkLst>
            <pc:docMk/>
            <pc:sldMk cId="2214503559" sldId="1847"/>
            <ac:spMk id="18" creationId="{02B5C517-7089-9742-BA16-218F3069FCD1}"/>
          </ac:spMkLst>
        </pc:spChg>
        <pc:spChg chg="mod">
          <ac:chgData name="Weihua Hu" userId="9989cbae-e768-48b4-bcc8-7120afda6378" providerId="ADAL" clId="{A13F9EAD-9D4D-5043-881D-E986D88C8A8B}" dt="2021-02-09T05:33:02.824" v="26853" actId="692"/>
          <ac:spMkLst>
            <pc:docMk/>
            <pc:sldMk cId="2214503559" sldId="1847"/>
            <ac:spMk id="19" creationId="{1495C837-034E-2F4B-92BF-05A0D879D060}"/>
          </ac:spMkLst>
        </pc:spChg>
        <pc:spChg chg="mod">
          <ac:chgData name="Weihua Hu" userId="9989cbae-e768-48b4-bcc8-7120afda6378" providerId="ADAL" clId="{A13F9EAD-9D4D-5043-881D-E986D88C8A8B}" dt="2021-02-09T05:29:25.490" v="26782"/>
          <ac:spMkLst>
            <pc:docMk/>
            <pc:sldMk cId="2214503559" sldId="1847"/>
            <ac:spMk id="22" creationId="{8617E0A5-6A79-4D4A-8F95-E0DAFE267140}"/>
          </ac:spMkLst>
        </pc:spChg>
        <pc:spChg chg="mod">
          <ac:chgData name="Weihua Hu" userId="9989cbae-e768-48b4-bcc8-7120afda6378" providerId="ADAL" clId="{A13F9EAD-9D4D-5043-881D-E986D88C8A8B}" dt="2021-02-09T05:32:55.040" v="26852" actId="207"/>
          <ac:spMkLst>
            <pc:docMk/>
            <pc:sldMk cId="2214503559" sldId="1847"/>
            <ac:spMk id="23" creationId="{836046F6-9598-7145-B522-85B976022F86}"/>
          </ac:spMkLst>
        </pc:spChg>
        <pc:spChg chg="add mod">
          <ac:chgData name="Weihua Hu" userId="9989cbae-e768-48b4-bcc8-7120afda6378" providerId="ADAL" clId="{A13F9EAD-9D4D-5043-881D-E986D88C8A8B}" dt="2021-02-09T05:42:42.223" v="27220" actId="1035"/>
          <ac:spMkLst>
            <pc:docMk/>
            <pc:sldMk cId="2214503559" sldId="1847"/>
            <ac:spMk id="26" creationId="{B788560D-8018-9544-A06D-8021F5FF0219}"/>
          </ac:spMkLst>
        </pc:spChg>
        <pc:spChg chg="add mod">
          <ac:chgData name="Weihua Hu" userId="9989cbae-e768-48b4-bcc8-7120afda6378" providerId="ADAL" clId="{A13F9EAD-9D4D-5043-881D-E986D88C8A8B}" dt="2021-02-09T05:34:04.474" v="26860" actId="207"/>
          <ac:spMkLst>
            <pc:docMk/>
            <pc:sldMk cId="2214503559" sldId="1847"/>
            <ac:spMk id="27" creationId="{C765F831-E5EE-3249-84A5-D2BD8102ACF7}"/>
          </ac:spMkLst>
        </pc:spChg>
        <pc:spChg chg="add mod">
          <ac:chgData name="Weihua Hu" userId="9989cbae-e768-48b4-bcc8-7120afda6378" providerId="ADAL" clId="{A13F9EAD-9D4D-5043-881D-E986D88C8A8B}" dt="2021-02-09T05:34:04.474" v="26860" actId="207"/>
          <ac:spMkLst>
            <pc:docMk/>
            <pc:sldMk cId="2214503559" sldId="1847"/>
            <ac:spMk id="28" creationId="{D405320B-EFE8-DF44-9C25-9A0F8A1E5117}"/>
          </ac:spMkLst>
        </pc:spChg>
        <pc:spChg chg="add mod">
          <ac:chgData name="Weihua Hu" userId="9989cbae-e768-48b4-bcc8-7120afda6378" providerId="ADAL" clId="{A13F9EAD-9D4D-5043-881D-E986D88C8A8B}" dt="2021-02-09T05:34:04.474" v="26860" actId="207"/>
          <ac:spMkLst>
            <pc:docMk/>
            <pc:sldMk cId="2214503559" sldId="1847"/>
            <ac:spMk id="29" creationId="{099A1830-E72B-614B-83B4-95B1612BA626}"/>
          </ac:spMkLst>
        </pc:spChg>
        <pc:spChg chg="add mod">
          <ac:chgData name="Weihua Hu" userId="9989cbae-e768-48b4-bcc8-7120afda6378" providerId="ADAL" clId="{A13F9EAD-9D4D-5043-881D-E986D88C8A8B}" dt="2021-02-09T05:34:04.474" v="26860" actId="207"/>
          <ac:spMkLst>
            <pc:docMk/>
            <pc:sldMk cId="2214503559" sldId="1847"/>
            <ac:spMk id="30" creationId="{76A892D5-0F5F-8444-905A-9C162FB18945}"/>
          </ac:spMkLst>
        </pc:spChg>
        <pc:spChg chg="add mod">
          <ac:chgData name="Weihua Hu" userId="9989cbae-e768-48b4-bcc8-7120afda6378" providerId="ADAL" clId="{A13F9EAD-9D4D-5043-881D-E986D88C8A8B}" dt="2021-02-09T05:34:04.474" v="26860" actId="207"/>
          <ac:spMkLst>
            <pc:docMk/>
            <pc:sldMk cId="2214503559" sldId="1847"/>
            <ac:spMk id="31" creationId="{4830CBAF-CE36-3B41-93F0-5882C72A3FC0}"/>
          </ac:spMkLst>
        </pc:spChg>
        <pc:spChg chg="add mod">
          <ac:chgData name="Weihua Hu" userId="9989cbae-e768-48b4-bcc8-7120afda6378" providerId="ADAL" clId="{A13F9EAD-9D4D-5043-881D-E986D88C8A8B}" dt="2021-02-09T05:34:04.474" v="26860" actId="207"/>
          <ac:spMkLst>
            <pc:docMk/>
            <pc:sldMk cId="2214503559" sldId="1847"/>
            <ac:spMk id="32" creationId="{D2BC5D49-8781-4649-9357-46EB8E69C87E}"/>
          </ac:spMkLst>
        </pc:spChg>
        <pc:spChg chg="add mod">
          <ac:chgData name="Weihua Hu" userId="9989cbae-e768-48b4-bcc8-7120afda6378" providerId="ADAL" clId="{A13F9EAD-9D4D-5043-881D-E986D88C8A8B}" dt="2021-02-09T05:34:04.474" v="26860" actId="207"/>
          <ac:spMkLst>
            <pc:docMk/>
            <pc:sldMk cId="2214503559" sldId="1847"/>
            <ac:spMk id="33" creationId="{22BAFE88-0E28-1649-B79D-624A3ABE9CEA}"/>
          </ac:spMkLst>
        </pc:spChg>
        <pc:spChg chg="add mod">
          <ac:chgData name="Weihua Hu" userId="9989cbae-e768-48b4-bcc8-7120afda6378" providerId="ADAL" clId="{A13F9EAD-9D4D-5043-881D-E986D88C8A8B}" dt="2021-02-09T05:34:04.474" v="26860" actId="207"/>
          <ac:spMkLst>
            <pc:docMk/>
            <pc:sldMk cId="2214503559" sldId="1847"/>
            <ac:spMk id="34" creationId="{2E420209-6DEB-F84B-990D-94EDADBD19A6}"/>
          </ac:spMkLst>
        </pc:spChg>
        <pc:spChg chg="add mod">
          <ac:chgData name="Weihua Hu" userId="9989cbae-e768-48b4-bcc8-7120afda6378" providerId="ADAL" clId="{A13F9EAD-9D4D-5043-881D-E986D88C8A8B}" dt="2021-02-09T05:34:04.474" v="26860" actId="207"/>
          <ac:spMkLst>
            <pc:docMk/>
            <pc:sldMk cId="2214503559" sldId="1847"/>
            <ac:spMk id="35" creationId="{D4AFF0E2-55A3-654A-AF4C-0DA4757363B7}"/>
          </ac:spMkLst>
        </pc:spChg>
        <pc:spChg chg="add mod">
          <ac:chgData name="Weihua Hu" userId="9989cbae-e768-48b4-bcc8-7120afda6378" providerId="ADAL" clId="{A13F9EAD-9D4D-5043-881D-E986D88C8A8B}" dt="2021-02-09T05:34:04.474" v="26860" actId="207"/>
          <ac:spMkLst>
            <pc:docMk/>
            <pc:sldMk cId="2214503559" sldId="1847"/>
            <ac:spMk id="36" creationId="{51A076E2-E7CC-2E4A-B6BE-95625D134D38}"/>
          </ac:spMkLst>
        </pc:spChg>
        <pc:spChg chg="add mod">
          <ac:chgData name="Weihua Hu" userId="9989cbae-e768-48b4-bcc8-7120afda6378" providerId="ADAL" clId="{A13F9EAD-9D4D-5043-881D-E986D88C8A8B}" dt="2021-02-09T05:34:04.474" v="26860" actId="207"/>
          <ac:spMkLst>
            <pc:docMk/>
            <pc:sldMk cId="2214503559" sldId="1847"/>
            <ac:spMk id="37" creationId="{3C766DE0-9D39-1C40-B6F4-05200441860E}"/>
          </ac:spMkLst>
        </pc:spChg>
        <pc:spChg chg="add mod">
          <ac:chgData name="Weihua Hu" userId="9989cbae-e768-48b4-bcc8-7120afda6378" providerId="ADAL" clId="{A13F9EAD-9D4D-5043-881D-E986D88C8A8B}" dt="2021-02-09T05:34:04.474" v="26860" actId="207"/>
          <ac:spMkLst>
            <pc:docMk/>
            <pc:sldMk cId="2214503559" sldId="1847"/>
            <ac:spMk id="38" creationId="{F0C7415A-DC3B-CA46-8D35-9903ADB036F1}"/>
          </ac:spMkLst>
        </pc:spChg>
        <pc:spChg chg="add mod">
          <ac:chgData name="Weihua Hu" userId="9989cbae-e768-48b4-bcc8-7120afda6378" providerId="ADAL" clId="{A13F9EAD-9D4D-5043-881D-E986D88C8A8B}" dt="2021-02-09T05:34:04.474" v="26860" actId="207"/>
          <ac:spMkLst>
            <pc:docMk/>
            <pc:sldMk cId="2214503559" sldId="1847"/>
            <ac:spMk id="39" creationId="{CA814FD2-8BFE-DF44-A89E-C4311892DBA6}"/>
          </ac:spMkLst>
        </pc:spChg>
        <pc:spChg chg="add mod">
          <ac:chgData name="Weihua Hu" userId="9989cbae-e768-48b4-bcc8-7120afda6378" providerId="ADAL" clId="{A13F9EAD-9D4D-5043-881D-E986D88C8A8B}" dt="2021-02-09T05:34:04.474" v="26860" actId="207"/>
          <ac:spMkLst>
            <pc:docMk/>
            <pc:sldMk cId="2214503559" sldId="1847"/>
            <ac:spMk id="40" creationId="{DF8F6731-1D8C-984B-A48B-F2C69A173ABB}"/>
          </ac:spMkLst>
        </pc:spChg>
        <pc:spChg chg="add mod">
          <ac:chgData name="Weihua Hu" userId="9989cbae-e768-48b4-bcc8-7120afda6378" providerId="ADAL" clId="{A13F9EAD-9D4D-5043-881D-E986D88C8A8B}" dt="2021-02-09T05:34:13.888" v="26861" actId="692"/>
          <ac:spMkLst>
            <pc:docMk/>
            <pc:sldMk cId="2214503559" sldId="1847"/>
            <ac:spMk id="41" creationId="{A5A6A1D9-53D9-C348-8DC8-ACDD50C40175}"/>
          </ac:spMkLst>
        </pc:spChg>
        <pc:spChg chg="add del mod">
          <ac:chgData name="Weihua Hu" userId="9989cbae-e768-48b4-bcc8-7120afda6378" providerId="ADAL" clId="{A13F9EAD-9D4D-5043-881D-E986D88C8A8B}" dt="2021-02-09T05:31:29.107" v="26843" actId="478"/>
          <ac:spMkLst>
            <pc:docMk/>
            <pc:sldMk cId="2214503559" sldId="1847"/>
            <ac:spMk id="56" creationId="{6B2C14EA-406E-9240-BE92-4C27E2BF2B6B}"/>
          </ac:spMkLst>
        </pc:spChg>
        <pc:grpChg chg="add mod">
          <ac:chgData name="Weihua Hu" userId="9989cbae-e768-48b4-bcc8-7120afda6378" providerId="ADAL" clId="{A13F9EAD-9D4D-5043-881D-E986D88C8A8B}" dt="2021-02-09T05:42:42.223" v="27220" actId="1035"/>
          <ac:grpSpMkLst>
            <pc:docMk/>
            <pc:sldMk cId="2214503559" sldId="1847"/>
            <ac:grpSpMk id="8" creationId="{10287FF9-E938-0441-86CF-E1016525311E}"/>
          </ac:grpSpMkLst>
        </pc:grpChg>
        <pc:grpChg chg="add mod">
          <ac:chgData name="Weihua Hu" userId="9989cbae-e768-48b4-bcc8-7120afda6378" providerId="ADAL" clId="{A13F9EAD-9D4D-5043-881D-E986D88C8A8B}" dt="2021-02-09T05:42:42.223" v="27220" actId="1035"/>
          <ac:grpSpMkLst>
            <pc:docMk/>
            <pc:sldMk cId="2214503559" sldId="1847"/>
            <ac:grpSpMk id="16" creationId="{330598C5-D774-CF40-92E4-7E95EA921C6E}"/>
          </ac:grpSpMkLst>
        </pc:grpChg>
        <pc:grpChg chg="add mod">
          <ac:chgData name="Weihua Hu" userId="9989cbae-e768-48b4-bcc8-7120afda6378" providerId="ADAL" clId="{A13F9EAD-9D4D-5043-881D-E986D88C8A8B}" dt="2021-02-09T05:42:42.223" v="27220" actId="1035"/>
          <ac:grpSpMkLst>
            <pc:docMk/>
            <pc:sldMk cId="2214503559" sldId="1847"/>
            <ac:grpSpMk id="57" creationId="{3268A220-95DF-A943-8130-32F3B3EBFA75}"/>
          </ac:grpSpMkLst>
        </pc:grpChg>
        <pc:cxnChg chg="mod">
          <ac:chgData name="Weihua Hu" userId="9989cbae-e768-48b4-bcc8-7120afda6378" providerId="ADAL" clId="{A13F9EAD-9D4D-5043-881D-E986D88C8A8B}" dt="2021-02-09T05:29:25.490" v="26782"/>
          <ac:cxnSpMkLst>
            <pc:docMk/>
            <pc:sldMk cId="2214503559" sldId="1847"/>
            <ac:cxnSpMk id="12" creationId="{365D1BE7-5EF3-B547-A929-E18C74FACE55}"/>
          </ac:cxnSpMkLst>
        </pc:cxnChg>
        <pc:cxnChg chg="mod">
          <ac:chgData name="Weihua Hu" userId="9989cbae-e768-48b4-bcc8-7120afda6378" providerId="ADAL" clId="{A13F9EAD-9D4D-5043-881D-E986D88C8A8B}" dt="2021-02-09T05:29:25.490" v="26782"/>
          <ac:cxnSpMkLst>
            <pc:docMk/>
            <pc:sldMk cId="2214503559" sldId="1847"/>
            <ac:cxnSpMk id="13" creationId="{477242D3-F2FF-094F-89E0-F7B9FC6672F4}"/>
          </ac:cxnSpMkLst>
        </pc:cxnChg>
        <pc:cxnChg chg="mod">
          <ac:chgData name="Weihua Hu" userId="9989cbae-e768-48b4-bcc8-7120afda6378" providerId="ADAL" clId="{A13F9EAD-9D4D-5043-881D-E986D88C8A8B}" dt="2021-02-09T05:29:25.490" v="26782"/>
          <ac:cxnSpMkLst>
            <pc:docMk/>
            <pc:sldMk cId="2214503559" sldId="1847"/>
            <ac:cxnSpMk id="14" creationId="{589EA747-04B7-DF4A-8710-06A6E3AC582F}"/>
          </ac:cxnSpMkLst>
        </pc:cxnChg>
        <pc:cxnChg chg="mod">
          <ac:chgData name="Weihua Hu" userId="9989cbae-e768-48b4-bcc8-7120afda6378" providerId="ADAL" clId="{A13F9EAD-9D4D-5043-881D-E986D88C8A8B}" dt="2021-02-09T05:29:25.490" v="26782"/>
          <ac:cxnSpMkLst>
            <pc:docMk/>
            <pc:sldMk cId="2214503559" sldId="1847"/>
            <ac:cxnSpMk id="20" creationId="{60F9C69D-3325-6A42-8ED9-CC99A6810020}"/>
          </ac:cxnSpMkLst>
        </pc:cxnChg>
        <pc:cxnChg chg="mod">
          <ac:chgData name="Weihua Hu" userId="9989cbae-e768-48b4-bcc8-7120afda6378" providerId="ADAL" clId="{A13F9EAD-9D4D-5043-881D-E986D88C8A8B}" dt="2021-02-09T05:29:25.490" v="26782"/>
          <ac:cxnSpMkLst>
            <pc:docMk/>
            <pc:sldMk cId="2214503559" sldId="1847"/>
            <ac:cxnSpMk id="21" creationId="{BE041D05-215D-DA44-87C7-AEF1DCE4BAE9}"/>
          </ac:cxnSpMkLst>
        </pc:cxnChg>
        <pc:cxnChg chg="mod">
          <ac:chgData name="Weihua Hu" userId="9989cbae-e768-48b4-bcc8-7120afda6378" providerId="ADAL" clId="{A13F9EAD-9D4D-5043-881D-E986D88C8A8B}" dt="2021-02-09T05:29:25.490" v="26782"/>
          <ac:cxnSpMkLst>
            <pc:docMk/>
            <pc:sldMk cId="2214503559" sldId="1847"/>
            <ac:cxnSpMk id="24" creationId="{02FF462C-61E5-D84D-AAF9-FCBF881F3489}"/>
          </ac:cxnSpMkLst>
        </pc:cxnChg>
        <pc:cxnChg chg="mod">
          <ac:chgData name="Weihua Hu" userId="9989cbae-e768-48b4-bcc8-7120afda6378" providerId="ADAL" clId="{A13F9EAD-9D4D-5043-881D-E986D88C8A8B}" dt="2021-02-09T05:29:25.490" v="26782"/>
          <ac:cxnSpMkLst>
            <pc:docMk/>
            <pc:sldMk cId="2214503559" sldId="1847"/>
            <ac:cxnSpMk id="25" creationId="{D7E197C6-91E8-6948-A098-1E69B8263C15}"/>
          </ac:cxnSpMkLst>
        </pc:cxnChg>
        <pc:cxnChg chg="add mod">
          <ac:chgData name="Weihua Hu" userId="9989cbae-e768-48b4-bcc8-7120afda6378" providerId="ADAL" clId="{A13F9EAD-9D4D-5043-881D-E986D88C8A8B}" dt="2021-02-09T05:31:12.030" v="26839" actId="1076"/>
          <ac:cxnSpMkLst>
            <pc:docMk/>
            <pc:sldMk cId="2214503559" sldId="1847"/>
            <ac:cxnSpMk id="42" creationId="{6B15AA6E-06E9-6543-8ED1-C2ACFEEC002E}"/>
          </ac:cxnSpMkLst>
        </pc:cxnChg>
        <pc:cxnChg chg="add mod">
          <ac:chgData name="Weihua Hu" userId="9989cbae-e768-48b4-bcc8-7120afda6378" providerId="ADAL" clId="{A13F9EAD-9D4D-5043-881D-E986D88C8A8B}" dt="2021-02-09T05:31:12.030" v="26839" actId="1076"/>
          <ac:cxnSpMkLst>
            <pc:docMk/>
            <pc:sldMk cId="2214503559" sldId="1847"/>
            <ac:cxnSpMk id="43" creationId="{7C1128C8-4C7A-AA4B-A346-364229EADC9E}"/>
          </ac:cxnSpMkLst>
        </pc:cxnChg>
        <pc:cxnChg chg="add mod">
          <ac:chgData name="Weihua Hu" userId="9989cbae-e768-48b4-bcc8-7120afda6378" providerId="ADAL" clId="{A13F9EAD-9D4D-5043-881D-E986D88C8A8B}" dt="2021-02-09T05:31:12.030" v="26839" actId="1076"/>
          <ac:cxnSpMkLst>
            <pc:docMk/>
            <pc:sldMk cId="2214503559" sldId="1847"/>
            <ac:cxnSpMk id="44" creationId="{68624164-E2D7-2B47-A4C9-3FA1A1F67679}"/>
          </ac:cxnSpMkLst>
        </pc:cxnChg>
        <pc:cxnChg chg="add mod">
          <ac:chgData name="Weihua Hu" userId="9989cbae-e768-48b4-bcc8-7120afda6378" providerId="ADAL" clId="{A13F9EAD-9D4D-5043-881D-E986D88C8A8B}" dt="2021-02-09T05:31:12.030" v="26839" actId="1076"/>
          <ac:cxnSpMkLst>
            <pc:docMk/>
            <pc:sldMk cId="2214503559" sldId="1847"/>
            <ac:cxnSpMk id="45" creationId="{0AA351D9-B8E5-E341-A824-8DDE75DA44A3}"/>
          </ac:cxnSpMkLst>
        </pc:cxnChg>
        <pc:cxnChg chg="add mod">
          <ac:chgData name="Weihua Hu" userId="9989cbae-e768-48b4-bcc8-7120afda6378" providerId="ADAL" clId="{A13F9EAD-9D4D-5043-881D-E986D88C8A8B}" dt="2021-02-09T05:31:12.030" v="26839" actId="1076"/>
          <ac:cxnSpMkLst>
            <pc:docMk/>
            <pc:sldMk cId="2214503559" sldId="1847"/>
            <ac:cxnSpMk id="46" creationId="{E164E02A-C183-524A-BCDA-FF090FC3B743}"/>
          </ac:cxnSpMkLst>
        </pc:cxnChg>
        <pc:cxnChg chg="add mod">
          <ac:chgData name="Weihua Hu" userId="9989cbae-e768-48b4-bcc8-7120afda6378" providerId="ADAL" clId="{A13F9EAD-9D4D-5043-881D-E986D88C8A8B}" dt="2021-02-09T05:31:12.030" v="26839" actId="1076"/>
          <ac:cxnSpMkLst>
            <pc:docMk/>
            <pc:sldMk cId="2214503559" sldId="1847"/>
            <ac:cxnSpMk id="47" creationId="{99659B08-7C6C-8247-A51E-523C91E23A00}"/>
          </ac:cxnSpMkLst>
        </pc:cxnChg>
        <pc:cxnChg chg="add mod">
          <ac:chgData name="Weihua Hu" userId="9989cbae-e768-48b4-bcc8-7120afda6378" providerId="ADAL" clId="{A13F9EAD-9D4D-5043-881D-E986D88C8A8B}" dt="2021-02-09T05:31:12.030" v="26839" actId="1076"/>
          <ac:cxnSpMkLst>
            <pc:docMk/>
            <pc:sldMk cId="2214503559" sldId="1847"/>
            <ac:cxnSpMk id="48" creationId="{56BACB18-4C12-8647-8880-414E96E1FF3B}"/>
          </ac:cxnSpMkLst>
        </pc:cxnChg>
        <pc:cxnChg chg="add mod">
          <ac:chgData name="Weihua Hu" userId="9989cbae-e768-48b4-bcc8-7120afda6378" providerId="ADAL" clId="{A13F9EAD-9D4D-5043-881D-E986D88C8A8B}" dt="2021-02-09T05:31:12.030" v="26839" actId="1076"/>
          <ac:cxnSpMkLst>
            <pc:docMk/>
            <pc:sldMk cId="2214503559" sldId="1847"/>
            <ac:cxnSpMk id="49" creationId="{FA4C3CA4-F96E-C54C-92F0-6179A9C2BF7B}"/>
          </ac:cxnSpMkLst>
        </pc:cxnChg>
        <pc:cxnChg chg="add mod">
          <ac:chgData name="Weihua Hu" userId="9989cbae-e768-48b4-bcc8-7120afda6378" providerId="ADAL" clId="{A13F9EAD-9D4D-5043-881D-E986D88C8A8B}" dt="2021-02-09T05:31:12.030" v="26839" actId="1076"/>
          <ac:cxnSpMkLst>
            <pc:docMk/>
            <pc:sldMk cId="2214503559" sldId="1847"/>
            <ac:cxnSpMk id="50" creationId="{24AD4470-49F4-894A-9443-1DF46A8D8FE3}"/>
          </ac:cxnSpMkLst>
        </pc:cxnChg>
        <pc:cxnChg chg="add mod">
          <ac:chgData name="Weihua Hu" userId="9989cbae-e768-48b4-bcc8-7120afda6378" providerId="ADAL" clId="{A13F9EAD-9D4D-5043-881D-E986D88C8A8B}" dt="2021-02-09T05:31:12.030" v="26839" actId="1076"/>
          <ac:cxnSpMkLst>
            <pc:docMk/>
            <pc:sldMk cId="2214503559" sldId="1847"/>
            <ac:cxnSpMk id="51" creationId="{CC0592A7-269D-A445-BE3C-3E1067AADD7A}"/>
          </ac:cxnSpMkLst>
        </pc:cxnChg>
        <pc:cxnChg chg="add mod">
          <ac:chgData name="Weihua Hu" userId="9989cbae-e768-48b4-bcc8-7120afda6378" providerId="ADAL" clId="{A13F9EAD-9D4D-5043-881D-E986D88C8A8B}" dt="2021-02-09T05:31:12.030" v="26839" actId="1076"/>
          <ac:cxnSpMkLst>
            <pc:docMk/>
            <pc:sldMk cId="2214503559" sldId="1847"/>
            <ac:cxnSpMk id="52" creationId="{12A4AFD8-A23E-D140-AE59-4B1F3F5F70E3}"/>
          </ac:cxnSpMkLst>
        </pc:cxnChg>
        <pc:cxnChg chg="add mod">
          <ac:chgData name="Weihua Hu" userId="9989cbae-e768-48b4-bcc8-7120afda6378" providerId="ADAL" clId="{A13F9EAD-9D4D-5043-881D-E986D88C8A8B}" dt="2021-02-09T05:31:12.030" v="26839" actId="1076"/>
          <ac:cxnSpMkLst>
            <pc:docMk/>
            <pc:sldMk cId="2214503559" sldId="1847"/>
            <ac:cxnSpMk id="53" creationId="{B76481F2-93C1-D447-B517-139E75A152EF}"/>
          </ac:cxnSpMkLst>
        </pc:cxnChg>
        <pc:cxnChg chg="add mod">
          <ac:chgData name="Weihua Hu" userId="9989cbae-e768-48b4-bcc8-7120afda6378" providerId="ADAL" clId="{A13F9EAD-9D4D-5043-881D-E986D88C8A8B}" dt="2021-02-09T05:31:12.030" v="26839" actId="1076"/>
          <ac:cxnSpMkLst>
            <pc:docMk/>
            <pc:sldMk cId="2214503559" sldId="1847"/>
            <ac:cxnSpMk id="54" creationId="{AC64E078-7875-E842-9824-7F76079BB2CD}"/>
          </ac:cxnSpMkLst>
        </pc:cxnChg>
        <pc:cxnChg chg="add mod">
          <ac:chgData name="Weihua Hu" userId="9989cbae-e768-48b4-bcc8-7120afda6378" providerId="ADAL" clId="{A13F9EAD-9D4D-5043-881D-E986D88C8A8B}" dt="2021-02-09T05:31:12.030" v="26839" actId="1076"/>
          <ac:cxnSpMkLst>
            <pc:docMk/>
            <pc:sldMk cId="2214503559" sldId="1847"/>
            <ac:cxnSpMk id="55" creationId="{A8B0E996-0A4C-C740-B530-6FEB42C85722}"/>
          </ac:cxnSpMkLst>
        </pc:cxnChg>
      </pc:sldChg>
      <pc:sldChg chg="modSp new del mod">
        <pc:chgData name="Weihua Hu" userId="9989cbae-e768-48b4-bcc8-7120afda6378" providerId="ADAL" clId="{A13F9EAD-9D4D-5043-881D-E986D88C8A8B}" dt="2021-02-09T05:27:35.022" v="26683" actId="2696"/>
        <pc:sldMkLst>
          <pc:docMk/>
          <pc:sldMk cId="3538501106" sldId="1847"/>
        </pc:sldMkLst>
        <pc:spChg chg="mod">
          <ac:chgData name="Weihua Hu" userId="9989cbae-e768-48b4-bcc8-7120afda6378" providerId="ADAL" clId="{A13F9EAD-9D4D-5043-881D-E986D88C8A8B}" dt="2021-02-09T05:27:29.100" v="26682" actId="20577"/>
          <ac:spMkLst>
            <pc:docMk/>
            <pc:sldMk cId="3538501106" sldId="1847"/>
            <ac:spMk id="2" creationId="{8ACFC50A-247D-804F-A128-028825C471AE}"/>
          </ac:spMkLst>
        </pc:spChg>
      </pc:sldChg>
    </pc:docChg>
  </pc:docChgLst>
  <pc:docChgLst>
    <pc:chgData name="Matthew Jin" userId="fff1b255-dd34-4573-9ab0-746c763a9d45" providerId="ADAL" clId="{7D5C9191-10C8-6146-93F6-B35E6119BE29}"/>
    <pc:docChg chg="undo custSel addSld delSld modSld sldOrd">
      <pc:chgData name="Matthew Jin" userId="fff1b255-dd34-4573-9ab0-746c763a9d45" providerId="ADAL" clId="{7D5C9191-10C8-6146-93F6-B35E6119BE29}" dt="2023-10-12T06:17:40.690" v="388" actId="478"/>
      <pc:docMkLst>
        <pc:docMk/>
      </pc:docMkLst>
      <pc:sldChg chg="modSp mod">
        <pc:chgData name="Matthew Jin" userId="fff1b255-dd34-4573-9ab0-746c763a9d45" providerId="ADAL" clId="{7D5C9191-10C8-6146-93F6-B35E6119BE29}" dt="2023-10-12T06:17:20.984" v="387" actId="20577"/>
        <pc:sldMkLst>
          <pc:docMk/>
          <pc:sldMk cId="3765260418" sldId="1796"/>
        </pc:sldMkLst>
        <pc:spChg chg="mod">
          <ac:chgData name="Matthew Jin" userId="fff1b255-dd34-4573-9ab0-746c763a9d45" providerId="ADAL" clId="{7D5C9191-10C8-6146-93F6-B35E6119BE29}" dt="2023-10-12T06:17:20.984" v="387" actId="20577"/>
          <ac:spMkLst>
            <pc:docMk/>
            <pc:sldMk cId="3765260418" sldId="1796"/>
            <ac:spMk id="3" creationId="{FACA21FF-026F-4346-9CDE-247960F655A9}"/>
          </ac:spMkLst>
        </pc:spChg>
      </pc:sldChg>
      <pc:sldChg chg="delSp mod">
        <pc:chgData name="Matthew Jin" userId="fff1b255-dd34-4573-9ab0-746c763a9d45" providerId="ADAL" clId="{7D5C9191-10C8-6146-93F6-B35E6119BE29}" dt="2023-10-12T06:17:40.690" v="388" actId="478"/>
        <pc:sldMkLst>
          <pc:docMk/>
          <pc:sldMk cId="4031732120" sldId="1798"/>
        </pc:sldMkLst>
        <pc:spChg chg="del">
          <ac:chgData name="Matthew Jin" userId="fff1b255-dd34-4573-9ab0-746c763a9d45" providerId="ADAL" clId="{7D5C9191-10C8-6146-93F6-B35E6119BE29}" dt="2023-10-12T06:17:40.690" v="388" actId="478"/>
          <ac:spMkLst>
            <pc:docMk/>
            <pc:sldMk cId="4031732120" sldId="1798"/>
            <ac:spMk id="8" creationId="{00000000-0000-0000-0000-000000000000}"/>
          </ac:spMkLst>
        </pc:spChg>
      </pc:sldChg>
      <pc:sldChg chg="modSp mod">
        <pc:chgData name="Matthew Jin" userId="fff1b255-dd34-4573-9ab0-746c763a9d45" providerId="ADAL" clId="{7D5C9191-10C8-6146-93F6-B35E6119BE29}" dt="2023-10-12T06:07:45.466" v="381" actId="20577"/>
        <pc:sldMkLst>
          <pc:docMk/>
          <pc:sldMk cId="2270503512" sldId="1822"/>
        </pc:sldMkLst>
        <pc:spChg chg="mod">
          <ac:chgData name="Matthew Jin" userId="fff1b255-dd34-4573-9ab0-746c763a9d45" providerId="ADAL" clId="{7D5C9191-10C8-6146-93F6-B35E6119BE29}" dt="2023-10-12T06:07:45.466" v="381" actId="20577"/>
          <ac:spMkLst>
            <pc:docMk/>
            <pc:sldMk cId="2270503512" sldId="1822"/>
            <ac:spMk id="3" creationId="{000B778C-A770-3048-BBB4-607B2C618E40}"/>
          </ac:spMkLst>
        </pc:spChg>
      </pc:sldChg>
      <pc:sldChg chg="modSp mod">
        <pc:chgData name="Matthew Jin" userId="fff1b255-dd34-4573-9ab0-746c763a9d45" providerId="ADAL" clId="{7D5C9191-10C8-6146-93F6-B35E6119BE29}" dt="2023-10-12T06:09:31.571" v="384" actId="113"/>
        <pc:sldMkLst>
          <pc:docMk/>
          <pc:sldMk cId="390510241" sldId="1823"/>
        </pc:sldMkLst>
        <pc:spChg chg="mod">
          <ac:chgData name="Matthew Jin" userId="fff1b255-dd34-4573-9ab0-746c763a9d45" providerId="ADAL" clId="{7D5C9191-10C8-6146-93F6-B35E6119BE29}" dt="2023-10-12T06:09:31.571" v="384" actId="113"/>
          <ac:spMkLst>
            <pc:docMk/>
            <pc:sldMk cId="390510241" sldId="1823"/>
            <ac:spMk id="3" creationId="{685B03FE-593C-6F4D-BD94-6858E59AEC9D}"/>
          </ac:spMkLst>
        </pc:spChg>
      </pc:sldChg>
      <pc:sldChg chg="modSp mod ord">
        <pc:chgData name="Matthew Jin" userId="fff1b255-dd34-4573-9ab0-746c763a9d45" providerId="ADAL" clId="{7D5C9191-10C8-6146-93F6-B35E6119BE29}" dt="2023-10-12T04:33:06.918" v="6" actId="20577"/>
        <pc:sldMkLst>
          <pc:docMk/>
          <pc:sldMk cId="146090168" sldId="1851"/>
        </pc:sldMkLst>
        <pc:spChg chg="mod">
          <ac:chgData name="Matthew Jin" userId="fff1b255-dd34-4573-9ab0-746c763a9d45" providerId="ADAL" clId="{7D5C9191-10C8-6146-93F6-B35E6119BE29}" dt="2023-10-12T04:33:06.918" v="6" actId="20577"/>
          <ac:spMkLst>
            <pc:docMk/>
            <pc:sldMk cId="146090168" sldId="1851"/>
            <ac:spMk id="3" creationId="{594D841D-8BC1-2E89-7D58-87B89C7F2F8A}"/>
          </ac:spMkLst>
        </pc:spChg>
      </pc:sldChg>
      <pc:sldChg chg="del">
        <pc:chgData name="Matthew Jin" userId="fff1b255-dd34-4573-9ab0-746c763a9d45" providerId="ADAL" clId="{7D5C9191-10C8-6146-93F6-B35E6119BE29}" dt="2023-10-12T03:39:23.461" v="0" actId="2696"/>
        <pc:sldMkLst>
          <pc:docMk/>
          <pc:sldMk cId="226514597" sldId="1852"/>
        </pc:sldMkLst>
      </pc:sldChg>
      <pc:sldChg chg="modSp add mod">
        <pc:chgData name="Matthew Jin" userId="fff1b255-dd34-4573-9ab0-746c763a9d45" providerId="ADAL" clId="{7D5C9191-10C8-6146-93F6-B35E6119BE29}" dt="2023-10-12T04:37:40.176" v="379" actId="20577"/>
        <pc:sldMkLst>
          <pc:docMk/>
          <pc:sldMk cId="4184610358" sldId="1852"/>
        </pc:sldMkLst>
        <pc:spChg chg="mod">
          <ac:chgData name="Matthew Jin" userId="fff1b255-dd34-4573-9ab0-746c763a9d45" providerId="ADAL" clId="{7D5C9191-10C8-6146-93F6-B35E6119BE29}" dt="2023-10-12T04:37:40.176" v="379" actId="20577"/>
          <ac:spMkLst>
            <pc:docMk/>
            <pc:sldMk cId="4184610358" sldId="1852"/>
            <ac:spMk id="3" creationId="{CE510082-F9AA-1150-0BA9-50AE448250B1}"/>
          </ac:spMkLst>
        </pc:spChg>
      </pc:sldChg>
    </pc:docChg>
  </pc:docChgLst>
  <pc:docChgLst>
    <pc:chgData name="Jingjing Tian" userId="S::jtian97@stanford.edu::277248db-5c24-4bd0-9467-ffd54246f7eb" providerId="AD" clId="Web-{8EC9FFFD-D806-877A-85FA-DE3DA185480E}"/>
    <pc:docChg chg="modSld">
      <pc:chgData name="Jingjing Tian" userId="S::jtian97@stanford.edu::277248db-5c24-4bd0-9467-ffd54246f7eb" providerId="AD" clId="Web-{8EC9FFFD-D806-877A-85FA-DE3DA185480E}" dt="2021-01-15T03:28:23.687" v="0" actId="14100"/>
      <pc:docMkLst>
        <pc:docMk/>
      </pc:docMkLst>
      <pc:sldChg chg="modSp">
        <pc:chgData name="Jingjing Tian" userId="S::jtian97@stanford.edu::277248db-5c24-4bd0-9467-ffd54246f7eb" providerId="AD" clId="Web-{8EC9FFFD-D806-877A-85FA-DE3DA185480E}" dt="2021-01-15T03:28:23.687" v="0" actId="14100"/>
        <pc:sldMkLst>
          <pc:docMk/>
          <pc:sldMk cId="214171071" sldId="258"/>
        </pc:sldMkLst>
        <pc:spChg chg="mod">
          <ac:chgData name="Jingjing Tian" userId="S::jtian97@stanford.edu::277248db-5c24-4bd0-9467-ffd54246f7eb" providerId="AD" clId="Web-{8EC9FFFD-D806-877A-85FA-DE3DA185480E}" dt="2021-01-15T03:28:23.687" v="0" actId="14100"/>
          <ac:spMkLst>
            <pc:docMk/>
            <pc:sldMk cId="214171071" sldId="258"/>
            <ac:spMk id="15" creationId="{00000000-0000-0000-0000-000000000000}"/>
          </ac:spMkLst>
        </pc:spChg>
      </pc:sldChg>
    </pc:docChg>
  </pc:docChgLst>
  <pc:docChgLst>
    <pc:chgData name="Charilaos I. Kanatsoulis" userId="S::harilaos@stanford.edu::030ec4ea-53c0-4988-b931-860f83415eb2" providerId="AD" clId="Web-{8D5167BB-600A-1F87-7133-1D948C9D60C8}"/>
    <pc:docChg chg="modSld">
      <pc:chgData name="Charilaos I. Kanatsoulis" userId="S::harilaos@stanford.edu::030ec4ea-53c0-4988-b931-860f83415eb2" providerId="AD" clId="Web-{8D5167BB-600A-1F87-7133-1D948C9D60C8}" dt="2024-10-09T16:57:21.021" v="12" actId="20577"/>
      <pc:docMkLst>
        <pc:docMk/>
      </pc:docMkLst>
      <pc:sldChg chg="modSp">
        <pc:chgData name="Charilaos I. Kanatsoulis" userId="S::harilaos@stanford.edu::030ec4ea-53c0-4988-b931-860f83415eb2" providerId="AD" clId="Web-{8D5167BB-600A-1F87-7133-1D948C9D60C8}" dt="2024-10-09T16:57:21.021" v="12" actId="20577"/>
        <pc:sldMkLst>
          <pc:docMk/>
          <pc:sldMk cId="146090168" sldId="1851"/>
        </pc:sldMkLst>
        <pc:spChg chg="mod">
          <ac:chgData name="Charilaos I. Kanatsoulis" userId="S::harilaos@stanford.edu::030ec4ea-53c0-4988-b931-860f83415eb2" providerId="AD" clId="Web-{8D5167BB-600A-1F87-7133-1D948C9D60C8}" dt="2024-10-09T16:57:21.021" v="12" actId="20577"/>
          <ac:spMkLst>
            <pc:docMk/>
            <pc:sldMk cId="146090168" sldId="1851"/>
            <ac:spMk id="3" creationId="{594D841D-8BC1-2E89-7D58-87B89C7F2F8A}"/>
          </ac:spMkLst>
        </pc:spChg>
        <pc:spChg chg="mod">
          <ac:chgData name="Charilaos I. Kanatsoulis" userId="S::harilaos@stanford.edu::030ec4ea-53c0-4988-b931-860f83415eb2" providerId="AD" clId="Web-{8D5167BB-600A-1F87-7133-1D948C9D60C8}" dt="2024-10-09T16:46:08.949" v="8" actId="20577"/>
          <ac:spMkLst>
            <pc:docMk/>
            <pc:sldMk cId="146090168" sldId="1851"/>
            <ac:spMk id="7" creationId="{00000000-0000-0000-0000-000000000000}"/>
          </ac:spMkLst>
        </pc:spChg>
      </pc:sldChg>
    </pc:docChg>
  </pc:docChgLst>
  <pc:docChgLst>
    <pc:chgData name="Div Garg" userId="S::divgarg@stanford.edu::dbcd3206-e8fd-4b01-ba91-6df9ed5a1e29" providerId="AD" clId="Web-{6CC9D47A-E4F8-5269-DD4E-FB63D62BDBF7}"/>
    <pc:docChg chg="modSld">
      <pc:chgData name="Div Garg" userId="S::divgarg@stanford.edu::dbcd3206-e8fd-4b01-ba91-6df9ed5a1e29" providerId="AD" clId="Web-{6CC9D47A-E4F8-5269-DD4E-FB63D62BDBF7}" dt="2021-02-08T23:09:58.789" v="11" actId="20577"/>
      <pc:docMkLst>
        <pc:docMk/>
      </pc:docMkLst>
      <pc:sldChg chg="modSp">
        <pc:chgData name="Div Garg" userId="S::divgarg@stanford.edu::dbcd3206-e8fd-4b01-ba91-6df9ed5a1e29" providerId="AD" clId="Web-{6CC9D47A-E4F8-5269-DD4E-FB63D62BDBF7}" dt="2021-02-08T23:09:58.789" v="11" actId="20577"/>
        <pc:sldMkLst>
          <pc:docMk/>
          <pc:sldMk cId="790820174" sldId="1723"/>
        </pc:sldMkLst>
        <pc:spChg chg="mod">
          <ac:chgData name="Div Garg" userId="S::divgarg@stanford.edu::dbcd3206-e8fd-4b01-ba91-6df9ed5a1e29" providerId="AD" clId="Web-{6CC9D47A-E4F8-5269-DD4E-FB63D62BDBF7}" dt="2021-02-08T23:09:58.789" v="11" actId="20577"/>
          <ac:spMkLst>
            <pc:docMk/>
            <pc:sldMk cId="790820174" sldId="1723"/>
            <ac:spMk id="3" creationId="{A52C8611-63D8-4942-97B3-1F19B9A4FB70}"/>
          </ac:spMkLst>
        </pc:spChg>
      </pc:sldChg>
    </pc:docChg>
  </pc:docChgLst>
  <pc:docChgLst>
    <pc:chgData name="Rex Ying" userId="S::rexying@stanford.edu::c1aafaac-fe30-43a8-b002-cbb5e18a35eb" providerId="AD" clId="Web-{00EB8BAF-9F19-2C7E-4FB3-A95F740B4603}"/>
    <pc:docChg chg="modSld">
      <pc:chgData name="Rex Ying" userId="S::rexying@stanford.edu::c1aafaac-fe30-43a8-b002-cbb5e18a35eb" providerId="AD" clId="Web-{00EB8BAF-9F19-2C7E-4FB3-A95F740B4603}" dt="2021-01-12T22:57:07.422" v="1" actId="20577"/>
      <pc:docMkLst>
        <pc:docMk/>
      </pc:docMkLst>
      <pc:sldChg chg="modSp">
        <pc:chgData name="Rex Ying" userId="S::rexying@stanford.edu::c1aafaac-fe30-43a8-b002-cbb5e18a35eb" providerId="AD" clId="Web-{00EB8BAF-9F19-2C7E-4FB3-A95F740B4603}" dt="2021-01-12T22:57:07.422" v="1" actId="20577"/>
        <pc:sldMkLst>
          <pc:docMk/>
          <pc:sldMk cId="0" sldId="256"/>
        </pc:sldMkLst>
        <pc:spChg chg="mod">
          <ac:chgData name="Rex Ying" userId="S::rexying@stanford.edu::c1aafaac-fe30-43a8-b002-cbb5e18a35eb" providerId="AD" clId="Web-{00EB8BAF-9F19-2C7E-4FB3-A95F740B4603}" dt="2021-01-12T22:57:07.422" v="1" actId="20577"/>
          <ac:spMkLst>
            <pc:docMk/>
            <pc:sldMk cId="0" sldId="256"/>
            <ac:spMk id="2" creationId="{00000000-0000-0000-0000-000000000000}"/>
          </ac:spMkLst>
        </pc:spChg>
      </pc:sldChg>
    </pc:docChg>
  </pc:docChgLst>
  <pc:docChgLst>
    <pc:chgData name="Guest User" userId="S::urn:spo:anon#855c87dd56bb8cb2c3573cd34eb182dda0752aa54fa972288040490b377f33bb::" providerId="AD" clId="Web-{1B5BE322-6330-2B3B-0761-6E38E5240138}"/>
    <pc:docChg chg="modSld">
      <pc:chgData name="Guest User" userId="S::urn:spo:anon#855c87dd56bb8cb2c3573cd34eb182dda0752aa54fa972288040490b377f33bb::" providerId="AD" clId="Web-{1B5BE322-6330-2B3B-0761-6E38E5240138}" dt="2021-01-12T23:19:54.087" v="2" actId="20577"/>
      <pc:docMkLst>
        <pc:docMk/>
      </pc:docMkLst>
      <pc:sldChg chg="modSp">
        <pc:chgData name="Guest User" userId="S::urn:spo:anon#855c87dd56bb8cb2c3573cd34eb182dda0752aa54fa972288040490b377f33bb::" providerId="AD" clId="Web-{1B5BE322-6330-2B3B-0761-6E38E5240138}" dt="2021-01-12T23:19:54.087" v="2" actId="20577"/>
        <pc:sldMkLst>
          <pc:docMk/>
          <pc:sldMk cId="0" sldId="256"/>
        </pc:sldMkLst>
        <pc:spChg chg="mod">
          <ac:chgData name="Guest User" userId="S::urn:spo:anon#855c87dd56bb8cb2c3573cd34eb182dda0752aa54fa972288040490b377f33bb::" providerId="AD" clId="Web-{1B5BE322-6330-2B3B-0761-6E38E5240138}" dt="2021-01-12T23:19:54.087" v="2" actId="20577"/>
          <ac:spMkLst>
            <pc:docMk/>
            <pc:sldMk cId="0" sldId="256"/>
            <ac:spMk id="2" creationId="{00000000-0000-0000-0000-000000000000}"/>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3170238" cy="479425"/>
          </a:xfrm>
          <a:prstGeom prst="rect">
            <a:avLst/>
          </a:prstGeom>
        </p:spPr>
        <p:txBody>
          <a:bodyPr vert="horz" lIns="91430" tIns="45715" rIns="91430" bIns="45715" rtlCol="0"/>
          <a:lstStyle>
            <a:lvl1pPr algn="l">
              <a:defRPr sz="1200"/>
            </a:lvl1pPr>
          </a:lstStyle>
          <a:p>
            <a:endParaRPr lang="en-US"/>
          </a:p>
        </p:txBody>
      </p:sp>
      <p:sp>
        <p:nvSpPr>
          <p:cNvPr id="3" name="Date Placeholder 2"/>
          <p:cNvSpPr>
            <a:spLocks noGrp="1"/>
          </p:cNvSpPr>
          <p:nvPr>
            <p:ph type="dt" sz="quarter" idx="1"/>
          </p:nvPr>
        </p:nvSpPr>
        <p:spPr>
          <a:xfrm>
            <a:off x="4143375" y="1"/>
            <a:ext cx="3170238" cy="479425"/>
          </a:xfrm>
          <a:prstGeom prst="rect">
            <a:avLst/>
          </a:prstGeom>
        </p:spPr>
        <p:txBody>
          <a:bodyPr vert="horz" lIns="91430" tIns="45715" rIns="91430" bIns="45715" rtlCol="0"/>
          <a:lstStyle>
            <a:lvl1pPr algn="r">
              <a:defRPr sz="1200"/>
            </a:lvl1pPr>
          </a:lstStyle>
          <a:p>
            <a:fld id="{D3E28C4F-4FE9-4D22-93D8-487A4D01D983}" type="datetimeFigureOut">
              <a:rPr lang="en-US" smtClean="0"/>
              <a:pPr/>
              <a:t>10/10/2024</a:t>
            </a:fld>
            <a:endParaRPr lang="en-US"/>
          </a:p>
        </p:txBody>
      </p:sp>
      <p:sp>
        <p:nvSpPr>
          <p:cNvPr id="4" name="Footer Placeholder 3"/>
          <p:cNvSpPr>
            <a:spLocks noGrp="1"/>
          </p:cNvSpPr>
          <p:nvPr>
            <p:ph type="ftr" sz="quarter" idx="2"/>
          </p:nvPr>
        </p:nvSpPr>
        <p:spPr>
          <a:xfrm>
            <a:off x="1" y="9120189"/>
            <a:ext cx="3170238" cy="479425"/>
          </a:xfrm>
          <a:prstGeom prst="rect">
            <a:avLst/>
          </a:prstGeom>
        </p:spPr>
        <p:txBody>
          <a:bodyPr vert="horz" lIns="91430" tIns="45715" rIns="91430" bIns="45715" rtlCol="0" anchor="b"/>
          <a:lstStyle>
            <a:lvl1pPr algn="l">
              <a:defRPr sz="1200"/>
            </a:lvl1pPr>
          </a:lstStyle>
          <a:p>
            <a:endParaRPr lang="en-US"/>
          </a:p>
        </p:txBody>
      </p:sp>
      <p:sp>
        <p:nvSpPr>
          <p:cNvPr id="5" name="Slide Number Placeholder 4"/>
          <p:cNvSpPr>
            <a:spLocks noGrp="1"/>
          </p:cNvSpPr>
          <p:nvPr>
            <p:ph type="sldNum" sz="quarter" idx="3"/>
          </p:nvPr>
        </p:nvSpPr>
        <p:spPr>
          <a:xfrm>
            <a:off x="4143375" y="9120189"/>
            <a:ext cx="3170238" cy="479425"/>
          </a:xfrm>
          <a:prstGeom prst="rect">
            <a:avLst/>
          </a:prstGeom>
        </p:spPr>
        <p:txBody>
          <a:bodyPr vert="horz" lIns="91430" tIns="45715" rIns="91430" bIns="45715" rtlCol="0" anchor="b"/>
          <a:lstStyle>
            <a:lvl1pPr algn="r">
              <a:defRPr sz="1200"/>
            </a:lvl1pPr>
          </a:lstStyle>
          <a:p>
            <a:fld id="{BD5F390F-F66B-4732-9C46-6C80D0575FA0}" type="slidenum">
              <a:rPr lang="en-US" smtClean="0"/>
              <a:pPr/>
              <a:t>‹#›</a:t>
            </a:fld>
            <a:endParaRPr lang="en-US"/>
          </a:p>
        </p:txBody>
      </p:sp>
    </p:spTree>
    <p:extLst>
      <p:ext uri="{BB962C8B-B14F-4D97-AF65-F5344CB8AC3E}">
        <p14:creationId xmlns:p14="http://schemas.microsoft.com/office/powerpoint/2010/main" val="7064960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169920" cy="480060"/>
          </a:xfrm>
          <a:prstGeom prst="rect">
            <a:avLst/>
          </a:prstGeom>
        </p:spPr>
        <p:txBody>
          <a:bodyPr vert="horz" lIns="96651" tIns="48326" rIns="96651" bIns="48326" rtlCol="0"/>
          <a:lstStyle>
            <a:lvl1pPr algn="l">
              <a:defRPr sz="1300"/>
            </a:lvl1pPr>
          </a:lstStyle>
          <a:p>
            <a:endParaRPr lang="en-US"/>
          </a:p>
        </p:txBody>
      </p:sp>
      <p:sp>
        <p:nvSpPr>
          <p:cNvPr id="3" name="Date Placeholder 2"/>
          <p:cNvSpPr>
            <a:spLocks noGrp="1"/>
          </p:cNvSpPr>
          <p:nvPr>
            <p:ph type="dt" idx="1"/>
          </p:nvPr>
        </p:nvSpPr>
        <p:spPr>
          <a:xfrm>
            <a:off x="4143587" y="1"/>
            <a:ext cx="3169920" cy="480060"/>
          </a:xfrm>
          <a:prstGeom prst="rect">
            <a:avLst/>
          </a:prstGeom>
        </p:spPr>
        <p:txBody>
          <a:bodyPr vert="horz" lIns="96651" tIns="48326" rIns="96651" bIns="48326" rtlCol="0"/>
          <a:lstStyle>
            <a:lvl1pPr algn="r">
              <a:defRPr sz="1300"/>
            </a:lvl1pPr>
          </a:lstStyle>
          <a:p>
            <a:fld id="{EE18CB36-612C-4E4A-AC83-E89476AEC2BF}" type="datetimeFigureOut">
              <a:rPr lang="en-US" smtClean="0"/>
              <a:pPr/>
              <a:t>10/10/2024</a:t>
            </a:fld>
            <a:endParaRPr lang="en-US"/>
          </a:p>
        </p:txBody>
      </p:sp>
      <p:sp>
        <p:nvSpPr>
          <p:cNvPr id="4" name="Slide Image Placeholder 3"/>
          <p:cNvSpPr>
            <a:spLocks noGrp="1" noRot="1" noChangeAspect="1"/>
          </p:cNvSpPr>
          <p:nvPr>
            <p:ph type="sldImg" idx="2"/>
          </p:nvPr>
        </p:nvSpPr>
        <p:spPr>
          <a:xfrm>
            <a:off x="1257300" y="720725"/>
            <a:ext cx="4800600" cy="3600450"/>
          </a:xfrm>
          <a:prstGeom prst="rect">
            <a:avLst/>
          </a:prstGeom>
          <a:noFill/>
          <a:ln w="12700">
            <a:solidFill>
              <a:prstClr val="black"/>
            </a:solidFill>
          </a:ln>
        </p:spPr>
        <p:txBody>
          <a:bodyPr vert="horz" lIns="96651" tIns="48326" rIns="96651" bIns="48326" rtlCol="0" anchor="ctr"/>
          <a:lstStyle/>
          <a:p>
            <a:endParaRPr lang="en-US"/>
          </a:p>
        </p:txBody>
      </p:sp>
      <p:sp>
        <p:nvSpPr>
          <p:cNvPr id="5" name="Notes Placeholder 4"/>
          <p:cNvSpPr>
            <a:spLocks noGrp="1"/>
          </p:cNvSpPr>
          <p:nvPr>
            <p:ph type="body" sz="quarter" idx="3"/>
          </p:nvPr>
        </p:nvSpPr>
        <p:spPr>
          <a:xfrm>
            <a:off x="731521" y="4560571"/>
            <a:ext cx="5852160" cy="4320540"/>
          </a:xfrm>
          <a:prstGeom prst="rect">
            <a:avLst/>
          </a:prstGeom>
        </p:spPr>
        <p:txBody>
          <a:bodyPr vert="horz" lIns="96651" tIns="48326" rIns="96651" bIns="48326"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5"/>
            <a:ext cx="3169920" cy="480060"/>
          </a:xfrm>
          <a:prstGeom prst="rect">
            <a:avLst/>
          </a:prstGeom>
        </p:spPr>
        <p:txBody>
          <a:bodyPr vert="horz" lIns="96651" tIns="48326" rIns="96651" bIns="48326"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5"/>
            <a:ext cx="3169920" cy="480060"/>
          </a:xfrm>
          <a:prstGeom prst="rect">
            <a:avLst/>
          </a:prstGeom>
        </p:spPr>
        <p:txBody>
          <a:bodyPr vert="horz" lIns="96651" tIns="48326" rIns="96651" bIns="48326" rtlCol="0" anchor="b"/>
          <a:lstStyle>
            <a:lvl1pPr algn="r">
              <a:defRPr sz="1300"/>
            </a:lvl1pPr>
          </a:lstStyle>
          <a:p>
            <a:fld id="{EE707532-839C-41A2-9E71-D5288AEAE66A}" type="slidenum">
              <a:rPr lang="en-US" smtClean="0"/>
              <a:pPr/>
              <a:t>‹#›</a:t>
            </a:fld>
            <a:endParaRPr lang="en-US"/>
          </a:p>
        </p:txBody>
      </p:sp>
    </p:spTree>
    <p:extLst>
      <p:ext uri="{BB962C8B-B14F-4D97-AF65-F5344CB8AC3E}">
        <p14:creationId xmlns:p14="http://schemas.microsoft.com/office/powerpoint/2010/main" val="27866497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E707532-839C-41A2-9E71-D5288AEAE66A}" type="slidenum">
              <a:rPr lang="en-US" smtClean="0"/>
              <a:pPr/>
              <a:t>2</a:t>
            </a:fld>
            <a:endParaRPr lang="en-US"/>
          </a:p>
        </p:txBody>
      </p:sp>
    </p:spTree>
    <p:extLst>
      <p:ext uri="{BB962C8B-B14F-4D97-AF65-F5344CB8AC3E}">
        <p14:creationId xmlns:p14="http://schemas.microsoft.com/office/powerpoint/2010/main" val="8993039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At least two modalities of information</a:t>
            </a:r>
          </a:p>
          <a:p>
            <a:endParaRPr lang="en-US">
              <a:ea typeface="Calibri"/>
              <a:cs typeface="Calibri"/>
            </a:endParaRPr>
          </a:p>
          <a:p>
            <a:r>
              <a:rPr lang="en-US">
                <a:ea typeface="Calibri"/>
                <a:cs typeface="Calibri"/>
              </a:rPr>
              <a:t>Although we know pretty well how to process the entity level information, processing the graph structure is way more complex. </a:t>
            </a:r>
          </a:p>
        </p:txBody>
      </p:sp>
      <p:sp>
        <p:nvSpPr>
          <p:cNvPr id="4" name="Slide Number Placeholder 3"/>
          <p:cNvSpPr>
            <a:spLocks noGrp="1"/>
          </p:cNvSpPr>
          <p:nvPr>
            <p:ph type="sldNum" sz="quarter" idx="10"/>
          </p:nvPr>
        </p:nvSpPr>
        <p:spPr/>
        <p:txBody>
          <a:bodyPr/>
          <a:lstStyle/>
          <a:p>
            <a:fld id="{77E1CAEB-67AD-458E-B98A-1074D66B1EF8}" type="slidenum">
              <a:rPr lang="en-US" smtClean="0"/>
              <a:t>5</a:t>
            </a:fld>
            <a:endParaRPr lang="en-US"/>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2069464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Borrowed this slide from the first lecture</a:t>
            </a:r>
            <a:endParaRPr lang="en-US" dirty="0"/>
          </a:p>
          <a:p>
            <a:endParaRPr lang="en-US" dirty="0">
              <a:cs typeface="Calibri"/>
            </a:endParaRPr>
          </a:p>
          <a:p>
            <a:r>
              <a:rPr lang="en-US"/>
              <a:t>The graph is an abstract structure and there is no canonical order of the nodes which makes things complicated. Why? Because there is a combinatorial number of ways I can represent a </a:t>
            </a:r>
          </a:p>
          <a:p>
            <a:endParaRPr lang="en-US">
              <a:ea typeface="Calibri"/>
              <a:cs typeface="Calibri"/>
            </a:endParaRPr>
          </a:p>
        </p:txBody>
      </p:sp>
      <p:sp>
        <p:nvSpPr>
          <p:cNvPr id="4" name="Slide Number Placeholder 3"/>
          <p:cNvSpPr>
            <a:spLocks noGrp="1"/>
          </p:cNvSpPr>
          <p:nvPr>
            <p:ph type="sldNum" sz="quarter" idx="10"/>
          </p:nvPr>
        </p:nvSpPr>
        <p:spPr/>
        <p:txBody>
          <a:bodyPr/>
          <a:lstStyle/>
          <a:p>
            <a:fld id="{77E1CAEB-67AD-458E-B98A-1074D66B1EF8}" type="slidenum">
              <a:rPr lang="en-US" smtClean="0"/>
              <a:t>6</a:t>
            </a:fld>
            <a:endParaRPr lang="en-US"/>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7299773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a:ea typeface="ＭＳ Ｐゴシック"/>
                <a:cs typeface="Calibri"/>
              </a:rPr>
              <a:t>In todays lecture we will analyze the ability of GNNs to effectively process the graph structure and answer. </a:t>
            </a:r>
            <a:endParaRPr lang="ja-JP" altLang="en-US">
              <a:ea typeface="ＭＳ Ｐゴシック" panose="020B0600070205080204" pitchFamily="34" charset="-128"/>
              <a:cs typeface="Calibri"/>
            </a:endParaRPr>
          </a:p>
          <a:p>
            <a:endParaRPr lang="ja-JP" altLang="en-US">
              <a:ea typeface="ＭＳ Ｐゴシック"/>
              <a:cs typeface="Calibri"/>
            </a:endParaRPr>
          </a:p>
          <a:p>
            <a:r>
              <a:rPr lang="ja-JP" altLang="en-US">
                <a:ea typeface="ＭＳ Ｐゴシック"/>
                <a:cs typeface="Calibri"/>
              </a:rPr>
              <a:t>We will actually formalize this abstact question and discuss the expressive power in terms of the ability of a GNN to distinguish different graph structures?</a:t>
            </a:r>
          </a:p>
          <a:p>
            <a:endParaRPr lang="ja-JP" altLang="en-US">
              <a:ea typeface="ＭＳ Ｐゴシック"/>
              <a:cs typeface="Calibri"/>
            </a:endParaRPr>
          </a:p>
          <a:p>
            <a:endParaRPr lang="ja-JP" altLang="en-US">
              <a:ea typeface="ＭＳ Ｐゴシック"/>
              <a:cs typeface="Calibri"/>
            </a:endParaRPr>
          </a:p>
        </p:txBody>
      </p:sp>
      <p:sp>
        <p:nvSpPr>
          <p:cNvPr id="4" name="スライド番号プレースホルダー 3"/>
          <p:cNvSpPr>
            <a:spLocks noGrp="1"/>
          </p:cNvSpPr>
          <p:nvPr>
            <p:ph type="sldNum" sz="quarter" idx="5"/>
          </p:nvPr>
        </p:nvSpPr>
        <p:spPr/>
        <p:txBody>
          <a:bodyPr/>
          <a:lstStyle/>
          <a:p>
            <a:fld id="{EE707532-839C-41A2-9E71-D5288AEAE66A}" type="slidenum">
              <a:rPr lang="en-US" smtClean="0"/>
              <a:pPr/>
              <a:t>7</a:t>
            </a:fld>
            <a:endParaRPr lang="en-US"/>
          </a:p>
        </p:txBody>
      </p:sp>
    </p:spTree>
    <p:extLst>
      <p:ext uri="{BB962C8B-B14F-4D97-AF65-F5344CB8AC3E}">
        <p14:creationId xmlns:p14="http://schemas.microsoft.com/office/powerpoint/2010/main" val="27200527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1FA354-890C-3626-BEEF-E9C7B0F4A9B7}"/>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896131D7-182A-1FB4-2C1A-D6982A9EF0E4}"/>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CA78A402-1030-A8F7-5B3A-B5D012FA7E31}"/>
              </a:ext>
            </a:extLst>
          </p:cNvPr>
          <p:cNvSpPr>
            <a:spLocks noGrp="1"/>
          </p:cNvSpPr>
          <p:nvPr>
            <p:ph type="body" idx="1"/>
          </p:nvPr>
        </p:nvSpPr>
        <p:spPr/>
        <p:txBody>
          <a:bodyPr/>
          <a:lstStyle/>
          <a:p>
            <a:r>
              <a:rPr lang="ja-JP" altLang="en-US">
                <a:ea typeface="ＭＳ Ｐゴシック"/>
                <a:cs typeface="Calibri"/>
              </a:rPr>
              <a:t>As I said today we are discussing the expressive power of GNNs in processing graph structures and more specifically will study the ability of GNN to tackle the GIP</a:t>
            </a:r>
          </a:p>
          <a:p>
            <a:endParaRPr lang="ja-JP" altLang="en-US">
              <a:ea typeface="ＭＳ Ｐゴシック"/>
              <a:cs typeface="Calibri"/>
            </a:endParaRPr>
          </a:p>
          <a:p>
            <a:r>
              <a:rPr lang="ja-JP" altLang="en-US">
                <a:ea typeface="ＭＳ Ｐゴシック"/>
                <a:cs typeface="Calibri"/>
              </a:rPr>
              <a:t>Tell this two graphs apart? What does that mean? To produce different node or graph representations for these two graphs.</a:t>
            </a:r>
          </a:p>
          <a:p>
            <a:endParaRPr lang="ja-JP" altLang="en-US">
              <a:ea typeface="ＭＳ Ｐゴシック"/>
              <a:cs typeface="Calibri"/>
            </a:endParaRPr>
          </a:p>
          <a:p>
            <a:r>
              <a:rPr lang="ja-JP" altLang="en-US">
                <a:ea typeface="ＭＳ Ｐゴシック"/>
                <a:cs typeface="Calibri"/>
              </a:rPr>
              <a:t>This is a very difficult problem. In fact .... Can someone tell me why is it difficult?</a:t>
            </a:r>
          </a:p>
        </p:txBody>
      </p:sp>
      <p:sp>
        <p:nvSpPr>
          <p:cNvPr id="4" name="スライド番号プレースホルダー 3">
            <a:extLst>
              <a:ext uri="{FF2B5EF4-FFF2-40B4-BE49-F238E27FC236}">
                <a16:creationId xmlns:a16="http://schemas.microsoft.com/office/drawing/2014/main" id="{CC687156-138B-DE32-55F9-A04D56AC5469}"/>
              </a:ext>
            </a:extLst>
          </p:cNvPr>
          <p:cNvSpPr>
            <a:spLocks noGrp="1"/>
          </p:cNvSpPr>
          <p:nvPr>
            <p:ph type="sldNum" sz="quarter" idx="5"/>
          </p:nvPr>
        </p:nvSpPr>
        <p:spPr/>
        <p:txBody>
          <a:bodyPr/>
          <a:lstStyle/>
          <a:p>
            <a:fld id="{EE707532-839C-41A2-9E71-D5288AEAE66A}" type="slidenum">
              <a:rPr lang="en-US" smtClean="0"/>
              <a:pPr/>
              <a:t>8</a:t>
            </a:fld>
            <a:endParaRPr lang="en-US"/>
          </a:p>
        </p:txBody>
      </p:sp>
    </p:spTree>
    <p:extLst>
      <p:ext uri="{BB962C8B-B14F-4D97-AF65-F5344CB8AC3E}">
        <p14:creationId xmlns:p14="http://schemas.microsoft.com/office/powerpoint/2010/main" val="11726118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B1D730-E64B-9D63-4712-6D24807FC46A}"/>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685A2B8B-FB99-C829-5904-6007C6B02EBD}"/>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DA111729-8C14-A7A6-1186-F8A23BA3DC3F}"/>
              </a:ext>
            </a:extLst>
          </p:cNvPr>
          <p:cNvSpPr>
            <a:spLocks noGrp="1"/>
          </p:cNvSpPr>
          <p:nvPr>
            <p:ph type="body" idx="1"/>
          </p:nvPr>
        </p:nvSpPr>
        <p:spPr/>
        <p:txBody>
          <a:bodyPr/>
          <a:lstStyle/>
          <a:p>
            <a:r>
              <a:rPr lang="ja-JP" altLang="en-US">
                <a:ea typeface="ＭＳ Ｐゴシック"/>
                <a:cs typeface="Calibri"/>
              </a:rPr>
              <a:t>This is a simpler but super relevant problem, because after all GNN implicitely work with computational graphs, so in order to build a powerful GNN we need to design it in such a way the produces different representations for nodes with different computation graphs.</a:t>
            </a:r>
            <a:endParaRPr kumimoji="1" lang="ja-JP" altLang="en-US"/>
          </a:p>
        </p:txBody>
      </p:sp>
      <p:sp>
        <p:nvSpPr>
          <p:cNvPr id="4" name="スライド番号プレースホルダー 3">
            <a:extLst>
              <a:ext uri="{FF2B5EF4-FFF2-40B4-BE49-F238E27FC236}">
                <a16:creationId xmlns:a16="http://schemas.microsoft.com/office/drawing/2014/main" id="{6C51F8CF-22B3-7398-DBA8-9FFBAE8E4E94}"/>
              </a:ext>
            </a:extLst>
          </p:cNvPr>
          <p:cNvSpPr>
            <a:spLocks noGrp="1"/>
          </p:cNvSpPr>
          <p:nvPr>
            <p:ph type="sldNum" sz="quarter" idx="5"/>
          </p:nvPr>
        </p:nvSpPr>
        <p:spPr/>
        <p:txBody>
          <a:bodyPr/>
          <a:lstStyle/>
          <a:p>
            <a:fld id="{EE707532-839C-41A2-9E71-D5288AEAE66A}" type="slidenum">
              <a:rPr lang="en-US" smtClean="0"/>
              <a:pPr/>
              <a:t>9</a:t>
            </a:fld>
            <a:endParaRPr lang="en-US"/>
          </a:p>
        </p:txBody>
      </p:sp>
    </p:spTree>
    <p:extLst>
      <p:ext uri="{BB962C8B-B14F-4D97-AF65-F5344CB8AC3E}">
        <p14:creationId xmlns:p14="http://schemas.microsoft.com/office/powerpoint/2010/main" val="28355181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We will see that different msg and aggregation operations correspond to different expressivity of the GNN models</a:t>
            </a:r>
          </a:p>
        </p:txBody>
      </p:sp>
      <p:sp>
        <p:nvSpPr>
          <p:cNvPr id="4" name="Slide Number Placeholder 3"/>
          <p:cNvSpPr>
            <a:spLocks noGrp="1"/>
          </p:cNvSpPr>
          <p:nvPr>
            <p:ph type="sldNum" sz="quarter" idx="5"/>
          </p:nvPr>
        </p:nvSpPr>
        <p:spPr/>
        <p:txBody>
          <a:bodyPr/>
          <a:lstStyle/>
          <a:p>
            <a:fld id="{EE707532-839C-41A2-9E71-D5288AEAE66A}" type="slidenum">
              <a:rPr lang="en-US" smtClean="0"/>
              <a:pPr/>
              <a:t>11</a:t>
            </a:fld>
            <a:endParaRPr lang="en-US"/>
          </a:p>
        </p:txBody>
      </p:sp>
    </p:spTree>
    <p:extLst>
      <p:ext uri="{BB962C8B-B14F-4D97-AF65-F5344CB8AC3E}">
        <p14:creationId xmlns:p14="http://schemas.microsoft.com/office/powerpoint/2010/main" val="5924232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a:ea typeface="ＭＳ Ｐゴシック"/>
                <a:cs typeface="Calibri"/>
              </a:rPr>
              <a:t>In the remaining of the lecture we will use node colors to represent node features</a:t>
            </a:r>
            <a:endParaRPr lang="ja-JP" altLang="en-US">
              <a:ea typeface="ＭＳ Ｐゴシック" panose="020B0600070205080204" pitchFamily="34" charset="-128"/>
              <a:cs typeface="Calibri"/>
            </a:endParaRPr>
          </a:p>
          <a:p>
            <a:endParaRPr lang="ja-JP" altLang="en-US">
              <a:ea typeface="ＭＳ Ｐゴシック"/>
              <a:cs typeface="Calibri"/>
            </a:endParaRPr>
          </a:p>
          <a:p>
            <a:r>
              <a:rPr lang="ja-JP" altLang="en-US">
                <a:ea typeface="ＭＳ Ｐゴシック"/>
                <a:cs typeface="Calibri"/>
              </a:rPr>
              <a:t>Same color means same feature different colors mean different features. The number just indicate the node ids nothing else</a:t>
            </a:r>
          </a:p>
          <a:p>
            <a:endParaRPr lang="ja-JP" altLang="en-US">
              <a:ea typeface="ＭＳ Ｐゴシック"/>
              <a:cs typeface="Calibri"/>
            </a:endParaRPr>
          </a:p>
          <a:p>
            <a:r>
              <a:rPr lang="ja-JP" altLang="en-US">
                <a:ea typeface="ＭＳ Ｐゴシック"/>
                <a:cs typeface="Calibri"/>
              </a:rPr>
              <a:t>Can we get different embeddings, different colors for nodes that have different substructures</a:t>
            </a:r>
          </a:p>
        </p:txBody>
      </p:sp>
      <p:sp>
        <p:nvSpPr>
          <p:cNvPr id="4" name="スライド番号プレースホルダー 3"/>
          <p:cNvSpPr>
            <a:spLocks noGrp="1"/>
          </p:cNvSpPr>
          <p:nvPr>
            <p:ph type="sldNum" sz="quarter" idx="5"/>
          </p:nvPr>
        </p:nvSpPr>
        <p:spPr/>
        <p:txBody>
          <a:bodyPr/>
          <a:lstStyle/>
          <a:p>
            <a:fld id="{EE707532-839C-41A2-9E71-D5288AEAE66A}" type="slidenum">
              <a:rPr lang="en-US" smtClean="0"/>
              <a:pPr/>
              <a:t>14</a:t>
            </a:fld>
            <a:endParaRPr lang="en-US"/>
          </a:p>
        </p:txBody>
      </p:sp>
    </p:spTree>
    <p:extLst>
      <p:ext uri="{BB962C8B-B14F-4D97-AF65-F5344CB8AC3E}">
        <p14:creationId xmlns:p14="http://schemas.microsoft.com/office/powerpoint/2010/main" val="30572989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To answer this question</a:t>
            </a:r>
          </a:p>
        </p:txBody>
      </p:sp>
      <p:sp>
        <p:nvSpPr>
          <p:cNvPr id="4" name="Slide Number Placeholder 3"/>
          <p:cNvSpPr>
            <a:spLocks noGrp="1"/>
          </p:cNvSpPr>
          <p:nvPr>
            <p:ph type="sldNum" sz="quarter" idx="5"/>
          </p:nvPr>
        </p:nvSpPr>
        <p:spPr/>
        <p:txBody>
          <a:bodyPr/>
          <a:lstStyle/>
          <a:p>
            <a:fld id="{EE707532-839C-41A2-9E71-D5288AEAE66A}" type="slidenum">
              <a:rPr lang="en-US" smtClean="0"/>
              <a:pPr/>
              <a:t>15</a:t>
            </a:fld>
            <a:endParaRPr lang="en-US"/>
          </a:p>
        </p:txBody>
      </p:sp>
    </p:spTree>
    <p:extLst>
      <p:ext uri="{BB962C8B-B14F-4D97-AF65-F5344CB8AC3E}">
        <p14:creationId xmlns:p14="http://schemas.microsoft.com/office/powerpoint/2010/main" val="11883985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Whiteboard</a:t>
            </a:r>
          </a:p>
        </p:txBody>
      </p:sp>
      <p:sp>
        <p:nvSpPr>
          <p:cNvPr id="4" name="Slide Number Placeholder 3"/>
          <p:cNvSpPr>
            <a:spLocks noGrp="1"/>
          </p:cNvSpPr>
          <p:nvPr>
            <p:ph type="sldNum" sz="quarter" idx="5"/>
          </p:nvPr>
        </p:nvSpPr>
        <p:spPr/>
        <p:txBody>
          <a:bodyPr/>
          <a:lstStyle/>
          <a:p>
            <a:fld id="{EE707532-839C-41A2-9E71-D5288AEAE66A}" type="slidenum">
              <a:rPr lang="en-US" smtClean="0"/>
              <a:pPr/>
              <a:t>17</a:t>
            </a:fld>
            <a:endParaRPr lang="en-US"/>
          </a:p>
        </p:txBody>
      </p:sp>
    </p:spTree>
    <p:extLst>
      <p:ext uri="{BB962C8B-B14F-4D97-AF65-F5344CB8AC3E}">
        <p14:creationId xmlns:p14="http://schemas.microsoft.com/office/powerpoint/2010/main" val="39359748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To answer this question we need to ….., or in other words we need to analyze the msg and aggregation operations and how they capture neighbor</a:t>
            </a:r>
          </a:p>
        </p:txBody>
      </p:sp>
      <p:sp>
        <p:nvSpPr>
          <p:cNvPr id="4" name="Slide Number Placeholder 3"/>
          <p:cNvSpPr>
            <a:spLocks noGrp="1"/>
          </p:cNvSpPr>
          <p:nvPr>
            <p:ph type="sldNum" sz="quarter" idx="5"/>
          </p:nvPr>
        </p:nvSpPr>
        <p:spPr/>
        <p:txBody>
          <a:bodyPr/>
          <a:lstStyle/>
          <a:p>
            <a:fld id="{EE707532-839C-41A2-9E71-D5288AEAE66A}" type="slidenum">
              <a:rPr lang="en-US" smtClean="0"/>
              <a:pPr/>
              <a:t>18</a:t>
            </a:fld>
            <a:endParaRPr lang="en-US"/>
          </a:p>
        </p:txBody>
      </p:sp>
    </p:spTree>
    <p:extLst>
      <p:ext uri="{BB962C8B-B14F-4D97-AF65-F5344CB8AC3E}">
        <p14:creationId xmlns:p14="http://schemas.microsoft.com/office/powerpoint/2010/main" val="33902435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One tool to do that is the computation graph. The computation graph gives as a schema on how the msg and </a:t>
            </a:r>
            <a:r>
              <a:rPr lang="en-US" err="1">
                <a:ea typeface="Calibri"/>
                <a:cs typeface="Calibri"/>
              </a:rPr>
              <a:t>aggre</a:t>
            </a:r>
            <a:r>
              <a:rPr lang="en-US">
                <a:ea typeface="Calibri"/>
                <a:cs typeface="Calibri"/>
              </a:rPr>
              <a:t> </a:t>
            </a:r>
            <a:r>
              <a:rPr lang="en-US" err="1">
                <a:ea typeface="Calibri"/>
                <a:cs typeface="Calibri"/>
              </a:rPr>
              <a:t>funtion</a:t>
            </a:r>
            <a:r>
              <a:rPr lang="en-US">
                <a:ea typeface="Calibri"/>
                <a:cs typeface="Calibri"/>
              </a:rPr>
              <a:t> operate in the GNN</a:t>
            </a:r>
          </a:p>
          <a:p>
            <a:endParaRPr lang="en-US">
              <a:ea typeface="Calibri"/>
              <a:cs typeface="Calibri"/>
            </a:endParaRPr>
          </a:p>
          <a:p>
            <a:r>
              <a:rPr lang="en-US">
                <a:ea typeface="Calibri"/>
                <a:cs typeface="Calibri"/>
              </a:rPr>
              <a:t>The important thing to note here is that the computation </a:t>
            </a:r>
          </a:p>
          <a:p>
            <a:endParaRPr lang="en-US">
              <a:ea typeface="Calibri"/>
              <a:cs typeface="Calibri"/>
            </a:endParaRPr>
          </a:p>
          <a:p>
            <a:r>
              <a:rPr lang="en-US">
                <a:ea typeface="Calibri"/>
                <a:cs typeface="Calibri"/>
              </a:rPr>
              <a:t>The computation graph describes how information propagates to arrive at neighbor 1</a:t>
            </a:r>
          </a:p>
          <a:p>
            <a:endParaRPr lang="en-US">
              <a:ea typeface="Calibri"/>
              <a:cs typeface="Calibri"/>
            </a:endParaRPr>
          </a:p>
          <a:p>
            <a:r>
              <a:rPr lang="en-US">
                <a:ea typeface="Calibri"/>
                <a:cs typeface="Calibri"/>
              </a:rPr>
              <a:t>1-hop</a:t>
            </a:r>
          </a:p>
          <a:p>
            <a:r>
              <a:rPr lang="en-US">
                <a:ea typeface="Calibri"/>
                <a:cs typeface="Calibri"/>
              </a:rPr>
              <a:t>2-hop 1,5 coming from 2 and 1,2,4 coming from 5</a:t>
            </a:r>
          </a:p>
        </p:txBody>
      </p:sp>
      <p:sp>
        <p:nvSpPr>
          <p:cNvPr id="4" name="Slide Number Placeholder 3"/>
          <p:cNvSpPr>
            <a:spLocks noGrp="1"/>
          </p:cNvSpPr>
          <p:nvPr>
            <p:ph type="sldNum" sz="quarter" idx="5"/>
          </p:nvPr>
        </p:nvSpPr>
        <p:spPr/>
        <p:txBody>
          <a:bodyPr/>
          <a:lstStyle/>
          <a:p>
            <a:fld id="{EE707532-839C-41A2-9E71-D5288AEAE66A}" type="slidenum">
              <a:rPr lang="en-US" smtClean="0"/>
              <a:pPr/>
              <a:t>19</a:t>
            </a:fld>
            <a:endParaRPr lang="en-US"/>
          </a:p>
        </p:txBody>
      </p:sp>
    </p:spTree>
    <p:extLst>
      <p:ext uri="{BB962C8B-B14F-4D97-AF65-F5344CB8AC3E}">
        <p14:creationId xmlns:p14="http://schemas.microsoft.com/office/powerpoint/2010/main" val="29674437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You can also do it for node 2. And they might look different because 1 gets there info from node 2 and node 2 form node 1 </a:t>
            </a:r>
          </a:p>
          <a:p>
            <a:endParaRPr lang="en-US">
              <a:ea typeface="Calibri"/>
              <a:cs typeface="Calibri"/>
            </a:endParaRPr>
          </a:p>
          <a:p>
            <a:r>
              <a:rPr lang="en-US">
                <a:ea typeface="Calibri"/>
                <a:cs typeface="Calibri"/>
              </a:rPr>
              <a:t>(Node 1 and 2 have exactly a similar structure, mathematically they are called automorphic and thus the admit the same comp graphs apart from the node Id's)</a:t>
            </a:r>
          </a:p>
          <a:p>
            <a:endParaRPr lang="en-US">
              <a:ea typeface="Calibri"/>
              <a:cs typeface="Calibri"/>
            </a:endParaRPr>
          </a:p>
          <a:p>
            <a:r>
              <a:rPr lang="en-US">
                <a:ea typeface="Calibri"/>
                <a:cs typeface="Calibri"/>
              </a:rPr>
              <a:t>(We can swap 1 and 2 and will end up with exactly the same representation)</a:t>
            </a:r>
            <a:endParaRPr lang="en-US"/>
          </a:p>
        </p:txBody>
      </p:sp>
      <p:sp>
        <p:nvSpPr>
          <p:cNvPr id="4" name="Slide Number Placeholder 3"/>
          <p:cNvSpPr>
            <a:spLocks noGrp="1"/>
          </p:cNvSpPr>
          <p:nvPr>
            <p:ph type="sldNum" sz="quarter" idx="5"/>
          </p:nvPr>
        </p:nvSpPr>
        <p:spPr/>
        <p:txBody>
          <a:bodyPr/>
          <a:lstStyle/>
          <a:p>
            <a:fld id="{EE707532-839C-41A2-9E71-D5288AEAE66A}" type="slidenum">
              <a:rPr lang="en-US" smtClean="0"/>
              <a:pPr/>
              <a:t>20</a:t>
            </a:fld>
            <a:endParaRPr lang="en-US"/>
          </a:p>
        </p:txBody>
      </p:sp>
    </p:spTree>
    <p:extLst>
      <p:ext uri="{BB962C8B-B14F-4D97-AF65-F5344CB8AC3E}">
        <p14:creationId xmlns:p14="http://schemas.microsoft.com/office/powerpoint/2010/main" val="12130887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But today our model does not see node id's. All the model will see is the features, and you can see that the computational graphs are the same for the two nodes</a:t>
            </a:r>
          </a:p>
        </p:txBody>
      </p:sp>
      <p:sp>
        <p:nvSpPr>
          <p:cNvPr id="4" name="Slide Number Placeholder 3"/>
          <p:cNvSpPr>
            <a:spLocks noGrp="1"/>
          </p:cNvSpPr>
          <p:nvPr>
            <p:ph type="sldNum" sz="quarter" idx="5"/>
          </p:nvPr>
        </p:nvSpPr>
        <p:spPr/>
        <p:txBody>
          <a:bodyPr/>
          <a:lstStyle/>
          <a:p>
            <a:fld id="{EE707532-839C-41A2-9E71-D5288AEAE66A}" type="slidenum">
              <a:rPr lang="en-US" smtClean="0"/>
              <a:pPr/>
              <a:t>21</a:t>
            </a:fld>
            <a:endParaRPr lang="en-US"/>
          </a:p>
        </p:txBody>
      </p:sp>
    </p:spTree>
    <p:extLst>
      <p:ext uri="{BB962C8B-B14F-4D97-AF65-F5344CB8AC3E}">
        <p14:creationId xmlns:p14="http://schemas.microsoft.com/office/powerpoint/2010/main" val="6789187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Which means that nodes 1 and 2 are guaranteed to get the same embedding, and that is because the </a:t>
            </a:r>
            <a:r>
              <a:rPr lang="en-US" err="1">
                <a:ea typeface="Calibri"/>
                <a:cs typeface="Calibri"/>
              </a:rPr>
              <a:t>gnn</a:t>
            </a:r>
            <a:r>
              <a:rPr lang="en-US">
                <a:ea typeface="Calibri"/>
                <a:cs typeface="Calibri"/>
              </a:rPr>
              <a:t> does not see the node ids it just sees the features. In the case of nodes 1 and 2 this is a good thing as </a:t>
            </a:r>
            <a:r>
              <a:rPr lang="en-US"/>
              <a:t>(Node 1 and 2 have exactly a similar structure, mathematically they are called automorphic and thus the admit the same comp graphs apart from the node Id's)</a:t>
            </a:r>
          </a:p>
          <a:p>
            <a:endParaRPr lang="en-US">
              <a:ea typeface="Calibri"/>
              <a:cs typeface="Calibri"/>
            </a:endParaRPr>
          </a:p>
        </p:txBody>
      </p:sp>
      <p:sp>
        <p:nvSpPr>
          <p:cNvPr id="4" name="Slide Number Placeholder 3"/>
          <p:cNvSpPr>
            <a:spLocks noGrp="1"/>
          </p:cNvSpPr>
          <p:nvPr>
            <p:ph type="sldNum" sz="quarter" idx="5"/>
          </p:nvPr>
        </p:nvSpPr>
        <p:spPr/>
        <p:txBody>
          <a:bodyPr/>
          <a:lstStyle/>
          <a:p>
            <a:fld id="{EE707532-839C-41A2-9E71-D5288AEAE66A}" type="slidenum">
              <a:rPr lang="en-US" smtClean="0"/>
              <a:pPr/>
              <a:t>22</a:t>
            </a:fld>
            <a:endParaRPr lang="en-US"/>
          </a:p>
        </p:txBody>
      </p:sp>
    </p:spTree>
    <p:extLst>
      <p:ext uri="{BB962C8B-B14F-4D97-AF65-F5344CB8AC3E}">
        <p14:creationId xmlns:p14="http://schemas.microsoft.com/office/powerpoint/2010/main" val="7536336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a:ea typeface="ＭＳ Ｐゴシック"/>
                <a:cs typeface="Calibri"/>
              </a:rPr>
              <a:t>And you can do the same for every node in the graph and different </a:t>
            </a:r>
          </a:p>
        </p:txBody>
      </p:sp>
      <p:sp>
        <p:nvSpPr>
          <p:cNvPr id="4" name="スライド番号プレースホルダー 3"/>
          <p:cNvSpPr>
            <a:spLocks noGrp="1"/>
          </p:cNvSpPr>
          <p:nvPr>
            <p:ph type="sldNum" sz="quarter" idx="5"/>
          </p:nvPr>
        </p:nvSpPr>
        <p:spPr/>
        <p:txBody>
          <a:bodyPr/>
          <a:lstStyle/>
          <a:p>
            <a:fld id="{EE707532-839C-41A2-9E71-D5288AEAE66A}" type="slidenum">
              <a:rPr lang="en-US" smtClean="0"/>
              <a:pPr/>
              <a:t>23</a:t>
            </a:fld>
            <a:endParaRPr lang="en-US"/>
          </a:p>
        </p:txBody>
      </p:sp>
    </p:spTree>
    <p:extLst>
      <p:ext uri="{BB962C8B-B14F-4D97-AF65-F5344CB8AC3E}">
        <p14:creationId xmlns:p14="http://schemas.microsoft.com/office/powerpoint/2010/main" val="261688386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ea typeface="ＭＳ Ｐゴシック"/>
              </a:rPr>
              <a:t>And basically we have a way to describe the </a:t>
            </a:r>
            <a:r>
              <a:rPr lang="ja-JP" b="1">
                <a:ea typeface="ＭＳ Ｐゴシック"/>
              </a:rPr>
              <a:t>information flow</a:t>
            </a:r>
            <a:r>
              <a:rPr lang="ja-JP">
                <a:ea typeface="ＭＳ Ｐゴシック"/>
              </a:rPr>
              <a:t> to get the embedding of each node w</a:t>
            </a:r>
            <a:r>
              <a:rPr lang="en-US" altLang="ja-JP" err="1">
                <a:ea typeface="ＭＳ Ｐゴシック"/>
              </a:rPr>
              <a:t>ith</a:t>
            </a:r>
            <a:r>
              <a:rPr lang="ja-JP" altLang="en-US">
                <a:ea typeface="ＭＳ Ｐゴシック"/>
              </a:rPr>
              <a:t> </a:t>
            </a:r>
            <a:r>
              <a:rPr lang="en-US" altLang="ja-JP">
                <a:ea typeface="ＭＳ Ｐゴシック"/>
              </a:rPr>
              <a:t>these rooted...</a:t>
            </a:r>
            <a:endParaRPr lang="ja-JP"/>
          </a:p>
          <a:p>
            <a:endParaRPr lang="ja-JP" altLang="en-US">
              <a:ea typeface="ＭＳ Ｐゴシック"/>
              <a:cs typeface="Calibri"/>
            </a:endParaRPr>
          </a:p>
        </p:txBody>
      </p:sp>
      <p:sp>
        <p:nvSpPr>
          <p:cNvPr id="4" name="スライド番号プレースホルダー 3"/>
          <p:cNvSpPr>
            <a:spLocks noGrp="1"/>
          </p:cNvSpPr>
          <p:nvPr>
            <p:ph type="sldNum" sz="quarter" idx="5"/>
          </p:nvPr>
        </p:nvSpPr>
        <p:spPr/>
        <p:txBody>
          <a:bodyPr/>
          <a:lstStyle/>
          <a:p>
            <a:fld id="{EE707532-839C-41A2-9E71-D5288AEAE66A}" type="slidenum">
              <a:rPr lang="en-US" smtClean="0"/>
              <a:pPr/>
              <a:t>24</a:t>
            </a:fld>
            <a:endParaRPr lang="en-US"/>
          </a:p>
        </p:txBody>
      </p:sp>
    </p:spTree>
    <p:extLst>
      <p:ext uri="{BB962C8B-B14F-4D97-AF65-F5344CB8AC3E}">
        <p14:creationId xmlns:p14="http://schemas.microsoft.com/office/powerpoint/2010/main" val="399248051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a:ea typeface="ＭＳ Ｐゴシック"/>
                <a:cs typeface="Calibri"/>
              </a:rPr>
              <a:t>So overall GNNs ...</a:t>
            </a:r>
          </a:p>
          <a:p>
            <a:endParaRPr lang="ja-JP" altLang="en-US">
              <a:ea typeface="ＭＳ Ｐゴシック"/>
              <a:cs typeface="Calibri"/>
            </a:endParaRPr>
          </a:p>
          <a:p>
            <a:r>
              <a:rPr lang="ja-JP" altLang="en-US">
                <a:ea typeface="ＭＳ Ｐゴシック"/>
                <a:cs typeface="Calibri"/>
              </a:rPr>
              <a:t>The point here is that if two nodes have different computation graphs / different rooted subtree structures the best possible GNN will map them to different representation</a:t>
            </a:r>
          </a:p>
          <a:p>
            <a:endParaRPr lang="ja-JP" altLang="en-US">
              <a:ea typeface="ＭＳ Ｐゴシック"/>
              <a:cs typeface="Calibri"/>
            </a:endParaRPr>
          </a:p>
          <a:p>
            <a:r>
              <a:rPr lang="ja-JP" altLang="en-US">
                <a:ea typeface="ＭＳ Ｐゴシック"/>
                <a:cs typeface="Calibri"/>
              </a:rPr>
              <a:t>This is what we want our best model to do. Different trees give different embeddings. </a:t>
            </a:r>
            <a:r>
              <a:rPr lang="ja-JP" altLang="en-US" b="1">
                <a:ea typeface="ＭＳ Ｐゴシック"/>
                <a:cs typeface="Calibri"/>
              </a:rPr>
              <a:t>What does it mean that different trees give different embeddings?</a:t>
            </a:r>
          </a:p>
          <a:p>
            <a:endParaRPr lang="ja-JP" altLang="en-US">
              <a:ea typeface="ＭＳ Ｐゴシック"/>
              <a:cs typeface="Calibri"/>
            </a:endParaRPr>
          </a:p>
          <a:p>
            <a:r>
              <a:rPr lang="ja-JP" altLang="en-US" b="1">
                <a:ea typeface="ＭＳ Ｐゴシック"/>
                <a:cs typeface="Calibri"/>
              </a:rPr>
              <a:t>Will nodes with different neighboring structures have always different computation graphs/ rooted subtree structure?</a:t>
            </a:r>
            <a:r>
              <a:rPr lang="ja-JP" altLang="en-US">
                <a:ea typeface="ＭＳ Ｐゴシック"/>
                <a:cs typeface="Calibri"/>
              </a:rPr>
              <a:t> Maybe skip it here</a:t>
            </a:r>
          </a:p>
        </p:txBody>
      </p:sp>
      <p:sp>
        <p:nvSpPr>
          <p:cNvPr id="4" name="スライド番号プレースホルダー 3"/>
          <p:cNvSpPr>
            <a:spLocks noGrp="1"/>
          </p:cNvSpPr>
          <p:nvPr>
            <p:ph type="sldNum" sz="quarter" idx="5"/>
          </p:nvPr>
        </p:nvSpPr>
        <p:spPr/>
        <p:txBody>
          <a:bodyPr/>
          <a:lstStyle/>
          <a:p>
            <a:fld id="{EE707532-839C-41A2-9E71-D5288AEAE66A}" type="slidenum">
              <a:rPr lang="en-US" smtClean="0"/>
              <a:pPr/>
              <a:t>25</a:t>
            </a:fld>
            <a:endParaRPr lang="en-US"/>
          </a:p>
        </p:txBody>
      </p:sp>
    </p:spTree>
    <p:extLst>
      <p:ext uri="{BB962C8B-B14F-4D97-AF65-F5344CB8AC3E}">
        <p14:creationId xmlns:p14="http://schemas.microsoft.com/office/powerpoint/2010/main" val="266902011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It means that different inputs give different outputs and going back to </a:t>
            </a:r>
            <a:r>
              <a:rPr lang="en-US" err="1">
                <a:ea typeface="Calibri"/>
                <a:cs typeface="Calibri"/>
              </a:rPr>
              <a:t>highshool</a:t>
            </a:r>
            <a:r>
              <a:rPr lang="en-US">
                <a:ea typeface="Calibri"/>
                <a:cs typeface="Calibri"/>
              </a:rPr>
              <a:t> math this is an injective function</a:t>
            </a:r>
          </a:p>
          <a:p>
            <a:r>
              <a:rPr lang="en-US">
                <a:ea typeface="Calibri"/>
                <a:cs typeface="Calibri"/>
              </a:rPr>
              <a:t>Imagine that X is the tree and y is the embedding. Intuitively why injectivity is so important is because it is information preserving, which means that from the output you can go back to the input</a:t>
            </a:r>
          </a:p>
        </p:txBody>
      </p:sp>
      <p:sp>
        <p:nvSpPr>
          <p:cNvPr id="4" name="Slide Number Placeholder 3"/>
          <p:cNvSpPr>
            <a:spLocks noGrp="1"/>
          </p:cNvSpPr>
          <p:nvPr>
            <p:ph type="sldNum" sz="quarter" idx="5"/>
          </p:nvPr>
        </p:nvSpPr>
        <p:spPr/>
        <p:txBody>
          <a:bodyPr/>
          <a:lstStyle/>
          <a:p>
            <a:fld id="{EE707532-839C-41A2-9E71-D5288AEAE66A}" type="slidenum">
              <a:rPr lang="en-US" smtClean="0"/>
              <a:pPr/>
              <a:t>26</a:t>
            </a:fld>
            <a:endParaRPr lang="en-US"/>
          </a:p>
        </p:txBody>
      </p:sp>
    </p:spTree>
    <p:extLst>
      <p:ext uri="{BB962C8B-B14F-4D97-AF65-F5344CB8AC3E}">
        <p14:creationId xmlns:p14="http://schemas.microsoft.com/office/powerpoint/2010/main" val="276143156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To rephrase our goal we want our most expressive GNN</a:t>
            </a:r>
          </a:p>
        </p:txBody>
      </p:sp>
      <p:sp>
        <p:nvSpPr>
          <p:cNvPr id="4" name="Slide Number Placeholder 3"/>
          <p:cNvSpPr>
            <a:spLocks noGrp="1"/>
          </p:cNvSpPr>
          <p:nvPr>
            <p:ph type="sldNum" sz="quarter" idx="5"/>
          </p:nvPr>
        </p:nvSpPr>
        <p:spPr/>
        <p:txBody>
          <a:bodyPr/>
          <a:lstStyle/>
          <a:p>
            <a:fld id="{EE707532-839C-41A2-9E71-D5288AEAE66A}" type="slidenum">
              <a:rPr lang="en-US" smtClean="0"/>
              <a:pPr/>
              <a:t>27</a:t>
            </a:fld>
            <a:endParaRPr lang="en-US"/>
          </a:p>
        </p:txBody>
      </p:sp>
    </p:spTree>
    <p:extLst>
      <p:ext uri="{BB962C8B-B14F-4D97-AF65-F5344CB8AC3E}">
        <p14:creationId xmlns:p14="http://schemas.microsoft.com/office/powerpoint/2010/main" val="27609248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a:ea typeface="ＭＳ Ｐゴシック"/>
                <a:cs typeface="Calibri"/>
              </a:rPr>
              <a:t>Key observation: which means that we can work from the bottom up</a:t>
            </a:r>
            <a:endParaRPr lang="en-US" altLang="ja-JP"/>
          </a:p>
          <a:p>
            <a:endParaRPr lang="ja-JP" altLang="en-US">
              <a:ea typeface="ＭＳ Ｐゴシック"/>
              <a:cs typeface="Calibri"/>
            </a:endParaRPr>
          </a:p>
          <a:p>
            <a:endParaRPr lang="ja-JP" altLang="en-US">
              <a:ea typeface="ＭＳ Ｐゴシック"/>
              <a:cs typeface="Calibri"/>
            </a:endParaRPr>
          </a:p>
          <a:p>
            <a:r>
              <a:rPr lang="ja-JP" altLang="en-US">
                <a:ea typeface="ＭＳ Ｐゴシック"/>
                <a:cs typeface="Calibri"/>
              </a:rPr>
              <a:t>let's say if we start from the leaf nodes here we see thatn node 2 has 2 neighbors and 5 3 neighbors, if the msg+ aggr function is injective then this information will be preserved in the embedding and then when we will aggregate info from node 2 and 5 to 1 and msg and agg are injective this information will also be preserved</a:t>
            </a:r>
            <a:endParaRPr lang="ja-JP"/>
          </a:p>
          <a:p>
            <a:endParaRPr lang="ja-JP" altLang="en-US">
              <a:ea typeface="ＭＳ Ｐゴシック"/>
              <a:cs typeface="Calibri"/>
            </a:endParaRPr>
          </a:p>
          <a:p>
            <a:r>
              <a:rPr lang="ja-JP" altLang="en-US">
                <a:ea typeface="ＭＳ Ｐゴシック"/>
                <a:cs typeface="Calibri"/>
              </a:rPr>
              <a:t>Same for the othr graph. So the final embeddings will be different</a:t>
            </a:r>
          </a:p>
          <a:p>
            <a:endParaRPr lang="ja-JP" altLang="en-US">
              <a:ea typeface="ＭＳ Ｐゴシック"/>
              <a:cs typeface="Calibri"/>
            </a:endParaRPr>
          </a:p>
        </p:txBody>
      </p:sp>
      <p:sp>
        <p:nvSpPr>
          <p:cNvPr id="4" name="スライド番号プレースホルダー 3"/>
          <p:cNvSpPr>
            <a:spLocks noGrp="1"/>
          </p:cNvSpPr>
          <p:nvPr>
            <p:ph type="sldNum" sz="quarter" idx="5"/>
          </p:nvPr>
        </p:nvSpPr>
        <p:spPr/>
        <p:txBody>
          <a:bodyPr/>
          <a:lstStyle/>
          <a:p>
            <a:fld id="{EE707532-839C-41A2-9E71-D5288AEAE66A}" type="slidenum">
              <a:rPr lang="en-US" smtClean="0"/>
              <a:pPr/>
              <a:t>28</a:t>
            </a:fld>
            <a:endParaRPr lang="en-US"/>
          </a:p>
        </p:txBody>
      </p:sp>
    </p:spTree>
    <p:extLst>
      <p:ext uri="{BB962C8B-B14F-4D97-AF65-F5344CB8AC3E}">
        <p14:creationId xmlns:p14="http://schemas.microsoft.com/office/powerpoint/2010/main" val="152140135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ja-JP"/>
          </a:p>
          <a:p>
            <a:r>
              <a:rPr lang="ja-JP"/>
              <a:t>So for the whole operation to be injective so for the GNN to be injective towards the whole tree, it sufficies to show that each level is injective and we preserve injectivity for the whole tree.</a:t>
            </a:r>
          </a:p>
        </p:txBody>
      </p:sp>
      <p:sp>
        <p:nvSpPr>
          <p:cNvPr id="4" name="スライド番号プレースホルダー 3"/>
          <p:cNvSpPr>
            <a:spLocks noGrp="1"/>
          </p:cNvSpPr>
          <p:nvPr>
            <p:ph type="sldNum" sz="quarter" idx="5"/>
          </p:nvPr>
        </p:nvSpPr>
        <p:spPr/>
        <p:txBody>
          <a:bodyPr/>
          <a:lstStyle/>
          <a:p>
            <a:fld id="{EE707532-839C-41A2-9E71-D5288AEAE66A}" type="slidenum">
              <a:rPr lang="en-US" smtClean="0"/>
              <a:pPr/>
              <a:t>29</a:t>
            </a:fld>
            <a:endParaRPr lang="en-US"/>
          </a:p>
        </p:txBody>
      </p:sp>
    </p:spTree>
    <p:extLst>
      <p:ext uri="{BB962C8B-B14F-4D97-AF65-F5344CB8AC3E}">
        <p14:creationId xmlns:p14="http://schemas.microsoft.com/office/powerpoint/2010/main" val="152611380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EE707532-839C-41A2-9E71-D5288AEAE66A}" type="slidenum">
              <a:rPr lang="en-US" smtClean="0"/>
              <a:pPr/>
              <a:t>30</a:t>
            </a:fld>
            <a:endParaRPr lang="en-US"/>
          </a:p>
        </p:txBody>
      </p:sp>
    </p:spTree>
    <p:extLst>
      <p:ext uri="{BB962C8B-B14F-4D97-AF65-F5344CB8AC3E}">
        <p14:creationId xmlns:p14="http://schemas.microsoft.com/office/powerpoint/2010/main" val="66417613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We set our self this goal of understanding the expressivity of GNNs. </a:t>
            </a:r>
          </a:p>
          <a:p>
            <a:endParaRPr lang="en-US">
              <a:ea typeface="Calibri"/>
              <a:cs typeface="Calibri"/>
            </a:endParaRPr>
          </a:p>
          <a:p>
            <a:r>
              <a:rPr lang="en-US">
                <a:ea typeface="Calibri"/>
                <a:cs typeface="Calibri"/>
              </a:rPr>
              <a:t>We formulated that as distinguishing nodes with different neighborhoods</a:t>
            </a:r>
          </a:p>
          <a:p>
            <a:endParaRPr lang="en-US">
              <a:ea typeface="Calibri"/>
              <a:cs typeface="Calibri"/>
            </a:endParaRPr>
          </a:p>
          <a:p>
            <a:r>
              <a:rPr lang="en-US">
                <a:ea typeface="Calibri"/>
                <a:cs typeface="Calibri"/>
              </a:rPr>
              <a:t>We connected that to the architecture side of it by noting that the architecture is described by the computation graph or rooted subtree that describes what info flow to the embedding</a:t>
            </a:r>
          </a:p>
          <a:p>
            <a:endParaRPr lang="en-US">
              <a:ea typeface="Calibri"/>
              <a:cs typeface="Calibri"/>
            </a:endParaRPr>
          </a:p>
          <a:p>
            <a:r>
              <a:rPr lang="en-US">
                <a:ea typeface="Calibri"/>
                <a:cs typeface="Calibri"/>
              </a:rPr>
              <a:t>We said that the architecture needs to be injective for each rooted subtree and showed that</a:t>
            </a:r>
          </a:p>
          <a:p>
            <a:endParaRPr lang="en-US">
              <a:ea typeface="Calibri"/>
              <a:cs typeface="Calibri"/>
            </a:endParaRPr>
          </a:p>
          <a:p>
            <a:r>
              <a:rPr lang="en-US">
                <a:ea typeface="Calibri"/>
                <a:cs typeface="Calibri"/>
              </a:rPr>
              <a:t>It </a:t>
            </a:r>
            <a:r>
              <a:rPr lang="en-US" err="1">
                <a:ea typeface="Calibri"/>
                <a:cs typeface="Calibri"/>
              </a:rPr>
              <a:t>sufficies</a:t>
            </a:r>
            <a:r>
              <a:rPr lang="en-US">
                <a:ea typeface="Calibri"/>
                <a:cs typeface="Calibri"/>
              </a:rPr>
              <a:t> to show that injectivity is preserved at each individual layer with the msg and </a:t>
            </a:r>
            <a:r>
              <a:rPr lang="en-US" err="1">
                <a:ea typeface="Calibri"/>
                <a:cs typeface="Calibri"/>
              </a:rPr>
              <a:t>agg</a:t>
            </a:r>
            <a:r>
              <a:rPr lang="en-US">
                <a:ea typeface="Calibri"/>
                <a:cs typeface="Calibri"/>
              </a:rPr>
              <a:t> functions</a:t>
            </a:r>
          </a:p>
        </p:txBody>
      </p:sp>
      <p:sp>
        <p:nvSpPr>
          <p:cNvPr id="4" name="Slide Number Placeholder 3"/>
          <p:cNvSpPr>
            <a:spLocks noGrp="1"/>
          </p:cNvSpPr>
          <p:nvPr>
            <p:ph type="sldNum" sz="quarter" idx="5"/>
          </p:nvPr>
        </p:nvSpPr>
        <p:spPr/>
        <p:txBody>
          <a:bodyPr/>
          <a:lstStyle/>
          <a:p>
            <a:fld id="{EE707532-839C-41A2-9E71-D5288AEAE66A}" type="slidenum">
              <a:rPr lang="en-US" smtClean="0"/>
              <a:pPr/>
              <a:t>31</a:t>
            </a:fld>
            <a:endParaRPr lang="en-US"/>
          </a:p>
        </p:txBody>
      </p:sp>
    </p:spTree>
    <p:extLst>
      <p:ext uri="{BB962C8B-B14F-4D97-AF65-F5344CB8AC3E}">
        <p14:creationId xmlns:p14="http://schemas.microsoft.com/office/powerpoint/2010/main" val="55596528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5"/>
          </p:nvPr>
        </p:nvSpPr>
        <p:spPr/>
        <p:txBody>
          <a:bodyPr/>
          <a:lstStyle/>
          <a:p>
            <a:fld id="{EE707532-839C-41A2-9E71-D5288AEAE66A}" type="slidenum">
              <a:rPr lang="en-US" smtClean="0"/>
              <a:pPr/>
              <a:t>32</a:t>
            </a:fld>
            <a:endParaRPr lang="en-US"/>
          </a:p>
        </p:txBody>
      </p:sp>
    </p:spTree>
    <p:extLst>
      <p:ext uri="{BB962C8B-B14F-4D97-AF65-F5344CB8AC3E}">
        <p14:creationId xmlns:p14="http://schemas.microsoft.com/office/powerpoint/2010/main" val="284954936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Now we are going to look at existing arch and benchmark them and see if they have these injective function</a:t>
            </a:r>
          </a:p>
          <a:p>
            <a:endParaRPr lang="en-US">
              <a:ea typeface="Calibri"/>
              <a:cs typeface="Calibri"/>
            </a:endParaRPr>
          </a:p>
        </p:txBody>
      </p:sp>
      <p:sp>
        <p:nvSpPr>
          <p:cNvPr id="4" name="Slide Number Placeholder 3"/>
          <p:cNvSpPr>
            <a:spLocks noGrp="1"/>
          </p:cNvSpPr>
          <p:nvPr>
            <p:ph type="sldNum" sz="quarter" idx="5"/>
          </p:nvPr>
        </p:nvSpPr>
        <p:spPr/>
        <p:txBody>
          <a:bodyPr/>
          <a:lstStyle/>
          <a:p>
            <a:fld id="{EE707532-839C-41A2-9E71-D5288AEAE66A}" type="slidenum">
              <a:rPr lang="en-US" smtClean="0"/>
              <a:pPr/>
              <a:t>33</a:t>
            </a:fld>
            <a:endParaRPr lang="en-US"/>
          </a:p>
        </p:txBody>
      </p:sp>
    </p:spTree>
    <p:extLst>
      <p:ext uri="{BB962C8B-B14F-4D97-AF65-F5344CB8AC3E}">
        <p14:creationId xmlns:p14="http://schemas.microsoft.com/office/powerpoint/2010/main" val="189630493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a:ea typeface="ＭＳ Ｐゴシック"/>
                <a:cs typeface="Calibri"/>
              </a:rPr>
              <a:t>One important think to note that will facilitate our upcoming analysis is that...</a:t>
            </a:r>
            <a:endParaRPr lang="ja-JP" altLang="en-US">
              <a:ea typeface="ＭＳ Ｐゴシック" panose="020B0600070205080204" pitchFamily="34" charset="-128"/>
              <a:cs typeface="Calibri"/>
            </a:endParaRPr>
          </a:p>
          <a:p>
            <a:endParaRPr lang="ja-JP" altLang="en-US" dirty="0">
              <a:ea typeface="ＭＳ Ｐゴシック"/>
              <a:cs typeface="Calibri"/>
            </a:endParaRPr>
          </a:p>
          <a:p>
            <a:r>
              <a:rPr lang="ja-JP" altLang="en-US">
                <a:ea typeface="ＭＳ Ｐゴシック"/>
                <a:cs typeface="Calibri"/>
              </a:rPr>
              <a:t>A multi-set is a set with repeating elements. The order of the elements in a set does not matter and the same applies for the multiset, i.e., the order doesn't matter.</a:t>
            </a:r>
            <a:endParaRPr lang="ja-JP"/>
          </a:p>
          <a:p>
            <a:endParaRPr lang="ja-JP" altLang="en-US">
              <a:ea typeface="ＭＳ Ｐゴシック"/>
              <a:cs typeface="Calibri"/>
            </a:endParaRPr>
          </a:p>
          <a:p>
            <a:r>
              <a:rPr lang="ja-JP" altLang="en-US">
                <a:ea typeface="ＭＳ Ｐゴシック"/>
                <a:cs typeface="Calibri"/>
              </a:rPr>
              <a:t>Multiset is not something complicated it is just a set with repeated elements where the order doesn't matter</a:t>
            </a:r>
            <a:endParaRPr lang="ja-JP" altLang="en-US" dirty="0">
              <a:ea typeface="ＭＳ Ｐゴシック"/>
              <a:cs typeface="Calibri"/>
            </a:endParaRPr>
          </a:p>
          <a:p>
            <a:endParaRPr lang="ja-JP" altLang="en-US" dirty="0">
              <a:ea typeface="ＭＳ Ｐゴシック"/>
              <a:cs typeface="Calibri"/>
            </a:endParaRPr>
          </a:p>
          <a:p>
            <a:r>
              <a:rPr lang="ja-JP" altLang="en-US">
                <a:ea typeface="ＭＳ Ｐゴシック"/>
                <a:cs typeface="Calibri"/>
              </a:rPr>
              <a:t>We can rephrase any agg function as a function of multisets.</a:t>
            </a:r>
            <a:endParaRPr lang="ja-JP" altLang="en-US" dirty="0">
              <a:ea typeface="ＭＳ Ｐゴシック"/>
              <a:cs typeface="Calibri"/>
            </a:endParaRPr>
          </a:p>
          <a:p>
            <a:r>
              <a:rPr lang="ja-JP" altLang="en-US">
                <a:ea typeface="ＭＳ Ｐゴシック"/>
                <a:cs typeface="Calibri"/>
              </a:rPr>
              <a:t>Here we point out that agg is a multiset function of colors or in other words a multi-set function of node features</a:t>
            </a:r>
          </a:p>
        </p:txBody>
      </p:sp>
      <p:sp>
        <p:nvSpPr>
          <p:cNvPr id="4" name="スライド番号プレースホルダー 3"/>
          <p:cNvSpPr>
            <a:spLocks noGrp="1"/>
          </p:cNvSpPr>
          <p:nvPr>
            <p:ph type="sldNum" sz="quarter" idx="5"/>
          </p:nvPr>
        </p:nvSpPr>
        <p:spPr/>
        <p:txBody>
          <a:bodyPr/>
          <a:lstStyle/>
          <a:p>
            <a:fld id="{EE707532-839C-41A2-9E71-D5288AEAE66A}" type="slidenum">
              <a:rPr lang="en-US" smtClean="0"/>
              <a:pPr/>
              <a:t>34</a:t>
            </a:fld>
            <a:endParaRPr lang="en-US"/>
          </a:p>
        </p:txBody>
      </p:sp>
    </p:spTree>
    <p:extLst>
      <p:ext uri="{BB962C8B-B14F-4D97-AF65-F5344CB8AC3E}">
        <p14:creationId xmlns:p14="http://schemas.microsoft.com/office/powerpoint/2010/main" val="408411319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As multiset functions</a:t>
            </a:r>
          </a:p>
          <a:p>
            <a:endParaRPr lang="en-US" dirty="0">
              <a:ea typeface="Calibri"/>
              <a:cs typeface="Calibri"/>
            </a:endParaRPr>
          </a:p>
          <a:p>
            <a:r>
              <a:rPr lang="en-US" dirty="0">
                <a:ea typeface="Calibri"/>
                <a:cs typeface="Calibri"/>
              </a:rPr>
              <a:t>Max over each coordinate</a:t>
            </a:r>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35</a:t>
            </a:fld>
            <a:endParaRPr lang="en-US"/>
          </a:p>
        </p:txBody>
      </p:sp>
    </p:spTree>
    <p:extLst>
      <p:ext uri="{BB962C8B-B14F-4D97-AF65-F5344CB8AC3E}">
        <p14:creationId xmlns:p14="http://schemas.microsoft.com/office/powerpoint/2010/main" val="362357924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It is not an injective functions. It is very easy to come up with examples</a:t>
            </a:r>
          </a:p>
        </p:txBody>
      </p:sp>
      <p:sp>
        <p:nvSpPr>
          <p:cNvPr id="4" name="Slide Number Placeholder 3"/>
          <p:cNvSpPr>
            <a:spLocks noGrp="1"/>
          </p:cNvSpPr>
          <p:nvPr>
            <p:ph type="sldNum" sz="quarter" idx="5"/>
          </p:nvPr>
        </p:nvSpPr>
        <p:spPr/>
        <p:txBody>
          <a:bodyPr/>
          <a:lstStyle/>
          <a:p>
            <a:fld id="{EE707532-839C-41A2-9E71-D5288AEAE66A}" type="slidenum">
              <a:rPr lang="en-US" smtClean="0"/>
              <a:pPr/>
              <a:t>36</a:t>
            </a:fld>
            <a:endParaRPr lang="en-US"/>
          </a:p>
        </p:txBody>
      </p:sp>
    </p:spTree>
    <p:extLst>
      <p:ext uri="{BB962C8B-B14F-4D97-AF65-F5344CB8AC3E}">
        <p14:creationId xmlns:p14="http://schemas.microsoft.com/office/powerpoint/2010/main" val="264647033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Ignores the counts of each color</a:t>
            </a:r>
          </a:p>
        </p:txBody>
      </p:sp>
      <p:sp>
        <p:nvSpPr>
          <p:cNvPr id="4" name="Slide Number Placeholder 3"/>
          <p:cNvSpPr>
            <a:spLocks noGrp="1"/>
          </p:cNvSpPr>
          <p:nvPr>
            <p:ph type="sldNum" sz="quarter" idx="5"/>
          </p:nvPr>
        </p:nvSpPr>
        <p:spPr/>
        <p:txBody>
          <a:bodyPr/>
          <a:lstStyle/>
          <a:p>
            <a:fld id="{EE707532-839C-41A2-9E71-D5288AEAE66A}" type="slidenum">
              <a:rPr lang="en-US" smtClean="0"/>
              <a:pPr/>
              <a:t>39</a:t>
            </a:fld>
            <a:endParaRPr lang="en-US"/>
          </a:p>
        </p:txBody>
      </p:sp>
    </p:spTree>
    <p:extLst>
      <p:ext uri="{BB962C8B-B14F-4D97-AF65-F5344CB8AC3E}">
        <p14:creationId xmlns:p14="http://schemas.microsoft.com/office/powerpoint/2010/main" val="275754173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We built all this framework to characterize the expressivity of </a:t>
            </a:r>
            <a:r>
              <a:rPr lang="en-US" dirty="0" err="1">
                <a:ea typeface="Calibri"/>
                <a:cs typeface="Calibri"/>
              </a:rPr>
              <a:t>gnns</a:t>
            </a:r>
            <a:r>
              <a:rPr lang="en-US" dirty="0">
                <a:ea typeface="Calibri"/>
                <a:cs typeface="Calibri"/>
              </a:rPr>
              <a:t>, we showed that </a:t>
            </a:r>
            <a:r>
              <a:rPr lang="en-US" dirty="0" err="1">
                <a:ea typeface="Calibri"/>
                <a:cs typeface="Calibri"/>
              </a:rPr>
              <a:t>gcn</a:t>
            </a:r>
            <a:r>
              <a:rPr lang="en-US" dirty="0">
                <a:ea typeface="Calibri"/>
                <a:cs typeface="Calibri"/>
              </a:rPr>
              <a:t> and sage are not maximally powerful ,so the obvious next step is to design a maximally powerful </a:t>
            </a:r>
            <a:r>
              <a:rPr lang="en-US" dirty="0" err="1">
                <a:ea typeface="Calibri"/>
                <a:cs typeface="Calibri"/>
              </a:rPr>
              <a:t>gnn</a:t>
            </a:r>
          </a:p>
        </p:txBody>
      </p:sp>
      <p:sp>
        <p:nvSpPr>
          <p:cNvPr id="4" name="Slide Number Placeholder 3"/>
          <p:cNvSpPr>
            <a:spLocks noGrp="1"/>
          </p:cNvSpPr>
          <p:nvPr>
            <p:ph type="sldNum" sz="quarter" idx="5"/>
          </p:nvPr>
        </p:nvSpPr>
        <p:spPr/>
        <p:txBody>
          <a:bodyPr/>
          <a:lstStyle/>
          <a:p>
            <a:fld id="{EE707532-839C-41A2-9E71-D5288AEAE66A}" type="slidenum">
              <a:rPr lang="en-US" smtClean="0"/>
              <a:pPr/>
              <a:t>41</a:t>
            </a:fld>
            <a:endParaRPr lang="en-US"/>
          </a:p>
        </p:txBody>
      </p:sp>
    </p:spTree>
    <p:extLst>
      <p:ext uri="{BB962C8B-B14F-4D97-AF65-F5344CB8AC3E}">
        <p14:creationId xmlns:p14="http://schemas.microsoft.com/office/powerpoint/2010/main" val="359796652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E707532-839C-41A2-9E71-D5288AEAE66A}" type="slidenum">
              <a:rPr lang="en-US" smtClean="0"/>
              <a:pPr/>
              <a:t>42</a:t>
            </a:fld>
            <a:endParaRPr lang="en-US"/>
          </a:p>
        </p:txBody>
      </p:sp>
    </p:spTree>
    <p:extLst>
      <p:ext uri="{BB962C8B-B14F-4D97-AF65-F5344CB8AC3E}">
        <p14:creationId xmlns:p14="http://schemas.microsoft.com/office/powerpoint/2010/main" val="121379090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Key result: theorem</a:t>
            </a:r>
          </a:p>
        </p:txBody>
      </p:sp>
      <p:sp>
        <p:nvSpPr>
          <p:cNvPr id="4" name="Slide Number Placeholder 3"/>
          <p:cNvSpPr>
            <a:spLocks noGrp="1"/>
          </p:cNvSpPr>
          <p:nvPr>
            <p:ph type="sldNum" sz="quarter" idx="5"/>
          </p:nvPr>
        </p:nvSpPr>
        <p:spPr/>
        <p:txBody>
          <a:bodyPr/>
          <a:lstStyle/>
          <a:p>
            <a:fld id="{EE707532-839C-41A2-9E71-D5288AEAE66A}" type="slidenum">
              <a:rPr lang="en-US" smtClean="0"/>
              <a:pPr/>
              <a:t>43</a:t>
            </a:fld>
            <a:endParaRPr lang="en-US"/>
          </a:p>
        </p:txBody>
      </p:sp>
    </p:spTree>
    <p:extLst>
      <p:ext uri="{BB962C8B-B14F-4D97-AF65-F5344CB8AC3E}">
        <p14:creationId xmlns:p14="http://schemas.microsoft.com/office/powerpoint/2010/main" val="393689782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The first step guarantees injectivity , I will assign distinct representations to distinct multisets, and the second guarantees that I can actually model any injective function</a:t>
            </a:r>
          </a:p>
          <a:p>
            <a:endParaRPr lang="en-US" dirty="0">
              <a:cs typeface="Calibri"/>
            </a:endParaRPr>
          </a:p>
          <a:p>
            <a:r>
              <a:rPr lang="en-US" dirty="0">
                <a:cs typeface="Calibri"/>
              </a:rPr>
              <a:t>Can you imagine what type of functions we will use?</a:t>
            </a:r>
          </a:p>
        </p:txBody>
      </p:sp>
      <p:sp>
        <p:nvSpPr>
          <p:cNvPr id="4" name="Slide Number Placeholder 3"/>
          <p:cNvSpPr>
            <a:spLocks noGrp="1"/>
          </p:cNvSpPr>
          <p:nvPr>
            <p:ph type="sldNum" sz="quarter" idx="5"/>
          </p:nvPr>
        </p:nvSpPr>
        <p:spPr/>
        <p:txBody>
          <a:bodyPr/>
          <a:lstStyle/>
          <a:p>
            <a:fld id="{EE707532-839C-41A2-9E71-D5288AEAE66A}" type="slidenum">
              <a:rPr lang="en-US" smtClean="0"/>
              <a:pPr/>
              <a:t>44</a:t>
            </a:fld>
            <a:endParaRPr lang="en-US"/>
          </a:p>
        </p:txBody>
      </p:sp>
    </p:spTree>
    <p:extLst>
      <p:ext uri="{BB962C8B-B14F-4D97-AF65-F5344CB8AC3E}">
        <p14:creationId xmlns:p14="http://schemas.microsoft.com/office/powerpoint/2010/main" val="4797718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Different MLPs</a:t>
            </a:r>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46</a:t>
            </a:fld>
            <a:endParaRPr lang="en-US"/>
          </a:p>
        </p:txBody>
      </p:sp>
    </p:spTree>
    <p:extLst>
      <p:ext uri="{BB962C8B-B14F-4D97-AF65-F5344CB8AC3E}">
        <p14:creationId xmlns:p14="http://schemas.microsoft.com/office/powerpoint/2010/main" val="344958838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Motivated by the previous theorem we can design an injective aggregation function for a GNN.</a:t>
            </a:r>
          </a:p>
          <a:p>
            <a:endParaRPr lang="en-US" dirty="0">
              <a:cs typeface="Calibri"/>
            </a:endParaRPr>
          </a:p>
          <a:p>
            <a:r>
              <a:rPr lang="en-US" dirty="0">
                <a:cs typeface="Calibri"/>
              </a:rPr>
              <a:t>As I said passing each element in the multiset </a:t>
            </a:r>
            <a:r>
              <a:rPr lang="en-US" dirty="0" err="1">
                <a:cs typeface="Calibri"/>
              </a:rPr>
              <a:t>thorugh</a:t>
            </a:r>
            <a:r>
              <a:rPr lang="en-US" dirty="0">
                <a:cs typeface="Calibri"/>
              </a:rPr>
              <a:t> an </a:t>
            </a:r>
            <a:r>
              <a:rPr lang="en-US" dirty="0" err="1">
                <a:cs typeface="Calibri"/>
              </a:rPr>
              <a:t>mlp</a:t>
            </a:r>
            <a:r>
              <a:rPr lang="en-US" dirty="0">
                <a:cs typeface="Calibri"/>
              </a:rPr>
              <a:t> and then sum over all elements guarantees a unique output for unique multisets, which means that in our most expressive GNN we should use summation aggregation which is preceded by an </a:t>
            </a:r>
            <a:r>
              <a:rPr lang="en-US" dirty="0" err="1">
                <a:cs typeface="Calibri"/>
              </a:rPr>
              <a:t>mlp</a:t>
            </a:r>
          </a:p>
        </p:txBody>
      </p:sp>
      <p:sp>
        <p:nvSpPr>
          <p:cNvPr id="4" name="Slide Number Placeholder 3"/>
          <p:cNvSpPr>
            <a:spLocks noGrp="1"/>
          </p:cNvSpPr>
          <p:nvPr>
            <p:ph type="sldNum" sz="quarter" idx="5"/>
          </p:nvPr>
        </p:nvSpPr>
        <p:spPr/>
        <p:txBody>
          <a:bodyPr/>
          <a:lstStyle/>
          <a:p>
            <a:fld id="{EE707532-839C-41A2-9E71-D5288AEAE66A}" type="slidenum">
              <a:rPr lang="en-US" smtClean="0"/>
              <a:pPr/>
              <a:t>47</a:t>
            </a:fld>
            <a:endParaRPr lang="en-US"/>
          </a:p>
        </p:txBody>
      </p:sp>
    </p:spTree>
    <p:extLst>
      <p:ext uri="{BB962C8B-B14F-4D97-AF65-F5344CB8AC3E}">
        <p14:creationId xmlns:p14="http://schemas.microsoft.com/office/powerpoint/2010/main" val="67672571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a:t>Say that when the node features are non-repeating, then, mean/max pooling can be also as discriminative as sum-pooling.</a:t>
            </a:r>
          </a:p>
          <a:p>
            <a:r>
              <a:rPr kumimoji="1" lang="en-US" altLang="ja-JP"/>
              <a:t>But when features are repeating, mean/max pooling may fail to capture very obvious graph structures.</a:t>
            </a:r>
            <a:endParaRPr kumimoji="1" lang="ja-JP" altLang="en-US"/>
          </a:p>
        </p:txBody>
      </p:sp>
      <p:sp>
        <p:nvSpPr>
          <p:cNvPr id="4" name="スライド番号プレースホルダー 3"/>
          <p:cNvSpPr>
            <a:spLocks noGrp="1"/>
          </p:cNvSpPr>
          <p:nvPr>
            <p:ph type="sldNum" sz="quarter" idx="5"/>
          </p:nvPr>
        </p:nvSpPr>
        <p:spPr/>
        <p:txBody>
          <a:bodyPr/>
          <a:lstStyle/>
          <a:p>
            <a:fld id="{DA3FB154-DBA4-F243-8F32-49C456A4DE68}" type="slidenum">
              <a:rPr kumimoji="1" lang="ja-JP" altLang="en-US" smtClean="0"/>
              <a:t>48</a:t>
            </a:fld>
            <a:endParaRPr kumimoji="1" lang="ja-JP" altLang="en-US"/>
          </a:p>
        </p:txBody>
      </p:sp>
    </p:spTree>
    <p:extLst>
      <p:ext uri="{BB962C8B-B14F-4D97-AF65-F5344CB8AC3E}">
        <p14:creationId xmlns:p14="http://schemas.microsoft.com/office/powerpoint/2010/main" val="381109397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We don't have our final model yet but we have our </a:t>
            </a:r>
            <a:r>
              <a:rPr lang="en-US" dirty="0" err="1">
                <a:cs typeface="Calibri"/>
              </a:rPr>
              <a:t>aggre</a:t>
            </a:r>
            <a:r>
              <a:rPr lang="en-US" dirty="0">
                <a:cs typeface="Calibri"/>
              </a:rPr>
              <a:t> function</a:t>
            </a:r>
          </a:p>
        </p:txBody>
      </p:sp>
      <p:sp>
        <p:nvSpPr>
          <p:cNvPr id="4" name="Slide Number Placeholder 3"/>
          <p:cNvSpPr>
            <a:spLocks noGrp="1"/>
          </p:cNvSpPr>
          <p:nvPr>
            <p:ph type="sldNum" sz="quarter" idx="5"/>
          </p:nvPr>
        </p:nvSpPr>
        <p:spPr/>
        <p:txBody>
          <a:bodyPr/>
          <a:lstStyle/>
          <a:p>
            <a:fld id="{EE707532-839C-41A2-9E71-D5288AEAE66A}" type="slidenum">
              <a:rPr lang="en-US" smtClean="0"/>
              <a:pPr/>
              <a:t>49</a:t>
            </a:fld>
            <a:endParaRPr lang="en-US"/>
          </a:p>
        </p:txBody>
      </p:sp>
    </p:spTree>
    <p:extLst>
      <p:ext uri="{BB962C8B-B14F-4D97-AF65-F5344CB8AC3E}">
        <p14:creationId xmlns:p14="http://schemas.microsoft.com/office/powerpoint/2010/main" val="129150891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1FA354-890C-3626-BEEF-E9C7B0F4A9B7}"/>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896131D7-182A-1FB4-2C1A-D6982A9EF0E4}"/>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CA78A402-1030-A8F7-5B3A-B5D012FA7E31}"/>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CC687156-138B-DE32-55F9-A04D56AC5469}"/>
              </a:ext>
            </a:extLst>
          </p:cNvPr>
          <p:cNvSpPr>
            <a:spLocks noGrp="1"/>
          </p:cNvSpPr>
          <p:nvPr>
            <p:ph type="sldNum" sz="quarter" idx="5"/>
          </p:nvPr>
        </p:nvSpPr>
        <p:spPr/>
        <p:txBody>
          <a:bodyPr/>
          <a:lstStyle/>
          <a:p>
            <a:fld id="{EE707532-839C-41A2-9E71-D5288AEAE66A}" type="slidenum">
              <a:rPr lang="en-US" smtClean="0"/>
              <a:pPr/>
              <a:t>50</a:t>
            </a:fld>
            <a:endParaRPr lang="en-US"/>
          </a:p>
        </p:txBody>
      </p:sp>
    </p:spTree>
    <p:extLst>
      <p:ext uri="{BB962C8B-B14F-4D97-AF65-F5344CB8AC3E}">
        <p14:creationId xmlns:p14="http://schemas.microsoft.com/office/powerpoint/2010/main" val="410525704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Transform the embedding to something task specific</a:t>
            </a:r>
          </a:p>
          <a:p>
            <a:endParaRPr lang="en-US" dirty="0">
              <a:cs typeface="Calibri"/>
            </a:endParaRPr>
          </a:p>
          <a:p>
            <a:r>
              <a:rPr lang="en-US" dirty="0" err="1">
                <a:cs typeface="Calibri"/>
              </a:rPr>
              <a:t>PyG</a:t>
            </a:r>
            <a:r>
              <a:rPr lang="en-US" dirty="0">
                <a:cs typeface="Calibri"/>
              </a:rPr>
              <a:t> you can implement </a:t>
            </a:r>
            <a:r>
              <a:rPr lang="en-US" dirty="0" err="1">
                <a:cs typeface="Calibri"/>
              </a:rPr>
              <a:t>GINconv</a:t>
            </a:r>
            <a:r>
              <a:rPr lang="en-US" dirty="0">
                <a:cs typeface="Calibri"/>
              </a:rPr>
              <a:t> as follows. What happened to the second MLP?</a:t>
            </a:r>
          </a:p>
        </p:txBody>
      </p:sp>
      <p:sp>
        <p:nvSpPr>
          <p:cNvPr id="4" name="Slide Number Placeholder 3"/>
          <p:cNvSpPr>
            <a:spLocks noGrp="1"/>
          </p:cNvSpPr>
          <p:nvPr>
            <p:ph type="sldNum" sz="quarter" idx="5"/>
          </p:nvPr>
        </p:nvSpPr>
        <p:spPr/>
        <p:txBody>
          <a:bodyPr/>
          <a:lstStyle/>
          <a:p>
            <a:fld id="{EE707532-839C-41A2-9E71-D5288AEAE66A}" type="slidenum">
              <a:rPr lang="en-US" smtClean="0"/>
              <a:pPr/>
              <a:t>57</a:t>
            </a:fld>
            <a:endParaRPr lang="en-US"/>
          </a:p>
        </p:txBody>
      </p:sp>
    </p:spTree>
    <p:extLst>
      <p:ext uri="{BB962C8B-B14F-4D97-AF65-F5344CB8AC3E}">
        <p14:creationId xmlns:p14="http://schemas.microsoft.com/office/powerpoint/2010/main" val="141178153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GIN is not a universal approximator, and that is not surprising because of graph isomorphism. Showing that GIN is a universal </a:t>
            </a:r>
            <a:r>
              <a:rPr lang="en-US" dirty="0" err="1">
                <a:cs typeface="Calibri"/>
              </a:rPr>
              <a:t>approacimator</a:t>
            </a:r>
            <a:r>
              <a:rPr lang="en-US" dirty="0">
                <a:cs typeface="Calibri"/>
              </a:rPr>
              <a:t> of all graphs would not be a CS problem but a filed-medal award level of result in math so you can see why this is not surprising.  Nevertheless it is worth assessing the expressive power of GIN and we can see</a:t>
            </a:r>
          </a:p>
        </p:txBody>
      </p:sp>
      <p:sp>
        <p:nvSpPr>
          <p:cNvPr id="4" name="Slide Number Placeholder 3"/>
          <p:cNvSpPr>
            <a:spLocks noGrp="1"/>
          </p:cNvSpPr>
          <p:nvPr>
            <p:ph type="sldNum" sz="quarter" idx="5"/>
          </p:nvPr>
        </p:nvSpPr>
        <p:spPr/>
        <p:txBody>
          <a:bodyPr/>
          <a:lstStyle/>
          <a:p>
            <a:fld id="{EE707532-839C-41A2-9E71-D5288AEAE66A}" type="slidenum">
              <a:rPr lang="en-US" smtClean="0"/>
              <a:pPr/>
              <a:t>60</a:t>
            </a:fld>
            <a:endParaRPr lang="en-US"/>
          </a:p>
        </p:txBody>
      </p:sp>
    </p:spTree>
    <p:extLst>
      <p:ext uri="{BB962C8B-B14F-4D97-AF65-F5344CB8AC3E}">
        <p14:creationId xmlns:p14="http://schemas.microsoft.com/office/powerpoint/2010/main" val="271492144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EE707532-839C-41A2-9E71-D5288AEAE66A}" type="slidenum">
              <a:rPr lang="en-US" smtClean="0"/>
              <a:pPr/>
              <a:t>61</a:t>
            </a:fld>
            <a:endParaRPr lang="en-US"/>
          </a:p>
        </p:txBody>
      </p:sp>
    </p:spTree>
    <p:extLst>
      <p:ext uri="{BB962C8B-B14F-4D97-AF65-F5344CB8AC3E}">
        <p14:creationId xmlns:p14="http://schemas.microsoft.com/office/powerpoint/2010/main" val="198359046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EE707532-839C-41A2-9E71-D5288AEAE66A}" type="slidenum">
              <a:rPr lang="en-US" smtClean="0"/>
              <a:pPr/>
              <a:t>62</a:t>
            </a:fld>
            <a:endParaRPr lang="en-US"/>
          </a:p>
        </p:txBody>
      </p:sp>
    </p:spTree>
    <p:extLst>
      <p:ext uri="{BB962C8B-B14F-4D97-AF65-F5344CB8AC3E}">
        <p14:creationId xmlns:p14="http://schemas.microsoft.com/office/powerpoint/2010/main" val="245369764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EE707532-839C-41A2-9E71-D5288AEAE66A}" type="slidenum">
              <a:rPr lang="en-US" smtClean="0"/>
              <a:pPr/>
              <a:t>63</a:t>
            </a:fld>
            <a:endParaRPr lang="en-US"/>
          </a:p>
        </p:txBody>
      </p:sp>
    </p:spTree>
    <p:extLst>
      <p:ext uri="{BB962C8B-B14F-4D97-AF65-F5344CB8AC3E}">
        <p14:creationId xmlns:p14="http://schemas.microsoft.com/office/powerpoint/2010/main" val="419554155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EE707532-839C-41A2-9E71-D5288AEAE66A}" type="slidenum">
              <a:rPr lang="en-US" smtClean="0"/>
              <a:pPr/>
              <a:t>64</a:t>
            </a:fld>
            <a:endParaRPr lang="en-US"/>
          </a:p>
        </p:txBody>
      </p:sp>
    </p:spTree>
    <p:extLst>
      <p:ext uri="{BB962C8B-B14F-4D97-AF65-F5344CB8AC3E}">
        <p14:creationId xmlns:p14="http://schemas.microsoft.com/office/powerpoint/2010/main" val="160683151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E707532-839C-41A2-9E71-D5288AEAE66A}" type="slidenum">
              <a:rPr lang="en-US" smtClean="0"/>
              <a:pPr/>
              <a:t>69</a:t>
            </a:fld>
            <a:endParaRPr lang="en-US"/>
          </a:p>
        </p:txBody>
      </p:sp>
    </p:spTree>
    <p:extLst>
      <p:ext uri="{BB962C8B-B14F-4D97-AF65-F5344CB8AC3E}">
        <p14:creationId xmlns:p14="http://schemas.microsoft.com/office/powerpoint/2010/main" val="42185663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0"/>
            <a:ext cx="9143999" cy="513543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ctrTitle"/>
          </p:nvPr>
        </p:nvSpPr>
        <p:spPr>
          <a:xfrm>
            <a:off x="685800" y="3355848"/>
            <a:ext cx="8077200" cy="1673352"/>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4700" b="1"/>
            </a:lvl1pPr>
            <a:extLst/>
          </a:lstStyle>
          <a:p>
            <a:r>
              <a:rPr kumimoji="0" lang="en-US"/>
              <a:t>Click to edit Master title style</a:t>
            </a:r>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kumimoji="0" lang="en-US"/>
              <a:t>Click to edit Master subtitle style</a:t>
            </a:r>
          </a:p>
        </p:txBody>
      </p:sp>
      <p:sp>
        <p:nvSpPr>
          <p:cNvPr id="4" name="Date Placeholder 3"/>
          <p:cNvSpPr>
            <a:spLocks noGrp="1"/>
          </p:cNvSpPr>
          <p:nvPr>
            <p:ph type="dt" sz="half" idx="10"/>
          </p:nvPr>
        </p:nvSpPr>
        <p:spPr/>
        <p:txBody>
          <a:bodyPr/>
          <a:lstStyle/>
          <a:p>
            <a:fld id="{FAE7D99A-ED1E-F14E-B6B4-8CE3FA3C41EA}" type="datetime1">
              <a:rPr lang="en-US" smtClean="0"/>
              <a:t>10/10/2024</a:t>
            </a:fld>
            <a:endParaRPr lang="en-US"/>
          </a:p>
        </p:txBody>
      </p:sp>
      <p:sp>
        <p:nvSpPr>
          <p:cNvPr id="5" name="Footer Placeholder 4"/>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p:cNvSpPr>
            <a:spLocks noGrp="1"/>
          </p:cNvSpPr>
          <p:nvPr>
            <p:ph type="sldNum" sz="quarter" idx="12"/>
          </p:nvPr>
        </p:nvSpPr>
        <p:spPr/>
        <p:txBody>
          <a:bodyPr/>
          <a:lstStyle/>
          <a:p>
            <a:fld id="{19B12225-5612-419B-A8D5-4B8EEE4C217E}" type="slidenum">
              <a:rPr lang="en-US" smtClean="0"/>
              <a:pPr/>
              <a:t>‹#›</a:t>
            </a:fld>
            <a:endParaRPr lang="en-US"/>
          </a:p>
        </p:txBody>
      </p:sp>
      <p:sp>
        <p:nvSpPr>
          <p:cNvPr id="10" name="Rectangle 9"/>
          <p:cNvSpPr/>
          <p:nvPr/>
        </p:nvSpPr>
        <p:spPr bwMode="invGray">
          <a:xfrm>
            <a:off x="0" y="5128334"/>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987552"/>
          </a:xfrm>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8668109C-DBB1-0C40-BB7C-3AE0A686B461}" type="datetime1">
              <a:rPr lang="en-US" smtClean="0"/>
              <a:t>10/10/2024</a:t>
            </a:fld>
            <a:endParaRPr lang="en-US"/>
          </a:p>
        </p:txBody>
      </p:sp>
      <p:sp>
        <p:nvSpPr>
          <p:cNvPr id="5" name="Footer Placeholder 4"/>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0"/>
            <a:ext cx="9144000" cy="260252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ectangle 11"/>
          <p:cNvSpPr/>
          <p:nvPr/>
        </p:nvSpPr>
        <p:spPr bwMode="invGray">
          <a:xfrm>
            <a:off x="0" y="260252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749808" y="914400"/>
            <a:ext cx="8013192" cy="1636776"/>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extLst/>
          </a:lstStyle>
          <a:p>
            <a:r>
              <a:rPr kumimoji="0" lang="en-US"/>
              <a:t>Click to edit Master title style</a:t>
            </a:r>
          </a:p>
        </p:txBody>
      </p:sp>
      <p:sp>
        <p:nvSpPr>
          <p:cNvPr id="3" name="Text Placeholder 2"/>
          <p:cNvSpPr>
            <a:spLocks noGrp="1"/>
          </p:cNvSpPr>
          <p:nvPr>
            <p:ph type="body" idx="1"/>
          </p:nvPr>
        </p:nvSpPr>
        <p:spPr>
          <a:xfrm>
            <a:off x="740664" y="2743200"/>
            <a:ext cx="8022336" cy="685800"/>
          </a:xfrm>
        </p:spPr>
        <p:txBody>
          <a:bodyPr lIns="146304" tIns="0" rIns="45720" bIns="0" anchor="t">
            <a:normAutofit/>
          </a:bodyPr>
          <a:lstStyle>
            <a:lvl1pPr marL="0" indent="0">
              <a:buNone/>
              <a:defRPr sz="4000" b="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592E24A4-695B-5E43-8E46-547C8EC35220}" type="datetime1">
              <a:rPr lang="en-US" smtClean="0"/>
              <a:t>10/10/2024</a:t>
            </a:fld>
            <a:endParaRPr lang="en-US"/>
          </a:p>
        </p:txBody>
      </p:sp>
      <p:sp>
        <p:nvSpPr>
          <p:cNvPr id="5" name="Footer Placeholder 4"/>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p:cNvSpPr>
            <a:spLocks noGrp="1"/>
          </p:cNvSpPr>
          <p:nvPr>
            <p:ph type="sldNum" sz="quarter" idx="12"/>
          </p:nvPr>
        </p:nvSpPr>
        <p:spPr/>
        <p:txBody>
          <a:bodyPr/>
          <a:lstStyle/>
          <a:p>
            <a:fld id="{19B12225-5612-419B-A8D5-4B8EEE4C217E}"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93D71F32-763D-8B4D-817D-7CB380994959}" type="datetime1">
              <a:rPr lang="en-US" smtClean="0"/>
              <a:t>10/10/2024</a:t>
            </a:fld>
            <a:endParaRPr lang="en-US"/>
          </a:p>
        </p:txBody>
      </p:sp>
      <p:sp>
        <p:nvSpPr>
          <p:cNvPr id="6" name="Footer Placeholder 5"/>
          <p:cNvSpPr>
            <a:spLocks noGrp="1"/>
          </p:cNvSpPr>
          <p:nvPr>
            <p:ph type="ftr" sz="quarter" idx="11"/>
          </p:nvPr>
        </p:nvSpPr>
        <p:spPr/>
        <p:txBody>
          <a:bodyPr/>
          <a:lstStyle/>
          <a:p>
            <a:r>
              <a:rPr lang="en-US"/>
              <a:t>Jure Leskovec, Stanford CS224W: Machine Learning with Graphs, http://cs224w.stanford.edu</a:t>
            </a:r>
          </a:p>
        </p:txBody>
      </p:sp>
      <p:sp>
        <p:nvSpPr>
          <p:cNvPr id="7" name="Slide Number Placeholder 6"/>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kumimoji="0" lang="en-US"/>
              <a:t>Click to edit Master title style</a:t>
            </a:r>
          </a:p>
        </p:txBody>
      </p:sp>
      <p:sp>
        <p:nvSpPr>
          <p:cNvPr id="3" name="Text Placeholder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a:t>Click to edit Master text styles</a:t>
            </a:r>
          </a:p>
        </p:txBody>
      </p:sp>
      <p:sp>
        <p:nvSpPr>
          <p:cNvPr id="4" name="Content Placeholder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Text Placeholder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a:t>Click to edit Master text styles</a:t>
            </a:r>
          </a:p>
        </p:txBody>
      </p:sp>
      <p:sp>
        <p:nvSpPr>
          <p:cNvPr id="6" name="Content Placeholder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61EE78C8-E91E-274F-91D5-7FE456A0E5A7}" type="datetime1">
              <a:rPr lang="en-US" smtClean="0"/>
              <a:t>10/10/2024</a:t>
            </a:fld>
            <a:endParaRPr lang="en-US"/>
          </a:p>
        </p:txBody>
      </p:sp>
      <p:sp>
        <p:nvSpPr>
          <p:cNvPr id="8" name="Footer Placeholder 7"/>
          <p:cNvSpPr>
            <a:spLocks noGrp="1"/>
          </p:cNvSpPr>
          <p:nvPr>
            <p:ph type="ftr" sz="quarter" idx="11"/>
          </p:nvPr>
        </p:nvSpPr>
        <p:spPr/>
        <p:txBody>
          <a:bodyPr/>
          <a:lstStyle/>
          <a:p>
            <a:r>
              <a:rPr lang="en-US"/>
              <a:t>Jure Leskovec, Stanford CS224W: Machine Learning with Graphs, http://cs224w.stanford.edu</a:t>
            </a:r>
          </a:p>
        </p:txBody>
      </p:sp>
      <p:sp>
        <p:nvSpPr>
          <p:cNvPr id="9" name="Slide Number Placeholder 8"/>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619298D0-F12A-6541-8130-E76090D65CBD}" type="datetime1">
              <a:rPr lang="en-US" smtClean="0"/>
              <a:t>10/10/2024</a:t>
            </a:fld>
            <a:endParaRPr lang="en-US"/>
          </a:p>
        </p:txBody>
      </p:sp>
      <p:sp>
        <p:nvSpPr>
          <p:cNvPr id="4" name="Footer Placeholder 3"/>
          <p:cNvSpPr>
            <a:spLocks noGrp="1"/>
          </p:cNvSpPr>
          <p:nvPr>
            <p:ph type="ftr" sz="quarter" idx="11"/>
          </p:nvPr>
        </p:nvSpPr>
        <p:spPr/>
        <p:txBody>
          <a:bodyPr/>
          <a:lstStyle/>
          <a:p>
            <a:r>
              <a:rPr lang="en-US"/>
              <a:t>Jure Leskovec, Stanford CS224W: Machine Learning with Graphs, http://cs224w.stanford.edu</a:t>
            </a:r>
          </a:p>
        </p:txBody>
      </p:sp>
      <p:sp>
        <p:nvSpPr>
          <p:cNvPr id="5" name="Slide Number Placeholder 4"/>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300C75B-9637-A941-981C-48D18F7C9AD0}" type="datetime1">
              <a:rPr lang="en-US" smtClean="0"/>
              <a:t>10/10/2024</a:t>
            </a:fld>
            <a:endParaRPr lang="en-US"/>
          </a:p>
        </p:txBody>
      </p:sp>
      <p:sp>
        <p:nvSpPr>
          <p:cNvPr id="3" name="Footer Placeholder 2"/>
          <p:cNvSpPr>
            <a:spLocks noGrp="1"/>
          </p:cNvSpPr>
          <p:nvPr>
            <p:ph type="ftr" sz="quarter" idx="11"/>
          </p:nvPr>
        </p:nvSpPr>
        <p:spPr/>
        <p:txBody>
          <a:bodyPr/>
          <a:lstStyle/>
          <a:p>
            <a:r>
              <a:rPr lang="en-US"/>
              <a:t>Jure Leskovec, Stanford CS224W: Machine Learning with Graphs, http://cs224w.stanford.edu</a:t>
            </a:r>
          </a:p>
        </p:txBody>
      </p:sp>
      <p:sp>
        <p:nvSpPr>
          <p:cNvPr id="4" name="Slide Number Placeholder 3"/>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838" y="152400"/>
            <a:ext cx="2523744" cy="978408"/>
          </a:xfrm>
        </p:spPr>
        <p:txBody>
          <a:bodyPr vert="horz" lIns="73152" rIns="45720" bIns="0" rtlCol="0" anchor="b">
            <a:normAutofit/>
            <a:sp3d prstMaterial="matte"/>
          </a:bodyPr>
          <a:lstStyle>
            <a:lvl1pPr algn="l">
              <a:defRPr sz="2000" b="0"/>
            </a:lvl1pPr>
            <a:extLst/>
          </a:lstStyle>
          <a:p>
            <a:r>
              <a:rPr kumimoji="0" lang="en-US"/>
              <a:t>Click to edit Master title style</a:t>
            </a:r>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6614F244-E8AD-1C46-A7A8-633A6014936B}" type="datetime1">
              <a:rPr lang="en-US" smtClean="0"/>
              <a:t>10/10/2024</a:t>
            </a:fld>
            <a:endParaRPr lang="en-US"/>
          </a:p>
        </p:txBody>
      </p:sp>
      <p:sp>
        <p:nvSpPr>
          <p:cNvPr id="6" name="Footer Placeholder 5"/>
          <p:cNvSpPr>
            <a:spLocks noGrp="1"/>
          </p:cNvSpPr>
          <p:nvPr>
            <p:ph type="ftr" sz="quarter" idx="11"/>
          </p:nvPr>
        </p:nvSpPr>
        <p:spPr/>
        <p:txBody>
          <a:bodyPr/>
          <a:lstStyle/>
          <a:p>
            <a:r>
              <a:rPr lang="en-US"/>
              <a:t>Jure Leskovec, Stanford CS224W: Machine Learning with Graphs, http://cs224w.stanford.edu</a:t>
            </a:r>
          </a:p>
        </p:txBody>
      </p:sp>
      <p:sp>
        <p:nvSpPr>
          <p:cNvPr id="7" name="Slide Number Placeholder 6"/>
          <p:cNvSpPr>
            <a:spLocks noGrp="1"/>
          </p:cNvSpPr>
          <p:nvPr>
            <p:ph type="sldNum" sz="quarter" idx="12"/>
          </p:nvPr>
        </p:nvSpPr>
        <p:spPr/>
        <p:txBody>
          <a:bodyPr/>
          <a:lstStyle/>
          <a:p>
            <a:fld id="{19B12225-5612-419B-A8D5-4B8EEE4C217E}" type="slidenum">
              <a:rPr lang="en-US" smtClean="0"/>
              <a:pPr/>
              <a:t>‹#›</a:t>
            </a:fld>
            <a:endParaRPr lang="en-US"/>
          </a:p>
        </p:txBody>
      </p:sp>
      <p:sp>
        <p:nvSpPr>
          <p:cNvPr id="12" name="Rectangle 11"/>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kumimoji="0" lang="en-US"/>
              <a:t>Click to edit Master title style</a:t>
            </a:r>
          </a:p>
        </p:txBody>
      </p:sp>
      <p:sp>
        <p:nvSpPr>
          <p:cNvPr id="3" name="Picture Placeholder 2"/>
          <p:cNvSpPr>
            <a:spLocks noGrp="1"/>
          </p:cNvSpPr>
          <p:nvPr>
            <p:ph type="pic" idx="1"/>
          </p:nvPr>
        </p:nvSpPr>
        <p:spPr>
          <a:xfrm>
            <a:off x="2903805" y="1484808"/>
            <a:ext cx="6247397" cy="5373192"/>
          </a:xfrm>
          <a:solidFill>
            <a:schemeClr val="bg2">
              <a:shade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r>
              <a:rPr kumimoji="0" lang="en-US"/>
              <a:t>Click icon to add picture</a:t>
            </a:r>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a:t>Click to edit Master text styles</a:t>
            </a:r>
          </a:p>
        </p:txBody>
      </p:sp>
      <p:sp>
        <p:nvSpPr>
          <p:cNvPr id="5" name="Date Placeholder 4"/>
          <p:cNvSpPr>
            <a:spLocks noGrp="1"/>
          </p:cNvSpPr>
          <p:nvPr>
            <p:ph type="dt" sz="half" idx="10"/>
          </p:nvPr>
        </p:nvSpPr>
        <p:spPr>
          <a:xfrm>
            <a:off x="164592" y="1170432"/>
            <a:ext cx="2523744" cy="201168"/>
          </a:xfrm>
        </p:spPr>
        <p:txBody>
          <a:bodyPr/>
          <a:lstStyle/>
          <a:p>
            <a:fld id="{F81C6E4F-4E31-5945-A8A4-84E50AF753C2}" type="datetime1">
              <a:rPr lang="en-US" smtClean="0"/>
              <a:t>10/10/2024</a:t>
            </a:fld>
            <a:endParaRPr lang="en-US"/>
          </a:p>
        </p:txBody>
      </p:sp>
      <p:sp>
        <p:nvSpPr>
          <p:cNvPr id="11" name="Rectangle 10"/>
          <p:cNvSpPr/>
          <p:nvPr/>
        </p:nvSpPr>
        <p:spPr>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bwMode="invGray">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Footer Placeholder 5"/>
          <p:cNvSpPr>
            <a:spLocks noGrp="1"/>
          </p:cNvSpPr>
          <p:nvPr>
            <p:ph type="ftr" sz="quarter" idx="11"/>
          </p:nvPr>
        </p:nvSpPr>
        <p:spPr>
          <a:xfrm>
            <a:off x="3035808" y="1170432"/>
            <a:ext cx="5193792" cy="201168"/>
          </a:xfrm>
        </p:spPr>
        <p:txBody>
          <a:bodyPr/>
          <a:lstStyle>
            <a:lvl1pPr>
              <a:defRPr>
                <a:solidFill>
                  <a:schemeClr val="bg1">
                    <a:shade val="50000"/>
                  </a:schemeClr>
                </a:solidFill>
              </a:defRPr>
            </a:lvl1pPr>
          </a:lstStyle>
          <a:p>
            <a:r>
              <a:rPr lang="en-US"/>
              <a:t>Jure Leskovec, Stanford CS224W: Machine Learning with Graphs, http://cs224w.stanford.edu</a:t>
            </a:r>
          </a:p>
        </p:txBody>
      </p:sp>
      <p:sp>
        <p:nvSpPr>
          <p:cNvPr id="7" name="Slide Number Placeholder 6"/>
          <p:cNvSpPr>
            <a:spLocks noGrp="1"/>
          </p:cNvSpPr>
          <p:nvPr>
            <p:ph type="sldNum" sz="quarter" idx="12"/>
          </p:nvPr>
        </p:nvSpPr>
        <p:spPr>
          <a:xfrm>
            <a:off x="8339328" y="1170432"/>
            <a:ext cx="733864" cy="201168"/>
          </a:xfrm>
        </p:spPr>
        <p:txBody>
          <a:bodyPr/>
          <a:lstStyle/>
          <a:p>
            <a:fld id="{19B12225-5612-419B-A8D5-4B8EEE4C217E}"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59649EE6-1520-E441-B67B-DD48E330E2C5}" type="datetime1">
              <a:rPr lang="en-US" smtClean="0"/>
              <a:t>10/10/2024</a:t>
            </a:fld>
            <a:endParaRPr lang="en-US"/>
          </a:p>
        </p:txBody>
      </p:sp>
      <p:sp>
        <p:nvSpPr>
          <p:cNvPr id="5" name="Footer Placeholder 4"/>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p:cNvSpPr/>
          <p:nvPr/>
        </p:nvSpPr>
        <p:spPr bwMode="invGray">
          <a:xfrm>
            <a:off x="6598920" y="0"/>
            <a:ext cx="45720"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bwMode="ltGray">
          <a:xfrm>
            <a:off x="6647687" y="0"/>
            <a:ext cx="2514601"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Vertical Title 1"/>
          <p:cNvSpPr>
            <a:spLocks noGrp="1"/>
          </p:cNvSpPr>
          <p:nvPr>
            <p:ph type="title" orient="vert"/>
          </p:nvPr>
        </p:nvSpPr>
        <p:spPr>
          <a:xfrm>
            <a:off x="6781800" y="274640"/>
            <a:ext cx="19050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304800"/>
            <a:ext cx="60198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4F767415-535F-3F41-AC32-F666961A8523}" type="datetime1">
              <a:rPr lang="en-US" smtClean="0"/>
              <a:t>10/10/2024</a:t>
            </a:fld>
            <a:endParaRPr lang="en-US"/>
          </a:p>
        </p:txBody>
      </p:sp>
      <p:sp>
        <p:nvSpPr>
          <p:cNvPr id="5" name="Footer Placeholder 4"/>
          <p:cNvSpPr>
            <a:spLocks noGrp="1"/>
          </p:cNvSpPr>
          <p:nvPr>
            <p:ph type="ftr" sz="quarter" idx="11"/>
          </p:nvPr>
        </p:nvSpPr>
        <p:spPr>
          <a:xfrm>
            <a:off x="2640597" y="6377459"/>
            <a:ext cx="3836404" cy="365125"/>
          </a:xfrm>
        </p:spPr>
        <p:txBody>
          <a:bodyPr/>
          <a:lstStyle/>
          <a:p>
            <a:r>
              <a:rPr lang="en-US"/>
              <a:t>Jure Leskovec, Stanford CS224W: Machine Learning with Graphs, http://cs224w.stanford.edu</a:t>
            </a:r>
          </a:p>
        </p:txBody>
      </p:sp>
      <p:sp>
        <p:nvSpPr>
          <p:cNvPr id="6" name="Slide Number Placeholder 5"/>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457920" y="273629"/>
            <a:ext cx="8226720" cy="1143480"/>
          </a:xfrm>
        </p:spPr>
        <p:txBody>
          <a:bodyPr tIns="41473" bIns="41473"/>
          <a:lstStyle/>
          <a:p>
            <a:r>
              <a:rPr lang="en-US"/>
              <a:t>Click to edit Master title style</a:t>
            </a:r>
          </a:p>
        </p:txBody>
      </p:sp>
      <p:sp>
        <p:nvSpPr>
          <p:cNvPr id="3" name="Text Placeholder 2"/>
          <p:cNvSpPr>
            <a:spLocks noGrp="1"/>
          </p:cNvSpPr>
          <p:nvPr>
            <p:ph type="body" sz="half" idx="1"/>
          </p:nvPr>
        </p:nvSpPr>
        <p:spPr>
          <a:xfrm>
            <a:off x="457920" y="1604329"/>
            <a:ext cx="4043520" cy="4524955"/>
          </a:xfrm>
        </p:spPr>
        <p:txBody>
          <a:bodyPr rIns="82945" bIns="41473"/>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39680" y="1604329"/>
            <a:ext cx="4044960" cy="4524955"/>
          </a:xfrm>
        </p:spPr>
        <p:txBody>
          <a:bodyPr rIns="82945" bIns="41473"/>
          <a:lstStyle/>
          <a:p>
            <a:endParaRPr lang="en-US"/>
          </a:p>
        </p:txBody>
      </p:sp>
      <p:sp>
        <p:nvSpPr>
          <p:cNvPr id="5" name="Date Placeholder 4"/>
          <p:cNvSpPr>
            <a:spLocks noGrp="1"/>
          </p:cNvSpPr>
          <p:nvPr>
            <p:ph type="dt" idx="10"/>
          </p:nvPr>
        </p:nvSpPr>
        <p:spPr>
          <a:xfrm>
            <a:off x="457920" y="6247376"/>
            <a:ext cx="2126880" cy="472370"/>
          </a:xfrm>
        </p:spPr>
        <p:txBody>
          <a:bodyPr tIns="41473"/>
          <a:lstStyle>
            <a:lvl1pPr>
              <a:defRPr/>
            </a:lvl1pPr>
          </a:lstStyle>
          <a:p>
            <a:fld id="{90E9F1AE-2FC1-8A49-9968-5488F9F94518}" type="datetime1">
              <a:rPr lang="en-US" smtClean="0"/>
              <a:t>10/10/2024</a:t>
            </a:fld>
            <a:endParaRPr lang="en-GB"/>
          </a:p>
        </p:txBody>
      </p:sp>
      <p:sp>
        <p:nvSpPr>
          <p:cNvPr id="6" name="Footer Placeholder 5"/>
          <p:cNvSpPr>
            <a:spLocks noGrp="1"/>
          </p:cNvSpPr>
          <p:nvPr>
            <p:ph type="ftr" idx="11"/>
          </p:nvPr>
        </p:nvSpPr>
        <p:spPr>
          <a:xfrm>
            <a:off x="3126240" y="6247376"/>
            <a:ext cx="2897280" cy="472370"/>
          </a:xfrm>
        </p:spPr>
        <p:txBody>
          <a:bodyPr tIns="41473"/>
          <a:lstStyle>
            <a:lvl1pPr>
              <a:defRPr/>
            </a:lvl1pPr>
          </a:lstStyle>
          <a:p>
            <a:r>
              <a:rPr lang="en-US"/>
              <a:t>Jure Leskovec, Stanford CS224W: Machine Learning with Graphs, http://cs224w.stanford.edu</a:t>
            </a:r>
            <a:endParaRPr lang="en-GB"/>
          </a:p>
        </p:txBody>
      </p:sp>
      <p:sp>
        <p:nvSpPr>
          <p:cNvPr id="7" name="Slide Number Placeholder 6"/>
          <p:cNvSpPr>
            <a:spLocks noGrp="1"/>
          </p:cNvSpPr>
          <p:nvPr>
            <p:ph type="sldNum" idx="12"/>
          </p:nvPr>
        </p:nvSpPr>
        <p:spPr>
          <a:xfrm>
            <a:off x="6554880" y="6247376"/>
            <a:ext cx="2128320" cy="472370"/>
          </a:xfrm>
        </p:spPr>
        <p:txBody>
          <a:bodyPr lIns="82945" tIns="41473" rIns="82945"/>
          <a:lstStyle>
            <a:lvl1pPr>
              <a:defRPr/>
            </a:lvl1pPr>
          </a:lstStyle>
          <a:p>
            <a:fld id="{10066599-523B-4641-9CCC-17D83CD935ED}" type="slidenum">
              <a:rPr lang="en-GB"/>
              <a:pPr/>
              <a:t>‹#›</a:t>
            </a:fld>
            <a:endParaRPr lang="en-GB"/>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0"/>
            <a:ext cx="9143999" cy="513543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ctrTitle"/>
          </p:nvPr>
        </p:nvSpPr>
        <p:spPr>
          <a:xfrm>
            <a:off x="685800" y="3355848"/>
            <a:ext cx="8077200" cy="1673352"/>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4700" b="1"/>
            </a:lvl1pPr>
            <a:extLst/>
          </a:lstStyle>
          <a:p>
            <a:r>
              <a:rPr kumimoji="0" lang="en-US"/>
              <a:t>Click to edit Master title style</a:t>
            </a:r>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kumimoji="0" lang="en-US"/>
              <a:t>Click to edit Master subtitle style</a:t>
            </a:r>
          </a:p>
        </p:txBody>
      </p:sp>
      <p:sp>
        <p:nvSpPr>
          <p:cNvPr id="4" name="Date Placeholder 3"/>
          <p:cNvSpPr>
            <a:spLocks noGrp="1"/>
          </p:cNvSpPr>
          <p:nvPr>
            <p:ph type="dt" sz="half" idx="10"/>
          </p:nvPr>
        </p:nvSpPr>
        <p:spPr/>
        <p:txBody>
          <a:bodyPr/>
          <a:lstStyle/>
          <a:p>
            <a:r>
              <a:rPr lang="en-US"/>
              <a:t>12/6/18</a:t>
            </a:r>
          </a:p>
        </p:txBody>
      </p:sp>
      <p:sp>
        <p:nvSpPr>
          <p:cNvPr id="5" name="Footer Placeholder 4"/>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p:cNvSpPr>
            <a:spLocks noGrp="1"/>
          </p:cNvSpPr>
          <p:nvPr>
            <p:ph type="sldNum" sz="quarter" idx="12"/>
          </p:nvPr>
        </p:nvSpPr>
        <p:spPr/>
        <p:txBody>
          <a:bodyPr/>
          <a:lstStyle/>
          <a:p>
            <a:fld id="{19B12225-5612-419B-A8D5-4B8EEE4C217E}" type="slidenum">
              <a:rPr lang="en-US" smtClean="0"/>
              <a:pPr/>
              <a:t>‹#›</a:t>
            </a:fld>
            <a:endParaRPr lang="en-US"/>
          </a:p>
        </p:txBody>
      </p:sp>
      <p:sp>
        <p:nvSpPr>
          <p:cNvPr id="10" name="Rectangle 9"/>
          <p:cNvSpPr/>
          <p:nvPr/>
        </p:nvSpPr>
        <p:spPr bwMode="invGray">
          <a:xfrm>
            <a:off x="0" y="5128334"/>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987552"/>
          </a:xfrm>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r>
              <a:rPr lang="en-US"/>
              <a:t>10/7/21</a:t>
            </a:r>
          </a:p>
        </p:txBody>
      </p:sp>
      <p:sp>
        <p:nvSpPr>
          <p:cNvPr id="5" name="Footer Placeholder 4"/>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1"/>
            <a:ext cx="9144000" cy="260252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ectangle 11"/>
          <p:cNvSpPr/>
          <p:nvPr/>
        </p:nvSpPr>
        <p:spPr bwMode="invGray">
          <a:xfrm>
            <a:off x="0" y="260252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749808" y="118872"/>
            <a:ext cx="8013192" cy="1636776"/>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extLst/>
          </a:lstStyle>
          <a:p>
            <a:r>
              <a:rPr kumimoji="0" lang="en-US"/>
              <a:t>Click to edit Master title style</a:t>
            </a:r>
          </a:p>
        </p:txBody>
      </p:sp>
      <p:sp>
        <p:nvSpPr>
          <p:cNvPr id="3" name="Text Placeholder 2"/>
          <p:cNvSpPr>
            <a:spLocks noGrp="1"/>
          </p:cNvSpPr>
          <p:nvPr>
            <p:ph type="body" idx="1"/>
          </p:nvPr>
        </p:nvSpPr>
        <p:spPr>
          <a:xfrm>
            <a:off x="740664" y="1828800"/>
            <a:ext cx="8022336" cy="685800"/>
          </a:xfrm>
        </p:spPr>
        <p:txBody>
          <a:bodyPr lIns="146304" tIns="0" rIns="45720" bIns="0"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r>
              <a:rPr lang="en-US"/>
              <a:t>12/6/18</a:t>
            </a:r>
          </a:p>
        </p:txBody>
      </p:sp>
      <p:sp>
        <p:nvSpPr>
          <p:cNvPr id="5" name="Footer Placeholder 4"/>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p:cNvSpPr>
            <a:spLocks noGrp="1"/>
          </p:cNvSpPr>
          <p:nvPr>
            <p:ph type="sldNum" sz="quarter" idx="12"/>
          </p:nvPr>
        </p:nvSpPr>
        <p:spPr/>
        <p:txBody>
          <a:bodyPr/>
          <a:lstStyle/>
          <a:p>
            <a:fld id="{19B12225-5612-419B-A8D5-4B8EEE4C217E}"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r>
              <a:rPr lang="en-US"/>
              <a:t>12/6/18</a:t>
            </a:r>
          </a:p>
        </p:txBody>
      </p:sp>
      <p:sp>
        <p:nvSpPr>
          <p:cNvPr id="6" name="Footer Placeholder 5"/>
          <p:cNvSpPr>
            <a:spLocks noGrp="1"/>
          </p:cNvSpPr>
          <p:nvPr>
            <p:ph type="ftr" sz="quarter" idx="11"/>
          </p:nvPr>
        </p:nvSpPr>
        <p:spPr/>
        <p:txBody>
          <a:bodyPr/>
          <a:lstStyle/>
          <a:p>
            <a:r>
              <a:rPr lang="en-US"/>
              <a:t>Jure Leskovec, Stanford CS224W: Machine Learning with Graphs, http://cs224w.stanford.edu</a:t>
            </a:r>
          </a:p>
        </p:txBody>
      </p:sp>
      <p:sp>
        <p:nvSpPr>
          <p:cNvPr id="7" name="Slide Number Placeholder 6"/>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kumimoji="0" lang="en-US"/>
              <a:t>Click to edit Master title style</a:t>
            </a:r>
          </a:p>
        </p:txBody>
      </p:sp>
      <p:sp>
        <p:nvSpPr>
          <p:cNvPr id="3" name="Text Placeholder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a:t>Click to edit Master text styles</a:t>
            </a:r>
          </a:p>
        </p:txBody>
      </p:sp>
      <p:sp>
        <p:nvSpPr>
          <p:cNvPr id="4" name="Content Placeholder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Text Placeholder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a:t>Click to edit Master text styles</a:t>
            </a:r>
          </a:p>
        </p:txBody>
      </p:sp>
      <p:sp>
        <p:nvSpPr>
          <p:cNvPr id="6" name="Content Placeholder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r>
              <a:rPr lang="en-US"/>
              <a:t>12/6/18</a:t>
            </a:r>
          </a:p>
        </p:txBody>
      </p:sp>
      <p:sp>
        <p:nvSpPr>
          <p:cNvPr id="8" name="Footer Placeholder 7"/>
          <p:cNvSpPr>
            <a:spLocks noGrp="1"/>
          </p:cNvSpPr>
          <p:nvPr>
            <p:ph type="ftr" sz="quarter" idx="11"/>
          </p:nvPr>
        </p:nvSpPr>
        <p:spPr/>
        <p:txBody>
          <a:bodyPr/>
          <a:lstStyle/>
          <a:p>
            <a:r>
              <a:rPr lang="en-US"/>
              <a:t>Jure Leskovec, Stanford CS224W: Machine Learning with Graphs, http://cs224w.stanford.edu</a:t>
            </a:r>
          </a:p>
        </p:txBody>
      </p:sp>
      <p:sp>
        <p:nvSpPr>
          <p:cNvPr id="9" name="Slide Number Placeholder 8"/>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r>
              <a:rPr lang="en-US"/>
              <a:t>12/6/18</a:t>
            </a:r>
          </a:p>
        </p:txBody>
      </p:sp>
      <p:sp>
        <p:nvSpPr>
          <p:cNvPr id="4" name="Footer Placeholder 3"/>
          <p:cNvSpPr>
            <a:spLocks noGrp="1"/>
          </p:cNvSpPr>
          <p:nvPr>
            <p:ph type="ftr" sz="quarter" idx="11"/>
          </p:nvPr>
        </p:nvSpPr>
        <p:spPr/>
        <p:txBody>
          <a:bodyPr/>
          <a:lstStyle/>
          <a:p>
            <a:r>
              <a:rPr lang="en-US"/>
              <a:t>Jure Leskovec, Stanford CS224W: Machine Learning with Graphs, http://cs224w.stanford.edu</a:t>
            </a:r>
          </a:p>
        </p:txBody>
      </p:sp>
      <p:sp>
        <p:nvSpPr>
          <p:cNvPr id="5" name="Slide Number Placeholder 4"/>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12/6/18</a:t>
            </a:r>
          </a:p>
        </p:txBody>
      </p:sp>
      <p:sp>
        <p:nvSpPr>
          <p:cNvPr id="3" name="Footer Placeholder 2"/>
          <p:cNvSpPr>
            <a:spLocks noGrp="1"/>
          </p:cNvSpPr>
          <p:nvPr>
            <p:ph type="ftr" sz="quarter" idx="11"/>
          </p:nvPr>
        </p:nvSpPr>
        <p:spPr/>
        <p:txBody>
          <a:bodyPr/>
          <a:lstStyle/>
          <a:p>
            <a:r>
              <a:rPr lang="en-US"/>
              <a:t>Jure Leskovec, Stanford CS224W: Machine Learning with Graphs, http://cs224w.stanford.edu</a:t>
            </a:r>
          </a:p>
        </p:txBody>
      </p:sp>
      <p:sp>
        <p:nvSpPr>
          <p:cNvPr id="4" name="Slide Number Placeholder 3"/>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838" y="152400"/>
            <a:ext cx="2523744" cy="978408"/>
          </a:xfrm>
        </p:spPr>
        <p:txBody>
          <a:bodyPr vert="horz" lIns="73152" rIns="45720" bIns="0" rtlCol="0" anchor="b">
            <a:normAutofit/>
            <a:sp3d prstMaterial="matte"/>
          </a:bodyPr>
          <a:lstStyle>
            <a:lvl1pPr algn="l">
              <a:defRPr sz="2000" b="0"/>
            </a:lvl1pPr>
            <a:extLst/>
          </a:lstStyle>
          <a:p>
            <a:r>
              <a:rPr kumimoji="0" lang="en-US"/>
              <a:t>Click to edit Master title style</a:t>
            </a:r>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r>
              <a:rPr lang="en-US"/>
              <a:t>12/6/18</a:t>
            </a:r>
          </a:p>
        </p:txBody>
      </p:sp>
      <p:sp>
        <p:nvSpPr>
          <p:cNvPr id="6" name="Footer Placeholder 5"/>
          <p:cNvSpPr>
            <a:spLocks noGrp="1"/>
          </p:cNvSpPr>
          <p:nvPr>
            <p:ph type="ftr" sz="quarter" idx="11"/>
          </p:nvPr>
        </p:nvSpPr>
        <p:spPr/>
        <p:txBody>
          <a:bodyPr/>
          <a:lstStyle/>
          <a:p>
            <a:r>
              <a:rPr lang="en-US"/>
              <a:t>Jure Leskovec, Stanford CS224W: Machine Learning with Graphs, http://cs224w.stanford.edu</a:t>
            </a:r>
          </a:p>
        </p:txBody>
      </p:sp>
      <p:sp>
        <p:nvSpPr>
          <p:cNvPr id="7" name="Slide Number Placeholder 6"/>
          <p:cNvSpPr>
            <a:spLocks noGrp="1"/>
          </p:cNvSpPr>
          <p:nvPr>
            <p:ph type="sldNum" sz="quarter" idx="12"/>
          </p:nvPr>
        </p:nvSpPr>
        <p:spPr/>
        <p:txBody>
          <a:bodyPr/>
          <a:lstStyle/>
          <a:p>
            <a:fld id="{19B12225-5612-419B-A8D5-4B8EEE4C217E}" type="slidenum">
              <a:rPr lang="en-US" smtClean="0"/>
              <a:pPr/>
              <a:t>‹#›</a:t>
            </a:fld>
            <a:endParaRPr lang="en-US"/>
          </a:p>
        </p:txBody>
      </p:sp>
      <p:sp>
        <p:nvSpPr>
          <p:cNvPr id="12" name="Rectangle 11"/>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kumimoji="0" lang="en-US"/>
              <a:t>Click to edit Master title style</a:t>
            </a:r>
          </a:p>
        </p:txBody>
      </p:sp>
      <p:sp>
        <p:nvSpPr>
          <p:cNvPr id="3" name="Picture Placeholder 2"/>
          <p:cNvSpPr>
            <a:spLocks noGrp="1"/>
          </p:cNvSpPr>
          <p:nvPr>
            <p:ph type="pic" idx="1"/>
          </p:nvPr>
        </p:nvSpPr>
        <p:spPr>
          <a:xfrm>
            <a:off x="2903805" y="1484808"/>
            <a:ext cx="6247397" cy="5373192"/>
          </a:xfrm>
          <a:solidFill>
            <a:schemeClr val="bg2">
              <a:shade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r>
              <a:rPr kumimoji="0" lang="en-US"/>
              <a:t>Click icon to add picture</a:t>
            </a:r>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a:t>Click to edit Master text styles</a:t>
            </a:r>
          </a:p>
        </p:txBody>
      </p:sp>
      <p:sp>
        <p:nvSpPr>
          <p:cNvPr id="5" name="Date Placeholder 4"/>
          <p:cNvSpPr>
            <a:spLocks noGrp="1"/>
          </p:cNvSpPr>
          <p:nvPr>
            <p:ph type="dt" sz="half" idx="10"/>
          </p:nvPr>
        </p:nvSpPr>
        <p:spPr>
          <a:xfrm>
            <a:off x="164592" y="1170432"/>
            <a:ext cx="2523744" cy="201168"/>
          </a:xfrm>
        </p:spPr>
        <p:txBody>
          <a:bodyPr/>
          <a:lstStyle/>
          <a:p>
            <a:r>
              <a:rPr lang="en-US"/>
              <a:t>12/6/18</a:t>
            </a:r>
          </a:p>
        </p:txBody>
      </p:sp>
      <p:sp>
        <p:nvSpPr>
          <p:cNvPr id="11" name="Rectangle 10"/>
          <p:cNvSpPr/>
          <p:nvPr/>
        </p:nvSpPr>
        <p:spPr>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bwMode="invGray">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Footer Placeholder 5"/>
          <p:cNvSpPr>
            <a:spLocks noGrp="1"/>
          </p:cNvSpPr>
          <p:nvPr>
            <p:ph type="ftr" sz="quarter" idx="11"/>
          </p:nvPr>
        </p:nvSpPr>
        <p:spPr>
          <a:xfrm>
            <a:off x="3035808" y="1170432"/>
            <a:ext cx="5193792" cy="201168"/>
          </a:xfrm>
        </p:spPr>
        <p:txBody>
          <a:bodyPr/>
          <a:lstStyle>
            <a:lvl1pPr>
              <a:defRPr>
                <a:solidFill>
                  <a:schemeClr val="bg1">
                    <a:shade val="50000"/>
                  </a:schemeClr>
                </a:solidFill>
              </a:defRPr>
            </a:lvl1pPr>
          </a:lstStyle>
          <a:p>
            <a:r>
              <a:rPr lang="en-US"/>
              <a:t>Jure Leskovec, Stanford CS224W: Machine Learning with Graphs, http://cs224w.stanford.edu</a:t>
            </a:r>
          </a:p>
        </p:txBody>
      </p:sp>
      <p:sp>
        <p:nvSpPr>
          <p:cNvPr id="7" name="Slide Number Placeholder 6"/>
          <p:cNvSpPr>
            <a:spLocks noGrp="1"/>
          </p:cNvSpPr>
          <p:nvPr>
            <p:ph type="sldNum" sz="quarter" idx="12"/>
          </p:nvPr>
        </p:nvSpPr>
        <p:spPr>
          <a:xfrm>
            <a:off x="8339328" y="1170432"/>
            <a:ext cx="733864" cy="201168"/>
          </a:xfrm>
        </p:spPr>
        <p:txBody>
          <a:bodyPr/>
          <a:lstStyle/>
          <a:p>
            <a:fld id="{19B12225-5612-419B-A8D5-4B8EEE4C217E}"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r>
              <a:rPr lang="en-US"/>
              <a:t>12/6/18</a:t>
            </a:r>
          </a:p>
        </p:txBody>
      </p:sp>
      <p:sp>
        <p:nvSpPr>
          <p:cNvPr id="5" name="Footer Placeholder 4"/>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p:cNvSpPr/>
          <p:nvPr/>
        </p:nvSpPr>
        <p:spPr bwMode="invGray">
          <a:xfrm>
            <a:off x="6598920" y="0"/>
            <a:ext cx="45720"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bwMode="ltGray">
          <a:xfrm>
            <a:off x="6647687" y="0"/>
            <a:ext cx="2514601"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Vertical Title 1"/>
          <p:cNvSpPr>
            <a:spLocks noGrp="1"/>
          </p:cNvSpPr>
          <p:nvPr>
            <p:ph type="title" orient="vert"/>
          </p:nvPr>
        </p:nvSpPr>
        <p:spPr>
          <a:xfrm>
            <a:off x="6781800" y="274640"/>
            <a:ext cx="19050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304800"/>
            <a:ext cx="60198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r>
              <a:rPr lang="en-US"/>
              <a:t>12/6/18</a:t>
            </a:r>
          </a:p>
        </p:txBody>
      </p:sp>
      <p:sp>
        <p:nvSpPr>
          <p:cNvPr id="5" name="Footer Placeholder 4"/>
          <p:cNvSpPr>
            <a:spLocks noGrp="1"/>
          </p:cNvSpPr>
          <p:nvPr>
            <p:ph type="ftr" sz="quarter" idx="11"/>
          </p:nvPr>
        </p:nvSpPr>
        <p:spPr>
          <a:xfrm>
            <a:off x="2640597" y="6377459"/>
            <a:ext cx="3836404" cy="365125"/>
          </a:xfrm>
        </p:spPr>
        <p:txBody>
          <a:bodyPr/>
          <a:lstStyle/>
          <a:p>
            <a:r>
              <a:rPr lang="en-US"/>
              <a:t>Jure Leskovec, Stanford CS224W: Machine Learning with Graphs, http://cs224w.stanford.edu</a:t>
            </a:r>
          </a:p>
        </p:txBody>
      </p:sp>
      <p:sp>
        <p:nvSpPr>
          <p:cNvPr id="6" name="Slide Number Placeholder 5"/>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457920" y="273629"/>
            <a:ext cx="8226720" cy="1143480"/>
          </a:xfrm>
        </p:spPr>
        <p:txBody>
          <a:bodyPr tIns="41473" bIns="41473"/>
          <a:lstStyle/>
          <a:p>
            <a:r>
              <a:rPr lang="en-US"/>
              <a:t>Click to edit Master title style</a:t>
            </a:r>
          </a:p>
        </p:txBody>
      </p:sp>
      <p:sp>
        <p:nvSpPr>
          <p:cNvPr id="3" name="Text Placeholder 2"/>
          <p:cNvSpPr>
            <a:spLocks noGrp="1"/>
          </p:cNvSpPr>
          <p:nvPr>
            <p:ph type="body" sz="half" idx="1"/>
          </p:nvPr>
        </p:nvSpPr>
        <p:spPr>
          <a:xfrm>
            <a:off x="457920" y="1604329"/>
            <a:ext cx="4043520" cy="4524955"/>
          </a:xfrm>
        </p:spPr>
        <p:txBody>
          <a:bodyPr rIns="82945" bIns="41473"/>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39680" y="1604329"/>
            <a:ext cx="4044960" cy="4524955"/>
          </a:xfrm>
        </p:spPr>
        <p:txBody>
          <a:bodyPr rIns="82945" bIns="41473"/>
          <a:lstStyle/>
          <a:p>
            <a:endParaRPr lang="en-US"/>
          </a:p>
        </p:txBody>
      </p:sp>
      <p:sp>
        <p:nvSpPr>
          <p:cNvPr id="5" name="Date Placeholder 4"/>
          <p:cNvSpPr>
            <a:spLocks noGrp="1"/>
          </p:cNvSpPr>
          <p:nvPr>
            <p:ph type="dt" idx="10"/>
          </p:nvPr>
        </p:nvSpPr>
        <p:spPr>
          <a:xfrm>
            <a:off x="457920" y="6247376"/>
            <a:ext cx="2126880" cy="472370"/>
          </a:xfrm>
        </p:spPr>
        <p:txBody>
          <a:bodyPr tIns="41473"/>
          <a:lstStyle>
            <a:lvl1pPr>
              <a:defRPr/>
            </a:lvl1pPr>
          </a:lstStyle>
          <a:p>
            <a:r>
              <a:rPr lang="en-US"/>
              <a:t>12/6/18</a:t>
            </a:r>
            <a:endParaRPr lang="en-GB"/>
          </a:p>
        </p:txBody>
      </p:sp>
      <p:sp>
        <p:nvSpPr>
          <p:cNvPr id="6" name="Footer Placeholder 5"/>
          <p:cNvSpPr>
            <a:spLocks noGrp="1"/>
          </p:cNvSpPr>
          <p:nvPr>
            <p:ph type="ftr" idx="11"/>
          </p:nvPr>
        </p:nvSpPr>
        <p:spPr>
          <a:xfrm>
            <a:off x="3126240" y="6247376"/>
            <a:ext cx="2897280" cy="472370"/>
          </a:xfrm>
        </p:spPr>
        <p:txBody>
          <a:bodyPr tIns="41473"/>
          <a:lstStyle>
            <a:lvl1pPr>
              <a:defRPr/>
            </a:lvl1pPr>
          </a:lstStyle>
          <a:p>
            <a:r>
              <a:rPr lang="en-US"/>
              <a:t>Jure Leskovec, Stanford CS224W: Machine Learning with Graphs, http://cs224w.stanford.edu</a:t>
            </a:r>
            <a:endParaRPr lang="en-GB"/>
          </a:p>
        </p:txBody>
      </p:sp>
      <p:sp>
        <p:nvSpPr>
          <p:cNvPr id="7" name="Slide Number Placeholder 6"/>
          <p:cNvSpPr>
            <a:spLocks noGrp="1"/>
          </p:cNvSpPr>
          <p:nvPr>
            <p:ph type="sldNum" idx="12"/>
          </p:nvPr>
        </p:nvSpPr>
        <p:spPr>
          <a:xfrm>
            <a:off x="6554880" y="6247376"/>
            <a:ext cx="2128320" cy="472370"/>
          </a:xfrm>
        </p:spPr>
        <p:txBody>
          <a:bodyPr lIns="82945" tIns="41473" rIns="82945"/>
          <a:lstStyle>
            <a:lvl1pPr>
              <a:defRPr/>
            </a:lvl1pPr>
          </a:lstStyle>
          <a:p>
            <a:fld id="{10066599-523B-4641-9CCC-17D83CD935ED}" type="slidenum">
              <a:rPr lang="en-GB"/>
              <a:pPr/>
              <a:t>‹#›</a:t>
            </a:fld>
            <a:endParaRPr lang="en-GB"/>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tx">
  <p:cSld name="Title &amp; Subtitle + Table or Chart">
    <p:spTree>
      <p:nvGrpSpPr>
        <p:cNvPr id="1" name=""/>
        <p:cNvGrpSpPr/>
        <p:nvPr/>
      </p:nvGrpSpPr>
      <p:grpSpPr>
        <a:xfrm>
          <a:off x="0" y="0"/>
          <a:ext cx="0" cy="0"/>
          <a:chOff x="0" y="0"/>
          <a:chExt cx="0" cy="0"/>
        </a:xfrm>
      </p:grpSpPr>
      <p:sp>
        <p:nvSpPr>
          <p:cNvPr id="83" name="Shape 83"/>
          <p:cNvSpPr>
            <a:spLocks noGrp="1"/>
          </p:cNvSpPr>
          <p:nvPr>
            <p:ph type="title"/>
          </p:nvPr>
        </p:nvSpPr>
        <p:spPr>
          <a:xfrm>
            <a:off x="457516" y="461169"/>
            <a:ext cx="8231592" cy="676189"/>
          </a:xfrm>
          <a:prstGeom prst="rect">
            <a:avLst/>
          </a:prstGeom>
        </p:spPr>
        <p:txBody>
          <a:bodyPr anchor="t">
            <a:noAutofit/>
          </a:bodyPr>
          <a:lstStyle>
            <a:lvl1pPr>
              <a:lnSpc>
                <a:spcPct val="80000"/>
              </a:lnSpc>
            </a:lvl1pPr>
          </a:lstStyle>
          <a:p>
            <a:r>
              <a:t>Title Text</a:t>
            </a:r>
          </a:p>
        </p:txBody>
      </p:sp>
      <p:sp>
        <p:nvSpPr>
          <p:cNvPr id="84" name="Shape 84"/>
          <p:cNvSpPr>
            <a:spLocks noGrp="1"/>
          </p:cNvSpPr>
          <p:nvPr>
            <p:ph type="body" sz="quarter" idx="13"/>
          </p:nvPr>
        </p:nvSpPr>
        <p:spPr>
          <a:xfrm>
            <a:off x="454280" y="1081754"/>
            <a:ext cx="8235441" cy="406906"/>
          </a:xfrm>
          <a:prstGeom prst="rect">
            <a:avLst/>
          </a:prstGeom>
        </p:spPr>
        <p:txBody>
          <a:bodyPr>
            <a:spAutoFit/>
          </a:bodyPr>
          <a:lstStyle>
            <a:lvl1pPr marL="0" indent="0" algn="ctr">
              <a:spcBef>
                <a:spcPts val="0"/>
              </a:spcBef>
              <a:buClrTx/>
              <a:buSzTx/>
              <a:buFontTx/>
              <a:buNone/>
              <a:defRPr sz="1744" i="1">
                <a:solidFill>
                  <a:schemeClr val="accent3">
                    <a:hueOff val="2242401"/>
                    <a:satOff val="6752"/>
                    <a:lumOff val="-42137"/>
                  </a:schemeClr>
                </a:solidFill>
                <a:latin typeface="+mn-lt"/>
                <a:ea typeface="+mn-ea"/>
                <a:cs typeface="+mn-cs"/>
                <a:sym typeface="Georgia"/>
              </a:defRPr>
            </a:lvl1pPr>
          </a:lstStyle>
          <a:p>
            <a:r>
              <a:t>Subtitle</a:t>
            </a:r>
          </a:p>
        </p:txBody>
      </p:sp>
      <p:sp>
        <p:nvSpPr>
          <p:cNvPr id="85" name="Shape 85"/>
          <p:cNvSpPr>
            <a:spLocks noGrp="1"/>
          </p:cNvSpPr>
          <p:nvPr>
            <p:ph type="body" sz="quarter" idx="14"/>
          </p:nvPr>
        </p:nvSpPr>
        <p:spPr>
          <a:xfrm>
            <a:off x="454818" y="6480175"/>
            <a:ext cx="606192" cy="242374"/>
          </a:xfrm>
          <a:prstGeom prst="rect">
            <a:avLst/>
          </a:prstGeom>
        </p:spPr>
        <p:txBody>
          <a:bodyPr wrap="none">
            <a:spAutoFit/>
          </a:bodyPr>
          <a:lstStyle>
            <a:lvl1pPr marL="0" indent="0">
              <a:spcBef>
                <a:spcPts val="0"/>
              </a:spcBef>
              <a:buClrTx/>
              <a:buSzTx/>
              <a:buFontTx/>
              <a:buNone/>
              <a:defRPr sz="675" b="1">
                <a:solidFill>
                  <a:schemeClr val="accent2">
                    <a:hueOff val="-397790"/>
                    <a:satOff val="91878"/>
                    <a:lumOff val="-61072"/>
                  </a:schemeClr>
                </a:solidFill>
                <a:latin typeface="+mj-lt"/>
                <a:ea typeface="+mj-ea"/>
                <a:cs typeface="+mj-cs"/>
                <a:sym typeface="Helvetica Neue"/>
              </a:defRPr>
            </a:lvl1pPr>
          </a:lstStyle>
          <a:p>
            <a:r>
              <a:t>Confidential</a:t>
            </a:r>
          </a:p>
        </p:txBody>
      </p:sp>
      <p:sp>
        <p:nvSpPr>
          <p:cNvPr id="86" name="Shape 86"/>
          <p:cNvSpPr>
            <a:spLocks noGrp="1"/>
          </p:cNvSpPr>
          <p:nvPr>
            <p:ph type="sldNum" sz="quarter" idx="2"/>
          </p:nvPr>
        </p:nvSpPr>
        <p:spPr>
          <a:prstGeom prst="rect">
            <a:avLst/>
          </a:prstGeom>
        </p:spPr>
        <p:txBody>
          <a:bodyPr/>
          <a:lstStyle/>
          <a:p>
            <a:fld id="{86CB4B4D-7CA3-9044-876B-883B54F8677D}" type="slidenum">
              <a:t>‹#›</a:t>
            </a:fld>
            <a:endParaRPr/>
          </a:p>
        </p:txBody>
      </p:sp>
      <p:sp>
        <p:nvSpPr>
          <p:cNvPr id="87" name="Shape 87"/>
          <p:cNvSpPr>
            <a:spLocks noGrp="1"/>
          </p:cNvSpPr>
          <p:nvPr>
            <p:ph idx="3"/>
          </p:nvPr>
        </p:nvSpPr>
        <p:spPr>
          <a:xfrm>
            <a:off x="458092" y="1906091"/>
            <a:ext cx="8232578" cy="4271765"/>
          </a:xfrm>
          <a:prstGeom prst="rect">
            <a:avLst/>
          </a:prstGeom>
        </p:spPr>
        <p:txBody>
          <a:bodyPr anchor="ctr"/>
          <a:lstStyle>
            <a:lvl1pPr marL="0" indent="0" algn="ctr">
              <a:spcBef>
                <a:spcPts val="0"/>
              </a:spcBef>
              <a:buClrTx/>
              <a:buSzTx/>
              <a:buFontTx/>
              <a:buNone/>
              <a:defRPr sz="2800">
                <a:solidFill>
                  <a:srgbClr val="314864"/>
                </a:solidFill>
                <a:latin typeface="Palatino"/>
                <a:ea typeface="Palatino"/>
                <a:cs typeface="Palatino"/>
                <a:sym typeface="Palatino"/>
              </a:defRPr>
            </a:lvl1pPr>
          </a:lstStyle>
          <a:p>
            <a:pPr marL="0" indent="0" algn="ctr">
              <a:spcBef>
                <a:spcPts val="0"/>
              </a:spcBef>
              <a:buClrTx/>
              <a:buSzTx/>
              <a:buFontTx/>
              <a:buNone/>
              <a:defRPr sz="2800">
                <a:solidFill>
                  <a:srgbClr val="314864"/>
                </a:solidFill>
                <a:latin typeface="Palatino"/>
                <a:ea typeface="Palatino"/>
                <a:cs typeface="Palatino"/>
                <a:sym typeface="Palatino"/>
              </a:defRPr>
            </a:pPr>
            <a:endParaRPr/>
          </a:p>
        </p:txBody>
      </p:sp>
      <p:sp>
        <p:nvSpPr>
          <p:cNvPr id="88" name="Shape 88"/>
          <p:cNvSpPr>
            <a:spLocks noGrp="1"/>
          </p:cNvSpPr>
          <p:nvPr>
            <p:ph type="body" sz="quarter" idx="15"/>
          </p:nvPr>
        </p:nvSpPr>
        <p:spPr>
          <a:xfrm>
            <a:off x="3979562" y="6454168"/>
            <a:ext cx="1184876" cy="242374"/>
          </a:xfrm>
          <a:prstGeom prst="rect">
            <a:avLst/>
          </a:prstGeom>
        </p:spPr>
        <p:txBody>
          <a:bodyPr wrap="none" anchor="ctr">
            <a:spAutoFit/>
          </a:bodyPr>
          <a:lstStyle>
            <a:lvl1pPr marL="0" indent="0" algn="ctr">
              <a:spcBef>
                <a:spcPts val="0"/>
              </a:spcBef>
              <a:buClrTx/>
              <a:buSzTx/>
              <a:buFontTx/>
              <a:buNone/>
              <a:defRPr sz="675">
                <a:solidFill>
                  <a:schemeClr val="accent4">
                    <a:hueOff val="2242401"/>
                    <a:satOff val="9243"/>
                    <a:lumOff val="-30065"/>
                  </a:schemeClr>
                </a:solidFill>
              </a:defRPr>
            </a:lvl1pPr>
          </a:lstStyle>
          <a:p>
            <a:r>
              <a:t>Source: Placeholder Numbers</a:t>
            </a:r>
          </a:p>
        </p:txBody>
      </p:sp>
      <p:sp>
        <p:nvSpPr>
          <p:cNvPr id="89" name="Shape 89"/>
          <p:cNvSpPr/>
          <p:nvPr/>
        </p:nvSpPr>
        <p:spPr>
          <a:xfrm>
            <a:off x="-2932538" y="1716036"/>
            <a:ext cx="2014975" cy="168379"/>
          </a:xfrm>
          <a:prstGeom prst="rect">
            <a:avLst/>
          </a:prstGeom>
          <a:ln w="3175">
            <a:miter lim="400000"/>
          </a:ln>
          <a:extLst>
            <a:ext uri="{C572A759-6A51-4108-AA02-DFA0A04FC94B}">
              <ma14:wrappingTextBoxFlag xmlns="" xmlns:ma14="http://schemas.microsoft.com/office/mac/drawingml/2011/main" val="1"/>
            </a:ext>
          </a:extLst>
        </p:spPr>
        <p:txBody>
          <a:bodyPr wrap="none" lIns="19050" tIns="19050" rIns="19050" bIns="19050" anchor="ctr">
            <a:spAutoFit/>
          </a:bodyPr>
          <a:lstStyle>
            <a:lvl1pPr algn="ctr">
              <a:spcBef>
                <a:spcPts val="3400"/>
              </a:spcBef>
              <a:defRPr sz="1500">
                <a:latin typeface="Avenir Next Medium"/>
                <a:ea typeface="Avenir Next Medium"/>
                <a:cs typeface="Avenir Next Medium"/>
                <a:sym typeface="Avenir Next Medium"/>
              </a:defRPr>
            </a:lvl1pPr>
          </a:lstStyle>
          <a:p>
            <a:r>
              <a:rPr sz="844"/>
              <a:t>Two Line Title Subtitle Baseline Guide &gt;</a:t>
            </a:r>
          </a:p>
        </p:txBody>
      </p:sp>
    </p:spTree>
    <p:extLst>
      <p:ext uri="{BB962C8B-B14F-4D97-AF65-F5344CB8AC3E}">
        <p14:creationId xmlns:p14="http://schemas.microsoft.com/office/powerpoint/2010/main" val="629229525"/>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bwMode="invGray">
          <a:xfrm>
            <a:off x="0" y="102108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7" name="Rectangle 6"/>
          <p:cNvSpPr/>
          <p:nvPr/>
        </p:nvSpPr>
        <p:spPr bwMode="ltGray">
          <a:xfrm>
            <a:off x="0" y="1"/>
            <a:ext cx="9143999" cy="1021079"/>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Placeholder 1"/>
          <p:cNvSpPr>
            <a:spLocks noGrp="1"/>
          </p:cNvSpPr>
          <p:nvPr>
            <p:ph type="title"/>
          </p:nvPr>
        </p:nvSpPr>
        <p:spPr>
          <a:xfrm>
            <a:off x="457200" y="152400"/>
            <a:ext cx="8229600" cy="838200"/>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p>
            <a:r>
              <a:rPr kumimoji="0" lang="en-US"/>
              <a:t>Click to edit Master title style</a:t>
            </a:r>
          </a:p>
        </p:txBody>
      </p:sp>
      <p:sp>
        <p:nvSpPr>
          <p:cNvPr id="3" name="Text Placeholder 2"/>
          <p:cNvSpPr>
            <a:spLocks noGrp="1"/>
          </p:cNvSpPr>
          <p:nvPr>
            <p:ph type="body" idx="1"/>
          </p:nvPr>
        </p:nvSpPr>
        <p:spPr>
          <a:xfrm>
            <a:off x="457200" y="1295400"/>
            <a:ext cx="8229600" cy="5257801"/>
          </a:xfrm>
          <a:prstGeom prst="rect">
            <a:avLst/>
          </a:prstGeom>
        </p:spPr>
        <p:txBody>
          <a:bodyPr vert="horz" lIns="54864" tIns="91440" rtlCol="0">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4" name="Date Placeholder 3"/>
          <p:cNvSpPr>
            <a:spLocks noGrp="1"/>
          </p:cNvSpPr>
          <p:nvPr>
            <p:ph type="dt" sz="half" idx="2"/>
          </p:nvPr>
        </p:nvSpPr>
        <p:spPr>
          <a:xfrm>
            <a:off x="457200" y="6583680"/>
            <a:ext cx="2133600" cy="274320"/>
          </a:xfrm>
          <a:prstGeom prst="rect">
            <a:avLst/>
          </a:prstGeom>
        </p:spPr>
        <p:txBody>
          <a:bodyPr vert="horz" lIns="109728" rIns="45720" bIns="0" rtlCol="0" anchor="b"/>
          <a:lstStyle>
            <a:lvl1pPr algn="l" eaLnBrk="1" latinLnBrk="0" hangingPunct="1">
              <a:defRPr kumimoji="0" sz="900">
                <a:solidFill>
                  <a:schemeClr val="tx1">
                    <a:tint val="95000"/>
                  </a:schemeClr>
                </a:solidFill>
                <a:latin typeface="Calibri" pitchFamily="34" charset="0"/>
                <a:cs typeface="Calibri" pitchFamily="34" charset="0"/>
              </a:defRPr>
            </a:lvl1pPr>
            <a:extLst/>
          </a:lstStyle>
          <a:p>
            <a:fld id="{1C182A47-2709-A846-8DB8-55407248EF62}" type="datetime1">
              <a:rPr lang="en-US" smtClean="0"/>
              <a:t>10/10/2024</a:t>
            </a:fld>
            <a:endParaRPr lang="en-US"/>
          </a:p>
        </p:txBody>
      </p:sp>
      <p:sp>
        <p:nvSpPr>
          <p:cNvPr id="5" name="Footer Placeholder 4"/>
          <p:cNvSpPr>
            <a:spLocks noGrp="1"/>
          </p:cNvSpPr>
          <p:nvPr>
            <p:ph type="ftr" sz="quarter" idx="3"/>
          </p:nvPr>
        </p:nvSpPr>
        <p:spPr>
          <a:xfrm>
            <a:off x="2640596" y="6583680"/>
            <a:ext cx="5507719" cy="274320"/>
          </a:xfrm>
          <a:prstGeom prst="rect">
            <a:avLst/>
          </a:prstGeom>
        </p:spPr>
        <p:txBody>
          <a:bodyPr vert="horz" lIns="45720" rIns="45720" bIns="0" rtlCol="0" anchor="b"/>
          <a:lstStyle>
            <a:lvl1pPr algn="l" eaLnBrk="1" latinLnBrk="0" hangingPunct="1">
              <a:defRPr kumimoji="0" sz="900">
                <a:solidFill>
                  <a:schemeClr val="tx1">
                    <a:tint val="95000"/>
                  </a:schemeClr>
                </a:solidFill>
                <a:latin typeface="Calibri" pitchFamily="34" charset="0"/>
                <a:cs typeface="Calibri" pitchFamily="34" charset="0"/>
              </a:defRPr>
            </a:lvl1pPr>
            <a:extLst/>
          </a:lstStyle>
          <a:p>
            <a:r>
              <a:rPr lang="en-US"/>
              <a:t>Jure Leskovec, Stanford CS224W: Machine Learning with Graphs, http://cs224w.stanford.edu</a:t>
            </a:r>
          </a:p>
        </p:txBody>
      </p:sp>
      <p:sp>
        <p:nvSpPr>
          <p:cNvPr id="6" name="Slide Number Placeholder 5"/>
          <p:cNvSpPr>
            <a:spLocks noGrp="1"/>
          </p:cNvSpPr>
          <p:nvPr>
            <p:ph type="sldNum" sz="quarter" idx="4"/>
          </p:nvPr>
        </p:nvSpPr>
        <p:spPr>
          <a:xfrm>
            <a:off x="8204396" y="6583680"/>
            <a:ext cx="733864" cy="274320"/>
          </a:xfrm>
          <a:prstGeom prst="rect">
            <a:avLst/>
          </a:prstGeom>
        </p:spPr>
        <p:txBody>
          <a:bodyPr vert="horz" bIns="0" rtlCol="0" anchor="b"/>
          <a:lstStyle>
            <a:lvl1pPr algn="r" eaLnBrk="1" latinLnBrk="0" hangingPunct="1">
              <a:defRPr kumimoji="0" sz="900">
                <a:solidFill>
                  <a:schemeClr val="tx1">
                    <a:tint val="95000"/>
                  </a:schemeClr>
                </a:solidFill>
                <a:latin typeface="Calibri" pitchFamily="34" charset="0"/>
                <a:cs typeface="Calibri" pitchFamily="34" charset="0"/>
              </a:defRPr>
            </a:lvl1pPr>
            <a:extLst/>
          </a:lstStyle>
          <a:p>
            <a:fld id="{19B12225-5612-419B-A8D5-4B8EEE4C217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5" r:id="rId12"/>
  </p:sldLayoutIdLst>
  <p:hf hdr="0"/>
  <p:txStyles>
    <p:title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p:titleStyle>
    <p:body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Calibri" pitchFamily="34" charset="0"/>
          <a:ea typeface="+mn-ea"/>
          <a:cs typeface="Calibri" pitchFamily="34" charset="0"/>
        </a:defRPr>
      </a:lvl1pPr>
      <a:lvl2pPr marL="731520" indent="-274320" algn="l" rtl="0" eaLnBrk="1" latinLnBrk="0" hangingPunct="1">
        <a:spcBef>
          <a:spcPct val="20000"/>
        </a:spcBef>
        <a:buClr>
          <a:schemeClr val="accent2"/>
        </a:buClr>
        <a:buSzPct val="100000"/>
        <a:buFont typeface="Wingdings" pitchFamily="2" charset="2"/>
        <a:buChar char="§"/>
        <a:defRPr kumimoji="0" sz="2800" kern="1200">
          <a:solidFill>
            <a:schemeClr val="tx1"/>
          </a:solidFill>
          <a:latin typeface="Calibri" pitchFamily="34" charset="0"/>
          <a:ea typeface="+mn-ea"/>
          <a:cs typeface="Calibri" pitchFamily="34" charset="0"/>
        </a:defRPr>
      </a:lvl2pPr>
      <a:lvl3pPr marL="996696" indent="-228600" algn="l" rtl="0" eaLnBrk="1" latinLnBrk="0" hangingPunct="1">
        <a:spcBef>
          <a:spcPct val="20000"/>
        </a:spcBef>
        <a:buClr>
          <a:schemeClr val="accent3"/>
        </a:buClr>
        <a:buSzPct val="100000"/>
        <a:buFont typeface="Wingdings" pitchFamily="2" charset="2"/>
        <a:buChar char="§"/>
        <a:defRPr kumimoji="0" sz="2400" kern="1200">
          <a:solidFill>
            <a:schemeClr val="tx1"/>
          </a:solidFill>
          <a:latin typeface="Calibri" pitchFamily="34" charset="0"/>
          <a:ea typeface="+mn-ea"/>
          <a:cs typeface="Calibri" pitchFamily="34" charset="0"/>
        </a:defRPr>
      </a:lvl3pPr>
      <a:lvl4pPr marL="1216152" indent="-182880" algn="l" rtl="0" eaLnBrk="1" latinLnBrk="0" hangingPunct="1">
        <a:spcBef>
          <a:spcPct val="20000"/>
        </a:spcBef>
        <a:buClr>
          <a:schemeClr val="accent4"/>
        </a:buClr>
        <a:buSzPct val="100000"/>
        <a:buFont typeface="Wingdings" pitchFamily="2" charset="2"/>
        <a:buChar char="§"/>
        <a:defRPr kumimoji="0" sz="2000" kern="1200">
          <a:solidFill>
            <a:schemeClr val="tx1"/>
          </a:solidFill>
          <a:latin typeface="Calibri" pitchFamily="34" charset="0"/>
          <a:ea typeface="+mn-ea"/>
          <a:cs typeface="Calibri" pitchFamily="34" charset="0"/>
        </a:defRPr>
      </a:lvl4pPr>
      <a:lvl5pPr marL="1426464" indent="-182880" algn="l" rtl="0" eaLnBrk="1" latinLnBrk="0" hangingPunct="1">
        <a:spcBef>
          <a:spcPct val="20000"/>
        </a:spcBef>
        <a:buClr>
          <a:schemeClr val="accent5"/>
        </a:buClr>
        <a:buSzPct val="100000"/>
        <a:buFont typeface="Wingdings" pitchFamily="2" charset="2"/>
        <a:buChar char="§"/>
        <a:defRPr kumimoji="0" lang="en-US" sz="2000" kern="1200" smtClean="0">
          <a:solidFill>
            <a:schemeClr val="tx1"/>
          </a:solidFill>
          <a:latin typeface="Calibri" pitchFamily="34" charset="0"/>
          <a:ea typeface="+mn-ea"/>
          <a:cs typeface="Calibri" pitchFamily="34" charset="0"/>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bwMode="invGray">
          <a:xfrm>
            <a:off x="0" y="102108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7" name="Rectangle 6"/>
          <p:cNvSpPr/>
          <p:nvPr/>
        </p:nvSpPr>
        <p:spPr bwMode="ltGray">
          <a:xfrm>
            <a:off x="0" y="1"/>
            <a:ext cx="9143999" cy="1021079"/>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Placeholder 1"/>
          <p:cNvSpPr>
            <a:spLocks noGrp="1"/>
          </p:cNvSpPr>
          <p:nvPr>
            <p:ph type="title"/>
          </p:nvPr>
        </p:nvSpPr>
        <p:spPr>
          <a:xfrm>
            <a:off x="457200" y="152400"/>
            <a:ext cx="8229600" cy="838200"/>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p>
            <a:r>
              <a:rPr kumimoji="0" lang="en-US"/>
              <a:t>Click to edit Master title style</a:t>
            </a:r>
          </a:p>
        </p:txBody>
      </p:sp>
      <p:sp>
        <p:nvSpPr>
          <p:cNvPr id="3" name="Text Placeholder 2"/>
          <p:cNvSpPr>
            <a:spLocks noGrp="1"/>
          </p:cNvSpPr>
          <p:nvPr>
            <p:ph type="body" idx="1"/>
          </p:nvPr>
        </p:nvSpPr>
        <p:spPr>
          <a:xfrm>
            <a:off x="457200" y="1295400"/>
            <a:ext cx="8229600" cy="5257801"/>
          </a:xfrm>
          <a:prstGeom prst="rect">
            <a:avLst/>
          </a:prstGeom>
        </p:spPr>
        <p:txBody>
          <a:bodyPr vert="horz" lIns="54864" tIns="91440" rtlCol="0">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4" name="Date Placeholder 3"/>
          <p:cNvSpPr>
            <a:spLocks noGrp="1"/>
          </p:cNvSpPr>
          <p:nvPr>
            <p:ph type="dt" sz="half" idx="2"/>
          </p:nvPr>
        </p:nvSpPr>
        <p:spPr>
          <a:xfrm>
            <a:off x="457200" y="6583680"/>
            <a:ext cx="2133600" cy="274320"/>
          </a:xfrm>
          <a:prstGeom prst="rect">
            <a:avLst/>
          </a:prstGeom>
        </p:spPr>
        <p:txBody>
          <a:bodyPr vert="horz" lIns="109728" rIns="45720" bIns="0" rtlCol="0" anchor="b"/>
          <a:lstStyle>
            <a:lvl1pPr algn="l" eaLnBrk="1" latinLnBrk="0" hangingPunct="1">
              <a:defRPr kumimoji="0" sz="900">
                <a:solidFill>
                  <a:schemeClr val="tx1">
                    <a:tint val="95000"/>
                  </a:schemeClr>
                </a:solidFill>
                <a:latin typeface="Calibri" pitchFamily="34" charset="0"/>
                <a:cs typeface="Calibri" pitchFamily="34" charset="0"/>
              </a:defRPr>
            </a:lvl1pPr>
            <a:extLst/>
          </a:lstStyle>
          <a:p>
            <a:r>
              <a:rPr lang="en-US"/>
              <a:t>12/6/18</a:t>
            </a:r>
          </a:p>
        </p:txBody>
      </p:sp>
      <p:sp>
        <p:nvSpPr>
          <p:cNvPr id="5" name="Footer Placeholder 4"/>
          <p:cNvSpPr>
            <a:spLocks noGrp="1"/>
          </p:cNvSpPr>
          <p:nvPr>
            <p:ph type="ftr" sz="quarter" idx="3"/>
          </p:nvPr>
        </p:nvSpPr>
        <p:spPr>
          <a:xfrm>
            <a:off x="2640596" y="6583680"/>
            <a:ext cx="5507719" cy="274320"/>
          </a:xfrm>
          <a:prstGeom prst="rect">
            <a:avLst/>
          </a:prstGeom>
        </p:spPr>
        <p:txBody>
          <a:bodyPr vert="horz" lIns="45720" rIns="45720" bIns="0" rtlCol="0" anchor="b"/>
          <a:lstStyle>
            <a:lvl1pPr algn="l" eaLnBrk="1" latinLnBrk="0" hangingPunct="1">
              <a:defRPr kumimoji="0" sz="900">
                <a:solidFill>
                  <a:schemeClr val="tx1">
                    <a:tint val="95000"/>
                  </a:schemeClr>
                </a:solidFill>
                <a:latin typeface="Calibri" pitchFamily="34" charset="0"/>
                <a:cs typeface="Calibri" pitchFamily="34" charset="0"/>
              </a:defRPr>
            </a:lvl1pPr>
            <a:extLst/>
          </a:lstStyle>
          <a:p>
            <a:r>
              <a:rPr lang="en-US"/>
              <a:t>Jure Leskovec, Stanford CS224W: Machine Learning with Graphs, http://cs224w.stanford.edu</a:t>
            </a:r>
          </a:p>
        </p:txBody>
      </p:sp>
      <p:sp>
        <p:nvSpPr>
          <p:cNvPr id="6" name="Slide Number Placeholder 5"/>
          <p:cNvSpPr>
            <a:spLocks noGrp="1"/>
          </p:cNvSpPr>
          <p:nvPr>
            <p:ph type="sldNum" sz="quarter" idx="4"/>
          </p:nvPr>
        </p:nvSpPr>
        <p:spPr>
          <a:xfrm>
            <a:off x="8204396" y="6583680"/>
            <a:ext cx="733864" cy="274320"/>
          </a:xfrm>
          <a:prstGeom prst="rect">
            <a:avLst/>
          </a:prstGeom>
        </p:spPr>
        <p:txBody>
          <a:bodyPr vert="horz" bIns="0" rtlCol="0" anchor="b"/>
          <a:lstStyle>
            <a:lvl1pPr algn="r" eaLnBrk="1" latinLnBrk="0" hangingPunct="1">
              <a:defRPr kumimoji="0" sz="900">
                <a:solidFill>
                  <a:schemeClr val="tx1">
                    <a:tint val="95000"/>
                  </a:schemeClr>
                </a:solidFill>
                <a:latin typeface="Calibri" pitchFamily="34" charset="0"/>
                <a:cs typeface="Calibri" pitchFamily="34" charset="0"/>
              </a:defRPr>
            </a:lvl1pPr>
            <a:extLst/>
          </a:lstStyle>
          <a:p>
            <a:fld id="{19B12225-5612-419B-A8D5-4B8EEE4C217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 id="2147483685" r:id="rId6"/>
    <p:sldLayoutId id="2147483686" r:id="rId7"/>
    <p:sldLayoutId id="2147483687" r:id="rId8"/>
    <p:sldLayoutId id="2147483688" r:id="rId9"/>
    <p:sldLayoutId id="2147483689" r:id="rId10"/>
    <p:sldLayoutId id="2147483690" r:id="rId11"/>
    <p:sldLayoutId id="2147483691" r:id="rId12"/>
    <p:sldLayoutId id="2147483678" r:id="rId13"/>
  </p:sldLayoutIdLst>
  <p:hf hdr="0"/>
  <p:txStyles>
    <p:title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p:titleStyle>
    <p:body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Calibri" pitchFamily="34" charset="0"/>
          <a:ea typeface="+mn-ea"/>
          <a:cs typeface="Calibri" pitchFamily="34" charset="0"/>
        </a:defRPr>
      </a:lvl1pPr>
      <a:lvl2pPr marL="731520" indent="-274320" algn="l" rtl="0" eaLnBrk="1" latinLnBrk="0" hangingPunct="1">
        <a:spcBef>
          <a:spcPct val="20000"/>
        </a:spcBef>
        <a:buClr>
          <a:schemeClr val="accent2"/>
        </a:buClr>
        <a:buSzPct val="100000"/>
        <a:buFont typeface="Wingdings" pitchFamily="2" charset="2"/>
        <a:buChar char="§"/>
        <a:defRPr kumimoji="0" sz="2800" kern="1200">
          <a:solidFill>
            <a:schemeClr val="tx1"/>
          </a:solidFill>
          <a:latin typeface="Calibri" pitchFamily="34" charset="0"/>
          <a:ea typeface="+mn-ea"/>
          <a:cs typeface="Calibri" pitchFamily="34" charset="0"/>
        </a:defRPr>
      </a:lvl2pPr>
      <a:lvl3pPr marL="996696" indent="-228600" algn="l" rtl="0" eaLnBrk="1" latinLnBrk="0" hangingPunct="1">
        <a:spcBef>
          <a:spcPct val="20000"/>
        </a:spcBef>
        <a:buClr>
          <a:schemeClr val="accent3"/>
        </a:buClr>
        <a:buSzPct val="100000"/>
        <a:buFont typeface="Wingdings" pitchFamily="2" charset="2"/>
        <a:buChar char="§"/>
        <a:defRPr kumimoji="0" sz="2400" kern="1200">
          <a:solidFill>
            <a:schemeClr val="tx1"/>
          </a:solidFill>
          <a:latin typeface="Calibri" pitchFamily="34" charset="0"/>
          <a:ea typeface="+mn-ea"/>
          <a:cs typeface="Calibri" pitchFamily="34" charset="0"/>
        </a:defRPr>
      </a:lvl3pPr>
      <a:lvl4pPr marL="1216152" indent="-182880" algn="l" rtl="0" eaLnBrk="1" latinLnBrk="0" hangingPunct="1">
        <a:spcBef>
          <a:spcPct val="20000"/>
        </a:spcBef>
        <a:buClr>
          <a:schemeClr val="accent4"/>
        </a:buClr>
        <a:buSzPct val="100000"/>
        <a:buFont typeface="Wingdings" pitchFamily="2" charset="2"/>
        <a:buChar char="§"/>
        <a:defRPr kumimoji="0" sz="2000" kern="1200">
          <a:solidFill>
            <a:schemeClr val="tx1"/>
          </a:solidFill>
          <a:latin typeface="Calibri" pitchFamily="34" charset="0"/>
          <a:ea typeface="+mn-ea"/>
          <a:cs typeface="Calibri" pitchFamily="34" charset="0"/>
        </a:defRPr>
      </a:lvl4pPr>
      <a:lvl5pPr marL="1426464" indent="-182880" algn="l" rtl="0" eaLnBrk="1" latinLnBrk="0" hangingPunct="1">
        <a:spcBef>
          <a:spcPct val="20000"/>
        </a:spcBef>
        <a:buClr>
          <a:schemeClr val="accent5"/>
        </a:buClr>
        <a:buSzPct val="100000"/>
        <a:buFont typeface="Wingdings" pitchFamily="2" charset="2"/>
        <a:buChar char="§"/>
        <a:defRPr kumimoji="0" lang="en-US" sz="2000" kern="1200" smtClean="0">
          <a:solidFill>
            <a:schemeClr val="tx1"/>
          </a:solidFill>
          <a:latin typeface="Calibri" pitchFamily="34" charset="0"/>
          <a:ea typeface="+mn-ea"/>
          <a:cs typeface="Calibri" pitchFamily="34" charset="0"/>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cs224w.stanford.edu/" TargetMode="External"/><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3.xml"/><Relationship Id="rId4" Type="http://schemas.openxmlformats.org/officeDocument/2006/relationships/hyperlink" Target="mailto:joshrob@cs.stanford.edu"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image" Target="../media/image3.tiff"/><Relationship Id="rId1" Type="http://schemas.openxmlformats.org/officeDocument/2006/relationships/slideLayout" Target="../slideLayouts/slideLayout2.xml"/><Relationship Id="rId5" Type="http://schemas.openxmlformats.org/officeDocument/2006/relationships/hyperlink" Target="https://github.com/snap-stanford/GraphGym" TargetMode="External"/><Relationship Id="rId4" Type="http://schemas.openxmlformats.org/officeDocument/2006/relationships/hyperlink" Target="http://www.pyg.org/" TargetMode="External"/></Relationships>
</file>

<file path=ppt/slides/_rels/slide5.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5.jpeg"/><Relationship Id="rId7"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hyperlink" Target="https://science.sciencemag.org/content/325/5939/422" TargetMode="External"/><Relationship Id="rId5" Type="http://schemas.openxmlformats.org/officeDocument/2006/relationships/image" Target="../media/image6.jpeg"/><Relationship Id="rId4" Type="http://schemas.openxmlformats.org/officeDocument/2006/relationships/hyperlink" Target="https://medium.com/analytics-vidhya/social-network-analytics-f082f4e21b16" TargetMode="External"/><Relationship Id="rId9" Type="http://schemas.openxmlformats.org/officeDocument/2006/relationships/hyperlink" Target="https://www.mdpi.com/2078-2489/1/2/60/htm"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11.tiff"/><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emf"/><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2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image" Target="../media/image27.png"/><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 Id="rId9" Type="http://schemas.openxmlformats.org/officeDocument/2006/relationships/image" Target="../media/image34.pn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8" Type="http://schemas.openxmlformats.org/officeDocument/2006/relationships/image" Target="../media/image41.png"/><Relationship Id="rId13" Type="http://schemas.openxmlformats.org/officeDocument/2006/relationships/image" Target="../media/image46.png"/><Relationship Id="rId3" Type="http://schemas.openxmlformats.org/officeDocument/2006/relationships/image" Target="../media/image36.png"/><Relationship Id="rId7" Type="http://schemas.openxmlformats.org/officeDocument/2006/relationships/image" Target="../media/image40.png"/><Relationship Id="rId12" Type="http://schemas.openxmlformats.org/officeDocument/2006/relationships/image" Target="../media/image45.png"/><Relationship Id="rId2" Type="http://schemas.openxmlformats.org/officeDocument/2006/relationships/image" Target="../media/image35.png"/><Relationship Id="rId1" Type="http://schemas.openxmlformats.org/officeDocument/2006/relationships/slideLayout" Target="../slideLayouts/slideLayout2.xml"/><Relationship Id="rId6" Type="http://schemas.openxmlformats.org/officeDocument/2006/relationships/image" Target="../media/image39.png"/><Relationship Id="rId11" Type="http://schemas.openxmlformats.org/officeDocument/2006/relationships/image" Target="../media/image44.png"/><Relationship Id="rId5" Type="http://schemas.openxmlformats.org/officeDocument/2006/relationships/image" Target="../media/image38.png"/><Relationship Id="rId10" Type="http://schemas.openxmlformats.org/officeDocument/2006/relationships/image" Target="../media/image43.png"/><Relationship Id="rId4" Type="http://schemas.openxmlformats.org/officeDocument/2006/relationships/image" Target="../media/image37.png"/><Relationship Id="rId9" Type="http://schemas.openxmlformats.org/officeDocument/2006/relationships/image" Target="../media/image42.pn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47.png"/><Relationship Id="rId7" Type="http://schemas.openxmlformats.org/officeDocument/2006/relationships/image" Target="../media/image51.png"/><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image" Target="../media/image50.png"/><Relationship Id="rId5" Type="http://schemas.openxmlformats.org/officeDocument/2006/relationships/image" Target="../media/image49.png"/><Relationship Id="rId10" Type="http://schemas.openxmlformats.org/officeDocument/2006/relationships/image" Target="../media/image54.png"/><Relationship Id="rId4" Type="http://schemas.openxmlformats.org/officeDocument/2006/relationships/image" Target="../media/image48.png"/><Relationship Id="rId9" Type="http://schemas.openxmlformats.org/officeDocument/2006/relationships/image" Target="../media/image53.png"/></Relationships>
</file>

<file path=ppt/slides/_rels/slide44.xml.rels><?xml version="1.0" encoding="UTF-8" standalone="yes"?>
<Relationships xmlns="http://schemas.openxmlformats.org/package/2006/relationships"><Relationship Id="rId8" Type="http://schemas.openxmlformats.org/officeDocument/2006/relationships/image" Target="../media/image60.png"/><Relationship Id="rId13" Type="http://schemas.openxmlformats.org/officeDocument/2006/relationships/image" Target="../media/image65.png"/><Relationship Id="rId3" Type="http://schemas.openxmlformats.org/officeDocument/2006/relationships/image" Target="../media/image55.png"/><Relationship Id="rId7" Type="http://schemas.openxmlformats.org/officeDocument/2006/relationships/image" Target="../media/image59.png"/><Relationship Id="rId12" Type="http://schemas.openxmlformats.org/officeDocument/2006/relationships/image" Target="../media/image64.png"/><Relationship Id="rId17" Type="http://schemas.openxmlformats.org/officeDocument/2006/relationships/image" Target="../media/image69.png"/><Relationship Id="rId2" Type="http://schemas.openxmlformats.org/officeDocument/2006/relationships/notesSlide" Target="../notesSlides/notesSlide34.xml"/><Relationship Id="rId16" Type="http://schemas.openxmlformats.org/officeDocument/2006/relationships/image" Target="../media/image68.png"/><Relationship Id="rId1" Type="http://schemas.openxmlformats.org/officeDocument/2006/relationships/slideLayout" Target="../slideLayouts/slideLayout2.xml"/><Relationship Id="rId6" Type="http://schemas.openxmlformats.org/officeDocument/2006/relationships/image" Target="../media/image58.png"/><Relationship Id="rId11" Type="http://schemas.openxmlformats.org/officeDocument/2006/relationships/image" Target="../media/image63.png"/><Relationship Id="rId5" Type="http://schemas.openxmlformats.org/officeDocument/2006/relationships/image" Target="../media/image57.png"/><Relationship Id="rId15" Type="http://schemas.openxmlformats.org/officeDocument/2006/relationships/image" Target="../media/image67.png"/><Relationship Id="rId10" Type="http://schemas.openxmlformats.org/officeDocument/2006/relationships/image" Target="../media/image62.png"/><Relationship Id="rId4" Type="http://schemas.openxmlformats.org/officeDocument/2006/relationships/image" Target="../media/image56.png"/><Relationship Id="rId9" Type="http://schemas.openxmlformats.org/officeDocument/2006/relationships/image" Target="../media/image61.png"/><Relationship Id="rId14" Type="http://schemas.openxmlformats.org/officeDocument/2006/relationships/image" Target="../media/image66.png"/></Relationships>
</file>

<file path=ppt/slides/_rels/slide45.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2.xml"/><Relationship Id="rId5" Type="http://schemas.openxmlformats.org/officeDocument/2006/relationships/image" Target="../media/image73.png"/><Relationship Id="rId4" Type="http://schemas.openxmlformats.org/officeDocument/2006/relationships/image" Target="../media/image72.png"/></Relationships>
</file>

<file path=ppt/slides/_rels/slide46.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75.png"/></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750.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9.png"/><Relationship Id="rId1" Type="http://schemas.openxmlformats.org/officeDocument/2006/relationships/slideLayout" Target="../slideLayouts/slideLayout2.xml"/><Relationship Id="rId4" Type="http://schemas.openxmlformats.org/officeDocument/2006/relationships/image" Target="../media/image81.png"/></Relationships>
</file>

<file path=ppt/slides/_rels/slide57.xml.rels><?xml version="1.0" encoding="UTF-8" standalone="yes"?>
<Relationships xmlns="http://schemas.openxmlformats.org/package/2006/relationships"><Relationship Id="rId8" Type="http://schemas.openxmlformats.org/officeDocument/2006/relationships/image" Target="../media/image87.png"/><Relationship Id="rId13" Type="http://schemas.openxmlformats.org/officeDocument/2006/relationships/image" Target="../media/image92.png"/><Relationship Id="rId3" Type="http://schemas.openxmlformats.org/officeDocument/2006/relationships/image" Target="../media/image82.png"/><Relationship Id="rId7" Type="http://schemas.openxmlformats.org/officeDocument/2006/relationships/image" Target="../media/image86.png"/><Relationship Id="rId12" Type="http://schemas.openxmlformats.org/officeDocument/2006/relationships/image" Target="../media/image91.png"/><Relationship Id="rId2" Type="http://schemas.openxmlformats.org/officeDocument/2006/relationships/notesSlide" Target="../notesSlides/notesSlide40.xml"/><Relationship Id="rId1" Type="http://schemas.openxmlformats.org/officeDocument/2006/relationships/slideLayout" Target="../slideLayouts/slideLayout2.xml"/><Relationship Id="rId6" Type="http://schemas.openxmlformats.org/officeDocument/2006/relationships/image" Target="../media/image85.png"/><Relationship Id="rId11" Type="http://schemas.openxmlformats.org/officeDocument/2006/relationships/image" Target="../media/image90.png"/><Relationship Id="rId5" Type="http://schemas.openxmlformats.org/officeDocument/2006/relationships/image" Target="../media/image84.png"/><Relationship Id="rId10" Type="http://schemas.openxmlformats.org/officeDocument/2006/relationships/image" Target="../media/image89.png"/><Relationship Id="rId4" Type="http://schemas.openxmlformats.org/officeDocument/2006/relationships/image" Target="../media/image83.png"/><Relationship Id="rId9" Type="http://schemas.openxmlformats.org/officeDocument/2006/relationships/image" Target="../media/image88.png"/><Relationship Id="rId14" Type="http://schemas.openxmlformats.org/officeDocument/2006/relationships/image" Target="../media/image93.png"/></Relationships>
</file>

<file path=ppt/slides/_rels/slide58.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openxmlformats.org/officeDocument/2006/relationships/image" Target="../media/image96.png"/></Relationships>
</file>

<file path=ppt/slides/_rels/slide62.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45.xml"/><Relationship Id="rId1" Type="http://schemas.openxmlformats.org/officeDocument/2006/relationships/slideLayout" Target="../slideLayouts/slideLayout2.xml"/><Relationship Id="rId5" Type="http://schemas.openxmlformats.org/officeDocument/2006/relationships/image" Target="../media/image99.png"/><Relationship Id="rId4" Type="http://schemas.openxmlformats.org/officeDocument/2006/relationships/image" Target="../media/image980.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3" Type="http://schemas.openxmlformats.org/officeDocument/2006/relationships/hyperlink" Target="https://pytorch.org/docs/stable/generated/torch.nn.PReLU.html#torch.nn.PReLU" TargetMode="External"/><Relationship Id="rId2" Type="http://schemas.openxmlformats.org/officeDocument/2006/relationships/hyperlink" Target="https://pytorch.org/docs/stable/generated/torch.nn.LeakyReLU.html" TargetMode="External"/><Relationship Id="rId1" Type="http://schemas.openxmlformats.org/officeDocument/2006/relationships/slideLayout" Target="../slideLayouts/slideLayout2.xml"/><Relationship Id="rId4" Type="http://schemas.openxmlformats.org/officeDocument/2006/relationships/image" Target="../media/image100.png"/></Relationships>
</file>

<file path=ppt/slides/_rels/slide68.xml.rels><?xml version="1.0" encoding="UTF-8" standalone="yes"?>
<Relationships xmlns="http://schemas.openxmlformats.org/package/2006/relationships"><Relationship Id="rId3" Type="http://schemas.openxmlformats.org/officeDocument/2006/relationships/hyperlink" Target="https://pytorch.org/docs/stable/nn.init.html" TargetMode="External"/><Relationship Id="rId2" Type="http://schemas.openxmlformats.org/officeDocument/2006/relationships/hyperlink" Target="https://pytorch.org/docs/stable/optim.html" TargetMode="Externa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8" Type="http://schemas.openxmlformats.org/officeDocument/2006/relationships/image" Target="../media/image104.svg"/><Relationship Id="rId3" Type="http://schemas.openxmlformats.org/officeDocument/2006/relationships/image" Target="../media/image101.png"/><Relationship Id="rId7" Type="http://schemas.openxmlformats.org/officeDocument/2006/relationships/image" Target="../media/image103.png"/><Relationship Id="rId2" Type="http://schemas.openxmlformats.org/officeDocument/2006/relationships/notesSlide" Target="../notesSlides/notesSlide46.xml"/><Relationship Id="rId1" Type="http://schemas.openxmlformats.org/officeDocument/2006/relationships/slideLayout" Target="../slideLayouts/slideLayout2.xml"/><Relationship Id="rId6" Type="http://schemas.openxmlformats.org/officeDocument/2006/relationships/hyperlink" Target="https://github.com/deepmind/graph_nets" TargetMode="External"/><Relationship Id="rId5" Type="http://schemas.openxmlformats.org/officeDocument/2006/relationships/hyperlink" Target="https://www.dgl.ai/" TargetMode="External"/><Relationship Id="rId4" Type="http://schemas.openxmlformats.org/officeDocument/2006/relationships/image" Target="../media/image102.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ctrTitle"/>
          </p:nvPr>
        </p:nvSpPr>
        <p:spPr>
          <a:xfrm>
            <a:off x="698957" y="2176513"/>
            <a:ext cx="8077200" cy="2989847"/>
          </a:xfrm>
        </p:spPr>
        <p:txBody>
          <a:bodyPr>
            <a:normAutofit/>
          </a:bodyPr>
          <a:lstStyle/>
          <a:p>
            <a:br>
              <a:rPr lang="en-US"/>
            </a:br>
            <a:r>
              <a:rPr lang="en-US"/>
              <a:t>Stanford CS224W:</a:t>
            </a:r>
            <a:br>
              <a:rPr lang="en-US"/>
            </a:br>
            <a:r>
              <a:rPr kumimoji="1" lang="en-US" altLang="ja-JP" sz="4400"/>
              <a:t>How Expressive are Graph Neural Networks?</a:t>
            </a:r>
            <a:endParaRPr lang="en-US"/>
          </a:p>
        </p:txBody>
      </p:sp>
      <p:sp>
        <p:nvSpPr>
          <p:cNvPr id="4" name="TextBox 3">
            <a:extLst>
              <a:ext uri="{FF2B5EF4-FFF2-40B4-BE49-F238E27FC236}">
                <a16:creationId xmlns:a16="http://schemas.microsoft.com/office/drawing/2014/main" id="{66157B3E-281A-5540-897B-EE0169611D0C}"/>
              </a:ext>
            </a:extLst>
          </p:cNvPr>
          <p:cNvSpPr txBox="1"/>
          <p:nvPr/>
        </p:nvSpPr>
        <p:spPr>
          <a:xfrm>
            <a:off x="762000" y="5257800"/>
            <a:ext cx="6705600" cy="1600438"/>
          </a:xfrm>
          <a:prstGeom prst="rect">
            <a:avLst/>
          </a:prstGeom>
          <a:noFill/>
        </p:spPr>
        <p:txBody>
          <a:bodyPr wrap="square" lIns="91440" tIns="45720" rIns="91440" bIns="45720" rtlCol="0" anchor="t">
            <a:spAutoFit/>
          </a:bodyPr>
          <a:lstStyle/>
          <a:p>
            <a:r>
              <a:rPr lang="en-US" sz="2400"/>
              <a:t>CS224W: Machine Learning with Graphs</a:t>
            </a:r>
          </a:p>
          <a:p>
            <a:r>
              <a:rPr lang="en-US" sz="2400"/>
              <a:t>Charilaos </a:t>
            </a:r>
            <a:r>
              <a:rPr lang="en-US" sz="2400" err="1"/>
              <a:t>Kanatsoulis</a:t>
            </a:r>
            <a:r>
              <a:rPr lang="en-US" sz="2400"/>
              <a:t> and Jure Leskovec, </a:t>
            </a:r>
            <a:r>
              <a:rPr lang="en-US"/>
              <a:t>Stanford University</a:t>
            </a:r>
          </a:p>
          <a:p>
            <a:r>
              <a:rPr lang="en-US" sz="3200"/>
              <a:t>http://cs224w.stanford.edu</a:t>
            </a:r>
          </a:p>
        </p:txBody>
      </p:sp>
      <p:pic>
        <p:nvPicPr>
          <p:cNvPr id="5" name="Picture 6" descr="http://asia.stanford.edu/images/StanfordSealSmall.jpg">
            <a:extLst>
              <a:ext uri="{FF2B5EF4-FFF2-40B4-BE49-F238E27FC236}">
                <a16:creationId xmlns:a16="http://schemas.microsoft.com/office/drawing/2014/main" id="{A7F58799-DE04-2649-B4E2-ECC3341F5FB5}"/>
              </a:ext>
            </a:extLst>
          </p:cNvPr>
          <p:cNvPicPr>
            <a:picLocks noChangeAspect="1" noChangeArrowheads="1"/>
          </p:cNvPicPr>
          <p:nvPr/>
        </p:nvPicPr>
        <p:blipFill>
          <a:blip r:embed="rId2" cstate="print"/>
          <a:srcRect/>
          <a:stretch>
            <a:fillRect/>
          </a:stretch>
        </p:blipFill>
        <p:spPr bwMode="auto">
          <a:xfrm>
            <a:off x="7452360" y="5166360"/>
            <a:ext cx="1691640" cy="1691640"/>
          </a:xfrm>
          <a:prstGeom prst="rect">
            <a:avLst/>
          </a:prstGeom>
          <a:noFill/>
        </p:spPr>
      </p:pic>
      <p:sp>
        <p:nvSpPr>
          <p:cNvPr id="2" name="TextBox 1">
            <a:extLst>
              <a:ext uri="{FF2B5EF4-FFF2-40B4-BE49-F238E27FC236}">
                <a16:creationId xmlns:a16="http://schemas.microsoft.com/office/drawing/2014/main" id="{DD821624-4BAF-0C69-603A-4AB60975D2E1}"/>
              </a:ext>
            </a:extLst>
          </p:cNvPr>
          <p:cNvSpPr txBox="1"/>
          <p:nvPr/>
        </p:nvSpPr>
        <p:spPr>
          <a:xfrm>
            <a:off x="2542032" y="34409"/>
            <a:ext cx="6601968" cy="1015663"/>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b="1">
                <a:latin typeface="Arial" panose="020B0604020202020204" pitchFamily="34" charset="0"/>
                <a:cs typeface="Arial" panose="020B0604020202020204" pitchFamily="34" charset="0"/>
              </a:rPr>
              <a:t>Note to other teachers and users of these slides: </a:t>
            </a:r>
            <a:r>
              <a:rPr lang="en-US" sz="1200">
                <a:latin typeface="Arial" panose="020B0604020202020204" pitchFamily="34" charset="0"/>
                <a:cs typeface="Arial" panose="020B0604020202020204" pitchFamily="34" charset="0"/>
              </a:rPr>
              <a:t>We would be delighted if you found our material useful for giving your own lectures. Feel free to use these slides verbatim, or to modify them to fit your own needs. If you make use of a significant portion of these slides in your own lecture, please include this message, or a link to our web site: </a:t>
            </a:r>
            <a:r>
              <a:rPr lang="en-US" sz="1200">
                <a:latin typeface="Arial" panose="020B0604020202020204" pitchFamily="34" charset="0"/>
                <a:cs typeface="Arial" panose="020B0604020202020204" pitchFamily="34" charset="0"/>
                <a:hlinkClick r:id="rId3"/>
              </a:rPr>
              <a:t>http://cs224w.Stanford.edu </a:t>
            </a:r>
            <a:endParaRPr lang="en-US" sz="1200">
              <a:latin typeface="Arial" pitchFamily="34" charset="0"/>
              <a:cs typeface="Arial" pitchFamily="34" charset="0"/>
            </a:endParaRPr>
          </a:p>
          <a:p>
            <a:endParaRPr lang="en-US" sz="1200">
              <a:latin typeface="Arial" pitchFamily="34" charset="0"/>
              <a:cs typeface="Arial" pitchFamily="34" charset="0"/>
            </a:endParaRPr>
          </a:p>
        </p:txBody>
      </p:sp>
    </p:spTree>
    <p:extLst>
      <p:ext uri="{BB962C8B-B14F-4D97-AF65-F5344CB8AC3E}">
        <p14:creationId xmlns:p14="http://schemas.microsoft.com/office/powerpoint/2010/main" val="40408478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438400"/>
            <a:ext cx="8077200" cy="2590800"/>
          </a:xfrm>
        </p:spPr>
        <p:txBody>
          <a:bodyPr anchor="b">
            <a:normAutofit/>
          </a:bodyPr>
          <a:lstStyle/>
          <a:p>
            <a:r>
              <a:rPr lang="en-US">
                <a:solidFill>
                  <a:srgbClr val="FFC800"/>
                </a:solidFill>
                <a:latin typeface="Corbel" panose="020B0503020204020204" pitchFamily="34" charset="0"/>
              </a:rPr>
              <a:t>Stanford CS224W:</a:t>
            </a:r>
            <a:br>
              <a:rPr lang="en-US" sz="4800"/>
            </a:br>
            <a:r>
              <a:rPr lang="en-US"/>
              <a:t>Graph Neural Networks</a:t>
            </a:r>
            <a:endParaRPr lang="en-US" sz="4000" i="1"/>
          </a:p>
        </p:txBody>
      </p:sp>
      <p:sp>
        <p:nvSpPr>
          <p:cNvPr id="7" name="TextBox 6"/>
          <p:cNvSpPr txBox="1"/>
          <p:nvPr/>
        </p:nvSpPr>
        <p:spPr>
          <a:xfrm>
            <a:off x="762000" y="5257800"/>
            <a:ext cx="6705600" cy="1600438"/>
          </a:xfrm>
          <a:prstGeom prst="rect">
            <a:avLst/>
          </a:prstGeom>
          <a:noFill/>
        </p:spPr>
        <p:txBody>
          <a:bodyPr wrap="square" lIns="91440" tIns="45720" rIns="91440" bIns="45720" rtlCol="0" anchor="t">
            <a:spAutoFit/>
          </a:bodyPr>
          <a:lstStyle/>
          <a:p>
            <a:r>
              <a:rPr lang="en-US" sz="2400"/>
              <a:t>CS224W: Machine Learning with Graphs</a:t>
            </a:r>
          </a:p>
          <a:p>
            <a:r>
              <a:rPr lang="en-US" sz="2400"/>
              <a:t>Charilaos </a:t>
            </a:r>
            <a:r>
              <a:rPr lang="en-US" sz="2400" err="1"/>
              <a:t>Kanatsoulis</a:t>
            </a:r>
            <a:r>
              <a:rPr lang="en-US" sz="2400"/>
              <a:t> and Jure Leskovec, </a:t>
            </a:r>
            <a:r>
              <a:rPr lang="en-US"/>
              <a:t>Stanford University</a:t>
            </a:r>
          </a:p>
          <a:p>
            <a:r>
              <a:rPr lang="en-US" sz="3200"/>
              <a:t>http://cs224w.stanford.edu</a:t>
            </a:r>
          </a:p>
        </p:txBody>
      </p:sp>
      <p:pic>
        <p:nvPicPr>
          <p:cNvPr id="5" name="Picture 6" descr="http://asia.stanford.edu/images/StanfordSealSmall.jpg"/>
          <p:cNvPicPr>
            <a:picLocks noChangeAspect="1" noChangeArrowheads="1"/>
          </p:cNvPicPr>
          <p:nvPr/>
        </p:nvPicPr>
        <p:blipFill>
          <a:blip r:embed="rId3" cstate="print"/>
          <a:srcRect/>
          <a:stretch>
            <a:fillRect/>
          </a:stretch>
        </p:blipFill>
        <p:spPr bwMode="auto">
          <a:xfrm>
            <a:off x="7452360" y="5166360"/>
            <a:ext cx="1691640" cy="1691640"/>
          </a:xfrm>
          <a:prstGeom prst="rect">
            <a:avLst/>
          </a:prstGeom>
          <a:noFill/>
        </p:spPr>
      </p:pic>
      <p:sp>
        <p:nvSpPr>
          <p:cNvPr id="3" name="Rounded Rectangle 2">
            <a:extLst>
              <a:ext uri="{FF2B5EF4-FFF2-40B4-BE49-F238E27FC236}">
                <a16:creationId xmlns:a16="http://schemas.microsoft.com/office/drawing/2014/main" id="{594D841D-8BC1-2E89-7D58-87B89C7F2F8A}"/>
              </a:ext>
            </a:extLst>
          </p:cNvPr>
          <p:cNvSpPr/>
          <p:nvPr/>
        </p:nvSpPr>
        <p:spPr>
          <a:xfrm>
            <a:off x="293688" y="837231"/>
            <a:ext cx="8556624" cy="4152016"/>
          </a:xfrm>
          <a:prstGeom prst="roundRect">
            <a:avLst/>
          </a:prstGeom>
          <a:solidFill>
            <a:schemeClr val="tx1"/>
          </a:solidFill>
          <a:ln w="38100">
            <a:solidFill>
              <a:srgbClr val="008000"/>
            </a:solidFill>
          </a:ln>
        </p:spPr>
        <p:style>
          <a:lnRef idx="1">
            <a:schemeClr val="dk1"/>
          </a:lnRef>
          <a:fillRef idx="0">
            <a:schemeClr val="dk1"/>
          </a:fillRef>
          <a:effectRef idx="0">
            <a:schemeClr val="dk1"/>
          </a:effectRef>
          <a:fontRef idx="minor">
            <a:schemeClr val="tx1"/>
          </a:fontRef>
        </p:style>
        <p:txBody>
          <a:bodyPr lIns="91440" tIns="45720" rIns="91440" bIns="4572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Aft>
                <a:spcPts val="600"/>
              </a:spcAft>
            </a:pPr>
            <a:r>
              <a:rPr lang="en-US" sz="4000" b="1">
                <a:solidFill>
                  <a:srgbClr val="FF0000"/>
                </a:solidFill>
                <a:latin typeface="Calibri"/>
                <a:cs typeface="Calibri"/>
              </a:rPr>
              <a:t>ANNOUNCEMENTS</a:t>
            </a:r>
            <a:endParaRPr lang="en-US">
              <a:latin typeface="Calibri"/>
              <a:cs typeface="Calibri"/>
            </a:endParaRPr>
          </a:p>
          <a:p>
            <a:pPr marL="285750" indent="-285750">
              <a:buFont typeface="Arial" panose="020B0604020202020204" pitchFamily="34" charset="0"/>
              <a:buChar char="•"/>
            </a:pPr>
            <a:endParaRPr lang="en-US" sz="2800" b="1">
              <a:solidFill>
                <a:schemeClr val="bg1"/>
              </a:solidFill>
              <a:latin typeface="Calibri"/>
              <a:cs typeface="Calibri"/>
            </a:endParaRPr>
          </a:p>
          <a:p>
            <a:pPr marL="285750" indent="-285750">
              <a:buFont typeface="Arial,Sans-Serif" panose="020B0604020202020204" pitchFamily="34" charset="0"/>
              <a:buChar char="•"/>
            </a:pPr>
            <a:r>
              <a:rPr lang="en-US" sz="2800">
                <a:solidFill>
                  <a:schemeClr val="bg1"/>
                </a:solidFill>
                <a:ea typeface="+mn-lt"/>
                <a:cs typeface="+mn-lt"/>
              </a:rPr>
              <a:t>My email: </a:t>
            </a:r>
            <a:r>
              <a:rPr lang="en-US" sz="2800">
                <a:solidFill>
                  <a:schemeClr val="bg1"/>
                </a:solidFill>
                <a:ea typeface="+mn-lt"/>
                <a:cs typeface="+mn-lt"/>
                <a:hlinkClick r:id="rId4">
                  <a:extLst>
                    <a:ext uri="{A12FA001-AC4F-418D-AE19-62706E023703}">
                      <ahyp:hlinkClr xmlns:ahyp="http://schemas.microsoft.com/office/drawing/2018/hyperlinkcolor" val="tx"/>
                    </a:ext>
                  </a:extLst>
                </a:hlinkClick>
              </a:rPr>
              <a:t>charilaos@cs.stanford.edu</a:t>
            </a:r>
          </a:p>
          <a:p>
            <a:pPr marL="285750" indent="-285750">
              <a:buFont typeface="Arial,Sans-Serif" panose="020B0604020202020204" pitchFamily="34" charset="0"/>
              <a:buChar char="•"/>
            </a:pPr>
            <a:r>
              <a:rPr lang="en-US" sz="2800">
                <a:solidFill>
                  <a:schemeClr val="bg1"/>
                </a:solidFill>
                <a:latin typeface="Corbel"/>
                <a:ea typeface="+mn-lt"/>
                <a:cs typeface="+mn-lt"/>
              </a:rPr>
              <a:t>Please reach out with any questions, etc.! </a:t>
            </a:r>
            <a:endParaRPr lang="en-US" sz="2800">
              <a:solidFill>
                <a:schemeClr val="bg1"/>
              </a:solidFill>
              <a:latin typeface="Corbel"/>
              <a:cs typeface="Calibri"/>
            </a:endParaRPr>
          </a:p>
          <a:p>
            <a:endParaRPr lang="en-US" sz="2400">
              <a:solidFill>
                <a:schemeClr val="bg1"/>
              </a:solidFill>
              <a:latin typeface="Calibri"/>
              <a:cs typeface="Calibri"/>
            </a:endParaRPr>
          </a:p>
        </p:txBody>
      </p:sp>
    </p:spTree>
    <p:extLst>
      <p:ext uri="{BB962C8B-B14F-4D97-AF65-F5344CB8AC3E}">
        <p14:creationId xmlns:p14="http://schemas.microsoft.com/office/powerpoint/2010/main" val="146090168"/>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BD30941-906D-A312-5D9D-9AAF4ACC0871}"/>
              </a:ext>
            </a:extLst>
          </p:cNvPr>
          <p:cNvSpPr/>
          <p:nvPr/>
        </p:nvSpPr>
        <p:spPr>
          <a:xfrm>
            <a:off x="463859" y="1279494"/>
            <a:ext cx="8465967" cy="4593084"/>
          </a:xfrm>
          <a:prstGeom prst="rect">
            <a:avLst/>
          </a:prstGeom>
          <a:solidFill>
            <a:schemeClr val="bg1"/>
          </a:solidFill>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 name="Title 1">
            <a:extLst>
              <a:ext uri="{FF2B5EF4-FFF2-40B4-BE49-F238E27FC236}">
                <a16:creationId xmlns:a16="http://schemas.microsoft.com/office/drawing/2014/main" id="{10744A20-EAFD-3E7B-D71E-A9FA8944B039}"/>
              </a:ext>
            </a:extLst>
          </p:cNvPr>
          <p:cNvSpPr>
            <a:spLocks noGrp="1"/>
          </p:cNvSpPr>
          <p:nvPr>
            <p:ph type="title"/>
          </p:nvPr>
        </p:nvSpPr>
        <p:spPr/>
        <p:txBody>
          <a:bodyPr/>
          <a:lstStyle/>
          <a:p>
            <a:r>
              <a:rPr lang="en-US"/>
              <a:t>Announcements</a:t>
            </a:r>
          </a:p>
        </p:txBody>
      </p:sp>
      <p:sp>
        <p:nvSpPr>
          <p:cNvPr id="3" name="Content Placeholder 2">
            <a:extLst>
              <a:ext uri="{FF2B5EF4-FFF2-40B4-BE49-F238E27FC236}">
                <a16:creationId xmlns:a16="http://schemas.microsoft.com/office/drawing/2014/main" id="{CE510082-F9AA-1150-0BA9-50AE448250B1}"/>
              </a:ext>
            </a:extLst>
          </p:cNvPr>
          <p:cNvSpPr>
            <a:spLocks noGrp="1"/>
          </p:cNvSpPr>
          <p:nvPr>
            <p:ph idx="1"/>
          </p:nvPr>
        </p:nvSpPr>
        <p:spPr/>
        <p:txBody>
          <a:bodyPr vert="horz" lIns="54864" tIns="91440" rIns="91440" bIns="45720" rtlCol="0" anchor="t">
            <a:normAutofit/>
          </a:bodyPr>
          <a:lstStyle/>
          <a:p>
            <a:pPr marL="438785"/>
            <a:r>
              <a:rPr lang="en-US" b="1">
                <a:solidFill>
                  <a:srgbClr val="FF0000"/>
                </a:solidFill>
                <a:latin typeface="Calibri"/>
                <a:cs typeface="Calibri"/>
              </a:rPr>
              <a:t>Homework 1 </a:t>
            </a:r>
            <a:r>
              <a:rPr lang="en-US">
                <a:latin typeface="Calibri"/>
                <a:cs typeface="Calibri"/>
              </a:rPr>
              <a:t>recitation session was yesterday (Wed Oct 9th)</a:t>
            </a:r>
          </a:p>
          <a:p>
            <a:pPr lvl="1"/>
            <a:r>
              <a:rPr lang="en-US">
                <a:latin typeface="Calibri"/>
                <a:cs typeface="Calibri"/>
              </a:rPr>
              <a:t>Check Ed for recording</a:t>
            </a:r>
            <a:endParaRPr lang="en-US"/>
          </a:p>
          <a:p>
            <a:pPr marL="438785"/>
            <a:r>
              <a:rPr lang="en-US" b="1" err="1">
                <a:solidFill>
                  <a:srgbClr val="0000FF"/>
                </a:solidFill>
                <a:latin typeface="Calibri"/>
                <a:cs typeface="Calibri"/>
              </a:rPr>
              <a:t>Colab</a:t>
            </a:r>
            <a:r>
              <a:rPr lang="en-US" b="1">
                <a:solidFill>
                  <a:srgbClr val="0000FF"/>
                </a:solidFill>
                <a:latin typeface="Calibri"/>
                <a:cs typeface="Calibri"/>
              </a:rPr>
              <a:t> 1 </a:t>
            </a:r>
            <a:r>
              <a:rPr lang="en-US">
                <a:solidFill>
                  <a:srgbClr val="000000"/>
                </a:solidFill>
                <a:latin typeface="Calibri"/>
                <a:cs typeface="Calibri"/>
              </a:rPr>
              <a:t>due today</a:t>
            </a:r>
            <a:endParaRPr lang="en-US" b="1" err="1">
              <a:solidFill>
                <a:srgbClr val="0000FF"/>
              </a:solidFill>
              <a:latin typeface="Calibri"/>
              <a:cs typeface="Calibri"/>
            </a:endParaRPr>
          </a:p>
          <a:p>
            <a:pPr marL="438785"/>
            <a:r>
              <a:rPr lang="en-US" b="1">
                <a:solidFill>
                  <a:srgbClr val="0000FF"/>
                </a:solidFill>
                <a:latin typeface="Calibri"/>
                <a:cs typeface="Calibri"/>
              </a:rPr>
              <a:t>Homework 1 </a:t>
            </a:r>
            <a:r>
              <a:rPr lang="en-US">
                <a:solidFill>
                  <a:srgbClr val="000000"/>
                </a:solidFill>
                <a:latin typeface="Calibri"/>
                <a:cs typeface="Calibri"/>
              </a:rPr>
              <a:t>due in 1 week</a:t>
            </a:r>
          </a:p>
          <a:p>
            <a:pPr marL="438785"/>
            <a:r>
              <a:rPr lang="en-US" b="1" err="1">
                <a:solidFill>
                  <a:srgbClr val="0000FF"/>
                </a:solidFill>
                <a:latin typeface="Calibri"/>
                <a:cs typeface="Calibri"/>
              </a:rPr>
              <a:t>Colab</a:t>
            </a:r>
            <a:r>
              <a:rPr lang="en-US" b="1">
                <a:solidFill>
                  <a:srgbClr val="0000FF"/>
                </a:solidFill>
                <a:latin typeface="Calibri"/>
                <a:cs typeface="Calibri"/>
              </a:rPr>
              <a:t> 2</a:t>
            </a:r>
            <a:r>
              <a:rPr lang="en-US">
                <a:latin typeface="Calibri"/>
                <a:cs typeface="Calibri"/>
              </a:rPr>
              <a:t> will be released today by 9PM on our course website</a:t>
            </a:r>
          </a:p>
          <a:p>
            <a:pPr lvl="1"/>
            <a:r>
              <a:rPr lang="en-US">
                <a:latin typeface="Calibri"/>
                <a:cs typeface="Calibri"/>
              </a:rPr>
              <a:t>Due on Thursday, October 24 (2 weeks from now)</a:t>
            </a:r>
          </a:p>
          <a:p>
            <a:pPr lvl="1"/>
            <a:endParaRPr lang="en-US"/>
          </a:p>
          <a:p>
            <a:pPr lvl="1"/>
            <a:endParaRPr lang="en-US" b="1"/>
          </a:p>
        </p:txBody>
      </p:sp>
      <p:sp>
        <p:nvSpPr>
          <p:cNvPr id="4" name="Date Placeholder 3">
            <a:extLst>
              <a:ext uri="{FF2B5EF4-FFF2-40B4-BE49-F238E27FC236}">
                <a16:creationId xmlns:a16="http://schemas.microsoft.com/office/drawing/2014/main" id="{DC44F6E1-0437-8FFF-EA21-90797AD9D13D}"/>
              </a:ext>
            </a:extLst>
          </p:cNvPr>
          <p:cNvSpPr>
            <a:spLocks noGrp="1"/>
          </p:cNvSpPr>
          <p:nvPr>
            <p:ph type="dt" sz="half" idx="10"/>
          </p:nvPr>
        </p:nvSpPr>
        <p:spPr/>
        <p:txBody>
          <a:bodyPr/>
          <a:lstStyle/>
          <a:p>
            <a:fld id="{A9ED9DB3-BE2D-5248-A771-13CAAF4BACE9}" type="datetime1">
              <a:rPr lang="en-US" smtClean="0"/>
              <a:t>10/10/2024</a:t>
            </a:fld>
            <a:endParaRPr lang="en-US"/>
          </a:p>
        </p:txBody>
      </p:sp>
      <p:sp>
        <p:nvSpPr>
          <p:cNvPr id="5" name="Footer Placeholder 4">
            <a:extLst>
              <a:ext uri="{FF2B5EF4-FFF2-40B4-BE49-F238E27FC236}">
                <a16:creationId xmlns:a16="http://schemas.microsoft.com/office/drawing/2014/main" id="{80EA1BDC-DD03-55AF-BC72-62D32EDA6743}"/>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DFBC1FF3-0FC4-F862-11C9-7BFB6D17EC1C}"/>
              </a:ext>
            </a:extLst>
          </p:cNvPr>
          <p:cNvSpPr>
            <a:spLocks noGrp="1"/>
          </p:cNvSpPr>
          <p:nvPr>
            <p:ph type="sldNum" sz="quarter" idx="12"/>
          </p:nvPr>
        </p:nvSpPr>
        <p:spPr/>
        <p:txBody>
          <a:bodyPr/>
          <a:lstStyle/>
          <a:p>
            <a:fld id="{19B12225-5612-419B-A8D5-4B8EEE4C217E}" type="slidenum">
              <a:rPr lang="en-US" smtClean="0"/>
              <a:pPr/>
              <a:t>3</a:t>
            </a:fld>
            <a:endParaRPr lang="en-US"/>
          </a:p>
        </p:txBody>
      </p:sp>
    </p:spTree>
    <p:extLst>
      <p:ext uri="{BB962C8B-B14F-4D97-AF65-F5344CB8AC3E}">
        <p14:creationId xmlns:p14="http://schemas.microsoft.com/office/powerpoint/2010/main" val="41846103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12AF86-A497-D34A-A358-3D50D61228DB}"/>
              </a:ext>
            </a:extLst>
          </p:cNvPr>
          <p:cNvSpPr>
            <a:spLocks noGrp="1"/>
          </p:cNvSpPr>
          <p:nvPr>
            <p:ph type="title"/>
          </p:nvPr>
        </p:nvSpPr>
        <p:spPr/>
        <p:txBody>
          <a:bodyPr vert="horz" lIns="91440" tIns="45720" rIns="45720" bIns="45720" rtlCol="0" anchor="ctr">
            <a:normAutofit/>
            <a:scene3d>
              <a:camera prst="orthographicFront"/>
              <a:lightRig rig="threePt" dir="t">
                <a:rot lat="0" lon="0" rev="4800000"/>
              </a:lightRig>
            </a:scene3d>
            <a:sp3d prstMaterial="matte">
              <a:bevelT w="50800" h="10160"/>
            </a:sp3d>
          </a:bodyPr>
          <a:lstStyle/>
          <a:p>
            <a:r>
              <a:rPr lang="en-US"/>
              <a:t>Recap: GNN Training Pipeline</a:t>
            </a:r>
          </a:p>
        </p:txBody>
      </p:sp>
      <p:sp>
        <p:nvSpPr>
          <p:cNvPr id="4" name="Date Placeholder 3">
            <a:extLst>
              <a:ext uri="{FF2B5EF4-FFF2-40B4-BE49-F238E27FC236}">
                <a16:creationId xmlns:a16="http://schemas.microsoft.com/office/drawing/2014/main" id="{EA64CE03-72C3-9A45-A03D-F45B08F560E8}"/>
              </a:ext>
            </a:extLst>
          </p:cNvPr>
          <p:cNvSpPr>
            <a:spLocks noGrp="1"/>
          </p:cNvSpPr>
          <p:nvPr>
            <p:ph type="dt" sz="half" idx="10"/>
          </p:nvPr>
        </p:nvSpPr>
        <p:spPr/>
        <p:txBody>
          <a:bodyPr/>
          <a:lstStyle/>
          <a:p>
            <a:fld id="{64661DF6-15AE-1345-9B8F-63B75256FB34}" type="datetime1">
              <a:rPr lang="en-US" smtClean="0"/>
              <a:t>10/10/2024</a:t>
            </a:fld>
            <a:endParaRPr lang="en-US"/>
          </a:p>
        </p:txBody>
      </p:sp>
      <p:sp>
        <p:nvSpPr>
          <p:cNvPr id="5" name="Footer Placeholder 4">
            <a:extLst>
              <a:ext uri="{FF2B5EF4-FFF2-40B4-BE49-F238E27FC236}">
                <a16:creationId xmlns:a16="http://schemas.microsoft.com/office/drawing/2014/main" id="{071C5132-A682-E948-9407-A0209B10E1A0}"/>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44C4BA7E-5446-264D-898D-344D2831203B}"/>
              </a:ext>
            </a:extLst>
          </p:cNvPr>
          <p:cNvSpPr>
            <a:spLocks noGrp="1"/>
          </p:cNvSpPr>
          <p:nvPr>
            <p:ph type="sldNum" sz="quarter" idx="12"/>
          </p:nvPr>
        </p:nvSpPr>
        <p:spPr/>
        <p:txBody>
          <a:bodyPr/>
          <a:lstStyle/>
          <a:p>
            <a:fld id="{19B12225-5612-419B-A8D5-4B8EEE4C217E}" type="slidenum">
              <a:rPr lang="en-US" smtClean="0"/>
              <a:pPr/>
              <a:t>4</a:t>
            </a:fld>
            <a:endParaRPr lang="en-US"/>
          </a:p>
        </p:txBody>
      </p:sp>
      <p:pic>
        <p:nvPicPr>
          <p:cNvPr id="14" name="Picture 13">
            <a:extLst>
              <a:ext uri="{FF2B5EF4-FFF2-40B4-BE49-F238E27FC236}">
                <a16:creationId xmlns:a16="http://schemas.microsoft.com/office/drawing/2014/main" id="{D9DA67EA-6E12-2D44-870B-8D3D594A7140}"/>
              </a:ext>
            </a:extLst>
          </p:cNvPr>
          <p:cNvPicPr>
            <a:picLocks noChangeAspect="1"/>
          </p:cNvPicPr>
          <p:nvPr/>
        </p:nvPicPr>
        <p:blipFill rotWithShape="1">
          <a:blip r:embed="rId2"/>
          <a:srcRect b="8324"/>
          <a:stretch/>
        </p:blipFill>
        <p:spPr>
          <a:xfrm>
            <a:off x="3272186" y="3746257"/>
            <a:ext cx="1145986" cy="1063050"/>
          </a:xfrm>
          <a:prstGeom prst="rect">
            <a:avLst/>
          </a:prstGeom>
        </p:spPr>
      </p:pic>
      <p:sp>
        <p:nvSpPr>
          <p:cNvPr id="18" name="Rectangle 17">
            <a:extLst>
              <a:ext uri="{FF2B5EF4-FFF2-40B4-BE49-F238E27FC236}">
                <a16:creationId xmlns:a16="http://schemas.microsoft.com/office/drawing/2014/main" id="{551678B1-57E7-084E-9FEA-672EACBE936E}"/>
              </a:ext>
            </a:extLst>
          </p:cNvPr>
          <p:cNvSpPr/>
          <p:nvPr/>
        </p:nvSpPr>
        <p:spPr>
          <a:xfrm flipH="1">
            <a:off x="4333761" y="3920558"/>
            <a:ext cx="84411" cy="297543"/>
          </a:xfrm>
          <a:prstGeom prst="rect">
            <a:avLst/>
          </a:prstGeom>
          <a:ln w="25400" cmpd="sng"/>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776B3A78-9CB6-834A-A32C-5FA9DCD51360}"/>
              </a:ext>
            </a:extLst>
          </p:cNvPr>
          <p:cNvSpPr/>
          <p:nvPr/>
        </p:nvSpPr>
        <p:spPr>
          <a:xfrm>
            <a:off x="4844493" y="3588708"/>
            <a:ext cx="1304629" cy="682505"/>
          </a:xfrm>
          <a:prstGeom prst="rect">
            <a:avLst/>
          </a:prstGeom>
          <a:noFill/>
          <a:ln w="254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a:solidFill>
                  <a:srgbClr val="C00000"/>
                </a:solidFill>
                <a:latin typeface="Calibri" panose="020F0502020204030204" pitchFamily="34" charset="0"/>
                <a:cs typeface="Calibri" panose="020F0502020204030204" pitchFamily="34" charset="0"/>
              </a:rPr>
              <a:t>Prediction head</a:t>
            </a:r>
          </a:p>
        </p:txBody>
      </p:sp>
      <p:sp>
        <p:nvSpPr>
          <p:cNvPr id="21" name="Rectangle 20">
            <a:extLst>
              <a:ext uri="{FF2B5EF4-FFF2-40B4-BE49-F238E27FC236}">
                <a16:creationId xmlns:a16="http://schemas.microsoft.com/office/drawing/2014/main" id="{C73AC6EA-4299-0A49-8C60-DD57DC15A264}"/>
              </a:ext>
            </a:extLst>
          </p:cNvPr>
          <p:cNvSpPr/>
          <p:nvPr/>
        </p:nvSpPr>
        <p:spPr>
          <a:xfrm>
            <a:off x="6445046" y="3583994"/>
            <a:ext cx="1405690" cy="682505"/>
          </a:xfrm>
          <a:prstGeom prst="rect">
            <a:avLst/>
          </a:prstGeom>
          <a:noFill/>
          <a:ln w="254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a:solidFill>
                  <a:schemeClr val="tx1"/>
                </a:solidFill>
                <a:latin typeface="Calibri" panose="020F0502020204030204" pitchFamily="34" charset="0"/>
                <a:cs typeface="Calibri" panose="020F0502020204030204" pitchFamily="34" charset="0"/>
              </a:rPr>
              <a:t>Predictions</a:t>
            </a:r>
          </a:p>
        </p:txBody>
      </p:sp>
      <p:sp>
        <p:nvSpPr>
          <p:cNvPr id="25" name="Rectangle 24">
            <a:extLst>
              <a:ext uri="{FF2B5EF4-FFF2-40B4-BE49-F238E27FC236}">
                <a16:creationId xmlns:a16="http://schemas.microsoft.com/office/drawing/2014/main" id="{EEA62A6B-BF63-214E-9EA1-B85BE6B0312A}"/>
              </a:ext>
            </a:extLst>
          </p:cNvPr>
          <p:cNvSpPr/>
          <p:nvPr/>
        </p:nvSpPr>
        <p:spPr>
          <a:xfrm>
            <a:off x="8129740" y="3588708"/>
            <a:ext cx="846022" cy="682505"/>
          </a:xfrm>
          <a:prstGeom prst="rect">
            <a:avLst/>
          </a:prstGeom>
          <a:noFill/>
          <a:ln w="254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a:solidFill>
                  <a:srgbClr val="C00000"/>
                </a:solidFill>
                <a:latin typeface="Calibri" panose="020F0502020204030204" pitchFamily="34" charset="0"/>
                <a:cs typeface="Calibri" panose="020F0502020204030204" pitchFamily="34" charset="0"/>
              </a:rPr>
              <a:t>Labels</a:t>
            </a:r>
          </a:p>
        </p:txBody>
      </p:sp>
      <p:sp>
        <p:nvSpPr>
          <p:cNvPr id="26" name="Rectangle 25">
            <a:extLst>
              <a:ext uri="{FF2B5EF4-FFF2-40B4-BE49-F238E27FC236}">
                <a16:creationId xmlns:a16="http://schemas.microsoft.com/office/drawing/2014/main" id="{AC34E548-5FE3-FE4F-B69B-400A3F12E44D}"/>
              </a:ext>
            </a:extLst>
          </p:cNvPr>
          <p:cNvSpPr/>
          <p:nvPr/>
        </p:nvSpPr>
        <p:spPr>
          <a:xfrm>
            <a:off x="7024603" y="4772544"/>
            <a:ext cx="1405690" cy="682505"/>
          </a:xfrm>
          <a:prstGeom prst="rect">
            <a:avLst/>
          </a:prstGeom>
          <a:noFill/>
          <a:ln w="254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a:solidFill>
                  <a:srgbClr val="C00000"/>
                </a:solidFill>
                <a:latin typeface="Calibri" panose="020F0502020204030204" pitchFamily="34" charset="0"/>
                <a:cs typeface="Calibri" panose="020F0502020204030204" pitchFamily="34" charset="0"/>
              </a:rPr>
              <a:t>Loss function</a:t>
            </a:r>
          </a:p>
        </p:txBody>
      </p:sp>
      <p:sp>
        <p:nvSpPr>
          <p:cNvPr id="28" name="Rectangle 27">
            <a:extLst>
              <a:ext uri="{FF2B5EF4-FFF2-40B4-BE49-F238E27FC236}">
                <a16:creationId xmlns:a16="http://schemas.microsoft.com/office/drawing/2014/main" id="{FCD8C504-1BE1-B242-AC5C-1FA8B012149D}"/>
              </a:ext>
            </a:extLst>
          </p:cNvPr>
          <p:cNvSpPr/>
          <p:nvPr/>
        </p:nvSpPr>
        <p:spPr>
          <a:xfrm>
            <a:off x="7024603" y="2309682"/>
            <a:ext cx="1405690" cy="682505"/>
          </a:xfrm>
          <a:prstGeom prst="rect">
            <a:avLst/>
          </a:prstGeom>
          <a:noFill/>
          <a:ln w="254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a:solidFill>
                  <a:srgbClr val="C00000"/>
                </a:solidFill>
                <a:latin typeface="Calibri" panose="020F0502020204030204" pitchFamily="34" charset="0"/>
                <a:cs typeface="Calibri" panose="020F0502020204030204" pitchFamily="34" charset="0"/>
              </a:rPr>
              <a:t>Evaluation metrics</a:t>
            </a:r>
          </a:p>
        </p:txBody>
      </p:sp>
      <p:pic>
        <p:nvPicPr>
          <p:cNvPr id="29" name="Picture 28">
            <a:extLst>
              <a:ext uri="{FF2B5EF4-FFF2-40B4-BE49-F238E27FC236}">
                <a16:creationId xmlns:a16="http://schemas.microsoft.com/office/drawing/2014/main" id="{5FDBD9DA-0FC1-024B-88AF-13D63C2B537B}"/>
              </a:ext>
            </a:extLst>
          </p:cNvPr>
          <p:cNvPicPr>
            <a:picLocks noChangeAspect="1"/>
          </p:cNvPicPr>
          <p:nvPr/>
        </p:nvPicPr>
        <p:blipFill rotWithShape="1">
          <a:blip r:embed="rId3"/>
          <a:srcRect l="4033" b="2082"/>
          <a:stretch/>
        </p:blipFill>
        <p:spPr>
          <a:xfrm>
            <a:off x="1760268" y="3819107"/>
            <a:ext cx="956357" cy="1101711"/>
          </a:xfrm>
          <a:prstGeom prst="rect">
            <a:avLst/>
          </a:prstGeom>
        </p:spPr>
      </p:pic>
      <p:sp>
        <p:nvSpPr>
          <p:cNvPr id="30" name="Rectangle 29">
            <a:extLst>
              <a:ext uri="{FF2B5EF4-FFF2-40B4-BE49-F238E27FC236}">
                <a16:creationId xmlns:a16="http://schemas.microsoft.com/office/drawing/2014/main" id="{36F14DEF-4855-8441-9ED8-65EA14AF89B8}"/>
              </a:ext>
            </a:extLst>
          </p:cNvPr>
          <p:cNvSpPr/>
          <p:nvPr/>
        </p:nvSpPr>
        <p:spPr>
          <a:xfrm>
            <a:off x="1627797" y="2746495"/>
            <a:ext cx="1221300" cy="2367302"/>
          </a:xfrm>
          <a:prstGeom prst="rect">
            <a:avLst/>
          </a:prstGeom>
          <a:noFill/>
          <a:ln w="254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a:solidFill>
                <a:srgbClr val="C00000"/>
              </a:solidFill>
              <a:latin typeface="Calibri" panose="020F0502020204030204" pitchFamily="34" charset="0"/>
              <a:cs typeface="Calibri" panose="020F0502020204030204" pitchFamily="34" charset="0"/>
            </a:endParaRPr>
          </a:p>
        </p:txBody>
      </p:sp>
      <p:sp>
        <p:nvSpPr>
          <p:cNvPr id="11" name="TextBox 10">
            <a:extLst>
              <a:ext uri="{FF2B5EF4-FFF2-40B4-BE49-F238E27FC236}">
                <a16:creationId xmlns:a16="http://schemas.microsoft.com/office/drawing/2014/main" id="{3BB9FC8F-66DF-944E-A186-3C520E025BF5}"/>
              </a:ext>
            </a:extLst>
          </p:cNvPr>
          <p:cNvSpPr txBox="1"/>
          <p:nvPr/>
        </p:nvSpPr>
        <p:spPr>
          <a:xfrm>
            <a:off x="1690406" y="2803444"/>
            <a:ext cx="1145986" cy="1015663"/>
          </a:xfrm>
          <a:prstGeom prst="rect">
            <a:avLst/>
          </a:prstGeom>
          <a:noFill/>
        </p:spPr>
        <p:txBody>
          <a:bodyPr wrap="square" rtlCol="0">
            <a:spAutoFit/>
          </a:bodyPr>
          <a:lstStyle/>
          <a:p>
            <a:r>
              <a:rPr lang="en-US" sz="2000" b="1">
                <a:latin typeface="Calibri" panose="020F0502020204030204" pitchFamily="34" charset="0"/>
                <a:cs typeface="Calibri" panose="020F0502020204030204" pitchFamily="34" charset="0"/>
              </a:rPr>
              <a:t>Graph Neural Network</a:t>
            </a:r>
          </a:p>
        </p:txBody>
      </p:sp>
      <p:sp>
        <p:nvSpPr>
          <p:cNvPr id="31" name="Rectangle 30">
            <a:extLst>
              <a:ext uri="{FF2B5EF4-FFF2-40B4-BE49-F238E27FC236}">
                <a16:creationId xmlns:a16="http://schemas.microsoft.com/office/drawing/2014/main" id="{A5DCBA5C-6220-0F48-B6AC-10A79FE1C3BF}"/>
              </a:ext>
            </a:extLst>
          </p:cNvPr>
          <p:cNvSpPr/>
          <p:nvPr/>
        </p:nvSpPr>
        <p:spPr>
          <a:xfrm>
            <a:off x="3118217" y="2746495"/>
            <a:ext cx="1405690" cy="2367302"/>
          </a:xfrm>
          <a:prstGeom prst="rect">
            <a:avLst/>
          </a:prstGeom>
          <a:noFill/>
          <a:ln w="254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a:solidFill>
                <a:srgbClr val="C00000"/>
              </a:solidFill>
              <a:latin typeface="Calibri" panose="020F0502020204030204" pitchFamily="34" charset="0"/>
              <a:cs typeface="Calibri" panose="020F0502020204030204" pitchFamily="34" charset="0"/>
            </a:endParaRPr>
          </a:p>
        </p:txBody>
      </p:sp>
      <p:sp>
        <p:nvSpPr>
          <p:cNvPr id="32" name="Rectangle 31">
            <a:extLst>
              <a:ext uri="{FF2B5EF4-FFF2-40B4-BE49-F238E27FC236}">
                <a16:creationId xmlns:a16="http://schemas.microsoft.com/office/drawing/2014/main" id="{26BF35E7-62DD-714E-91AD-A1556F8901F8}"/>
              </a:ext>
            </a:extLst>
          </p:cNvPr>
          <p:cNvSpPr/>
          <p:nvPr/>
        </p:nvSpPr>
        <p:spPr>
          <a:xfrm flipH="1">
            <a:off x="3351718" y="3921564"/>
            <a:ext cx="84411" cy="297543"/>
          </a:xfrm>
          <a:prstGeom prst="rect">
            <a:avLst/>
          </a:prstGeom>
          <a:ln w="25400" cmpd="sng"/>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TextBox 32">
            <a:extLst>
              <a:ext uri="{FF2B5EF4-FFF2-40B4-BE49-F238E27FC236}">
                <a16:creationId xmlns:a16="http://schemas.microsoft.com/office/drawing/2014/main" id="{7531605F-1703-734F-853A-8C29ACD0A899}"/>
              </a:ext>
            </a:extLst>
          </p:cNvPr>
          <p:cNvSpPr txBox="1"/>
          <p:nvPr/>
        </p:nvSpPr>
        <p:spPr>
          <a:xfrm>
            <a:off x="3068299" y="2824908"/>
            <a:ext cx="1529695" cy="707886"/>
          </a:xfrm>
          <a:prstGeom prst="rect">
            <a:avLst/>
          </a:prstGeom>
          <a:noFill/>
        </p:spPr>
        <p:txBody>
          <a:bodyPr wrap="square" rtlCol="0">
            <a:spAutoFit/>
          </a:bodyPr>
          <a:lstStyle/>
          <a:p>
            <a:pPr algn="ctr"/>
            <a:r>
              <a:rPr lang="en-US" sz="2000" b="1">
                <a:latin typeface="Calibri" panose="020F0502020204030204" pitchFamily="34" charset="0"/>
                <a:cs typeface="Calibri" panose="020F0502020204030204" pitchFamily="34" charset="0"/>
              </a:rPr>
              <a:t>Node embeddings</a:t>
            </a:r>
          </a:p>
        </p:txBody>
      </p:sp>
      <p:sp>
        <p:nvSpPr>
          <p:cNvPr id="34" name="Rectangle 33">
            <a:extLst>
              <a:ext uri="{FF2B5EF4-FFF2-40B4-BE49-F238E27FC236}">
                <a16:creationId xmlns:a16="http://schemas.microsoft.com/office/drawing/2014/main" id="{1E19E197-BBE8-AF49-A644-243EC5D2E2F5}"/>
              </a:ext>
            </a:extLst>
          </p:cNvPr>
          <p:cNvSpPr/>
          <p:nvPr/>
        </p:nvSpPr>
        <p:spPr>
          <a:xfrm flipH="1">
            <a:off x="4203065" y="4521786"/>
            <a:ext cx="84411" cy="297543"/>
          </a:xfrm>
          <a:prstGeom prst="rect">
            <a:avLst/>
          </a:prstGeom>
          <a:ln w="25400" cmpd="sng"/>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3859F00C-2CCB-3443-AB9C-DDBD870E979E}"/>
              </a:ext>
            </a:extLst>
          </p:cNvPr>
          <p:cNvSpPr/>
          <p:nvPr/>
        </p:nvSpPr>
        <p:spPr>
          <a:xfrm flipH="1">
            <a:off x="3731728" y="4554874"/>
            <a:ext cx="84411" cy="297543"/>
          </a:xfrm>
          <a:prstGeom prst="rect">
            <a:avLst/>
          </a:prstGeom>
          <a:ln w="25400" cmpd="sng"/>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748ABAEF-CB0E-4F4B-94CB-5DF431C6765B}"/>
              </a:ext>
            </a:extLst>
          </p:cNvPr>
          <p:cNvSpPr/>
          <p:nvPr/>
        </p:nvSpPr>
        <p:spPr>
          <a:xfrm flipH="1">
            <a:off x="3241554" y="4576087"/>
            <a:ext cx="84411" cy="297543"/>
          </a:xfrm>
          <a:prstGeom prst="rect">
            <a:avLst/>
          </a:prstGeom>
          <a:ln w="25400" cmpd="sng"/>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2F6249A0-27C4-144D-BEA0-5244206F01CE}"/>
              </a:ext>
            </a:extLst>
          </p:cNvPr>
          <p:cNvSpPr/>
          <p:nvPr/>
        </p:nvSpPr>
        <p:spPr>
          <a:xfrm flipH="1">
            <a:off x="3773933" y="3604194"/>
            <a:ext cx="84411" cy="297543"/>
          </a:xfrm>
          <a:prstGeom prst="rect">
            <a:avLst/>
          </a:prstGeom>
          <a:ln w="25400" cmpd="sng"/>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 name="Straight Arrow Connector 15">
            <a:extLst>
              <a:ext uri="{FF2B5EF4-FFF2-40B4-BE49-F238E27FC236}">
                <a16:creationId xmlns:a16="http://schemas.microsoft.com/office/drawing/2014/main" id="{45B9D590-69AD-274B-A626-84F684CA5496}"/>
              </a:ext>
            </a:extLst>
          </p:cNvPr>
          <p:cNvCxnSpPr>
            <a:cxnSpLocks/>
            <a:stCxn id="30" idx="3"/>
            <a:endCxn id="31" idx="1"/>
          </p:cNvCxnSpPr>
          <p:nvPr/>
        </p:nvCxnSpPr>
        <p:spPr>
          <a:xfrm>
            <a:off x="2849097" y="3930146"/>
            <a:ext cx="269120" cy="0"/>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38" name="Straight Arrow Connector 37">
            <a:extLst>
              <a:ext uri="{FF2B5EF4-FFF2-40B4-BE49-F238E27FC236}">
                <a16:creationId xmlns:a16="http://schemas.microsoft.com/office/drawing/2014/main" id="{BF42D22B-A092-6947-A005-BD86C6AC2448}"/>
              </a:ext>
            </a:extLst>
          </p:cNvPr>
          <p:cNvCxnSpPr>
            <a:cxnSpLocks/>
            <a:stCxn id="31" idx="3"/>
            <a:endCxn id="8" idx="1"/>
          </p:cNvCxnSpPr>
          <p:nvPr/>
        </p:nvCxnSpPr>
        <p:spPr>
          <a:xfrm flipV="1">
            <a:off x="4523907" y="3929961"/>
            <a:ext cx="320586" cy="185"/>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42" name="Straight Arrow Connector 41">
            <a:extLst>
              <a:ext uri="{FF2B5EF4-FFF2-40B4-BE49-F238E27FC236}">
                <a16:creationId xmlns:a16="http://schemas.microsoft.com/office/drawing/2014/main" id="{37500329-32B1-FC41-B9D9-644ED6413C33}"/>
              </a:ext>
            </a:extLst>
          </p:cNvPr>
          <p:cNvCxnSpPr>
            <a:cxnSpLocks/>
            <a:stCxn id="8" idx="3"/>
            <a:endCxn id="21" idx="1"/>
          </p:cNvCxnSpPr>
          <p:nvPr/>
        </p:nvCxnSpPr>
        <p:spPr>
          <a:xfrm flipV="1">
            <a:off x="6149122" y="3925247"/>
            <a:ext cx="295924" cy="4714"/>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46" name="Straight Arrow Connector 45">
            <a:extLst>
              <a:ext uri="{FF2B5EF4-FFF2-40B4-BE49-F238E27FC236}">
                <a16:creationId xmlns:a16="http://schemas.microsoft.com/office/drawing/2014/main" id="{E01F2C31-510D-B847-B0BB-DA7AFA60978A}"/>
              </a:ext>
            </a:extLst>
          </p:cNvPr>
          <p:cNvCxnSpPr>
            <a:cxnSpLocks/>
            <a:stCxn id="21" idx="0"/>
            <a:endCxn id="28" idx="2"/>
          </p:cNvCxnSpPr>
          <p:nvPr/>
        </p:nvCxnSpPr>
        <p:spPr>
          <a:xfrm flipV="1">
            <a:off x="7147891" y="2992187"/>
            <a:ext cx="579557" cy="591807"/>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51" name="Straight Arrow Connector 50">
            <a:extLst>
              <a:ext uri="{FF2B5EF4-FFF2-40B4-BE49-F238E27FC236}">
                <a16:creationId xmlns:a16="http://schemas.microsoft.com/office/drawing/2014/main" id="{763D0F14-2A90-DA48-AD75-AB097EFEA70C}"/>
              </a:ext>
            </a:extLst>
          </p:cNvPr>
          <p:cNvCxnSpPr>
            <a:cxnSpLocks/>
            <a:stCxn id="25" idx="0"/>
            <a:endCxn id="28" idx="2"/>
          </p:cNvCxnSpPr>
          <p:nvPr/>
        </p:nvCxnSpPr>
        <p:spPr>
          <a:xfrm flipH="1" flipV="1">
            <a:off x="7727448" y="2992187"/>
            <a:ext cx="825303" cy="596521"/>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54" name="Straight Arrow Connector 53">
            <a:extLst>
              <a:ext uri="{FF2B5EF4-FFF2-40B4-BE49-F238E27FC236}">
                <a16:creationId xmlns:a16="http://schemas.microsoft.com/office/drawing/2014/main" id="{D66A72DA-0D32-5848-96A0-3FDC9D0C534B}"/>
              </a:ext>
            </a:extLst>
          </p:cNvPr>
          <p:cNvCxnSpPr>
            <a:cxnSpLocks/>
            <a:stCxn id="25" idx="2"/>
            <a:endCxn id="26" idx="0"/>
          </p:cNvCxnSpPr>
          <p:nvPr/>
        </p:nvCxnSpPr>
        <p:spPr>
          <a:xfrm flipH="1">
            <a:off x="7727448" y="4271213"/>
            <a:ext cx="825303" cy="501331"/>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60" name="Straight Arrow Connector 59">
            <a:extLst>
              <a:ext uri="{FF2B5EF4-FFF2-40B4-BE49-F238E27FC236}">
                <a16:creationId xmlns:a16="http://schemas.microsoft.com/office/drawing/2014/main" id="{AB9889D4-3DA4-AA44-9F49-8520ECFEB130}"/>
              </a:ext>
            </a:extLst>
          </p:cNvPr>
          <p:cNvCxnSpPr>
            <a:cxnSpLocks/>
            <a:stCxn id="21" idx="2"/>
            <a:endCxn id="26" idx="0"/>
          </p:cNvCxnSpPr>
          <p:nvPr/>
        </p:nvCxnSpPr>
        <p:spPr>
          <a:xfrm>
            <a:off x="7147891" y="4266499"/>
            <a:ext cx="579557" cy="506045"/>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pic>
        <p:nvPicPr>
          <p:cNvPr id="63" name="Picture 62">
            <a:extLst>
              <a:ext uri="{FF2B5EF4-FFF2-40B4-BE49-F238E27FC236}">
                <a16:creationId xmlns:a16="http://schemas.microsoft.com/office/drawing/2014/main" id="{A71C0705-DDF0-E940-B04C-FA87B72DDF1B}"/>
              </a:ext>
            </a:extLst>
          </p:cNvPr>
          <p:cNvPicPr>
            <a:picLocks noChangeAspect="1"/>
          </p:cNvPicPr>
          <p:nvPr/>
        </p:nvPicPr>
        <p:blipFill>
          <a:blip r:embed="rId2"/>
          <a:stretch>
            <a:fillRect/>
          </a:stretch>
        </p:blipFill>
        <p:spPr>
          <a:xfrm>
            <a:off x="248603" y="3901737"/>
            <a:ext cx="1035142" cy="1047412"/>
          </a:xfrm>
          <a:prstGeom prst="rect">
            <a:avLst/>
          </a:prstGeom>
        </p:spPr>
      </p:pic>
      <p:sp>
        <p:nvSpPr>
          <p:cNvPr id="68" name="Rectangle 67">
            <a:extLst>
              <a:ext uri="{FF2B5EF4-FFF2-40B4-BE49-F238E27FC236}">
                <a16:creationId xmlns:a16="http://schemas.microsoft.com/office/drawing/2014/main" id="{DAB3A328-2F55-3C46-A1B4-1F03CB7BA8E3}"/>
              </a:ext>
            </a:extLst>
          </p:cNvPr>
          <p:cNvSpPr/>
          <p:nvPr/>
        </p:nvSpPr>
        <p:spPr>
          <a:xfrm>
            <a:off x="155488" y="2746495"/>
            <a:ext cx="1221300" cy="2367302"/>
          </a:xfrm>
          <a:prstGeom prst="rect">
            <a:avLst/>
          </a:prstGeom>
          <a:noFill/>
          <a:ln w="254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a:solidFill>
                <a:srgbClr val="C00000"/>
              </a:solidFill>
              <a:latin typeface="Calibri" panose="020F0502020204030204" pitchFamily="34" charset="0"/>
              <a:cs typeface="Calibri" panose="020F0502020204030204" pitchFamily="34" charset="0"/>
            </a:endParaRPr>
          </a:p>
        </p:txBody>
      </p:sp>
      <p:sp>
        <p:nvSpPr>
          <p:cNvPr id="69" name="TextBox 68">
            <a:extLst>
              <a:ext uri="{FF2B5EF4-FFF2-40B4-BE49-F238E27FC236}">
                <a16:creationId xmlns:a16="http://schemas.microsoft.com/office/drawing/2014/main" id="{D40F4BF0-62EB-C848-8CAD-F5355CE5FA49}"/>
              </a:ext>
            </a:extLst>
          </p:cNvPr>
          <p:cNvSpPr txBox="1"/>
          <p:nvPr/>
        </p:nvSpPr>
        <p:spPr>
          <a:xfrm>
            <a:off x="131200" y="2813033"/>
            <a:ext cx="1221300" cy="707886"/>
          </a:xfrm>
          <a:prstGeom prst="rect">
            <a:avLst/>
          </a:prstGeom>
          <a:noFill/>
        </p:spPr>
        <p:txBody>
          <a:bodyPr wrap="square" rtlCol="0">
            <a:spAutoFit/>
          </a:bodyPr>
          <a:lstStyle/>
          <a:p>
            <a:pPr algn="ctr"/>
            <a:r>
              <a:rPr lang="en-US" sz="2000" b="1">
                <a:latin typeface="Calibri" panose="020F0502020204030204" pitchFamily="34" charset="0"/>
                <a:cs typeface="Calibri" panose="020F0502020204030204" pitchFamily="34" charset="0"/>
              </a:rPr>
              <a:t>Input Graph</a:t>
            </a:r>
          </a:p>
        </p:txBody>
      </p:sp>
      <p:cxnSp>
        <p:nvCxnSpPr>
          <p:cNvPr id="74" name="Straight Arrow Connector 73">
            <a:extLst>
              <a:ext uri="{FF2B5EF4-FFF2-40B4-BE49-F238E27FC236}">
                <a16:creationId xmlns:a16="http://schemas.microsoft.com/office/drawing/2014/main" id="{55A89EA0-3C65-A348-9D69-208AFC6241D7}"/>
              </a:ext>
            </a:extLst>
          </p:cNvPr>
          <p:cNvCxnSpPr>
            <a:cxnSpLocks/>
            <a:endCxn id="30" idx="1"/>
          </p:cNvCxnSpPr>
          <p:nvPr/>
        </p:nvCxnSpPr>
        <p:spPr>
          <a:xfrm>
            <a:off x="1424916" y="3930146"/>
            <a:ext cx="202881" cy="0"/>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sp>
        <p:nvSpPr>
          <p:cNvPr id="3" name="TextBox 2">
            <a:extLst>
              <a:ext uri="{FF2B5EF4-FFF2-40B4-BE49-F238E27FC236}">
                <a16:creationId xmlns:a16="http://schemas.microsoft.com/office/drawing/2014/main" id="{26BEDF21-4232-0447-B548-1507BC2372A9}"/>
              </a:ext>
            </a:extLst>
          </p:cNvPr>
          <p:cNvSpPr txBox="1"/>
          <p:nvPr/>
        </p:nvSpPr>
        <p:spPr>
          <a:xfrm>
            <a:off x="6970766" y="1463446"/>
            <a:ext cx="1513363" cy="400110"/>
          </a:xfrm>
          <a:prstGeom prst="rect">
            <a:avLst/>
          </a:prstGeom>
          <a:noFill/>
        </p:spPr>
        <p:txBody>
          <a:bodyPr wrap="none" rtlCol="0">
            <a:spAutoFit/>
          </a:bodyPr>
          <a:lstStyle/>
          <a:p>
            <a:r>
              <a:rPr lang="en-US" sz="2000" b="1">
                <a:solidFill>
                  <a:srgbClr val="C00000"/>
                </a:solidFill>
                <a:latin typeface="Calibri" panose="020F0502020204030204" pitchFamily="34" charset="0"/>
                <a:cs typeface="Calibri" panose="020F0502020204030204" pitchFamily="34" charset="0"/>
              </a:rPr>
              <a:t>Dataset split</a:t>
            </a:r>
          </a:p>
        </p:txBody>
      </p:sp>
      <p:sp>
        <p:nvSpPr>
          <p:cNvPr id="9" name="TextBox 8">
            <a:extLst>
              <a:ext uri="{FF2B5EF4-FFF2-40B4-BE49-F238E27FC236}">
                <a16:creationId xmlns:a16="http://schemas.microsoft.com/office/drawing/2014/main" id="{BD200023-2DDF-654F-A77A-69C9976E54CA}"/>
              </a:ext>
            </a:extLst>
          </p:cNvPr>
          <p:cNvSpPr txBox="1"/>
          <p:nvPr/>
        </p:nvSpPr>
        <p:spPr>
          <a:xfrm>
            <a:off x="210105" y="5510840"/>
            <a:ext cx="7636706" cy="1077218"/>
          </a:xfrm>
          <a:prstGeom prst="rect">
            <a:avLst/>
          </a:prstGeom>
          <a:noFill/>
        </p:spPr>
        <p:txBody>
          <a:bodyPr wrap="none" rtlCol="0">
            <a:spAutoFit/>
          </a:bodyPr>
          <a:lstStyle/>
          <a:p>
            <a:r>
              <a:rPr lang="en-US" sz="2400" b="1">
                <a:latin typeface="Calibri" panose="020F0502020204030204" pitchFamily="34" charset="0"/>
                <a:cs typeface="Calibri" panose="020F0502020204030204" pitchFamily="34" charset="0"/>
              </a:rPr>
              <a:t>Implementation resources:</a:t>
            </a:r>
          </a:p>
          <a:p>
            <a:r>
              <a:rPr lang="en-US" sz="2000" b="1" err="1">
                <a:latin typeface="Calibri" panose="020F0502020204030204" pitchFamily="34" charset="0"/>
                <a:cs typeface="Calibri" panose="020F0502020204030204" pitchFamily="34" charset="0"/>
                <a:hlinkClick r:id="rId4"/>
              </a:rPr>
              <a:t>PyG</a:t>
            </a:r>
            <a:r>
              <a:rPr lang="en-US" sz="2000" b="1">
                <a:latin typeface="Calibri" panose="020F0502020204030204" pitchFamily="34" charset="0"/>
                <a:cs typeface="Calibri" panose="020F0502020204030204" pitchFamily="34" charset="0"/>
              </a:rPr>
              <a:t> </a:t>
            </a:r>
            <a:r>
              <a:rPr lang="en-US" sz="2000">
                <a:solidFill>
                  <a:srgbClr val="C00000"/>
                </a:solidFill>
                <a:latin typeface="Calibri" panose="020F0502020204030204" pitchFamily="34" charset="0"/>
                <a:cs typeface="Calibri" panose="020F0502020204030204" pitchFamily="34" charset="0"/>
              </a:rPr>
              <a:t>provides core modules for this pipeline </a:t>
            </a:r>
          </a:p>
          <a:p>
            <a:r>
              <a:rPr lang="en-US" sz="2000" b="1">
                <a:latin typeface="Calibri" panose="020F0502020204030204" pitchFamily="34" charset="0"/>
                <a:cs typeface="Calibri" panose="020F0502020204030204" pitchFamily="34" charset="0"/>
                <a:hlinkClick r:id="rId5"/>
              </a:rPr>
              <a:t>GraphGym</a:t>
            </a:r>
            <a:r>
              <a:rPr lang="en-US" sz="2000">
                <a:latin typeface="Calibri" panose="020F0502020204030204" pitchFamily="34" charset="0"/>
                <a:cs typeface="Calibri" panose="020F0502020204030204" pitchFamily="34" charset="0"/>
              </a:rPr>
              <a:t> </a:t>
            </a:r>
            <a:r>
              <a:rPr lang="en-US" sz="2000">
                <a:solidFill>
                  <a:srgbClr val="C00000"/>
                </a:solidFill>
                <a:latin typeface="Calibri" panose="020F0502020204030204" pitchFamily="34" charset="0"/>
                <a:cs typeface="Calibri" panose="020F0502020204030204" pitchFamily="34" charset="0"/>
              </a:rPr>
              <a:t>further implements the full pipeline to facilitate GNN design</a:t>
            </a:r>
            <a:endParaRPr lang="en-US" sz="2000" b="1">
              <a:solidFill>
                <a:srgbClr val="C00000"/>
              </a:solidFill>
              <a:latin typeface="Calibri" panose="020F0502020204030204" pitchFamily="34" charset="0"/>
              <a:cs typeface="Calibri" panose="020F0502020204030204" pitchFamily="34" charset="0"/>
            </a:endParaRPr>
          </a:p>
        </p:txBody>
      </p:sp>
      <p:pic>
        <p:nvPicPr>
          <p:cNvPr id="48" name="Picture 47">
            <a:extLst>
              <a:ext uri="{FF2B5EF4-FFF2-40B4-BE49-F238E27FC236}">
                <a16:creationId xmlns:a16="http://schemas.microsoft.com/office/drawing/2014/main" id="{7E83315F-1E4F-F846-AECE-7A6CC1138CAF}"/>
              </a:ext>
            </a:extLst>
          </p:cNvPr>
          <p:cNvPicPr>
            <a:picLocks noChangeAspect="1"/>
          </p:cNvPicPr>
          <p:nvPr/>
        </p:nvPicPr>
        <p:blipFill>
          <a:blip r:embed="rId2"/>
          <a:stretch>
            <a:fillRect/>
          </a:stretch>
        </p:blipFill>
        <p:spPr>
          <a:xfrm>
            <a:off x="303416" y="1243868"/>
            <a:ext cx="1035142" cy="1047412"/>
          </a:xfrm>
          <a:prstGeom prst="rect">
            <a:avLst/>
          </a:prstGeom>
        </p:spPr>
      </p:pic>
      <p:pic>
        <p:nvPicPr>
          <p:cNvPr id="49" name="Picture 48">
            <a:extLst>
              <a:ext uri="{FF2B5EF4-FFF2-40B4-BE49-F238E27FC236}">
                <a16:creationId xmlns:a16="http://schemas.microsoft.com/office/drawing/2014/main" id="{BD22C10D-833E-B04E-8610-2079BA72D7BA}"/>
              </a:ext>
            </a:extLst>
          </p:cNvPr>
          <p:cNvPicPr>
            <a:picLocks noChangeAspect="1"/>
          </p:cNvPicPr>
          <p:nvPr/>
        </p:nvPicPr>
        <p:blipFill>
          <a:blip r:embed="rId2"/>
          <a:stretch>
            <a:fillRect/>
          </a:stretch>
        </p:blipFill>
        <p:spPr>
          <a:xfrm>
            <a:off x="1597468" y="1202746"/>
            <a:ext cx="1035142" cy="1047412"/>
          </a:xfrm>
          <a:prstGeom prst="rect">
            <a:avLst/>
          </a:prstGeom>
        </p:spPr>
      </p:pic>
      <p:pic>
        <p:nvPicPr>
          <p:cNvPr id="50" name="Picture 49">
            <a:extLst>
              <a:ext uri="{FF2B5EF4-FFF2-40B4-BE49-F238E27FC236}">
                <a16:creationId xmlns:a16="http://schemas.microsoft.com/office/drawing/2014/main" id="{62FC63CE-8972-0D4D-B282-178253BAD913}"/>
              </a:ext>
            </a:extLst>
          </p:cNvPr>
          <p:cNvPicPr>
            <a:picLocks noChangeAspect="1"/>
          </p:cNvPicPr>
          <p:nvPr/>
        </p:nvPicPr>
        <p:blipFill>
          <a:blip r:embed="rId2"/>
          <a:stretch>
            <a:fillRect/>
          </a:stretch>
        </p:blipFill>
        <p:spPr>
          <a:xfrm>
            <a:off x="2966386" y="1202746"/>
            <a:ext cx="1035142" cy="1047412"/>
          </a:xfrm>
          <a:prstGeom prst="rect">
            <a:avLst/>
          </a:prstGeom>
        </p:spPr>
      </p:pic>
      <p:pic>
        <p:nvPicPr>
          <p:cNvPr id="52" name="Picture 51">
            <a:extLst>
              <a:ext uri="{FF2B5EF4-FFF2-40B4-BE49-F238E27FC236}">
                <a16:creationId xmlns:a16="http://schemas.microsoft.com/office/drawing/2014/main" id="{AF8157F9-F1F4-0F41-8C5D-C195224B8D55}"/>
              </a:ext>
            </a:extLst>
          </p:cNvPr>
          <p:cNvPicPr>
            <a:picLocks noChangeAspect="1"/>
          </p:cNvPicPr>
          <p:nvPr/>
        </p:nvPicPr>
        <p:blipFill>
          <a:blip r:embed="rId2"/>
          <a:stretch>
            <a:fillRect/>
          </a:stretch>
        </p:blipFill>
        <p:spPr>
          <a:xfrm>
            <a:off x="4340104" y="1201830"/>
            <a:ext cx="1035142" cy="1047412"/>
          </a:xfrm>
          <a:prstGeom prst="rect">
            <a:avLst/>
          </a:prstGeom>
        </p:spPr>
      </p:pic>
      <p:pic>
        <p:nvPicPr>
          <p:cNvPr id="53" name="Picture 52">
            <a:extLst>
              <a:ext uri="{FF2B5EF4-FFF2-40B4-BE49-F238E27FC236}">
                <a16:creationId xmlns:a16="http://schemas.microsoft.com/office/drawing/2014/main" id="{60A5644E-58BE-BB44-879F-C9224FF53595}"/>
              </a:ext>
            </a:extLst>
          </p:cNvPr>
          <p:cNvPicPr>
            <a:picLocks noChangeAspect="1"/>
          </p:cNvPicPr>
          <p:nvPr/>
        </p:nvPicPr>
        <p:blipFill>
          <a:blip r:embed="rId2"/>
          <a:stretch>
            <a:fillRect/>
          </a:stretch>
        </p:blipFill>
        <p:spPr>
          <a:xfrm>
            <a:off x="5633086" y="1201830"/>
            <a:ext cx="1035142" cy="1047412"/>
          </a:xfrm>
          <a:prstGeom prst="rect">
            <a:avLst/>
          </a:prstGeom>
        </p:spPr>
      </p:pic>
      <p:sp>
        <p:nvSpPr>
          <p:cNvPr id="55" name="Rectangle 54">
            <a:extLst>
              <a:ext uri="{FF2B5EF4-FFF2-40B4-BE49-F238E27FC236}">
                <a16:creationId xmlns:a16="http://schemas.microsoft.com/office/drawing/2014/main" id="{B8F14B8B-9D5E-A940-B4B2-4A153A928E72}"/>
              </a:ext>
            </a:extLst>
          </p:cNvPr>
          <p:cNvSpPr/>
          <p:nvPr/>
        </p:nvSpPr>
        <p:spPr>
          <a:xfrm>
            <a:off x="4194355" y="1172322"/>
            <a:ext cx="1229293" cy="1150770"/>
          </a:xfrm>
          <a:prstGeom prst="rect">
            <a:avLst/>
          </a:prstGeom>
          <a:noFill/>
          <a:ln w="25400" cmpd="sng">
            <a:solidFill>
              <a:schemeClr val="accent2"/>
            </a:solidFill>
            <a:prstDash val="sysDot"/>
            <a:extLst>
              <a:ext uri="{C807C97D-BFC1-408E-A445-0C87EB9F89A2}">
                <ask:lineSketchStyleProps xmlns:ask="http://schemas.microsoft.com/office/drawing/2018/sketchyshapes" sd="1219033472">
                  <a:custGeom>
                    <a:avLst/>
                    <a:gdLst>
                      <a:gd name="connsiteX0" fmla="*/ 829621 w 1326183"/>
                      <a:gd name="connsiteY0" fmla="*/ 24222 h 1283793"/>
                      <a:gd name="connsiteX1" fmla="*/ 666119 w 1326183"/>
                      <a:gd name="connsiteY1" fmla="*/ 36334 h 1283793"/>
                      <a:gd name="connsiteX2" fmla="*/ 605563 w 1326183"/>
                      <a:gd name="connsiteY2" fmla="*/ 48445 h 1283793"/>
                      <a:gd name="connsiteX3" fmla="*/ 532895 w 1326183"/>
                      <a:gd name="connsiteY3" fmla="*/ 54500 h 1283793"/>
                      <a:gd name="connsiteX4" fmla="*/ 460228 w 1326183"/>
                      <a:gd name="connsiteY4" fmla="*/ 66612 h 1283793"/>
                      <a:gd name="connsiteX5" fmla="*/ 405727 w 1326183"/>
                      <a:gd name="connsiteY5" fmla="*/ 72667 h 1283793"/>
                      <a:gd name="connsiteX6" fmla="*/ 296726 w 1326183"/>
                      <a:gd name="connsiteY6" fmla="*/ 90834 h 1283793"/>
                      <a:gd name="connsiteX7" fmla="*/ 260392 w 1326183"/>
                      <a:gd name="connsiteY7" fmla="*/ 102945 h 1283793"/>
                      <a:gd name="connsiteX8" fmla="*/ 224058 w 1326183"/>
                      <a:gd name="connsiteY8" fmla="*/ 109001 h 1283793"/>
                      <a:gd name="connsiteX9" fmla="*/ 187724 w 1326183"/>
                      <a:gd name="connsiteY9" fmla="*/ 133224 h 1283793"/>
                      <a:gd name="connsiteX10" fmla="*/ 139279 w 1326183"/>
                      <a:gd name="connsiteY10" fmla="*/ 187724 h 1283793"/>
                      <a:gd name="connsiteX11" fmla="*/ 115057 w 1326183"/>
                      <a:gd name="connsiteY11" fmla="*/ 236169 h 1283793"/>
                      <a:gd name="connsiteX12" fmla="*/ 102946 w 1326183"/>
                      <a:gd name="connsiteY12" fmla="*/ 254336 h 1283793"/>
                      <a:gd name="connsiteX13" fmla="*/ 90834 w 1326183"/>
                      <a:gd name="connsiteY13" fmla="*/ 290670 h 1283793"/>
                      <a:gd name="connsiteX14" fmla="*/ 54501 w 1326183"/>
                      <a:gd name="connsiteY14" fmla="*/ 363338 h 1283793"/>
                      <a:gd name="connsiteX15" fmla="*/ 30278 w 1326183"/>
                      <a:gd name="connsiteY15" fmla="*/ 405727 h 1283793"/>
                      <a:gd name="connsiteX16" fmla="*/ 24222 w 1326183"/>
                      <a:gd name="connsiteY16" fmla="*/ 436005 h 1283793"/>
                      <a:gd name="connsiteX17" fmla="*/ 18167 w 1326183"/>
                      <a:gd name="connsiteY17" fmla="*/ 454172 h 1283793"/>
                      <a:gd name="connsiteX18" fmla="*/ 12111 w 1326183"/>
                      <a:gd name="connsiteY18" fmla="*/ 478394 h 1283793"/>
                      <a:gd name="connsiteX19" fmla="*/ 6055 w 1326183"/>
                      <a:gd name="connsiteY19" fmla="*/ 532895 h 1283793"/>
                      <a:gd name="connsiteX20" fmla="*/ 0 w 1326183"/>
                      <a:gd name="connsiteY20" fmla="*/ 557118 h 1283793"/>
                      <a:gd name="connsiteX21" fmla="*/ 6055 w 1326183"/>
                      <a:gd name="connsiteY21" fmla="*/ 660063 h 1283793"/>
                      <a:gd name="connsiteX22" fmla="*/ 12111 w 1326183"/>
                      <a:gd name="connsiteY22" fmla="*/ 678230 h 1283793"/>
                      <a:gd name="connsiteX23" fmla="*/ 24222 w 1326183"/>
                      <a:gd name="connsiteY23" fmla="*/ 726675 h 1283793"/>
                      <a:gd name="connsiteX24" fmla="*/ 36334 w 1326183"/>
                      <a:gd name="connsiteY24" fmla="*/ 769065 h 1283793"/>
                      <a:gd name="connsiteX25" fmla="*/ 42389 w 1326183"/>
                      <a:gd name="connsiteY25" fmla="*/ 787232 h 1283793"/>
                      <a:gd name="connsiteX26" fmla="*/ 54501 w 1326183"/>
                      <a:gd name="connsiteY26" fmla="*/ 878066 h 1283793"/>
                      <a:gd name="connsiteX27" fmla="*/ 66612 w 1326183"/>
                      <a:gd name="connsiteY27" fmla="*/ 1065791 h 1283793"/>
                      <a:gd name="connsiteX28" fmla="*/ 84779 w 1326183"/>
                      <a:gd name="connsiteY28" fmla="*/ 1120291 h 1283793"/>
                      <a:gd name="connsiteX29" fmla="*/ 102946 w 1326183"/>
                      <a:gd name="connsiteY29" fmla="*/ 1138458 h 1283793"/>
                      <a:gd name="connsiteX30" fmla="*/ 115057 w 1326183"/>
                      <a:gd name="connsiteY30" fmla="*/ 1156625 h 1283793"/>
                      <a:gd name="connsiteX31" fmla="*/ 133224 w 1326183"/>
                      <a:gd name="connsiteY31" fmla="*/ 1186903 h 1283793"/>
                      <a:gd name="connsiteX32" fmla="*/ 139279 w 1326183"/>
                      <a:gd name="connsiteY32" fmla="*/ 1205070 h 1283793"/>
                      <a:gd name="connsiteX33" fmla="*/ 169557 w 1326183"/>
                      <a:gd name="connsiteY33" fmla="*/ 1229293 h 1283793"/>
                      <a:gd name="connsiteX34" fmla="*/ 181669 w 1326183"/>
                      <a:gd name="connsiteY34" fmla="*/ 1241404 h 1283793"/>
                      <a:gd name="connsiteX35" fmla="*/ 218003 w 1326183"/>
                      <a:gd name="connsiteY35" fmla="*/ 1265626 h 1283793"/>
                      <a:gd name="connsiteX36" fmla="*/ 248281 w 1326183"/>
                      <a:gd name="connsiteY36" fmla="*/ 1283793 h 1283793"/>
                      <a:gd name="connsiteX37" fmla="*/ 405727 w 1326183"/>
                      <a:gd name="connsiteY37" fmla="*/ 1277738 h 1283793"/>
                      <a:gd name="connsiteX38" fmla="*/ 442061 w 1326183"/>
                      <a:gd name="connsiteY38" fmla="*/ 1271682 h 1283793"/>
                      <a:gd name="connsiteX39" fmla="*/ 478395 w 1326183"/>
                      <a:gd name="connsiteY39" fmla="*/ 1247459 h 1283793"/>
                      <a:gd name="connsiteX40" fmla="*/ 496561 w 1326183"/>
                      <a:gd name="connsiteY40" fmla="*/ 1241404 h 1283793"/>
                      <a:gd name="connsiteX41" fmla="*/ 538951 w 1326183"/>
                      <a:gd name="connsiteY41" fmla="*/ 1229293 h 1283793"/>
                      <a:gd name="connsiteX42" fmla="*/ 569229 w 1326183"/>
                      <a:gd name="connsiteY42" fmla="*/ 1199014 h 1283793"/>
                      <a:gd name="connsiteX43" fmla="*/ 587396 w 1326183"/>
                      <a:gd name="connsiteY43" fmla="*/ 1180847 h 1283793"/>
                      <a:gd name="connsiteX44" fmla="*/ 605563 w 1326183"/>
                      <a:gd name="connsiteY44" fmla="*/ 1168736 h 1283793"/>
                      <a:gd name="connsiteX45" fmla="*/ 647952 w 1326183"/>
                      <a:gd name="connsiteY45" fmla="*/ 1144514 h 1283793"/>
                      <a:gd name="connsiteX46" fmla="*/ 660063 w 1326183"/>
                      <a:gd name="connsiteY46" fmla="*/ 1126347 h 1283793"/>
                      <a:gd name="connsiteX47" fmla="*/ 672175 w 1326183"/>
                      <a:gd name="connsiteY47" fmla="*/ 1114236 h 1283793"/>
                      <a:gd name="connsiteX48" fmla="*/ 684286 w 1326183"/>
                      <a:gd name="connsiteY48" fmla="*/ 1090013 h 1283793"/>
                      <a:gd name="connsiteX49" fmla="*/ 702453 w 1326183"/>
                      <a:gd name="connsiteY49" fmla="*/ 1071846 h 1283793"/>
                      <a:gd name="connsiteX50" fmla="*/ 726675 w 1326183"/>
                      <a:gd name="connsiteY50" fmla="*/ 1029457 h 1283793"/>
                      <a:gd name="connsiteX51" fmla="*/ 750898 w 1326183"/>
                      <a:gd name="connsiteY51" fmla="*/ 987067 h 1283793"/>
                      <a:gd name="connsiteX52" fmla="*/ 763009 w 1326183"/>
                      <a:gd name="connsiteY52" fmla="*/ 950734 h 1283793"/>
                      <a:gd name="connsiteX53" fmla="*/ 769065 w 1326183"/>
                      <a:gd name="connsiteY53" fmla="*/ 926511 h 1283793"/>
                      <a:gd name="connsiteX54" fmla="*/ 781176 w 1326183"/>
                      <a:gd name="connsiteY54" fmla="*/ 908344 h 1283793"/>
                      <a:gd name="connsiteX55" fmla="*/ 793287 w 1326183"/>
                      <a:gd name="connsiteY55" fmla="*/ 872010 h 1283793"/>
                      <a:gd name="connsiteX56" fmla="*/ 841732 w 1326183"/>
                      <a:gd name="connsiteY56" fmla="*/ 787232 h 1283793"/>
                      <a:gd name="connsiteX57" fmla="*/ 865955 w 1326183"/>
                      <a:gd name="connsiteY57" fmla="*/ 756953 h 1283793"/>
                      <a:gd name="connsiteX58" fmla="*/ 878066 w 1326183"/>
                      <a:gd name="connsiteY58" fmla="*/ 720620 h 1283793"/>
                      <a:gd name="connsiteX59" fmla="*/ 914400 w 1326183"/>
                      <a:gd name="connsiteY59" fmla="*/ 678230 h 1283793"/>
                      <a:gd name="connsiteX60" fmla="*/ 932567 w 1326183"/>
                      <a:gd name="connsiteY60" fmla="*/ 660063 h 1283793"/>
                      <a:gd name="connsiteX61" fmla="*/ 968901 w 1326183"/>
                      <a:gd name="connsiteY61" fmla="*/ 635841 h 1283793"/>
                      <a:gd name="connsiteX62" fmla="*/ 987067 w 1326183"/>
                      <a:gd name="connsiteY62" fmla="*/ 623730 h 1283793"/>
                      <a:gd name="connsiteX63" fmla="*/ 999179 w 1326183"/>
                      <a:gd name="connsiteY63" fmla="*/ 611618 h 1283793"/>
                      <a:gd name="connsiteX64" fmla="*/ 1017346 w 1326183"/>
                      <a:gd name="connsiteY64" fmla="*/ 605563 h 1283793"/>
                      <a:gd name="connsiteX65" fmla="*/ 1047624 w 1326183"/>
                      <a:gd name="connsiteY65" fmla="*/ 587396 h 1283793"/>
                      <a:gd name="connsiteX66" fmla="*/ 1083957 w 1326183"/>
                      <a:gd name="connsiteY66" fmla="*/ 563173 h 1283793"/>
                      <a:gd name="connsiteX67" fmla="*/ 1096069 w 1326183"/>
                      <a:gd name="connsiteY67" fmla="*/ 551062 h 1283793"/>
                      <a:gd name="connsiteX68" fmla="*/ 1132403 w 1326183"/>
                      <a:gd name="connsiteY68" fmla="*/ 526840 h 1283793"/>
                      <a:gd name="connsiteX69" fmla="*/ 1144514 w 1326183"/>
                      <a:gd name="connsiteY69" fmla="*/ 514728 h 1283793"/>
                      <a:gd name="connsiteX70" fmla="*/ 1162681 w 1326183"/>
                      <a:gd name="connsiteY70" fmla="*/ 502617 h 1283793"/>
                      <a:gd name="connsiteX71" fmla="*/ 1211126 w 1326183"/>
                      <a:gd name="connsiteY71" fmla="*/ 460228 h 1283793"/>
                      <a:gd name="connsiteX72" fmla="*/ 1217181 w 1326183"/>
                      <a:gd name="connsiteY72" fmla="*/ 442061 h 1283793"/>
                      <a:gd name="connsiteX73" fmla="*/ 1247459 w 1326183"/>
                      <a:gd name="connsiteY73" fmla="*/ 411783 h 1283793"/>
                      <a:gd name="connsiteX74" fmla="*/ 1259571 w 1326183"/>
                      <a:gd name="connsiteY74" fmla="*/ 393616 h 1283793"/>
                      <a:gd name="connsiteX75" fmla="*/ 1289849 w 1326183"/>
                      <a:gd name="connsiteY75" fmla="*/ 339115 h 1283793"/>
                      <a:gd name="connsiteX76" fmla="*/ 1301960 w 1326183"/>
                      <a:gd name="connsiteY76" fmla="*/ 302781 h 1283793"/>
                      <a:gd name="connsiteX77" fmla="*/ 1314071 w 1326183"/>
                      <a:gd name="connsiteY77" fmla="*/ 284614 h 1283793"/>
                      <a:gd name="connsiteX78" fmla="*/ 1326183 w 1326183"/>
                      <a:gd name="connsiteY78" fmla="*/ 248281 h 1283793"/>
                      <a:gd name="connsiteX79" fmla="*/ 1320127 w 1326183"/>
                      <a:gd name="connsiteY79" fmla="*/ 187724 h 1283793"/>
                      <a:gd name="connsiteX80" fmla="*/ 1308016 w 1326183"/>
                      <a:gd name="connsiteY80" fmla="*/ 169557 h 1283793"/>
                      <a:gd name="connsiteX81" fmla="*/ 1301960 w 1326183"/>
                      <a:gd name="connsiteY81" fmla="*/ 151391 h 1283793"/>
                      <a:gd name="connsiteX82" fmla="*/ 1289849 w 1326183"/>
                      <a:gd name="connsiteY82" fmla="*/ 139279 h 1283793"/>
                      <a:gd name="connsiteX83" fmla="*/ 1277738 w 1326183"/>
                      <a:gd name="connsiteY83" fmla="*/ 121112 h 1283793"/>
                      <a:gd name="connsiteX84" fmla="*/ 1259571 w 1326183"/>
                      <a:gd name="connsiteY84" fmla="*/ 109001 h 1283793"/>
                      <a:gd name="connsiteX85" fmla="*/ 1223237 w 1326183"/>
                      <a:gd name="connsiteY85" fmla="*/ 84779 h 1283793"/>
                      <a:gd name="connsiteX86" fmla="*/ 1192959 w 1326183"/>
                      <a:gd name="connsiteY86" fmla="*/ 60556 h 1283793"/>
                      <a:gd name="connsiteX87" fmla="*/ 1156625 w 1326183"/>
                      <a:gd name="connsiteY87" fmla="*/ 48445 h 1283793"/>
                      <a:gd name="connsiteX88" fmla="*/ 1090013 w 1326183"/>
                      <a:gd name="connsiteY88" fmla="*/ 30278 h 1283793"/>
                      <a:gd name="connsiteX89" fmla="*/ 1005234 w 1326183"/>
                      <a:gd name="connsiteY89" fmla="*/ 18167 h 1283793"/>
                      <a:gd name="connsiteX90" fmla="*/ 968901 w 1326183"/>
                      <a:gd name="connsiteY90" fmla="*/ 12111 h 1283793"/>
                      <a:gd name="connsiteX91" fmla="*/ 908344 w 1326183"/>
                      <a:gd name="connsiteY91" fmla="*/ 0 h 1283793"/>
                      <a:gd name="connsiteX92" fmla="*/ 872010 w 1326183"/>
                      <a:gd name="connsiteY92" fmla="*/ 12111 h 1283793"/>
                      <a:gd name="connsiteX93" fmla="*/ 853844 w 1326183"/>
                      <a:gd name="connsiteY93" fmla="*/ 18167 h 1283793"/>
                      <a:gd name="connsiteX94" fmla="*/ 829621 w 1326183"/>
                      <a:gd name="connsiteY94" fmla="*/ 24222 h 1283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1326183" h="1283793" extrusionOk="0">
                        <a:moveTo>
                          <a:pt x="829621" y="24222"/>
                        </a:moveTo>
                        <a:cubicBezTo>
                          <a:pt x="700504" y="28071"/>
                          <a:pt x="889282" y="18725"/>
                          <a:pt x="666119" y="36334"/>
                        </a:cubicBezTo>
                        <a:cubicBezTo>
                          <a:pt x="646342" y="38467"/>
                          <a:pt x="625269" y="45686"/>
                          <a:pt x="605563" y="48445"/>
                        </a:cubicBezTo>
                        <a:cubicBezTo>
                          <a:pt x="580223" y="52956"/>
                          <a:pt x="556449" y="56177"/>
                          <a:pt x="532895" y="54500"/>
                        </a:cubicBezTo>
                        <a:cubicBezTo>
                          <a:pt x="505132" y="56599"/>
                          <a:pt x="486214" y="63940"/>
                          <a:pt x="460228" y="66612"/>
                        </a:cubicBezTo>
                        <a:cubicBezTo>
                          <a:pt x="444684" y="69500"/>
                          <a:pt x="423935" y="69501"/>
                          <a:pt x="405727" y="72667"/>
                        </a:cubicBezTo>
                        <a:cubicBezTo>
                          <a:pt x="222901" y="98926"/>
                          <a:pt x="429157" y="85596"/>
                          <a:pt x="296726" y="90834"/>
                        </a:cubicBezTo>
                        <a:cubicBezTo>
                          <a:pt x="284401" y="92826"/>
                          <a:pt x="271395" y="101770"/>
                          <a:pt x="260392" y="102945"/>
                        </a:cubicBezTo>
                        <a:cubicBezTo>
                          <a:pt x="249767" y="106644"/>
                          <a:pt x="237034" y="104673"/>
                          <a:pt x="224058" y="109001"/>
                        </a:cubicBezTo>
                        <a:cubicBezTo>
                          <a:pt x="208429" y="114245"/>
                          <a:pt x="198521" y="123343"/>
                          <a:pt x="187724" y="133224"/>
                        </a:cubicBezTo>
                        <a:cubicBezTo>
                          <a:pt x="167737" y="156055"/>
                          <a:pt x="152568" y="167293"/>
                          <a:pt x="139279" y="187724"/>
                        </a:cubicBezTo>
                        <a:cubicBezTo>
                          <a:pt x="132011" y="205695"/>
                          <a:pt x="125776" y="222010"/>
                          <a:pt x="115057" y="236169"/>
                        </a:cubicBezTo>
                        <a:cubicBezTo>
                          <a:pt x="111705" y="241626"/>
                          <a:pt x="106183" y="246363"/>
                          <a:pt x="102946" y="254336"/>
                        </a:cubicBezTo>
                        <a:cubicBezTo>
                          <a:pt x="95764" y="266330"/>
                          <a:pt x="94377" y="277871"/>
                          <a:pt x="90834" y="290670"/>
                        </a:cubicBezTo>
                        <a:cubicBezTo>
                          <a:pt x="78875" y="315350"/>
                          <a:pt x="68008" y="337714"/>
                          <a:pt x="54501" y="363338"/>
                        </a:cubicBezTo>
                        <a:cubicBezTo>
                          <a:pt x="37447" y="388128"/>
                          <a:pt x="45365" y="375157"/>
                          <a:pt x="30278" y="405727"/>
                        </a:cubicBezTo>
                        <a:cubicBezTo>
                          <a:pt x="27456" y="417255"/>
                          <a:pt x="26942" y="426186"/>
                          <a:pt x="24222" y="436005"/>
                        </a:cubicBezTo>
                        <a:cubicBezTo>
                          <a:pt x="22653" y="442692"/>
                          <a:pt x="20715" y="447563"/>
                          <a:pt x="18167" y="454172"/>
                        </a:cubicBezTo>
                        <a:cubicBezTo>
                          <a:pt x="15570" y="462667"/>
                          <a:pt x="12721" y="470395"/>
                          <a:pt x="12111" y="478394"/>
                        </a:cubicBezTo>
                        <a:cubicBezTo>
                          <a:pt x="11458" y="499265"/>
                          <a:pt x="6156" y="516241"/>
                          <a:pt x="6055" y="532895"/>
                        </a:cubicBezTo>
                        <a:cubicBezTo>
                          <a:pt x="5061" y="539572"/>
                          <a:pt x="-519" y="548766"/>
                          <a:pt x="0" y="557118"/>
                        </a:cubicBezTo>
                        <a:cubicBezTo>
                          <a:pt x="3233" y="594275"/>
                          <a:pt x="1090" y="630523"/>
                          <a:pt x="6055" y="660063"/>
                        </a:cubicBezTo>
                        <a:cubicBezTo>
                          <a:pt x="6137" y="667525"/>
                          <a:pt x="10016" y="671521"/>
                          <a:pt x="12111" y="678230"/>
                        </a:cubicBezTo>
                        <a:cubicBezTo>
                          <a:pt x="17333" y="694553"/>
                          <a:pt x="18815" y="707920"/>
                          <a:pt x="24222" y="726675"/>
                        </a:cubicBezTo>
                        <a:cubicBezTo>
                          <a:pt x="44488" y="773837"/>
                          <a:pt x="15597" y="717079"/>
                          <a:pt x="36334" y="769065"/>
                        </a:cubicBezTo>
                        <a:cubicBezTo>
                          <a:pt x="37904" y="775775"/>
                          <a:pt x="40508" y="779991"/>
                          <a:pt x="42389" y="787232"/>
                        </a:cubicBezTo>
                        <a:cubicBezTo>
                          <a:pt x="53156" y="818878"/>
                          <a:pt x="51599" y="838686"/>
                          <a:pt x="54501" y="878066"/>
                        </a:cubicBezTo>
                        <a:cubicBezTo>
                          <a:pt x="58155" y="1123631"/>
                          <a:pt x="49692" y="974336"/>
                          <a:pt x="66612" y="1065791"/>
                        </a:cubicBezTo>
                        <a:cubicBezTo>
                          <a:pt x="71826" y="1090197"/>
                          <a:pt x="70802" y="1101526"/>
                          <a:pt x="84779" y="1120291"/>
                        </a:cubicBezTo>
                        <a:cubicBezTo>
                          <a:pt x="91291" y="1126956"/>
                          <a:pt x="97036" y="1133477"/>
                          <a:pt x="102946" y="1138458"/>
                        </a:cubicBezTo>
                        <a:cubicBezTo>
                          <a:pt x="108707" y="1144365"/>
                          <a:pt x="110712" y="1149563"/>
                          <a:pt x="115057" y="1156625"/>
                        </a:cubicBezTo>
                        <a:cubicBezTo>
                          <a:pt x="138047" y="1208275"/>
                          <a:pt x="109271" y="1146361"/>
                          <a:pt x="133224" y="1186903"/>
                        </a:cubicBezTo>
                        <a:cubicBezTo>
                          <a:pt x="137067" y="1192912"/>
                          <a:pt x="136073" y="1199787"/>
                          <a:pt x="139279" y="1205070"/>
                        </a:cubicBezTo>
                        <a:cubicBezTo>
                          <a:pt x="146568" y="1216850"/>
                          <a:pt x="159558" y="1221033"/>
                          <a:pt x="169557" y="1229293"/>
                        </a:cubicBezTo>
                        <a:cubicBezTo>
                          <a:pt x="173795" y="1233079"/>
                          <a:pt x="177894" y="1238156"/>
                          <a:pt x="181669" y="1241404"/>
                        </a:cubicBezTo>
                        <a:cubicBezTo>
                          <a:pt x="194165" y="1249228"/>
                          <a:pt x="207053" y="1254157"/>
                          <a:pt x="218003" y="1265626"/>
                        </a:cubicBezTo>
                        <a:cubicBezTo>
                          <a:pt x="233480" y="1282785"/>
                          <a:pt x="224712" y="1276137"/>
                          <a:pt x="248281" y="1283793"/>
                        </a:cubicBezTo>
                        <a:cubicBezTo>
                          <a:pt x="296823" y="1277267"/>
                          <a:pt x="355310" y="1278848"/>
                          <a:pt x="405727" y="1277738"/>
                        </a:cubicBezTo>
                        <a:cubicBezTo>
                          <a:pt x="418873" y="1278068"/>
                          <a:pt x="432425" y="1276696"/>
                          <a:pt x="442061" y="1271682"/>
                        </a:cubicBezTo>
                        <a:cubicBezTo>
                          <a:pt x="454238" y="1266544"/>
                          <a:pt x="464551" y="1250856"/>
                          <a:pt x="478395" y="1247459"/>
                        </a:cubicBezTo>
                        <a:cubicBezTo>
                          <a:pt x="484513" y="1244807"/>
                          <a:pt x="490677" y="1242408"/>
                          <a:pt x="496561" y="1241404"/>
                        </a:cubicBezTo>
                        <a:cubicBezTo>
                          <a:pt x="549041" y="1226253"/>
                          <a:pt x="496440" y="1242173"/>
                          <a:pt x="538951" y="1229293"/>
                        </a:cubicBezTo>
                        <a:cubicBezTo>
                          <a:pt x="545683" y="1220323"/>
                          <a:pt x="552500" y="1212479"/>
                          <a:pt x="569229" y="1199014"/>
                        </a:cubicBezTo>
                        <a:cubicBezTo>
                          <a:pt x="575694" y="1191375"/>
                          <a:pt x="580584" y="1184419"/>
                          <a:pt x="587396" y="1180847"/>
                        </a:cubicBezTo>
                        <a:cubicBezTo>
                          <a:pt x="593251" y="1177810"/>
                          <a:pt x="598832" y="1171906"/>
                          <a:pt x="605563" y="1168736"/>
                        </a:cubicBezTo>
                        <a:cubicBezTo>
                          <a:pt x="661645" y="1139857"/>
                          <a:pt x="593514" y="1176866"/>
                          <a:pt x="647952" y="1144514"/>
                        </a:cubicBezTo>
                        <a:cubicBezTo>
                          <a:pt x="651028" y="1138795"/>
                          <a:pt x="655501" y="1131257"/>
                          <a:pt x="660063" y="1126347"/>
                        </a:cubicBezTo>
                        <a:cubicBezTo>
                          <a:pt x="663153" y="1122066"/>
                          <a:pt x="668957" y="1119753"/>
                          <a:pt x="672175" y="1114236"/>
                        </a:cubicBezTo>
                        <a:cubicBezTo>
                          <a:pt x="676059" y="1105741"/>
                          <a:pt x="680085" y="1097454"/>
                          <a:pt x="684286" y="1090013"/>
                        </a:cubicBezTo>
                        <a:cubicBezTo>
                          <a:pt x="688953" y="1083014"/>
                          <a:pt x="696106" y="1078803"/>
                          <a:pt x="702453" y="1071846"/>
                        </a:cubicBezTo>
                        <a:cubicBezTo>
                          <a:pt x="715679" y="1055535"/>
                          <a:pt x="715988" y="1047258"/>
                          <a:pt x="726675" y="1029457"/>
                        </a:cubicBezTo>
                        <a:cubicBezTo>
                          <a:pt x="740680" y="1004781"/>
                          <a:pt x="738625" y="1017751"/>
                          <a:pt x="750898" y="987067"/>
                        </a:cubicBezTo>
                        <a:cubicBezTo>
                          <a:pt x="755135" y="975335"/>
                          <a:pt x="759785" y="964179"/>
                          <a:pt x="763009" y="950734"/>
                        </a:cubicBezTo>
                        <a:cubicBezTo>
                          <a:pt x="765078" y="942706"/>
                          <a:pt x="765750" y="933237"/>
                          <a:pt x="769065" y="926511"/>
                        </a:cubicBezTo>
                        <a:cubicBezTo>
                          <a:pt x="772392" y="918942"/>
                          <a:pt x="779211" y="913965"/>
                          <a:pt x="781176" y="908344"/>
                        </a:cubicBezTo>
                        <a:cubicBezTo>
                          <a:pt x="787479" y="895908"/>
                          <a:pt x="789784" y="882454"/>
                          <a:pt x="793287" y="872010"/>
                        </a:cubicBezTo>
                        <a:cubicBezTo>
                          <a:pt x="811897" y="829965"/>
                          <a:pt x="818409" y="822781"/>
                          <a:pt x="841732" y="787232"/>
                        </a:cubicBezTo>
                        <a:cubicBezTo>
                          <a:pt x="857464" y="764344"/>
                          <a:pt x="848586" y="772806"/>
                          <a:pt x="865955" y="756953"/>
                        </a:cubicBezTo>
                        <a:cubicBezTo>
                          <a:pt x="869357" y="744912"/>
                          <a:pt x="872563" y="733166"/>
                          <a:pt x="878066" y="720620"/>
                        </a:cubicBezTo>
                        <a:cubicBezTo>
                          <a:pt x="895350" y="695781"/>
                          <a:pt x="887555" y="706713"/>
                          <a:pt x="914400" y="678230"/>
                        </a:cubicBezTo>
                        <a:cubicBezTo>
                          <a:pt x="920670" y="671660"/>
                          <a:pt x="925732" y="664941"/>
                          <a:pt x="932567" y="660063"/>
                        </a:cubicBezTo>
                        <a:cubicBezTo>
                          <a:pt x="944176" y="649977"/>
                          <a:pt x="952783" y="650735"/>
                          <a:pt x="968901" y="635841"/>
                        </a:cubicBezTo>
                        <a:cubicBezTo>
                          <a:pt x="975721" y="631941"/>
                          <a:pt x="981993" y="629796"/>
                          <a:pt x="987067" y="623730"/>
                        </a:cubicBezTo>
                        <a:cubicBezTo>
                          <a:pt x="990524" y="619475"/>
                          <a:pt x="995180" y="614497"/>
                          <a:pt x="999179" y="611618"/>
                        </a:cubicBezTo>
                        <a:cubicBezTo>
                          <a:pt x="1004637" y="607651"/>
                          <a:pt x="1012002" y="607065"/>
                          <a:pt x="1017346" y="605563"/>
                        </a:cubicBezTo>
                        <a:cubicBezTo>
                          <a:pt x="1047042" y="583459"/>
                          <a:pt x="1019151" y="606899"/>
                          <a:pt x="1047624" y="587396"/>
                        </a:cubicBezTo>
                        <a:cubicBezTo>
                          <a:pt x="1061836" y="578801"/>
                          <a:pt x="1074015" y="572643"/>
                          <a:pt x="1083957" y="563173"/>
                        </a:cubicBezTo>
                        <a:cubicBezTo>
                          <a:pt x="1088751" y="559478"/>
                          <a:pt x="1091568" y="554430"/>
                          <a:pt x="1096069" y="551062"/>
                        </a:cubicBezTo>
                        <a:cubicBezTo>
                          <a:pt x="1109516" y="542963"/>
                          <a:pt x="1122403" y="535398"/>
                          <a:pt x="1132403" y="526840"/>
                        </a:cubicBezTo>
                        <a:cubicBezTo>
                          <a:pt x="1136134" y="522127"/>
                          <a:pt x="1140149" y="518994"/>
                          <a:pt x="1144514" y="514728"/>
                        </a:cubicBezTo>
                        <a:cubicBezTo>
                          <a:pt x="1149903" y="510111"/>
                          <a:pt x="1157484" y="506383"/>
                          <a:pt x="1162681" y="502617"/>
                        </a:cubicBezTo>
                        <a:cubicBezTo>
                          <a:pt x="1201034" y="452240"/>
                          <a:pt x="1158780" y="490554"/>
                          <a:pt x="1211126" y="460228"/>
                        </a:cubicBezTo>
                        <a:cubicBezTo>
                          <a:pt x="1213353" y="454297"/>
                          <a:pt x="1213980" y="447077"/>
                          <a:pt x="1217181" y="442061"/>
                        </a:cubicBezTo>
                        <a:cubicBezTo>
                          <a:pt x="1227639" y="431464"/>
                          <a:pt x="1240844" y="424501"/>
                          <a:pt x="1247459" y="411783"/>
                        </a:cubicBezTo>
                        <a:cubicBezTo>
                          <a:pt x="1249797" y="405456"/>
                          <a:pt x="1256336" y="399073"/>
                          <a:pt x="1259571" y="393616"/>
                        </a:cubicBezTo>
                        <a:cubicBezTo>
                          <a:pt x="1271959" y="348017"/>
                          <a:pt x="1261356" y="364249"/>
                          <a:pt x="1289849" y="339115"/>
                        </a:cubicBezTo>
                        <a:cubicBezTo>
                          <a:pt x="1293660" y="328669"/>
                          <a:pt x="1296112" y="314428"/>
                          <a:pt x="1301960" y="302781"/>
                        </a:cubicBezTo>
                        <a:cubicBezTo>
                          <a:pt x="1306022" y="296617"/>
                          <a:pt x="1311804" y="290024"/>
                          <a:pt x="1314071" y="284614"/>
                        </a:cubicBezTo>
                        <a:cubicBezTo>
                          <a:pt x="1319257" y="272948"/>
                          <a:pt x="1326183" y="248281"/>
                          <a:pt x="1326183" y="248281"/>
                        </a:cubicBezTo>
                        <a:cubicBezTo>
                          <a:pt x="1322630" y="230811"/>
                          <a:pt x="1326176" y="207765"/>
                          <a:pt x="1320127" y="187724"/>
                        </a:cubicBezTo>
                        <a:cubicBezTo>
                          <a:pt x="1318896" y="180437"/>
                          <a:pt x="1310835" y="175431"/>
                          <a:pt x="1308016" y="169557"/>
                        </a:cubicBezTo>
                        <a:cubicBezTo>
                          <a:pt x="1304862" y="164579"/>
                          <a:pt x="1305410" y="157074"/>
                          <a:pt x="1301960" y="151391"/>
                        </a:cubicBezTo>
                        <a:cubicBezTo>
                          <a:pt x="1298022" y="146627"/>
                          <a:pt x="1293488" y="144603"/>
                          <a:pt x="1289849" y="139279"/>
                        </a:cubicBezTo>
                        <a:cubicBezTo>
                          <a:pt x="1284955" y="133657"/>
                          <a:pt x="1282586" y="127489"/>
                          <a:pt x="1277738" y="121112"/>
                        </a:cubicBezTo>
                        <a:cubicBezTo>
                          <a:pt x="1271474" y="115700"/>
                          <a:pt x="1265098" y="113635"/>
                          <a:pt x="1259571" y="109001"/>
                        </a:cubicBezTo>
                        <a:cubicBezTo>
                          <a:pt x="1229262" y="82601"/>
                          <a:pt x="1269441" y="107650"/>
                          <a:pt x="1223237" y="84779"/>
                        </a:cubicBezTo>
                        <a:cubicBezTo>
                          <a:pt x="1213210" y="74883"/>
                          <a:pt x="1206758" y="66798"/>
                          <a:pt x="1192959" y="60556"/>
                        </a:cubicBezTo>
                        <a:cubicBezTo>
                          <a:pt x="1182303" y="54873"/>
                          <a:pt x="1168620" y="53762"/>
                          <a:pt x="1156625" y="48445"/>
                        </a:cubicBezTo>
                        <a:cubicBezTo>
                          <a:pt x="1134687" y="41390"/>
                          <a:pt x="1115969" y="31688"/>
                          <a:pt x="1090013" y="30278"/>
                        </a:cubicBezTo>
                        <a:cubicBezTo>
                          <a:pt x="1060485" y="26698"/>
                          <a:pt x="1035686" y="23336"/>
                          <a:pt x="1005234" y="18167"/>
                        </a:cubicBezTo>
                        <a:cubicBezTo>
                          <a:pt x="993831" y="16648"/>
                          <a:pt x="981423" y="13996"/>
                          <a:pt x="968901" y="12111"/>
                        </a:cubicBezTo>
                        <a:cubicBezTo>
                          <a:pt x="948668" y="8318"/>
                          <a:pt x="908345" y="0"/>
                          <a:pt x="908344" y="0"/>
                        </a:cubicBezTo>
                        <a:cubicBezTo>
                          <a:pt x="895370" y="1054"/>
                          <a:pt x="886226" y="4507"/>
                          <a:pt x="872010" y="12111"/>
                        </a:cubicBezTo>
                        <a:cubicBezTo>
                          <a:pt x="867050" y="14072"/>
                          <a:pt x="860570" y="17348"/>
                          <a:pt x="853844" y="18167"/>
                        </a:cubicBezTo>
                        <a:cubicBezTo>
                          <a:pt x="844647" y="21533"/>
                          <a:pt x="833963" y="23071"/>
                          <a:pt x="829621" y="24222"/>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ctangle 55">
            <a:extLst>
              <a:ext uri="{FF2B5EF4-FFF2-40B4-BE49-F238E27FC236}">
                <a16:creationId xmlns:a16="http://schemas.microsoft.com/office/drawing/2014/main" id="{4E35AB67-9B72-EA4A-A04B-B28F3A7D0714}"/>
              </a:ext>
            </a:extLst>
          </p:cNvPr>
          <p:cNvSpPr/>
          <p:nvPr/>
        </p:nvSpPr>
        <p:spPr>
          <a:xfrm>
            <a:off x="5566248" y="1165492"/>
            <a:ext cx="1183584" cy="1150770"/>
          </a:xfrm>
          <a:prstGeom prst="rect">
            <a:avLst/>
          </a:prstGeom>
          <a:noFill/>
          <a:ln w="25400" cmpd="sng">
            <a:solidFill>
              <a:schemeClr val="accent4"/>
            </a:solidFill>
            <a:prstDash val="sysDot"/>
            <a:extLst>
              <a:ext uri="{C807C97D-BFC1-408E-A445-0C87EB9F89A2}">
                <ask:lineSketchStyleProps xmlns:ask="http://schemas.microsoft.com/office/drawing/2018/sketchyshapes" sd="1219033472">
                  <a:custGeom>
                    <a:avLst/>
                    <a:gdLst>
                      <a:gd name="connsiteX0" fmla="*/ 829621 w 1326183"/>
                      <a:gd name="connsiteY0" fmla="*/ 24222 h 1283793"/>
                      <a:gd name="connsiteX1" fmla="*/ 666119 w 1326183"/>
                      <a:gd name="connsiteY1" fmla="*/ 36334 h 1283793"/>
                      <a:gd name="connsiteX2" fmla="*/ 605563 w 1326183"/>
                      <a:gd name="connsiteY2" fmla="*/ 48445 h 1283793"/>
                      <a:gd name="connsiteX3" fmla="*/ 532895 w 1326183"/>
                      <a:gd name="connsiteY3" fmla="*/ 54500 h 1283793"/>
                      <a:gd name="connsiteX4" fmla="*/ 460228 w 1326183"/>
                      <a:gd name="connsiteY4" fmla="*/ 66612 h 1283793"/>
                      <a:gd name="connsiteX5" fmla="*/ 405727 w 1326183"/>
                      <a:gd name="connsiteY5" fmla="*/ 72667 h 1283793"/>
                      <a:gd name="connsiteX6" fmla="*/ 296726 w 1326183"/>
                      <a:gd name="connsiteY6" fmla="*/ 90834 h 1283793"/>
                      <a:gd name="connsiteX7" fmla="*/ 260392 w 1326183"/>
                      <a:gd name="connsiteY7" fmla="*/ 102945 h 1283793"/>
                      <a:gd name="connsiteX8" fmla="*/ 224058 w 1326183"/>
                      <a:gd name="connsiteY8" fmla="*/ 109001 h 1283793"/>
                      <a:gd name="connsiteX9" fmla="*/ 187724 w 1326183"/>
                      <a:gd name="connsiteY9" fmla="*/ 133224 h 1283793"/>
                      <a:gd name="connsiteX10" fmla="*/ 139279 w 1326183"/>
                      <a:gd name="connsiteY10" fmla="*/ 187724 h 1283793"/>
                      <a:gd name="connsiteX11" fmla="*/ 115057 w 1326183"/>
                      <a:gd name="connsiteY11" fmla="*/ 236169 h 1283793"/>
                      <a:gd name="connsiteX12" fmla="*/ 102946 w 1326183"/>
                      <a:gd name="connsiteY12" fmla="*/ 254336 h 1283793"/>
                      <a:gd name="connsiteX13" fmla="*/ 90834 w 1326183"/>
                      <a:gd name="connsiteY13" fmla="*/ 290670 h 1283793"/>
                      <a:gd name="connsiteX14" fmla="*/ 54501 w 1326183"/>
                      <a:gd name="connsiteY14" fmla="*/ 363338 h 1283793"/>
                      <a:gd name="connsiteX15" fmla="*/ 30278 w 1326183"/>
                      <a:gd name="connsiteY15" fmla="*/ 405727 h 1283793"/>
                      <a:gd name="connsiteX16" fmla="*/ 24222 w 1326183"/>
                      <a:gd name="connsiteY16" fmla="*/ 436005 h 1283793"/>
                      <a:gd name="connsiteX17" fmla="*/ 18167 w 1326183"/>
                      <a:gd name="connsiteY17" fmla="*/ 454172 h 1283793"/>
                      <a:gd name="connsiteX18" fmla="*/ 12111 w 1326183"/>
                      <a:gd name="connsiteY18" fmla="*/ 478394 h 1283793"/>
                      <a:gd name="connsiteX19" fmla="*/ 6055 w 1326183"/>
                      <a:gd name="connsiteY19" fmla="*/ 532895 h 1283793"/>
                      <a:gd name="connsiteX20" fmla="*/ 0 w 1326183"/>
                      <a:gd name="connsiteY20" fmla="*/ 557118 h 1283793"/>
                      <a:gd name="connsiteX21" fmla="*/ 6055 w 1326183"/>
                      <a:gd name="connsiteY21" fmla="*/ 660063 h 1283793"/>
                      <a:gd name="connsiteX22" fmla="*/ 12111 w 1326183"/>
                      <a:gd name="connsiteY22" fmla="*/ 678230 h 1283793"/>
                      <a:gd name="connsiteX23" fmla="*/ 24222 w 1326183"/>
                      <a:gd name="connsiteY23" fmla="*/ 726675 h 1283793"/>
                      <a:gd name="connsiteX24" fmla="*/ 36334 w 1326183"/>
                      <a:gd name="connsiteY24" fmla="*/ 769065 h 1283793"/>
                      <a:gd name="connsiteX25" fmla="*/ 42389 w 1326183"/>
                      <a:gd name="connsiteY25" fmla="*/ 787232 h 1283793"/>
                      <a:gd name="connsiteX26" fmla="*/ 54501 w 1326183"/>
                      <a:gd name="connsiteY26" fmla="*/ 878066 h 1283793"/>
                      <a:gd name="connsiteX27" fmla="*/ 66612 w 1326183"/>
                      <a:gd name="connsiteY27" fmla="*/ 1065791 h 1283793"/>
                      <a:gd name="connsiteX28" fmla="*/ 84779 w 1326183"/>
                      <a:gd name="connsiteY28" fmla="*/ 1120291 h 1283793"/>
                      <a:gd name="connsiteX29" fmla="*/ 102946 w 1326183"/>
                      <a:gd name="connsiteY29" fmla="*/ 1138458 h 1283793"/>
                      <a:gd name="connsiteX30" fmla="*/ 115057 w 1326183"/>
                      <a:gd name="connsiteY30" fmla="*/ 1156625 h 1283793"/>
                      <a:gd name="connsiteX31" fmla="*/ 133224 w 1326183"/>
                      <a:gd name="connsiteY31" fmla="*/ 1186903 h 1283793"/>
                      <a:gd name="connsiteX32" fmla="*/ 139279 w 1326183"/>
                      <a:gd name="connsiteY32" fmla="*/ 1205070 h 1283793"/>
                      <a:gd name="connsiteX33" fmla="*/ 169557 w 1326183"/>
                      <a:gd name="connsiteY33" fmla="*/ 1229293 h 1283793"/>
                      <a:gd name="connsiteX34" fmla="*/ 181669 w 1326183"/>
                      <a:gd name="connsiteY34" fmla="*/ 1241404 h 1283793"/>
                      <a:gd name="connsiteX35" fmla="*/ 218003 w 1326183"/>
                      <a:gd name="connsiteY35" fmla="*/ 1265626 h 1283793"/>
                      <a:gd name="connsiteX36" fmla="*/ 248281 w 1326183"/>
                      <a:gd name="connsiteY36" fmla="*/ 1283793 h 1283793"/>
                      <a:gd name="connsiteX37" fmla="*/ 405727 w 1326183"/>
                      <a:gd name="connsiteY37" fmla="*/ 1277738 h 1283793"/>
                      <a:gd name="connsiteX38" fmla="*/ 442061 w 1326183"/>
                      <a:gd name="connsiteY38" fmla="*/ 1271682 h 1283793"/>
                      <a:gd name="connsiteX39" fmla="*/ 478395 w 1326183"/>
                      <a:gd name="connsiteY39" fmla="*/ 1247459 h 1283793"/>
                      <a:gd name="connsiteX40" fmla="*/ 496561 w 1326183"/>
                      <a:gd name="connsiteY40" fmla="*/ 1241404 h 1283793"/>
                      <a:gd name="connsiteX41" fmla="*/ 538951 w 1326183"/>
                      <a:gd name="connsiteY41" fmla="*/ 1229293 h 1283793"/>
                      <a:gd name="connsiteX42" fmla="*/ 569229 w 1326183"/>
                      <a:gd name="connsiteY42" fmla="*/ 1199014 h 1283793"/>
                      <a:gd name="connsiteX43" fmla="*/ 587396 w 1326183"/>
                      <a:gd name="connsiteY43" fmla="*/ 1180847 h 1283793"/>
                      <a:gd name="connsiteX44" fmla="*/ 605563 w 1326183"/>
                      <a:gd name="connsiteY44" fmla="*/ 1168736 h 1283793"/>
                      <a:gd name="connsiteX45" fmla="*/ 647952 w 1326183"/>
                      <a:gd name="connsiteY45" fmla="*/ 1144514 h 1283793"/>
                      <a:gd name="connsiteX46" fmla="*/ 660063 w 1326183"/>
                      <a:gd name="connsiteY46" fmla="*/ 1126347 h 1283793"/>
                      <a:gd name="connsiteX47" fmla="*/ 672175 w 1326183"/>
                      <a:gd name="connsiteY47" fmla="*/ 1114236 h 1283793"/>
                      <a:gd name="connsiteX48" fmla="*/ 684286 w 1326183"/>
                      <a:gd name="connsiteY48" fmla="*/ 1090013 h 1283793"/>
                      <a:gd name="connsiteX49" fmla="*/ 702453 w 1326183"/>
                      <a:gd name="connsiteY49" fmla="*/ 1071846 h 1283793"/>
                      <a:gd name="connsiteX50" fmla="*/ 726675 w 1326183"/>
                      <a:gd name="connsiteY50" fmla="*/ 1029457 h 1283793"/>
                      <a:gd name="connsiteX51" fmla="*/ 750898 w 1326183"/>
                      <a:gd name="connsiteY51" fmla="*/ 987067 h 1283793"/>
                      <a:gd name="connsiteX52" fmla="*/ 763009 w 1326183"/>
                      <a:gd name="connsiteY52" fmla="*/ 950734 h 1283793"/>
                      <a:gd name="connsiteX53" fmla="*/ 769065 w 1326183"/>
                      <a:gd name="connsiteY53" fmla="*/ 926511 h 1283793"/>
                      <a:gd name="connsiteX54" fmla="*/ 781176 w 1326183"/>
                      <a:gd name="connsiteY54" fmla="*/ 908344 h 1283793"/>
                      <a:gd name="connsiteX55" fmla="*/ 793287 w 1326183"/>
                      <a:gd name="connsiteY55" fmla="*/ 872010 h 1283793"/>
                      <a:gd name="connsiteX56" fmla="*/ 841732 w 1326183"/>
                      <a:gd name="connsiteY56" fmla="*/ 787232 h 1283793"/>
                      <a:gd name="connsiteX57" fmla="*/ 865955 w 1326183"/>
                      <a:gd name="connsiteY57" fmla="*/ 756953 h 1283793"/>
                      <a:gd name="connsiteX58" fmla="*/ 878066 w 1326183"/>
                      <a:gd name="connsiteY58" fmla="*/ 720620 h 1283793"/>
                      <a:gd name="connsiteX59" fmla="*/ 914400 w 1326183"/>
                      <a:gd name="connsiteY59" fmla="*/ 678230 h 1283793"/>
                      <a:gd name="connsiteX60" fmla="*/ 932567 w 1326183"/>
                      <a:gd name="connsiteY60" fmla="*/ 660063 h 1283793"/>
                      <a:gd name="connsiteX61" fmla="*/ 968901 w 1326183"/>
                      <a:gd name="connsiteY61" fmla="*/ 635841 h 1283793"/>
                      <a:gd name="connsiteX62" fmla="*/ 987067 w 1326183"/>
                      <a:gd name="connsiteY62" fmla="*/ 623730 h 1283793"/>
                      <a:gd name="connsiteX63" fmla="*/ 999179 w 1326183"/>
                      <a:gd name="connsiteY63" fmla="*/ 611618 h 1283793"/>
                      <a:gd name="connsiteX64" fmla="*/ 1017346 w 1326183"/>
                      <a:gd name="connsiteY64" fmla="*/ 605563 h 1283793"/>
                      <a:gd name="connsiteX65" fmla="*/ 1047624 w 1326183"/>
                      <a:gd name="connsiteY65" fmla="*/ 587396 h 1283793"/>
                      <a:gd name="connsiteX66" fmla="*/ 1083957 w 1326183"/>
                      <a:gd name="connsiteY66" fmla="*/ 563173 h 1283793"/>
                      <a:gd name="connsiteX67" fmla="*/ 1096069 w 1326183"/>
                      <a:gd name="connsiteY67" fmla="*/ 551062 h 1283793"/>
                      <a:gd name="connsiteX68" fmla="*/ 1132403 w 1326183"/>
                      <a:gd name="connsiteY68" fmla="*/ 526840 h 1283793"/>
                      <a:gd name="connsiteX69" fmla="*/ 1144514 w 1326183"/>
                      <a:gd name="connsiteY69" fmla="*/ 514728 h 1283793"/>
                      <a:gd name="connsiteX70" fmla="*/ 1162681 w 1326183"/>
                      <a:gd name="connsiteY70" fmla="*/ 502617 h 1283793"/>
                      <a:gd name="connsiteX71" fmla="*/ 1211126 w 1326183"/>
                      <a:gd name="connsiteY71" fmla="*/ 460228 h 1283793"/>
                      <a:gd name="connsiteX72" fmla="*/ 1217181 w 1326183"/>
                      <a:gd name="connsiteY72" fmla="*/ 442061 h 1283793"/>
                      <a:gd name="connsiteX73" fmla="*/ 1247459 w 1326183"/>
                      <a:gd name="connsiteY73" fmla="*/ 411783 h 1283793"/>
                      <a:gd name="connsiteX74" fmla="*/ 1259571 w 1326183"/>
                      <a:gd name="connsiteY74" fmla="*/ 393616 h 1283793"/>
                      <a:gd name="connsiteX75" fmla="*/ 1289849 w 1326183"/>
                      <a:gd name="connsiteY75" fmla="*/ 339115 h 1283793"/>
                      <a:gd name="connsiteX76" fmla="*/ 1301960 w 1326183"/>
                      <a:gd name="connsiteY76" fmla="*/ 302781 h 1283793"/>
                      <a:gd name="connsiteX77" fmla="*/ 1314071 w 1326183"/>
                      <a:gd name="connsiteY77" fmla="*/ 284614 h 1283793"/>
                      <a:gd name="connsiteX78" fmla="*/ 1326183 w 1326183"/>
                      <a:gd name="connsiteY78" fmla="*/ 248281 h 1283793"/>
                      <a:gd name="connsiteX79" fmla="*/ 1320127 w 1326183"/>
                      <a:gd name="connsiteY79" fmla="*/ 187724 h 1283793"/>
                      <a:gd name="connsiteX80" fmla="*/ 1308016 w 1326183"/>
                      <a:gd name="connsiteY80" fmla="*/ 169557 h 1283793"/>
                      <a:gd name="connsiteX81" fmla="*/ 1301960 w 1326183"/>
                      <a:gd name="connsiteY81" fmla="*/ 151391 h 1283793"/>
                      <a:gd name="connsiteX82" fmla="*/ 1289849 w 1326183"/>
                      <a:gd name="connsiteY82" fmla="*/ 139279 h 1283793"/>
                      <a:gd name="connsiteX83" fmla="*/ 1277738 w 1326183"/>
                      <a:gd name="connsiteY83" fmla="*/ 121112 h 1283793"/>
                      <a:gd name="connsiteX84" fmla="*/ 1259571 w 1326183"/>
                      <a:gd name="connsiteY84" fmla="*/ 109001 h 1283793"/>
                      <a:gd name="connsiteX85" fmla="*/ 1223237 w 1326183"/>
                      <a:gd name="connsiteY85" fmla="*/ 84779 h 1283793"/>
                      <a:gd name="connsiteX86" fmla="*/ 1192959 w 1326183"/>
                      <a:gd name="connsiteY86" fmla="*/ 60556 h 1283793"/>
                      <a:gd name="connsiteX87" fmla="*/ 1156625 w 1326183"/>
                      <a:gd name="connsiteY87" fmla="*/ 48445 h 1283793"/>
                      <a:gd name="connsiteX88" fmla="*/ 1090013 w 1326183"/>
                      <a:gd name="connsiteY88" fmla="*/ 30278 h 1283793"/>
                      <a:gd name="connsiteX89" fmla="*/ 1005234 w 1326183"/>
                      <a:gd name="connsiteY89" fmla="*/ 18167 h 1283793"/>
                      <a:gd name="connsiteX90" fmla="*/ 968901 w 1326183"/>
                      <a:gd name="connsiteY90" fmla="*/ 12111 h 1283793"/>
                      <a:gd name="connsiteX91" fmla="*/ 908344 w 1326183"/>
                      <a:gd name="connsiteY91" fmla="*/ 0 h 1283793"/>
                      <a:gd name="connsiteX92" fmla="*/ 872010 w 1326183"/>
                      <a:gd name="connsiteY92" fmla="*/ 12111 h 1283793"/>
                      <a:gd name="connsiteX93" fmla="*/ 853844 w 1326183"/>
                      <a:gd name="connsiteY93" fmla="*/ 18167 h 1283793"/>
                      <a:gd name="connsiteX94" fmla="*/ 829621 w 1326183"/>
                      <a:gd name="connsiteY94" fmla="*/ 24222 h 1283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1326183" h="1283793" extrusionOk="0">
                        <a:moveTo>
                          <a:pt x="829621" y="24222"/>
                        </a:moveTo>
                        <a:cubicBezTo>
                          <a:pt x="700504" y="28071"/>
                          <a:pt x="889282" y="18725"/>
                          <a:pt x="666119" y="36334"/>
                        </a:cubicBezTo>
                        <a:cubicBezTo>
                          <a:pt x="646342" y="38467"/>
                          <a:pt x="625269" y="45686"/>
                          <a:pt x="605563" y="48445"/>
                        </a:cubicBezTo>
                        <a:cubicBezTo>
                          <a:pt x="580223" y="52956"/>
                          <a:pt x="556449" y="56177"/>
                          <a:pt x="532895" y="54500"/>
                        </a:cubicBezTo>
                        <a:cubicBezTo>
                          <a:pt x="505132" y="56599"/>
                          <a:pt x="486214" y="63940"/>
                          <a:pt x="460228" y="66612"/>
                        </a:cubicBezTo>
                        <a:cubicBezTo>
                          <a:pt x="444684" y="69500"/>
                          <a:pt x="423935" y="69501"/>
                          <a:pt x="405727" y="72667"/>
                        </a:cubicBezTo>
                        <a:cubicBezTo>
                          <a:pt x="222901" y="98926"/>
                          <a:pt x="429157" y="85596"/>
                          <a:pt x="296726" y="90834"/>
                        </a:cubicBezTo>
                        <a:cubicBezTo>
                          <a:pt x="284401" y="92826"/>
                          <a:pt x="271395" y="101770"/>
                          <a:pt x="260392" y="102945"/>
                        </a:cubicBezTo>
                        <a:cubicBezTo>
                          <a:pt x="249767" y="106644"/>
                          <a:pt x="237034" y="104673"/>
                          <a:pt x="224058" y="109001"/>
                        </a:cubicBezTo>
                        <a:cubicBezTo>
                          <a:pt x="208429" y="114245"/>
                          <a:pt x="198521" y="123343"/>
                          <a:pt x="187724" y="133224"/>
                        </a:cubicBezTo>
                        <a:cubicBezTo>
                          <a:pt x="167737" y="156055"/>
                          <a:pt x="152568" y="167293"/>
                          <a:pt x="139279" y="187724"/>
                        </a:cubicBezTo>
                        <a:cubicBezTo>
                          <a:pt x="132011" y="205695"/>
                          <a:pt x="125776" y="222010"/>
                          <a:pt x="115057" y="236169"/>
                        </a:cubicBezTo>
                        <a:cubicBezTo>
                          <a:pt x="111705" y="241626"/>
                          <a:pt x="106183" y="246363"/>
                          <a:pt x="102946" y="254336"/>
                        </a:cubicBezTo>
                        <a:cubicBezTo>
                          <a:pt x="95764" y="266330"/>
                          <a:pt x="94377" y="277871"/>
                          <a:pt x="90834" y="290670"/>
                        </a:cubicBezTo>
                        <a:cubicBezTo>
                          <a:pt x="78875" y="315350"/>
                          <a:pt x="68008" y="337714"/>
                          <a:pt x="54501" y="363338"/>
                        </a:cubicBezTo>
                        <a:cubicBezTo>
                          <a:pt x="37447" y="388128"/>
                          <a:pt x="45365" y="375157"/>
                          <a:pt x="30278" y="405727"/>
                        </a:cubicBezTo>
                        <a:cubicBezTo>
                          <a:pt x="27456" y="417255"/>
                          <a:pt x="26942" y="426186"/>
                          <a:pt x="24222" y="436005"/>
                        </a:cubicBezTo>
                        <a:cubicBezTo>
                          <a:pt x="22653" y="442692"/>
                          <a:pt x="20715" y="447563"/>
                          <a:pt x="18167" y="454172"/>
                        </a:cubicBezTo>
                        <a:cubicBezTo>
                          <a:pt x="15570" y="462667"/>
                          <a:pt x="12721" y="470395"/>
                          <a:pt x="12111" y="478394"/>
                        </a:cubicBezTo>
                        <a:cubicBezTo>
                          <a:pt x="11458" y="499265"/>
                          <a:pt x="6156" y="516241"/>
                          <a:pt x="6055" y="532895"/>
                        </a:cubicBezTo>
                        <a:cubicBezTo>
                          <a:pt x="5061" y="539572"/>
                          <a:pt x="-519" y="548766"/>
                          <a:pt x="0" y="557118"/>
                        </a:cubicBezTo>
                        <a:cubicBezTo>
                          <a:pt x="3233" y="594275"/>
                          <a:pt x="1090" y="630523"/>
                          <a:pt x="6055" y="660063"/>
                        </a:cubicBezTo>
                        <a:cubicBezTo>
                          <a:pt x="6137" y="667525"/>
                          <a:pt x="10016" y="671521"/>
                          <a:pt x="12111" y="678230"/>
                        </a:cubicBezTo>
                        <a:cubicBezTo>
                          <a:pt x="17333" y="694553"/>
                          <a:pt x="18815" y="707920"/>
                          <a:pt x="24222" y="726675"/>
                        </a:cubicBezTo>
                        <a:cubicBezTo>
                          <a:pt x="44488" y="773837"/>
                          <a:pt x="15597" y="717079"/>
                          <a:pt x="36334" y="769065"/>
                        </a:cubicBezTo>
                        <a:cubicBezTo>
                          <a:pt x="37904" y="775775"/>
                          <a:pt x="40508" y="779991"/>
                          <a:pt x="42389" y="787232"/>
                        </a:cubicBezTo>
                        <a:cubicBezTo>
                          <a:pt x="53156" y="818878"/>
                          <a:pt x="51599" y="838686"/>
                          <a:pt x="54501" y="878066"/>
                        </a:cubicBezTo>
                        <a:cubicBezTo>
                          <a:pt x="58155" y="1123631"/>
                          <a:pt x="49692" y="974336"/>
                          <a:pt x="66612" y="1065791"/>
                        </a:cubicBezTo>
                        <a:cubicBezTo>
                          <a:pt x="71826" y="1090197"/>
                          <a:pt x="70802" y="1101526"/>
                          <a:pt x="84779" y="1120291"/>
                        </a:cubicBezTo>
                        <a:cubicBezTo>
                          <a:pt x="91291" y="1126956"/>
                          <a:pt x="97036" y="1133477"/>
                          <a:pt x="102946" y="1138458"/>
                        </a:cubicBezTo>
                        <a:cubicBezTo>
                          <a:pt x="108707" y="1144365"/>
                          <a:pt x="110712" y="1149563"/>
                          <a:pt x="115057" y="1156625"/>
                        </a:cubicBezTo>
                        <a:cubicBezTo>
                          <a:pt x="138047" y="1208275"/>
                          <a:pt x="109271" y="1146361"/>
                          <a:pt x="133224" y="1186903"/>
                        </a:cubicBezTo>
                        <a:cubicBezTo>
                          <a:pt x="137067" y="1192912"/>
                          <a:pt x="136073" y="1199787"/>
                          <a:pt x="139279" y="1205070"/>
                        </a:cubicBezTo>
                        <a:cubicBezTo>
                          <a:pt x="146568" y="1216850"/>
                          <a:pt x="159558" y="1221033"/>
                          <a:pt x="169557" y="1229293"/>
                        </a:cubicBezTo>
                        <a:cubicBezTo>
                          <a:pt x="173795" y="1233079"/>
                          <a:pt x="177894" y="1238156"/>
                          <a:pt x="181669" y="1241404"/>
                        </a:cubicBezTo>
                        <a:cubicBezTo>
                          <a:pt x="194165" y="1249228"/>
                          <a:pt x="207053" y="1254157"/>
                          <a:pt x="218003" y="1265626"/>
                        </a:cubicBezTo>
                        <a:cubicBezTo>
                          <a:pt x="233480" y="1282785"/>
                          <a:pt x="224712" y="1276137"/>
                          <a:pt x="248281" y="1283793"/>
                        </a:cubicBezTo>
                        <a:cubicBezTo>
                          <a:pt x="296823" y="1277267"/>
                          <a:pt x="355310" y="1278848"/>
                          <a:pt x="405727" y="1277738"/>
                        </a:cubicBezTo>
                        <a:cubicBezTo>
                          <a:pt x="418873" y="1278068"/>
                          <a:pt x="432425" y="1276696"/>
                          <a:pt x="442061" y="1271682"/>
                        </a:cubicBezTo>
                        <a:cubicBezTo>
                          <a:pt x="454238" y="1266544"/>
                          <a:pt x="464551" y="1250856"/>
                          <a:pt x="478395" y="1247459"/>
                        </a:cubicBezTo>
                        <a:cubicBezTo>
                          <a:pt x="484513" y="1244807"/>
                          <a:pt x="490677" y="1242408"/>
                          <a:pt x="496561" y="1241404"/>
                        </a:cubicBezTo>
                        <a:cubicBezTo>
                          <a:pt x="549041" y="1226253"/>
                          <a:pt x="496440" y="1242173"/>
                          <a:pt x="538951" y="1229293"/>
                        </a:cubicBezTo>
                        <a:cubicBezTo>
                          <a:pt x="545683" y="1220323"/>
                          <a:pt x="552500" y="1212479"/>
                          <a:pt x="569229" y="1199014"/>
                        </a:cubicBezTo>
                        <a:cubicBezTo>
                          <a:pt x="575694" y="1191375"/>
                          <a:pt x="580584" y="1184419"/>
                          <a:pt x="587396" y="1180847"/>
                        </a:cubicBezTo>
                        <a:cubicBezTo>
                          <a:pt x="593251" y="1177810"/>
                          <a:pt x="598832" y="1171906"/>
                          <a:pt x="605563" y="1168736"/>
                        </a:cubicBezTo>
                        <a:cubicBezTo>
                          <a:pt x="661645" y="1139857"/>
                          <a:pt x="593514" y="1176866"/>
                          <a:pt x="647952" y="1144514"/>
                        </a:cubicBezTo>
                        <a:cubicBezTo>
                          <a:pt x="651028" y="1138795"/>
                          <a:pt x="655501" y="1131257"/>
                          <a:pt x="660063" y="1126347"/>
                        </a:cubicBezTo>
                        <a:cubicBezTo>
                          <a:pt x="663153" y="1122066"/>
                          <a:pt x="668957" y="1119753"/>
                          <a:pt x="672175" y="1114236"/>
                        </a:cubicBezTo>
                        <a:cubicBezTo>
                          <a:pt x="676059" y="1105741"/>
                          <a:pt x="680085" y="1097454"/>
                          <a:pt x="684286" y="1090013"/>
                        </a:cubicBezTo>
                        <a:cubicBezTo>
                          <a:pt x="688953" y="1083014"/>
                          <a:pt x="696106" y="1078803"/>
                          <a:pt x="702453" y="1071846"/>
                        </a:cubicBezTo>
                        <a:cubicBezTo>
                          <a:pt x="715679" y="1055535"/>
                          <a:pt x="715988" y="1047258"/>
                          <a:pt x="726675" y="1029457"/>
                        </a:cubicBezTo>
                        <a:cubicBezTo>
                          <a:pt x="740680" y="1004781"/>
                          <a:pt x="738625" y="1017751"/>
                          <a:pt x="750898" y="987067"/>
                        </a:cubicBezTo>
                        <a:cubicBezTo>
                          <a:pt x="755135" y="975335"/>
                          <a:pt x="759785" y="964179"/>
                          <a:pt x="763009" y="950734"/>
                        </a:cubicBezTo>
                        <a:cubicBezTo>
                          <a:pt x="765078" y="942706"/>
                          <a:pt x="765750" y="933237"/>
                          <a:pt x="769065" y="926511"/>
                        </a:cubicBezTo>
                        <a:cubicBezTo>
                          <a:pt x="772392" y="918942"/>
                          <a:pt x="779211" y="913965"/>
                          <a:pt x="781176" y="908344"/>
                        </a:cubicBezTo>
                        <a:cubicBezTo>
                          <a:pt x="787479" y="895908"/>
                          <a:pt x="789784" y="882454"/>
                          <a:pt x="793287" y="872010"/>
                        </a:cubicBezTo>
                        <a:cubicBezTo>
                          <a:pt x="811897" y="829965"/>
                          <a:pt x="818409" y="822781"/>
                          <a:pt x="841732" y="787232"/>
                        </a:cubicBezTo>
                        <a:cubicBezTo>
                          <a:pt x="857464" y="764344"/>
                          <a:pt x="848586" y="772806"/>
                          <a:pt x="865955" y="756953"/>
                        </a:cubicBezTo>
                        <a:cubicBezTo>
                          <a:pt x="869357" y="744912"/>
                          <a:pt x="872563" y="733166"/>
                          <a:pt x="878066" y="720620"/>
                        </a:cubicBezTo>
                        <a:cubicBezTo>
                          <a:pt x="895350" y="695781"/>
                          <a:pt x="887555" y="706713"/>
                          <a:pt x="914400" y="678230"/>
                        </a:cubicBezTo>
                        <a:cubicBezTo>
                          <a:pt x="920670" y="671660"/>
                          <a:pt x="925732" y="664941"/>
                          <a:pt x="932567" y="660063"/>
                        </a:cubicBezTo>
                        <a:cubicBezTo>
                          <a:pt x="944176" y="649977"/>
                          <a:pt x="952783" y="650735"/>
                          <a:pt x="968901" y="635841"/>
                        </a:cubicBezTo>
                        <a:cubicBezTo>
                          <a:pt x="975721" y="631941"/>
                          <a:pt x="981993" y="629796"/>
                          <a:pt x="987067" y="623730"/>
                        </a:cubicBezTo>
                        <a:cubicBezTo>
                          <a:pt x="990524" y="619475"/>
                          <a:pt x="995180" y="614497"/>
                          <a:pt x="999179" y="611618"/>
                        </a:cubicBezTo>
                        <a:cubicBezTo>
                          <a:pt x="1004637" y="607651"/>
                          <a:pt x="1012002" y="607065"/>
                          <a:pt x="1017346" y="605563"/>
                        </a:cubicBezTo>
                        <a:cubicBezTo>
                          <a:pt x="1047042" y="583459"/>
                          <a:pt x="1019151" y="606899"/>
                          <a:pt x="1047624" y="587396"/>
                        </a:cubicBezTo>
                        <a:cubicBezTo>
                          <a:pt x="1061836" y="578801"/>
                          <a:pt x="1074015" y="572643"/>
                          <a:pt x="1083957" y="563173"/>
                        </a:cubicBezTo>
                        <a:cubicBezTo>
                          <a:pt x="1088751" y="559478"/>
                          <a:pt x="1091568" y="554430"/>
                          <a:pt x="1096069" y="551062"/>
                        </a:cubicBezTo>
                        <a:cubicBezTo>
                          <a:pt x="1109516" y="542963"/>
                          <a:pt x="1122403" y="535398"/>
                          <a:pt x="1132403" y="526840"/>
                        </a:cubicBezTo>
                        <a:cubicBezTo>
                          <a:pt x="1136134" y="522127"/>
                          <a:pt x="1140149" y="518994"/>
                          <a:pt x="1144514" y="514728"/>
                        </a:cubicBezTo>
                        <a:cubicBezTo>
                          <a:pt x="1149903" y="510111"/>
                          <a:pt x="1157484" y="506383"/>
                          <a:pt x="1162681" y="502617"/>
                        </a:cubicBezTo>
                        <a:cubicBezTo>
                          <a:pt x="1201034" y="452240"/>
                          <a:pt x="1158780" y="490554"/>
                          <a:pt x="1211126" y="460228"/>
                        </a:cubicBezTo>
                        <a:cubicBezTo>
                          <a:pt x="1213353" y="454297"/>
                          <a:pt x="1213980" y="447077"/>
                          <a:pt x="1217181" y="442061"/>
                        </a:cubicBezTo>
                        <a:cubicBezTo>
                          <a:pt x="1227639" y="431464"/>
                          <a:pt x="1240844" y="424501"/>
                          <a:pt x="1247459" y="411783"/>
                        </a:cubicBezTo>
                        <a:cubicBezTo>
                          <a:pt x="1249797" y="405456"/>
                          <a:pt x="1256336" y="399073"/>
                          <a:pt x="1259571" y="393616"/>
                        </a:cubicBezTo>
                        <a:cubicBezTo>
                          <a:pt x="1271959" y="348017"/>
                          <a:pt x="1261356" y="364249"/>
                          <a:pt x="1289849" y="339115"/>
                        </a:cubicBezTo>
                        <a:cubicBezTo>
                          <a:pt x="1293660" y="328669"/>
                          <a:pt x="1296112" y="314428"/>
                          <a:pt x="1301960" y="302781"/>
                        </a:cubicBezTo>
                        <a:cubicBezTo>
                          <a:pt x="1306022" y="296617"/>
                          <a:pt x="1311804" y="290024"/>
                          <a:pt x="1314071" y="284614"/>
                        </a:cubicBezTo>
                        <a:cubicBezTo>
                          <a:pt x="1319257" y="272948"/>
                          <a:pt x="1326183" y="248281"/>
                          <a:pt x="1326183" y="248281"/>
                        </a:cubicBezTo>
                        <a:cubicBezTo>
                          <a:pt x="1322630" y="230811"/>
                          <a:pt x="1326176" y="207765"/>
                          <a:pt x="1320127" y="187724"/>
                        </a:cubicBezTo>
                        <a:cubicBezTo>
                          <a:pt x="1318896" y="180437"/>
                          <a:pt x="1310835" y="175431"/>
                          <a:pt x="1308016" y="169557"/>
                        </a:cubicBezTo>
                        <a:cubicBezTo>
                          <a:pt x="1304862" y="164579"/>
                          <a:pt x="1305410" y="157074"/>
                          <a:pt x="1301960" y="151391"/>
                        </a:cubicBezTo>
                        <a:cubicBezTo>
                          <a:pt x="1298022" y="146627"/>
                          <a:pt x="1293488" y="144603"/>
                          <a:pt x="1289849" y="139279"/>
                        </a:cubicBezTo>
                        <a:cubicBezTo>
                          <a:pt x="1284955" y="133657"/>
                          <a:pt x="1282586" y="127489"/>
                          <a:pt x="1277738" y="121112"/>
                        </a:cubicBezTo>
                        <a:cubicBezTo>
                          <a:pt x="1271474" y="115700"/>
                          <a:pt x="1265098" y="113635"/>
                          <a:pt x="1259571" y="109001"/>
                        </a:cubicBezTo>
                        <a:cubicBezTo>
                          <a:pt x="1229262" y="82601"/>
                          <a:pt x="1269441" y="107650"/>
                          <a:pt x="1223237" y="84779"/>
                        </a:cubicBezTo>
                        <a:cubicBezTo>
                          <a:pt x="1213210" y="74883"/>
                          <a:pt x="1206758" y="66798"/>
                          <a:pt x="1192959" y="60556"/>
                        </a:cubicBezTo>
                        <a:cubicBezTo>
                          <a:pt x="1182303" y="54873"/>
                          <a:pt x="1168620" y="53762"/>
                          <a:pt x="1156625" y="48445"/>
                        </a:cubicBezTo>
                        <a:cubicBezTo>
                          <a:pt x="1134687" y="41390"/>
                          <a:pt x="1115969" y="31688"/>
                          <a:pt x="1090013" y="30278"/>
                        </a:cubicBezTo>
                        <a:cubicBezTo>
                          <a:pt x="1060485" y="26698"/>
                          <a:pt x="1035686" y="23336"/>
                          <a:pt x="1005234" y="18167"/>
                        </a:cubicBezTo>
                        <a:cubicBezTo>
                          <a:pt x="993831" y="16648"/>
                          <a:pt x="981423" y="13996"/>
                          <a:pt x="968901" y="12111"/>
                        </a:cubicBezTo>
                        <a:cubicBezTo>
                          <a:pt x="948668" y="8318"/>
                          <a:pt x="908345" y="0"/>
                          <a:pt x="908344" y="0"/>
                        </a:cubicBezTo>
                        <a:cubicBezTo>
                          <a:pt x="895370" y="1054"/>
                          <a:pt x="886226" y="4507"/>
                          <a:pt x="872010" y="12111"/>
                        </a:cubicBezTo>
                        <a:cubicBezTo>
                          <a:pt x="867050" y="14072"/>
                          <a:pt x="860570" y="17348"/>
                          <a:pt x="853844" y="18167"/>
                        </a:cubicBezTo>
                        <a:cubicBezTo>
                          <a:pt x="844647" y="21533"/>
                          <a:pt x="833963" y="23071"/>
                          <a:pt x="829621" y="24222"/>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a:extLst>
              <a:ext uri="{FF2B5EF4-FFF2-40B4-BE49-F238E27FC236}">
                <a16:creationId xmlns:a16="http://schemas.microsoft.com/office/drawing/2014/main" id="{D207F8C7-89AC-5940-BED1-A11DFD49433C}"/>
              </a:ext>
            </a:extLst>
          </p:cNvPr>
          <p:cNvSpPr/>
          <p:nvPr/>
        </p:nvSpPr>
        <p:spPr>
          <a:xfrm>
            <a:off x="248603" y="1165492"/>
            <a:ext cx="3836751" cy="1150770"/>
          </a:xfrm>
          <a:prstGeom prst="rect">
            <a:avLst/>
          </a:prstGeom>
          <a:noFill/>
          <a:ln w="25400" cmpd="sng">
            <a:solidFill>
              <a:srgbClr val="C00000"/>
            </a:solidFill>
            <a:prstDash val="sysDot"/>
            <a:extLst>
              <a:ext uri="{C807C97D-BFC1-408E-A445-0C87EB9F89A2}">
                <ask:lineSketchStyleProps xmlns:ask="http://schemas.microsoft.com/office/drawing/2018/sketchyshapes" sd="1219033472">
                  <a:custGeom>
                    <a:avLst/>
                    <a:gdLst>
                      <a:gd name="connsiteX0" fmla="*/ 829621 w 1326183"/>
                      <a:gd name="connsiteY0" fmla="*/ 24222 h 1283793"/>
                      <a:gd name="connsiteX1" fmla="*/ 666119 w 1326183"/>
                      <a:gd name="connsiteY1" fmla="*/ 36334 h 1283793"/>
                      <a:gd name="connsiteX2" fmla="*/ 605563 w 1326183"/>
                      <a:gd name="connsiteY2" fmla="*/ 48445 h 1283793"/>
                      <a:gd name="connsiteX3" fmla="*/ 532895 w 1326183"/>
                      <a:gd name="connsiteY3" fmla="*/ 54500 h 1283793"/>
                      <a:gd name="connsiteX4" fmla="*/ 460228 w 1326183"/>
                      <a:gd name="connsiteY4" fmla="*/ 66612 h 1283793"/>
                      <a:gd name="connsiteX5" fmla="*/ 405727 w 1326183"/>
                      <a:gd name="connsiteY5" fmla="*/ 72667 h 1283793"/>
                      <a:gd name="connsiteX6" fmla="*/ 296726 w 1326183"/>
                      <a:gd name="connsiteY6" fmla="*/ 90834 h 1283793"/>
                      <a:gd name="connsiteX7" fmla="*/ 260392 w 1326183"/>
                      <a:gd name="connsiteY7" fmla="*/ 102945 h 1283793"/>
                      <a:gd name="connsiteX8" fmla="*/ 224058 w 1326183"/>
                      <a:gd name="connsiteY8" fmla="*/ 109001 h 1283793"/>
                      <a:gd name="connsiteX9" fmla="*/ 187724 w 1326183"/>
                      <a:gd name="connsiteY9" fmla="*/ 133224 h 1283793"/>
                      <a:gd name="connsiteX10" fmla="*/ 139279 w 1326183"/>
                      <a:gd name="connsiteY10" fmla="*/ 187724 h 1283793"/>
                      <a:gd name="connsiteX11" fmla="*/ 115057 w 1326183"/>
                      <a:gd name="connsiteY11" fmla="*/ 236169 h 1283793"/>
                      <a:gd name="connsiteX12" fmla="*/ 102946 w 1326183"/>
                      <a:gd name="connsiteY12" fmla="*/ 254336 h 1283793"/>
                      <a:gd name="connsiteX13" fmla="*/ 90834 w 1326183"/>
                      <a:gd name="connsiteY13" fmla="*/ 290670 h 1283793"/>
                      <a:gd name="connsiteX14" fmla="*/ 54501 w 1326183"/>
                      <a:gd name="connsiteY14" fmla="*/ 363338 h 1283793"/>
                      <a:gd name="connsiteX15" fmla="*/ 30278 w 1326183"/>
                      <a:gd name="connsiteY15" fmla="*/ 405727 h 1283793"/>
                      <a:gd name="connsiteX16" fmla="*/ 24222 w 1326183"/>
                      <a:gd name="connsiteY16" fmla="*/ 436005 h 1283793"/>
                      <a:gd name="connsiteX17" fmla="*/ 18167 w 1326183"/>
                      <a:gd name="connsiteY17" fmla="*/ 454172 h 1283793"/>
                      <a:gd name="connsiteX18" fmla="*/ 12111 w 1326183"/>
                      <a:gd name="connsiteY18" fmla="*/ 478394 h 1283793"/>
                      <a:gd name="connsiteX19" fmla="*/ 6055 w 1326183"/>
                      <a:gd name="connsiteY19" fmla="*/ 532895 h 1283793"/>
                      <a:gd name="connsiteX20" fmla="*/ 0 w 1326183"/>
                      <a:gd name="connsiteY20" fmla="*/ 557118 h 1283793"/>
                      <a:gd name="connsiteX21" fmla="*/ 6055 w 1326183"/>
                      <a:gd name="connsiteY21" fmla="*/ 660063 h 1283793"/>
                      <a:gd name="connsiteX22" fmla="*/ 12111 w 1326183"/>
                      <a:gd name="connsiteY22" fmla="*/ 678230 h 1283793"/>
                      <a:gd name="connsiteX23" fmla="*/ 24222 w 1326183"/>
                      <a:gd name="connsiteY23" fmla="*/ 726675 h 1283793"/>
                      <a:gd name="connsiteX24" fmla="*/ 36334 w 1326183"/>
                      <a:gd name="connsiteY24" fmla="*/ 769065 h 1283793"/>
                      <a:gd name="connsiteX25" fmla="*/ 42389 w 1326183"/>
                      <a:gd name="connsiteY25" fmla="*/ 787232 h 1283793"/>
                      <a:gd name="connsiteX26" fmla="*/ 54501 w 1326183"/>
                      <a:gd name="connsiteY26" fmla="*/ 878066 h 1283793"/>
                      <a:gd name="connsiteX27" fmla="*/ 66612 w 1326183"/>
                      <a:gd name="connsiteY27" fmla="*/ 1065791 h 1283793"/>
                      <a:gd name="connsiteX28" fmla="*/ 84779 w 1326183"/>
                      <a:gd name="connsiteY28" fmla="*/ 1120291 h 1283793"/>
                      <a:gd name="connsiteX29" fmla="*/ 102946 w 1326183"/>
                      <a:gd name="connsiteY29" fmla="*/ 1138458 h 1283793"/>
                      <a:gd name="connsiteX30" fmla="*/ 115057 w 1326183"/>
                      <a:gd name="connsiteY30" fmla="*/ 1156625 h 1283793"/>
                      <a:gd name="connsiteX31" fmla="*/ 133224 w 1326183"/>
                      <a:gd name="connsiteY31" fmla="*/ 1186903 h 1283793"/>
                      <a:gd name="connsiteX32" fmla="*/ 139279 w 1326183"/>
                      <a:gd name="connsiteY32" fmla="*/ 1205070 h 1283793"/>
                      <a:gd name="connsiteX33" fmla="*/ 169557 w 1326183"/>
                      <a:gd name="connsiteY33" fmla="*/ 1229293 h 1283793"/>
                      <a:gd name="connsiteX34" fmla="*/ 181669 w 1326183"/>
                      <a:gd name="connsiteY34" fmla="*/ 1241404 h 1283793"/>
                      <a:gd name="connsiteX35" fmla="*/ 218003 w 1326183"/>
                      <a:gd name="connsiteY35" fmla="*/ 1265626 h 1283793"/>
                      <a:gd name="connsiteX36" fmla="*/ 248281 w 1326183"/>
                      <a:gd name="connsiteY36" fmla="*/ 1283793 h 1283793"/>
                      <a:gd name="connsiteX37" fmla="*/ 405727 w 1326183"/>
                      <a:gd name="connsiteY37" fmla="*/ 1277738 h 1283793"/>
                      <a:gd name="connsiteX38" fmla="*/ 442061 w 1326183"/>
                      <a:gd name="connsiteY38" fmla="*/ 1271682 h 1283793"/>
                      <a:gd name="connsiteX39" fmla="*/ 478395 w 1326183"/>
                      <a:gd name="connsiteY39" fmla="*/ 1247459 h 1283793"/>
                      <a:gd name="connsiteX40" fmla="*/ 496561 w 1326183"/>
                      <a:gd name="connsiteY40" fmla="*/ 1241404 h 1283793"/>
                      <a:gd name="connsiteX41" fmla="*/ 538951 w 1326183"/>
                      <a:gd name="connsiteY41" fmla="*/ 1229293 h 1283793"/>
                      <a:gd name="connsiteX42" fmla="*/ 569229 w 1326183"/>
                      <a:gd name="connsiteY42" fmla="*/ 1199014 h 1283793"/>
                      <a:gd name="connsiteX43" fmla="*/ 587396 w 1326183"/>
                      <a:gd name="connsiteY43" fmla="*/ 1180847 h 1283793"/>
                      <a:gd name="connsiteX44" fmla="*/ 605563 w 1326183"/>
                      <a:gd name="connsiteY44" fmla="*/ 1168736 h 1283793"/>
                      <a:gd name="connsiteX45" fmla="*/ 647952 w 1326183"/>
                      <a:gd name="connsiteY45" fmla="*/ 1144514 h 1283793"/>
                      <a:gd name="connsiteX46" fmla="*/ 660063 w 1326183"/>
                      <a:gd name="connsiteY46" fmla="*/ 1126347 h 1283793"/>
                      <a:gd name="connsiteX47" fmla="*/ 672175 w 1326183"/>
                      <a:gd name="connsiteY47" fmla="*/ 1114236 h 1283793"/>
                      <a:gd name="connsiteX48" fmla="*/ 684286 w 1326183"/>
                      <a:gd name="connsiteY48" fmla="*/ 1090013 h 1283793"/>
                      <a:gd name="connsiteX49" fmla="*/ 702453 w 1326183"/>
                      <a:gd name="connsiteY49" fmla="*/ 1071846 h 1283793"/>
                      <a:gd name="connsiteX50" fmla="*/ 726675 w 1326183"/>
                      <a:gd name="connsiteY50" fmla="*/ 1029457 h 1283793"/>
                      <a:gd name="connsiteX51" fmla="*/ 750898 w 1326183"/>
                      <a:gd name="connsiteY51" fmla="*/ 987067 h 1283793"/>
                      <a:gd name="connsiteX52" fmla="*/ 763009 w 1326183"/>
                      <a:gd name="connsiteY52" fmla="*/ 950734 h 1283793"/>
                      <a:gd name="connsiteX53" fmla="*/ 769065 w 1326183"/>
                      <a:gd name="connsiteY53" fmla="*/ 926511 h 1283793"/>
                      <a:gd name="connsiteX54" fmla="*/ 781176 w 1326183"/>
                      <a:gd name="connsiteY54" fmla="*/ 908344 h 1283793"/>
                      <a:gd name="connsiteX55" fmla="*/ 793287 w 1326183"/>
                      <a:gd name="connsiteY55" fmla="*/ 872010 h 1283793"/>
                      <a:gd name="connsiteX56" fmla="*/ 841732 w 1326183"/>
                      <a:gd name="connsiteY56" fmla="*/ 787232 h 1283793"/>
                      <a:gd name="connsiteX57" fmla="*/ 865955 w 1326183"/>
                      <a:gd name="connsiteY57" fmla="*/ 756953 h 1283793"/>
                      <a:gd name="connsiteX58" fmla="*/ 878066 w 1326183"/>
                      <a:gd name="connsiteY58" fmla="*/ 720620 h 1283793"/>
                      <a:gd name="connsiteX59" fmla="*/ 914400 w 1326183"/>
                      <a:gd name="connsiteY59" fmla="*/ 678230 h 1283793"/>
                      <a:gd name="connsiteX60" fmla="*/ 932567 w 1326183"/>
                      <a:gd name="connsiteY60" fmla="*/ 660063 h 1283793"/>
                      <a:gd name="connsiteX61" fmla="*/ 968901 w 1326183"/>
                      <a:gd name="connsiteY61" fmla="*/ 635841 h 1283793"/>
                      <a:gd name="connsiteX62" fmla="*/ 987067 w 1326183"/>
                      <a:gd name="connsiteY62" fmla="*/ 623730 h 1283793"/>
                      <a:gd name="connsiteX63" fmla="*/ 999179 w 1326183"/>
                      <a:gd name="connsiteY63" fmla="*/ 611618 h 1283793"/>
                      <a:gd name="connsiteX64" fmla="*/ 1017346 w 1326183"/>
                      <a:gd name="connsiteY64" fmla="*/ 605563 h 1283793"/>
                      <a:gd name="connsiteX65" fmla="*/ 1047624 w 1326183"/>
                      <a:gd name="connsiteY65" fmla="*/ 587396 h 1283793"/>
                      <a:gd name="connsiteX66" fmla="*/ 1083957 w 1326183"/>
                      <a:gd name="connsiteY66" fmla="*/ 563173 h 1283793"/>
                      <a:gd name="connsiteX67" fmla="*/ 1096069 w 1326183"/>
                      <a:gd name="connsiteY67" fmla="*/ 551062 h 1283793"/>
                      <a:gd name="connsiteX68" fmla="*/ 1132403 w 1326183"/>
                      <a:gd name="connsiteY68" fmla="*/ 526840 h 1283793"/>
                      <a:gd name="connsiteX69" fmla="*/ 1144514 w 1326183"/>
                      <a:gd name="connsiteY69" fmla="*/ 514728 h 1283793"/>
                      <a:gd name="connsiteX70" fmla="*/ 1162681 w 1326183"/>
                      <a:gd name="connsiteY70" fmla="*/ 502617 h 1283793"/>
                      <a:gd name="connsiteX71" fmla="*/ 1211126 w 1326183"/>
                      <a:gd name="connsiteY71" fmla="*/ 460228 h 1283793"/>
                      <a:gd name="connsiteX72" fmla="*/ 1217181 w 1326183"/>
                      <a:gd name="connsiteY72" fmla="*/ 442061 h 1283793"/>
                      <a:gd name="connsiteX73" fmla="*/ 1247459 w 1326183"/>
                      <a:gd name="connsiteY73" fmla="*/ 411783 h 1283793"/>
                      <a:gd name="connsiteX74" fmla="*/ 1259571 w 1326183"/>
                      <a:gd name="connsiteY74" fmla="*/ 393616 h 1283793"/>
                      <a:gd name="connsiteX75" fmla="*/ 1289849 w 1326183"/>
                      <a:gd name="connsiteY75" fmla="*/ 339115 h 1283793"/>
                      <a:gd name="connsiteX76" fmla="*/ 1301960 w 1326183"/>
                      <a:gd name="connsiteY76" fmla="*/ 302781 h 1283793"/>
                      <a:gd name="connsiteX77" fmla="*/ 1314071 w 1326183"/>
                      <a:gd name="connsiteY77" fmla="*/ 284614 h 1283793"/>
                      <a:gd name="connsiteX78" fmla="*/ 1326183 w 1326183"/>
                      <a:gd name="connsiteY78" fmla="*/ 248281 h 1283793"/>
                      <a:gd name="connsiteX79" fmla="*/ 1320127 w 1326183"/>
                      <a:gd name="connsiteY79" fmla="*/ 187724 h 1283793"/>
                      <a:gd name="connsiteX80" fmla="*/ 1308016 w 1326183"/>
                      <a:gd name="connsiteY80" fmla="*/ 169557 h 1283793"/>
                      <a:gd name="connsiteX81" fmla="*/ 1301960 w 1326183"/>
                      <a:gd name="connsiteY81" fmla="*/ 151391 h 1283793"/>
                      <a:gd name="connsiteX82" fmla="*/ 1289849 w 1326183"/>
                      <a:gd name="connsiteY82" fmla="*/ 139279 h 1283793"/>
                      <a:gd name="connsiteX83" fmla="*/ 1277738 w 1326183"/>
                      <a:gd name="connsiteY83" fmla="*/ 121112 h 1283793"/>
                      <a:gd name="connsiteX84" fmla="*/ 1259571 w 1326183"/>
                      <a:gd name="connsiteY84" fmla="*/ 109001 h 1283793"/>
                      <a:gd name="connsiteX85" fmla="*/ 1223237 w 1326183"/>
                      <a:gd name="connsiteY85" fmla="*/ 84779 h 1283793"/>
                      <a:gd name="connsiteX86" fmla="*/ 1192959 w 1326183"/>
                      <a:gd name="connsiteY86" fmla="*/ 60556 h 1283793"/>
                      <a:gd name="connsiteX87" fmla="*/ 1156625 w 1326183"/>
                      <a:gd name="connsiteY87" fmla="*/ 48445 h 1283793"/>
                      <a:gd name="connsiteX88" fmla="*/ 1090013 w 1326183"/>
                      <a:gd name="connsiteY88" fmla="*/ 30278 h 1283793"/>
                      <a:gd name="connsiteX89" fmla="*/ 1005234 w 1326183"/>
                      <a:gd name="connsiteY89" fmla="*/ 18167 h 1283793"/>
                      <a:gd name="connsiteX90" fmla="*/ 968901 w 1326183"/>
                      <a:gd name="connsiteY90" fmla="*/ 12111 h 1283793"/>
                      <a:gd name="connsiteX91" fmla="*/ 908344 w 1326183"/>
                      <a:gd name="connsiteY91" fmla="*/ 0 h 1283793"/>
                      <a:gd name="connsiteX92" fmla="*/ 872010 w 1326183"/>
                      <a:gd name="connsiteY92" fmla="*/ 12111 h 1283793"/>
                      <a:gd name="connsiteX93" fmla="*/ 853844 w 1326183"/>
                      <a:gd name="connsiteY93" fmla="*/ 18167 h 1283793"/>
                      <a:gd name="connsiteX94" fmla="*/ 829621 w 1326183"/>
                      <a:gd name="connsiteY94" fmla="*/ 24222 h 1283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1326183" h="1283793" extrusionOk="0">
                        <a:moveTo>
                          <a:pt x="829621" y="24222"/>
                        </a:moveTo>
                        <a:cubicBezTo>
                          <a:pt x="700504" y="28071"/>
                          <a:pt x="889282" y="18725"/>
                          <a:pt x="666119" y="36334"/>
                        </a:cubicBezTo>
                        <a:cubicBezTo>
                          <a:pt x="646342" y="38467"/>
                          <a:pt x="625269" y="45686"/>
                          <a:pt x="605563" y="48445"/>
                        </a:cubicBezTo>
                        <a:cubicBezTo>
                          <a:pt x="580223" y="52956"/>
                          <a:pt x="556449" y="56177"/>
                          <a:pt x="532895" y="54500"/>
                        </a:cubicBezTo>
                        <a:cubicBezTo>
                          <a:pt x="505132" y="56599"/>
                          <a:pt x="486214" y="63940"/>
                          <a:pt x="460228" y="66612"/>
                        </a:cubicBezTo>
                        <a:cubicBezTo>
                          <a:pt x="444684" y="69500"/>
                          <a:pt x="423935" y="69501"/>
                          <a:pt x="405727" y="72667"/>
                        </a:cubicBezTo>
                        <a:cubicBezTo>
                          <a:pt x="222901" y="98926"/>
                          <a:pt x="429157" y="85596"/>
                          <a:pt x="296726" y="90834"/>
                        </a:cubicBezTo>
                        <a:cubicBezTo>
                          <a:pt x="284401" y="92826"/>
                          <a:pt x="271395" y="101770"/>
                          <a:pt x="260392" y="102945"/>
                        </a:cubicBezTo>
                        <a:cubicBezTo>
                          <a:pt x="249767" y="106644"/>
                          <a:pt x="237034" y="104673"/>
                          <a:pt x="224058" y="109001"/>
                        </a:cubicBezTo>
                        <a:cubicBezTo>
                          <a:pt x="208429" y="114245"/>
                          <a:pt x="198521" y="123343"/>
                          <a:pt x="187724" y="133224"/>
                        </a:cubicBezTo>
                        <a:cubicBezTo>
                          <a:pt x="167737" y="156055"/>
                          <a:pt x="152568" y="167293"/>
                          <a:pt x="139279" y="187724"/>
                        </a:cubicBezTo>
                        <a:cubicBezTo>
                          <a:pt x="132011" y="205695"/>
                          <a:pt x="125776" y="222010"/>
                          <a:pt x="115057" y="236169"/>
                        </a:cubicBezTo>
                        <a:cubicBezTo>
                          <a:pt x="111705" y="241626"/>
                          <a:pt x="106183" y="246363"/>
                          <a:pt x="102946" y="254336"/>
                        </a:cubicBezTo>
                        <a:cubicBezTo>
                          <a:pt x="95764" y="266330"/>
                          <a:pt x="94377" y="277871"/>
                          <a:pt x="90834" y="290670"/>
                        </a:cubicBezTo>
                        <a:cubicBezTo>
                          <a:pt x="78875" y="315350"/>
                          <a:pt x="68008" y="337714"/>
                          <a:pt x="54501" y="363338"/>
                        </a:cubicBezTo>
                        <a:cubicBezTo>
                          <a:pt x="37447" y="388128"/>
                          <a:pt x="45365" y="375157"/>
                          <a:pt x="30278" y="405727"/>
                        </a:cubicBezTo>
                        <a:cubicBezTo>
                          <a:pt x="27456" y="417255"/>
                          <a:pt x="26942" y="426186"/>
                          <a:pt x="24222" y="436005"/>
                        </a:cubicBezTo>
                        <a:cubicBezTo>
                          <a:pt x="22653" y="442692"/>
                          <a:pt x="20715" y="447563"/>
                          <a:pt x="18167" y="454172"/>
                        </a:cubicBezTo>
                        <a:cubicBezTo>
                          <a:pt x="15570" y="462667"/>
                          <a:pt x="12721" y="470395"/>
                          <a:pt x="12111" y="478394"/>
                        </a:cubicBezTo>
                        <a:cubicBezTo>
                          <a:pt x="11458" y="499265"/>
                          <a:pt x="6156" y="516241"/>
                          <a:pt x="6055" y="532895"/>
                        </a:cubicBezTo>
                        <a:cubicBezTo>
                          <a:pt x="5061" y="539572"/>
                          <a:pt x="-519" y="548766"/>
                          <a:pt x="0" y="557118"/>
                        </a:cubicBezTo>
                        <a:cubicBezTo>
                          <a:pt x="3233" y="594275"/>
                          <a:pt x="1090" y="630523"/>
                          <a:pt x="6055" y="660063"/>
                        </a:cubicBezTo>
                        <a:cubicBezTo>
                          <a:pt x="6137" y="667525"/>
                          <a:pt x="10016" y="671521"/>
                          <a:pt x="12111" y="678230"/>
                        </a:cubicBezTo>
                        <a:cubicBezTo>
                          <a:pt x="17333" y="694553"/>
                          <a:pt x="18815" y="707920"/>
                          <a:pt x="24222" y="726675"/>
                        </a:cubicBezTo>
                        <a:cubicBezTo>
                          <a:pt x="44488" y="773837"/>
                          <a:pt x="15597" y="717079"/>
                          <a:pt x="36334" y="769065"/>
                        </a:cubicBezTo>
                        <a:cubicBezTo>
                          <a:pt x="37904" y="775775"/>
                          <a:pt x="40508" y="779991"/>
                          <a:pt x="42389" y="787232"/>
                        </a:cubicBezTo>
                        <a:cubicBezTo>
                          <a:pt x="53156" y="818878"/>
                          <a:pt x="51599" y="838686"/>
                          <a:pt x="54501" y="878066"/>
                        </a:cubicBezTo>
                        <a:cubicBezTo>
                          <a:pt x="58155" y="1123631"/>
                          <a:pt x="49692" y="974336"/>
                          <a:pt x="66612" y="1065791"/>
                        </a:cubicBezTo>
                        <a:cubicBezTo>
                          <a:pt x="71826" y="1090197"/>
                          <a:pt x="70802" y="1101526"/>
                          <a:pt x="84779" y="1120291"/>
                        </a:cubicBezTo>
                        <a:cubicBezTo>
                          <a:pt x="91291" y="1126956"/>
                          <a:pt x="97036" y="1133477"/>
                          <a:pt x="102946" y="1138458"/>
                        </a:cubicBezTo>
                        <a:cubicBezTo>
                          <a:pt x="108707" y="1144365"/>
                          <a:pt x="110712" y="1149563"/>
                          <a:pt x="115057" y="1156625"/>
                        </a:cubicBezTo>
                        <a:cubicBezTo>
                          <a:pt x="138047" y="1208275"/>
                          <a:pt x="109271" y="1146361"/>
                          <a:pt x="133224" y="1186903"/>
                        </a:cubicBezTo>
                        <a:cubicBezTo>
                          <a:pt x="137067" y="1192912"/>
                          <a:pt x="136073" y="1199787"/>
                          <a:pt x="139279" y="1205070"/>
                        </a:cubicBezTo>
                        <a:cubicBezTo>
                          <a:pt x="146568" y="1216850"/>
                          <a:pt x="159558" y="1221033"/>
                          <a:pt x="169557" y="1229293"/>
                        </a:cubicBezTo>
                        <a:cubicBezTo>
                          <a:pt x="173795" y="1233079"/>
                          <a:pt x="177894" y="1238156"/>
                          <a:pt x="181669" y="1241404"/>
                        </a:cubicBezTo>
                        <a:cubicBezTo>
                          <a:pt x="194165" y="1249228"/>
                          <a:pt x="207053" y="1254157"/>
                          <a:pt x="218003" y="1265626"/>
                        </a:cubicBezTo>
                        <a:cubicBezTo>
                          <a:pt x="233480" y="1282785"/>
                          <a:pt x="224712" y="1276137"/>
                          <a:pt x="248281" y="1283793"/>
                        </a:cubicBezTo>
                        <a:cubicBezTo>
                          <a:pt x="296823" y="1277267"/>
                          <a:pt x="355310" y="1278848"/>
                          <a:pt x="405727" y="1277738"/>
                        </a:cubicBezTo>
                        <a:cubicBezTo>
                          <a:pt x="418873" y="1278068"/>
                          <a:pt x="432425" y="1276696"/>
                          <a:pt x="442061" y="1271682"/>
                        </a:cubicBezTo>
                        <a:cubicBezTo>
                          <a:pt x="454238" y="1266544"/>
                          <a:pt x="464551" y="1250856"/>
                          <a:pt x="478395" y="1247459"/>
                        </a:cubicBezTo>
                        <a:cubicBezTo>
                          <a:pt x="484513" y="1244807"/>
                          <a:pt x="490677" y="1242408"/>
                          <a:pt x="496561" y="1241404"/>
                        </a:cubicBezTo>
                        <a:cubicBezTo>
                          <a:pt x="549041" y="1226253"/>
                          <a:pt x="496440" y="1242173"/>
                          <a:pt x="538951" y="1229293"/>
                        </a:cubicBezTo>
                        <a:cubicBezTo>
                          <a:pt x="545683" y="1220323"/>
                          <a:pt x="552500" y="1212479"/>
                          <a:pt x="569229" y="1199014"/>
                        </a:cubicBezTo>
                        <a:cubicBezTo>
                          <a:pt x="575694" y="1191375"/>
                          <a:pt x="580584" y="1184419"/>
                          <a:pt x="587396" y="1180847"/>
                        </a:cubicBezTo>
                        <a:cubicBezTo>
                          <a:pt x="593251" y="1177810"/>
                          <a:pt x="598832" y="1171906"/>
                          <a:pt x="605563" y="1168736"/>
                        </a:cubicBezTo>
                        <a:cubicBezTo>
                          <a:pt x="661645" y="1139857"/>
                          <a:pt x="593514" y="1176866"/>
                          <a:pt x="647952" y="1144514"/>
                        </a:cubicBezTo>
                        <a:cubicBezTo>
                          <a:pt x="651028" y="1138795"/>
                          <a:pt x="655501" y="1131257"/>
                          <a:pt x="660063" y="1126347"/>
                        </a:cubicBezTo>
                        <a:cubicBezTo>
                          <a:pt x="663153" y="1122066"/>
                          <a:pt x="668957" y="1119753"/>
                          <a:pt x="672175" y="1114236"/>
                        </a:cubicBezTo>
                        <a:cubicBezTo>
                          <a:pt x="676059" y="1105741"/>
                          <a:pt x="680085" y="1097454"/>
                          <a:pt x="684286" y="1090013"/>
                        </a:cubicBezTo>
                        <a:cubicBezTo>
                          <a:pt x="688953" y="1083014"/>
                          <a:pt x="696106" y="1078803"/>
                          <a:pt x="702453" y="1071846"/>
                        </a:cubicBezTo>
                        <a:cubicBezTo>
                          <a:pt x="715679" y="1055535"/>
                          <a:pt x="715988" y="1047258"/>
                          <a:pt x="726675" y="1029457"/>
                        </a:cubicBezTo>
                        <a:cubicBezTo>
                          <a:pt x="740680" y="1004781"/>
                          <a:pt x="738625" y="1017751"/>
                          <a:pt x="750898" y="987067"/>
                        </a:cubicBezTo>
                        <a:cubicBezTo>
                          <a:pt x="755135" y="975335"/>
                          <a:pt x="759785" y="964179"/>
                          <a:pt x="763009" y="950734"/>
                        </a:cubicBezTo>
                        <a:cubicBezTo>
                          <a:pt x="765078" y="942706"/>
                          <a:pt x="765750" y="933237"/>
                          <a:pt x="769065" y="926511"/>
                        </a:cubicBezTo>
                        <a:cubicBezTo>
                          <a:pt x="772392" y="918942"/>
                          <a:pt x="779211" y="913965"/>
                          <a:pt x="781176" y="908344"/>
                        </a:cubicBezTo>
                        <a:cubicBezTo>
                          <a:pt x="787479" y="895908"/>
                          <a:pt x="789784" y="882454"/>
                          <a:pt x="793287" y="872010"/>
                        </a:cubicBezTo>
                        <a:cubicBezTo>
                          <a:pt x="811897" y="829965"/>
                          <a:pt x="818409" y="822781"/>
                          <a:pt x="841732" y="787232"/>
                        </a:cubicBezTo>
                        <a:cubicBezTo>
                          <a:pt x="857464" y="764344"/>
                          <a:pt x="848586" y="772806"/>
                          <a:pt x="865955" y="756953"/>
                        </a:cubicBezTo>
                        <a:cubicBezTo>
                          <a:pt x="869357" y="744912"/>
                          <a:pt x="872563" y="733166"/>
                          <a:pt x="878066" y="720620"/>
                        </a:cubicBezTo>
                        <a:cubicBezTo>
                          <a:pt x="895350" y="695781"/>
                          <a:pt x="887555" y="706713"/>
                          <a:pt x="914400" y="678230"/>
                        </a:cubicBezTo>
                        <a:cubicBezTo>
                          <a:pt x="920670" y="671660"/>
                          <a:pt x="925732" y="664941"/>
                          <a:pt x="932567" y="660063"/>
                        </a:cubicBezTo>
                        <a:cubicBezTo>
                          <a:pt x="944176" y="649977"/>
                          <a:pt x="952783" y="650735"/>
                          <a:pt x="968901" y="635841"/>
                        </a:cubicBezTo>
                        <a:cubicBezTo>
                          <a:pt x="975721" y="631941"/>
                          <a:pt x="981993" y="629796"/>
                          <a:pt x="987067" y="623730"/>
                        </a:cubicBezTo>
                        <a:cubicBezTo>
                          <a:pt x="990524" y="619475"/>
                          <a:pt x="995180" y="614497"/>
                          <a:pt x="999179" y="611618"/>
                        </a:cubicBezTo>
                        <a:cubicBezTo>
                          <a:pt x="1004637" y="607651"/>
                          <a:pt x="1012002" y="607065"/>
                          <a:pt x="1017346" y="605563"/>
                        </a:cubicBezTo>
                        <a:cubicBezTo>
                          <a:pt x="1047042" y="583459"/>
                          <a:pt x="1019151" y="606899"/>
                          <a:pt x="1047624" y="587396"/>
                        </a:cubicBezTo>
                        <a:cubicBezTo>
                          <a:pt x="1061836" y="578801"/>
                          <a:pt x="1074015" y="572643"/>
                          <a:pt x="1083957" y="563173"/>
                        </a:cubicBezTo>
                        <a:cubicBezTo>
                          <a:pt x="1088751" y="559478"/>
                          <a:pt x="1091568" y="554430"/>
                          <a:pt x="1096069" y="551062"/>
                        </a:cubicBezTo>
                        <a:cubicBezTo>
                          <a:pt x="1109516" y="542963"/>
                          <a:pt x="1122403" y="535398"/>
                          <a:pt x="1132403" y="526840"/>
                        </a:cubicBezTo>
                        <a:cubicBezTo>
                          <a:pt x="1136134" y="522127"/>
                          <a:pt x="1140149" y="518994"/>
                          <a:pt x="1144514" y="514728"/>
                        </a:cubicBezTo>
                        <a:cubicBezTo>
                          <a:pt x="1149903" y="510111"/>
                          <a:pt x="1157484" y="506383"/>
                          <a:pt x="1162681" y="502617"/>
                        </a:cubicBezTo>
                        <a:cubicBezTo>
                          <a:pt x="1201034" y="452240"/>
                          <a:pt x="1158780" y="490554"/>
                          <a:pt x="1211126" y="460228"/>
                        </a:cubicBezTo>
                        <a:cubicBezTo>
                          <a:pt x="1213353" y="454297"/>
                          <a:pt x="1213980" y="447077"/>
                          <a:pt x="1217181" y="442061"/>
                        </a:cubicBezTo>
                        <a:cubicBezTo>
                          <a:pt x="1227639" y="431464"/>
                          <a:pt x="1240844" y="424501"/>
                          <a:pt x="1247459" y="411783"/>
                        </a:cubicBezTo>
                        <a:cubicBezTo>
                          <a:pt x="1249797" y="405456"/>
                          <a:pt x="1256336" y="399073"/>
                          <a:pt x="1259571" y="393616"/>
                        </a:cubicBezTo>
                        <a:cubicBezTo>
                          <a:pt x="1271959" y="348017"/>
                          <a:pt x="1261356" y="364249"/>
                          <a:pt x="1289849" y="339115"/>
                        </a:cubicBezTo>
                        <a:cubicBezTo>
                          <a:pt x="1293660" y="328669"/>
                          <a:pt x="1296112" y="314428"/>
                          <a:pt x="1301960" y="302781"/>
                        </a:cubicBezTo>
                        <a:cubicBezTo>
                          <a:pt x="1306022" y="296617"/>
                          <a:pt x="1311804" y="290024"/>
                          <a:pt x="1314071" y="284614"/>
                        </a:cubicBezTo>
                        <a:cubicBezTo>
                          <a:pt x="1319257" y="272948"/>
                          <a:pt x="1326183" y="248281"/>
                          <a:pt x="1326183" y="248281"/>
                        </a:cubicBezTo>
                        <a:cubicBezTo>
                          <a:pt x="1322630" y="230811"/>
                          <a:pt x="1326176" y="207765"/>
                          <a:pt x="1320127" y="187724"/>
                        </a:cubicBezTo>
                        <a:cubicBezTo>
                          <a:pt x="1318896" y="180437"/>
                          <a:pt x="1310835" y="175431"/>
                          <a:pt x="1308016" y="169557"/>
                        </a:cubicBezTo>
                        <a:cubicBezTo>
                          <a:pt x="1304862" y="164579"/>
                          <a:pt x="1305410" y="157074"/>
                          <a:pt x="1301960" y="151391"/>
                        </a:cubicBezTo>
                        <a:cubicBezTo>
                          <a:pt x="1298022" y="146627"/>
                          <a:pt x="1293488" y="144603"/>
                          <a:pt x="1289849" y="139279"/>
                        </a:cubicBezTo>
                        <a:cubicBezTo>
                          <a:pt x="1284955" y="133657"/>
                          <a:pt x="1282586" y="127489"/>
                          <a:pt x="1277738" y="121112"/>
                        </a:cubicBezTo>
                        <a:cubicBezTo>
                          <a:pt x="1271474" y="115700"/>
                          <a:pt x="1265098" y="113635"/>
                          <a:pt x="1259571" y="109001"/>
                        </a:cubicBezTo>
                        <a:cubicBezTo>
                          <a:pt x="1229262" y="82601"/>
                          <a:pt x="1269441" y="107650"/>
                          <a:pt x="1223237" y="84779"/>
                        </a:cubicBezTo>
                        <a:cubicBezTo>
                          <a:pt x="1213210" y="74883"/>
                          <a:pt x="1206758" y="66798"/>
                          <a:pt x="1192959" y="60556"/>
                        </a:cubicBezTo>
                        <a:cubicBezTo>
                          <a:pt x="1182303" y="54873"/>
                          <a:pt x="1168620" y="53762"/>
                          <a:pt x="1156625" y="48445"/>
                        </a:cubicBezTo>
                        <a:cubicBezTo>
                          <a:pt x="1134687" y="41390"/>
                          <a:pt x="1115969" y="31688"/>
                          <a:pt x="1090013" y="30278"/>
                        </a:cubicBezTo>
                        <a:cubicBezTo>
                          <a:pt x="1060485" y="26698"/>
                          <a:pt x="1035686" y="23336"/>
                          <a:pt x="1005234" y="18167"/>
                        </a:cubicBezTo>
                        <a:cubicBezTo>
                          <a:pt x="993831" y="16648"/>
                          <a:pt x="981423" y="13996"/>
                          <a:pt x="968901" y="12111"/>
                        </a:cubicBezTo>
                        <a:cubicBezTo>
                          <a:pt x="948668" y="8318"/>
                          <a:pt x="908345" y="0"/>
                          <a:pt x="908344" y="0"/>
                        </a:cubicBezTo>
                        <a:cubicBezTo>
                          <a:pt x="895370" y="1054"/>
                          <a:pt x="886226" y="4507"/>
                          <a:pt x="872010" y="12111"/>
                        </a:cubicBezTo>
                        <a:cubicBezTo>
                          <a:pt x="867050" y="14072"/>
                          <a:pt x="860570" y="17348"/>
                          <a:pt x="853844" y="18167"/>
                        </a:cubicBezTo>
                        <a:cubicBezTo>
                          <a:pt x="844647" y="21533"/>
                          <a:pt x="833963" y="23071"/>
                          <a:pt x="829621" y="24222"/>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623830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title"/>
          </p:nvPr>
        </p:nvSpPr>
        <p:spPr>
          <a:xfrm>
            <a:off x="457200" y="76200"/>
            <a:ext cx="8686800" cy="987552"/>
          </a:xfrm>
          <a:noFill/>
          <a:ln>
            <a:noFill/>
          </a:ln>
        </p:spPr>
        <p:txBody>
          <a:bodyPr>
            <a:normAutofit/>
          </a:bodyPr>
          <a:lstStyle/>
          <a:p>
            <a:r>
              <a:rPr lang="en-US">
                <a:solidFill>
                  <a:srgbClr val="FBC802"/>
                </a:solidFill>
              </a:rPr>
              <a:t>Information modalities in Graphs</a:t>
            </a:r>
            <a:endParaRPr lang="en-US"/>
          </a:p>
        </p:txBody>
      </p:sp>
      <p:sp>
        <p:nvSpPr>
          <p:cNvPr id="2" name="Footer Placeholder 1"/>
          <p:cNvSpPr>
            <a:spLocks noGrp="1"/>
          </p:cNvSpPr>
          <p:nvPr>
            <p:ph type="ftr" sz="quarter" idx="11"/>
          </p:nvPr>
        </p:nvSpPr>
        <p:spPr/>
        <p:txBody>
          <a:bodyPr/>
          <a:lstStyle/>
          <a:p>
            <a:r>
              <a:rPr lang="en-US"/>
              <a:t>Jure Leskovec, Stanford CS224W: Machine Learning with Graphs</a:t>
            </a:r>
          </a:p>
        </p:txBody>
      </p:sp>
      <p:sp>
        <p:nvSpPr>
          <p:cNvPr id="6" name="Slide Number Placeholder 5"/>
          <p:cNvSpPr>
            <a:spLocks noGrp="1"/>
          </p:cNvSpPr>
          <p:nvPr>
            <p:ph type="sldNum" sz="quarter" idx="12"/>
          </p:nvPr>
        </p:nvSpPr>
        <p:spPr>
          <a:noFill/>
          <a:ln>
            <a:noFill/>
          </a:ln>
        </p:spPr>
        <p:style>
          <a:lnRef idx="2">
            <a:schemeClr val="dk1">
              <a:shade val="50000"/>
            </a:schemeClr>
          </a:lnRef>
          <a:fillRef idx="1">
            <a:schemeClr val="dk1"/>
          </a:fillRef>
          <a:effectRef idx="0">
            <a:schemeClr val="dk1"/>
          </a:effectRef>
          <a:fontRef idx="minor">
            <a:schemeClr val="lt1"/>
          </a:fontRef>
        </p:style>
        <p:txBody>
          <a:bodyPr/>
          <a:lstStyle/>
          <a:p>
            <a:fld id="{19B12225-5612-419B-A8D5-4B8EEE4C217E}" type="slidenum">
              <a:rPr lang="en-US" smtClean="0">
                <a:solidFill>
                  <a:schemeClr val="tx1"/>
                </a:solidFill>
                <a:latin typeface="Helvetica Neue Light" charset="0"/>
                <a:ea typeface="Helvetica Neue Light" charset="0"/>
                <a:cs typeface="Helvetica Neue Light" charset="0"/>
              </a:rPr>
              <a:pPr/>
              <a:t>5</a:t>
            </a:fld>
            <a:endParaRPr lang="en-US">
              <a:solidFill>
                <a:schemeClr val="tx1"/>
              </a:solidFill>
              <a:latin typeface="Helvetica Neue Light" charset="0"/>
              <a:ea typeface="Helvetica Neue Light" charset="0"/>
              <a:cs typeface="Helvetica Neue Light" charset="0"/>
            </a:endParaRPr>
          </a:p>
        </p:txBody>
      </p:sp>
      <p:sp>
        <p:nvSpPr>
          <p:cNvPr id="18" name="Rectangle 17"/>
          <p:cNvSpPr/>
          <p:nvPr/>
        </p:nvSpPr>
        <p:spPr>
          <a:xfrm>
            <a:off x="2948440" y="4175736"/>
            <a:ext cx="605521" cy="447624"/>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2400"/>
          </a:p>
        </p:txBody>
      </p:sp>
      <p:sp>
        <p:nvSpPr>
          <p:cNvPr id="4" name="Date Placeholder 3">
            <a:extLst>
              <a:ext uri="{FF2B5EF4-FFF2-40B4-BE49-F238E27FC236}">
                <a16:creationId xmlns:a16="http://schemas.microsoft.com/office/drawing/2014/main" id="{FB5C6A9C-81FA-7E4C-9AAE-141DEE1EE10B}"/>
              </a:ext>
            </a:extLst>
          </p:cNvPr>
          <p:cNvSpPr>
            <a:spLocks noGrp="1"/>
          </p:cNvSpPr>
          <p:nvPr>
            <p:ph type="dt" sz="half" idx="10"/>
          </p:nvPr>
        </p:nvSpPr>
        <p:spPr/>
        <p:txBody>
          <a:bodyPr/>
          <a:lstStyle/>
          <a:p>
            <a:fld id="{91CE7342-0DC4-AB45-B19F-3BD35A4EB56D}" type="datetime1">
              <a:rPr lang="en-US" smtClean="0"/>
              <a:t>10/10/2024</a:t>
            </a:fld>
            <a:endParaRPr lang="en-US"/>
          </a:p>
        </p:txBody>
      </p:sp>
      <p:grpSp>
        <p:nvGrpSpPr>
          <p:cNvPr id="22" name="Group 21">
            <a:extLst>
              <a:ext uri="{FF2B5EF4-FFF2-40B4-BE49-F238E27FC236}">
                <a16:creationId xmlns:a16="http://schemas.microsoft.com/office/drawing/2014/main" id="{A5878BC0-9D22-7FC2-6FFF-05892672A75C}"/>
              </a:ext>
            </a:extLst>
          </p:cNvPr>
          <p:cNvGrpSpPr/>
          <p:nvPr/>
        </p:nvGrpSpPr>
        <p:grpSpPr>
          <a:xfrm>
            <a:off x="987718" y="1536026"/>
            <a:ext cx="2743200" cy="2522044"/>
            <a:chOff x="458326" y="1536026"/>
            <a:chExt cx="2743200" cy="2522044"/>
          </a:xfrm>
        </p:grpSpPr>
        <p:pic>
          <p:nvPicPr>
            <p:cNvPr id="5" name="Picture 15" descr="A picture containing hanging, table, scale, different&#10;&#10;Description automatically generated">
              <a:extLst>
                <a:ext uri="{FF2B5EF4-FFF2-40B4-BE49-F238E27FC236}">
                  <a16:creationId xmlns:a16="http://schemas.microsoft.com/office/drawing/2014/main" id="{7CCE7120-0698-4242-8FC5-7D74BBD1773D}"/>
                </a:ext>
              </a:extLst>
            </p:cNvPr>
            <p:cNvPicPr>
              <a:picLocks noChangeAspect="1"/>
            </p:cNvPicPr>
            <p:nvPr/>
          </p:nvPicPr>
          <p:blipFill>
            <a:blip r:embed="rId3"/>
            <a:stretch>
              <a:fillRect/>
            </a:stretch>
          </p:blipFill>
          <p:spPr>
            <a:xfrm>
              <a:off x="458326" y="1536026"/>
              <a:ext cx="2743200" cy="1860302"/>
            </a:xfrm>
            <a:prstGeom prst="rect">
              <a:avLst/>
            </a:prstGeom>
          </p:spPr>
        </p:pic>
        <p:sp>
          <p:nvSpPr>
            <p:cNvPr id="12" name="Text Box 9">
              <a:extLst>
                <a:ext uri="{FF2B5EF4-FFF2-40B4-BE49-F238E27FC236}">
                  <a16:creationId xmlns:a16="http://schemas.microsoft.com/office/drawing/2014/main" id="{CE4E951B-EF31-4F63-82BF-B011052F3D5B}"/>
                </a:ext>
              </a:extLst>
            </p:cNvPr>
            <p:cNvSpPr txBox="1">
              <a:spLocks noChangeArrowheads="1"/>
            </p:cNvSpPr>
            <p:nvPr/>
          </p:nvSpPr>
          <p:spPr bwMode="auto">
            <a:xfrm>
              <a:off x="690215" y="3596405"/>
              <a:ext cx="2227661" cy="461665"/>
            </a:xfrm>
            <a:prstGeom prst="rect">
              <a:avLst/>
            </a:prstGeom>
            <a:noFill/>
            <a:ln>
              <a:noFill/>
              <a:headEnd/>
              <a:tailEnd/>
            </a:ln>
          </p:spPr>
          <p:style>
            <a:lnRef idx="2">
              <a:schemeClr val="accent2">
                <a:shade val="50000"/>
              </a:schemeClr>
            </a:lnRef>
            <a:fillRef idx="1">
              <a:schemeClr val="accent2"/>
            </a:fillRef>
            <a:effectRef idx="0">
              <a:schemeClr val="accent2"/>
            </a:effectRef>
            <a:fontRef idx="minor">
              <a:schemeClr val="lt1"/>
            </a:fontRef>
          </p:style>
          <p:txBody>
            <a:bodyPr wrap="none" lIns="91440" tIns="45720" rIns="91440" bIns="45720" anchor="t">
              <a:spAutoFit/>
            </a:bodyPr>
            <a:lstStyle/>
            <a:p>
              <a:r>
                <a:rPr lang="en-US" sz="2400" b="1">
                  <a:solidFill>
                    <a:schemeClr val="tx1"/>
                  </a:solidFill>
                  <a:latin typeface="Calibri"/>
                  <a:cs typeface="Calibri"/>
                </a:rPr>
                <a:t>Social Networks</a:t>
              </a:r>
            </a:p>
          </p:txBody>
        </p:sp>
        <p:sp>
          <p:nvSpPr>
            <p:cNvPr id="13" name="TextBox 12">
              <a:extLst>
                <a:ext uri="{FF2B5EF4-FFF2-40B4-BE49-F238E27FC236}">
                  <a16:creationId xmlns:a16="http://schemas.microsoft.com/office/drawing/2014/main" id="{CF501E9B-B5CB-4230-A0A6-6B1EA80BFAD2}"/>
                </a:ext>
              </a:extLst>
            </p:cNvPr>
            <p:cNvSpPr txBox="1"/>
            <p:nvPr/>
          </p:nvSpPr>
          <p:spPr>
            <a:xfrm>
              <a:off x="1068301" y="3375214"/>
              <a:ext cx="1467068" cy="261610"/>
            </a:xfrm>
            <a:prstGeom prst="rect">
              <a:avLst/>
            </a:prstGeom>
            <a:noFill/>
          </p:spPr>
          <p:txBody>
            <a:bodyPr wrap="none" lIns="91440" tIns="45720" rIns="91440" bIns="45720" rtlCol="0" anchor="t">
              <a:spAutoFit/>
            </a:bodyPr>
            <a:lstStyle/>
            <a:p>
              <a:r>
                <a:rPr lang="en-US" sz="1100">
                  <a:solidFill>
                    <a:schemeClr val="bg1">
                      <a:lumMod val="65000"/>
                    </a:schemeClr>
                  </a:solidFill>
                </a:rPr>
                <a:t>Image credit: </a:t>
              </a:r>
              <a:r>
                <a:rPr lang="en-US" sz="1100">
                  <a:solidFill>
                    <a:schemeClr val="bg1">
                      <a:lumMod val="65000"/>
                    </a:schemeClr>
                  </a:solidFill>
                  <a:hlinkClick r:id="rId4">
                    <a:extLst>
                      <a:ext uri="{A12FA001-AC4F-418D-AE19-62706E023703}">
                        <ahyp:hlinkClr xmlns:ahyp="http://schemas.microsoft.com/office/drawing/2018/hyperlinkcolor" val="tx"/>
                      </a:ext>
                    </a:extLst>
                  </a:hlinkClick>
                </a:rPr>
                <a:t>Medium</a:t>
              </a:r>
              <a:endParaRPr lang="en-US" sz="1100">
                <a:solidFill>
                  <a:schemeClr val="bg1">
                    <a:lumMod val="65000"/>
                  </a:schemeClr>
                </a:solidFill>
              </a:endParaRPr>
            </a:p>
          </p:txBody>
        </p:sp>
      </p:grpSp>
      <p:grpSp>
        <p:nvGrpSpPr>
          <p:cNvPr id="20" name="Group 19">
            <a:extLst>
              <a:ext uri="{FF2B5EF4-FFF2-40B4-BE49-F238E27FC236}">
                <a16:creationId xmlns:a16="http://schemas.microsoft.com/office/drawing/2014/main" id="{051607E0-0712-B3AE-CF3A-9153F6A4F566}"/>
              </a:ext>
            </a:extLst>
          </p:cNvPr>
          <p:cNvGrpSpPr/>
          <p:nvPr/>
        </p:nvGrpSpPr>
        <p:grpSpPr>
          <a:xfrm>
            <a:off x="5136524" y="1554667"/>
            <a:ext cx="2708114" cy="2498915"/>
            <a:chOff x="3067089" y="1554667"/>
            <a:chExt cx="2708114" cy="2498915"/>
          </a:xfrm>
        </p:grpSpPr>
        <p:sp>
          <p:nvSpPr>
            <p:cNvPr id="8" name="Text Box 9"/>
            <p:cNvSpPr txBox="1">
              <a:spLocks noChangeArrowheads="1"/>
            </p:cNvSpPr>
            <p:nvPr/>
          </p:nvSpPr>
          <p:spPr bwMode="auto">
            <a:xfrm>
              <a:off x="3067089" y="3591917"/>
              <a:ext cx="2708114" cy="461665"/>
            </a:xfrm>
            <a:prstGeom prst="rect">
              <a:avLst/>
            </a:prstGeom>
            <a:noFill/>
            <a:ln>
              <a:noFill/>
              <a:headEnd/>
              <a:tailEnd/>
            </a:ln>
          </p:spPr>
          <p:style>
            <a:lnRef idx="2">
              <a:schemeClr val="dk1">
                <a:shade val="50000"/>
              </a:schemeClr>
            </a:lnRef>
            <a:fillRef idx="1">
              <a:schemeClr val="dk1"/>
            </a:fillRef>
            <a:effectRef idx="0">
              <a:schemeClr val="dk1"/>
            </a:effectRef>
            <a:fontRef idx="minor">
              <a:schemeClr val="lt1"/>
            </a:fontRef>
          </p:style>
          <p:txBody>
            <a:bodyPr wrap="none" lIns="91440" tIns="45720" rIns="91440" bIns="45720" anchor="t">
              <a:spAutoFit/>
            </a:bodyPr>
            <a:lstStyle/>
            <a:p>
              <a:r>
                <a:rPr lang="en-US" sz="2400" b="1">
                  <a:solidFill>
                    <a:schemeClr val="tx1"/>
                  </a:solidFill>
                  <a:latin typeface="Calibri"/>
                  <a:cs typeface="Calibri"/>
                </a:rPr>
                <a:t>Economic Networks</a:t>
              </a:r>
            </a:p>
          </p:txBody>
        </p:sp>
        <p:pic>
          <p:nvPicPr>
            <p:cNvPr id="19" name="Picture 19" descr="Chart, radar chart&#10;&#10;Description automatically generated">
              <a:extLst>
                <a:ext uri="{FF2B5EF4-FFF2-40B4-BE49-F238E27FC236}">
                  <a16:creationId xmlns:a16="http://schemas.microsoft.com/office/drawing/2014/main" id="{B6880034-5E98-48D9-92BD-D650559B0F9E}"/>
                </a:ext>
              </a:extLst>
            </p:cNvPr>
            <p:cNvPicPr>
              <a:picLocks noChangeAspect="1"/>
            </p:cNvPicPr>
            <p:nvPr/>
          </p:nvPicPr>
          <p:blipFill>
            <a:blip r:embed="rId5"/>
            <a:stretch>
              <a:fillRect/>
            </a:stretch>
          </p:blipFill>
          <p:spPr>
            <a:xfrm>
              <a:off x="3380577" y="1554667"/>
              <a:ext cx="2382846" cy="1823022"/>
            </a:xfrm>
            <a:prstGeom prst="rect">
              <a:avLst/>
            </a:prstGeom>
          </p:spPr>
        </p:pic>
        <p:sp>
          <p:nvSpPr>
            <p:cNvPr id="37" name="TextBox 36">
              <a:extLst>
                <a:ext uri="{FF2B5EF4-FFF2-40B4-BE49-F238E27FC236}">
                  <a16:creationId xmlns:a16="http://schemas.microsoft.com/office/drawing/2014/main" id="{5836DA11-EE42-4524-AED6-6C83E3261BAB}"/>
                </a:ext>
              </a:extLst>
            </p:cNvPr>
            <p:cNvSpPr txBox="1"/>
            <p:nvPr/>
          </p:nvSpPr>
          <p:spPr>
            <a:xfrm>
              <a:off x="3804744" y="3352692"/>
              <a:ext cx="1433406" cy="261610"/>
            </a:xfrm>
            <a:prstGeom prst="rect">
              <a:avLst/>
            </a:prstGeom>
            <a:noFill/>
          </p:spPr>
          <p:txBody>
            <a:bodyPr wrap="none" lIns="91440" tIns="45720" rIns="91440" bIns="45720" rtlCol="0" anchor="t">
              <a:spAutoFit/>
            </a:bodyPr>
            <a:lstStyle/>
            <a:p>
              <a:r>
                <a:rPr lang="en-US" sz="1100">
                  <a:solidFill>
                    <a:schemeClr val="bg1">
                      <a:lumMod val="65000"/>
                    </a:schemeClr>
                  </a:solidFill>
                </a:rPr>
                <a:t>Image credit: </a:t>
              </a:r>
              <a:r>
                <a:rPr lang="en-US" sz="1100">
                  <a:solidFill>
                    <a:schemeClr val="bg1">
                      <a:lumMod val="65000"/>
                    </a:schemeClr>
                  </a:solidFill>
                  <a:hlinkClick r:id="rId6">
                    <a:extLst>
                      <a:ext uri="{A12FA001-AC4F-418D-AE19-62706E023703}">
                        <ahyp:hlinkClr xmlns:ahyp="http://schemas.microsoft.com/office/drawing/2018/hyperlinkcolor" val="tx"/>
                      </a:ext>
                    </a:extLst>
                  </a:hlinkClick>
                </a:rPr>
                <a:t>Science</a:t>
              </a:r>
              <a:endParaRPr lang="en-US" sz="1100">
                <a:solidFill>
                  <a:schemeClr val="bg1">
                    <a:lumMod val="65000"/>
                  </a:schemeClr>
                </a:solidFill>
              </a:endParaRPr>
            </a:p>
          </p:txBody>
        </p:sp>
      </p:grpSp>
      <p:grpSp>
        <p:nvGrpSpPr>
          <p:cNvPr id="21" name="Group 20">
            <a:extLst>
              <a:ext uri="{FF2B5EF4-FFF2-40B4-BE49-F238E27FC236}">
                <a16:creationId xmlns:a16="http://schemas.microsoft.com/office/drawing/2014/main" id="{CBBCF224-0F56-EBC3-816D-F600349F9DD6}"/>
              </a:ext>
            </a:extLst>
          </p:cNvPr>
          <p:cNvGrpSpPr/>
          <p:nvPr/>
        </p:nvGrpSpPr>
        <p:grpSpPr>
          <a:xfrm>
            <a:off x="1114928" y="4088903"/>
            <a:ext cx="3124200" cy="2480431"/>
            <a:chOff x="364156" y="4088903"/>
            <a:chExt cx="3124200" cy="2480431"/>
          </a:xfrm>
        </p:grpSpPr>
        <p:sp>
          <p:nvSpPr>
            <p:cNvPr id="26" name="Text Box 11"/>
            <p:cNvSpPr txBox="1">
              <a:spLocks noChangeArrowheads="1"/>
            </p:cNvSpPr>
            <p:nvPr/>
          </p:nvSpPr>
          <p:spPr bwMode="auto">
            <a:xfrm>
              <a:off x="364156" y="6107669"/>
              <a:ext cx="3124200" cy="461665"/>
            </a:xfrm>
            <a:prstGeom prst="rect">
              <a:avLst/>
            </a:prstGeom>
            <a:noFill/>
            <a:ln>
              <a:noFill/>
              <a:headEnd/>
              <a:tailEnd/>
            </a:ln>
          </p:spPr>
          <p:style>
            <a:lnRef idx="2">
              <a:schemeClr val="dk1">
                <a:shade val="50000"/>
              </a:schemeClr>
            </a:lnRef>
            <a:fillRef idx="1">
              <a:schemeClr val="dk1"/>
            </a:fillRef>
            <a:effectRef idx="0">
              <a:schemeClr val="dk1"/>
            </a:effectRef>
            <a:fontRef idx="minor">
              <a:schemeClr val="lt1"/>
            </a:fontRef>
          </p:style>
          <p:txBody>
            <a:bodyPr wrap="square" lIns="91440" tIns="45720" rIns="91440" bIns="45720" anchor="t">
              <a:spAutoFit/>
            </a:bodyPr>
            <a:lstStyle/>
            <a:p>
              <a:r>
                <a:rPr lang="en-US" sz="2400" b="1">
                  <a:solidFill>
                    <a:schemeClr val="tx1"/>
                  </a:solidFill>
                  <a:latin typeface="Calibri"/>
                  <a:cs typeface="Calibri"/>
                </a:rPr>
                <a:t>Citation Networks</a:t>
              </a:r>
            </a:p>
          </p:txBody>
        </p:sp>
        <p:pic>
          <p:nvPicPr>
            <p:cNvPr id="40" name="Picture 40" descr="Diagram&#10;&#10;Description automatically generated">
              <a:extLst>
                <a:ext uri="{FF2B5EF4-FFF2-40B4-BE49-F238E27FC236}">
                  <a16:creationId xmlns:a16="http://schemas.microsoft.com/office/drawing/2014/main" id="{0D47D9B1-9359-4D89-AF3D-F5D78D2A3C54}"/>
                </a:ext>
              </a:extLst>
            </p:cNvPr>
            <p:cNvPicPr>
              <a:picLocks noChangeAspect="1"/>
            </p:cNvPicPr>
            <p:nvPr/>
          </p:nvPicPr>
          <p:blipFill>
            <a:blip r:embed="rId7"/>
            <a:stretch>
              <a:fillRect/>
            </a:stretch>
          </p:blipFill>
          <p:spPr>
            <a:xfrm>
              <a:off x="621612" y="4088903"/>
              <a:ext cx="2180146" cy="2013473"/>
            </a:xfrm>
            <a:prstGeom prst="rect">
              <a:avLst/>
            </a:prstGeom>
          </p:spPr>
        </p:pic>
      </p:grpSp>
      <p:grpSp>
        <p:nvGrpSpPr>
          <p:cNvPr id="9" name="Group 8">
            <a:extLst>
              <a:ext uri="{FF2B5EF4-FFF2-40B4-BE49-F238E27FC236}">
                <a16:creationId xmlns:a16="http://schemas.microsoft.com/office/drawing/2014/main" id="{C28CC692-D086-CC48-5C49-86DC9E6C8140}"/>
              </a:ext>
            </a:extLst>
          </p:cNvPr>
          <p:cNvGrpSpPr/>
          <p:nvPr/>
        </p:nvGrpSpPr>
        <p:grpSpPr>
          <a:xfrm>
            <a:off x="4926318" y="4375933"/>
            <a:ext cx="3137337" cy="2188523"/>
            <a:chOff x="3200400" y="4291708"/>
            <a:chExt cx="3137337" cy="2188523"/>
          </a:xfrm>
        </p:grpSpPr>
        <p:pic>
          <p:nvPicPr>
            <p:cNvPr id="10" name="Picture 29" descr="Chart&#10;&#10;Description automatically generated">
              <a:extLst>
                <a:ext uri="{FF2B5EF4-FFF2-40B4-BE49-F238E27FC236}">
                  <a16:creationId xmlns:a16="http://schemas.microsoft.com/office/drawing/2014/main" id="{EAC69066-A31E-DB65-4056-3CC2418E77CB}"/>
                </a:ext>
              </a:extLst>
            </p:cNvPr>
            <p:cNvPicPr>
              <a:picLocks noChangeAspect="1"/>
            </p:cNvPicPr>
            <p:nvPr/>
          </p:nvPicPr>
          <p:blipFill>
            <a:blip r:embed="rId8"/>
            <a:stretch>
              <a:fillRect/>
            </a:stretch>
          </p:blipFill>
          <p:spPr>
            <a:xfrm>
              <a:off x="3200400" y="4291708"/>
              <a:ext cx="3137337" cy="1106514"/>
            </a:xfrm>
            <a:prstGeom prst="rect">
              <a:avLst/>
            </a:prstGeom>
          </p:spPr>
        </p:pic>
        <p:sp>
          <p:nvSpPr>
            <p:cNvPr id="16" name="Text Box 9">
              <a:extLst>
                <a:ext uri="{FF2B5EF4-FFF2-40B4-BE49-F238E27FC236}">
                  <a16:creationId xmlns:a16="http://schemas.microsoft.com/office/drawing/2014/main" id="{7549155C-0DEE-C743-409C-20497501A8FD}"/>
                </a:ext>
              </a:extLst>
            </p:cNvPr>
            <p:cNvSpPr txBox="1">
              <a:spLocks noChangeArrowheads="1"/>
            </p:cNvSpPr>
            <p:nvPr/>
          </p:nvSpPr>
          <p:spPr bwMode="auto">
            <a:xfrm>
              <a:off x="4023042" y="6018566"/>
              <a:ext cx="1497526" cy="461665"/>
            </a:xfrm>
            <a:prstGeom prst="rect">
              <a:avLst/>
            </a:prstGeom>
            <a:noFill/>
            <a:ln>
              <a:noFill/>
              <a:headEnd/>
              <a:tailEnd/>
            </a:ln>
          </p:spPr>
          <p:style>
            <a:lnRef idx="2">
              <a:schemeClr val="accent2">
                <a:shade val="50000"/>
              </a:schemeClr>
            </a:lnRef>
            <a:fillRef idx="1">
              <a:schemeClr val="accent2"/>
            </a:fillRef>
            <a:effectRef idx="0">
              <a:schemeClr val="accent2"/>
            </a:effectRef>
            <a:fontRef idx="minor">
              <a:schemeClr val="lt1"/>
            </a:fontRef>
          </p:style>
          <p:txBody>
            <a:bodyPr wrap="none" lIns="91440" tIns="45720" rIns="91440" bIns="45720" anchor="t">
              <a:spAutoFit/>
            </a:bodyPr>
            <a:lstStyle/>
            <a:p>
              <a:r>
                <a:rPr lang="en-US" sz="2400" b="1">
                  <a:solidFill>
                    <a:schemeClr val="tx1"/>
                  </a:solidFill>
                  <a:latin typeface="Calibri"/>
                  <a:cs typeface="Calibri"/>
                </a:rPr>
                <a:t>Molecules</a:t>
              </a:r>
            </a:p>
          </p:txBody>
        </p:sp>
        <p:sp>
          <p:nvSpPr>
            <p:cNvPr id="17" name="TextBox 16">
              <a:extLst>
                <a:ext uri="{FF2B5EF4-FFF2-40B4-BE49-F238E27FC236}">
                  <a16:creationId xmlns:a16="http://schemas.microsoft.com/office/drawing/2014/main" id="{8B6D08F3-D1B7-B1DA-B046-47D68997C80F}"/>
                </a:ext>
              </a:extLst>
            </p:cNvPr>
            <p:cNvSpPr txBox="1"/>
            <p:nvPr/>
          </p:nvSpPr>
          <p:spPr>
            <a:xfrm>
              <a:off x="4018706" y="5728779"/>
              <a:ext cx="1308371" cy="261610"/>
            </a:xfrm>
            <a:prstGeom prst="rect">
              <a:avLst/>
            </a:prstGeom>
            <a:noFill/>
          </p:spPr>
          <p:txBody>
            <a:bodyPr wrap="none" lIns="91440" tIns="45720" rIns="91440" bIns="45720" rtlCol="0" anchor="t">
              <a:spAutoFit/>
            </a:bodyPr>
            <a:lstStyle/>
            <a:p>
              <a:r>
                <a:rPr lang="en-US" sz="1100">
                  <a:solidFill>
                    <a:schemeClr val="bg1">
                      <a:lumMod val="65000"/>
                    </a:schemeClr>
                  </a:solidFill>
                </a:rPr>
                <a:t>Image credit: </a:t>
              </a:r>
              <a:r>
                <a:rPr lang="en-US" sz="1100">
                  <a:solidFill>
                    <a:schemeClr val="bg1">
                      <a:lumMod val="65000"/>
                    </a:schemeClr>
                  </a:solidFill>
                  <a:hlinkClick r:id="rId9">
                    <a:extLst>
                      <a:ext uri="{A12FA001-AC4F-418D-AE19-62706E023703}">
                        <ahyp:hlinkClr xmlns:ahyp="http://schemas.microsoft.com/office/drawing/2018/hyperlinkcolor" val="tx"/>
                      </a:ext>
                    </a:extLst>
                  </a:hlinkClick>
                </a:rPr>
                <a:t>MDPI</a:t>
              </a:r>
              <a:endParaRPr lang="en-US" sz="1100">
                <a:solidFill>
                  <a:schemeClr val="bg1">
                    <a:lumMod val="65000"/>
                  </a:schemeClr>
                </a:solidFill>
              </a:endParaRPr>
            </a:p>
          </p:txBody>
        </p:sp>
      </p:grpSp>
    </p:spTree>
    <p:extLst>
      <p:ext uri="{BB962C8B-B14F-4D97-AF65-F5344CB8AC3E}">
        <p14:creationId xmlns:p14="http://schemas.microsoft.com/office/powerpoint/2010/main" val="1365213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686800" cy="987552"/>
          </a:xfrm>
        </p:spPr>
        <p:txBody>
          <a:bodyPr>
            <a:normAutofit/>
          </a:bodyPr>
          <a:lstStyle/>
          <a:p>
            <a:r>
              <a:rPr lang="en-US"/>
              <a:t>Why is Graph Deep Learning Hard?</a:t>
            </a:r>
          </a:p>
        </p:txBody>
      </p:sp>
      <p:sp>
        <p:nvSpPr>
          <p:cNvPr id="3" name="Content Placeholder 2"/>
          <p:cNvSpPr>
            <a:spLocks noGrp="1"/>
          </p:cNvSpPr>
          <p:nvPr>
            <p:ph idx="1"/>
          </p:nvPr>
        </p:nvSpPr>
        <p:spPr/>
        <p:txBody>
          <a:bodyPr vert="horz" lIns="54864" tIns="91440" rIns="91440" bIns="45720" rtlCol="0" anchor="t">
            <a:normAutofit/>
          </a:bodyPr>
          <a:lstStyle/>
          <a:p>
            <a:pPr marL="0" indent="0">
              <a:buNone/>
            </a:pPr>
            <a:r>
              <a:rPr lang="en-US" b="1" dirty="0">
                <a:solidFill>
                  <a:srgbClr val="C00000"/>
                </a:solidFill>
                <a:latin typeface="Calibri"/>
                <a:ea typeface="Helvetica Neue" panose="02000503000000020004" pitchFamily="2" charset="0"/>
                <a:cs typeface="Calibri"/>
              </a:rPr>
              <a:t>Graphs are complex.</a:t>
            </a:r>
          </a:p>
          <a:p>
            <a:pPr marL="438785"/>
            <a:r>
              <a:rPr lang="en-CA" dirty="0">
                <a:latin typeface="Calibri"/>
                <a:cs typeface="Calibri"/>
              </a:rPr>
              <a:t>Complex topological structure (</a:t>
            </a:r>
            <a:r>
              <a:rPr lang="en-CA" i="1" dirty="0">
                <a:latin typeface="Calibri"/>
                <a:cs typeface="Calibri"/>
              </a:rPr>
              <a:t>i.e.</a:t>
            </a:r>
            <a:r>
              <a:rPr lang="en-CA" dirty="0">
                <a:latin typeface="Calibri"/>
                <a:cs typeface="Calibri"/>
              </a:rPr>
              <a:t>, no spatial locality like grids)</a:t>
            </a:r>
            <a:endParaRPr lang="en-CA" dirty="0">
              <a:latin typeface="Calibri"/>
              <a:ea typeface="Calibri"/>
              <a:cs typeface="Calibri"/>
            </a:endParaRPr>
          </a:p>
          <a:p>
            <a:pPr lvl="1"/>
            <a:endParaRPr lang="en-CA">
              <a:latin typeface="+mn-lt"/>
            </a:endParaRPr>
          </a:p>
          <a:p>
            <a:pPr lvl="1"/>
            <a:endParaRPr lang="en-CA">
              <a:latin typeface="+mn-lt"/>
            </a:endParaRPr>
          </a:p>
          <a:p>
            <a:pPr lvl="1"/>
            <a:endParaRPr lang="en-CA">
              <a:latin typeface="+mn-lt"/>
            </a:endParaRPr>
          </a:p>
          <a:p>
            <a:pPr lvl="1"/>
            <a:endParaRPr lang="en-CA">
              <a:latin typeface="+mn-lt"/>
            </a:endParaRPr>
          </a:p>
          <a:p>
            <a:pPr lvl="1"/>
            <a:endParaRPr lang="en-CA">
              <a:latin typeface="+mn-lt"/>
            </a:endParaRPr>
          </a:p>
          <a:p>
            <a:pPr marL="438785"/>
            <a:r>
              <a:rPr lang="en-CA" dirty="0">
                <a:latin typeface="Calibri"/>
                <a:cs typeface="Calibri"/>
              </a:rPr>
              <a:t>No fixed node ordering or reference point</a:t>
            </a:r>
            <a:endParaRPr lang="en-CA" dirty="0">
              <a:latin typeface="Calibri"/>
              <a:ea typeface="Calibri"/>
              <a:cs typeface="Calibri"/>
            </a:endParaRPr>
          </a:p>
        </p:txBody>
      </p:sp>
      <p:sp>
        <p:nvSpPr>
          <p:cNvPr id="4" name="Footer Placeholder 3">
            <a:extLst>
              <a:ext uri="{FF2B5EF4-FFF2-40B4-BE49-F238E27FC236}">
                <a16:creationId xmlns:a16="http://schemas.microsoft.com/office/drawing/2014/main" id="{51BC0608-3512-0D4F-84C4-45C31D3615DE}"/>
              </a:ext>
            </a:extLst>
          </p:cNvPr>
          <p:cNvSpPr>
            <a:spLocks noGrp="1"/>
          </p:cNvSpPr>
          <p:nvPr>
            <p:ph type="ftr" sz="quarter" idx="11"/>
          </p:nvPr>
        </p:nvSpPr>
        <p:spPr/>
        <p:txBody>
          <a:bodyPr/>
          <a:lstStyle/>
          <a:p>
            <a:r>
              <a:rPr lang="en-US">
                <a:solidFill>
                  <a:prstClr val="black">
                    <a:tint val="75000"/>
                  </a:prstClr>
                </a:solidFill>
              </a:rPr>
              <a:t>Jure Leskovec, Stanford CS224W: Machine Learning with Graphs</a:t>
            </a:r>
          </a:p>
        </p:txBody>
      </p:sp>
      <p:sp>
        <p:nvSpPr>
          <p:cNvPr id="5" name="Slide Number Placeholder 4">
            <a:extLst>
              <a:ext uri="{FF2B5EF4-FFF2-40B4-BE49-F238E27FC236}">
                <a16:creationId xmlns:a16="http://schemas.microsoft.com/office/drawing/2014/main" id="{66B088CB-1D93-DA45-B501-CB7D40F7CECD}"/>
              </a:ext>
            </a:extLst>
          </p:cNvPr>
          <p:cNvSpPr>
            <a:spLocks noGrp="1"/>
          </p:cNvSpPr>
          <p:nvPr>
            <p:ph type="sldNum" sz="quarter" idx="12"/>
          </p:nvPr>
        </p:nvSpPr>
        <p:spPr/>
        <p:txBody>
          <a:bodyPr/>
          <a:lstStyle/>
          <a:p>
            <a:fld id="{4D267013-DFFC-4352-B274-32112D0CCE19}" type="slidenum">
              <a:rPr lang="en-US" smtClean="0"/>
              <a:t>6</a:t>
            </a:fld>
            <a:endParaRPr lang="en-US"/>
          </a:p>
        </p:txBody>
      </p:sp>
      <p:pic>
        <p:nvPicPr>
          <p:cNvPr id="11" name="Picture 10"/>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4841537" y="3007976"/>
            <a:ext cx="2186363" cy="1839400"/>
          </a:xfrm>
          <a:prstGeom prst="rect">
            <a:avLst/>
          </a:prstGeom>
        </p:spPr>
      </p:pic>
      <p:pic>
        <p:nvPicPr>
          <p:cNvPr id="12" name="Picture 11"/>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965009" y="2966438"/>
            <a:ext cx="2293923" cy="1975767"/>
          </a:xfrm>
          <a:prstGeom prst="rect">
            <a:avLst/>
          </a:prstGeom>
        </p:spPr>
      </p:pic>
      <p:sp>
        <p:nvSpPr>
          <p:cNvPr id="13" name="Left-Right Arrow 12"/>
          <p:cNvSpPr/>
          <p:nvPr/>
        </p:nvSpPr>
        <p:spPr>
          <a:xfrm>
            <a:off x="3146158" y="3629185"/>
            <a:ext cx="1796219" cy="714079"/>
          </a:xfrm>
          <a:prstGeom prst="leftRightArrow">
            <a:avLst>
              <a:gd name="adj1" fmla="val 33739"/>
              <a:gd name="adj2" fmla="val 50000"/>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14" name="Picture 13"/>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7027900" y="3683659"/>
            <a:ext cx="1811300" cy="605124"/>
          </a:xfrm>
          <a:prstGeom prst="rect">
            <a:avLst/>
          </a:prstGeom>
        </p:spPr>
      </p:pic>
      <p:sp>
        <p:nvSpPr>
          <p:cNvPr id="15" name="TextBox 14"/>
          <p:cNvSpPr txBox="1"/>
          <p:nvPr/>
        </p:nvSpPr>
        <p:spPr>
          <a:xfrm>
            <a:off x="3638102" y="3136071"/>
            <a:ext cx="609600" cy="609600"/>
          </a:xfrm>
          <a:prstGeom prst="rect">
            <a:avLst/>
          </a:prstGeom>
          <a:noFill/>
          <a:ln>
            <a:noFill/>
          </a:ln>
        </p:spPr>
        <p:txBody>
          <a:bodyPr wrap="none" lIns="91425" tIns="91425" rIns="91425" bIns="91425" rtlCol="0" anchor="t" anchorCtr="0">
            <a:noAutofit/>
          </a:bodyPr>
          <a:lstStyle/>
          <a:p>
            <a:r>
              <a:rPr lang="en-US" sz="4267" b="1">
                <a:latin typeface="Helvetica Neue Light" charset="0"/>
                <a:ea typeface="Helvetica Neue Light" charset="0"/>
                <a:cs typeface="Helvetica Neue Light" charset="0"/>
                <a:sym typeface="Open Sans"/>
              </a:rPr>
              <a:t>vs.</a:t>
            </a:r>
          </a:p>
        </p:txBody>
      </p:sp>
      <p:sp>
        <p:nvSpPr>
          <p:cNvPr id="16" name="TextBox 15"/>
          <p:cNvSpPr txBox="1"/>
          <p:nvPr/>
        </p:nvSpPr>
        <p:spPr>
          <a:xfrm>
            <a:off x="1317357" y="4826000"/>
            <a:ext cx="1828800" cy="508000"/>
          </a:xfrm>
          <a:prstGeom prst="rect">
            <a:avLst/>
          </a:prstGeom>
          <a:noFill/>
          <a:ln>
            <a:noFill/>
          </a:ln>
        </p:spPr>
        <p:txBody>
          <a:bodyPr wrap="none" lIns="91425" tIns="91425" rIns="91425" bIns="91425" rtlCol="0" anchor="t" anchorCtr="0">
            <a:noAutofit/>
          </a:bodyPr>
          <a:lstStyle/>
          <a:p>
            <a:r>
              <a:rPr lang="en-US" sz="2400" b="1">
                <a:latin typeface="Arial"/>
                <a:ea typeface="Helvetica Neue Light" charset="0"/>
                <a:cs typeface="Helvetica Neue Light" charset="0"/>
                <a:sym typeface="Open Sans"/>
              </a:rPr>
              <a:t>Networks</a:t>
            </a:r>
          </a:p>
        </p:txBody>
      </p:sp>
      <p:sp>
        <p:nvSpPr>
          <p:cNvPr id="18" name="TextBox 17"/>
          <p:cNvSpPr txBox="1"/>
          <p:nvPr/>
        </p:nvSpPr>
        <p:spPr>
          <a:xfrm>
            <a:off x="5279757" y="4826000"/>
            <a:ext cx="1308608" cy="508000"/>
          </a:xfrm>
          <a:prstGeom prst="rect">
            <a:avLst/>
          </a:prstGeom>
          <a:noFill/>
          <a:ln>
            <a:noFill/>
          </a:ln>
        </p:spPr>
        <p:txBody>
          <a:bodyPr wrap="none" lIns="91425" tIns="91425" rIns="91425" bIns="91425" rtlCol="0" anchor="t" anchorCtr="0">
            <a:noAutofit/>
          </a:bodyPr>
          <a:lstStyle/>
          <a:p>
            <a:r>
              <a:rPr lang="en-US" sz="2400" b="1">
                <a:latin typeface="Arial"/>
                <a:ea typeface="Helvetica Neue Light" charset="0"/>
                <a:cs typeface="Helvetica Neue Light" charset="0"/>
                <a:sym typeface="Open Sans"/>
              </a:rPr>
              <a:t>Images</a:t>
            </a:r>
          </a:p>
        </p:txBody>
      </p:sp>
      <p:sp>
        <p:nvSpPr>
          <p:cNvPr id="19" name="TextBox 18"/>
          <p:cNvSpPr txBox="1"/>
          <p:nvPr/>
        </p:nvSpPr>
        <p:spPr>
          <a:xfrm>
            <a:off x="7551539" y="4109967"/>
            <a:ext cx="770991" cy="508000"/>
          </a:xfrm>
          <a:prstGeom prst="rect">
            <a:avLst/>
          </a:prstGeom>
          <a:noFill/>
          <a:ln>
            <a:noFill/>
          </a:ln>
        </p:spPr>
        <p:txBody>
          <a:bodyPr wrap="none" lIns="91425" tIns="91425" rIns="91425" bIns="91425" rtlCol="0" anchor="t" anchorCtr="0">
            <a:noAutofit/>
          </a:bodyPr>
          <a:lstStyle/>
          <a:p>
            <a:r>
              <a:rPr lang="en-US" sz="2400" b="1">
                <a:latin typeface="Arial"/>
                <a:ea typeface="Helvetica Neue Light" charset="0"/>
                <a:cs typeface="Helvetica Neue Light" charset="0"/>
                <a:sym typeface="Open Sans"/>
              </a:rPr>
              <a:t>Text</a:t>
            </a:r>
          </a:p>
        </p:txBody>
      </p:sp>
      <p:sp>
        <p:nvSpPr>
          <p:cNvPr id="6" name="Date Placeholder 5">
            <a:extLst>
              <a:ext uri="{FF2B5EF4-FFF2-40B4-BE49-F238E27FC236}">
                <a16:creationId xmlns:a16="http://schemas.microsoft.com/office/drawing/2014/main" id="{01973201-99A8-844A-AA41-E34CB5BD602C}"/>
              </a:ext>
            </a:extLst>
          </p:cNvPr>
          <p:cNvSpPr>
            <a:spLocks noGrp="1"/>
          </p:cNvSpPr>
          <p:nvPr>
            <p:ph type="dt" sz="half" idx="10"/>
          </p:nvPr>
        </p:nvSpPr>
        <p:spPr/>
        <p:txBody>
          <a:bodyPr/>
          <a:lstStyle/>
          <a:p>
            <a:fld id="{058C572F-2F83-D440-A98A-171F8539693A}" type="datetime1">
              <a:rPr lang="en-US" smtClean="0"/>
              <a:t>10/10/2024</a:t>
            </a:fld>
            <a:endParaRPr lang="en-US"/>
          </a:p>
        </p:txBody>
      </p:sp>
    </p:spTree>
    <p:extLst>
      <p:ext uri="{BB962C8B-B14F-4D97-AF65-F5344CB8AC3E}">
        <p14:creationId xmlns:p14="http://schemas.microsoft.com/office/powerpoint/2010/main" val="8707516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9217DAF-47FE-8E41-B691-27F0166B636C}"/>
              </a:ext>
            </a:extLst>
          </p:cNvPr>
          <p:cNvSpPr>
            <a:spLocks noGrp="1"/>
          </p:cNvSpPr>
          <p:nvPr>
            <p:ph type="title"/>
          </p:nvPr>
        </p:nvSpPr>
        <p:spPr/>
        <p:txBody>
          <a:bodyPr/>
          <a:lstStyle/>
          <a:p>
            <a:r>
              <a:rPr kumimoji="1" lang="en-US" altLang="ja-JP"/>
              <a:t>Theory of GNNs</a:t>
            </a:r>
            <a:endParaRPr kumimoji="1" lang="ja-JP" altLang="en-US"/>
          </a:p>
        </p:txBody>
      </p:sp>
      <p:sp>
        <p:nvSpPr>
          <p:cNvPr id="3" name="コンテンツ プレースホルダー 2">
            <a:extLst>
              <a:ext uri="{FF2B5EF4-FFF2-40B4-BE49-F238E27FC236}">
                <a16:creationId xmlns:a16="http://schemas.microsoft.com/office/drawing/2014/main" id="{707345FD-DC01-E543-BF7C-138ABB0B5434}"/>
              </a:ext>
            </a:extLst>
          </p:cNvPr>
          <p:cNvSpPr>
            <a:spLocks noGrp="1"/>
          </p:cNvSpPr>
          <p:nvPr>
            <p:ph idx="1"/>
          </p:nvPr>
        </p:nvSpPr>
        <p:spPr>
          <a:xfrm>
            <a:off x="325464" y="1215081"/>
            <a:ext cx="8686800" cy="5642919"/>
          </a:xfrm>
        </p:spPr>
        <p:txBody>
          <a:bodyPr>
            <a:normAutofit/>
          </a:bodyPr>
          <a:lstStyle/>
          <a:p>
            <a:pPr marL="118872" indent="0">
              <a:buNone/>
            </a:pPr>
            <a:r>
              <a:rPr kumimoji="1" lang="en-US" altLang="ja-JP" sz="3600" b="1">
                <a:solidFill>
                  <a:srgbClr val="C00000"/>
                </a:solidFill>
              </a:rPr>
              <a:t>How powerful are GNNs?</a:t>
            </a:r>
          </a:p>
          <a:p>
            <a:r>
              <a:rPr kumimoji="1" lang="en-US" altLang="ja-JP" b="1"/>
              <a:t>Many GNN models have been proposed (e.g., GCN, GAT, </a:t>
            </a:r>
            <a:r>
              <a:rPr kumimoji="1" lang="en-US" altLang="ja-JP" b="1" err="1"/>
              <a:t>GraphSAGE</a:t>
            </a:r>
            <a:r>
              <a:rPr kumimoji="1" lang="en-US" altLang="ja-JP" b="1"/>
              <a:t>, design space).</a:t>
            </a:r>
          </a:p>
          <a:p>
            <a:pPr lvl="8"/>
            <a:endParaRPr kumimoji="1" lang="en-US" altLang="ja-JP" b="1"/>
          </a:p>
          <a:p>
            <a:r>
              <a:rPr kumimoji="1" lang="en-US" altLang="ja-JP" b="1"/>
              <a:t>What is the expressive power (ability to distinguish different graph structures) of these GNN models?</a:t>
            </a:r>
          </a:p>
          <a:p>
            <a:pPr lvl="8"/>
            <a:endParaRPr kumimoji="1" lang="en-US" altLang="ja-JP" b="1"/>
          </a:p>
          <a:p>
            <a:r>
              <a:rPr kumimoji="1" lang="en-US" altLang="ja-JP" b="1"/>
              <a:t>How to design a maximally expressive GNN model?</a:t>
            </a:r>
          </a:p>
        </p:txBody>
      </p:sp>
      <p:sp>
        <p:nvSpPr>
          <p:cNvPr id="4" name="日付プレースホルダー 3">
            <a:extLst>
              <a:ext uri="{FF2B5EF4-FFF2-40B4-BE49-F238E27FC236}">
                <a16:creationId xmlns:a16="http://schemas.microsoft.com/office/drawing/2014/main" id="{B6FA1B1B-1481-3342-AF4A-8736372265DC}"/>
              </a:ext>
            </a:extLst>
          </p:cNvPr>
          <p:cNvSpPr>
            <a:spLocks noGrp="1"/>
          </p:cNvSpPr>
          <p:nvPr>
            <p:ph type="dt" sz="half" idx="10"/>
          </p:nvPr>
        </p:nvSpPr>
        <p:spPr/>
        <p:txBody>
          <a:bodyPr/>
          <a:lstStyle/>
          <a:p>
            <a:fld id="{8668109C-DBB1-0C40-BB7C-3AE0A686B461}" type="datetime1">
              <a:rPr lang="en-US" smtClean="0"/>
              <a:t>10/10/2024</a:t>
            </a:fld>
            <a:endParaRPr lang="en-US"/>
          </a:p>
        </p:txBody>
      </p:sp>
      <p:sp>
        <p:nvSpPr>
          <p:cNvPr id="5" name="フッター プレースホルダー 4">
            <a:extLst>
              <a:ext uri="{FF2B5EF4-FFF2-40B4-BE49-F238E27FC236}">
                <a16:creationId xmlns:a16="http://schemas.microsoft.com/office/drawing/2014/main" id="{3641C2B2-86D2-4740-9BAC-6CCBFE4B4293}"/>
              </a:ext>
            </a:extLst>
          </p:cNvPr>
          <p:cNvSpPr>
            <a:spLocks noGrp="1"/>
          </p:cNvSpPr>
          <p:nvPr>
            <p:ph type="ftr" sz="quarter" idx="11"/>
          </p:nvPr>
        </p:nvSpPr>
        <p:spPr/>
        <p:txBody>
          <a:bodyPr/>
          <a:lstStyle/>
          <a:p>
            <a:r>
              <a:rPr lang="en-US"/>
              <a:t>Jure </a:t>
            </a:r>
            <a:r>
              <a:rPr lang="en-US" err="1"/>
              <a:t>Leskovec</a:t>
            </a:r>
            <a:r>
              <a:rPr lang="en-US"/>
              <a:t>, Stanford CS224W: Machine Learning with Graphs, http://cs224w.stanford.edu</a:t>
            </a:r>
          </a:p>
        </p:txBody>
      </p:sp>
      <p:sp>
        <p:nvSpPr>
          <p:cNvPr id="6" name="スライド番号プレースホルダー 5">
            <a:extLst>
              <a:ext uri="{FF2B5EF4-FFF2-40B4-BE49-F238E27FC236}">
                <a16:creationId xmlns:a16="http://schemas.microsoft.com/office/drawing/2014/main" id="{EFF38569-B688-0544-9CAA-27C29473D915}"/>
              </a:ext>
            </a:extLst>
          </p:cNvPr>
          <p:cNvSpPr>
            <a:spLocks noGrp="1"/>
          </p:cNvSpPr>
          <p:nvPr>
            <p:ph type="sldNum" sz="quarter" idx="12"/>
          </p:nvPr>
        </p:nvSpPr>
        <p:spPr/>
        <p:txBody>
          <a:bodyPr/>
          <a:lstStyle/>
          <a:p>
            <a:fld id="{19B12225-5612-419B-A8D5-4B8EEE4C217E}" type="slidenum">
              <a:rPr lang="en-US" smtClean="0"/>
              <a:pPr/>
              <a:t>7</a:t>
            </a:fld>
            <a:endParaRPr lang="en-US"/>
          </a:p>
        </p:txBody>
      </p:sp>
    </p:spTree>
    <p:extLst>
      <p:ext uri="{BB962C8B-B14F-4D97-AF65-F5344CB8AC3E}">
        <p14:creationId xmlns:p14="http://schemas.microsoft.com/office/powerpoint/2010/main" val="5914230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37E1D0-3BC6-D3E6-6E69-C771D241B77C}"/>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3A952FF9-6A98-C938-83B7-313C9B0CEF3E}"/>
              </a:ext>
            </a:extLst>
          </p:cNvPr>
          <p:cNvSpPr>
            <a:spLocks noGrp="1"/>
          </p:cNvSpPr>
          <p:nvPr>
            <p:ph type="title"/>
          </p:nvPr>
        </p:nvSpPr>
        <p:spPr/>
        <p:txBody>
          <a:bodyPr/>
          <a:lstStyle/>
          <a:p>
            <a:r>
              <a:rPr kumimoji="1" lang="en-US" altLang="ja-JP"/>
              <a:t>Graph Isomorphism problem</a:t>
            </a:r>
            <a:endParaRPr kumimoji="1" lang="ja-JP" altLang="en-US"/>
          </a:p>
        </p:txBody>
      </p:sp>
      <p:sp>
        <p:nvSpPr>
          <p:cNvPr id="3" name="コンテンツ プレースホルダー 2">
            <a:extLst>
              <a:ext uri="{FF2B5EF4-FFF2-40B4-BE49-F238E27FC236}">
                <a16:creationId xmlns:a16="http://schemas.microsoft.com/office/drawing/2014/main" id="{17C571BF-8BE9-3364-8958-B182582E60D5}"/>
              </a:ext>
            </a:extLst>
          </p:cNvPr>
          <p:cNvSpPr>
            <a:spLocks noGrp="1"/>
          </p:cNvSpPr>
          <p:nvPr>
            <p:ph idx="1"/>
          </p:nvPr>
        </p:nvSpPr>
        <p:spPr/>
        <p:txBody>
          <a:bodyPr vert="horz" lIns="54864" tIns="91440" rIns="91440" bIns="45720" rtlCol="0" anchor="t">
            <a:normAutofit/>
          </a:bodyPr>
          <a:lstStyle/>
          <a:p>
            <a:pPr marL="438785"/>
            <a:r>
              <a:rPr kumimoji="1" lang="en-US" altLang="ja-JP" b="1">
                <a:solidFill>
                  <a:srgbClr val="D60093"/>
                </a:solidFill>
              </a:rPr>
              <a:t>A classical expressivity test is Graph isomorphism.</a:t>
            </a:r>
            <a:endParaRPr lang="en-US"/>
          </a:p>
          <a:p>
            <a:pPr lvl="1"/>
            <a:r>
              <a:rPr kumimoji="1" lang="en-US" altLang="ja-JP" sz="2400" b="1">
                <a:latin typeface="Calibri"/>
                <a:ea typeface="HGｺﾞｼｯｸM"/>
                <a:cs typeface="Calibri"/>
              </a:rPr>
              <a:t>Given a pair of graphs, can we tell if they are isomorphic?</a:t>
            </a:r>
            <a:endParaRPr lang="en-US" altLang="ja-JP" sz="2400" b="1">
              <a:ea typeface="HGｺﾞｼｯｸM"/>
            </a:endParaRPr>
          </a:p>
          <a:p>
            <a:pPr lvl="1"/>
            <a:endParaRPr kumimoji="1" lang="en-US" altLang="ja-JP" sz="2400" b="1"/>
          </a:p>
          <a:p>
            <a:pPr lvl="1"/>
            <a:endParaRPr kumimoji="1" lang="en-US" altLang="ja-JP" sz="2400" b="1"/>
          </a:p>
          <a:p>
            <a:pPr lvl="1"/>
            <a:endParaRPr kumimoji="1" lang="en-US" altLang="ja-JP" sz="2400" b="1"/>
          </a:p>
          <a:p>
            <a:pPr lvl="1"/>
            <a:endParaRPr kumimoji="1" lang="en-US" altLang="ja-JP" sz="2400" b="1"/>
          </a:p>
          <a:p>
            <a:pPr marL="438785"/>
            <a:endParaRPr lang="en-US" altLang="ja-JP" sz="2800" b="1"/>
          </a:p>
          <a:p>
            <a:pPr marL="438785"/>
            <a:r>
              <a:rPr kumimoji="1" lang="en-US" altLang="ja-JP" sz="2800" b="1">
                <a:latin typeface="Calibri"/>
                <a:ea typeface="HGｺﾞｼｯｸM"/>
                <a:cs typeface="Calibri"/>
              </a:rPr>
              <a:t>Open problem (a polynomial time algorithm does not exist, has not been proven NP-complete).</a:t>
            </a:r>
            <a:endParaRPr lang="ja-JP" altLang="en-US" sz="2800" b="1"/>
          </a:p>
        </p:txBody>
      </p:sp>
      <p:sp>
        <p:nvSpPr>
          <p:cNvPr id="4" name="日付プレースホルダー 3">
            <a:extLst>
              <a:ext uri="{FF2B5EF4-FFF2-40B4-BE49-F238E27FC236}">
                <a16:creationId xmlns:a16="http://schemas.microsoft.com/office/drawing/2014/main" id="{F59D22A4-CDFA-CA6D-AC23-87C43BA20F3D}"/>
              </a:ext>
            </a:extLst>
          </p:cNvPr>
          <p:cNvSpPr>
            <a:spLocks noGrp="1"/>
          </p:cNvSpPr>
          <p:nvPr>
            <p:ph type="dt" sz="half" idx="10"/>
          </p:nvPr>
        </p:nvSpPr>
        <p:spPr/>
        <p:txBody>
          <a:bodyPr/>
          <a:lstStyle/>
          <a:p>
            <a:fld id="{8668109C-DBB1-0C40-BB7C-3AE0A686B461}" type="datetime1">
              <a:rPr lang="en-US" smtClean="0"/>
              <a:t>10/10/2024</a:t>
            </a:fld>
            <a:endParaRPr lang="en-US"/>
          </a:p>
        </p:txBody>
      </p:sp>
      <p:sp>
        <p:nvSpPr>
          <p:cNvPr id="5" name="フッター プレースホルダー 4">
            <a:extLst>
              <a:ext uri="{FF2B5EF4-FFF2-40B4-BE49-F238E27FC236}">
                <a16:creationId xmlns:a16="http://schemas.microsoft.com/office/drawing/2014/main" id="{329CA655-3DC6-9416-F272-163AE50603ED}"/>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スライド番号プレースホルダー 5">
            <a:extLst>
              <a:ext uri="{FF2B5EF4-FFF2-40B4-BE49-F238E27FC236}">
                <a16:creationId xmlns:a16="http://schemas.microsoft.com/office/drawing/2014/main" id="{44C4F68F-132C-A3AA-C989-068776BD054A}"/>
              </a:ext>
            </a:extLst>
          </p:cNvPr>
          <p:cNvSpPr>
            <a:spLocks noGrp="1"/>
          </p:cNvSpPr>
          <p:nvPr>
            <p:ph type="sldNum" sz="quarter" idx="12"/>
          </p:nvPr>
        </p:nvSpPr>
        <p:spPr/>
        <p:txBody>
          <a:bodyPr/>
          <a:lstStyle/>
          <a:p>
            <a:fld id="{19B12225-5612-419B-A8D5-4B8EEE4C217E}" type="slidenum">
              <a:rPr lang="en-US" smtClean="0"/>
              <a:pPr/>
              <a:t>8</a:t>
            </a:fld>
            <a:endParaRPr lang="en-US"/>
          </a:p>
        </p:txBody>
      </p:sp>
      <p:grpSp>
        <p:nvGrpSpPr>
          <p:cNvPr id="7" name="グループ化 6">
            <a:extLst>
              <a:ext uri="{FF2B5EF4-FFF2-40B4-BE49-F238E27FC236}">
                <a16:creationId xmlns:a16="http://schemas.microsoft.com/office/drawing/2014/main" id="{EB7720AF-EB99-F16F-3839-0E69A2933AEF}"/>
              </a:ext>
            </a:extLst>
          </p:cNvPr>
          <p:cNvGrpSpPr/>
          <p:nvPr/>
        </p:nvGrpSpPr>
        <p:grpSpPr>
          <a:xfrm>
            <a:off x="1385905" y="3158782"/>
            <a:ext cx="2609652" cy="1589314"/>
            <a:chOff x="2802281" y="4108163"/>
            <a:chExt cx="3322513" cy="1998171"/>
          </a:xfrm>
        </p:grpSpPr>
        <p:cxnSp>
          <p:nvCxnSpPr>
            <p:cNvPr id="8" name="直線コネクタ 7">
              <a:extLst>
                <a:ext uri="{FF2B5EF4-FFF2-40B4-BE49-F238E27FC236}">
                  <a16:creationId xmlns:a16="http://schemas.microsoft.com/office/drawing/2014/main" id="{0A359111-94E1-3D48-69D9-67B6374DABF2}"/>
                </a:ext>
              </a:extLst>
            </p:cNvPr>
            <p:cNvCxnSpPr>
              <a:cxnSpLocks/>
              <a:stCxn id="13" idx="6"/>
            </p:cNvCxnSpPr>
            <p:nvPr/>
          </p:nvCxnSpPr>
          <p:spPr>
            <a:xfrm>
              <a:off x="3215865" y="4340214"/>
              <a:ext cx="1362928"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9" name="直線コネクタ 8">
              <a:extLst>
                <a:ext uri="{FF2B5EF4-FFF2-40B4-BE49-F238E27FC236}">
                  <a16:creationId xmlns:a16="http://schemas.microsoft.com/office/drawing/2014/main" id="{CF7F96B5-32AC-8245-9DA8-D320902C46CA}"/>
                </a:ext>
              </a:extLst>
            </p:cNvPr>
            <p:cNvCxnSpPr>
              <a:cxnSpLocks/>
              <a:stCxn id="13" idx="4"/>
              <a:endCxn id="17" idx="0"/>
            </p:cNvCxnSpPr>
            <p:nvPr/>
          </p:nvCxnSpPr>
          <p:spPr>
            <a:xfrm flipH="1">
              <a:off x="3005676" y="4546607"/>
              <a:ext cx="6794" cy="1146941"/>
            </a:xfrm>
            <a:prstGeom prst="line">
              <a:avLst/>
            </a:prstGeom>
            <a:ln w="28575"/>
          </p:spPr>
          <p:style>
            <a:lnRef idx="1">
              <a:schemeClr val="dk1"/>
            </a:lnRef>
            <a:fillRef idx="0">
              <a:schemeClr val="dk1"/>
            </a:fillRef>
            <a:effectRef idx="0">
              <a:schemeClr val="dk1"/>
            </a:effectRef>
            <a:fontRef idx="minor">
              <a:schemeClr val="tx1"/>
            </a:fontRef>
          </p:style>
        </p:cxnSp>
        <p:cxnSp>
          <p:nvCxnSpPr>
            <p:cNvPr id="10" name="直線コネクタ 9">
              <a:extLst>
                <a:ext uri="{FF2B5EF4-FFF2-40B4-BE49-F238E27FC236}">
                  <a16:creationId xmlns:a16="http://schemas.microsoft.com/office/drawing/2014/main" id="{520FF546-5D11-20BA-278E-2C4ED7BB79A2}"/>
                </a:ext>
              </a:extLst>
            </p:cNvPr>
            <p:cNvCxnSpPr>
              <a:cxnSpLocks/>
              <a:stCxn id="14" idx="3"/>
              <a:endCxn id="17" idx="7"/>
            </p:cNvCxnSpPr>
            <p:nvPr/>
          </p:nvCxnSpPr>
          <p:spPr>
            <a:xfrm flipH="1">
              <a:off x="3149498" y="4460498"/>
              <a:ext cx="1489931" cy="1293501"/>
            </a:xfrm>
            <a:prstGeom prst="line">
              <a:avLst/>
            </a:prstGeom>
            <a:ln w="28575"/>
          </p:spPr>
          <p:style>
            <a:lnRef idx="1">
              <a:schemeClr val="dk1"/>
            </a:lnRef>
            <a:fillRef idx="0">
              <a:schemeClr val="dk1"/>
            </a:fillRef>
            <a:effectRef idx="0">
              <a:schemeClr val="dk1"/>
            </a:effectRef>
            <a:fontRef idx="minor">
              <a:schemeClr val="tx1"/>
            </a:fontRef>
          </p:style>
        </p:cxnSp>
        <p:cxnSp>
          <p:nvCxnSpPr>
            <p:cNvPr id="11" name="直線コネクタ 10">
              <a:extLst>
                <a:ext uri="{FF2B5EF4-FFF2-40B4-BE49-F238E27FC236}">
                  <a16:creationId xmlns:a16="http://schemas.microsoft.com/office/drawing/2014/main" id="{07FC8B67-FF82-EF03-53E7-9CE8186F2319}"/>
                </a:ext>
              </a:extLst>
            </p:cNvPr>
            <p:cNvCxnSpPr>
              <a:cxnSpLocks/>
              <a:stCxn id="17" idx="6"/>
              <a:endCxn id="16" idx="2"/>
            </p:cNvCxnSpPr>
            <p:nvPr/>
          </p:nvCxnSpPr>
          <p:spPr>
            <a:xfrm flipV="1">
              <a:off x="3209071" y="5899940"/>
              <a:ext cx="1308474" cy="1"/>
            </a:xfrm>
            <a:prstGeom prst="line">
              <a:avLst/>
            </a:prstGeom>
            <a:ln w="28575"/>
          </p:spPr>
          <p:style>
            <a:lnRef idx="1">
              <a:schemeClr val="dk1"/>
            </a:lnRef>
            <a:fillRef idx="0">
              <a:schemeClr val="dk1"/>
            </a:fillRef>
            <a:effectRef idx="0">
              <a:schemeClr val="dk1"/>
            </a:effectRef>
            <a:fontRef idx="minor">
              <a:schemeClr val="tx1"/>
            </a:fontRef>
          </p:style>
        </p:cxnSp>
        <p:cxnSp>
          <p:nvCxnSpPr>
            <p:cNvPr id="12" name="直線コネクタ 11">
              <a:extLst>
                <a:ext uri="{FF2B5EF4-FFF2-40B4-BE49-F238E27FC236}">
                  <a16:creationId xmlns:a16="http://schemas.microsoft.com/office/drawing/2014/main" id="{807903FF-F6B9-201F-C22A-5774FE7D6990}"/>
                </a:ext>
              </a:extLst>
            </p:cNvPr>
            <p:cNvCxnSpPr>
              <a:cxnSpLocks/>
              <a:stCxn id="16" idx="7"/>
              <a:endCxn id="15" idx="3"/>
            </p:cNvCxnSpPr>
            <p:nvPr/>
          </p:nvCxnSpPr>
          <p:spPr>
            <a:xfrm flipV="1">
              <a:off x="4864762" y="5132945"/>
              <a:ext cx="912815" cy="621053"/>
            </a:xfrm>
            <a:prstGeom prst="line">
              <a:avLst/>
            </a:prstGeom>
            <a:ln w="28575"/>
          </p:spPr>
          <p:style>
            <a:lnRef idx="1">
              <a:schemeClr val="dk1"/>
            </a:lnRef>
            <a:fillRef idx="0">
              <a:schemeClr val="dk1"/>
            </a:fillRef>
            <a:effectRef idx="0">
              <a:schemeClr val="dk1"/>
            </a:effectRef>
            <a:fontRef idx="minor">
              <a:schemeClr val="tx1"/>
            </a:fontRef>
          </p:style>
        </p:cxnSp>
        <p:sp>
          <p:nvSpPr>
            <p:cNvPr id="13" name="円/楕円 12">
              <a:extLst>
                <a:ext uri="{FF2B5EF4-FFF2-40B4-BE49-F238E27FC236}">
                  <a16:creationId xmlns:a16="http://schemas.microsoft.com/office/drawing/2014/main" id="{5C782C32-D826-B4BB-A461-F87DD596E2DE}"/>
                </a:ext>
              </a:extLst>
            </p:cNvPr>
            <p:cNvSpPr/>
            <p:nvPr/>
          </p:nvSpPr>
          <p:spPr>
            <a:xfrm>
              <a:off x="2809075" y="4133821"/>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1</a:t>
              </a:r>
              <a:endParaRPr kumimoji="1" lang="ja-JP" altLang="en-US">
                <a:solidFill>
                  <a:schemeClr val="tx1"/>
                </a:solidFill>
                <a:latin typeface="Arial" panose="020B0604020202020204" pitchFamily="34" charset="0"/>
                <a:cs typeface="Arial" panose="020B0604020202020204" pitchFamily="34" charset="0"/>
              </a:endParaRPr>
            </a:p>
          </p:txBody>
        </p:sp>
        <p:sp>
          <p:nvSpPr>
            <p:cNvPr id="14" name="円/楕円 13">
              <a:extLst>
                <a:ext uri="{FF2B5EF4-FFF2-40B4-BE49-F238E27FC236}">
                  <a16:creationId xmlns:a16="http://schemas.microsoft.com/office/drawing/2014/main" id="{D6A12898-5C77-8D87-919B-242B660FAE60}"/>
                </a:ext>
              </a:extLst>
            </p:cNvPr>
            <p:cNvSpPr/>
            <p:nvPr/>
          </p:nvSpPr>
          <p:spPr>
            <a:xfrm>
              <a:off x="4579856" y="4108163"/>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2</a:t>
              </a:r>
              <a:endParaRPr kumimoji="1" lang="ja-JP" altLang="en-US">
                <a:solidFill>
                  <a:schemeClr val="tx1"/>
                </a:solidFill>
                <a:latin typeface="Arial" panose="020B0604020202020204" pitchFamily="34" charset="0"/>
                <a:cs typeface="Arial" panose="020B0604020202020204" pitchFamily="34" charset="0"/>
              </a:endParaRPr>
            </a:p>
          </p:txBody>
        </p:sp>
        <p:sp>
          <p:nvSpPr>
            <p:cNvPr id="15" name="円/楕円 14">
              <a:extLst>
                <a:ext uri="{FF2B5EF4-FFF2-40B4-BE49-F238E27FC236}">
                  <a16:creationId xmlns:a16="http://schemas.microsoft.com/office/drawing/2014/main" id="{C6172B3A-2614-59A1-925A-97B456BA5BCE}"/>
                </a:ext>
              </a:extLst>
            </p:cNvPr>
            <p:cNvSpPr/>
            <p:nvPr/>
          </p:nvSpPr>
          <p:spPr>
            <a:xfrm>
              <a:off x="5718004" y="4780610"/>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3</a:t>
              </a:r>
              <a:endParaRPr kumimoji="1" lang="ja-JP" altLang="en-US">
                <a:solidFill>
                  <a:schemeClr val="tx1"/>
                </a:solidFill>
                <a:latin typeface="Arial" panose="020B0604020202020204" pitchFamily="34" charset="0"/>
                <a:cs typeface="Arial" panose="020B0604020202020204" pitchFamily="34" charset="0"/>
              </a:endParaRPr>
            </a:p>
          </p:txBody>
        </p:sp>
        <p:sp>
          <p:nvSpPr>
            <p:cNvPr id="16" name="円/楕円 15">
              <a:extLst>
                <a:ext uri="{FF2B5EF4-FFF2-40B4-BE49-F238E27FC236}">
                  <a16:creationId xmlns:a16="http://schemas.microsoft.com/office/drawing/2014/main" id="{7BB7648A-441D-64E8-53F9-B008C778AED4}"/>
                </a:ext>
              </a:extLst>
            </p:cNvPr>
            <p:cNvSpPr/>
            <p:nvPr/>
          </p:nvSpPr>
          <p:spPr>
            <a:xfrm>
              <a:off x="4517545" y="5693547"/>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4</a:t>
              </a:r>
              <a:endParaRPr kumimoji="1" lang="ja-JP" altLang="en-US">
                <a:solidFill>
                  <a:schemeClr val="tx1"/>
                </a:solidFill>
                <a:latin typeface="Arial" panose="020B0604020202020204" pitchFamily="34" charset="0"/>
                <a:cs typeface="Arial" panose="020B0604020202020204" pitchFamily="34" charset="0"/>
              </a:endParaRPr>
            </a:p>
          </p:txBody>
        </p:sp>
        <p:sp>
          <p:nvSpPr>
            <p:cNvPr id="17" name="円/楕円 16">
              <a:extLst>
                <a:ext uri="{FF2B5EF4-FFF2-40B4-BE49-F238E27FC236}">
                  <a16:creationId xmlns:a16="http://schemas.microsoft.com/office/drawing/2014/main" id="{981091D7-90A9-EA63-86AF-17923C3041FF}"/>
                </a:ext>
              </a:extLst>
            </p:cNvPr>
            <p:cNvSpPr/>
            <p:nvPr/>
          </p:nvSpPr>
          <p:spPr>
            <a:xfrm>
              <a:off x="2802281" y="5693548"/>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5</a:t>
              </a:r>
              <a:endParaRPr kumimoji="1" lang="ja-JP" altLang="en-US">
                <a:solidFill>
                  <a:schemeClr val="tx1"/>
                </a:solidFill>
                <a:latin typeface="Arial" panose="020B0604020202020204" pitchFamily="34" charset="0"/>
                <a:cs typeface="Arial" panose="020B0604020202020204" pitchFamily="34" charset="0"/>
              </a:endParaRPr>
            </a:p>
          </p:txBody>
        </p:sp>
      </p:grpSp>
      <p:grpSp>
        <p:nvGrpSpPr>
          <p:cNvPr id="82" name="Group 81">
            <a:extLst>
              <a:ext uri="{FF2B5EF4-FFF2-40B4-BE49-F238E27FC236}">
                <a16:creationId xmlns:a16="http://schemas.microsoft.com/office/drawing/2014/main" id="{BBFA3F20-53BD-DEF2-8067-4036493D3B4D}"/>
              </a:ext>
            </a:extLst>
          </p:cNvPr>
          <p:cNvGrpSpPr/>
          <p:nvPr/>
        </p:nvGrpSpPr>
        <p:grpSpPr>
          <a:xfrm>
            <a:off x="5234905" y="3158782"/>
            <a:ext cx="2609652" cy="1589314"/>
            <a:chOff x="4724540" y="2696495"/>
            <a:chExt cx="2609652" cy="1589314"/>
          </a:xfrm>
        </p:grpSpPr>
        <p:grpSp>
          <p:nvGrpSpPr>
            <p:cNvPr id="62" name="グループ化 6">
              <a:extLst>
                <a:ext uri="{FF2B5EF4-FFF2-40B4-BE49-F238E27FC236}">
                  <a16:creationId xmlns:a16="http://schemas.microsoft.com/office/drawing/2014/main" id="{73DD04B9-E26E-CF75-5326-A446695595C2}"/>
                </a:ext>
              </a:extLst>
            </p:cNvPr>
            <p:cNvGrpSpPr/>
            <p:nvPr/>
          </p:nvGrpSpPr>
          <p:grpSpPr>
            <a:xfrm>
              <a:off x="4724540" y="2696495"/>
              <a:ext cx="2609652" cy="1589314"/>
              <a:chOff x="2802281" y="4108163"/>
              <a:chExt cx="3322513" cy="1998171"/>
            </a:xfrm>
          </p:grpSpPr>
          <p:cxnSp>
            <p:nvCxnSpPr>
              <p:cNvPr id="63" name="直線コネクタ 7">
                <a:extLst>
                  <a:ext uri="{FF2B5EF4-FFF2-40B4-BE49-F238E27FC236}">
                    <a16:creationId xmlns:a16="http://schemas.microsoft.com/office/drawing/2014/main" id="{950EFC2F-6DC3-1CD9-8FB8-75E9818EBC00}"/>
                  </a:ext>
                </a:extLst>
              </p:cNvPr>
              <p:cNvCxnSpPr>
                <a:cxnSpLocks/>
                <a:stCxn id="68" idx="6"/>
              </p:cNvCxnSpPr>
              <p:nvPr/>
            </p:nvCxnSpPr>
            <p:spPr>
              <a:xfrm>
                <a:off x="3215865" y="4340214"/>
                <a:ext cx="1362928"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64" name="直線コネクタ 8">
                <a:extLst>
                  <a:ext uri="{FF2B5EF4-FFF2-40B4-BE49-F238E27FC236}">
                    <a16:creationId xmlns:a16="http://schemas.microsoft.com/office/drawing/2014/main" id="{3C0738AC-CB7B-4002-4BD1-17078EFBDEA0}"/>
                  </a:ext>
                </a:extLst>
              </p:cNvPr>
              <p:cNvCxnSpPr>
                <a:cxnSpLocks/>
                <a:stCxn id="68" idx="4"/>
                <a:endCxn id="72" idx="0"/>
              </p:cNvCxnSpPr>
              <p:nvPr/>
            </p:nvCxnSpPr>
            <p:spPr>
              <a:xfrm flipH="1">
                <a:off x="3005676" y="4546607"/>
                <a:ext cx="6794" cy="1146941"/>
              </a:xfrm>
              <a:prstGeom prst="line">
                <a:avLst/>
              </a:prstGeom>
              <a:ln w="28575"/>
            </p:spPr>
            <p:style>
              <a:lnRef idx="1">
                <a:schemeClr val="dk1"/>
              </a:lnRef>
              <a:fillRef idx="0">
                <a:schemeClr val="dk1"/>
              </a:fillRef>
              <a:effectRef idx="0">
                <a:schemeClr val="dk1"/>
              </a:effectRef>
              <a:fontRef idx="minor">
                <a:schemeClr val="tx1"/>
              </a:fontRef>
            </p:style>
          </p:cxnSp>
          <p:cxnSp>
            <p:nvCxnSpPr>
              <p:cNvPr id="65" name="直線コネクタ 9">
                <a:extLst>
                  <a:ext uri="{FF2B5EF4-FFF2-40B4-BE49-F238E27FC236}">
                    <a16:creationId xmlns:a16="http://schemas.microsoft.com/office/drawing/2014/main" id="{F1F4431A-162C-200C-CB42-1F8B80418B3A}"/>
                  </a:ext>
                </a:extLst>
              </p:cNvPr>
              <p:cNvCxnSpPr>
                <a:cxnSpLocks/>
                <a:stCxn id="69" idx="3"/>
                <a:endCxn id="72" idx="7"/>
              </p:cNvCxnSpPr>
              <p:nvPr/>
            </p:nvCxnSpPr>
            <p:spPr>
              <a:xfrm flipH="1">
                <a:off x="3149498" y="4460498"/>
                <a:ext cx="1489931" cy="1293501"/>
              </a:xfrm>
              <a:prstGeom prst="line">
                <a:avLst/>
              </a:prstGeom>
              <a:ln w="28575"/>
            </p:spPr>
            <p:style>
              <a:lnRef idx="1">
                <a:schemeClr val="dk1"/>
              </a:lnRef>
              <a:fillRef idx="0">
                <a:schemeClr val="dk1"/>
              </a:fillRef>
              <a:effectRef idx="0">
                <a:schemeClr val="dk1"/>
              </a:effectRef>
              <a:fontRef idx="minor">
                <a:schemeClr val="tx1"/>
              </a:fontRef>
            </p:style>
          </p:cxnSp>
          <p:cxnSp>
            <p:nvCxnSpPr>
              <p:cNvPr id="66" name="直線コネクタ 10">
                <a:extLst>
                  <a:ext uri="{FF2B5EF4-FFF2-40B4-BE49-F238E27FC236}">
                    <a16:creationId xmlns:a16="http://schemas.microsoft.com/office/drawing/2014/main" id="{467D7D88-A164-D872-27B8-70B379D63FB5}"/>
                  </a:ext>
                </a:extLst>
              </p:cNvPr>
              <p:cNvCxnSpPr>
                <a:cxnSpLocks/>
                <a:stCxn id="72" idx="6"/>
                <a:endCxn id="71" idx="2"/>
              </p:cNvCxnSpPr>
              <p:nvPr/>
            </p:nvCxnSpPr>
            <p:spPr>
              <a:xfrm>
                <a:off x="3209071" y="5899941"/>
                <a:ext cx="1376162"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67" name="直線コネクタ 11">
                <a:extLst>
                  <a:ext uri="{FF2B5EF4-FFF2-40B4-BE49-F238E27FC236}">
                    <a16:creationId xmlns:a16="http://schemas.microsoft.com/office/drawing/2014/main" id="{05F85E9C-39B8-630C-1EBF-9E355576FF77}"/>
                  </a:ext>
                </a:extLst>
              </p:cNvPr>
              <p:cNvCxnSpPr>
                <a:cxnSpLocks/>
                <a:stCxn id="71" idx="7"/>
                <a:endCxn id="70" idx="3"/>
              </p:cNvCxnSpPr>
              <p:nvPr/>
            </p:nvCxnSpPr>
            <p:spPr>
              <a:xfrm flipV="1">
                <a:off x="4932450" y="5132946"/>
                <a:ext cx="845127" cy="621053"/>
              </a:xfrm>
              <a:prstGeom prst="line">
                <a:avLst/>
              </a:prstGeom>
              <a:ln w="28575"/>
            </p:spPr>
            <p:style>
              <a:lnRef idx="1">
                <a:schemeClr val="dk1"/>
              </a:lnRef>
              <a:fillRef idx="0">
                <a:schemeClr val="dk1"/>
              </a:fillRef>
              <a:effectRef idx="0">
                <a:schemeClr val="dk1"/>
              </a:effectRef>
              <a:fontRef idx="minor">
                <a:schemeClr val="tx1"/>
              </a:fontRef>
            </p:style>
          </p:cxnSp>
          <p:sp>
            <p:nvSpPr>
              <p:cNvPr id="68" name="円/楕円 12">
                <a:extLst>
                  <a:ext uri="{FF2B5EF4-FFF2-40B4-BE49-F238E27FC236}">
                    <a16:creationId xmlns:a16="http://schemas.microsoft.com/office/drawing/2014/main" id="{BA2559CB-EE1D-F255-F227-FC1B8C9CCBD6}"/>
                  </a:ext>
                </a:extLst>
              </p:cNvPr>
              <p:cNvSpPr/>
              <p:nvPr/>
            </p:nvSpPr>
            <p:spPr>
              <a:xfrm>
                <a:off x="2809075" y="4133821"/>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1</a:t>
                </a:r>
                <a:endParaRPr kumimoji="1" lang="ja-JP" altLang="en-US">
                  <a:solidFill>
                    <a:schemeClr val="tx1"/>
                  </a:solidFill>
                  <a:latin typeface="Arial" panose="020B0604020202020204" pitchFamily="34" charset="0"/>
                  <a:cs typeface="Arial" panose="020B0604020202020204" pitchFamily="34" charset="0"/>
                </a:endParaRPr>
              </a:p>
            </p:txBody>
          </p:sp>
          <p:sp>
            <p:nvSpPr>
              <p:cNvPr id="69" name="円/楕円 13">
                <a:extLst>
                  <a:ext uri="{FF2B5EF4-FFF2-40B4-BE49-F238E27FC236}">
                    <a16:creationId xmlns:a16="http://schemas.microsoft.com/office/drawing/2014/main" id="{08BCF646-0BE5-3CF8-BF0D-85F09804B2AD}"/>
                  </a:ext>
                </a:extLst>
              </p:cNvPr>
              <p:cNvSpPr/>
              <p:nvPr/>
            </p:nvSpPr>
            <p:spPr>
              <a:xfrm>
                <a:off x="4579856" y="4108163"/>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2</a:t>
                </a:r>
                <a:endParaRPr kumimoji="1" lang="ja-JP" altLang="en-US">
                  <a:solidFill>
                    <a:schemeClr val="tx1"/>
                  </a:solidFill>
                  <a:latin typeface="Arial" panose="020B0604020202020204" pitchFamily="34" charset="0"/>
                  <a:cs typeface="Arial" panose="020B0604020202020204" pitchFamily="34" charset="0"/>
                </a:endParaRPr>
              </a:p>
            </p:txBody>
          </p:sp>
          <p:sp>
            <p:nvSpPr>
              <p:cNvPr id="70" name="円/楕円 14">
                <a:extLst>
                  <a:ext uri="{FF2B5EF4-FFF2-40B4-BE49-F238E27FC236}">
                    <a16:creationId xmlns:a16="http://schemas.microsoft.com/office/drawing/2014/main" id="{CA29CB06-5532-C697-5369-575409608926}"/>
                  </a:ext>
                </a:extLst>
              </p:cNvPr>
              <p:cNvSpPr/>
              <p:nvPr/>
            </p:nvSpPr>
            <p:spPr>
              <a:xfrm>
                <a:off x="5718004" y="4780610"/>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3</a:t>
                </a:r>
                <a:endParaRPr kumimoji="1" lang="ja-JP" altLang="en-US">
                  <a:solidFill>
                    <a:schemeClr val="tx1"/>
                  </a:solidFill>
                  <a:latin typeface="Arial" panose="020B0604020202020204" pitchFamily="34" charset="0"/>
                  <a:cs typeface="Arial" panose="020B0604020202020204" pitchFamily="34" charset="0"/>
                </a:endParaRPr>
              </a:p>
            </p:txBody>
          </p:sp>
          <p:sp>
            <p:nvSpPr>
              <p:cNvPr id="71" name="円/楕円 15">
                <a:extLst>
                  <a:ext uri="{FF2B5EF4-FFF2-40B4-BE49-F238E27FC236}">
                    <a16:creationId xmlns:a16="http://schemas.microsoft.com/office/drawing/2014/main" id="{2B05D772-7469-583C-54E1-0E8DC32479AE}"/>
                  </a:ext>
                </a:extLst>
              </p:cNvPr>
              <p:cNvSpPr/>
              <p:nvPr/>
            </p:nvSpPr>
            <p:spPr>
              <a:xfrm>
                <a:off x="4585233" y="5693547"/>
                <a:ext cx="406790" cy="412787"/>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4</a:t>
                </a:r>
                <a:endParaRPr kumimoji="1" lang="ja-JP" altLang="en-US">
                  <a:solidFill>
                    <a:schemeClr val="tx1"/>
                  </a:solidFill>
                  <a:latin typeface="Arial" panose="020B0604020202020204" pitchFamily="34" charset="0"/>
                  <a:cs typeface="Arial" panose="020B0604020202020204" pitchFamily="34" charset="0"/>
                </a:endParaRPr>
              </a:p>
            </p:txBody>
          </p:sp>
          <p:sp>
            <p:nvSpPr>
              <p:cNvPr id="72" name="円/楕円 16">
                <a:extLst>
                  <a:ext uri="{FF2B5EF4-FFF2-40B4-BE49-F238E27FC236}">
                    <a16:creationId xmlns:a16="http://schemas.microsoft.com/office/drawing/2014/main" id="{190B7060-A2A4-FB90-077F-ED88ECB25D3A}"/>
                  </a:ext>
                </a:extLst>
              </p:cNvPr>
              <p:cNvSpPr/>
              <p:nvPr/>
            </p:nvSpPr>
            <p:spPr>
              <a:xfrm>
                <a:off x="2802281" y="5693548"/>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5</a:t>
                </a:r>
                <a:endParaRPr kumimoji="1" lang="ja-JP" altLang="en-US">
                  <a:solidFill>
                    <a:schemeClr val="tx1"/>
                  </a:solidFill>
                  <a:latin typeface="Arial" panose="020B0604020202020204" pitchFamily="34" charset="0"/>
                  <a:cs typeface="Arial" panose="020B0604020202020204" pitchFamily="34" charset="0"/>
                </a:endParaRPr>
              </a:p>
            </p:txBody>
          </p:sp>
        </p:grpSp>
        <p:cxnSp>
          <p:nvCxnSpPr>
            <p:cNvPr id="73" name="直線コネクタ 7">
              <a:extLst>
                <a:ext uri="{FF2B5EF4-FFF2-40B4-BE49-F238E27FC236}">
                  <a16:creationId xmlns:a16="http://schemas.microsoft.com/office/drawing/2014/main" id="{1AD72851-02E7-B480-3BF7-809E57B1C521}"/>
                </a:ext>
              </a:extLst>
            </p:cNvPr>
            <p:cNvCxnSpPr>
              <a:cxnSpLocks/>
              <a:endCxn id="69" idx="4"/>
            </p:cNvCxnSpPr>
            <p:nvPr/>
          </p:nvCxnSpPr>
          <p:spPr>
            <a:xfrm flipV="1">
              <a:off x="6280483" y="3024819"/>
              <a:ext cx="1" cy="932666"/>
            </a:xfrm>
            <a:prstGeom prst="line">
              <a:avLst/>
            </a:prstGeom>
            <a:ln w="28575"/>
          </p:spPr>
          <p:style>
            <a:lnRef idx="1">
              <a:schemeClr val="dk1"/>
            </a:lnRef>
            <a:fillRef idx="0">
              <a:schemeClr val="dk1"/>
            </a:fillRef>
            <a:effectRef idx="0">
              <a:schemeClr val="dk1"/>
            </a:effectRef>
            <a:fontRef idx="minor">
              <a:schemeClr val="tx1"/>
            </a:fontRef>
          </p:style>
        </p:cxnSp>
      </p:grpSp>
    </p:spTree>
    <p:extLst>
      <p:ext uri="{BB962C8B-B14F-4D97-AF65-F5344CB8AC3E}">
        <p14:creationId xmlns:p14="http://schemas.microsoft.com/office/powerpoint/2010/main" val="10100565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554F90-25D1-5CD9-1C1E-CC8063085F81}"/>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70262887-FD08-1E35-6292-61F199D5B3B7}"/>
              </a:ext>
            </a:extLst>
          </p:cNvPr>
          <p:cNvSpPr>
            <a:spLocks noGrp="1"/>
          </p:cNvSpPr>
          <p:nvPr>
            <p:ph type="title"/>
          </p:nvPr>
        </p:nvSpPr>
        <p:spPr/>
        <p:txBody>
          <a:bodyPr>
            <a:normAutofit/>
          </a:bodyPr>
          <a:lstStyle/>
          <a:p>
            <a:r>
              <a:rPr kumimoji="1" lang="en-US" altLang="ja-JP"/>
              <a:t>A simpler problem</a:t>
            </a:r>
            <a:endParaRPr kumimoji="1" lang="ja-JP" altLang="en-US"/>
          </a:p>
        </p:txBody>
      </p:sp>
      <p:sp>
        <p:nvSpPr>
          <p:cNvPr id="3" name="コンテンツ プレースホルダー 2">
            <a:extLst>
              <a:ext uri="{FF2B5EF4-FFF2-40B4-BE49-F238E27FC236}">
                <a16:creationId xmlns:a16="http://schemas.microsoft.com/office/drawing/2014/main" id="{29D8C129-2CE1-F169-9881-C1173A0845DE}"/>
              </a:ext>
            </a:extLst>
          </p:cNvPr>
          <p:cNvSpPr>
            <a:spLocks noGrp="1"/>
          </p:cNvSpPr>
          <p:nvPr>
            <p:ph idx="1"/>
          </p:nvPr>
        </p:nvSpPr>
        <p:spPr>
          <a:xfrm>
            <a:off x="457200" y="1295400"/>
            <a:ext cx="8763455" cy="5292022"/>
          </a:xfrm>
        </p:spPr>
        <p:txBody>
          <a:bodyPr vert="horz" lIns="54864" tIns="91440" rIns="91440" bIns="45720" rtlCol="0" anchor="t">
            <a:normAutofit/>
          </a:bodyPr>
          <a:lstStyle/>
          <a:p>
            <a:pPr marL="438785"/>
            <a:r>
              <a:rPr kumimoji="1" lang="en-US" altLang="ja-JP" sz="2600" b="1" dirty="0">
                <a:solidFill>
                  <a:srgbClr val="D60093"/>
                </a:solidFill>
                <a:latin typeface="Calibri"/>
                <a:ea typeface="HGｺﾞｼｯｸM"/>
                <a:cs typeface="Calibri"/>
              </a:rPr>
              <a:t>Given a pair of nodes with different </a:t>
            </a:r>
            <a:r>
              <a:rPr kumimoji="1" lang="en-US" altLang="ja-JP" sz="2600" b="1">
                <a:solidFill>
                  <a:srgbClr val="D60093"/>
                </a:solidFill>
                <a:latin typeface="Calibri"/>
                <a:ea typeface="HGｺﾞｼｯｸM"/>
                <a:cs typeface="Calibri"/>
              </a:rPr>
              <a:t>neighborhood</a:t>
            </a:r>
            <a:r>
              <a:rPr kumimoji="1" lang="en-US" altLang="ja-JP" sz="2600" b="1" dirty="0">
                <a:solidFill>
                  <a:srgbClr val="D60093"/>
                </a:solidFill>
                <a:latin typeface="Calibri"/>
                <a:ea typeface="HGｺﾞｼｯｸM"/>
                <a:cs typeface="Calibri"/>
              </a:rPr>
              <a:t> structures. Is there a GNN that can always tell them apart?</a:t>
            </a:r>
            <a:endParaRPr lang="ja-JP" altLang="en-US" sz="2600" b="1">
              <a:solidFill>
                <a:srgbClr val="D60093"/>
              </a:solidFill>
              <a:ea typeface="HGｺﾞｼｯｸM" panose="020B0609000000000000" pitchFamily="49" charset="-128"/>
            </a:endParaRPr>
          </a:p>
        </p:txBody>
      </p:sp>
      <p:sp>
        <p:nvSpPr>
          <p:cNvPr id="4" name="日付プレースホルダー 3">
            <a:extLst>
              <a:ext uri="{FF2B5EF4-FFF2-40B4-BE49-F238E27FC236}">
                <a16:creationId xmlns:a16="http://schemas.microsoft.com/office/drawing/2014/main" id="{112460F9-4937-76D0-083B-F2BB83BD8141}"/>
              </a:ext>
            </a:extLst>
          </p:cNvPr>
          <p:cNvSpPr>
            <a:spLocks noGrp="1"/>
          </p:cNvSpPr>
          <p:nvPr>
            <p:ph type="dt" sz="half" idx="10"/>
          </p:nvPr>
        </p:nvSpPr>
        <p:spPr/>
        <p:txBody>
          <a:bodyPr/>
          <a:lstStyle/>
          <a:p>
            <a:fld id="{8668109C-DBB1-0C40-BB7C-3AE0A686B461}" type="datetime1">
              <a:rPr lang="en-US" smtClean="0"/>
              <a:t>10/10/2024</a:t>
            </a:fld>
            <a:endParaRPr lang="en-US"/>
          </a:p>
        </p:txBody>
      </p:sp>
      <p:sp>
        <p:nvSpPr>
          <p:cNvPr id="5" name="フッター プレースホルダー 4">
            <a:extLst>
              <a:ext uri="{FF2B5EF4-FFF2-40B4-BE49-F238E27FC236}">
                <a16:creationId xmlns:a16="http://schemas.microsoft.com/office/drawing/2014/main" id="{30FC2CEC-063D-FBE7-D135-98587CB39561}"/>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スライド番号プレースホルダー 5">
            <a:extLst>
              <a:ext uri="{FF2B5EF4-FFF2-40B4-BE49-F238E27FC236}">
                <a16:creationId xmlns:a16="http://schemas.microsoft.com/office/drawing/2014/main" id="{22B411E7-AD98-C0AB-C6AA-4BA3EBE7F12C}"/>
              </a:ext>
            </a:extLst>
          </p:cNvPr>
          <p:cNvSpPr>
            <a:spLocks noGrp="1"/>
          </p:cNvSpPr>
          <p:nvPr>
            <p:ph type="sldNum" sz="quarter" idx="12"/>
          </p:nvPr>
        </p:nvSpPr>
        <p:spPr/>
        <p:txBody>
          <a:bodyPr/>
          <a:lstStyle/>
          <a:p>
            <a:fld id="{19B12225-5612-419B-A8D5-4B8EEE4C217E}" type="slidenum">
              <a:rPr lang="en-US" smtClean="0"/>
              <a:pPr/>
              <a:t>9</a:t>
            </a:fld>
            <a:endParaRPr lang="en-US"/>
          </a:p>
        </p:txBody>
      </p:sp>
      <p:grpSp>
        <p:nvGrpSpPr>
          <p:cNvPr id="7" name="グループ化 6">
            <a:extLst>
              <a:ext uri="{FF2B5EF4-FFF2-40B4-BE49-F238E27FC236}">
                <a16:creationId xmlns:a16="http://schemas.microsoft.com/office/drawing/2014/main" id="{2C385131-1CE7-A939-5950-D61DA8784F51}"/>
              </a:ext>
            </a:extLst>
          </p:cNvPr>
          <p:cNvGrpSpPr/>
          <p:nvPr/>
        </p:nvGrpSpPr>
        <p:grpSpPr>
          <a:xfrm>
            <a:off x="875540" y="2451944"/>
            <a:ext cx="2609652" cy="1589314"/>
            <a:chOff x="2802281" y="4108163"/>
            <a:chExt cx="3322513" cy="1998171"/>
          </a:xfrm>
        </p:grpSpPr>
        <p:cxnSp>
          <p:nvCxnSpPr>
            <p:cNvPr id="8" name="直線コネクタ 7">
              <a:extLst>
                <a:ext uri="{FF2B5EF4-FFF2-40B4-BE49-F238E27FC236}">
                  <a16:creationId xmlns:a16="http://schemas.microsoft.com/office/drawing/2014/main" id="{68BBC8B5-DB54-EB15-FEB0-E47CAA371091}"/>
                </a:ext>
              </a:extLst>
            </p:cNvPr>
            <p:cNvCxnSpPr>
              <a:cxnSpLocks/>
              <a:stCxn id="13" idx="6"/>
            </p:cNvCxnSpPr>
            <p:nvPr/>
          </p:nvCxnSpPr>
          <p:spPr>
            <a:xfrm>
              <a:off x="3215865" y="4340214"/>
              <a:ext cx="1362928"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9" name="直線コネクタ 8">
              <a:extLst>
                <a:ext uri="{FF2B5EF4-FFF2-40B4-BE49-F238E27FC236}">
                  <a16:creationId xmlns:a16="http://schemas.microsoft.com/office/drawing/2014/main" id="{831F6C3B-B42F-08A7-1E85-C50FE119CA84}"/>
                </a:ext>
              </a:extLst>
            </p:cNvPr>
            <p:cNvCxnSpPr>
              <a:cxnSpLocks/>
              <a:stCxn id="13" idx="4"/>
              <a:endCxn id="17" idx="0"/>
            </p:cNvCxnSpPr>
            <p:nvPr/>
          </p:nvCxnSpPr>
          <p:spPr>
            <a:xfrm flipH="1">
              <a:off x="3005676" y="4546607"/>
              <a:ext cx="6794" cy="1146941"/>
            </a:xfrm>
            <a:prstGeom prst="line">
              <a:avLst/>
            </a:prstGeom>
            <a:ln w="28575"/>
          </p:spPr>
          <p:style>
            <a:lnRef idx="1">
              <a:schemeClr val="dk1"/>
            </a:lnRef>
            <a:fillRef idx="0">
              <a:schemeClr val="dk1"/>
            </a:fillRef>
            <a:effectRef idx="0">
              <a:schemeClr val="dk1"/>
            </a:effectRef>
            <a:fontRef idx="minor">
              <a:schemeClr val="tx1"/>
            </a:fontRef>
          </p:style>
        </p:cxnSp>
        <p:cxnSp>
          <p:nvCxnSpPr>
            <p:cNvPr id="10" name="直線コネクタ 9">
              <a:extLst>
                <a:ext uri="{FF2B5EF4-FFF2-40B4-BE49-F238E27FC236}">
                  <a16:creationId xmlns:a16="http://schemas.microsoft.com/office/drawing/2014/main" id="{BB5D4179-B0A3-6427-6114-E84860218382}"/>
                </a:ext>
              </a:extLst>
            </p:cNvPr>
            <p:cNvCxnSpPr>
              <a:cxnSpLocks/>
              <a:stCxn id="14" idx="3"/>
              <a:endCxn id="17" idx="7"/>
            </p:cNvCxnSpPr>
            <p:nvPr/>
          </p:nvCxnSpPr>
          <p:spPr>
            <a:xfrm flipH="1">
              <a:off x="3149498" y="4460498"/>
              <a:ext cx="1489931" cy="1293501"/>
            </a:xfrm>
            <a:prstGeom prst="line">
              <a:avLst/>
            </a:prstGeom>
            <a:ln w="28575"/>
          </p:spPr>
          <p:style>
            <a:lnRef idx="1">
              <a:schemeClr val="dk1"/>
            </a:lnRef>
            <a:fillRef idx="0">
              <a:schemeClr val="dk1"/>
            </a:fillRef>
            <a:effectRef idx="0">
              <a:schemeClr val="dk1"/>
            </a:effectRef>
            <a:fontRef idx="minor">
              <a:schemeClr val="tx1"/>
            </a:fontRef>
          </p:style>
        </p:cxnSp>
        <p:cxnSp>
          <p:nvCxnSpPr>
            <p:cNvPr id="11" name="直線コネクタ 10">
              <a:extLst>
                <a:ext uri="{FF2B5EF4-FFF2-40B4-BE49-F238E27FC236}">
                  <a16:creationId xmlns:a16="http://schemas.microsoft.com/office/drawing/2014/main" id="{06B9F840-B517-3A32-4600-F7EEF1702685}"/>
                </a:ext>
              </a:extLst>
            </p:cNvPr>
            <p:cNvCxnSpPr>
              <a:cxnSpLocks/>
              <a:stCxn id="17" idx="6"/>
              <a:endCxn id="16" idx="2"/>
            </p:cNvCxnSpPr>
            <p:nvPr/>
          </p:nvCxnSpPr>
          <p:spPr>
            <a:xfrm flipV="1">
              <a:off x="3209071" y="5899940"/>
              <a:ext cx="1308474" cy="1"/>
            </a:xfrm>
            <a:prstGeom prst="line">
              <a:avLst/>
            </a:prstGeom>
            <a:ln w="28575"/>
          </p:spPr>
          <p:style>
            <a:lnRef idx="1">
              <a:schemeClr val="dk1"/>
            </a:lnRef>
            <a:fillRef idx="0">
              <a:schemeClr val="dk1"/>
            </a:fillRef>
            <a:effectRef idx="0">
              <a:schemeClr val="dk1"/>
            </a:effectRef>
            <a:fontRef idx="minor">
              <a:schemeClr val="tx1"/>
            </a:fontRef>
          </p:style>
        </p:cxnSp>
        <p:cxnSp>
          <p:nvCxnSpPr>
            <p:cNvPr id="12" name="直線コネクタ 11">
              <a:extLst>
                <a:ext uri="{FF2B5EF4-FFF2-40B4-BE49-F238E27FC236}">
                  <a16:creationId xmlns:a16="http://schemas.microsoft.com/office/drawing/2014/main" id="{D63AF6C8-AE29-C137-6D4C-6A5581C88F4B}"/>
                </a:ext>
              </a:extLst>
            </p:cNvPr>
            <p:cNvCxnSpPr>
              <a:cxnSpLocks/>
              <a:stCxn id="16" idx="7"/>
              <a:endCxn id="15" idx="3"/>
            </p:cNvCxnSpPr>
            <p:nvPr/>
          </p:nvCxnSpPr>
          <p:spPr>
            <a:xfrm flipV="1">
              <a:off x="4864762" y="5132945"/>
              <a:ext cx="912815" cy="621053"/>
            </a:xfrm>
            <a:prstGeom prst="line">
              <a:avLst/>
            </a:prstGeom>
            <a:ln w="28575"/>
          </p:spPr>
          <p:style>
            <a:lnRef idx="1">
              <a:schemeClr val="dk1"/>
            </a:lnRef>
            <a:fillRef idx="0">
              <a:schemeClr val="dk1"/>
            </a:fillRef>
            <a:effectRef idx="0">
              <a:schemeClr val="dk1"/>
            </a:effectRef>
            <a:fontRef idx="minor">
              <a:schemeClr val="tx1"/>
            </a:fontRef>
          </p:style>
        </p:cxnSp>
        <p:sp>
          <p:nvSpPr>
            <p:cNvPr id="13" name="円/楕円 12">
              <a:extLst>
                <a:ext uri="{FF2B5EF4-FFF2-40B4-BE49-F238E27FC236}">
                  <a16:creationId xmlns:a16="http://schemas.microsoft.com/office/drawing/2014/main" id="{AA9613BB-7B28-9891-DBD2-A26BDDBD51E1}"/>
                </a:ext>
              </a:extLst>
            </p:cNvPr>
            <p:cNvSpPr/>
            <p:nvPr/>
          </p:nvSpPr>
          <p:spPr>
            <a:xfrm>
              <a:off x="2809075" y="4133821"/>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1</a:t>
              </a:r>
              <a:endParaRPr kumimoji="1" lang="ja-JP" altLang="en-US">
                <a:solidFill>
                  <a:schemeClr val="tx1"/>
                </a:solidFill>
                <a:latin typeface="Arial" panose="020B0604020202020204" pitchFamily="34" charset="0"/>
                <a:cs typeface="Arial" panose="020B0604020202020204" pitchFamily="34" charset="0"/>
              </a:endParaRPr>
            </a:p>
          </p:txBody>
        </p:sp>
        <p:sp>
          <p:nvSpPr>
            <p:cNvPr id="14" name="円/楕円 13">
              <a:extLst>
                <a:ext uri="{FF2B5EF4-FFF2-40B4-BE49-F238E27FC236}">
                  <a16:creationId xmlns:a16="http://schemas.microsoft.com/office/drawing/2014/main" id="{DFDD0654-69FA-1445-8A0D-3DCEEA29EA5E}"/>
                </a:ext>
              </a:extLst>
            </p:cNvPr>
            <p:cNvSpPr/>
            <p:nvPr/>
          </p:nvSpPr>
          <p:spPr>
            <a:xfrm>
              <a:off x="4579856" y="4108163"/>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2</a:t>
              </a:r>
              <a:endParaRPr kumimoji="1" lang="ja-JP" altLang="en-US">
                <a:solidFill>
                  <a:schemeClr val="tx1"/>
                </a:solidFill>
                <a:latin typeface="Arial" panose="020B0604020202020204" pitchFamily="34" charset="0"/>
                <a:cs typeface="Arial" panose="020B0604020202020204" pitchFamily="34" charset="0"/>
              </a:endParaRPr>
            </a:p>
          </p:txBody>
        </p:sp>
        <p:sp>
          <p:nvSpPr>
            <p:cNvPr id="15" name="円/楕円 14">
              <a:extLst>
                <a:ext uri="{FF2B5EF4-FFF2-40B4-BE49-F238E27FC236}">
                  <a16:creationId xmlns:a16="http://schemas.microsoft.com/office/drawing/2014/main" id="{A898E54B-33FE-6491-1AF2-363DB240409D}"/>
                </a:ext>
              </a:extLst>
            </p:cNvPr>
            <p:cNvSpPr/>
            <p:nvPr/>
          </p:nvSpPr>
          <p:spPr>
            <a:xfrm>
              <a:off x="5718004" y="4780610"/>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3</a:t>
              </a:r>
              <a:endParaRPr kumimoji="1" lang="ja-JP" altLang="en-US">
                <a:solidFill>
                  <a:schemeClr val="tx1"/>
                </a:solidFill>
                <a:latin typeface="Arial" panose="020B0604020202020204" pitchFamily="34" charset="0"/>
                <a:cs typeface="Arial" panose="020B0604020202020204" pitchFamily="34" charset="0"/>
              </a:endParaRPr>
            </a:p>
          </p:txBody>
        </p:sp>
        <p:sp>
          <p:nvSpPr>
            <p:cNvPr id="16" name="円/楕円 15">
              <a:extLst>
                <a:ext uri="{FF2B5EF4-FFF2-40B4-BE49-F238E27FC236}">
                  <a16:creationId xmlns:a16="http://schemas.microsoft.com/office/drawing/2014/main" id="{951DD04C-3219-F53F-532F-1D3EA635C2B9}"/>
                </a:ext>
              </a:extLst>
            </p:cNvPr>
            <p:cNvSpPr/>
            <p:nvPr/>
          </p:nvSpPr>
          <p:spPr>
            <a:xfrm>
              <a:off x="4517545" y="5693547"/>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4</a:t>
              </a:r>
              <a:endParaRPr kumimoji="1" lang="ja-JP" altLang="en-US">
                <a:solidFill>
                  <a:schemeClr val="tx1"/>
                </a:solidFill>
                <a:latin typeface="Arial" panose="020B0604020202020204" pitchFamily="34" charset="0"/>
                <a:cs typeface="Arial" panose="020B0604020202020204" pitchFamily="34" charset="0"/>
              </a:endParaRPr>
            </a:p>
          </p:txBody>
        </p:sp>
        <p:sp>
          <p:nvSpPr>
            <p:cNvPr id="17" name="円/楕円 16">
              <a:extLst>
                <a:ext uri="{FF2B5EF4-FFF2-40B4-BE49-F238E27FC236}">
                  <a16:creationId xmlns:a16="http://schemas.microsoft.com/office/drawing/2014/main" id="{372BE06A-D52A-ED13-110B-E47BED05DBC2}"/>
                </a:ext>
              </a:extLst>
            </p:cNvPr>
            <p:cNvSpPr/>
            <p:nvPr/>
          </p:nvSpPr>
          <p:spPr>
            <a:xfrm>
              <a:off x="2802281" y="5693548"/>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5</a:t>
              </a:r>
              <a:endParaRPr kumimoji="1" lang="ja-JP" altLang="en-US">
                <a:solidFill>
                  <a:schemeClr val="tx1"/>
                </a:solidFill>
                <a:latin typeface="Arial" panose="020B0604020202020204" pitchFamily="34" charset="0"/>
                <a:cs typeface="Arial" panose="020B0604020202020204" pitchFamily="34" charset="0"/>
              </a:endParaRPr>
            </a:p>
          </p:txBody>
        </p:sp>
      </p:grpSp>
      <p:grpSp>
        <p:nvGrpSpPr>
          <p:cNvPr id="18" name="グループ化 17">
            <a:extLst>
              <a:ext uri="{FF2B5EF4-FFF2-40B4-BE49-F238E27FC236}">
                <a16:creationId xmlns:a16="http://schemas.microsoft.com/office/drawing/2014/main" id="{90AAE992-ED14-2DEF-C559-0D8801858E01}"/>
              </a:ext>
            </a:extLst>
          </p:cNvPr>
          <p:cNvGrpSpPr/>
          <p:nvPr/>
        </p:nvGrpSpPr>
        <p:grpSpPr>
          <a:xfrm>
            <a:off x="312188" y="4322391"/>
            <a:ext cx="1670273" cy="2101904"/>
            <a:chOff x="5432198" y="3406544"/>
            <a:chExt cx="2491747" cy="2934768"/>
          </a:xfrm>
        </p:grpSpPr>
        <p:sp>
          <p:nvSpPr>
            <p:cNvPr id="19" name="円/楕円 18">
              <a:extLst>
                <a:ext uri="{FF2B5EF4-FFF2-40B4-BE49-F238E27FC236}">
                  <a16:creationId xmlns:a16="http://schemas.microsoft.com/office/drawing/2014/main" id="{11A84D0D-A887-9156-AB73-154774D0D27E}"/>
                </a:ext>
              </a:extLst>
            </p:cNvPr>
            <p:cNvSpPr/>
            <p:nvPr/>
          </p:nvSpPr>
          <p:spPr>
            <a:xfrm>
              <a:off x="6272619" y="3406544"/>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1</a:t>
              </a:r>
              <a:endParaRPr kumimoji="1" lang="ja-JP" altLang="en-US">
                <a:solidFill>
                  <a:schemeClr val="tx1"/>
                </a:solidFill>
                <a:latin typeface="Arial" panose="020B0604020202020204" pitchFamily="34" charset="0"/>
                <a:cs typeface="Arial" panose="020B0604020202020204" pitchFamily="34" charset="0"/>
              </a:endParaRPr>
            </a:p>
          </p:txBody>
        </p:sp>
        <p:cxnSp>
          <p:nvCxnSpPr>
            <p:cNvPr id="21" name="直線コネクタ 20">
              <a:extLst>
                <a:ext uri="{FF2B5EF4-FFF2-40B4-BE49-F238E27FC236}">
                  <a16:creationId xmlns:a16="http://schemas.microsoft.com/office/drawing/2014/main" id="{D3748025-1C40-FE18-5722-569A55DAB0FB}"/>
                </a:ext>
              </a:extLst>
            </p:cNvPr>
            <p:cNvCxnSpPr>
              <a:cxnSpLocks/>
              <a:stCxn id="19" idx="4"/>
              <a:endCxn id="20" idx="0"/>
            </p:cNvCxnSpPr>
            <p:nvPr/>
          </p:nvCxnSpPr>
          <p:spPr>
            <a:xfrm>
              <a:off x="6476014" y="3819330"/>
              <a:ext cx="0" cy="326677"/>
            </a:xfrm>
            <a:prstGeom prst="line">
              <a:avLst/>
            </a:prstGeom>
            <a:ln w="34925">
              <a:headEnd type="triangle"/>
            </a:ln>
          </p:spPr>
          <p:style>
            <a:lnRef idx="1">
              <a:schemeClr val="dk1"/>
            </a:lnRef>
            <a:fillRef idx="0">
              <a:schemeClr val="dk1"/>
            </a:fillRef>
            <a:effectRef idx="0">
              <a:schemeClr val="dk1"/>
            </a:effectRef>
            <a:fontRef idx="minor">
              <a:schemeClr val="tx1"/>
            </a:fontRef>
          </p:style>
        </p:cxnSp>
        <p:sp>
          <p:nvSpPr>
            <p:cNvPr id="22" name="円/楕円 21">
              <a:extLst>
                <a:ext uri="{FF2B5EF4-FFF2-40B4-BE49-F238E27FC236}">
                  <a16:creationId xmlns:a16="http://schemas.microsoft.com/office/drawing/2014/main" id="{4EAE880A-6BF8-B22C-91ED-A82655F8C595}"/>
                </a:ext>
              </a:extLst>
            </p:cNvPr>
            <p:cNvSpPr/>
            <p:nvPr/>
          </p:nvSpPr>
          <p:spPr>
            <a:xfrm>
              <a:off x="5970307" y="4599193"/>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2</a:t>
              </a:r>
              <a:endParaRPr kumimoji="1" lang="ja-JP" altLang="en-US">
                <a:solidFill>
                  <a:schemeClr val="tx1"/>
                </a:solidFill>
                <a:latin typeface="Arial" panose="020B0604020202020204" pitchFamily="34" charset="0"/>
                <a:cs typeface="Arial" panose="020B0604020202020204" pitchFamily="34" charset="0"/>
              </a:endParaRPr>
            </a:p>
          </p:txBody>
        </p:sp>
        <p:sp>
          <p:nvSpPr>
            <p:cNvPr id="23" name="円/楕円 22">
              <a:extLst>
                <a:ext uri="{FF2B5EF4-FFF2-40B4-BE49-F238E27FC236}">
                  <a16:creationId xmlns:a16="http://schemas.microsoft.com/office/drawing/2014/main" id="{C67480FE-E9C9-035F-D3AE-B561FBB6EBA3}"/>
                </a:ext>
              </a:extLst>
            </p:cNvPr>
            <p:cNvSpPr/>
            <p:nvPr/>
          </p:nvSpPr>
          <p:spPr>
            <a:xfrm>
              <a:off x="6559667" y="4612061"/>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5</a:t>
              </a:r>
              <a:endParaRPr kumimoji="1" lang="ja-JP" altLang="en-US">
                <a:solidFill>
                  <a:schemeClr val="tx1"/>
                </a:solidFill>
                <a:latin typeface="Arial" panose="020B0604020202020204" pitchFamily="34" charset="0"/>
                <a:cs typeface="Arial" panose="020B0604020202020204" pitchFamily="34" charset="0"/>
              </a:endParaRPr>
            </a:p>
          </p:txBody>
        </p:sp>
        <p:cxnSp>
          <p:nvCxnSpPr>
            <p:cNvPr id="26" name="直線コネクタ 25">
              <a:extLst>
                <a:ext uri="{FF2B5EF4-FFF2-40B4-BE49-F238E27FC236}">
                  <a16:creationId xmlns:a16="http://schemas.microsoft.com/office/drawing/2014/main" id="{21DA52C7-4977-B513-EF8B-4DCAC17FAA92}"/>
                </a:ext>
              </a:extLst>
            </p:cNvPr>
            <p:cNvCxnSpPr>
              <a:cxnSpLocks/>
              <a:stCxn id="20" idx="2"/>
              <a:endCxn id="22" idx="0"/>
            </p:cNvCxnSpPr>
            <p:nvPr/>
          </p:nvCxnSpPr>
          <p:spPr>
            <a:xfrm flipH="1">
              <a:off x="6173702" y="4239407"/>
              <a:ext cx="302312" cy="359786"/>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27" name="直線コネクタ 26">
              <a:extLst>
                <a:ext uri="{FF2B5EF4-FFF2-40B4-BE49-F238E27FC236}">
                  <a16:creationId xmlns:a16="http://schemas.microsoft.com/office/drawing/2014/main" id="{D0AD0081-BD1E-1DD5-7F57-ADE9C1B00FD8}"/>
                </a:ext>
              </a:extLst>
            </p:cNvPr>
            <p:cNvCxnSpPr>
              <a:cxnSpLocks/>
              <a:stCxn id="20" idx="2"/>
              <a:endCxn id="23" idx="0"/>
            </p:cNvCxnSpPr>
            <p:nvPr/>
          </p:nvCxnSpPr>
          <p:spPr>
            <a:xfrm>
              <a:off x="6476014" y="4239407"/>
              <a:ext cx="287048" cy="372654"/>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28" name="直線コネクタ 27">
              <a:extLst>
                <a:ext uri="{FF2B5EF4-FFF2-40B4-BE49-F238E27FC236}">
                  <a16:creationId xmlns:a16="http://schemas.microsoft.com/office/drawing/2014/main" id="{6F7F3CE2-9697-6AD2-1652-1548862DF5A1}"/>
                </a:ext>
              </a:extLst>
            </p:cNvPr>
            <p:cNvCxnSpPr>
              <a:cxnSpLocks/>
              <a:stCxn id="22" idx="4"/>
              <a:endCxn id="24" idx="0"/>
            </p:cNvCxnSpPr>
            <p:nvPr/>
          </p:nvCxnSpPr>
          <p:spPr>
            <a:xfrm>
              <a:off x="6173702" y="5011979"/>
              <a:ext cx="1" cy="320146"/>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29" name="直線コネクタ 28">
              <a:extLst>
                <a:ext uri="{FF2B5EF4-FFF2-40B4-BE49-F238E27FC236}">
                  <a16:creationId xmlns:a16="http://schemas.microsoft.com/office/drawing/2014/main" id="{89DAFDCA-9679-DACF-4501-9A41F0B6D43B}"/>
                </a:ext>
              </a:extLst>
            </p:cNvPr>
            <p:cNvCxnSpPr>
              <a:cxnSpLocks/>
              <a:stCxn id="23" idx="4"/>
              <a:endCxn id="25" idx="0"/>
            </p:cNvCxnSpPr>
            <p:nvPr/>
          </p:nvCxnSpPr>
          <p:spPr>
            <a:xfrm>
              <a:off x="6763062" y="5024847"/>
              <a:ext cx="1" cy="307278"/>
            </a:xfrm>
            <a:prstGeom prst="line">
              <a:avLst/>
            </a:prstGeom>
            <a:ln w="34925">
              <a:headEnd type="triangle"/>
            </a:ln>
          </p:spPr>
          <p:style>
            <a:lnRef idx="1">
              <a:schemeClr val="dk1"/>
            </a:lnRef>
            <a:fillRef idx="0">
              <a:schemeClr val="dk1"/>
            </a:fillRef>
            <a:effectRef idx="0">
              <a:schemeClr val="dk1"/>
            </a:effectRef>
            <a:fontRef idx="minor">
              <a:schemeClr val="tx1"/>
            </a:fontRef>
          </p:style>
        </p:cxnSp>
        <p:sp>
          <p:nvSpPr>
            <p:cNvPr id="30" name="円/楕円 29">
              <a:extLst>
                <a:ext uri="{FF2B5EF4-FFF2-40B4-BE49-F238E27FC236}">
                  <a16:creationId xmlns:a16="http://schemas.microsoft.com/office/drawing/2014/main" id="{E5E91F75-A369-62EC-0EA1-5FF5B93EF60F}"/>
                </a:ext>
              </a:extLst>
            </p:cNvPr>
            <p:cNvSpPr/>
            <p:nvPr/>
          </p:nvSpPr>
          <p:spPr>
            <a:xfrm>
              <a:off x="5432198" y="5919733"/>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1</a:t>
              </a:r>
              <a:endParaRPr kumimoji="1" lang="ja-JP" altLang="en-US">
                <a:solidFill>
                  <a:schemeClr val="tx1"/>
                </a:solidFill>
                <a:latin typeface="Arial" panose="020B0604020202020204" pitchFamily="34" charset="0"/>
                <a:cs typeface="Arial" panose="020B0604020202020204" pitchFamily="34" charset="0"/>
              </a:endParaRPr>
            </a:p>
          </p:txBody>
        </p:sp>
        <p:sp>
          <p:nvSpPr>
            <p:cNvPr id="31" name="円/楕円 30">
              <a:extLst>
                <a:ext uri="{FF2B5EF4-FFF2-40B4-BE49-F238E27FC236}">
                  <a16:creationId xmlns:a16="http://schemas.microsoft.com/office/drawing/2014/main" id="{7703A24D-67A2-87B8-D63C-7469321F63A7}"/>
                </a:ext>
              </a:extLst>
            </p:cNvPr>
            <p:cNvSpPr/>
            <p:nvPr/>
          </p:nvSpPr>
          <p:spPr>
            <a:xfrm>
              <a:off x="5970307" y="5919733"/>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5</a:t>
              </a:r>
              <a:endParaRPr kumimoji="1" lang="ja-JP" altLang="en-US">
                <a:solidFill>
                  <a:schemeClr val="tx1"/>
                </a:solidFill>
                <a:latin typeface="Arial" panose="020B0604020202020204" pitchFamily="34" charset="0"/>
                <a:cs typeface="Arial" panose="020B0604020202020204" pitchFamily="34" charset="0"/>
              </a:endParaRPr>
            </a:p>
          </p:txBody>
        </p:sp>
        <p:sp>
          <p:nvSpPr>
            <p:cNvPr id="32" name="円/楕円 31">
              <a:extLst>
                <a:ext uri="{FF2B5EF4-FFF2-40B4-BE49-F238E27FC236}">
                  <a16:creationId xmlns:a16="http://schemas.microsoft.com/office/drawing/2014/main" id="{D48553EB-8E18-3792-968E-AB51E84CD7EF}"/>
                </a:ext>
              </a:extLst>
            </p:cNvPr>
            <p:cNvSpPr/>
            <p:nvPr/>
          </p:nvSpPr>
          <p:spPr>
            <a:xfrm>
              <a:off x="6475673" y="5919733"/>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1</a:t>
              </a:r>
              <a:endParaRPr kumimoji="1" lang="ja-JP" altLang="en-US">
                <a:solidFill>
                  <a:schemeClr val="tx1"/>
                </a:solidFill>
                <a:latin typeface="Arial" panose="020B0604020202020204" pitchFamily="34" charset="0"/>
                <a:cs typeface="Arial" panose="020B0604020202020204" pitchFamily="34" charset="0"/>
              </a:endParaRPr>
            </a:p>
          </p:txBody>
        </p:sp>
        <p:sp>
          <p:nvSpPr>
            <p:cNvPr id="33" name="円/楕円 32">
              <a:extLst>
                <a:ext uri="{FF2B5EF4-FFF2-40B4-BE49-F238E27FC236}">
                  <a16:creationId xmlns:a16="http://schemas.microsoft.com/office/drawing/2014/main" id="{94694548-8B77-0744-39D5-D7E019B715B2}"/>
                </a:ext>
              </a:extLst>
            </p:cNvPr>
            <p:cNvSpPr/>
            <p:nvPr/>
          </p:nvSpPr>
          <p:spPr>
            <a:xfrm>
              <a:off x="6996414" y="5928526"/>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2</a:t>
              </a:r>
              <a:endParaRPr kumimoji="1" lang="ja-JP" altLang="en-US">
                <a:solidFill>
                  <a:schemeClr val="tx1"/>
                </a:solidFill>
                <a:latin typeface="Arial" panose="020B0604020202020204" pitchFamily="34" charset="0"/>
                <a:cs typeface="Arial" panose="020B0604020202020204" pitchFamily="34" charset="0"/>
              </a:endParaRPr>
            </a:p>
          </p:txBody>
        </p:sp>
        <p:sp>
          <p:nvSpPr>
            <p:cNvPr id="34" name="円/楕円 33">
              <a:extLst>
                <a:ext uri="{FF2B5EF4-FFF2-40B4-BE49-F238E27FC236}">
                  <a16:creationId xmlns:a16="http://schemas.microsoft.com/office/drawing/2014/main" id="{F3EBAF20-B1EB-8D58-4667-2297B6EB9C15}"/>
                </a:ext>
              </a:extLst>
            </p:cNvPr>
            <p:cNvSpPr/>
            <p:nvPr/>
          </p:nvSpPr>
          <p:spPr>
            <a:xfrm>
              <a:off x="7517155" y="5928526"/>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4</a:t>
              </a:r>
              <a:endParaRPr kumimoji="1" lang="ja-JP" altLang="en-US">
                <a:solidFill>
                  <a:schemeClr val="tx1"/>
                </a:solidFill>
                <a:latin typeface="Arial" panose="020B0604020202020204" pitchFamily="34" charset="0"/>
                <a:cs typeface="Arial" panose="020B0604020202020204" pitchFamily="34" charset="0"/>
              </a:endParaRPr>
            </a:p>
          </p:txBody>
        </p:sp>
        <p:cxnSp>
          <p:nvCxnSpPr>
            <p:cNvPr id="35" name="直線コネクタ 34">
              <a:extLst>
                <a:ext uri="{FF2B5EF4-FFF2-40B4-BE49-F238E27FC236}">
                  <a16:creationId xmlns:a16="http://schemas.microsoft.com/office/drawing/2014/main" id="{B999F5CE-99FF-D707-89B3-880AFFBF0F86}"/>
                </a:ext>
              </a:extLst>
            </p:cNvPr>
            <p:cNvCxnSpPr>
              <a:cxnSpLocks/>
              <a:stCxn id="24" idx="2"/>
              <a:endCxn id="30" idx="0"/>
            </p:cNvCxnSpPr>
            <p:nvPr/>
          </p:nvCxnSpPr>
          <p:spPr>
            <a:xfrm flipH="1">
              <a:off x="5635593" y="5425525"/>
              <a:ext cx="538110" cy="494208"/>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36" name="直線コネクタ 35">
              <a:extLst>
                <a:ext uri="{FF2B5EF4-FFF2-40B4-BE49-F238E27FC236}">
                  <a16:creationId xmlns:a16="http://schemas.microsoft.com/office/drawing/2014/main" id="{D7551EA3-C94C-FBE7-4EEC-775A006CAD1C}"/>
                </a:ext>
              </a:extLst>
            </p:cNvPr>
            <p:cNvCxnSpPr>
              <a:cxnSpLocks/>
              <a:stCxn id="24" idx="2"/>
              <a:endCxn id="31" idx="0"/>
            </p:cNvCxnSpPr>
            <p:nvPr/>
          </p:nvCxnSpPr>
          <p:spPr>
            <a:xfrm flipH="1">
              <a:off x="6173702" y="5425525"/>
              <a:ext cx="1" cy="494208"/>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37" name="直線コネクタ 36">
              <a:extLst>
                <a:ext uri="{FF2B5EF4-FFF2-40B4-BE49-F238E27FC236}">
                  <a16:creationId xmlns:a16="http://schemas.microsoft.com/office/drawing/2014/main" id="{309A2697-AB39-5E34-D5FA-55CB7C7D162B}"/>
                </a:ext>
              </a:extLst>
            </p:cNvPr>
            <p:cNvCxnSpPr>
              <a:cxnSpLocks/>
              <a:stCxn id="25" idx="2"/>
              <a:endCxn id="32" idx="0"/>
            </p:cNvCxnSpPr>
            <p:nvPr/>
          </p:nvCxnSpPr>
          <p:spPr>
            <a:xfrm flipH="1">
              <a:off x="6679068" y="5425525"/>
              <a:ext cx="83995" cy="494208"/>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38" name="直線コネクタ 37">
              <a:extLst>
                <a:ext uri="{FF2B5EF4-FFF2-40B4-BE49-F238E27FC236}">
                  <a16:creationId xmlns:a16="http://schemas.microsoft.com/office/drawing/2014/main" id="{DCADC521-F01C-C752-6325-37C8BCC2DAD7}"/>
                </a:ext>
              </a:extLst>
            </p:cNvPr>
            <p:cNvCxnSpPr>
              <a:cxnSpLocks/>
              <a:stCxn id="25" idx="2"/>
              <a:endCxn id="33" idx="0"/>
            </p:cNvCxnSpPr>
            <p:nvPr/>
          </p:nvCxnSpPr>
          <p:spPr>
            <a:xfrm>
              <a:off x="6763063" y="5425525"/>
              <a:ext cx="436746" cy="503001"/>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39" name="直線コネクタ 38">
              <a:extLst>
                <a:ext uri="{FF2B5EF4-FFF2-40B4-BE49-F238E27FC236}">
                  <a16:creationId xmlns:a16="http://schemas.microsoft.com/office/drawing/2014/main" id="{B5066274-CE4D-BB61-EAFA-84464C64CBF3}"/>
                </a:ext>
              </a:extLst>
            </p:cNvPr>
            <p:cNvCxnSpPr>
              <a:cxnSpLocks/>
              <a:stCxn id="25" idx="2"/>
              <a:endCxn id="34" idx="0"/>
            </p:cNvCxnSpPr>
            <p:nvPr/>
          </p:nvCxnSpPr>
          <p:spPr>
            <a:xfrm>
              <a:off x="6763063" y="5425525"/>
              <a:ext cx="957487" cy="503001"/>
            </a:xfrm>
            <a:prstGeom prst="line">
              <a:avLst/>
            </a:prstGeom>
            <a:ln w="34925">
              <a:headEnd type="triangle"/>
            </a:ln>
          </p:spPr>
          <p:style>
            <a:lnRef idx="1">
              <a:schemeClr val="dk1"/>
            </a:lnRef>
            <a:fillRef idx="0">
              <a:schemeClr val="dk1"/>
            </a:fillRef>
            <a:effectRef idx="0">
              <a:schemeClr val="dk1"/>
            </a:effectRef>
            <a:fontRef idx="minor">
              <a:schemeClr val="tx1"/>
            </a:fontRef>
          </p:style>
        </p:cxnSp>
        <p:sp>
          <p:nvSpPr>
            <p:cNvPr id="20" name="正方形/長方形 19">
              <a:extLst>
                <a:ext uri="{FF2B5EF4-FFF2-40B4-BE49-F238E27FC236}">
                  <a16:creationId xmlns:a16="http://schemas.microsoft.com/office/drawing/2014/main" id="{E14A83F2-1D65-1BCC-B3B8-74EAFD983116}"/>
                </a:ext>
              </a:extLst>
            </p:cNvPr>
            <p:cNvSpPr/>
            <p:nvPr/>
          </p:nvSpPr>
          <p:spPr>
            <a:xfrm>
              <a:off x="6272618" y="4146007"/>
              <a:ext cx="406791" cy="93400"/>
            </a:xfrm>
            <a:prstGeom prst="rect">
              <a:avLst/>
            </a:prstGeom>
            <a:solidFill>
              <a:srgbClr val="008000"/>
            </a:solidFill>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sp>
          <p:nvSpPr>
            <p:cNvPr id="24" name="正方形/長方形 23">
              <a:extLst>
                <a:ext uri="{FF2B5EF4-FFF2-40B4-BE49-F238E27FC236}">
                  <a16:creationId xmlns:a16="http://schemas.microsoft.com/office/drawing/2014/main" id="{84E76EB1-F624-34BE-3F7B-E8B7C2B0782A}"/>
                </a:ext>
              </a:extLst>
            </p:cNvPr>
            <p:cNvSpPr/>
            <p:nvPr/>
          </p:nvSpPr>
          <p:spPr>
            <a:xfrm>
              <a:off x="5970307" y="5332125"/>
              <a:ext cx="406791" cy="93400"/>
            </a:xfrm>
            <a:prstGeom prst="rect">
              <a:avLst/>
            </a:prstGeom>
            <a:solidFill>
              <a:srgbClr val="008000"/>
            </a:solidFill>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sp>
          <p:nvSpPr>
            <p:cNvPr id="25" name="正方形/長方形 24">
              <a:extLst>
                <a:ext uri="{FF2B5EF4-FFF2-40B4-BE49-F238E27FC236}">
                  <a16:creationId xmlns:a16="http://schemas.microsoft.com/office/drawing/2014/main" id="{1C08955E-1D11-3E2D-216A-E299BA2793DB}"/>
                </a:ext>
              </a:extLst>
            </p:cNvPr>
            <p:cNvSpPr/>
            <p:nvPr/>
          </p:nvSpPr>
          <p:spPr>
            <a:xfrm>
              <a:off x="6559667" y="5332125"/>
              <a:ext cx="406791" cy="93400"/>
            </a:xfrm>
            <a:prstGeom prst="rect">
              <a:avLst/>
            </a:prstGeom>
            <a:solidFill>
              <a:srgbClr val="008000"/>
            </a:solidFill>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grpSp>
      <p:grpSp>
        <p:nvGrpSpPr>
          <p:cNvPr id="40" name="グループ化 39">
            <a:extLst>
              <a:ext uri="{FF2B5EF4-FFF2-40B4-BE49-F238E27FC236}">
                <a16:creationId xmlns:a16="http://schemas.microsoft.com/office/drawing/2014/main" id="{7F877A2B-E39B-DA0D-DB3E-F2D05CFA943A}"/>
              </a:ext>
            </a:extLst>
          </p:cNvPr>
          <p:cNvGrpSpPr/>
          <p:nvPr/>
        </p:nvGrpSpPr>
        <p:grpSpPr>
          <a:xfrm>
            <a:off x="2325168" y="4344578"/>
            <a:ext cx="1656531" cy="2095608"/>
            <a:chOff x="5432198" y="3406544"/>
            <a:chExt cx="2491747" cy="2934768"/>
          </a:xfrm>
        </p:grpSpPr>
        <p:sp>
          <p:nvSpPr>
            <p:cNvPr id="41" name="円/楕円 40">
              <a:extLst>
                <a:ext uri="{FF2B5EF4-FFF2-40B4-BE49-F238E27FC236}">
                  <a16:creationId xmlns:a16="http://schemas.microsoft.com/office/drawing/2014/main" id="{BD4DC188-769F-6724-43C7-4FC7FB5838A6}"/>
                </a:ext>
              </a:extLst>
            </p:cNvPr>
            <p:cNvSpPr/>
            <p:nvPr/>
          </p:nvSpPr>
          <p:spPr>
            <a:xfrm>
              <a:off x="6272619" y="3406544"/>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2</a:t>
              </a:r>
              <a:endParaRPr kumimoji="1" lang="ja-JP" altLang="en-US">
                <a:solidFill>
                  <a:schemeClr val="tx1"/>
                </a:solidFill>
                <a:latin typeface="Arial" panose="020B0604020202020204" pitchFamily="34" charset="0"/>
                <a:cs typeface="Arial" panose="020B0604020202020204" pitchFamily="34" charset="0"/>
              </a:endParaRPr>
            </a:p>
          </p:txBody>
        </p:sp>
        <p:cxnSp>
          <p:nvCxnSpPr>
            <p:cNvPr id="43" name="直線コネクタ 42">
              <a:extLst>
                <a:ext uri="{FF2B5EF4-FFF2-40B4-BE49-F238E27FC236}">
                  <a16:creationId xmlns:a16="http://schemas.microsoft.com/office/drawing/2014/main" id="{501AF8F4-3696-3EED-E416-DC2207CBF015}"/>
                </a:ext>
              </a:extLst>
            </p:cNvPr>
            <p:cNvCxnSpPr>
              <a:cxnSpLocks/>
              <a:stCxn id="41" idx="4"/>
              <a:endCxn id="42" idx="0"/>
            </p:cNvCxnSpPr>
            <p:nvPr/>
          </p:nvCxnSpPr>
          <p:spPr>
            <a:xfrm>
              <a:off x="6476014" y="3819330"/>
              <a:ext cx="0" cy="326677"/>
            </a:xfrm>
            <a:prstGeom prst="line">
              <a:avLst/>
            </a:prstGeom>
            <a:ln w="34925">
              <a:headEnd type="triangle"/>
            </a:ln>
          </p:spPr>
          <p:style>
            <a:lnRef idx="1">
              <a:schemeClr val="dk1"/>
            </a:lnRef>
            <a:fillRef idx="0">
              <a:schemeClr val="dk1"/>
            </a:fillRef>
            <a:effectRef idx="0">
              <a:schemeClr val="dk1"/>
            </a:effectRef>
            <a:fontRef idx="minor">
              <a:schemeClr val="tx1"/>
            </a:fontRef>
          </p:style>
        </p:cxnSp>
        <p:sp>
          <p:nvSpPr>
            <p:cNvPr id="44" name="円/楕円 43">
              <a:extLst>
                <a:ext uri="{FF2B5EF4-FFF2-40B4-BE49-F238E27FC236}">
                  <a16:creationId xmlns:a16="http://schemas.microsoft.com/office/drawing/2014/main" id="{11006A95-63F4-1967-7766-4CFBC17BFCCA}"/>
                </a:ext>
              </a:extLst>
            </p:cNvPr>
            <p:cNvSpPr/>
            <p:nvPr/>
          </p:nvSpPr>
          <p:spPr>
            <a:xfrm>
              <a:off x="5970307" y="4599193"/>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1</a:t>
              </a:r>
              <a:endParaRPr kumimoji="1" lang="ja-JP" altLang="en-US">
                <a:solidFill>
                  <a:schemeClr val="tx1"/>
                </a:solidFill>
                <a:latin typeface="Arial" panose="020B0604020202020204" pitchFamily="34" charset="0"/>
                <a:cs typeface="Arial" panose="020B0604020202020204" pitchFamily="34" charset="0"/>
              </a:endParaRPr>
            </a:p>
          </p:txBody>
        </p:sp>
        <p:sp>
          <p:nvSpPr>
            <p:cNvPr id="45" name="円/楕円 44">
              <a:extLst>
                <a:ext uri="{FF2B5EF4-FFF2-40B4-BE49-F238E27FC236}">
                  <a16:creationId xmlns:a16="http://schemas.microsoft.com/office/drawing/2014/main" id="{A3D2247E-E222-B9E3-E8DB-4AFFE6D340B7}"/>
                </a:ext>
              </a:extLst>
            </p:cNvPr>
            <p:cNvSpPr/>
            <p:nvPr/>
          </p:nvSpPr>
          <p:spPr>
            <a:xfrm>
              <a:off x="6559667" y="4612061"/>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5</a:t>
              </a:r>
              <a:endParaRPr kumimoji="1" lang="ja-JP" altLang="en-US">
                <a:solidFill>
                  <a:schemeClr val="tx1"/>
                </a:solidFill>
                <a:latin typeface="Arial" panose="020B0604020202020204" pitchFamily="34" charset="0"/>
                <a:cs typeface="Arial" panose="020B0604020202020204" pitchFamily="34" charset="0"/>
              </a:endParaRPr>
            </a:p>
          </p:txBody>
        </p:sp>
        <p:cxnSp>
          <p:nvCxnSpPr>
            <p:cNvPr id="48" name="直線コネクタ 47">
              <a:extLst>
                <a:ext uri="{FF2B5EF4-FFF2-40B4-BE49-F238E27FC236}">
                  <a16:creationId xmlns:a16="http://schemas.microsoft.com/office/drawing/2014/main" id="{4A6B5879-E98F-0DC2-E506-619D3B45ECCF}"/>
                </a:ext>
              </a:extLst>
            </p:cNvPr>
            <p:cNvCxnSpPr>
              <a:cxnSpLocks/>
              <a:stCxn id="42" idx="2"/>
              <a:endCxn id="44" idx="0"/>
            </p:cNvCxnSpPr>
            <p:nvPr/>
          </p:nvCxnSpPr>
          <p:spPr>
            <a:xfrm flipH="1">
              <a:off x="6173702" y="4239407"/>
              <a:ext cx="302312" cy="359786"/>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49" name="直線コネクタ 48">
              <a:extLst>
                <a:ext uri="{FF2B5EF4-FFF2-40B4-BE49-F238E27FC236}">
                  <a16:creationId xmlns:a16="http://schemas.microsoft.com/office/drawing/2014/main" id="{2A5426E3-97CC-2F54-B263-679A17B1C540}"/>
                </a:ext>
              </a:extLst>
            </p:cNvPr>
            <p:cNvCxnSpPr>
              <a:cxnSpLocks/>
              <a:stCxn id="42" idx="2"/>
              <a:endCxn id="45" idx="0"/>
            </p:cNvCxnSpPr>
            <p:nvPr/>
          </p:nvCxnSpPr>
          <p:spPr>
            <a:xfrm>
              <a:off x="6476014" y="4239407"/>
              <a:ext cx="287048" cy="372654"/>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50" name="直線コネクタ 49">
              <a:extLst>
                <a:ext uri="{FF2B5EF4-FFF2-40B4-BE49-F238E27FC236}">
                  <a16:creationId xmlns:a16="http://schemas.microsoft.com/office/drawing/2014/main" id="{A1EE9E15-F702-DBA7-78AA-A9817342D454}"/>
                </a:ext>
              </a:extLst>
            </p:cNvPr>
            <p:cNvCxnSpPr>
              <a:cxnSpLocks/>
              <a:stCxn id="44" idx="4"/>
              <a:endCxn id="46" idx="0"/>
            </p:cNvCxnSpPr>
            <p:nvPr/>
          </p:nvCxnSpPr>
          <p:spPr>
            <a:xfrm>
              <a:off x="6173702" y="5011979"/>
              <a:ext cx="1" cy="320146"/>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51" name="直線コネクタ 50">
              <a:extLst>
                <a:ext uri="{FF2B5EF4-FFF2-40B4-BE49-F238E27FC236}">
                  <a16:creationId xmlns:a16="http://schemas.microsoft.com/office/drawing/2014/main" id="{2F211336-F99C-82FC-5CB2-E22E61782338}"/>
                </a:ext>
              </a:extLst>
            </p:cNvPr>
            <p:cNvCxnSpPr>
              <a:cxnSpLocks/>
              <a:stCxn id="45" idx="4"/>
              <a:endCxn id="47" idx="0"/>
            </p:cNvCxnSpPr>
            <p:nvPr/>
          </p:nvCxnSpPr>
          <p:spPr>
            <a:xfrm>
              <a:off x="6763062" y="5024847"/>
              <a:ext cx="1" cy="307278"/>
            </a:xfrm>
            <a:prstGeom prst="line">
              <a:avLst/>
            </a:prstGeom>
            <a:ln w="34925">
              <a:headEnd type="triangle"/>
            </a:ln>
          </p:spPr>
          <p:style>
            <a:lnRef idx="1">
              <a:schemeClr val="dk1"/>
            </a:lnRef>
            <a:fillRef idx="0">
              <a:schemeClr val="dk1"/>
            </a:fillRef>
            <a:effectRef idx="0">
              <a:schemeClr val="dk1"/>
            </a:effectRef>
            <a:fontRef idx="minor">
              <a:schemeClr val="tx1"/>
            </a:fontRef>
          </p:style>
        </p:cxnSp>
        <p:sp>
          <p:nvSpPr>
            <p:cNvPr id="52" name="円/楕円 51">
              <a:extLst>
                <a:ext uri="{FF2B5EF4-FFF2-40B4-BE49-F238E27FC236}">
                  <a16:creationId xmlns:a16="http://schemas.microsoft.com/office/drawing/2014/main" id="{3115590D-168B-DFE9-392A-5CB8F6579353}"/>
                </a:ext>
              </a:extLst>
            </p:cNvPr>
            <p:cNvSpPr/>
            <p:nvPr/>
          </p:nvSpPr>
          <p:spPr>
            <a:xfrm>
              <a:off x="5432198" y="5919733"/>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2</a:t>
              </a:r>
              <a:endParaRPr kumimoji="1" lang="ja-JP" altLang="en-US">
                <a:solidFill>
                  <a:schemeClr val="tx1"/>
                </a:solidFill>
                <a:latin typeface="Arial" panose="020B0604020202020204" pitchFamily="34" charset="0"/>
                <a:cs typeface="Arial" panose="020B0604020202020204" pitchFamily="34" charset="0"/>
              </a:endParaRPr>
            </a:p>
          </p:txBody>
        </p:sp>
        <p:sp>
          <p:nvSpPr>
            <p:cNvPr id="53" name="円/楕円 52">
              <a:extLst>
                <a:ext uri="{FF2B5EF4-FFF2-40B4-BE49-F238E27FC236}">
                  <a16:creationId xmlns:a16="http://schemas.microsoft.com/office/drawing/2014/main" id="{AA2C7BB3-2C2D-9571-6E65-B2FC788404DA}"/>
                </a:ext>
              </a:extLst>
            </p:cNvPr>
            <p:cNvSpPr/>
            <p:nvPr/>
          </p:nvSpPr>
          <p:spPr>
            <a:xfrm>
              <a:off x="5970307" y="5919733"/>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5</a:t>
              </a:r>
              <a:endParaRPr kumimoji="1" lang="ja-JP" altLang="en-US">
                <a:solidFill>
                  <a:schemeClr val="tx1"/>
                </a:solidFill>
                <a:latin typeface="Arial" panose="020B0604020202020204" pitchFamily="34" charset="0"/>
                <a:cs typeface="Arial" panose="020B0604020202020204" pitchFamily="34" charset="0"/>
              </a:endParaRPr>
            </a:p>
          </p:txBody>
        </p:sp>
        <p:sp>
          <p:nvSpPr>
            <p:cNvPr id="54" name="円/楕円 53">
              <a:extLst>
                <a:ext uri="{FF2B5EF4-FFF2-40B4-BE49-F238E27FC236}">
                  <a16:creationId xmlns:a16="http://schemas.microsoft.com/office/drawing/2014/main" id="{571FE8D1-8001-7554-097B-001947392EF9}"/>
                </a:ext>
              </a:extLst>
            </p:cNvPr>
            <p:cNvSpPr/>
            <p:nvPr/>
          </p:nvSpPr>
          <p:spPr>
            <a:xfrm>
              <a:off x="6475673" y="5919733"/>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1</a:t>
              </a:r>
              <a:endParaRPr kumimoji="1" lang="ja-JP" altLang="en-US">
                <a:solidFill>
                  <a:schemeClr val="tx1"/>
                </a:solidFill>
                <a:latin typeface="Arial" panose="020B0604020202020204" pitchFamily="34" charset="0"/>
                <a:cs typeface="Arial" panose="020B0604020202020204" pitchFamily="34" charset="0"/>
              </a:endParaRPr>
            </a:p>
          </p:txBody>
        </p:sp>
        <p:sp>
          <p:nvSpPr>
            <p:cNvPr id="55" name="円/楕円 54">
              <a:extLst>
                <a:ext uri="{FF2B5EF4-FFF2-40B4-BE49-F238E27FC236}">
                  <a16:creationId xmlns:a16="http://schemas.microsoft.com/office/drawing/2014/main" id="{355C8474-54A2-A9CB-F0DA-EF7758D06836}"/>
                </a:ext>
              </a:extLst>
            </p:cNvPr>
            <p:cNvSpPr/>
            <p:nvPr/>
          </p:nvSpPr>
          <p:spPr>
            <a:xfrm>
              <a:off x="6996414" y="5928526"/>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2</a:t>
              </a:r>
              <a:endParaRPr kumimoji="1" lang="ja-JP" altLang="en-US">
                <a:solidFill>
                  <a:schemeClr val="tx1"/>
                </a:solidFill>
                <a:latin typeface="Arial" panose="020B0604020202020204" pitchFamily="34" charset="0"/>
                <a:cs typeface="Arial" panose="020B0604020202020204" pitchFamily="34" charset="0"/>
              </a:endParaRPr>
            </a:p>
          </p:txBody>
        </p:sp>
        <p:sp>
          <p:nvSpPr>
            <p:cNvPr id="56" name="円/楕円 55">
              <a:extLst>
                <a:ext uri="{FF2B5EF4-FFF2-40B4-BE49-F238E27FC236}">
                  <a16:creationId xmlns:a16="http://schemas.microsoft.com/office/drawing/2014/main" id="{33BE69B3-49F7-68DE-CD05-AE60AF2B8D15}"/>
                </a:ext>
              </a:extLst>
            </p:cNvPr>
            <p:cNvSpPr/>
            <p:nvPr/>
          </p:nvSpPr>
          <p:spPr>
            <a:xfrm>
              <a:off x="7517155" y="5928526"/>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4</a:t>
              </a:r>
              <a:endParaRPr kumimoji="1" lang="ja-JP" altLang="en-US">
                <a:solidFill>
                  <a:schemeClr val="tx1"/>
                </a:solidFill>
                <a:latin typeface="Arial" panose="020B0604020202020204" pitchFamily="34" charset="0"/>
                <a:cs typeface="Arial" panose="020B0604020202020204" pitchFamily="34" charset="0"/>
              </a:endParaRPr>
            </a:p>
          </p:txBody>
        </p:sp>
        <p:cxnSp>
          <p:nvCxnSpPr>
            <p:cNvPr id="57" name="直線コネクタ 56">
              <a:extLst>
                <a:ext uri="{FF2B5EF4-FFF2-40B4-BE49-F238E27FC236}">
                  <a16:creationId xmlns:a16="http://schemas.microsoft.com/office/drawing/2014/main" id="{36D5BBEB-C793-5945-3A50-5A4121AB2720}"/>
                </a:ext>
              </a:extLst>
            </p:cNvPr>
            <p:cNvCxnSpPr>
              <a:cxnSpLocks/>
              <a:stCxn id="46" idx="2"/>
              <a:endCxn id="52" idx="0"/>
            </p:cNvCxnSpPr>
            <p:nvPr/>
          </p:nvCxnSpPr>
          <p:spPr>
            <a:xfrm flipH="1">
              <a:off x="5635593" y="5425525"/>
              <a:ext cx="538110" cy="494208"/>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58" name="直線コネクタ 57">
              <a:extLst>
                <a:ext uri="{FF2B5EF4-FFF2-40B4-BE49-F238E27FC236}">
                  <a16:creationId xmlns:a16="http://schemas.microsoft.com/office/drawing/2014/main" id="{D8941C7E-E0F8-BEE0-884D-687135D4E75C}"/>
                </a:ext>
              </a:extLst>
            </p:cNvPr>
            <p:cNvCxnSpPr>
              <a:cxnSpLocks/>
              <a:stCxn id="46" idx="2"/>
              <a:endCxn id="53" idx="0"/>
            </p:cNvCxnSpPr>
            <p:nvPr/>
          </p:nvCxnSpPr>
          <p:spPr>
            <a:xfrm flipH="1">
              <a:off x="6173702" y="5425525"/>
              <a:ext cx="1" cy="494208"/>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59" name="直線コネクタ 58">
              <a:extLst>
                <a:ext uri="{FF2B5EF4-FFF2-40B4-BE49-F238E27FC236}">
                  <a16:creationId xmlns:a16="http://schemas.microsoft.com/office/drawing/2014/main" id="{5102A1B8-43AE-C3F6-833C-52B28EEC1076}"/>
                </a:ext>
              </a:extLst>
            </p:cNvPr>
            <p:cNvCxnSpPr>
              <a:cxnSpLocks/>
              <a:stCxn id="47" idx="2"/>
              <a:endCxn id="54" idx="0"/>
            </p:cNvCxnSpPr>
            <p:nvPr/>
          </p:nvCxnSpPr>
          <p:spPr>
            <a:xfrm flipH="1">
              <a:off x="6679068" y="5425525"/>
              <a:ext cx="83995" cy="494208"/>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60" name="直線コネクタ 59">
              <a:extLst>
                <a:ext uri="{FF2B5EF4-FFF2-40B4-BE49-F238E27FC236}">
                  <a16:creationId xmlns:a16="http://schemas.microsoft.com/office/drawing/2014/main" id="{B947BA78-1867-2177-A27A-1904EE8CC972}"/>
                </a:ext>
              </a:extLst>
            </p:cNvPr>
            <p:cNvCxnSpPr>
              <a:cxnSpLocks/>
              <a:stCxn id="47" idx="2"/>
              <a:endCxn id="55" idx="0"/>
            </p:cNvCxnSpPr>
            <p:nvPr/>
          </p:nvCxnSpPr>
          <p:spPr>
            <a:xfrm>
              <a:off x="6763063" y="5425525"/>
              <a:ext cx="436746" cy="503001"/>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61" name="直線コネクタ 60">
              <a:extLst>
                <a:ext uri="{FF2B5EF4-FFF2-40B4-BE49-F238E27FC236}">
                  <a16:creationId xmlns:a16="http://schemas.microsoft.com/office/drawing/2014/main" id="{3D8C5A63-F7C7-E046-6678-F55503D8559A}"/>
                </a:ext>
              </a:extLst>
            </p:cNvPr>
            <p:cNvCxnSpPr>
              <a:cxnSpLocks/>
              <a:stCxn id="47" idx="2"/>
              <a:endCxn id="56" idx="0"/>
            </p:cNvCxnSpPr>
            <p:nvPr/>
          </p:nvCxnSpPr>
          <p:spPr>
            <a:xfrm>
              <a:off x="6763063" y="5425525"/>
              <a:ext cx="957487" cy="503001"/>
            </a:xfrm>
            <a:prstGeom prst="line">
              <a:avLst/>
            </a:prstGeom>
            <a:ln w="34925">
              <a:headEnd type="triangle"/>
            </a:ln>
          </p:spPr>
          <p:style>
            <a:lnRef idx="1">
              <a:schemeClr val="dk1"/>
            </a:lnRef>
            <a:fillRef idx="0">
              <a:schemeClr val="dk1"/>
            </a:fillRef>
            <a:effectRef idx="0">
              <a:schemeClr val="dk1"/>
            </a:effectRef>
            <a:fontRef idx="minor">
              <a:schemeClr val="tx1"/>
            </a:fontRef>
          </p:style>
        </p:cxnSp>
        <p:sp>
          <p:nvSpPr>
            <p:cNvPr id="42" name="正方形/長方形 41">
              <a:extLst>
                <a:ext uri="{FF2B5EF4-FFF2-40B4-BE49-F238E27FC236}">
                  <a16:creationId xmlns:a16="http://schemas.microsoft.com/office/drawing/2014/main" id="{A76D54B9-1E9F-0B94-78FD-34E7FB90FFFD}"/>
                </a:ext>
              </a:extLst>
            </p:cNvPr>
            <p:cNvSpPr/>
            <p:nvPr/>
          </p:nvSpPr>
          <p:spPr>
            <a:xfrm>
              <a:off x="6272618" y="4146007"/>
              <a:ext cx="406791" cy="93400"/>
            </a:xfrm>
            <a:prstGeom prst="rect">
              <a:avLst/>
            </a:prstGeom>
            <a:solidFill>
              <a:srgbClr val="008000"/>
            </a:solidFill>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sp>
          <p:nvSpPr>
            <p:cNvPr id="46" name="正方形/長方形 45">
              <a:extLst>
                <a:ext uri="{FF2B5EF4-FFF2-40B4-BE49-F238E27FC236}">
                  <a16:creationId xmlns:a16="http://schemas.microsoft.com/office/drawing/2014/main" id="{6C8CECFC-547E-C97C-6502-4CEE0B53C769}"/>
                </a:ext>
              </a:extLst>
            </p:cNvPr>
            <p:cNvSpPr/>
            <p:nvPr/>
          </p:nvSpPr>
          <p:spPr>
            <a:xfrm>
              <a:off x="5970307" y="5332125"/>
              <a:ext cx="406791" cy="93400"/>
            </a:xfrm>
            <a:prstGeom prst="rect">
              <a:avLst/>
            </a:prstGeom>
            <a:solidFill>
              <a:srgbClr val="008000"/>
            </a:solidFill>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sp>
          <p:nvSpPr>
            <p:cNvPr id="47" name="正方形/長方形 46">
              <a:extLst>
                <a:ext uri="{FF2B5EF4-FFF2-40B4-BE49-F238E27FC236}">
                  <a16:creationId xmlns:a16="http://schemas.microsoft.com/office/drawing/2014/main" id="{57EFEF25-65DC-E4B7-1A06-CF2AD6F9C08B}"/>
                </a:ext>
              </a:extLst>
            </p:cNvPr>
            <p:cNvSpPr/>
            <p:nvPr/>
          </p:nvSpPr>
          <p:spPr>
            <a:xfrm>
              <a:off x="6559667" y="5332125"/>
              <a:ext cx="406791" cy="93400"/>
            </a:xfrm>
            <a:prstGeom prst="rect">
              <a:avLst/>
            </a:prstGeom>
            <a:solidFill>
              <a:srgbClr val="008000"/>
            </a:solidFill>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grpSp>
      <p:grpSp>
        <p:nvGrpSpPr>
          <p:cNvPr id="156" name="グループ化 155">
            <a:extLst>
              <a:ext uri="{FF2B5EF4-FFF2-40B4-BE49-F238E27FC236}">
                <a16:creationId xmlns:a16="http://schemas.microsoft.com/office/drawing/2014/main" id="{036DA76F-F5EC-5F94-2B19-99BE72F84605}"/>
              </a:ext>
            </a:extLst>
          </p:cNvPr>
          <p:cNvGrpSpPr/>
          <p:nvPr/>
        </p:nvGrpSpPr>
        <p:grpSpPr>
          <a:xfrm>
            <a:off x="5288820" y="4307243"/>
            <a:ext cx="1298792" cy="2095608"/>
            <a:chOff x="4581600" y="4313522"/>
            <a:chExt cx="1298792" cy="2095608"/>
          </a:xfrm>
        </p:grpSpPr>
        <p:sp>
          <p:nvSpPr>
            <p:cNvPr id="115" name="円/楕円 114">
              <a:extLst>
                <a:ext uri="{FF2B5EF4-FFF2-40B4-BE49-F238E27FC236}">
                  <a16:creationId xmlns:a16="http://schemas.microsoft.com/office/drawing/2014/main" id="{8F2AB0F9-360D-6DAA-54B7-E9B9F053F877}"/>
                </a:ext>
              </a:extLst>
            </p:cNvPr>
            <p:cNvSpPr/>
            <p:nvPr/>
          </p:nvSpPr>
          <p:spPr>
            <a:xfrm>
              <a:off x="4782579" y="4313522"/>
              <a:ext cx="270437" cy="29475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4</a:t>
              </a:r>
              <a:endParaRPr kumimoji="1" lang="ja-JP" altLang="en-US">
                <a:solidFill>
                  <a:schemeClr val="tx1"/>
                </a:solidFill>
                <a:latin typeface="Arial" panose="020B0604020202020204" pitchFamily="34" charset="0"/>
                <a:cs typeface="Arial" panose="020B0604020202020204" pitchFamily="34" charset="0"/>
              </a:endParaRPr>
            </a:p>
          </p:txBody>
        </p:sp>
        <p:cxnSp>
          <p:nvCxnSpPr>
            <p:cNvPr id="116" name="直線コネクタ 115">
              <a:extLst>
                <a:ext uri="{FF2B5EF4-FFF2-40B4-BE49-F238E27FC236}">
                  <a16:creationId xmlns:a16="http://schemas.microsoft.com/office/drawing/2014/main" id="{F04028AC-B610-0CF0-2B09-22EE8AEB1860}"/>
                </a:ext>
              </a:extLst>
            </p:cNvPr>
            <p:cNvCxnSpPr>
              <a:cxnSpLocks/>
              <a:stCxn id="115" idx="4"/>
              <a:endCxn id="133" idx="0"/>
            </p:cNvCxnSpPr>
            <p:nvPr/>
          </p:nvCxnSpPr>
          <p:spPr>
            <a:xfrm>
              <a:off x="4917797" y="4608277"/>
              <a:ext cx="0" cy="233268"/>
            </a:xfrm>
            <a:prstGeom prst="line">
              <a:avLst/>
            </a:prstGeom>
            <a:ln w="34925">
              <a:headEnd type="triangle"/>
            </a:ln>
          </p:spPr>
          <p:style>
            <a:lnRef idx="1">
              <a:schemeClr val="dk1"/>
            </a:lnRef>
            <a:fillRef idx="0">
              <a:schemeClr val="dk1"/>
            </a:fillRef>
            <a:effectRef idx="0">
              <a:schemeClr val="dk1"/>
            </a:effectRef>
            <a:fontRef idx="minor">
              <a:schemeClr val="tx1"/>
            </a:fontRef>
          </p:style>
        </p:cxnSp>
        <p:sp>
          <p:nvSpPr>
            <p:cNvPr id="117" name="円/楕円 116">
              <a:extLst>
                <a:ext uri="{FF2B5EF4-FFF2-40B4-BE49-F238E27FC236}">
                  <a16:creationId xmlns:a16="http://schemas.microsoft.com/office/drawing/2014/main" id="{BEB96C04-0390-58E3-2CDF-24553AC80FE1}"/>
                </a:ext>
              </a:extLst>
            </p:cNvPr>
            <p:cNvSpPr/>
            <p:nvPr/>
          </p:nvSpPr>
          <p:spPr>
            <a:xfrm>
              <a:off x="4581600" y="5165148"/>
              <a:ext cx="270437" cy="29475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3</a:t>
              </a:r>
              <a:endParaRPr kumimoji="1" lang="ja-JP" altLang="en-US">
                <a:solidFill>
                  <a:schemeClr val="tx1"/>
                </a:solidFill>
                <a:latin typeface="Arial" panose="020B0604020202020204" pitchFamily="34" charset="0"/>
                <a:cs typeface="Arial" panose="020B0604020202020204" pitchFamily="34" charset="0"/>
              </a:endParaRPr>
            </a:p>
          </p:txBody>
        </p:sp>
        <p:sp>
          <p:nvSpPr>
            <p:cNvPr id="118" name="円/楕円 117">
              <a:extLst>
                <a:ext uri="{FF2B5EF4-FFF2-40B4-BE49-F238E27FC236}">
                  <a16:creationId xmlns:a16="http://schemas.microsoft.com/office/drawing/2014/main" id="{E4F1512B-2255-EFF9-5D69-220C31C3EC1B}"/>
                </a:ext>
              </a:extLst>
            </p:cNvPr>
            <p:cNvSpPr/>
            <p:nvPr/>
          </p:nvSpPr>
          <p:spPr>
            <a:xfrm>
              <a:off x="4973411" y="5174337"/>
              <a:ext cx="270437" cy="29475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5</a:t>
              </a:r>
              <a:endParaRPr kumimoji="1" lang="ja-JP" altLang="en-US">
                <a:solidFill>
                  <a:schemeClr val="tx1"/>
                </a:solidFill>
                <a:latin typeface="Arial" panose="020B0604020202020204" pitchFamily="34" charset="0"/>
                <a:cs typeface="Arial" panose="020B0604020202020204" pitchFamily="34" charset="0"/>
              </a:endParaRPr>
            </a:p>
          </p:txBody>
        </p:sp>
        <p:cxnSp>
          <p:nvCxnSpPr>
            <p:cNvPr id="119" name="直線コネクタ 118">
              <a:extLst>
                <a:ext uri="{FF2B5EF4-FFF2-40B4-BE49-F238E27FC236}">
                  <a16:creationId xmlns:a16="http://schemas.microsoft.com/office/drawing/2014/main" id="{7A06C907-F3CE-7E97-BEFA-2E317B5C3D34}"/>
                </a:ext>
              </a:extLst>
            </p:cNvPr>
            <p:cNvCxnSpPr>
              <a:cxnSpLocks/>
              <a:stCxn id="133" idx="2"/>
              <a:endCxn id="117" idx="0"/>
            </p:cNvCxnSpPr>
            <p:nvPr/>
          </p:nvCxnSpPr>
          <p:spPr>
            <a:xfrm flipH="1">
              <a:off x="4716818" y="4908238"/>
              <a:ext cx="200979" cy="256910"/>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120" name="直線コネクタ 119">
              <a:extLst>
                <a:ext uri="{FF2B5EF4-FFF2-40B4-BE49-F238E27FC236}">
                  <a16:creationId xmlns:a16="http://schemas.microsoft.com/office/drawing/2014/main" id="{BC267B69-2E06-AFFC-D32D-D52E46428A47}"/>
                </a:ext>
              </a:extLst>
            </p:cNvPr>
            <p:cNvCxnSpPr>
              <a:cxnSpLocks/>
              <a:stCxn id="133" idx="2"/>
              <a:endCxn id="118" idx="0"/>
            </p:cNvCxnSpPr>
            <p:nvPr/>
          </p:nvCxnSpPr>
          <p:spPr>
            <a:xfrm>
              <a:off x="4917797" y="4908238"/>
              <a:ext cx="190831" cy="266098"/>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121" name="直線コネクタ 120">
              <a:extLst>
                <a:ext uri="{FF2B5EF4-FFF2-40B4-BE49-F238E27FC236}">
                  <a16:creationId xmlns:a16="http://schemas.microsoft.com/office/drawing/2014/main" id="{C9B68B23-5D70-2F8E-8BA3-F4A692397D2F}"/>
                </a:ext>
              </a:extLst>
            </p:cNvPr>
            <p:cNvCxnSpPr>
              <a:cxnSpLocks/>
              <a:stCxn id="117" idx="4"/>
              <a:endCxn id="134" idx="0"/>
            </p:cNvCxnSpPr>
            <p:nvPr/>
          </p:nvCxnSpPr>
          <p:spPr>
            <a:xfrm>
              <a:off x="4716818" y="5459903"/>
              <a:ext cx="1" cy="228604"/>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122" name="直線コネクタ 121">
              <a:extLst>
                <a:ext uri="{FF2B5EF4-FFF2-40B4-BE49-F238E27FC236}">
                  <a16:creationId xmlns:a16="http://schemas.microsoft.com/office/drawing/2014/main" id="{17D5E45A-ED53-2622-4085-03C03579E083}"/>
                </a:ext>
              </a:extLst>
            </p:cNvPr>
            <p:cNvCxnSpPr>
              <a:cxnSpLocks/>
              <a:stCxn id="118" idx="4"/>
              <a:endCxn id="135" idx="0"/>
            </p:cNvCxnSpPr>
            <p:nvPr/>
          </p:nvCxnSpPr>
          <p:spPr>
            <a:xfrm>
              <a:off x="5108629" y="5469092"/>
              <a:ext cx="1" cy="219416"/>
            </a:xfrm>
            <a:prstGeom prst="line">
              <a:avLst/>
            </a:prstGeom>
            <a:ln w="34925">
              <a:headEnd type="triangle"/>
            </a:ln>
          </p:spPr>
          <p:style>
            <a:lnRef idx="1">
              <a:schemeClr val="dk1"/>
            </a:lnRef>
            <a:fillRef idx="0">
              <a:schemeClr val="dk1"/>
            </a:fillRef>
            <a:effectRef idx="0">
              <a:schemeClr val="dk1"/>
            </a:effectRef>
            <a:fontRef idx="minor">
              <a:schemeClr val="tx1"/>
            </a:fontRef>
          </p:style>
        </p:cxnSp>
        <p:sp>
          <p:nvSpPr>
            <p:cNvPr id="124" name="円/楕円 123">
              <a:extLst>
                <a:ext uri="{FF2B5EF4-FFF2-40B4-BE49-F238E27FC236}">
                  <a16:creationId xmlns:a16="http://schemas.microsoft.com/office/drawing/2014/main" id="{137E71A7-D506-CD6C-A6B8-AE126308328C}"/>
                </a:ext>
              </a:extLst>
            </p:cNvPr>
            <p:cNvSpPr/>
            <p:nvPr/>
          </p:nvSpPr>
          <p:spPr>
            <a:xfrm>
              <a:off x="4581600" y="6108096"/>
              <a:ext cx="270437" cy="29475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4</a:t>
              </a:r>
              <a:endParaRPr kumimoji="1" lang="ja-JP" altLang="en-US">
                <a:solidFill>
                  <a:schemeClr val="tx1"/>
                </a:solidFill>
                <a:latin typeface="Arial" panose="020B0604020202020204" pitchFamily="34" charset="0"/>
                <a:cs typeface="Arial" panose="020B0604020202020204" pitchFamily="34" charset="0"/>
              </a:endParaRPr>
            </a:p>
          </p:txBody>
        </p:sp>
        <p:sp>
          <p:nvSpPr>
            <p:cNvPr id="125" name="円/楕円 124">
              <a:extLst>
                <a:ext uri="{FF2B5EF4-FFF2-40B4-BE49-F238E27FC236}">
                  <a16:creationId xmlns:a16="http://schemas.microsoft.com/office/drawing/2014/main" id="{ACE53BEE-E8BC-D0ED-3D24-BB3DC39D6C4C}"/>
                </a:ext>
              </a:extLst>
            </p:cNvPr>
            <p:cNvSpPr/>
            <p:nvPr/>
          </p:nvSpPr>
          <p:spPr>
            <a:xfrm>
              <a:off x="4917571" y="6108096"/>
              <a:ext cx="270437" cy="29475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1</a:t>
              </a:r>
              <a:endParaRPr kumimoji="1" lang="ja-JP" altLang="en-US">
                <a:solidFill>
                  <a:schemeClr val="tx1"/>
                </a:solidFill>
                <a:latin typeface="Arial" panose="020B0604020202020204" pitchFamily="34" charset="0"/>
                <a:cs typeface="Arial" panose="020B0604020202020204" pitchFamily="34" charset="0"/>
              </a:endParaRPr>
            </a:p>
          </p:txBody>
        </p:sp>
        <p:sp>
          <p:nvSpPr>
            <p:cNvPr id="126" name="円/楕円 125">
              <a:extLst>
                <a:ext uri="{FF2B5EF4-FFF2-40B4-BE49-F238E27FC236}">
                  <a16:creationId xmlns:a16="http://schemas.microsoft.com/office/drawing/2014/main" id="{83F451C0-978C-3214-0867-21AFB1588CB4}"/>
                </a:ext>
              </a:extLst>
            </p:cNvPr>
            <p:cNvSpPr/>
            <p:nvPr/>
          </p:nvSpPr>
          <p:spPr>
            <a:xfrm>
              <a:off x="5263763" y="6114375"/>
              <a:ext cx="270437" cy="29475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2</a:t>
              </a:r>
              <a:endParaRPr kumimoji="1" lang="ja-JP" altLang="en-US">
                <a:solidFill>
                  <a:schemeClr val="tx1"/>
                </a:solidFill>
                <a:latin typeface="Arial" panose="020B0604020202020204" pitchFamily="34" charset="0"/>
                <a:cs typeface="Arial" panose="020B0604020202020204" pitchFamily="34" charset="0"/>
              </a:endParaRPr>
            </a:p>
          </p:txBody>
        </p:sp>
        <p:sp>
          <p:nvSpPr>
            <p:cNvPr id="127" name="円/楕円 126">
              <a:extLst>
                <a:ext uri="{FF2B5EF4-FFF2-40B4-BE49-F238E27FC236}">
                  <a16:creationId xmlns:a16="http://schemas.microsoft.com/office/drawing/2014/main" id="{0FC63007-D410-19AE-AB8D-19518EA390AD}"/>
                </a:ext>
              </a:extLst>
            </p:cNvPr>
            <p:cNvSpPr/>
            <p:nvPr/>
          </p:nvSpPr>
          <p:spPr>
            <a:xfrm>
              <a:off x="5609955" y="6114375"/>
              <a:ext cx="270437" cy="29475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4</a:t>
              </a:r>
              <a:endParaRPr kumimoji="1" lang="ja-JP" altLang="en-US">
                <a:solidFill>
                  <a:schemeClr val="tx1"/>
                </a:solidFill>
                <a:latin typeface="Arial" panose="020B0604020202020204" pitchFamily="34" charset="0"/>
                <a:cs typeface="Arial" panose="020B0604020202020204" pitchFamily="34" charset="0"/>
              </a:endParaRPr>
            </a:p>
          </p:txBody>
        </p:sp>
        <p:cxnSp>
          <p:nvCxnSpPr>
            <p:cNvPr id="129" name="直線コネクタ 128">
              <a:extLst>
                <a:ext uri="{FF2B5EF4-FFF2-40B4-BE49-F238E27FC236}">
                  <a16:creationId xmlns:a16="http://schemas.microsoft.com/office/drawing/2014/main" id="{B2984A3D-F826-6F14-022B-5041FA9A0912}"/>
                </a:ext>
              </a:extLst>
            </p:cNvPr>
            <p:cNvCxnSpPr>
              <a:cxnSpLocks/>
              <a:stCxn id="134" idx="2"/>
              <a:endCxn id="124" idx="0"/>
            </p:cNvCxnSpPr>
            <p:nvPr/>
          </p:nvCxnSpPr>
          <p:spPr>
            <a:xfrm flipH="1">
              <a:off x="4716818" y="5755201"/>
              <a:ext cx="1" cy="352895"/>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130" name="直線コネクタ 129">
              <a:extLst>
                <a:ext uri="{FF2B5EF4-FFF2-40B4-BE49-F238E27FC236}">
                  <a16:creationId xmlns:a16="http://schemas.microsoft.com/office/drawing/2014/main" id="{9A414FC9-326B-B3B0-22EF-C800D16A25C3}"/>
                </a:ext>
              </a:extLst>
            </p:cNvPr>
            <p:cNvCxnSpPr>
              <a:cxnSpLocks/>
              <a:stCxn id="135" idx="2"/>
              <a:endCxn id="125" idx="0"/>
            </p:cNvCxnSpPr>
            <p:nvPr/>
          </p:nvCxnSpPr>
          <p:spPr>
            <a:xfrm flipH="1">
              <a:off x="5052789" y="5755201"/>
              <a:ext cx="55840" cy="352895"/>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131" name="直線コネクタ 130">
              <a:extLst>
                <a:ext uri="{FF2B5EF4-FFF2-40B4-BE49-F238E27FC236}">
                  <a16:creationId xmlns:a16="http://schemas.microsoft.com/office/drawing/2014/main" id="{1D4B4828-F331-5D93-E24C-ABA2590A86E6}"/>
                </a:ext>
              </a:extLst>
            </p:cNvPr>
            <p:cNvCxnSpPr>
              <a:cxnSpLocks/>
              <a:stCxn id="135" idx="2"/>
              <a:endCxn id="126" idx="0"/>
            </p:cNvCxnSpPr>
            <p:nvPr/>
          </p:nvCxnSpPr>
          <p:spPr>
            <a:xfrm>
              <a:off x="5108630" y="5755201"/>
              <a:ext cx="290352" cy="359174"/>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132" name="直線コネクタ 131">
              <a:extLst>
                <a:ext uri="{FF2B5EF4-FFF2-40B4-BE49-F238E27FC236}">
                  <a16:creationId xmlns:a16="http://schemas.microsoft.com/office/drawing/2014/main" id="{819098FD-2F5F-DCB5-405F-7B1257BC4086}"/>
                </a:ext>
              </a:extLst>
            </p:cNvPr>
            <p:cNvCxnSpPr>
              <a:cxnSpLocks/>
              <a:stCxn id="135" idx="2"/>
              <a:endCxn id="127" idx="0"/>
            </p:cNvCxnSpPr>
            <p:nvPr/>
          </p:nvCxnSpPr>
          <p:spPr>
            <a:xfrm>
              <a:off x="5108630" y="5755201"/>
              <a:ext cx="636544" cy="359174"/>
            </a:xfrm>
            <a:prstGeom prst="line">
              <a:avLst/>
            </a:prstGeom>
            <a:ln w="34925">
              <a:headEnd type="triangle"/>
            </a:ln>
          </p:spPr>
          <p:style>
            <a:lnRef idx="1">
              <a:schemeClr val="dk1"/>
            </a:lnRef>
            <a:fillRef idx="0">
              <a:schemeClr val="dk1"/>
            </a:fillRef>
            <a:effectRef idx="0">
              <a:schemeClr val="dk1"/>
            </a:effectRef>
            <a:fontRef idx="minor">
              <a:schemeClr val="tx1"/>
            </a:fontRef>
          </p:style>
        </p:cxnSp>
        <p:sp>
          <p:nvSpPr>
            <p:cNvPr id="133" name="正方形/長方形 132">
              <a:extLst>
                <a:ext uri="{FF2B5EF4-FFF2-40B4-BE49-F238E27FC236}">
                  <a16:creationId xmlns:a16="http://schemas.microsoft.com/office/drawing/2014/main" id="{68B48207-95D8-E864-074D-23487C7C4530}"/>
                </a:ext>
              </a:extLst>
            </p:cNvPr>
            <p:cNvSpPr/>
            <p:nvPr/>
          </p:nvSpPr>
          <p:spPr>
            <a:xfrm>
              <a:off x="4782578" y="4841545"/>
              <a:ext cx="270437" cy="66693"/>
            </a:xfrm>
            <a:prstGeom prst="rect">
              <a:avLst/>
            </a:prstGeom>
            <a:solidFill>
              <a:srgbClr val="008000"/>
            </a:solidFill>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sp>
          <p:nvSpPr>
            <p:cNvPr id="134" name="正方形/長方形 133">
              <a:extLst>
                <a:ext uri="{FF2B5EF4-FFF2-40B4-BE49-F238E27FC236}">
                  <a16:creationId xmlns:a16="http://schemas.microsoft.com/office/drawing/2014/main" id="{7883055F-0DF2-9562-DCDF-93B87E91AA3A}"/>
                </a:ext>
              </a:extLst>
            </p:cNvPr>
            <p:cNvSpPr/>
            <p:nvPr/>
          </p:nvSpPr>
          <p:spPr>
            <a:xfrm>
              <a:off x="4581600" y="5688507"/>
              <a:ext cx="270437" cy="66693"/>
            </a:xfrm>
            <a:prstGeom prst="rect">
              <a:avLst/>
            </a:prstGeom>
            <a:solidFill>
              <a:srgbClr val="008000"/>
            </a:solidFill>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sp>
          <p:nvSpPr>
            <p:cNvPr id="135" name="正方形/長方形 134">
              <a:extLst>
                <a:ext uri="{FF2B5EF4-FFF2-40B4-BE49-F238E27FC236}">
                  <a16:creationId xmlns:a16="http://schemas.microsoft.com/office/drawing/2014/main" id="{AB06BF89-EFE2-52BD-5D9F-EEF39820C86E}"/>
                </a:ext>
              </a:extLst>
            </p:cNvPr>
            <p:cNvSpPr/>
            <p:nvPr/>
          </p:nvSpPr>
          <p:spPr>
            <a:xfrm>
              <a:off x="4973411" y="5688507"/>
              <a:ext cx="270437" cy="66693"/>
            </a:xfrm>
            <a:prstGeom prst="rect">
              <a:avLst/>
            </a:prstGeom>
            <a:solidFill>
              <a:srgbClr val="008000"/>
            </a:solidFill>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grpSp>
      <p:grpSp>
        <p:nvGrpSpPr>
          <p:cNvPr id="186" name="グループ化 185">
            <a:extLst>
              <a:ext uri="{FF2B5EF4-FFF2-40B4-BE49-F238E27FC236}">
                <a16:creationId xmlns:a16="http://schemas.microsoft.com/office/drawing/2014/main" id="{F49E33E0-B672-617C-F5EA-B7D53AD8B417}"/>
              </a:ext>
            </a:extLst>
          </p:cNvPr>
          <p:cNvGrpSpPr/>
          <p:nvPr/>
        </p:nvGrpSpPr>
        <p:grpSpPr>
          <a:xfrm>
            <a:off x="6997641" y="4298821"/>
            <a:ext cx="1996257" cy="2104030"/>
            <a:chOff x="6616828" y="4298820"/>
            <a:chExt cx="1996257" cy="2104030"/>
          </a:xfrm>
        </p:grpSpPr>
        <p:sp>
          <p:nvSpPr>
            <p:cNvPr id="137" name="円/楕円 136">
              <a:extLst>
                <a:ext uri="{FF2B5EF4-FFF2-40B4-BE49-F238E27FC236}">
                  <a16:creationId xmlns:a16="http://schemas.microsoft.com/office/drawing/2014/main" id="{65DECAE9-4D0E-E8B6-D93A-44FC747196B2}"/>
                </a:ext>
              </a:extLst>
            </p:cNvPr>
            <p:cNvSpPr/>
            <p:nvPr/>
          </p:nvSpPr>
          <p:spPr>
            <a:xfrm>
              <a:off x="7253599" y="4298820"/>
              <a:ext cx="270437" cy="29475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5</a:t>
              </a:r>
              <a:endParaRPr kumimoji="1" lang="ja-JP" altLang="en-US">
                <a:solidFill>
                  <a:schemeClr val="tx1"/>
                </a:solidFill>
                <a:latin typeface="Arial" panose="020B0604020202020204" pitchFamily="34" charset="0"/>
                <a:cs typeface="Arial" panose="020B0604020202020204" pitchFamily="34" charset="0"/>
              </a:endParaRPr>
            </a:p>
          </p:txBody>
        </p:sp>
        <p:cxnSp>
          <p:nvCxnSpPr>
            <p:cNvPr id="138" name="直線コネクタ 137">
              <a:extLst>
                <a:ext uri="{FF2B5EF4-FFF2-40B4-BE49-F238E27FC236}">
                  <a16:creationId xmlns:a16="http://schemas.microsoft.com/office/drawing/2014/main" id="{676161B6-44FA-A8DB-5B4D-B25B77AE196E}"/>
                </a:ext>
              </a:extLst>
            </p:cNvPr>
            <p:cNvCxnSpPr>
              <a:cxnSpLocks/>
              <a:stCxn id="137" idx="4"/>
              <a:endCxn id="153" idx="0"/>
            </p:cNvCxnSpPr>
            <p:nvPr/>
          </p:nvCxnSpPr>
          <p:spPr>
            <a:xfrm>
              <a:off x="7388817" y="4593575"/>
              <a:ext cx="0" cy="233268"/>
            </a:xfrm>
            <a:prstGeom prst="line">
              <a:avLst/>
            </a:prstGeom>
            <a:ln w="34925">
              <a:headEnd type="triangle"/>
            </a:ln>
          </p:spPr>
          <p:style>
            <a:lnRef idx="1">
              <a:schemeClr val="dk1"/>
            </a:lnRef>
            <a:fillRef idx="0">
              <a:schemeClr val="dk1"/>
            </a:fillRef>
            <a:effectRef idx="0">
              <a:schemeClr val="dk1"/>
            </a:effectRef>
            <a:fontRef idx="minor">
              <a:schemeClr val="tx1"/>
            </a:fontRef>
          </p:style>
        </p:cxnSp>
        <p:sp>
          <p:nvSpPr>
            <p:cNvPr id="139" name="円/楕円 138">
              <a:extLst>
                <a:ext uri="{FF2B5EF4-FFF2-40B4-BE49-F238E27FC236}">
                  <a16:creationId xmlns:a16="http://schemas.microsoft.com/office/drawing/2014/main" id="{F0885EAF-9E4E-9C29-9C2F-2108ABE70C05}"/>
                </a:ext>
              </a:extLst>
            </p:cNvPr>
            <p:cNvSpPr/>
            <p:nvPr/>
          </p:nvSpPr>
          <p:spPr>
            <a:xfrm>
              <a:off x="6792328" y="5159635"/>
              <a:ext cx="270437" cy="29475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1</a:t>
              </a:r>
              <a:endParaRPr kumimoji="1" lang="ja-JP" altLang="en-US">
                <a:solidFill>
                  <a:schemeClr val="tx1"/>
                </a:solidFill>
                <a:latin typeface="Arial" panose="020B0604020202020204" pitchFamily="34" charset="0"/>
                <a:cs typeface="Arial" panose="020B0604020202020204" pitchFamily="34" charset="0"/>
              </a:endParaRPr>
            </a:p>
          </p:txBody>
        </p:sp>
        <p:sp>
          <p:nvSpPr>
            <p:cNvPr id="140" name="円/楕円 139">
              <a:extLst>
                <a:ext uri="{FF2B5EF4-FFF2-40B4-BE49-F238E27FC236}">
                  <a16:creationId xmlns:a16="http://schemas.microsoft.com/office/drawing/2014/main" id="{5CB67786-EDCA-6A24-2778-7A3F1DA5B761}"/>
                </a:ext>
              </a:extLst>
            </p:cNvPr>
            <p:cNvSpPr/>
            <p:nvPr/>
          </p:nvSpPr>
          <p:spPr>
            <a:xfrm>
              <a:off x="7261150" y="5159635"/>
              <a:ext cx="270437" cy="29475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2</a:t>
              </a:r>
              <a:endParaRPr kumimoji="1" lang="ja-JP" altLang="en-US">
                <a:solidFill>
                  <a:schemeClr val="tx1"/>
                </a:solidFill>
                <a:latin typeface="Arial" panose="020B0604020202020204" pitchFamily="34" charset="0"/>
                <a:cs typeface="Arial" panose="020B0604020202020204" pitchFamily="34" charset="0"/>
              </a:endParaRPr>
            </a:p>
          </p:txBody>
        </p:sp>
        <p:cxnSp>
          <p:nvCxnSpPr>
            <p:cNvPr id="141" name="直線コネクタ 140">
              <a:extLst>
                <a:ext uri="{FF2B5EF4-FFF2-40B4-BE49-F238E27FC236}">
                  <a16:creationId xmlns:a16="http://schemas.microsoft.com/office/drawing/2014/main" id="{31C5E428-1EE2-DE08-877E-6FA16ECBF61D}"/>
                </a:ext>
              </a:extLst>
            </p:cNvPr>
            <p:cNvCxnSpPr>
              <a:cxnSpLocks/>
              <a:stCxn id="153" idx="2"/>
              <a:endCxn id="139" idx="0"/>
            </p:cNvCxnSpPr>
            <p:nvPr/>
          </p:nvCxnSpPr>
          <p:spPr>
            <a:xfrm flipH="1">
              <a:off x="6927547" y="4893536"/>
              <a:ext cx="461270" cy="266099"/>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142" name="直線コネクタ 141">
              <a:extLst>
                <a:ext uri="{FF2B5EF4-FFF2-40B4-BE49-F238E27FC236}">
                  <a16:creationId xmlns:a16="http://schemas.microsoft.com/office/drawing/2014/main" id="{0F1F169C-F461-8925-C4B5-A181A9F411DF}"/>
                </a:ext>
              </a:extLst>
            </p:cNvPr>
            <p:cNvCxnSpPr>
              <a:cxnSpLocks/>
              <a:stCxn id="153" idx="2"/>
              <a:endCxn id="140" idx="0"/>
            </p:cNvCxnSpPr>
            <p:nvPr/>
          </p:nvCxnSpPr>
          <p:spPr>
            <a:xfrm>
              <a:off x="7388817" y="4893536"/>
              <a:ext cx="7552" cy="266099"/>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143" name="直線コネクタ 142">
              <a:extLst>
                <a:ext uri="{FF2B5EF4-FFF2-40B4-BE49-F238E27FC236}">
                  <a16:creationId xmlns:a16="http://schemas.microsoft.com/office/drawing/2014/main" id="{D20B6DA7-4073-80CE-728D-1FA54E6E6427}"/>
                </a:ext>
              </a:extLst>
            </p:cNvPr>
            <p:cNvCxnSpPr>
              <a:cxnSpLocks/>
              <a:stCxn id="139" idx="4"/>
              <a:endCxn id="154" idx="0"/>
            </p:cNvCxnSpPr>
            <p:nvPr/>
          </p:nvCxnSpPr>
          <p:spPr>
            <a:xfrm flipH="1">
              <a:off x="6927546" y="5454390"/>
              <a:ext cx="1" cy="219576"/>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144" name="直線コネクタ 143">
              <a:extLst>
                <a:ext uri="{FF2B5EF4-FFF2-40B4-BE49-F238E27FC236}">
                  <a16:creationId xmlns:a16="http://schemas.microsoft.com/office/drawing/2014/main" id="{D214B5E8-4D05-285E-6557-99F4B8D7D6B2}"/>
                </a:ext>
              </a:extLst>
            </p:cNvPr>
            <p:cNvCxnSpPr>
              <a:cxnSpLocks/>
              <a:stCxn id="140" idx="4"/>
              <a:endCxn id="155" idx="0"/>
            </p:cNvCxnSpPr>
            <p:nvPr/>
          </p:nvCxnSpPr>
          <p:spPr>
            <a:xfrm>
              <a:off x="7396369" y="5454390"/>
              <a:ext cx="128851" cy="219415"/>
            </a:xfrm>
            <a:prstGeom prst="line">
              <a:avLst/>
            </a:prstGeom>
            <a:ln w="34925">
              <a:headEnd type="triangle"/>
            </a:ln>
          </p:spPr>
          <p:style>
            <a:lnRef idx="1">
              <a:schemeClr val="dk1"/>
            </a:lnRef>
            <a:fillRef idx="0">
              <a:schemeClr val="dk1"/>
            </a:fillRef>
            <a:effectRef idx="0">
              <a:schemeClr val="dk1"/>
            </a:effectRef>
            <a:fontRef idx="minor">
              <a:schemeClr val="tx1"/>
            </a:fontRef>
          </p:style>
        </p:cxnSp>
        <p:sp>
          <p:nvSpPr>
            <p:cNvPr id="145" name="円/楕円 144">
              <a:extLst>
                <a:ext uri="{FF2B5EF4-FFF2-40B4-BE49-F238E27FC236}">
                  <a16:creationId xmlns:a16="http://schemas.microsoft.com/office/drawing/2014/main" id="{C68091E2-BD93-60FC-6EAE-0C91F50ECD20}"/>
                </a:ext>
              </a:extLst>
            </p:cNvPr>
            <p:cNvSpPr/>
            <p:nvPr/>
          </p:nvSpPr>
          <p:spPr>
            <a:xfrm>
              <a:off x="6616828" y="6108095"/>
              <a:ext cx="270437" cy="29475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2</a:t>
              </a:r>
              <a:endParaRPr kumimoji="1" lang="ja-JP" altLang="en-US">
                <a:solidFill>
                  <a:schemeClr val="tx1"/>
                </a:solidFill>
                <a:latin typeface="Arial" panose="020B0604020202020204" pitchFamily="34" charset="0"/>
                <a:cs typeface="Arial" panose="020B0604020202020204" pitchFamily="34" charset="0"/>
              </a:endParaRPr>
            </a:p>
          </p:txBody>
        </p:sp>
        <p:sp>
          <p:nvSpPr>
            <p:cNvPr id="146" name="円/楕円 145">
              <a:extLst>
                <a:ext uri="{FF2B5EF4-FFF2-40B4-BE49-F238E27FC236}">
                  <a16:creationId xmlns:a16="http://schemas.microsoft.com/office/drawing/2014/main" id="{A84EEBD4-B589-D0D7-7636-3300B67F6665}"/>
                </a:ext>
              </a:extLst>
            </p:cNvPr>
            <p:cNvSpPr/>
            <p:nvPr/>
          </p:nvSpPr>
          <p:spPr>
            <a:xfrm>
              <a:off x="7334161" y="6093394"/>
              <a:ext cx="270437" cy="29475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1</a:t>
              </a:r>
              <a:endParaRPr kumimoji="1" lang="ja-JP" altLang="en-US">
                <a:solidFill>
                  <a:schemeClr val="tx1"/>
                </a:solidFill>
                <a:latin typeface="Arial" panose="020B0604020202020204" pitchFamily="34" charset="0"/>
                <a:cs typeface="Arial" panose="020B0604020202020204" pitchFamily="34" charset="0"/>
              </a:endParaRPr>
            </a:p>
          </p:txBody>
        </p:sp>
        <p:sp>
          <p:nvSpPr>
            <p:cNvPr id="148" name="円/楕円 147">
              <a:extLst>
                <a:ext uri="{FF2B5EF4-FFF2-40B4-BE49-F238E27FC236}">
                  <a16:creationId xmlns:a16="http://schemas.microsoft.com/office/drawing/2014/main" id="{9D51DB95-7EC0-5D7E-F21A-A78733723B8C}"/>
                </a:ext>
              </a:extLst>
            </p:cNvPr>
            <p:cNvSpPr/>
            <p:nvPr/>
          </p:nvSpPr>
          <p:spPr>
            <a:xfrm>
              <a:off x="7656292" y="6100465"/>
              <a:ext cx="270437" cy="29475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5</a:t>
              </a:r>
              <a:endParaRPr kumimoji="1" lang="ja-JP" altLang="en-US">
                <a:solidFill>
                  <a:schemeClr val="tx1"/>
                </a:solidFill>
                <a:latin typeface="Arial" panose="020B0604020202020204" pitchFamily="34" charset="0"/>
                <a:cs typeface="Arial" panose="020B0604020202020204" pitchFamily="34" charset="0"/>
              </a:endParaRPr>
            </a:p>
          </p:txBody>
        </p:sp>
        <p:cxnSp>
          <p:nvCxnSpPr>
            <p:cNvPr id="149" name="直線コネクタ 148">
              <a:extLst>
                <a:ext uri="{FF2B5EF4-FFF2-40B4-BE49-F238E27FC236}">
                  <a16:creationId xmlns:a16="http://schemas.microsoft.com/office/drawing/2014/main" id="{E0910E14-4053-9F27-7B1E-548429CDEC0F}"/>
                </a:ext>
              </a:extLst>
            </p:cNvPr>
            <p:cNvCxnSpPr>
              <a:cxnSpLocks/>
              <a:stCxn id="154" idx="2"/>
              <a:endCxn id="145" idx="0"/>
            </p:cNvCxnSpPr>
            <p:nvPr/>
          </p:nvCxnSpPr>
          <p:spPr>
            <a:xfrm flipH="1">
              <a:off x="6752047" y="5740659"/>
              <a:ext cx="175499" cy="367436"/>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150" name="直線コネクタ 149">
              <a:extLst>
                <a:ext uri="{FF2B5EF4-FFF2-40B4-BE49-F238E27FC236}">
                  <a16:creationId xmlns:a16="http://schemas.microsoft.com/office/drawing/2014/main" id="{5E578996-AD00-30D6-E27C-641DD102DA0D}"/>
                </a:ext>
              </a:extLst>
            </p:cNvPr>
            <p:cNvCxnSpPr>
              <a:cxnSpLocks/>
              <a:stCxn id="155" idx="2"/>
              <a:endCxn id="146" idx="0"/>
            </p:cNvCxnSpPr>
            <p:nvPr/>
          </p:nvCxnSpPr>
          <p:spPr>
            <a:xfrm flipH="1">
              <a:off x="7469379" y="5740499"/>
              <a:ext cx="55840" cy="352895"/>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152" name="直線コネクタ 151">
              <a:extLst>
                <a:ext uri="{FF2B5EF4-FFF2-40B4-BE49-F238E27FC236}">
                  <a16:creationId xmlns:a16="http://schemas.microsoft.com/office/drawing/2014/main" id="{906651C7-25E8-EBC1-D451-303E38AF868F}"/>
                </a:ext>
              </a:extLst>
            </p:cNvPr>
            <p:cNvCxnSpPr>
              <a:cxnSpLocks/>
              <a:stCxn id="155" idx="2"/>
              <a:endCxn id="148" idx="0"/>
            </p:cNvCxnSpPr>
            <p:nvPr/>
          </p:nvCxnSpPr>
          <p:spPr>
            <a:xfrm>
              <a:off x="7525220" y="5740498"/>
              <a:ext cx="266291" cy="359967"/>
            </a:xfrm>
            <a:prstGeom prst="line">
              <a:avLst/>
            </a:prstGeom>
            <a:ln w="34925">
              <a:headEnd type="triangle"/>
            </a:ln>
          </p:spPr>
          <p:style>
            <a:lnRef idx="1">
              <a:schemeClr val="dk1"/>
            </a:lnRef>
            <a:fillRef idx="0">
              <a:schemeClr val="dk1"/>
            </a:fillRef>
            <a:effectRef idx="0">
              <a:schemeClr val="dk1"/>
            </a:effectRef>
            <a:fontRef idx="minor">
              <a:schemeClr val="tx1"/>
            </a:fontRef>
          </p:style>
        </p:cxnSp>
        <p:sp>
          <p:nvSpPr>
            <p:cNvPr id="153" name="正方形/長方形 152">
              <a:extLst>
                <a:ext uri="{FF2B5EF4-FFF2-40B4-BE49-F238E27FC236}">
                  <a16:creationId xmlns:a16="http://schemas.microsoft.com/office/drawing/2014/main" id="{3713EA0D-C280-703A-2691-D6FC17E5EC81}"/>
                </a:ext>
              </a:extLst>
            </p:cNvPr>
            <p:cNvSpPr/>
            <p:nvPr/>
          </p:nvSpPr>
          <p:spPr>
            <a:xfrm>
              <a:off x="7253598" y="4826843"/>
              <a:ext cx="270437" cy="66693"/>
            </a:xfrm>
            <a:prstGeom prst="rect">
              <a:avLst/>
            </a:prstGeom>
            <a:solidFill>
              <a:srgbClr val="008000"/>
            </a:solidFill>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sp>
          <p:nvSpPr>
            <p:cNvPr id="154" name="正方形/長方形 153">
              <a:extLst>
                <a:ext uri="{FF2B5EF4-FFF2-40B4-BE49-F238E27FC236}">
                  <a16:creationId xmlns:a16="http://schemas.microsoft.com/office/drawing/2014/main" id="{0077DE7A-F4E2-3915-B95C-FFB2E340D2AC}"/>
                </a:ext>
              </a:extLst>
            </p:cNvPr>
            <p:cNvSpPr/>
            <p:nvPr/>
          </p:nvSpPr>
          <p:spPr>
            <a:xfrm>
              <a:off x="6792327" y="5673966"/>
              <a:ext cx="270437" cy="66693"/>
            </a:xfrm>
            <a:prstGeom prst="rect">
              <a:avLst/>
            </a:prstGeom>
            <a:solidFill>
              <a:srgbClr val="008000"/>
            </a:solidFill>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sp>
          <p:nvSpPr>
            <p:cNvPr id="155" name="正方形/長方形 154">
              <a:extLst>
                <a:ext uri="{FF2B5EF4-FFF2-40B4-BE49-F238E27FC236}">
                  <a16:creationId xmlns:a16="http://schemas.microsoft.com/office/drawing/2014/main" id="{BB97DFDA-340F-5581-B530-522F453887B1}"/>
                </a:ext>
              </a:extLst>
            </p:cNvPr>
            <p:cNvSpPr/>
            <p:nvPr/>
          </p:nvSpPr>
          <p:spPr>
            <a:xfrm>
              <a:off x="7390001" y="5673805"/>
              <a:ext cx="270437" cy="66693"/>
            </a:xfrm>
            <a:prstGeom prst="rect">
              <a:avLst/>
            </a:prstGeom>
            <a:solidFill>
              <a:srgbClr val="008000"/>
            </a:solidFill>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sp>
          <p:nvSpPr>
            <p:cNvPr id="157" name="円/楕円 156">
              <a:extLst>
                <a:ext uri="{FF2B5EF4-FFF2-40B4-BE49-F238E27FC236}">
                  <a16:creationId xmlns:a16="http://schemas.microsoft.com/office/drawing/2014/main" id="{9981FB89-53AC-D217-BCC9-F8D4BEAC1A80}"/>
                </a:ext>
              </a:extLst>
            </p:cNvPr>
            <p:cNvSpPr/>
            <p:nvPr/>
          </p:nvSpPr>
          <p:spPr>
            <a:xfrm>
              <a:off x="7842978" y="5135574"/>
              <a:ext cx="270437" cy="29475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4</a:t>
              </a:r>
              <a:endParaRPr kumimoji="1" lang="ja-JP" altLang="en-US">
                <a:solidFill>
                  <a:schemeClr val="tx1"/>
                </a:solidFill>
                <a:latin typeface="Arial" panose="020B0604020202020204" pitchFamily="34" charset="0"/>
                <a:cs typeface="Arial" panose="020B0604020202020204" pitchFamily="34" charset="0"/>
              </a:endParaRPr>
            </a:p>
          </p:txBody>
        </p:sp>
        <p:cxnSp>
          <p:nvCxnSpPr>
            <p:cNvPr id="160" name="直線コネクタ 159">
              <a:extLst>
                <a:ext uri="{FF2B5EF4-FFF2-40B4-BE49-F238E27FC236}">
                  <a16:creationId xmlns:a16="http://schemas.microsoft.com/office/drawing/2014/main" id="{BF423799-AA43-6E72-FAFA-21B41A24FA84}"/>
                </a:ext>
              </a:extLst>
            </p:cNvPr>
            <p:cNvCxnSpPr>
              <a:cxnSpLocks/>
              <a:stCxn id="153" idx="2"/>
              <a:endCxn id="157" idx="0"/>
            </p:cNvCxnSpPr>
            <p:nvPr/>
          </p:nvCxnSpPr>
          <p:spPr>
            <a:xfrm>
              <a:off x="7388817" y="4893536"/>
              <a:ext cx="589380" cy="242038"/>
            </a:xfrm>
            <a:prstGeom prst="line">
              <a:avLst/>
            </a:prstGeom>
            <a:ln w="34925">
              <a:headEnd type="triangle"/>
            </a:ln>
          </p:spPr>
          <p:style>
            <a:lnRef idx="1">
              <a:schemeClr val="dk1"/>
            </a:lnRef>
            <a:fillRef idx="0">
              <a:schemeClr val="dk1"/>
            </a:fillRef>
            <a:effectRef idx="0">
              <a:schemeClr val="dk1"/>
            </a:effectRef>
            <a:fontRef idx="minor">
              <a:schemeClr val="tx1"/>
            </a:fontRef>
          </p:style>
        </p:cxnSp>
        <p:sp>
          <p:nvSpPr>
            <p:cNvPr id="167" name="円/楕円 166">
              <a:extLst>
                <a:ext uri="{FF2B5EF4-FFF2-40B4-BE49-F238E27FC236}">
                  <a16:creationId xmlns:a16="http://schemas.microsoft.com/office/drawing/2014/main" id="{00D504E1-618C-964E-9CF8-C5017282008B}"/>
                </a:ext>
              </a:extLst>
            </p:cNvPr>
            <p:cNvSpPr/>
            <p:nvPr/>
          </p:nvSpPr>
          <p:spPr>
            <a:xfrm>
              <a:off x="6951342" y="6100466"/>
              <a:ext cx="270437" cy="29475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5</a:t>
              </a:r>
              <a:endParaRPr kumimoji="1" lang="ja-JP" altLang="en-US">
                <a:solidFill>
                  <a:schemeClr val="tx1"/>
                </a:solidFill>
                <a:latin typeface="Arial" panose="020B0604020202020204" pitchFamily="34" charset="0"/>
                <a:cs typeface="Arial" panose="020B0604020202020204" pitchFamily="34" charset="0"/>
              </a:endParaRPr>
            </a:p>
          </p:txBody>
        </p:sp>
        <p:cxnSp>
          <p:nvCxnSpPr>
            <p:cNvPr id="168" name="直線コネクタ 167">
              <a:extLst>
                <a:ext uri="{FF2B5EF4-FFF2-40B4-BE49-F238E27FC236}">
                  <a16:creationId xmlns:a16="http://schemas.microsoft.com/office/drawing/2014/main" id="{9081DAB9-D844-B8EE-D040-91316377A190}"/>
                </a:ext>
              </a:extLst>
            </p:cNvPr>
            <p:cNvCxnSpPr>
              <a:cxnSpLocks/>
              <a:stCxn id="154" idx="2"/>
              <a:endCxn id="167" idx="0"/>
            </p:cNvCxnSpPr>
            <p:nvPr/>
          </p:nvCxnSpPr>
          <p:spPr>
            <a:xfrm>
              <a:off x="6927546" y="5740659"/>
              <a:ext cx="159015" cy="359807"/>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178" name="直線コネクタ 177">
              <a:extLst>
                <a:ext uri="{FF2B5EF4-FFF2-40B4-BE49-F238E27FC236}">
                  <a16:creationId xmlns:a16="http://schemas.microsoft.com/office/drawing/2014/main" id="{EA4663DF-BBA0-1607-0CBC-F9DD744D1033}"/>
                </a:ext>
              </a:extLst>
            </p:cNvPr>
            <p:cNvCxnSpPr>
              <a:cxnSpLocks/>
              <a:stCxn id="157" idx="4"/>
              <a:endCxn id="183" idx="0"/>
            </p:cNvCxnSpPr>
            <p:nvPr/>
          </p:nvCxnSpPr>
          <p:spPr>
            <a:xfrm>
              <a:off x="7978197" y="5430329"/>
              <a:ext cx="211861" cy="242757"/>
            </a:xfrm>
            <a:prstGeom prst="line">
              <a:avLst/>
            </a:prstGeom>
            <a:ln w="34925">
              <a:headEnd type="triangle"/>
            </a:ln>
          </p:spPr>
          <p:style>
            <a:lnRef idx="1">
              <a:schemeClr val="dk1"/>
            </a:lnRef>
            <a:fillRef idx="0">
              <a:schemeClr val="dk1"/>
            </a:fillRef>
            <a:effectRef idx="0">
              <a:schemeClr val="dk1"/>
            </a:effectRef>
            <a:fontRef idx="minor">
              <a:schemeClr val="tx1"/>
            </a:fontRef>
          </p:style>
        </p:cxnSp>
        <p:sp>
          <p:nvSpPr>
            <p:cNvPr id="179" name="円/楕円 178">
              <a:extLst>
                <a:ext uri="{FF2B5EF4-FFF2-40B4-BE49-F238E27FC236}">
                  <a16:creationId xmlns:a16="http://schemas.microsoft.com/office/drawing/2014/main" id="{DCE1EA36-7AA8-4C57-8194-BCACCFB14FBB}"/>
                </a:ext>
              </a:extLst>
            </p:cNvPr>
            <p:cNvSpPr/>
            <p:nvPr/>
          </p:nvSpPr>
          <p:spPr>
            <a:xfrm>
              <a:off x="7998999" y="6092675"/>
              <a:ext cx="270437" cy="29475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3</a:t>
              </a:r>
              <a:endParaRPr kumimoji="1" lang="ja-JP" altLang="en-US">
                <a:solidFill>
                  <a:schemeClr val="tx1"/>
                </a:solidFill>
                <a:latin typeface="Arial" panose="020B0604020202020204" pitchFamily="34" charset="0"/>
                <a:cs typeface="Arial" panose="020B0604020202020204" pitchFamily="34" charset="0"/>
              </a:endParaRPr>
            </a:p>
          </p:txBody>
        </p:sp>
        <p:sp>
          <p:nvSpPr>
            <p:cNvPr id="180" name="円/楕円 179">
              <a:extLst>
                <a:ext uri="{FF2B5EF4-FFF2-40B4-BE49-F238E27FC236}">
                  <a16:creationId xmlns:a16="http://schemas.microsoft.com/office/drawing/2014/main" id="{4F3D90A6-D66B-4A27-70F6-A1415453D01C}"/>
                </a:ext>
              </a:extLst>
            </p:cNvPr>
            <p:cNvSpPr/>
            <p:nvPr/>
          </p:nvSpPr>
          <p:spPr>
            <a:xfrm>
              <a:off x="8342648" y="6092674"/>
              <a:ext cx="270437" cy="29475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5</a:t>
              </a:r>
              <a:endParaRPr kumimoji="1" lang="ja-JP" altLang="en-US">
                <a:solidFill>
                  <a:schemeClr val="tx1"/>
                </a:solidFill>
                <a:latin typeface="Arial" panose="020B0604020202020204" pitchFamily="34" charset="0"/>
                <a:cs typeface="Arial" panose="020B0604020202020204" pitchFamily="34" charset="0"/>
              </a:endParaRPr>
            </a:p>
          </p:txBody>
        </p:sp>
        <p:cxnSp>
          <p:nvCxnSpPr>
            <p:cNvPr id="181" name="直線コネクタ 180">
              <a:extLst>
                <a:ext uri="{FF2B5EF4-FFF2-40B4-BE49-F238E27FC236}">
                  <a16:creationId xmlns:a16="http://schemas.microsoft.com/office/drawing/2014/main" id="{1B6C3BD3-878F-A4F3-7FC9-3B54FE7C3ECB}"/>
                </a:ext>
              </a:extLst>
            </p:cNvPr>
            <p:cNvCxnSpPr>
              <a:cxnSpLocks/>
              <a:stCxn id="183" idx="2"/>
              <a:endCxn id="179" idx="0"/>
            </p:cNvCxnSpPr>
            <p:nvPr/>
          </p:nvCxnSpPr>
          <p:spPr>
            <a:xfrm flipH="1">
              <a:off x="8134218" y="5739779"/>
              <a:ext cx="55840" cy="352896"/>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182" name="直線コネクタ 181">
              <a:extLst>
                <a:ext uri="{FF2B5EF4-FFF2-40B4-BE49-F238E27FC236}">
                  <a16:creationId xmlns:a16="http://schemas.microsoft.com/office/drawing/2014/main" id="{70E9206C-5F1D-F79F-069E-8D252A434E11}"/>
                </a:ext>
              </a:extLst>
            </p:cNvPr>
            <p:cNvCxnSpPr>
              <a:cxnSpLocks/>
              <a:stCxn id="183" idx="2"/>
              <a:endCxn id="180" idx="0"/>
            </p:cNvCxnSpPr>
            <p:nvPr/>
          </p:nvCxnSpPr>
          <p:spPr>
            <a:xfrm>
              <a:off x="8190058" y="5739779"/>
              <a:ext cx="287809" cy="352895"/>
            </a:xfrm>
            <a:prstGeom prst="line">
              <a:avLst/>
            </a:prstGeom>
            <a:ln w="34925">
              <a:headEnd type="triangle"/>
            </a:ln>
          </p:spPr>
          <p:style>
            <a:lnRef idx="1">
              <a:schemeClr val="dk1"/>
            </a:lnRef>
            <a:fillRef idx="0">
              <a:schemeClr val="dk1"/>
            </a:fillRef>
            <a:effectRef idx="0">
              <a:schemeClr val="dk1"/>
            </a:effectRef>
            <a:fontRef idx="minor">
              <a:schemeClr val="tx1"/>
            </a:fontRef>
          </p:style>
        </p:cxnSp>
        <p:sp>
          <p:nvSpPr>
            <p:cNvPr id="183" name="正方形/長方形 182">
              <a:extLst>
                <a:ext uri="{FF2B5EF4-FFF2-40B4-BE49-F238E27FC236}">
                  <a16:creationId xmlns:a16="http://schemas.microsoft.com/office/drawing/2014/main" id="{66459BEF-EDEF-6376-D5EC-80A16091FE6E}"/>
                </a:ext>
              </a:extLst>
            </p:cNvPr>
            <p:cNvSpPr/>
            <p:nvPr/>
          </p:nvSpPr>
          <p:spPr>
            <a:xfrm>
              <a:off x="8054839" y="5673086"/>
              <a:ext cx="270437" cy="66693"/>
            </a:xfrm>
            <a:prstGeom prst="rect">
              <a:avLst/>
            </a:prstGeom>
            <a:solidFill>
              <a:srgbClr val="008000"/>
            </a:solidFill>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grpSp>
      <p:grpSp>
        <p:nvGrpSpPr>
          <p:cNvPr id="187" name="グループ化 186">
            <a:extLst>
              <a:ext uri="{FF2B5EF4-FFF2-40B4-BE49-F238E27FC236}">
                <a16:creationId xmlns:a16="http://schemas.microsoft.com/office/drawing/2014/main" id="{AAFE95FA-AA1E-B89A-BFEE-8FF13B72421B}"/>
              </a:ext>
            </a:extLst>
          </p:cNvPr>
          <p:cNvGrpSpPr/>
          <p:nvPr/>
        </p:nvGrpSpPr>
        <p:grpSpPr>
          <a:xfrm>
            <a:off x="4216424" y="4298821"/>
            <a:ext cx="660704" cy="2142618"/>
            <a:chOff x="4161994" y="4298821"/>
            <a:chExt cx="660704" cy="2142618"/>
          </a:xfrm>
        </p:grpSpPr>
        <p:grpSp>
          <p:nvGrpSpPr>
            <p:cNvPr id="188" name="グループ化 187">
              <a:extLst>
                <a:ext uri="{FF2B5EF4-FFF2-40B4-BE49-F238E27FC236}">
                  <a16:creationId xmlns:a16="http://schemas.microsoft.com/office/drawing/2014/main" id="{46057676-9A46-FAFD-F7C7-A4236A839A04}"/>
                </a:ext>
              </a:extLst>
            </p:cNvPr>
            <p:cNvGrpSpPr/>
            <p:nvPr/>
          </p:nvGrpSpPr>
          <p:grpSpPr>
            <a:xfrm>
              <a:off x="4161994" y="4298821"/>
              <a:ext cx="474786" cy="2135086"/>
              <a:chOff x="4415164" y="4298100"/>
              <a:chExt cx="474786" cy="2135086"/>
            </a:xfrm>
          </p:grpSpPr>
          <p:sp>
            <p:nvSpPr>
              <p:cNvPr id="191" name="円/楕円 190">
                <a:extLst>
                  <a:ext uri="{FF2B5EF4-FFF2-40B4-BE49-F238E27FC236}">
                    <a16:creationId xmlns:a16="http://schemas.microsoft.com/office/drawing/2014/main" id="{D51A101A-900F-09BF-B9E9-479A1B134386}"/>
                  </a:ext>
                </a:extLst>
              </p:cNvPr>
              <p:cNvSpPr/>
              <p:nvPr/>
            </p:nvSpPr>
            <p:spPr>
              <a:xfrm>
                <a:off x="4618146" y="4298100"/>
                <a:ext cx="270437" cy="29475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3</a:t>
                </a:r>
                <a:endParaRPr kumimoji="1" lang="ja-JP" altLang="en-US">
                  <a:solidFill>
                    <a:schemeClr val="tx1"/>
                  </a:solidFill>
                  <a:latin typeface="Arial" panose="020B0604020202020204" pitchFamily="34" charset="0"/>
                  <a:cs typeface="Arial" panose="020B0604020202020204" pitchFamily="34" charset="0"/>
                </a:endParaRPr>
              </a:p>
            </p:txBody>
          </p:sp>
          <p:cxnSp>
            <p:nvCxnSpPr>
              <p:cNvPr id="192" name="直線コネクタ 191">
                <a:extLst>
                  <a:ext uri="{FF2B5EF4-FFF2-40B4-BE49-F238E27FC236}">
                    <a16:creationId xmlns:a16="http://schemas.microsoft.com/office/drawing/2014/main" id="{AE2AA162-CE53-1D68-5BE3-B94A587865D4}"/>
                  </a:ext>
                </a:extLst>
              </p:cNvPr>
              <p:cNvCxnSpPr>
                <a:cxnSpLocks/>
                <a:stCxn id="191" idx="4"/>
                <a:endCxn id="198" idx="0"/>
              </p:cNvCxnSpPr>
              <p:nvPr/>
            </p:nvCxnSpPr>
            <p:spPr>
              <a:xfrm>
                <a:off x="4753364" y="4592855"/>
                <a:ext cx="0" cy="233268"/>
              </a:xfrm>
              <a:prstGeom prst="line">
                <a:avLst/>
              </a:prstGeom>
              <a:ln w="34925">
                <a:headEnd type="triangle"/>
              </a:ln>
            </p:spPr>
            <p:style>
              <a:lnRef idx="1">
                <a:schemeClr val="dk1"/>
              </a:lnRef>
              <a:fillRef idx="0">
                <a:schemeClr val="dk1"/>
              </a:fillRef>
              <a:effectRef idx="0">
                <a:schemeClr val="dk1"/>
              </a:effectRef>
              <a:fontRef idx="minor">
                <a:schemeClr val="tx1"/>
              </a:fontRef>
            </p:style>
          </p:cxnSp>
          <p:sp>
            <p:nvSpPr>
              <p:cNvPr id="193" name="円/楕円 192">
                <a:extLst>
                  <a:ext uri="{FF2B5EF4-FFF2-40B4-BE49-F238E27FC236}">
                    <a16:creationId xmlns:a16="http://schemas.microsoft.com/office/drawing/2014/main" id="{63DCD285-DC70-96F6-8028-6C652A5E242A}"/>
                  </a:ext>
                </a:extLst>
              </p:cNvPr>
              <p:cNvSpPr/>
              <p:nvPr/>
            </p:nvSpPr>
            <p:spPr>
              <a:xfrm>
                <a:off x="4619513" y="5135573"/>
                <a:ext cx="270437" cy="29475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4</a:t>
                </a:r>
                <a:endParaRPr kumimoji="1" lang="ja-JP" altLang="en-US">
                  <a:solidFill>
                    <a:schemeClr val="tx1"/>
                  </a:solidFill>
                  <a:latin typeface="Arial" panose="020B0604020202020204" pitchFamily="34" charset="0"/>
                  <a:cs typeface="Arial" panose="020B0604020202020204" pitchFamily="34" charset="0"/>
                </a:endParaRPr>
              </a:p>
            </p:txBody>
          </p:sp>
          <p:cxnSp>
            <p:nvCxnSpPr>
              <p:cNvPr id="194" name="直線コネクタ 193">
                <a:extLst>
                  <a:ext uri="{FF2B5EF4-FFF2-40B4-BE49-F238E27FC236}">
                    <a16:creationId xmlns:a16="http://schemas.microsoft.com/office/drawing/2014/main" id="{EBCA606D-08F4-D5EA-5334-1D9D232CF318}"/>
                  </a:ext>
                </a:extLst>
              </p:cNvPr>
              <p:cNvCxnSpPr>
                <a:cxnSpLocks/>
                <a:stCxn id="198" idx="2"/>
                <a:endCxn id="193" idx="0"/>
              </p:cNvCxnSpPr>
              <p:nvPr/>
            </p:nvCxnSpPr>
            <p:spPr>
              <a:xfrm>
                <a:off x="4753364" y="4892816"/>
                <a:ext cx="1368" cy="242757"/>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195" name="直線コネクタ 194">
                <a:extLst>
                  <a:ext uri="{FF2B5EF4-FFF2-40B4-BE49-F238E27FC236}">
                    <a16:creationId xmlns:a16="http://schemas.microsoft.com/office/drawing/2014/main" id="{CBE885FF-1B5B-000C-1488-C05CF529ECC7}"/>
                  </a:ext>
                </a:extLst>
              </p:cNvPr>
              <p:cNvCxnSpPr>
                <a:cxnSpLocks/>
                <a:stCxn id="193" idx="4"/>
                <a:endCxn id="199" idx="0"/>
              </p:cNvCxnSpPr>
              <p:nvPr/>
            </p:nvCxnSpPr>
            <p:spPr>
              <a:xfrm flipH="1">
                <a:off x="4746705" y="5430328"/>
                <a:ext cx="8027" cy="242757"/>
              </a:xfrm>
              <a:prstGeom prst="line">
                <a:avLst/>
              </a:prstGeom>
              <a:ln w="34925">
                <a:headEnd type="triangle"/>
              </a:ln>
            </p:spPr>
            <p:style>
              <a:lnRef idx="1">
                <a:schemeClr val="dk1"/>
              </a:lnRef>
              <a:fillRef idx="0">
                <a:schemeClr val="dk1"/>
              </a:fillRef>
              <a:effectRef idx="0">
                <a:schemeClr val="dk1"/>
              </a:effectRef>
              <a:fontRef idx="minor">
                <a:schemeClr val="tx1"/>
              </a:fontRef>
            </p:style>
          </p:cxnSp>
          <p:sp>
            <p:nvSpPr>
              <p:cNvPr id="196" name="円/楕円 195">
                <a:extLst>
                  <a:ext uri="{FF2B5EF4-FFF2-40B4-BE49-F238E27FC236}">
                    <a16:creationId xmlns:a16="http://schemas.microsoft.com/office/drawing/2014/main" id="{E25062CF-032B-5FF7-85B1-1BE8BE3FF45E}"/>
                  </a:ext>
                </a:extLst>
              </p:cNvPr>
              <p:cNvSpPr/>
              <p:nvPr/>
            </p:nvSpPr>
            <p:spPr>
              <a:xfrm>
                <a:off x="4415164" y="6138431"/>
                <a:ext cx="270437" cy="29475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3</a:t>
                </a:r>
                <a:endParaRPr kumimoji="1" lang="ja-JP" altLang="en-US">
                  <a:solidFill>
                    <a:schemeClr val="tx1"/>
                  </a:solidFill>
                  <a:latin typeface="Arial" panose="020B0604020202020204" pitchFamily="34" charset="0"/>
                  <a:cs typeface="Arial" panose="020B0604020202020204" pitchFamily="34" charset="0"/>
                </a:endParaRPr>
              </a:p>
            </p:txBody>
          </p:sp>
          <p:cxnSp>
            <p:nvCxnSpPr>
              <p:cNvPr id="197" name="直線コネクタ 196">
                <a:extLst>
                  <a:ext uri="{FF2B5EF4-FFF2-40B4-BE49-F238E27FC236}">
                    <a16:creationId xmlns:a16="http://schemas.microsoft.com/office/drawing/2014/main" id="{1FA705FE-F995-8A7A-EBFB-05455068B86E}"/>
                  </a:ext>
                </a:extLst>
              </p:cNvPr>
              <p:cNvCxnSpPr>
                <a:cxnSpLocks/>
                <a:stCxn id="199" idx="2"/>
                <a:endCxn id="196" idx="0"/>
              </p:cNvCxnSpPr>
              <p:nvPr/>
            </p:nvCxnSpPr>
            <p:spPr>
              <a:xfrm flipH="1">
                <a:off x="4550383" y="5739778"/>
                <a:ext cx="196322" cy="398653"/>
              </a:xfrm>
              <a:prstGeom prst="line">
                <a:avLst/>
              </a:prstGeom>
              <a:ln w="34925">
                <a:headEnd type="triangle"/>
              </a:ln>
            </p:spPr>
            <p:style>
              <a:lnRef idx="1">
                <a:schemeClr val="dk1"/>
              </a:lnRef>
              <a:fillRef idx="0">
                <a:schemeClr val="dk1"/>
              </a:fillRef>
              <a:effectRef idx="0">
                <a:schemeClr val="dk1"/>
              </a:effectRef>
              <a:fontRef idx="minor">
                <a:schemeClr val="tx1"/>
              </a:fontRef>
            </p:style>
          </p:cxnSp>
          <p:sp>
            <p:nvSpPr>
              <p:cNvPr id="198" name="正方形/長方形 197">
                <a:extLst>
                  <a:ext uri="{FF2B5EF4-FFF2-40B4-BE49-F238E27FC236}">
                    <a16:creationId xmlns:a16="http://schemas.microsoft.com/office/drawing/2014/main" id="{F135FA4E-62C2-EE13-9D95-A153FEF18110}"/>
                  </a:ext>
                </a:extLst>
              </p:cNvPr>
              <p:cNvSpPr/>
              <p:nvPr/>
            </p:nvSpPr>
            <p:spPr>
              <a:xfrm>
                <a:off x="4618145" y="4826123"/>
                <a:ext cx="270438" cy="66693"/>
              </a:xfrm>
              <a:prstGeom prst="rect">
                <a:avLst/>
              </a:prstGeom>
              <a:solidFill>
                <a:srgbClr val="008000"/>
              </a:solidFill>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sp>
            <p:nvSpPr>
              <p:cNvPr id="199" name="正方形/長方形 198">
                <a:extLst>
                  <a:ext uri="{FF2B5EF4-FFF2-40B4-BE49-F238E27FC236}">
                    <a16:creationId xmlns:a16="http://schemas.microsoft.com/office/drawing/2014/main" id="{88FBD006-A4ED-28CA-7D5C-E7BD93A2EAE4}"/>
                  </a:ext>
                </a:extLst>
              </p:cNvPr>
              <p:cNvSpPr/>
              <p:nvPr/>
            </p:nvSpPr>
            <p:spPr>
              <a:xfrm>
                <a:off x="4611486" y="5673085"/>
                <a:ext cx="270438" cy="66693"/>
              </a:xfrm>
              <a:prstGeom prst="rect">
                <a:avLst/>
              </a:prstGeom>
              <a:solidFill>
                <a:srgbClr val="008000"/>
              </a:solidFill>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grpSp>
        <p:sp>
          <p:nvSpPr>
            <p:cNvPr id="189" name="円/楕円 188">
              <a:extLst>
                <a:ext uri="{FF2B5EF4-FFF2-40B4-BE49-F238E27FC236}">
                  <a16:creationId xmlns:a16="http://schemas.microsoft.com/office/drawing/2014/main" id="{594E9E34-1F87-81DB-C49C-D5BAE13A99C5}"/>
                </a:ext>
              </a:extLst>
            </p:cNvPr>
            <p:cNvSpPr/>
            <p:nvPr/>
          </p:nvSpPr>
          <p:spPr>
            <a:xfrm>
              <a:off x="4552261" y="6146684"/>
              <a:ext cx="270437" cy="29475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5</a:t>
              </a:r>
              <a:endParaRPr kumimoji="1" lang="ja-JP" altLang="en-US">
                <a:solidFill>
                  <a:schemeClr val="tx1"/>
                </a:solidFill>
                <a:latin typeface="Arial" panose="020B0604020202020204" pitchFamily="34" charset="0"/>
                <a:cs typeface="Arial" panose="020B0604020202020204" pitchFamily="34" charset="0"/>
              </a:endParaRPr>
            </a:p>
          </p:txBody>
        </p:sp>
        <p:cxnSp>
          <p:nvCxnSpPr>
            <p:cNvPr id="190" name="直線コネクタ 189">
              <a:extLst>
                <a:ext uri="{FF2B5EF4-FFF2-40B4-BE49-F238E27FC236}">
                  <a16:creationId xmlns:a16="http://schemas.microsoft.com/office/drawing/2014/main" id="{70D535AC-CFC0-808D-07C5-67FDA3FF9781}"/>
                </a:ext>
              </a:extLst>
            </p:cNvPr>
            <p:cNvCxnSpPr>
              <a:cxnSpLocks/>
              <a:stCxn id="199" idx="2"/>
              <a:endCxn id="189" idx="0"/>
            </p:cNvCxnSpPr>
            <p:nvPr/>
          </p:nvCxnSpPr>
          <p:spPr>
            <a:xfrm>
              <a:off x="4493535" y="5740499"/>
              <a:ext cx="193945" cy="406185"/>
            </a:xfrm>
            <a:prstGeom prst="line">
              <a:avLst/>
            </a:prstGeom>
            <a:ln w="34925">
              <a:headEnd type="triangle"/>
            </a:ln>
          </p:spPr>
          <p:style>
            <a:lnRef idx="1">
              <a:schemeClr val="dk1"/>
            </a:lnRef>
            <a:fillRef idx="0">
              <a:schemeClr val="dk1"/>
            </a:fillRef>
            <a:effectRef idx="0">
              <a:schemeClr val="dk1"/>
            </a:effectRef>
            <a:fontRef idx="minor">
              <a:schemeClr val="tx1"/>
            </a:fontRef>
          </p:style>
        </p:cxnSp>
      </p:grpSp>
    </p:spTree>
    <p:extLst>
      <p:ext uri="{BB962C8B-B14F-4D97-AF65-F5344CB8AC3E}">
        <p14:creationId xmlns:p14="http://schemas.microsoft.com/office/powerpoint/2010/main" val="16501991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C1A4F076-BA37-3F4B-90E4-167CFD4EC534}"/>
              </a:ext>
            </a:extLst>
          </p:cNvPr>
          <p:cNvPicPr>
            <a:picLocks noChangeAspect="1"/>
          </p:cNvPicPr>
          <p:nvPr/>
        </p:nvPicPr>
        <p:blipFill>
          <a:blip r:embed="rId2"/>
          <a:stretch>
            <a:fillRect/>
          </a:stretch>
        </p:blipFill>
        <p:spPr>
          <a:xfrm>
            <a:off x="3426186" y="4270222"/>
            <a:ext cx="3323944" cy="2319320"/>
          </a:xfrm>
          <a:prstGeom prst="rect">
            <a:avLst/>
          </a:prstGeom>
        </p:spPr>
      </p:pic>
      <p:sp>
        <p:nvSpPr>
          <p:cNvPr id="2" name="Title 1">
            <a:extLst>
              <a:ext uri="{FF2B5EF4-FFF2-40B4-BE49-F238E27FC236}">
                <a16:creationId xmlns:a16="http://schemas.microsoft.com/office/drawing/2014/main" id="{0B47D70C-88C7-8649-831B-F63BB639CC80}"/>
              </a:ext>
            </a:extLst>
          </p:cNvPr>
          <p:cNvSpPr>
            <a:spLocks noGrp="1"/>
          </p:cNvSpPr>
          <p:nvPr>
            <p:ph type="title"/>
          </p:nvPr>
        </p:nvSpPr>
        <p:spPr/>
        <p:txBody>
          <a:bodyPr vert="horz" lIns="91440" tIns="45720" rIns="45720" bIns="45720" rtlCol="0" anchor="ctr">
            <a:normAutofit/>
            <a:scene3d>
              <a:camera prst="orthographicFront"/>
              <a:lightRig rig="threePt" dir="t">
                <a:rot lat="0" lon="0" rev="4800000"/>
              </a:lightRig>
            </a:scene3d>
            <a:sp3d prstMaterial="matte">
              <a:bevelT w="50800" h="10160"/>
            </a:sp3d>
          </a:bodyPr>
          <a:lstStyle/>
          <a:p>
            <a:r>
              <a:rPr lang="en-US"/>
              <a:t>Background: A Single GNN Layer</a:t>
            </a:r>
          </a:p>
        </p:txBody>
      </p:sp>
      <p:sp>
        <p:nvSpPr>
          <p:cNvPr id="3" name="Content Placeholder 2">
            <a:extLst>
              <a:ext uri="{FF2B5EF4-FFF2-40B4-BE49-F238E27FC236}">
                <a16:creationId xmlns:a16="http://schemas.microsoft.com/office/drawing/2014/main" id="{1C850698-3B53-9048-92D9-4D9AC2BE0455}"/>
              </a:ext>
            </a:extLst>
          </p:cNvPr>
          <p:cNvSpPr>
            <a:spLocks noGrp="1"/>
          </p:cNvSpPr>
          <p:nvPr>
            <p:ph idx="1"/>
          </p:nvPr>
        </p:nvSpPr>
        <p:spPr>
          <a:xfrm>
            <a:off x="457199" y="1295400"/>
            <a:ext cx="8792055" cy="5257801"/>
          </a:xfrm>
        </p:spPr>
        <p:txBody>
          <a:bodyPr/>
          <a:lstStyle/>
          <a:p>
            <a:r>
              <a:rPr lang="en-US" b="1"/>
              <a:t>We focus on message passing GNNs:</a:t>
            </a:r>
          </a:p>
          <a:p>
            <a:pPr lvl="1"/>
            <a:r>
              <a:rPr lang="en-US" b="1">
                <a:solidFill>
                  <a:srgbClr val="C00000"/>
                </a:solidFill>
              </a:rPr>
              <a:t>(1) Message</a:t>
            </a:r>
            <a:r>
              <a:rPr lang="en-US"/>
              <a:t>: each node computes a message</a:t>
            </a:r>
          </a:p>
          <a:p>
            <a:pPr lvl="1"/>
            <a:endParaRPr lang="en-US"/>
          </a:p>
          <a:p>
            <a:pPr lvl="1"/>
            <a:r>
              <a:rPr lang="en-US" b="1">
                <a:solidFill>
                  <a:srgbClr val="C00000"/>
                </a:solidFill>
              </a:rPr>
              <a:t>(2) Aggregation</a:t>
            </a:r>
            <a:r>
              <a:rPr lang="en-US"/>
              <a:t>: aggregate messages from neighbors</a:t>
            </a:r>
          </a:p>
          <a:p>
            <a:pPr marL="457200" lvl="1" indent="0">
              <a:buNone/>
            </a:pPr>
            <a:endParaRPr lang="en-US"/>
          </a:p>
        </p:txBody>
      </p:sp>
      <p:sp>
        <p:nvSpPr>
          <p:cNvPr id="4" name="Date Placeholder 3">
            <a:extLst>
              <a:ext uri="{FF2B5EF4-FFF2-40B4-BE49-F238E27FC236}">
                <a16:creationId xmlns:a16="http://schemas.microsoft.com/office/drawing/2014/main" id="{FB040CEA-F91F-9642-8197-306B35278329}"/>
              </a:ext>
            </a:extLst>
          </p:cNvPr>
          <p:cNvSpPr>
            <a:spLocks noGrp="1"/>
          </p:cNvSpPr>
          <p:nvPr>
            <p:ph type="dt" sz="half" idx="10"/>
          </p:nvPr>
        </p:nvSpPr>
        <p:spPr/>
        <p:txBody>
          <a:bodyPr/>
          <a:lstStyle/>
          <a:p>
            <a:fld id="{8301293F-7B54-A44C-A683-D1CF58961B69}" type="datetime1">
              <a:rPr lang="en-US" smtClean="0"/>
              <a:t>10/10/2024</a:t>
            </a:fld>
            <a:endParaRPr lang="en-US"/>
          </a:p>
        </p:txBody>
      </p:sp>
      <p:sp>
        <p:nvSpPr>
          <p:cNvPr id="5" name="Footer Placeholder 4">
            <a:extLst>
              <a:ext uri="{FF2B5EF4-FFF2-40B4-BE49-F238E27FC236}">
                <a16:creationId xmlns:a16="http://schemas.microsoft.com/office/drawing/2014/main" id="{842A4EA8-31CA-0643-8409-33A051D0C57C}"/>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53B2E44B-2AF5-3141-90ED-7A6FFBAACF88}"/>
              </a:ext>
            </a:extLst>
          </p:cNvPr>
          <p:cNvSpPr>
            <a:spLocks noGrp="1"/>
          </p:cNvSpPr>
          <p:nvPr>
            <p:ph type="sldNum" sz="quarter" idx="12"/>
          </p:nvPr>
        </p:nvSpPr>
        <p:spPr/>
        <p:txBody>
          <a:bodyPr/>
          <a:lstStyle/>
          <a:p>
            <a:fld id="{19B12225-5612-419B-A8D5-4B8EEE4C217E}" type="slidenum">
              <a:rPr lang="en-US" smtClean="0"/>
              <a:pPr/>
              <a:t>10</a:t>
            </a:fld>
            <a:endParaRPr lang="en-US"/>
          </a:p>
        </p:txBody>
      </p:sp>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4817A858-E848-7A44-B6A5-A130EF17D99A}"/>
                  </a:ext>
                </a:extLst>
              </p:cNvPr>
              <p:cNvSpPr txBox="1"/>
              <p:nvPr/>
            </p:nvSpPr>
            <p:spPr>
              <a:xfrm>
                <a:off x="1818025" y="2345891"/>
                <a:ext cx="6048322" cy="64485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US" sz="2800" i="1" smtClean="0">
                              <a:latin typeface="Cambria Math" panose="02040503050406030204" pitchFamily="18" charset="0"/>
                            </a:rPr>
                          </m:ctrlPr>
                        </m:sSubSupPr>
                        <m:e>
                          <m:r>
                            <a:rPr lang="en-US" sz="2800" b="1" i="0">
                              <a:latin typeface="Cambria Math" panose="02040503050406030204" pitchFamily="18" charset="0"/>
                            </a:rPr>
                            <m:t>𝐦</m:t>
                          </m:r>
                        </m:e>
                        <m:sub>
                          <m:r>
                            <a:rPr lang="en-US" sz="2800" b="0" i="1" smtClean="0">
                              <a:latin typeface="Cambria Math" panose="02040503050406030204" pitchFamily="18" charset="0"/>
                            </a:rPr>
                            <m:t>𝑢</m:t>
                          </m:r>
                        </m:sub>
                        <m:sup>
                          <m:r>
                            <a:rPr lang="en-US" sz="2800" i="1">
                              <a:latin typeface="Cambria Math" panose="02040503050406030204" pitchFamily="18" charset="0"/>
                            </a:rPr>
                            <m:t>(</m:t>
                          </m:r>
                          <m:r>
                            <a:rPr lang="en-US" sz="2800" i="1">
                              <a:latin typeface="Cambria Math" panose="02040503050406030204" pitchFamily="18" charset="0"/>
                            </a:rPr>
                            <m:t>𝑙</m:t>
                          </m:r>
                          <m:r>
                            <a:rPr lang="en-US" sz="2800" i="1">
                              <a:latin typeface="Cambria Math" panose="02040503050406030204" pitchFamily="18" charset="0"/>
                            </a:rPr>
                            <m:t>)</m:t>
                          </m:r>
                        </m:sup>
                      </m:sSubSup>
                      <m:r>
                        <a:rPr lang="en-US" sz="2800" b="0" i="1" smtClean="0">
                          <a:latin typeface="Cambria Math" panose="02040503050406030204" pitchFamily="18" charset="0"/>
                        </a:rPr>
                        <m:t>=</m:t>
                      </m:r>
                      <m:sSup>
                        <m:sSupPr>
                          <m:ctrlPr>
                            <a:rPr lang="en-US" sz="2800" b="0" i="1" smtClean="0">
                              <a:latin typeface="Cambria Math" panose="02040503050406030204" pitchFamily="18" charset="0"/>
                            </a:rPr>
                          </m:ctrlPr>
                        </m:sSupPr>
                        <m:e>
                          <m:r>
                            <m:rPr>
                              <m:sty m:val="p"/>
                            </m:rPr>
                            <a:rPr lang="en-US" sz="2800" b="0" i="0" smtClean="0">
                              <a:latin typeface="Cambria Math" panose="02040503050406030204" pitchFamily="18" charset="0"/>
                            </a:rPr>
                            <m:t>MSG</m:t>
                          </m:r>
                        </m:e>
                        <m:sup>
                          <m:d>
                            <m:dPr>
                              <m:ctrlPr>
                                <a:rPr lang="en-US" sz="2800" b="0" i="1" smtClean="0">
                                  <a:latin typeface="Cambria Math" panose="02040503050406030204" pitchFamily="18" charset="0"/>
                                </a:rPr>
                              </m:ctrlPr>
                            </m:dPr>
                            <m:e>
                              <m:r>
                                <a:rPr lang="en-US" sz="2800" b="0" i="1" smtClean="0">
                                  <a:latin typeface="Cambria Math" panose="02040503050406030204" pitchFamily="18" charset="0"/>
                                </a:rPr>
                                <m:t>𝑙</m:t>
                              </m:r>
                            </m:e>
                          </m:d>
                        </m:sup>
                      </m:sSup>
                      <m:d>
                        <m:dPr>
                          <m:ctrlPr>
                            <a:rPr lang="en-US" sz="2800" b="0" i="1" smtClean="0">
                              <a:latin typeface="Cambria Math" panose="02040503050406030204" pitchFamily="18" charset="0"/>
                            </a:rPr>
                          </m:ctrlPr>
                        </m:dPr>
                        <m:e>
                          <m:sSubSup>
                            <m:sSubSupPr>
                              <m:ctrlPr>
                                <a:rPr lang="en-US" sz="2800" i="1">
                                  <a:latin typeface="Cambria Math" panose="02040503050406030204" pitchFamily="18" charset="0"/>
                                </a:rPr>
                              </m:ctrlPr>
                            </m:sSubSupPr>
                            <m:e>
                              <m:r>
                                <a:rPr lang="en-US" sz="2800" b="1">
                                  <a:latin typeface="Cambria Math" panose="02040503050406030204" pitchFamily="18" charset="0"/>
                                </a:rPr>
                                <m:t>𝐡</m:t>
                              </m:r>
                            </m:e>
                            <m:sub>
                              <m:r>
                                <a:rPr lang="en-US" sz="2800" b="0" i="1" smtClean="0">
                                  <a:latin typeface="Cambria Math" panose="02040503050406030204" pitchFamily="18" charset="0"/>
                                </a:rPr>
                                <m:t>𝑢</m:t>
                              </m:r>
                            </m:sub>
                            <m:sup>
                              <m:d>
                                <m:dPr>
                                  <m:ctrlPr>
                                    <a:rPr lang="en-US" sz="2800" i="1">
                                      <a:latin typeface="Cambria Math" panose="02040503050406030204" pitchFamily="18" charset="0"/>
                                    </a:rPr>
                                  </m:ctrlPr>
                                </m:dPr>
                                <m:e>
                                  <m:r>
                                    <a:rPr lang="en-US" sz="2800" i="1">
                                      <a:latin typeface="Cambria Math" panose="02040503050406030204" pitchFamily="18" charset="0"/>
                                    </a:rPr>
                                    <m:t>𝑙</m:t>
                                  </m:r>
                                  <m:r>
                                    <a:rPr lang="en-US" sz="2800" i="1">
                                      <a:latin typeface="Cambria Math" panose="02040503050406030204" pitchFamily="18" charset="0"/>
                                    </a:rPr>
                                    <m:t>−1</m:t>
                                  </m:r>
                                </m:e>
                              </m:d>
                            </m:sup>
                          </m:sSubSup>
                        </m:e>
                      </m:d>
                      <m:r>
                        <a:rPr lang="en-US" sz="2800" b="0" i="0" smtClean="0">
                          <a:latin typeface="Cambria Math" panose="02040503050406030204" pitchFamily="18" charset="0"/>
                        </a:rPr>
                        <m:t>, </m:t>
                      </m:r>
                      <m:r>
                        <a:rPr lang="en-US" sz="2800" b="0" i="1" smtClean="0">
                          <a:latin typeface="Cambria Math" panose="02040503050406030204" pitchFamily="18" charset="0"/>
                        </a:rPr>
                        <m:t>𝑢</m:t>
                      </m:r>
                      <m:r>
                        <a:rPr lang="en-US" sz="2800" b="0" i="1" smtClean="0">
                          <a:latin typeface="Cambria Math" panose="02040503050406030204" pitchFamily="18" charset="0"/>
                        </a:rPr>
                        <m:t>∈{</m:t>
                      </m:r>
                      <m:r>
                        <a:rPr lang="en-US" sz="2800" b="0" i="1" smtClean="0">
                          <a:latin typeface="Cambria Math" panose="02040503050406030204" pitchFamily="18" charset="0"/>
                        </a:rPr>
                        <m:t>𝑁</m:t>
                      </m:r>
                      <m:d>
                        <m:dPr>
                          <m:ctrlPr>
                            <a:rPr lang="en-US" sz="2800" b="0" i="1" smtClean="0">
                              <a:latin typeface="Cambria Math" panose="02040503050406030204" pitchFamily="18" charset="0"/>
                            </a:rPr>
                          </m:ctrlPr>
                        </m:dPr>
                        <m:e>
                          <m:r>
                            <a:rPr lang="en-US" sz="2800" b="0" i="1" smtClean="0">
                              <a:latin typeface="Cambria Math" panose="02040503050406030204" pitchFamily="18" charset="0"/>
                            </a:rPr>
                            <m:t>𝑣</m:t>
                          </m:r>
                        </m:e>
                      </m:d>
                      <m:r>
                        <a:rPr lang="en-US" sz="2800" b="0" i="1" smtClean="0">
                          <a:latin typeface="Cambria Math" panose="02040503050406030204" pitchFamily="18" charset="0"/>
                        </a:rPr>
                        <m:t>∪</m:t>
                      </m:r>
                      <m:r>
                        <a:rPr lang="en-US" sz="2800" b="0" i="1" smtClean="0">
                          <a:latin typeface="Cambria Math" panose="02040503050406030204" pitchFamily="18" charset="0"/>
                        </a:rPr>
                        <m:t>𝑣</m:t>
                      </m:r>
                      <m:r>
                        <a:rPr lang="en-US" sz="2800" b="0" i="1" smtClean="0">
                          <a:latin typeface="Cambria Math" panose="02040503050406030204" pitchFamily="18" charset="0"/>
                        </a:rPr>
                        <m:t>}</m:t>
                      </m:r>
                    </m:oMath>
                  </m:oMathPara>
                </a14:m>
                <a:endParaRPr lang="en-US" sz="2800"/>
              </a:p>
            </p:txBody>
          </p:sp>
        </mc:Choice>
        <mc:Fallback xmlns="">
          <p:sp>
            <p:nvSpPr>
              <p:cNvPr id="23" name="TextBox 22">
                <a:extLst>
                  <a:ext uri="{FF2B5EF4-FFF2-40B4-BE49-F238E27FC236}">
                    <a16:creationId xmlns:a16="http://schemas.microsoft.com/office/drawing/2014/main" id="{4817A858-E848-7A44-B6A5-A130EF17D99A}"/>
                  </a:ext>
                </a:extLst>
              </p:cNvPr>
              <p:cNvSpPr txBox="1">
                <a:spLocks noRot="1" noChangeAspect="1" noMove="1" noResize="1" noEditPoints="1" noAdjustHandles="1" noChangeArrowheads="1" noChangeShapeType="1" noTextEdit="1"/>
              </p:cNvSpPr>
              <p:nvPr/>
            </p:nvSpPr>
            <p:spPr>
              <a:xfrm>
                <a:off x="1818025" y="2345891"/>
                <a:ext cx="6048322" cy="644857"/>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EE3E83C6-173D-A54C-B249-3FF07C815077}"/>
                  </a:ext>
                </a:extLst>
              </p:cNvPr>
              <p:cNvSpPr txBox="1"/>
              <p:nvPr/>
            </p:nvSpPr>
            <p:spPr>
              <a:xfrm>
                <a:off x="1897389" y="3429000"/>
                <a:ext cx="5422959" cy="59522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US" sz="2600" i="1" smtClean="0">
                              <a:latin typeface="Cambria Math" panose="02040503050406030204" pitchFamily="18" charset="0"/>
                            </a:rPr>
                          </m:ctrlPr>
                        </m:sSubSupPr>
                        <m:e>
                          <m:r>
                            <a:rPr lang="en-US" sz="2600" b="1" i="0" smtClean="0">
                              <a:latin typeface="Cambria Math" panose="02040503050406030204" pitchFamily="18" charset="0"/>
                            </a:rPr>
                            <m:t>𝐡</m:t>
                          </m:r>
                        </m:e>
                        <m:sub>
                          <m:r>
                            <a:rPr lang="en-US" sz="2600" b="0" i="1" smtClean="0">
                              <a:latin typeface="Cambria Math" panose="02040503050406030204" pitchFamily="18" charset="0"/>
                            </a:rPr>
                            <m:t>𝑣</m:t>
                          </m:r>
                        </m:sub>
                        <m:sup>
                          <m:r>
                            <a:rPr lang="en-US" sz="2600" i="1">
                              <a:latin typeface="Cambria Math" panose="02040503050406030204" pitchFamily="18" charset="0"/>
                            </a:rPr>
                            <m:t>(</m:t>
                          </m:r>
                          <m:r>
                            <a:rPr lang="en-US" sz="2600" i="1">
                              <a:latin typeface="Cambria Math" panose="02040503050406030204" pitchFamily="18" charset="0"/>
                            </a:rPr>
                            <m:t>𝑙</m:t>
                          </m:r>
                          <m:r>
                            <a:rPr lang="en-US" sz="2600" i="1">
                              <a:latin typeface="Cambria Math" panose="02040503050406030204" pitchFamily="18" charset="0"/>
                            </a:rPr>
                            <m:t>)</m:t>
                          </m:r>
                        </m:sup>
                      </m:sSubSup>
                      <m:r>
                        <a:rPr lang="en-US" sz="2600" b="0" i="1" smtClean="0">
                          <a:latin typeface="Cambria Math" panose="02040503050406030204" pitchFamily="18" charset="0"/>
                        </a:rPr>
                        <m:t>=</m:t>
                      </m:r>
                      <m:sSup>
                        <m:sSupPr>
                          <m:ctrlPr>
                            <a:rPr lang="en-US" sz="2600" b="0" i="1" smtClean="0">
                              <a:latin typeface="Cambria Math" panose="02040503050406030204" pitchFamily="18" charset="0"/>
                            </a:rPr>
                          </m:ctrlPr>
                        </m:sSupPr>
                        <m:e>
                          <m:r>
                            <m:rPr>
                              <m:sty m:val="p"/>
                            </m:rPr>
                            <a:rPr lang="en-US" sz="2600" b="0" i="0" smtClean="0">
                              <a:latin typeface="Cambria Math" panose="02040503050406030204" pitchFamily="18" charset="0"/>
                            </a:rPr>
                            <m:t>AGG</m:t>
                          </m:r>
                        </m:e>
                        <m:sup>
                          <m:d>
                            <m:dPr>
                              <m:ctrlPr>
                                <a:rPr lang="en-US" sz="2600" b="0" i="1" smtClean="0">
                                  <a:latin typeface="Cambria Math" panose="02040503050406030204" pitchFamily="18" charset="0"/>
                                </a:rPr>
                              </m:ctrlPr>
                            </m:dPr>
                            <m:e>
                              <m:r>
                                <a:rPr lang="en-US" sz="2600" b="0" i="1" smtClean="0">
                                  <a:latin typeface="Cambria Math" panose="02040503050406030204" pitchFamily="18" charset="0"/>
                                </a:rPr>
                                <m:t>𝑙</m:t>
                              </m:r>
                            </m:e>
                          </m:d>
                        </m:sup>
                      </m:sSup>
                      <m:d>
                        <m:dPr>
                          <m:ctrlPr>
                            <a:rPr lang="en-US" sz="2600" b="0" i="1">
                              <a:latin typeface="Cambria Math" panose="02040503050406030204" pitchFamily="18" charset="0"/>
                            </a:rPr>
                          </m:ctrlPr>
                        </m:dPr>
                        <m:e>
                          <m:d>
                            <m:dPr>
                              <m:begChr m:val="{"/>
                              <m:endChr m:val="}"/>
                              <m:ctrlPr>
                                <a:rPr lang="en-US" sz="2600" b="0" i="1" smtClean="0">
                                  <a:latin typeface="Cambria Math" panose="02040503050406030204" pitchFamily="18" charset="0"/>
                                </a:rPr>
                              </m:ctrlPr>
                            </m:dPr>
                            <m:e>
                              <m:sSubSup>
                                <m:sSubSupPr>
                                  <m:ctrlPr>
                                    <a:rPr lang="en-US" sz="2600" i="1">
                                      <a:latin typeface="Cambria Math" panose="02040503050406030204" pitchFamily="18" charset="0"/>
                                    </a:rPr>
                                  </m:ctrlPr>
                                </m:sSubSupPr>
                                <m:e>
                                  <m:r>
                                    <a:rPr lang="en-US" sz="2600" b="1" i="0">
                                      <a:latin typeface="Cambria Math" panose="02040503050406030204" pitchFamily="18" charset="0"/>
                                    </a:rPr>
                                    <m:t>𝐦</m:t>
                                  </m:r>
                                </m:e>
                                <m:sub>
                                  <m:r>
                                    <a:rPr lang="en-US" sz="2600" i="1">
                                      <a:latin typeface="Cambria Math" panose="02040503050406030204" pitchFamily="18" charset="0"/>
                                    </a:rPr>
                                    <m:t>𝑢</m:t>
                                  </m:r>
                                </m:sub>
                                <m:sup>
                                  <m:d>
                                    <m:dPr>
                                      <m:ctrlPr>
                                        <a:rPr lang="en-US" sz="2600" i="1">
                                          <a:latin typeface="Cambria Math" panose="02040503050406030204" pitchFamily="18" charset="0"/>
                                        </a:rPr>
                                      </m:ctrlPr>
                                    </m:dPr>
                                    <m:e>
                                      <m:r>
                                        <a:rPr lang="en-US" sz="2600" i="1">
                                          <a:latin typeface="Cambria Math" panose="02040503050406030204" pitchFamily="18" charset="0"/>
                                        </a:rPr>
                                        <m:t>𝑙</m:t>
                                      </m:r>
                                    </m:e>
                                  </m:d>
                                </m:sup>
                              </m:sSubSup>
                              <m:r>
                                <a:rPr lang="en-US" sz="2600" i="1">
                                  <a:latin typeface="Cambria Math" panose="02040503050406030204" pitchFamily="18" charset="0"/>
                                </a:rPr>
                                <m:t>, </m:t>
                              </m:r>
                              <m:r>
                                <a:rPr lang="en-US" sz="2600" i="1">
                                  <a:latin typeface="Cambria Math" panose="02040503050406030204" pitchFamily="18" charset="0"/>
                                </a:rPr>
                                <m:t>𝑢</m:t>
                              </m:r>
                              <m:r>
                                <a:rPr lang="en-US" sz="2600" i="1">
                                  <a:latin typeface="Cambria Math" panose="02040503050406030204" pitchFamily="18" charset="0"/>
                                </a:rPr>
                                <m:t>∈</m:t>
                              </m:r>
                              <m:r>
                                <a:rPr lang="en-US" sz="2600" b="0" i="1" smtClean="0">
                                  <a:latin typeface="Cambria Math" panose="02040503050406030204" pitchFamily="18" charset="0"/>
                                </a:rPr>
                                <m:t>𝑁</m:t>
                              </m:r>
                              <m:d>
                                <m:dPr>
                                  <m:ctrlPr>
                                    <a:rPr lang="en-US" sz="2600" i="1">
                                      <a:latin typeface="Cambria Math" panose="02040503050406030204" pitchFamily="18" charset="0"/>
                                      <a:ea typeface="Cambria Math" panose="02040503050406030204" pitchFamily="18" charset="0"/>
                                    </a:rPr>
                                  </m:ctrlPr>
                                </m:dPr>
                                <m:e>
                                  <m:r>
                                    <a:rPr lang="en-US" sz="2600" i="1">
                                      <a:latin typeface="Cambria Math" panose="02040503050406030204" pitchFamily="18" charset="0"/>
                                    </a:rPr>
                                    <m:t>𝑣</m:t>
                                  </m:r>
                                </m:e>
                              </m:d>
                            </m:e>
                          </m:d>
                          <m:r>
                            <a:rPr lang="en-US" sz="2600" b="0" i="1" smtClean="0">
                              <a:latin typeface="Cambria Math" panose="02040503050406030204" pitchFamily="18" charset="0"/>
                            </a:rPr>
                            <m:t>,</m:t>
                          </m:r>
                          <m:sSubSup>
                            <m:sSubSupPr>
                              <m:ctrlPr>
                                <a:rPr lang="en-US" sz="2600" i="1">
                                  <a:latin typeface="Cambria Math" panose="02040503050406030204" pitchFamily="18" charset="0"/>
                                </a:rPr>
                              </m:ctrlPr>
                            </m:sSubSupPr>
                            <m:e>
                              <m:r>
                                <a:rPr lang="en-US" sz="2600" b="1" i="0">
                                  <a:latin typeface="Cambria Math" panose="02040503050406030204" pitchFamily="18" charset="0"/>
                                </a:rPr>
                                <m:t>𝐦</m:t>
                              </m:r>
                            </m:e>
                            <m:sub>
                              <m:r>
                                <a:rPr lang="en-US" sz="2600" b="0" i="1" smtClean="0">
                                  <a:latin typeface="Cambria Math" panose="02040503050406030204" pitchFamily="18" charset="0"/>
                                </a:rPr>
                                <m:t>𝑣</m:t>
                              </m:r>
                            </m:sub>
                            <m:sup>
                              <m:d>
                                <m:dPr>
                                  <m:ctrlPr>
                                    <a:rPr lang="en-US" sz="2600" i="1">
                                      <a:latin typeface="Cambria Math" panose="02040503050406030204" pitchFamily="18" charset="0"/>
                                    </a:rPr>
                                  </m:ctrlPr>
                                </m:dPr>
                                <m:e>
                                  <m:r>
                                    <a:rPr lang="en-US" sz="2600" i="1">
                                      <a:latin typeface="Cambria Math" panose="02040503050406030204" pitchFamily="18" charset="0"/>
                                    </a:rPr>
                                    <m:t>𝑙</m:t>
                                  </m:r>
                                </m:e>
                              </m:d>
                            </m:sup>
                          </m:sSubSup>
                        </m:e>
                      </m:d>
                    </m:oMath>
                  </m:oMathPara>
                </a14:m>
                <a:endParaRPr lang="en-US" sz="2600"/>
              </a:p>
            </p:txBody>
          </p:sp>
        </mc:Choice>
        <mc:Fallback xmlns="">
          <p:sp>
            <p:nvSpPr>
              <p:cNvPr id="24" name="TextBox 23">
                <a:extLst>
                  <a:ext uri="{FF2B5EF4-FFF2-40B4-BE49-F238E27FC236}">
                    <a16:creationId xmlns:a16="http://schemas.microsoft.com/office/drawing/2014/main" id="{EE3E83C6-173D-A54C-B249-3FF07C815077}"/>
                  </a:ext>
                </a:extLst>
              </p:cNvPr>
              <p:cNvSpPr txBox="1">
                <a:spLocks noRot="1" noChangeAspect="1" noMove="1" noResize="1" noEditPoints="1" noAdjustHandles="1" noChangeArrowheads="1" noChangeShapeType="1" noTextEdit="1"/>
              </p:cNvSpPr>
              <p:nvPr/>
            </p:nvSpPr>
            <p:spPr>
              <a:xfrm>
                <a:off x="1897389" y="3429000"/>
                <a:ext cx="5422959" cy="595228"/>
              </a:xfrm>
              <a:prstGeom prst="rect">
                <a:avLst/>
              </a:prstGeom>
              <a:blipFill>
                <a:blip r:embed="rId4"/>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42359925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t>Background: Many GNN Models</a:t>
            </a:r>
          </a:p>
        </p:txBody>
      </p:sp>
      <p:sp>
        <p:nvSpPr>
          <p:cNvPr id="3" name="Content Placeholder 2"/>
          <p:cNvSpPr>
            <a:spLocks noGrp="1"/>
          </p:cNvSpPr>
          <p:nvPr>
            <p:ph idx="1"/>
          </p:nvPr>
        </p:nvSpPr>
        <p:spPr/>
        <p:txBody>
          <a:bodyPr/>
          <a:lstStyle/>
          <a:p>
            <a:r>
              <a:rPr lang="en-CA"/>
              <a:t>Many GNN models have been proposed:</a:t>
            </a:r>
          </a:p>
          <a:p>
            <a:pPr lvl="1"/>
            <a:r>
              <a:rPr lang="en-CA"/>
              <a:t>GCN,  </a:t>
            </a:r>
            <a:r>
              <a:rPr lang="en-CA" err="1"/>
              <a:t>GraphSAGE</a:t>
            </a:r>
            <a:r>
              <a:rPr lang="en-CA"/>
              <a:t>, GAT, Design Space etc.</a:t>
            </a:r>
          </a:p>
          <a:p>
            <a:endParaRPr lang="en-US"/>
          </a:p>
        </p:txBody>
      </p:sp>
      <p:sp>
        <p:nvSpPr>
          <p:cNvPr id="4" name="Date Placeholder 3"/>
          <p:cNvSpPr>
            <a:spLocks noGrp="1"/>
          </p:cNvSpPr>
          <p:nvPr>
            <p:ph type="dt" sz="half" idx="10"/>
          </p:nvPr>
        </p:nvSpPr>
        <p:spPr/>
        <p:txBody>
          <a:bodyPr/>
          <a:lstStyle/>
          <a:p>
            <a:fld id="{8858FF01-790B-4B4E-9783-2A80F63C0B5F}" type="datetime1">
              <a:rPr lang="en-US" smtClean="0"/>
              <a:t>10/10/2024</a:t>
            </a:fld>
            <a:endParaRPr lang="en-US"/>
          </a:p>
        </p:txBody>
      </p:sp>
      <p:sp>
        <p:nvSpPr>
          <p:cNvPr id="5" name="Footer Placeholder 4"/>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p:cNvSpPr>
            <a:spLocks noGrp="1"/>
          </p:cNvSpPr>
          <p:nvPr>
            <p:ph type="sldNum" sz="quarter" idx="12"/>
          </p:nvPr>
        </p:nvSpPr>
        <p:spPr/>
        <p:txBody>
          <a:bodyPr/>
          <a:lstStyle/>
          <a:p>
            <a:fld id="{19B12225-5612-419B-A8D5-4B8EEE4C217E}" type="slidenum">
              <a:rPr lang="en-US" smtClean="0"/>
              <a:pPr/>
              <a:t>11</a:t>
            </a:fld>
            <a:endParaRPr lang="en-US"/>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2785" y="2379648"/>
            <a:ext cx="8193959" cy="3264151"/>
          </a:xfrm>
          <a:prstGeom prst="rect">
            <a:avLst/>
          </a:prstGeom>
        </p:spPr>
      </p:pic>
      <p:cxnSp>
        <p:nvCxnSpPr>
          <p:cNvPr id="9" name="Straight Arrow Connector 8"/>
          <p:cNvCxnSpPr/>
          <p:nvPr/>
        </p:nvCxnSpPr>
        <p:spPr>
          <a:xfrm flipV="1">
            <a:off x="5116384" y="4716446"/>
            <a:ext cx="0" cy="1016000"/>
          </a:xfrm>
          <a:prstGeom prst="straightConnector1">
            <a:avLst/>
          </a:prstGeom>
          <a:ln w="57150">
            <a:solidFill>
              <a:srgbClr val="D60093"/>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3947984" y="5701361"/>
            <a:ext cx="5196016" cy="755237"/>
          </a:xfrm>
          <a:prstGeom prst="rect">
            <a:avLst/>
          </a:prstGeom>
          <a:noFill/>
          <a:ln>
            <a:noFill/>
          </a:ln>
        </p:spPr>
        <p:txBody>
          <a:bodyPr wrap="none" lIns="91425" tIns="91425" rIns="91425" bIns="91425" rtlCol="0" anchor="t" anchorCtr="0">
            <a:noAutofit/>
          </a:bodyPr>
          <a:lstStyle/>
          <a:p>
            <a:r>
              <a:rPr lang="en-US" sz="2400">
                <a:solidFill>
                  <a:srgbClr val="D60093"/>
                </a:solidFill>
                <a:latin typeface="Arial" panose="020B0604020202020204" pitchFamily="34" charset="0"/>
                <a:ea typeface="Calibri" charset="0"/>
                <a:cs typeface="Arial" panose="020B0604020202020204" pitchFamily="34" charset="0"/>
                <a:sym typeface="Open Sans"/>
              </a:rPr>
              <a:t>Different GNN models use different </a:t>
            </a:r>
          </a:p>
          <a:p>
            <a:r>
              <a:rPr lang="en-US" sz="2400">
                <a:solidFill>
                  <a:srgbClr val="D60093"/>
                </a:solidFill>
                <a:latin typeface="Arial" panose="020B0604020202020204" pitchFamily="34" charset="0"/>
                <a:ea typeface="Calibri" charset="0"/>
                <a:cs typeface="Arial" panose="020B0604020202020204" pitchFamily="34" charset="0"/>
                <a:sym typeface="Open Sans"/>
              </a:rPr>
              <a:t>neural networks in the box</a:t>
            </a:r>
          </a:p>
        </p:txBody>
      </p:sp>
      <p:cxnSp>
        <p:nvCxnSpPr>
          <p:cNvPr id="11" name="Straight Arrow Connector 10"/>
          <p:cNvCxnSpPr/>
          <p:nvPr/>
        </p:nvCxnSpPr>
        <p:spPr>
          <a:xfrm flipV="1">
            <a:off x="5115336" y="3192448"/>
            <a:ext cx="2134648" cy="2539999"/>
          </a:xfrm>
          <a:prstGeom prst="straightConnector1">
            <a:avLst/>
          </a:prstGeom>
          <a:ln w="57150">
            <a:solidFill>
              <a:srgbClr val="D60093"/>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V="1">
            <a:off x="5116384" y="4310048"/>
            <a:ext cx="2133600" cy="1422399"/>
          </a:xfrm>
          <a:prstGeom prst="straightConnector1">
            <a:avLst/>
          </a:prstGeom>
          <a:ln w="57150">
            <a:solidFill>
              <a:srgbClr val="D60093"/>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V="1">
            <a:off x="5115336" y="5330749"/>
            <a:ext cx="1982249" cy="410524"/>
          </a:xfrm>
          <a:prstGeom prst="straightConnector1">
            <a:avLst/>
          </a:prstGeom>
          <a:ln w="57150">
            <a:solidFill>
              <a:srgbClr val="D60093"/>
            </a:solidFill>
            <a:tailEnd type="triangle"/>
          </a:ln>
        </p:spPr>
        <p:style>
          <a:lnRef idx="1">
            <a:schemeClr val="accent1"/>
          </a:lnRef>
          <a:fillRef idx="0">
            <a:schemeClr val="accent1"/>
          </a:fillRef>
          <a:effectRef idx="0">
            <a:schemeClr val="accent1"/>
          </a:effectRef>
          <a:fontRef idx="minor">
            <a:schemeClr val="tx1"/>
          </a:fontRef>
        </p:style>
      </p:cxnSp>
      <p:sp>
        <p:nvSpPr>
          <p:cNvPr id="8" name="テキスト ボックス 7">
            <a:extLst>
              <a:ext uri="{FF2B5EF4-FFF2-40B4-BE49-F238E27FC236}">
                <a16:creationId xmlns:a16="http://schemas.microsoft.com/office/drawing/2014/main" id="{996ECA07-A963-C640-AE27-FD444D5860E4}"/>
              </a:ext>
            </a:extLst>
          </p:cNvPr>
          <p:cNvSpPr txBox="1"/>
          <p:nvPr/>
        </p:nvSpPr>
        <p:spPr>
          <a:xfrm>
            <a:off x="4913196" y="3898127"/>
            <a:ext cx="404278" cy="523220"/>
          </a:xfrm>
          <a:prstGeom prst="rect">
            <a:avLst/>
          </a:prstGeom>
          <a:noFill/>
        </p:spPr>
        <p:txBody>
          <a:bodyPr wrap="none" rtlCol="0">
            <a:spAutoFit/>
          </a:bodyPr>
          <a:lstStyle/>
          <a:p>
            <a:r>
              <a:rPr kumimoji="1" lang="en-US" altLang="ja-JP" sz="2800" b="1">
                <a:latin typeface="Arial" pitchFamily="34" charset="0"/>
                <a:cs typeface="Arial" pitchFamily="34" charset="0"/>
              </a:rPr>
              <a:t>?</a:t>
            </a:r>
            <a:endParaRPr kumimoji="1" lang="ja-JP" altLang="en-US" sz="2800" b="1">
              <a:latin typeface="Arial" pitchFamily="34" charset="0"/>
              <a:cs typeface="Arial" pitchFamily="34" charset="0"/>
            </a:endParaRPr>
          </a:p>
        </p:txBody>
      </p:sp>
      <p:sp>
        <p:nvSpPr>
          <p:cNvPr id="14" name="テキスト ボックス 13">
            <a:extLst>
              <a:ext uri="{FF2B5EF4-FFF2-40B4-BE49-F238E27FC236}">
                <a16:creationId xmlns:a16="http://schemas.microsoft.com/office/drawing/2014/main" id="{A9E2191E-D45F-EC4B-B03E-10117C5D6576}"/>
              </a:ext>
            </a:extLst>
          </p:cNvPr>
          <p:cNvSpPr txBox="1"/>
          <p:nvPr/>
        </p:nvSpPr>
        <p:spPr>
          <a:xfrm>
            <a:off x="7276445" y="4694193"/>
            <a:ext cx="404278" cy="523220"/>
          </a:xfrm>
          <a:prstGeom prst="rect">
            <a:avLst/>
          </a:prstGeom>
          <a:noFill/>
        </p:spPr>
        <p:txBody>
          <a:bodyPr wrap="none" rtlCol="0">
            <a:spAutoFit/>
          </a:bodyPr>
          <a:lstStyle/>
          <a:p>
            <a:r>
              <a:rPr kumimoji="1" lang="en-US" altLang="ja-JP" sz="2800" b="1">
                <a:latin typeface="Arial" pitchFamily="34" charset="0"/>
                <a:cs typeface="Arial" pitchFamily="34" charset="0"/>
              </a:rPr>
              <a:t>?</a:t>
            </a:r>
            <a:endParaRPr kumimoji="1" lang="ja-JP" altLang="en-US" sz="2800" b="1">
              <a:latin typeface="Arial" pitchFamily="34" charset="0"/>
              <a:cs typeface="Arial" pitchFamily="34" charset="0"/>
            </a:endParaRPr>
          </a:p>
        </p:txBody>
      </p:sp>
      <p:sp>
        <p:nvSpPr>
          <p:cNvPr id="15" name="テキスト ボックス 14">
            <a:extLst>
              <a:ext uri="{FF2B5EF4-FFF2-40B4-BE49-F238E27FC236}">
                <a16:creationId xmlns:a16="http://schemas.microsoft.com/office/drawing/2014/main" id="{BAED0AA8-9689-B244-B492-6FB06ADCC32B}"/>
              </a:ext>
            </a:extLst>
          </p:cNvPr>
          <p:cNvSpPr txBox="1"/>
          <p:nvPr/>
        </p:nvSpPr>
        <p:spPr>
          <a:xfrm>
            <a:off x="7249984" y="3495592"/>
            <a:ext cx="404278" cy="523220"/>
          </a:xfrm>
          <a:prstGeom prst="rect">
            <a:avLst/>
          </a:prstGeom>
          <a:noFill/>
        </p:spPr>
        <p:txBody>
          <a:bodyPr wrap="none" rtlCol="0">
            <a:spAutoFit/>
          </a:bodyPr>
          <a:lstStyle/>
          <a:p>
            <a:r>
              <a:rPr kumimoji="1" lang="en-US" altLang="ja-JP" sz="2800" b="1">
                <a:latin typeface="Arial" pitchFamily="34" charset="0"/>
                <a:cs typeface="Arial" pitchFamily="34" charset="0"/>
              </a:rPr>
              <a:t>?</a:t>
            </a:r>
            <a:endParaRPr kumimoji="1" lang="ja-JP" altLang="en-US" sz="2800" b="1">
              <a:latin typeface="Arial" pitchFamily="34" charset="0"/>
              <a:cs typeface="Arial" pitchFamily="34" charset="0"/>
            </a:endParaRPr>
          </a:p>
        </p:txBody>
      </p:sp>
      <p:sp>
        <p:nvSpPr>
          <p:cNvPr id="16" name="テキスト ボックス 15">
            <a:extLst>
              <a:ext uri="{FF2B5EF4-FFF2-40B4-BE49-F238E27FC236}">
                <a16:creationId xmlns:a16="http://schemas.microsoft.com/office/drawing/2014/main" id="{491FBCEC-CD25-4141-B9B4-37949B3DCE7F}"/>
              </a:ext>
            </a:extLst>
          </p:cNvPr>
          <p:cNvSpPr txBox="1"/>
          <p:nvPr/>
        </p:nvSpPr>
        <p:spPr>
          <a:xfrm>
            <a:off x="7097585" y="2325360"/>
            <a:ext cx="404278" cy="523220"/>
          </a:xfrm>
          <a:prstGeom prst="rect">
            <a:avLst/>
          </a:prstGeom>
          <a:noFill/>
        </p:spPr>
        <p:txBody>
          <a:bodyPr wrap="none" rtlCol="0">
            <a:spAutoFit/>
          </a:bodyPr>
          <a:lstStyle/>
          <a:p>
            <a:r>
              <a:rPr kumimoji="1" lang="en-US" altLang="ja-JP" sz="2800" b="1">
                <a:latin typeface="Arial" pitchFamily="34" charset="0"/>
                <a:cs typeface="Arial" pitchFamily="34" charset="0"/>
              </a:rPr>
              <a:t>?</a:t>
            </a:r>
            <a:endParaRPr kumimoji="1" lang="ja-JP" altLang="en-US" sz="2800" b="1">
              <a:latin typeface="Arial" pitchFamily="34" charset="0"/>
              <a:cs typeface="Arial" pitchFamily="34" charset="0"/>
            </a:endParaRPr>
          </a:p>
        </p:txBody>
      </p:sp>
    </p:spTree>
    <p:extLst>
      <p:ext uri="{BB962C8B-B14F-4D97-AF65-F5344CB8AC3E}">
        <p14:creationId xmlns:p14="http://schemas.microsoft.com/office/powerpoint/2010/main" val="27346059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GNN Model Example (1)</a:t>
            </a:r>
          </a:p>
        </p:txBody>
      </p:sp>
      <p:sp>
        <p:nvSpPr>
          <p:cNvPr id="3" name="Content Placeholder 2"/>
          <p:cNvSpPr>
            <a:spLocks noGrp="1"/>
          </p:cNvSpPr>
          <p:nvPr>
            <p:ph idx="1"/>
          </p:nvPr>
        </p:nvSpPr>
        <p:spPr>
          <a:xfrm>
            <a:off x="457200" y="1295400"/>
            <a:ext cx="8481060" cy="5257801"/>
          </a:xfrm>
        </p:spPr>
        <p:txBody>
          <a:bodyPr/>
          <a:lstStyle/>
          <a:p>
            <a:r>
              <a:rPr lang="en-CA" b="1"/>
              <a:t>GCN (mean-pool)</a:t>
            </a:r>
            <a:endParaRPr lang="en-US" b="1"/>
          </a:p>
        </p:txBody>
      </p:sp>
      <p:sp>
        <p:nvSpPr>
          <p:cNvPr id="4" name="Date Placeholder 3"/>
          <p:cNvSpPr>
            <a:spLocks noGrp="1"/>
          </p:cNvSpPr>
          <p:nvPr>
            <p:ph type="dt" sz="half" idx="10"/>
          </p:nvPr>
        </p:nvSpPr>
        <p:spPr/>
        <p:txBody>
          <a:bodyPr/>
          <a:lstStyle/>
          <a:p>
            <a:fld id="{8858FF01-790B-4B4E-9783-2A80F63C0B5F}" type="datetime1">
              <a:rPr lang="en-US" smtClean="0"/>
              <a:t>10/10/2024</a:t>
            </a:fld>
            <a:endParaRPr lang="en-US"/>
          </a:p>
        </p:txBody>
      </p:sp>
      <p:sp>
        <p:nvSpPr>
          <p:cNvPr id="5" name="Footer Placeholder 4"/>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p:cNvSpPr>
            <a:spLocks noGrp="1"/>
          </p:cNvSpPr>
          <p:nvPr>
            <p:ph type="sldNum" sz="quarter" idx="12"/>
          </p:nvPr>
        </p:nvSpPr>
        <p:spPr/>
        <p:txBody>
          <a:bodyPr/>
          <a:lstStyle/>
          <a:p>
            <a:fld id="{19B12225-5612-419B-A8D5-4B8EEE4C217E}" type="slidenum">
              <a:rPr lang="en-US" smtClean="0"/>
              <a:pPr/>
              <a:t>12</a:t>
            </a:fld>
            <a:endParaRPr lang="en-US"/>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2785" y="2379648"/>
            <a:ext cx="8193959" cy="3264151"/>
          </a:xfrm>
          <a:prstGeom prst="rect">
            <a:avLst/>
          </a:prstGeom>
        </p:spPr>
      </p:pic>
      <p:cxnSp>
        <p:nvCxnSpPr>
          <p:cNvPr id="9" name="Straight Arrow Connector 8"/>
          <p:cNvCxnSpPr/>
          <p:nvPr/>
        </p:nvCxnSpPr>
        <p:spPr>
          <a:xfrm flipV="1">
            <a:off x="5116384" y="4716446"/>
            <a:ext cx="0" cy="1016000"/>
          </a:xfrm>
          <a:prstGeom prst="straightConnector1">
            <a:avLst/>
          </a:prstGeom>
          <a:ln w="57150">
            <a:solidFill>
              <a:srgbClr val="D60093"/>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4329520" y="5701362"/>
            <a:ext cx="3553879" cy="755237"/>
          </a:xfrm>
          <a:prstGeom prst="rect">
            <a:avLst/>
          </a:prstGeom>
          <a:noFill/>
          <a:ln>
            <a:noFill/>
          </a:ln>
        </p:spPr>
        <p:txBody>
          <a:bodyPr wrap="none" lIns="91425" tIns="91425" rIns="91425" bIns="91425" rtlCol="0" anchor="t" anchorCtr="0">
            <a:noAutofit/>
          </a:bodyPr>
          <a:lstStyle/>
          <a:p>
            <a:r>
              <a:rPr lang="en-US" sz="2400">
                <a:solidFill>
                  <a:srgbClr val="D60093"/>
                </a:solidFill>
                <a:latin typeface="Arial" panose="020B0604020202020204" pitchFamily="34" charset="0"/>
                <a:ea typeface="Calibri" charset="0"/>
                <a:cs typeface="Arial" panose="020B0604020202020204" pitchFamily="34" charset="0"/>
                <a:sym typeface="Open Sans"/>
              </a:rPr>
              <a:t>Element-wise mean pooling +</a:t>
            </a:r>
          </a:p>
          <a:p>
            <a:r>
              <a:rPr lang="en-US" sz="2400">
                <a:solidFill>
                  <a:srgbClr val="D60093"/>
                </a:solidFill>
                <a:latin typeface="Arial" panose="020B0604020202020204" pitchFamily="34" charset="0"/>
                <a:ea typeface="Calibri" charset="0"/>
                <a:cs typeface="Arial" panose="020B0604020202020204" pitchFamily="34" charset="0"/>
                <a:sym typeface="Open Sans"/>
              </a:rPr>
              <a:t>Linear + </a:t>
            </a:r>
            <a:r>
              <a:rPr lang="en-US" sz="2400" err="1">
                <a:solidFill>
                  <a:srgbClr val="D60093"/>
                </a:solidFill>
                <a:latin typeface="Arial" panose="020B0604020202020204" pitchFamily="34" charset="0"/>
                <a:ea typeface="Calibri" charset="0"/>
                <a:cs typeface="Arial" panose="020B0604020202020204" pitchFamily="34" charset="0"/>
                <a:sym typeface="Open Sans"/>
              </a:rPr>
              <a:t>ReLU</a:t>
            </a:r>
            <a:r>
              <a:rPr lang="en-US" sz="2400">
                <a:solidFill>
                  <a:srgbClr val="D60093"/>
                </a:solidFill>
                <a:latin typeface="Arial" panose="020B0604020202020204" pitchFamily="34" charset="0"/>
                <a:ea typeface="Calibri" charset="0"/>
                <a:cs typeface="Arial" panose="020B0604020202020204" pitchFamily="34" charset="0"/>
                <a:sym typeface="Open Sans"/>
              </a:rPr>
              <a:t> non-linearity</a:t>
            </a:r>
          </a:p>
        </p:txBody>
      </p:sp>
      <p:cxnSp>
        <p:nvCxnSpPr>
          <p:cNvPr id="11" name="Straight Arrow Connector 10"/>
          <p:cNvCxnSpPr/>
          <p:nvPr/>
        </p:nvCxnSpPr>
        <p:spPr>
          <a:xfrm flipV="1">
            <a:off x="5115336" y="3192448"/>
            <a:ext cx="2134648" cy="2539999"/>
          </a:xfrm>
          <a:prstGeom prst="straightConnector1">
            <a:avLst/>
          </a:prstGeom>
          <a:ln w="57150">
            <a:solidFill>
              <a:srgbClr val="D60093"/>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V="1">
            <a:off x="5116384" y="4310048"/>
            <a:ext cx="2133600" cy="1422399"/>
          </a:xfrm>
          <a:prstGeom prst="straightConnector1">
            <a:avLst/>
          </a:prstGeom>
          <a:ln w="57150">
            <a:solidFill>
              <a:srgbClr val="D60093"/>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V="1">
            <a:off x="5115336" y="5330749"/>
            <a:ext cx="1982249" cy="410524"/>
          </a:xfrm>
          <a:prstGeom prst="straightConnector1">
            <a:avLst/>
          </a:prstGeom>
          <a:ln w="57150">
            <a:solidFill>
              <a:srgbClr val="D60093"/>
            </a:solidFill>
            <a:tailEnd type="triangle"/>
          </a:ln>
        </p:spPr>
        <p:style>
          <a:lnRef idx="1">
            <a:schemeClr val="accent1"/>
          </a:lnRef>
          <a:fillRef idx="0">
            <a:schemeClr val="accent1"/>
          </a:fillRef>
          <a:effectRef idx="0">
            <a:schemeClr val="accent1"/>
          </a:effectRef>
          <a:fontRef idx="minor">
            <a:schemeClr val="tx1"/>
          </a:fontRef>
        </p:style>
      </p:cxnSp>
      <p:sp>
        <p:nvSpPr>
          <p:cNvPr id="8" name="テキスト ボックス 7">
            <a:extLst>
              <a:ext uri="{FF2B5EF4-FFF2-40B4-BE49-F238E27FC236}">
                <a16:creationId xmlns:a16="http://schemas.microsoft.com/office/drawing/2014/main" id="{996ECA07-A963-C640-AE27-FD444D5860E4}"/>
              </a:ext>
            </a:extLst>
          </p:cNvPr>
          <p:cNvSpPr txBox="1"/>
          <p:nvPr/>
        </p:nvSpPr>
        <p:spPr>
          <a:xfrm>
            <a:off x="4913196" y="3898127"/>
            <a:ext cx="404278" cy="523220"/>
          </a:xfrm>
          <a:prstGeom prst="rect">
            <a:avLst/>
          </a:prstGeom>
          <a:noFill/>
        </p:spPr>
        <p:txBody>
          <a:bodyPr wrap="none" rtlCol="0">
            <a:spAutoFit/>
          </a:bodyPr>
          <a:lstStyle/>
          <a:p>
            <a:r>
              <a:rPr kumimoji="1" lang="en-US" altLang="ja-JP" sz="2800" b="1">
                <a:latin typeface="Arial" pitchFamily="34" charset="0"/>
                <a:cs typeface="Arial" pitchFamily="34" charset="0"/>
              </a:rPr>
              <a:t>?</a:t>
            </a:r>
            <a:endParaRPr kumimoji="1" lang="ja-JP" altLang="en-US" sz="2800" b="1">
              <a:latin typeface="Arial" pitchFamily="34" charset="0"/>
              <a:cs typeface="Arial" pitchFamily="34" charset="0"/>
            </a:endParaRPr>
          </a:p>
        </p:txBody>
      </p:sp>
      <p:sp>
        <p:nvSpPr>
          <p:cNvPr id="14" name="テキスト ボックス 13">
            <a:extLst>
              <a:ext uri="{FF2B5EF4-FFF2-40B4-BE49-F238E27FC236}">
                <a16:creationId xmlns:a16="http://schemas.microsoft.com/office/drawing/2014/main" id="{A9E2191E-D45F-EC4B-B03E-10117C5D6576}"/>
              </a:ext>
            </a:extLst>
          </p:cNvPr>
          <p:cNvSpPr txBox="1"/>
          <p:nvPr/>
        </p:nvSpPr>
        <p:spPr>
          <a:xfrm>
            <a:off x="7276445" y="4694193"/>
            <a:ext cx="404278" cy="523220"/>
          </a:xfrm>
          <a:prstGeom prst="rect">
            <a:avLst/>
          </a:prstGeom>
          <a:noFill/>
        </p:spPr>
        <p:txBody>
          <a:bodyPr wrap="none" rtlCol="0">
            <a:spAutoFit/>
          </a:bodyPr>
          <a:lstStyle/>
          <a:p>
            <a:r>
              <a:rPr kumimoji="1" lang="en-US" altLang="ja-JP" sz="2800" b="1">
                <a:latin typeface="Arial" pitchFamily="34" charset="0"/>
                <a:cs typeface="Arial" pitchFamily="34" charset="0"/>
              </a:rPr>
              <a:t>?</a:t>
            </a:r>
            <a:endParaRPr kumimoji="1" lang="ja-JP" altLang="en-US" sz="2800" b="1">
              <a:latin typeface="Arial" pitchFamily="34" charset="0"/>
              <a:cs typeface="Arial" pitchFamily="34" charset="0"/>
            </a:endParaRPr>
          </a:p>
        </p:txBody>
      </p:sp>
      <p:sp>
        <p:nvSpPr>
          <p:cNvPr id="15" name="テキスト ボックス 14">
            <a:extLst>
              <a:ext uri="{FF2B5EF4-FFF2-40B4-BE49-F238E27FC236}">
                <a16:creationId xmlns:a16="http://schemas.microsoft.com/office/drawing/2014/main" id="{BAED0AA8-9689-B244-B492-6FB06ADCC32B}"/>
              </a:ext>
            </a:extLst>
          </p:cNvPr>
          <p:cNvSpPr txBox="1"/>
          <p:nvPr/>
        </p:nvSpPr>
        <p:spPr>
          <a:xfrm>
            <a:off x="7249984" y="3495592"/>
            <a:ext cx="404278" cy="523220"/>
          </a:xfrm>
          <a:prstGeom prst="rect">
            <a:avLst/>
          </a:prstGeom>
          <a:noFill/>
        </p:spPr>
        <p:txBody>
          <a:bodyPr wrap="none" rtlCol="0">
            <a:spAutoFit/>
          </a:bodyPr>
          <a:lstStyle/>
          <a:p>
            <a:r>
              <a:rPr kumimoji="1" lang="en-US" altLang="ja-JP" sz="2800" b="1">
                <a:latin typeface="Arial" pitchFamily="34" charset="0"/>
                <a:cs typeface="Arial" pitchFamily="34" charset="0"/>
              </a:rPr>
              <a:t>?</a:t>
            </a:r>
            <a:endParaRPr kumimoji="1" lang="ja-JP" altLang="en-US" sz="2800" b="1">
              <a:latin typeface="Arial" pitchFamily="34" charset="0"/>
              <a:cs typeface="Arial" pitchFamily="34" charset="0"/>
            </a:endParaRPr>
          </a:p>
        </p:txBody>
      </p:sp>
      <p:sp>
        <p:nvSpPr>
          <p:cNvPr id="16" name="テキスト ボックス 15">
            <a:extLst>
              <a:ext uri="{FF2B5EF4-FFF2-40B4-BE49-F238E27FC236}">
                <a16:creationId xmlns:a16="http://schemas.microsoft.com/office/drawing/2014/main" id="{491FBCEC-CD25-4141-B9B4-37949B3DCE7F}"/>
              </a:ext>
            </a:extLst>
          </p:cNvPr>
          <p:cNvSpPr txBox="1"/>
          <p:nvPr/>
        </p:nvSpPr>
        <p:spPr>
          <a:xfrm>
            <a:off x="7097585" y="2325360"/>
            <a:ext cx="404278" cy="523220"/>
          </a:xfrm>
          <a:prstGeom prst="rect">
            <a:avLst/>
          </a:prstGeom>
          <a:noFill/>
        </p:spPr>
        <p:txBody>
          <a:bodyPr wrap="none" rtlCol="0">
            <a:spAutoFit/>
          </a:bodyPr>
          <a:lstStyle/>
          <a:p>
            <a:r>
              <a:rPr kumimoji="1" lang="en-US" altLang="ja-JP" sz="2800" b="1">
                <a:latin typeface="Arial" pitchFamily="34" charset="0"/>
                <a:cs typeface="Arial" pitchFamily="34" charset="0"/>
              </a:rPr>
              <a:t>?</a:t>
            </a:r>
            <a:endParaRPr kumimoji="1" lang="ja-JP" altLang="en-US" sz="2800" b="1">
              <a:latin typeface="Arial" pitchFamily="34" charset="0"/>
              <a:cs typeface="Arial" pitchFamily="34" charset="0"/>
            </a:endParaRPr>
          </a:p>
        </p:txBody>
      </p:sp>
      <p:sp>
        <p:nvSpPr>
          <p:cNvPr id="17" name="正方形/長方形 16">
            <a:extLst>
              <a:ext uri="{FF2B5EF4-FFF2-40B4-BE49-F238E27FC236}">
                <a16:creationId xmlns:a16="http://schemas.microsoft.com/office/drawing/2014/main" id="{86A0C9F2-4874-354B-ACA9-A0ACA58FEBC4}"/>
              </a:ext>
            </a:extLst>
          </p:cNvPr>
          <p:cNvSpPr/>
          <p:nvPr/>
        </p:nvSpPr>
        <p:spPr>
          <a:xfrm>
            <a:off x="3954737" y="1507220"/>
            <a:ext cx="3142848" cy="369332"/>
          </a:xfrm>
          <a:prstGeom prst="rect">
            <a:avLst/>
          </a:prstGeom>
        </p:spPr>
        <p:txBody>
          <a:bodyPr wrap="none">
            <a:spAutoFit/>
          </a:bodyPr>
          <a:lstStyle/>
          <a:p>
            <a:r>
              <a:rPr lang="en-CA" altLang="ja-JP">
                <a:latin typeface="Arial" panose="020B0604020202020204" pitchFamily="34" charset="0"/>
                <a:cs typeface="Arial" panose="020B0604020202020204" pitchFamily="34" charset="0"/>
              </a:rPr>
              <a:t>[</a:t>
            </a:r>
            <a:r>
              <a:rPr lang="en-CA" altLang="ja-JP" err="1">
                <a:latin typeface="Arial" panose="020B0604020202020204" pitchFamily="34" charset="0"/>
                <a:cs typeface="Arial" panose="020B0604020202020204" pitchFamily="34" charset="0"/>
              </a:rPr>
              <a:t>Kipf</a:t>
            </a:r>
            <a:r>
              <a:rPr lang="en-CA" altLang="ja-JP">
                <a:latin typeface="Arial" panose="020B0604020202020204" pitchFamily="34" charset="0"/>
                <a:cs typeface="Arial" panose="020B0604020202020204" pitchFamily="34" charset="0"/>
              </a:rPr>
              <a:t> and Welling ICLR 2017]</a:t>
            </a:r>
          </a:p>
        </p:txBody>
      </p:sp>
    </p:spTree>
    <p:extLst>
      <p:ext uri="{BB962C8B-B14F-4D97-AF65-F5344CB8AC3E}">
        <p14:creationId xmlns:p14="http://schemas.microsoft.com/office/powerpoint/2010/main" val="3583689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a:t>GNN Model Example (2)</a:t>
            </a:r>
            <a:endParaRPr lang="en-US"/>
          </a:p>
        </p:txBody>
      </p:sp>
      <p:sp>
        <p:nvSpPr>
          <p:cNvPr id="3" name="Content Placeholder 2"/>
          <p:cNvSpPr>
            <a:spLocks noGrp="1"/>
          </p:cNvSpPr>
          <p:nvPr>
            <p:ph idx="1"/>
          </p:nvPr>
        </p:nvSpPr>
        <p:spPr>
          <a:xfrm>
            <a:off x="457200" y="1295400"/>
            <a:ext cx="8481060" cy="5257801"/>
          </a:xfrm>
        </p:spPr>
        <p:txBody>
          <a:bodyPr/>
          <a:lstStyle/>
          <a:p>
            <a:r>
              <a:rPr lang="en-CA" b="1" err="1"/>
              <a:t>GraphSAGE</a:t>
            </a:r>
            <a:r>
              <a:rPr lang="en-CA" b="1"/>
              <a:t> (max-pool)</a:t>
            </a:r>
            <a:endParaRPr lang="en-US" b="1"/>
          </a:p>
        </p:txBody>
      </p:sp>
      <p:sp>
        <p:nvSpPr>
          <p:cNvPr id="4" name="Date Placeholder 3"/>
          <p:cNvSpPr>
            <a:spLocks noGrp="1"/>
          </p:cNvSpPr>
          <p:nvPr>
            <p:ph type="dt" sz="half" idx="10"/>
          </p:nvPr>
        </p:nvSpPr>
        <p:spPr/>
        <p:txBody>
          <a:bodyPr/>
          <a:lstStyle/>
          <a:p>
            <a:fld id="{8858FF01-790B-4B4E-9783-2A80F63C0B5F}" type="datetime1">
              <a:rPr lang="en-US" smtClean="0"/>
              <a:t>10/10/2024</a:t>
            </a:fld>
            <a:endParaRPr lang="en-US"/>
          </a:p>
        </p:txBody>
      </p:sp>
      <p:sp>
        <p:nvSpPr>
          <p:cNvPr id="5" name="Footer Placeholder 4"/>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p:cNvSpPr>
            <a:spLocks noGrp="1"/>
          </p:cNvSpPr>
          <p:nvPr>
            <p:ph type="sldNum" sz="quarter" idx="12"/>
          </p:nvPr>
        </p:nvSpPr>
        <p:spPr/>
        <p:txBody>
          <a:bodyPr/>
          <a:lstStyle/>
          <a:p>
            <a:fld id="{19B12225-5612-419B-A8D5-4B8EEE4C217E}" type="slidenum">
              <a:rPr lang="en-US" smtClean="0"/>
              <a:pPr/>
              <a:t>13</a:t>
            </a:fld>
            <a:endParaRPr lang="en-US"/>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2785" y="2379648"/>
            <a:ext cx="8193959" cy="3264151"/>
          </a:xfrm>
          <a:prstGeom prst="rect">
            <a:avLst/>
          </a:prstGeom>
        </p:spPr>
      </p:pic>
      <p:cxnSp>
        <p:nvCxnSpPr>
          <p:cNvPr id="9" name="Straight Arrow Connector 8"/>
          <p:cNvCxnSpPr/>
          <p:nvPr/>
        </p:nvCxnSpPr>
        <p:spPr>
          <a:xfrm flipV="1">
            <a:off x="5116384" y="4716446"/>
            <a:ext cx="0" cy="1016000"/>
          </a:xfrm>
          <a:prstGeom prst="straightConnector1">
            <a:avLst/>
          </a:prstGeom>
          <a:ln w="57150">
            <a:solidFill>
              <a:srgbClr val="D60093"/>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4308808" y="5771752"/>
            <a:ext cx="4509680" cy="843885"/>
          </a:xfrm>
          <a:prstGeom prst="rect">
            <a:avLst/>
          </a:prstGeom>
          <a:noFill/>
          <a:ln>
            <a:noFill/>
          </a:ln>
        </p:spPr>
        <p:txBody>
          <a:bodyPr wrap="none" lIns="91425" tIns="91425" rIns="91425" bIns="91425" rtlCol="0" anchor="t" anchorCtr="0">
            <a:noAutofit/>
          </a:bodyPr>
          <a:lstStyle/>
          <a:p>
            <a:r>
              <a:rPr lang="en-US" sz="2400">
                <a:solidFill>
                  <a:srgbClr val="D60093"/>
                </a:solidFill>
                <a:latin typeface="Arial" panose="020B0604020202020204" pitchFamily="34" charset="0"/>
                <a:ea typeface="Calibri" charset="0"/>
                <a:cs typeface="Arial" panose="020B0604020202020204" pitchFamily="34" charset="0"/>
                <a:sym typeface="Open Sans"/>
              </a:rPr>
              <a:t>MLP + element-wise max-pooling</a:t>
            </a:r>
          </a:p>
        </p:txBody>
      </p:sp>
      <p:cxnSp>
        <p:nvCxnSpPr>
          <p:cNvPr id="11" name="Straight Arrow Connector 10"/>
          <p:cNvCxnSpPr/>
          <p:nvPr/>
        </p:nvCxnSpPr>
        <p:spPr>
          <a:xfrm flipV="1">
            <a:off x="5115336" y="3192448"/>
            <a:ext cx="2134648" cy="2539999"/>
          </a:xfrm>
          <a:prstGeom prst="straightConnector1">
            <a:avLst/>
          </a:prstGeom>
          <a:ln w="57150">
            <a:solidFill>
              <a:srgbClr val="D60093"/>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V="1">
            <a:off x="5116384" y="4310048"/>
            <a:ext cx="2133600" cy="1422399"/>
          </a:xfrm>
          <a:prstGeom prst="straightConnector1">
            <a:avLst/>
          </a:prstGeom>
          <a:ln w="57150">
            <a:solidFill>
              <a:srgbClr val="D60093"/>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V="1">
            <a:off x="5115336" y="5330749"/>
            <a:ext cx="1982249" cy="410524"/>
          </a:xfrm>
          <a:prstGeom prst="straightConnector1">
            <a:avLst/>
          </a:prstGeom>
          <a:ln w="57150">
            <a:solidFill>
              <a:srgbClr val="D60093"/>
            </a:solidFill>
            <a:tailEnd type="triangle"/>
          </a:ln>
        </p:spPr>
        <p:style>
          <a:lnRef idx="1">
            <a:schemeClr val="accent1"/>
          </a:lnRef>
          <a:fillRef idx="0">
            <a:schemeClr val="accent1"/>
          </a:fillRef>
          <a:effectRef idx="0">
            <a:schemeClr val="accent1"/>
          </a:effectRef>
          <a:fontRef idx="minor">
            <a:schemeClr val="tx1"/>
          </a:fontRef>
        </p:style>
      </p:cxnSp>
      <p:sp>
        <p:nvSpPr>
          <p:cNvPr id="8" name="テキスト ボックス 7">
            <a:extLst>
              <a:ext uri="{FF2B5EF4-FFF2-40B4-BE49-F238E27FC236}">
                <a16:creationId xmlns:a16="http://schemas.microsoft.com/office/drawing/2014/main" id="{996ECA07-A963-C640-AE27-FD444D5860E4}"/>
              </a:ext>
            </a:extLst>
          </p:cNvPr>
          <p:cNvSpPr txBox="1"/>
          <p:nvPr/>
        </p:nvSpPr>
        <p:spPr>
          <a:xfrm>
            <a:off x="4913196" y="3898127"/>
            <a:ext cx="404278" cy="523220"/>
          </a:xfrm>
          <a:prstGeom prst="rect">
            <a:avLst/>
          </a:prstGeom>
          <a:noFill/>
        </p:spPr>
        <p:txBody>
          <a:bodyPr wrap="none" rtlCol="0">
            <a:spAutoFit/>
          </a:bodyPr>
          <a:lstStyle/>
          <a:p>
            <a:r>
              <a:rPr kumimoji="1" lang="en-US" altLang="ja-JP" sz="2800" b="1">
                <a:latin typeface="Arial" pitchFamily="34" charset="0"/>
                <a:cs typeface="Arial" pitchFamily="34" charset="0"/>
              </a:rPr>
              <a:t>?</a:t>
            </a:r>
            <a:endParaRPr kumimoji="1" lang="ja-JP" altLang="en-US" sz="2800" b="1">
              <a:latin typeface="Arial" pitchFamily="34" charset="0"/>
              <a:cs typeface="Arial" pitchFamily="34" charset="0"/>
            </a:endParaRPr>
          </a:p>
        </p:txBody>
      </p:sp>
      <p:sp>
        <p:nvSpPr>
          <p:cNvPr id="14" name="テキスト ボックス 13">
            <a:extLst>
              <a:ext uri="{FF2B5EF4-FFF2-40B4-BE49-F238E27FC236}">
                <a16:creationId xmlns:a16="http://schemas.microsoft.com/office/drawing/2014/main" id="{A9E2191E-D45F-EC4B-B03E-10117C5D6576}"/>
              </a:ext>
            </a:extLst>
          </p:cNvPr>
          <p:cNvSpPr txBox="1"/>
          <p:nvPr/>
        </p:nvSpPr>
        <p:spPr>
          <a:xfrm>
            <a:off x="7276445" y="4694193"/>
            <a:ext cx="404278" cy="523220"/>
          </a:xfrm>
          <a:prstGeom prst="rect">
            <a:avLst/>
          </a:prstGeom>
          <a:noFill/>
        </p:spPr>
        <p:txBody>
          <a:bodyPr wrap="none" rtlCol="0">
            <a:spAutoFit/>
          </a:bodyPr>
          <a:lstStyle/>
          <a:p>
            <a:r>
              <a:rPr kumimoji="1" lang="en-US" altLang="ja-JP" sz="2800" b="1">
                <a:latin typeface="Arial" pitchFamily="34" charset="0"/>
                <a:cs typeface="Arial" pitchFamily="34" charset="0"/>
              </a:rPr>
              <a:t>?</a:t>
            </a:r>
            <a:endParaRPr kumimoji="1" lang="ja-JP" altLang="en-US" sz="2800" b="1">
              <a:latin typeface="Arial" pitchFamily="34" charset="0"/>
              <a:cs typeface="Arial" pitchFamily="34" charset="0"/>
            </a:endParaRPr>
          </a:p>
        </p:txBody>
      </p:sp>
      <p:sp>
        <p:nvSpPr>
          <p:cNvPr id="15" name="テキスト ボックス 14">
            <a:extLst>
              <a:ext uri="{FF2B5EF4-FFF2-40B4-BE49-F238E27FC236}">
                <a16:creationId xmlns:a16="http://schemas.microsoft.com/office/drawing/2014/main" id="{BAED0AA8-9689-B244-B492-6FB06ADCC32B}"/>
              </a:ext>
            </a:extLst>
          </p:cNvPr>
          <p:cNvSpPr txBox="1"/>
          <p:nvPr/>
        </p:nvSpPr>
        <p:spPr>
          <a:xfrm>
            <a:off x="7249984" y="3495592"/>
            <a:ext cx="404278" cy="523220"/>
          </a:xfrm>
          <a:prstGeom prst="rect">
            <a:avLst/>
          </a:prstGeom>
          <a:noFill/>
        </p:spPr>
        <p:txBody>
          <a:bodyPr wrap="none" rtlCol="0">
            <a:spAutoFit/>
          </a:bodyPr>
          <a:lstStyle/>
          <a:p>
            <a:r>
              <a:rPr kumimoji="1" lang="en-US" altLang="ja-JP" sz="2800" b="1">
                <a:latin typeface="Arial" pitchFamily="34" charset="0"/>
                <a:cs typeface="Arial" pitchFamily="34" charset="0"/>
              </a:rPr>
              <a:t>?</a:t>
            </a:r>
            <a:endParaRPr kumimoji="1" lang="ja-JP" altLang="en-US" sz="2800" b="1">
              <a:latin typeface="Arial" pitchFamily="34" charset="0"/>
              <a:cs typeface="Arial" pitchFamily="34" charset="0"/>
            </a:endParaRPr>
          </a:p>
        </p:txBody>
      </p:sp>
      <p:sp>
        <p:nvSpPr>
          <p:cNvPr id="16" name="テキスト ボックス 15">
            <a:extLst>
              <a:ext uri="{FF2B5EF4-FFF2-40B4-BE49-F238E27FC236}">
                <a16:creationId xmlns:a16="http://schemas.microsoft.com/office/drawing/2014/main" id="{491FBCEC-CD25-4141-B9B4-37949B3DCE7F}"/>
              </a:ext>
            </a:extLst>
          </p:cNvPr>
          <p:cNvSpPr txBox="1"/>
          <p:nvPr/>
        </p:nvSpPr>
        <p:spPr>
          <a:xfrm>
            <a:off x="7097585" y="2325360"/>
            <a:ext cx="404278" cy="523220"/>
          </a:xfrm>
          <a:prstGeom prst="rect">
            <a:avLst/>
          </a:prstGeom>
          <a:noFill/>
        </p:spPr>
        <p:txBody>
          <a:bodyPr wrap="none" rtlCol="0">
            <a:spAutoFit/>
          </a:bodyPr>
          <a:lstStyle/>
          <a:p>
            <a:r>
              <a:rPr kumimoji="1" lang="en-US" altLang="ja-JP" sz="2800" b="1">
                <a:latin typeface="Arial" pitchFamily="34" charset="0"/>
                <a:cs typeface="Arial" pitchFamily="34" charset="0"/>
              </a:rPr>
              <a:t>?</a:t>
            </a:r>
            <a:endParaRPr kumimoji="1" lang="ja-JP" altLang="en-US" sz="2800" b="1">
              <a:latin typeface="Arial" pitchFamily="34" charset="0"/>
              <a:cs typeface="Arial" pitchFamily="34" charset="0"/>
            </a:endParaRPr>
          </a:p>
        </p:txBody>
      </p:sp>
      <p:sp>
        <p:nvSpPr>
          <p:cNvPr id="17" name="正方形/長方形 16">
            <a:extLst>
              <a:ext uri="{FF2B5EF4-FFF2-40B4-BE49-F238E27FC236}">
                <a16:creationId xmlns:a16="http://schemas.microsoft.com/office/drawing/2014/main" id="{86A0C9F2-4874-354B-ACA9-A0ACA58FEBC4}"/>
              </a:ext>
            </a:extLst>
          </p:cNvPr>
          <p:cNvSpPr/>
          <p:nvPr/>
        </p:nvSpPr>
        <p:spPr>
          <a:xfrm>
            <a:off x="4913196" y="1506913"/>
            <a:ext cx="3300904" cy="369332"/>
          </a:xfrm>
          <a:prstGeom prst="rect">
            <a:avLst/>
          </a:prstGeom>
        </p:spPr>
        <p:txBody>
          <a:bodyPr wrap="none">
            <a:spAutoFit/>
          </a:bodyPr>
          <a:lstStyle/>
          <a:p>
            <a:r>
              <a:rPr lang="en-CA" altLang="ja-JP">
                <a:latin typeface="Arial" panose="020B0604020202020204" pitchFamily="34" charset="0"/>
                <a:cs typeface="Arial" panose="020B0604020202020204" pitchFamily="34" charset="0"/>
              </a:rPr>
              <a:t>[Hamilton et al. </a:t>
            </a:r>
            <a:r>
              <a:rPr lang="en-CA" altLang="ja-JP" err="1">
                <a:latin typeface="Arial" panose="020B0604020202020204" pitchFamily="34" charset="0"/>
                <a:cs typeface="Arial" panose="020B0604020202020204" pitchFamily="34" charset="0"/>
              </a:rPr>
              <a:t>NeurIPS</a:t>
            </a:r>
            <a:r>
              <a:rPr lang="en-CA" altLang="ja-JP">
                <a:latin typeface="Arial" panose="020B0604020202020204" pitchFamily="34" charset="0"/>
                <a:cs typeface="Arial" panose="020B0604020202020204" pitchFamily="34" charset="0"/>
              </a:rPr>
              <a:t> 2017]</a:t>
            </a:r>
          </a:p>
        </p:txBody>
      </p:sp>
    </p:spTree>
    <p:extLst>
      <p:ext uri="{BB962C8B-B14F-4D97-AF65-F5344CB8AC3E}">
        <p14:creationId xmlns:p14="http://schemas.microsoft.com/office/powerpoint/2010/main" val="36553117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E24AC6B-AAA3-F449-BBC3-433A2E0A8E42}"/>
              </a:ext>
            </a:extLst>
          </p:cNvPr>
          <p:cNvSpPr>
            <a:spLocks noGrp="1"/>
          </p:cNvSpPr>
          <p:nvPr>
            <p:ph type="title"/>
          </p:nvPr>
        </p:nvSpPr>
        <p:spPr/>
        <p:txBody>
          <a:bodyPr/>
          <a:lstStyle/>
          <a:p>
            <a:r>
              <a:rPr kumimoji="1" lang="en-US" altLang="ja-JP"/>
              <a:t>Note: Node Colors</a:t>
            </a:r>
            <a:endParaRPr kumimoji="1" lang="ja-JP" altLang="en-US"/>
          </a:p>
        </p:txBody>
      </p:sp>
      <p:sp>
        <p:nvSpPr>
          <p:cNvPr id="4" name="日付プレースホルダー 3">
            <a:extLst>
              <a:ext uri="{FF2B5EF4-FFF2-40B4-BE49-F238E27FC236}">
                <a16:creationId xmlns:a16="http://schemas.microsoft.com/office/drawing/2014/main" id="{4CCCACB4-85AF-7440-9BE8-31DF0E7B27C3}"/>
              </a:ext>
            </a:extLst>
          </p:cNvPr>
          <p:cNvSpPr>
            <a:spLocks noGrp="1"/>
          </p:cNvSpPr>
          <p:nvPr>
            <p:ph type="dt" sz="half" idx="10"/>
          </p:nvPr>
        </p:nvSpPr>
        <p:spPr/>
        <p:txBody>
          <a:bodyPr/>
          <a:lstStyle/>
          <a:p>
            <a:fld id="{F54D260D-1732-C04A-9411-241B46B54C7A}" type="datetime1">
              <a:rPr lang="en-US" smtClean="0"/>
              <a:t>10/10/2024</a:t>
            </a:fld>
            <a:endParaRPr lang="en-US"/>
          </a:p>
        </p:txBody>
      </p:sp>
      <p:sp>
        <p:nvSpPr>
          <p:cNvPr id="5" name="フッター プレースホルダー 4">
            <a:extLst>
              <a:ext uri="{FF2B5EF4-FFF2-40B4-BE49-F238E27FC236}">
                <a16:creationId xmlns:a16="http://schemas.microsoft.com/office/drawing/2014/main" id="{7CFF2E3E-F225-CD4C-AED6-85750D4AD235}"/>
              </a:ext>
            </a:extLst>
          </p:cNvPr>
          <p:cNvSpPr>
            <a:spLocks noGrp="1"/>
          </p:cNvSpPr>
          <p:nvPr>
            <p:ph type="ftr" sz="quarter" idx="11"/>
          </p:nvPr>
        </p:nvSpPr>
        <p:spPr/>
        <p:txBody>
          <a:bodyPr/>
          <a:lstStyle/>
          <a:p>
            <a:r>
              <a:rPr lang="en-US"/>
              <a:t>Jure </a:t>
            </a:r>
            <a:r>
              <a:rPr lang="en-US" err="1"/>
              <a:t>Leskovec</a:t>
            </a:r>
            <a:r>
              <a:rPr lang="en-US"/>
              <a:t>, Stanford CS224W: Machine Learning with Graphs, http://cs224w.stanford.edu</a:t>
            </a:r>
          </a:p>
        </p:txBody>
      </p:sp>
      <p:sp>
        <p:nvSpPr>
          <p:cNvPr id="6" name="スライド番号プレースホルダー 5">
            <a:extLst>
              <a:ext uri="{FF2B5EF4-FFF2-40B4-BE49-F238E27FC236}">
                <a16:creationId xmlns:a16="http://schemas.microsoft.com/office/drawing/2014/main" id="{CDA92F0F-37AF-6448-B791-D8B2E6AEE496}"/>
              </a:ext>
            </a:extLst>
          </p:cNvPr>
          <p:cNvSpPr>
            <a:spLocks noGrp="1"/>
          </p:cNvSpPr>
          <p:nvPr>
            <p:ph type="sldNum" sz="quarter" idx="12"/>
          </p:nvPr>
        </p:nvSpPr>
        <p:spPr>
          <a:xfrm>
            <a:off x="7594747" y="6598813"/>
            <a:ext cx="733864" cy="274320"/>
          </a:xfrm>
        </p:spPr>
        <p:txBody>
          <a:bodyPr/>
          <a:lstStyle/>
          <a:p>
            <a:fld id="{19B12225-5612-419B-A8D5-4B8EEE4C217E}" type="slidenum">
              <a:rPr lang="en-US" smtClean="0"/>
              <a:pPr/>
              <a:t>14</a:t>
            </a:fld>
            <a:endParaRPr lang="en-US"/>
          </a:p>
        </p:txBody>
      </p:sp>
      <p:sp>
        <p:nvSpPr>
          <p:cNvPr id="7" name="コンテンツ プレースホルダー 2">
            <a:extLst>
              <a:ext uri="{FF2B5EF4-FFF2-40B4-BE49-F238E27FC236}">
                <a16:creationId xmlns:a16="http://schemas.microsoft.com/office/drawing/2014/main" id="{B940614E-C066-684D-AD18-2E6478F5B334}"/>
              </a:ext>
            </a:extLst>
          </p:cNvPr>
          <p:cNvSpPr>
            <a:spLocks noGrp="1"/>
          </p:cNvSpPr>
          <p:nvPr>
            <p:ph idx="1"/>
          </p:nvPr>
        </p:nvSpPr>
        <p:spPr>
          <a:xfrm>
            <a:off x="289518" y="1290174"/>
            <a:ext cx="8564963" cy="5665797"/>
          </a:xfrm>
        </p:spPr>
        <p:txBody>
          <a:bodyPr>
            <a:normAutofit/>
          </a:bodyPr>
          <a:lstStyle/>
          <a:p>
            <a:r>
              <a:rPr kumimoji="1" lang="en-US" altLang="ja-JP"/>
              <a:t>We use node same/different </a:t>
            </a:r>
            <a:r>
              <a:rPr kumimoji="1" lang="en-US" altLang="ja-JP" b="1"/>
              <a:t>colors</a:t>
            </a:r>
            <a:r>
              <a:rPr kumimoji="1" lang="en-US" altLang="ja-JP"/>
              <a:t> to represent nodes with same/different features.</a:t>
            </a:r>
          </a:p>
          <a:p>
            <a:pPr lvl="1"/>
            <a:r>
              <a:rPr kumimoji="1" lang="en-US" altLang="ja-JP"/>
              <a:t>For example, the graph below assumes all the nodes </a:t>
            </a:r>
            <a:r>
              <a:rPr kumimoji="1" lang="en-US" altLang="ja-JP">
                <a:solidFill>
                  <a:schemeClr val="accent1">
                    <a:lumMod val="75000"/>
                  </a:schemeClr>
                </a:solidFill>
              </a:rPr>
              <a:t>share the same feature</a:t>
            </a:r>
            <a:r>
              <a:rPr kumimoji="1" lang="en-US" altLang="ja-JP"/>
              <a:t>.</a:t>
            </a:r>
          </a:p>
          <a:p>
            <a:endParaRPr kumimoji="1" lang="en-US" altLang="ja-JP"/>
          </a:p>
          <a:p>
            <a:endParaRPr kumimoji="1" lang="en-US" altLang="ja-JP"/>
          </a:p>
          <a:p>
            <a:endParaRPr kumimoji="1" lang="en-US" altLang="ja-JP"/>
          </a:p>
          <a:p>
            <a:endParaRPr kumimoji="1" lang="en-US" altLang="ja-JP"/>
          </a:p>
          <a:p>
            <a:pPr marL="118872" indent="0">
              <a:buNone/>
            </a:pPr>
            <a:endParaRPr kumimoji="1" lang="en-US" altLang="ja-JP"/>
          </a:p>
          <a:p>
            <a:r>
              <a:rPr kumimoji="1" lang="en-US" altLang="ja-JP" b="1">
                <a:solidFill>
                  <a:srgbClr val="FF0066"/>
                </a:solidFill>
              </a:rPr>
              <a:t>Key question</a:t>
            </a:r>
            <a:r>
              <a:rPr kumimoji="1" lang="en-US" altLang="ja-JP" b="1"/>
              <a:t>:</a:t>
            </a:r>
            <a:r>
              <a:rPr kumimoji="1" lang="en-US" altLang="ja-JP" b="1">
                <a:solidFill>
                  <a:srgbClr val="FF0000"/>
                </a:solidFill>
              </a:rPr>
              <a:t> </a:t>
            </a:r>
            <a:r>
              <a:rPr kumimoji="1" lang="en-US" altLang="ja-JP" b="1"/>
              <a:t>How well can a GNN distinguish different graph structures?</a:t>
            </a:r>
          </a:p>
        </p:txBody>
      </p:sp>
      <p:grpSp>
        <p:nvGrpSpPr>
          <p:cNvPr id="52" name="グループ化 51">
            <a:extLst>
              <a:ext uri="{FF2B5EF4-FFF2-40B4-BE49-F238E27FC236}">
                <a16:creationId xmlns:a16="http://schemas.microsoft.com/office/drawing/2014/main" id="{DF512EB5-53F2-DB4B-8CD7-3F3A4582F267}"/>
              </a:ext>
            </a:extLst>
          </p:cNvPr>
          <p:cNvGrpSpPr/>
          <p:nvPr/>
        </p:nvGrpSpPr>
        <p:grpSpPr>
          <a:xfrm>
            <a:off x="2819401" y="3399710"/>
            <a:ext cx="3237736" cy="1998171"/>
            <a:chOff x="2802281" y="4108163"/>
            <a:chExt cx="3322513" cy="1998171"/>
          </a:xfrm>
        </p:grpSpPr>
        <p:cxnSp>
          <p:nvCxnSpPr>
            <p:cNvPr id="448" name="直線コネクタ 447">
              <a:extLst>
                <a:ext uri="{FF2B5EF4-FFF2-40B4-BE49-F238E27FC236}">
                  <a16:creationId xmlns:a16="http://schemas.microsoft.com/office/drawing/2014/main" id="{EE78DBDA-3228-CF49-B380-209032DF1A84}"/>
                </a:ext>
              </a:extLst>
            </p:cNvPr>
            <p:cNvCxnSpPr>
              <a:cxnSpLocks/>
              <a:stCxn id="53" idx="6"/>
            </p:cNvCxnSpPr>
            <p:nvPr/>
          </p:nvCxnSpPr>
          <p:spPr>
            <a:xfrm>
              <a:off x="3215865" y="4340214"/>
              <a:ext cx="1362928"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449" name="直線コネクタ 448">
              <a:extLst>
                <a:ext uri="{FF2B5EF4-FFF2-40B4-BE49-F238E27FC236}">
                  <a16:creationId xmlns:a16="http://schemas.microsoft.com/office/drawing/2014/main" id="{6E917208-BCBC-6E41-92B2-03FFA2849C24}"/>
                </a:ext>
              </a:extLst>
            </p:cNvPr>
            <p:cNvCxnSpPr>
              <a:cxnSpLocks/>
              <a:stCxn id="53" idx="4"/>
              <a:endCxn id="57" idx="0"/>
            </p:cNvCxnSpPr>
            <p:nvPr/>
          </p:nvCxnSpPr>
          <p:spPr>
            <a:xfrm flipH="1">
              <a:off x="3005676" y="4546607"/>
              <a:ext cx="6794" cy="1146941"/>
            </a:xfrm>
            <a:prstGeom prst="line">
              <a:avLst/>
            </a:prstGeom>
            <a:ln w="28575"/>
          </p:spPr>
          <p:style>
            <a:lnRef idx="1">
              <a:schemeClr val="dk1"/>
            </a:lnRef>
            <a:fillRef idx="0">
              <a:schemeClr val="dk1"/>
            </a:fillRef>
            <a:effectRef idx="0">
              <a:schemeClr val="dk1"/>
            </a:effectRef>
            <a:fontRef idx="minor">
              <a:schemeClr val="tx1"/>
            </a:fontRef>
          </p:style>
        </p:cxnSp>
        <p:cxnSp>
          <p:nvCxnSpPr>
            <p:cNvPr id="450" name="直線コネクタ 449">
              <a:extLst>
                <a:ext uri="{FF2B5EF4-FFF2-40B4-BE49-F238E27FC236}">
                  <a16:creationId xmlns:a16="http://schemas.microsoft.com/office/drawing/2014/main" id="{BF7B04BC-6EAC-F941-B0D9-5CB34B0EE756}"/>
                </a:ext>
              </a:extLst>
            </p:cNvPr>
            <p:cNvCxnSpPr>
              <a:cxnSpLocks/>
              <a:stCxn id="54" idx="3"/>
              <a:endCxn id="57" idx="7"/>
            </p:cNvCxnSpPr>
            <p:nvPr/>
          </p:nvCxnSpPr>
          <p:spPr>
            <a:xfrm flipH="1">
              <a:off x="3149498" y="4460498"/>
              <a:ext cx="1489931" cy="1293501"/>
            </a:xfrm>
            <a:prstGeom prst="line">
              <a:avLst/>
            </a:prstGeom>
            <a:ln w="28575"/>
          </p:spPr>
          <p:style>
            <a:lnRef idx="1">
              <a:schemeClr val="dk1"/>
            </a:lnRef>
            <a:fillRef idx="0">
              <a:schemeClr val="dk1"/>
            </a:fillRef>
            <a:effectRef idx="0">
              <a:schemeClr val="dk1"/>
            </a:effectRef>
            <a:fontRef idx="minor">
              <a:schemeClr val="tx1"/>
            </a:fontRef>
          </p:style>
        </p:cxnSp>
        <p:cxnSp>
          <p:nvCxnSpPr>
            <p:cNvPr id="452" name="直線コネクタ 451">
              <a:extLst>
                <a:ext uri="{FF2B5EF4-FFF2-40B4-BE49-F238E27FC236}">
                  <a16:creationId xmlns:a16="http://schemas.microsoft.com/office/drawing/2014/main" id="{3A8ED3AE-6939-4E4E-BE74-33DE590434DE}"/>
                </a:ext>
              </a:extLst>
            </p:cNvPr>
            <p:cNvCxnSpPr>
              <a:cxnSpLocks/>
              <a:stCxn id="57" idx="6"/>
              <a:endCxn id="56" idx="2"/>
            </p:cNvCxnSpPr>
            <p:nvPr/>
          </p:nvCxnSpPr>
          <p:spPr>
            <a:xfrm flipV="1">
              <a:off x="3209071" y="5899940"/>
              <a:ext cx="1308474" cy="1"/>
            </a:xfrm>
            <a:prstGeom prst="line">
              <a:avLst/>
            </a:prstGeom>
            <a:ln w="28575"/>
          </p:spPr>
          <p:style>
            <a:lnRef idx="1">
              <a:schemeClr val="dk1"/>
            </a:lnRef>
            <a:fillRef idx="0">
              <a:schemeClr val="dk1"/>
            </a:fillRef>
            <a:effectRef idx="0">
              <a:schemeClr val="dk1"/>
            </a:effectRef>
            <a:fontRef idx="minor">
              <a:schemeClr val="tx1"/>
            </a:fontRef>
          </p:style>
        </p:cxnSp>
        <p:cxnSp>
          <p:nvCxnSpPr>
            <p:cNvPr id="44" name="直線コネクタ 43">
              <a:extLst>
                <a:ext uri="{FF2B5EF4-FFF2-40B4-BE49-F238E27FC236}">
                  <a16:creationId xmlns:a16="http://schemas.microsoft.com/office/drawing/2014/main" id="{20598F9A-9416-4548-9B48-5A878D60A547}"/>
                </a:ext>
              </a:extLst>
            </p:cNvPr>
            <p:cNvCxnSpPr>
              <a:cxnSpLocks/>
              <a:stCxn id="56" idx="7"/>
              <a:endCxn id="55" idx="3"/>
            </p:cNvCxnSpPr>
            <p:nvPr/>
          </p:nvCxnSpPr>
          <p:spPr>
            <a:xfrm flipV="1">
              <a:off x="4864762" y="5132945"/>
              <a:ext cx="912815" cy="621053"/>
            </a:xfrm>
            <a:prstGeom prst="line">
              <a:avLst/>
            </a:prstGeom>
            <a:ln w="28575"/>
          </p:spPr>
          <p:style>
            <a:lnRef idx="1">
              <a:schemeClr val="dk1"/>
            </a:lnRef>
            <a:fillRef idx="0">
              <a:schemeClr val="dk1"/>
            </a:fillRef>
            <a:effectRef idx="0">
              <a:schemeClr val="dk1"/>
            </a:effectRef>
            <a:fontRef idx="minor">
              <a:schemeClr val="tx1"/>
            </a:fontRef>
          </p:style>
        </p:cxnSp>
        <p:sp>
          <p:nvSpPr>
            <p:cNvPr id="53" name="円/楕円 52">
              <a:extLst>
                <a:ext uri="{FF2B5EF4-FFF2-40B4-BE49-F238E27FC236}">
                  <a16:creationId xmlns:a16="http://schemas.microsoft.com/office/drawing/2014/main" id="{1390E5EC-670A-DF4C-AAEC-C299610CCDBF}"/>
                </a:ext>
              </a:extLst>
            </p:cNvPr>
            <p:cNvSpPr/>
            <p:nvPr/>
          </p:nvSpPr>
          <p:spPr>
            <a:xfrm>
              <a:off x="2809075" y="4133821"/>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1</a:t>
              </a:r>
              <a:endParaRPr kumimoji="1" lang="ja-JP" altLang="en-US">
                <a:solidFill>
                  <a:schemeClr val="tx1"/>
                </a:solidFill>
                <a:latin typeface="Arial" panose="020B0604020202020204" pitchFamily="34" charset="0"/>
                <a:cs typeface="Arial" panose="020B0604020202020204" pitchFamily="34" charset="0"/>
              </a:endParaRPr>
            </a:p>
          </p:txBody>
        </p:sp>
        <p:sp>
          <p:nvSpPr>
            <p:cNvPr id="54" name="円/楕円 53">
              <a:extLst>
                <a:ext uri="{FF2B5EF4-FFF2-40B4-BE49-F238E27FC236}">
                  <a16:creationId xmlns:a16="http://schemas.microsoft.com/office/drawing/2014/main" id="{0B96D422-33C4-1449-A412-67189AB2D9C7}"/>
                </a:ext>
              </a:extLst>
            </p:cNvPr>
            <p:cNvSpPr/>
            <p:nvPr/>
          </p:nvSpPr>
          <p:spPr>
            <a:xfrm>
              <a:off x="4579856" y="4108163"/>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2</a:t>
              </a:r>
              <a:endParaRPr kumimoji="1" lang="ja-JP" altLang="en-US">
                <a:solidFill>
                  <a:schemeClr val="tx1"/>
                </a:solidFill>
                <a:latin typeface="Arial" panose="020B0604020202020204" pitchFamily="34" charset="0"/>
                <a:cs typeface="Arial" panose="020B0604020202020204" pitchFamily="34" charset="0"/>
              </a:endParaRPr>
            </a:p>
          </p:txBody>
        </p:sp>
        <p:sp>
          <p:nvSpPr>
            <p:cNvPr id="55" name="円/楕円 54">
              <a:extLst>
                <a:ext uri="{FF2B5EF4-FFF2-40B4-BE49-F238E27FC236}">
                  <a16:creationId xmlns:a16="http://schemas.microsoft.com/office/drawing/2014/main" id="{F10DA17D-ECCD-B844-A3F6-854511D71ADA}"/>
                </a:ext>
              </a:extLst>
            </p:cNvPr>
            <p:cNvSpPr/>
            <p:nvPr/>
          </p:nvSpPr>
          <p:spPr>
            <a:xfrm>
              <a:off x="5718004" y="4780610"/>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3</a:t>
              </a:r>
              <a:endParaRPr kumimoji="1" lang="ja-JP" altLang="en-US">
                <a:solidFill>
                  <a:schemeClr val="tx1"/>
                </a:solidFill>
                <a:latin typeface="Arial" panose="020B0604020202020204" pitchFamily="34" charset="0"/>
                <a:cs typeface="Arial" panose="020B0604020202020204" pitchFamily="34" charset="0"/>
              </a:endParaRPr>
            </a:p>
          </p:txBody>
        </p:sp>
        <p:sp>
          <p:nvSpPr>
            <p:cNvPr id="56" name="円/楕円 55">
              <a:extLst>
                <a:ext uri="{FF2B5EF4-FFF2-40B4-BE49-F238E27FC236}">
                  <a16:creationId xmlns:a16="http://schemas.microsoft.com/office/drawing/2014/main" id="{ADA94AE1-AF5E-FD4F-AB94-B3FFE1D0DAD4}"/>
                </a:ext>
              </a:extLst>
            </p:cNvPr>
            <p:cNvSpPr/>
            <p:nvPr/>
          </p:nvSpPr>
          <p:spPr>
            <a:xfrm>
              <a:off x="4517545" y="5693547"/>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4</a:t>
              </a:r>
              <a:endParaRPr kumimoji="1" lang="ja-JP" altLang="en-US">
                <a:solidFill>
                  <a:schemeClr val="tx1"/>
                </a:solidFill>
                <a:latin typeface="Arial" panose="020B0604020202020204" pitchFamily="34" charset="0"/>
                <a:cs typeface="Arial" panose="020B0604020202020204" pitchFamily="34" charset="0"/>
              </a:endParaRPr>
            </a:p>
          </p:txBody>
        </p:sp>
        <p:sp>
          <p:nvSpPr>
            <p:cNvPr id="57" name="円/楕円 56">
              <a:extLst>
                <a:ext uri="{FF2B5EF4-FFF2-40B4-BE49-F238E27FC236}">
                  <a16:creationId xmlns:a16="http://schemas.microsoft.com/office/drawing/2014/main" id="{A0F9CC46-08C3-9B44-A0AB-667D908C01C7}"/>
                </a:ext>
              </a:extLst>
            </p:cNvPr>
            <p:cNvSpPr/>
            <p:nvPr/>
          </p:nvSpPr>
          <p:spPr>
            <a:xfrm>
              <a:off x="2802281" y="5693548"/>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5</a:t>
              </a:r>
              <a:endParaRPr kumimoji="1" lang="ja-JP" altLang="en-US">
                <a:solidFill>
                  <a:schemeClr val="tx1"/>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14647436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AB495E2-E26B-D84D-B128-809A9871403D}"/>
              </a:ext>
            </a:extLst>
          </p:cNvPr>
          <p:cNvSpPr>
            <a:spLocks noGrp="1"/>
          </p:cNvSpPr>
          <p:nvPr>
            <p:ph type="title"/>
          </p:nvPr>
        </p:nvSpPr>
        <p:spPr/>
        <p:txBody>
          <a:bodyPr>
            <a:normAutofit/>
          </a:bodyPr>
          <a:lstStyle/>
          <a:p>
            <a:r>
              <a:rPr kumimoji="1" lang="en-US" altLang="ja-JP"/>
              <a:t>Local Neighborhood Structures</a:t>
            </a:r>
            <a:endParaRPr kumimoji="1" lang="ja-JP" altLang="en-US"/>
          </a:p>
        </p:txBody>
      </p:sp>
      <p:sp>
        <p:nvSpPr>
          <p:cNvPr id="3" name="コンテンツ プレースホルダー 2">
            <a:extLst>
              <a:ext uri="{FF2B5EF4-FFF2-40B4-BE49-F238E27FC236}">
                <a16:creationId xmlns:a16="http://schemas.microsoft.com/office/drawing/2014/main" id="{E200EA6F-AE7D-B742-8346-C782B8B8120A}"/>
              </a:ext>
            </a:extLst>
          </p:cNvPr>
          <p:cNvSpPr>
            <a:spLocks noGrp="1"/>
          </p:cNvSpPr>
          <p:nvPr>
            <p:ph idx="1"/>
          </p:nvPr>
        </p:nvSpPr>
        <p:spPr/>
        <p:txBody>
          <a:bodyPr/>
          <a:lstStyle/>
          <a:p>
            <a:r>
              <a:rPr kumimoji="1" lang="en-US" altLang="ja-JP"/>
              <a:t>We specifically consider</a:t>
            </a:r>
            <a:r>
              <a:rPr kumimoji="1" lang="en-US" altLang="ja-JP">
                <a:solidFill>
                  <a:srgbClr val="C00000"/>
                </a:solidFill>
              </a:rPr>
              <a:t> </a:t>
            </a:r>
            <a:r>
              <a:rPr kumimoji="1" lang="en-US" altLang="ja-JP" b="1">
                <a:solidFill>
                  <a:srgbClr val="C00000"/>
                </a:solidFill>
              </a:rPr>
              <a:t>local neighborhood structures </a:t>
            </a:r>
            <a:r>
              <a:rPr kumimoji="1" lang="en-US" altLang="ja-JP"/>
              <a:t>around each node in a graph.</a:t>
            </a:r>
            <a:endParaRPr kumimoji="1" lang="ja-JP" altLang="en-US"/>
          </a:p>
        </p:txBody>
      </p:sp>
      <p:sp>
        <p:nvSpPr>
          <p:cNvPr id="4" name="日付プレースホルダー 3">
            <a:extLst>
              <a:ext uri="{FF2B5EF4-FFF2-40B4-BE49-F238E27FC236}">
                <a16:creationId xmlns:a16="http://schemas.microsoft.com/office/drawing/2014/main" id="{DB209DA4-3497-2341-8226-1CBAE4F1D75B}"/>
              </a:ext>
            </a:extLst>
          </p:cNvPr>
          <p:cNvSpPr>
            <a:spLocks noGrp="1"/>
          </p:cNvSpPr>
          <p:nvPr>
            <p:ph type="dt" sz="half" idx="10"/>
          </p:nvPr>
        </p:nvSpPr>
        <p:spPr/>
        <p:txBody>
          <a:bodyPr/>
          <a:lstStyle/>
          <a:p>
            <a:fld id="{8668109C-DBB1-0C40-BB7C-3AE0A686B461}" type="datetime1">
              <a:rPr lang="en-US" smtClean="0"/>
              <a:t>10/10/2024</a:t>
            </a:fld>
            <a:endParaRPr lang="en-US"/>
          </a:p>
        </p:txBody>
      </p:sp>
      <p:sp>
        <p:nvSpPr>
          <p:cNvPr id="5" name="フッター プレースホルダー 4">
            <a:extLst>
              <a:ext uri="{FF2B5EF4-FFF2-40B4-BE49-F238E27FC236}">
                <a16:creationId xmlns:a16="http://schemas.microsoft.com/office/drawing/2014/main" id="{5EA500D6-2595-DE45-98C8-D57F6512C119}"/>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スライド番号プレースホルダー 5">
            <a:extLst>
              <a:ext uri="{FF2B5EF4-FFF2-40B4-BE49-F238E27FC236}">
                <a16:creationId xmlns:a16="http://schemas.microsoft.com/office/drawing/2014/main" id="{A209F5DF-2EBB-F94D-A474-147338CF6926}"/>
              </a:ext>
            </a:extLst>
          </p:cNvPr>
          <p:cNvSpPr>
            <a:spLocks noGrp="1"/>
          </p:cNvSpPr>
          <p:nvPr>
            <p:ph type="sldNum" sz="quarter" idx="12"/>
          </p:nvPr>
        </p:nvSpPr>
        <p:spPr/>
        <p:txBody>
          <a:bodyPr/>
          <a:lstStyle/>
          <a:p>
            <a:fld id="{19B12225-5612-419B-A8D5-4B8EEE4C217E}" type="slidenum">
              <a:rPr lang="en-US" smtClean="0"/>
              <a:pPr/>
              <a:t>15</a:t>
            </a:fld>
            <a:endParaRPr lang="en-US"/>
          </a:p>
        </p:txBody>
      </p:sp>
      <p:sp>
        <p:nvSpPr>
          <p:cNvPr id="18" name="コンテンツ プレースホルダー 2">
            <a:extLst>
              <a:ext uri="{FF2B5EF4-FFF2-40B4-BE49-F238E27FC236}">
                <a16:creationId xmlns:a16="http://schemas.microsoft.com/office/drawing/2014/main" id="{9D710B46-15FB-814C-9F65-48D457F9AC47}"/>
              </a:ext>
            </a:extLst>
          </p:cNvPr>
          <p:cNvSpPr txBox="1">
            <a:spLocks/>
          </p:cNvSpPr>
          <p:nvPr/>
        </p:nvSpPr>
        <p:spPr>
          <a:xfrm>
            <a:off x="419776" y="2496095"/>
            <a:ext cx="4828373" cy="3915373"/>
          </a:xfrm>
          <a:prstGeom prst="rect">
            <a:avLst/>
          </a:prstGeom>
        </p:spPr>
        <p:txBody>
          <a:bodyPr vert="horz" lIns="54864" tIns="91440" rtlCol="0">
            <a:normAutofit/>
          </a:bodyPr>
          <a:lst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Calibri" pitchFamily="34" charset="0"/>
                <a:ea typeface="+mn-ea"/>
                <a:cs typeface="Calibri" pitchFamily="34" charset="0"/>
              </a:defRPr>
            </a:lvl1pPr>
            <a:lvl2pPr marL="731520" indent="-274320" algn="l" rtl="0" eaLnBrk="1" latinLnBrk="0" hangingPunct="1">
              <a:spcBef>
                <a:spcPct val="20000"/>
              </a:spcBef>
              <a:buClr>
                <a:schemeClr val="accent2"/>
              </a:buClr>
              <a:buSzPct val="100000"/>
              <a:buFont typeface="Wingdings" pitchFamily="2" charset="2"/>
              <a:buChar char="§"/>
              <a:defRPr kumimoji="0" sz="2800" kern="1200">
                <a:solidFill>
                  <a:schemeClr val="tx1"/>
                </a:solidFill>
                <a:latin typeface="Calibri" pitchFamily="34" charset="0"/>
                <a:ea typeface="+mn-ea"/>
                <a:cs typeface="Calibri" pitchFamily="34" charset="0"/>
              </a:defRPr>
            </a:lvl2pPr>
            <a:lvl3pPr marL="996696" indent="-228600" algn="l" rtl="0" eaLnBrk="1" latinLnBrk="0" hangingPunct="1">
              <a:spcBef>
                <a:spcPct val="20000"/>
              </a:spcBef>
              <a:buClr>
                <a:schemeClr val="accent3"/>
              </a:buClr>
              <a:buSzPct val="100000"/>
              <a:buFont typeface="Wingdings" pitchFamily="2" charset="2"/>
              <a:buChar char="§"/>
              <a:defRPr kumimoji="0" sz="2400" kern="1200">
                <a:solidFill>
                  <a:schemeClr val="tx1"/>
                </a:solidFill>
                <a:latin typeface="Calibri" pitchFamily="34" charset="0"/>
                <a:ea typeface="+mn-ea"/>
                <a:cs typeface="Calibri" pitchFamily="34" charset="0"/>
              </a:defRPr>
            </a:lvl3pPr>
            <a:lvl4pPr marL="1216152" indent="-182880" algn="l" rtl="0" eaLnBrk="1" latinLnBrk="0" hangingPunct="1">
              <a:spcBef>
                <a:spcPct val="20000"/>
              </a:spcBef>
              <a:buClr>
                <a:schemeClr val="accent4"/>
              </a:buClr>
              <a:buSzPct val="100000"/>
              <a:buFont typeface="Wingdings" pitchFamily="2" charset="2"/>
              <a:buChar char="§"/>
              <a:defRPr kumimoji="0" sz="2000" kern="1200">
                <a:solidFill>
                  <a:schemeClr val="tx1"/>
                </a:solidFill>
                <a:latin typeface="Calibri" pitchFamily="34" charset="0"/>
                <a:ea typeface="+mn-ea"/>
                <a:cs typeface="Calibri" pitchFamily="34" charset="0"/>
              </a:defRPr>
            </a:lvl4pPr>
            <a:lvl5pPr marL="1426464" indent="-182880" algn="l" rtl="0" eaLnBrk="1" latinLnBrk="0" hangingPunct="1">
              <a:spcBef>
                <a:spcPct val="20000"/>
              </a:spcBef>
              <a:buClr>
                <a:schemeClr val="accent5"/>
              </a:buClr>
              <a:buSzPct val="100000"/>
              <a:buFont typeface="Wingdings" pitchFamily="2" charset="2"/>
              <a:buChar char="§"/>
              <a:defRPr kumimoji="0" lang="en-US" sz="2000" kern="1200" smtClean="0">
                <a:solidFill>
                  <a:schemeClr val="tx1"/>
                </a:solidFill>
                <a:latin typeface="Calibri" pitchFamily="34" charset="0"/>
                <a:ea typeface="+mn-ea"/>
                <a:cs typeface="Calibri" pitchFamily="34" charset="0"/>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pPr lvl="1"/>
            <a:r>
              <a:rPr kumimoji="1" lang="en-US" altLang="ja-JP" b="1"/>
              <a:t>Example:</a:t>
            </a:r>
            <a:r>
              <a:rPr kumimoji="1" lang="en-US" altLang="ja-JP">
                <a:solidFill>
                  <a:srgbClr val="0000FF"/>
                </a:solidFill>
              </a:rPr>
              <a:t> Nodes 1 and 5 have</a:t>
            </a:r>
            <a:r>
              <a:rPr kumimoji="1" lang="en-US" altLang="ja-JP"/>
              <a:t> </a:t>
            </a:r>
            <a:r>
              <a:rPr kumimoji="1" lang="en-US" altLang="ja-JP" b="1">
                <a:solidFill>
                  <a:srgbClr val="C00000"/>
                </a:solidFill>
              </a:rPr>
              <a:t>different </a:t>
            </a:r>
            <a:r>
              <a:rPr kumimoji="1" lang="en-US" altLang="ja-JP"/>
              <a:t>neighborhood structures because they have different node degrees.</a:t>
            </a:r>
          </a:p>
          <a:p>
            <a:pPr marL="118872" indent="0">
              <a:buFont typeface="Wingdings 2"/>
              <a:buNone/>
            </a:pPr>
            <a:endParaRPr kumimoji="1" lang="en-US" altLang="ja-JP"/>
          </a:p>
          <a:p>
            <a:endParaRPr kumimoji="1" lang="en-US" altLang="ja-JP"/>
          </a:p>
        </p:txBody>
      </p:sp>
      <p:grpSp>
        <p:nvGrpSpPr>
          <p:cNvPr id="19" name="グループ化 18">
            <a:extLst>
              <a:ext uri="{FF2B5EF4-FFF2-40B4-BE49-F238E27FC236}">
                <a16:creationId xmlns:a16="http://schemas.microsoft.com/office/drawing/2014/main" id="{58BBE7A9-77E8-4843-BF25-8BC3D044ACD1}"/>
              </a:ext>
            </a:extLst>
          </p:cNvPr>
          <p:cNvGrpSpPr/>
          <p:nvPr/>
        </p:nvGrpSpPr>
        <p:grpSpPr>
          <a:xfrm>
            <a:off x="5615747" y="3429000"/>
            <a:ext cx="3322513" cy="1998171"/>
            <a:chOff x="814288" y="3390900"/>
            <a:chExt cx="3322513" cy="1998171"/>
          </a:xfrm>
        </p:grpSpPr>
        <p:cxnSp>
          <p:nvCxnSpPr>
            <p:cNvPr id="20" name="直線コネクタ 19">
              <a:extLst>
                <a:ext uri="{FF2B5EF4-FFF2-40B4-BE49-F238E27FC236}">
                  <a16:creationId xmlns:a16="http://schemas.microsoft.com/office/drawing/2014/main" id="{505FF478-AF6D-4647-A48D-138ED7FF39EC}"/>
                </a:ext>
              </a:extLst>
            </p:cNvPr>
            <p:cNvCxnSpPr>
              <a:cxnSpLocks/>
              <a:stCxn id="25" idx="6"/>
            </p:cNvCxnSpPr>
            <p:nvPr/>
          </p:nvCxnSpPr>
          <p:spPr>
            <a:xfrm>
              <a:off x="1227872" y="3622951"/>
              <a:ext cx="1362928"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21" name="直線コネクタ 20">
              <a:extLst>
                <a:ext uri="{FF2B5EF4-FFF2-40B4-BE49-F238E27FC236}">
                  <a16:creationId xmlns:a16="http://schemas.microsoft.com/office/drawing/2014/main" id="{7A6210E5-6F0F-A94C-B139-5A0E033A483B}"/>
                </a:ext>
              </a:extLst>
            </p:cNvPr>
            <p:cNvCxnSpPr>
              <a:cxnSpLocks/>
              <a:stCxn id="25" idx="4"/>
              <a:endCxn id="29" idx="0"/>
            </p:cNvCxnSpPr>
            <p:nvPr/>
          </p:nvCxnSpPr>
          <p:spPr>
            <a:xfrm flipH="1">
              <a:off x="1017683" y="3829344"/>
              <a:ext cx="6794" cy="1146941"/>
            </a:xfrm>
            <a:prstGeom prst="line">
              <a:avLst/>
            </a:prstGeom>
            <a:ln w="28575"/>
          </p:spPr>
          <p:style>
            <a:lnRef idx="1">
              <a:schemeClr val="dk1"/>
            </a:lnRef>
            <a:fillRef idx="0">
              <a:schemeClr val="dk1"/>
            </a:fillRef>
            <a:effectRef idx="0">
              <a:schemeClr val="dk1"/>
            </a:effectRef>
            <a:fontRef idx="minor">
              <a:schemeClr val="tx1"/>
            </a:fontRef>
          </p:style>
        </p:cxnSp>
        <p:cxnSp>
          <p:nvCxnSpPr>
            <p:cNvPr id="22" name="直線コネクタ 21">
              <a:extLst>
                <a:ext uri="{FF2B5EF4-FFF2-40B4-BE49-F238E27FC236}">
                  <a16:creationId xmlns:a16="http://schemas.microsoft.com/office/drawing/2014/main" id="{745D1B40-CB79-D845-A625-80044A02AC93}"/>
                </a:ext>
              </a:extLst>
            </p:cNvPr>
            <p:cNvCxnSpPr>
              <a:cxnSpLocks/>
              <a:stCxn id="26" idx="3"/>
              <a:endCxn id="29" idx="7"/>
            </p:cNvCxnSpPr>
            <p:nvPr/>
          </p:nvCxnSpPr>
          <p:spPr>
            <a:xfrm flipH="1">
              <a:off x="1161505" y="3743235"/>
              <a:ext cx="1489931" cy="1293501"/>
            </a:xfrm>
            <a:prstGeom prst="line">
              <a:avLst/>
            </a:prstGeom>
            <a:ln w="28575"/>
          </p:spPr>
          <p:style>
            <a:lnRef idx="1">
              <a:schemeClr val="dk1"/>
            </a:lnRef>
            <a:fillRef idx="0">
              <a:schemeClr val="dk1"/>
            </a:fillRef>
            <a:effectRef idx="0">
              <a:schemeClr val="dk1"/>
            </a:effectRef>
            <a:fontRef idx="minor">
              <a:schemeClr val="tx1"/>
            </a:fontRef>
          </p:style>
        </p:cxnSp>
        <p:cxnSp>
          <p:nvCxnSpPr>
            <p:cNvPr id="23" name="直線コネクタ 22">
              <a:extLst>
                <a:ext uri="{FF2B5EF4-FFF2-40B4-BE49-F238E27FC236}">
                  <a16:creationId xmlns:a16="http://schemas.microsoft.com/office/drawing/2014/main" id="{9A12DAE4-2216-3049-99FF-301CFD3CEE27}"/>
                </a:ext>
              </a:extLst>
            </p:cNvPr>
            <p:cNvCxnSpPr>
              <a:cxnSpLocks/>
              <a:stCxn id="29" idx="6"/>
              <a:endCxn id="28" idx="2"/>
            </p:cNvCxnSpPr>
            <p:nvPr/>
          </p:nvCxnSpPr>
          <p:spPr>
            <a:xfrm flipV="1">
              <a:off x="1221078" y="5182677"/>
              <a:ext cx="1308474" cy="1"/>
            </a:xfrm>
            <a:prstGeom prst="line">
              <a:avLst/>
            </a:prstGeom>
            <a:ln w="28575"/>
          </p:spPr>
          <p:style>
            <a:lnRef idx="1">
              <a:schemeClr val="dk1"/>
            </a:lnRef>
            <a:fillRef idx="0">
              <a:schemeClr val="dk1"/>
            </a:fillRef>
            <a:effectRef idx="0">
              <a:schemeClr val="dk1"/>
            </a:effectRef>
            <a:fontRef idx="minor">
              <a:schemeClr val="tx1"/>
            </a:fontRef>
          </p:style>
        </p:cxnSp>
        <p:cxnSp>
          <p:nvCxnSpPr>
            <p:cNvPr id="24" name="直線コネクタ 23">
              <a:extLst>
                <a:ext uri="{FF2B5EF4-FFF2-40B4-BE49-F238E27FC236}">
                  <a16:creationId xmlns:a16="http://schemas.microsoft.com/office/drawing/2014/main" id="{1BEF4194-A5F9-6349-90F9-0E7BF56565C6}"/>
                </a:ext>
              </a:extLst>
            </p:cNvPr>
            <p:cNvCxnSpPr>
              <a:cxnSpLocks/>
              <a:stCxn id="28" idx="7"/>
              <a:endCxn id="27" idx="3"/>
            </p:cNvCxnSpPr>
            <p:nvPr/>
          </p:nvCxnSpPr>
          <p:spPr>
            <a:xfrm flipV="1">
              <a:off x="2876769" y="4415682"/>
              <a:ext cx="912815" cy="621053"/>
            </a:xfrm>
            <a:prstGeom prst="line">
              <a:avLst/>
            </a:prstGeom>
            <a:ln w="28575"/>
          </p:spPr>
          <p:style>
            <a:lnRef idx="1">
              <a:schemeClr val="dk1"/>
            </a:lnRef>
            <a:fillRef idx="0">
              <a:schemeClr val="dk1"/>
            </a:fillRef>
            <a:effectRef idx="0">
              <a:schemeClr val="dk1"/>
            </a:effectRef>
            <a:fontRef idx="minor">
              <a:schemeClr val="tx1"/>
            </a:fontRef>
          </p:style>
        </p:cxnSp>
        <p:sp>
          <p:nvSpPr>
            <p:cNvPr id="25" name="円/楕円 24">
              <a:extLst>
                <a:ext uri="{FF2B5EF4-FFF2-40B4-BE49-F238E27FC236}">
                  <a16:creationId xmlns:a16="http://schemas.microsoft.com/office/drawing/2014/main" id="{61EAC191-B9E7-1A44-941D-3D0631B48D09}"/>
                </a:ext>
              </a:extLst>
            </p:cNvPr>
            <p:cNvSpPr/>
            <p:nvPr/>
          </p:nvSpPr>
          <p:spPr>
            <a:xfrm>
              <a:off x="821082" y="3416558"/>
              <a:ext cx="406790" cy="412786"/>
            </a:xfrm>
            <a:prstGeom prst="ellipse">
              <a:avLst/>
            </a:prstGeom>
            <a:ln>
              <a:solidFill>
                <a:schemeClr val="dk1">
                  <a:shade val="95000"/>
                  <a:satMod val="10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1</a:t>
              </a:r>
              <a:endParaRPr kumimoji="1" lang="ja-JP" altLang="en-US">
                <a:solidFill>
                  <a:schemeClr val="tx1"/>
                </a:solidFill>
                <a:latin typeface="Arial" panose="020B0604020202020204" pitchFamily="34" charset="0"/>
                <a:cs typeface="Arial" panose="020B0604020202020204" pitchFamily="34" charset="0"/>
              </a:endParaRPr>
            </a:p>
          </p:txBody>
        </p:sp>
        <p:sp>
          <p:nvSpPr>
            <p:cNvPr id="26" name="円/楕円 25">
              <a:extLst>
                <a:ext uri="{FF2B5EF4-FFF2-40B4-BE49-F238E27FC236}">
                  <a16:creationId xmlns:a16="http://schemas.microsoft.com/office/drawing/2014/main" id="{F82C9914-940D-684D-BB8E-4F4B17A0546C}"/>
                </a:ext>
              </a:extLst>
            </p:cNvPr>
            <p:cNvSpPr/>
            <p:nvPr/>
          </p:nvSpPr>
          <p:spPr>
            <a:xfrm>
              <a:off x="2591863" y="3390900"/>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2</a:t>
              </a:r>
              <a:endParaRPr kumimoji="1" lang="ja-JP" altLang="en-US">
                <a:solidFill>
                  <a:schemeClr val="tx1"/>
                </a:solidFill>
                <a:latin typeface="Arial" panose="020B0604020202020204" pitchFamily="34" charset="0"/>
                <a:cs typeface="Arial" panose="020B0604020202020204" pitchFamily="34" charset="0"/>
              </a:endParaRPr>
            </a:p>
          </p:txBody>
        </p:sp>
        <p:sp>
          <p:nvSpPr>
            <p:cNvPr id="27" name="円/楕円 26">
              <a:extLst>
                <a:ext uri="{FF2B5EF4-FFF2-40B4-BE49-F238E27FC236}">
                  <a16:creationId xmlns:a16="http://schemas.microsoft.com/office/drawing/2014/main" id="{B49998E9-F995-284B-84DE-41DF78F05FB6}"/>
                </a:ext>
              </a:extLst>
            </p:cNvPr>
            <p:cNvSpPr/>
            <p:nvPr/>
          </p:nvSpPr>
          <p:spPr>
            <a:xfrm>
              <a:off x="3730011" y="4063347"/>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3</a:t>
              </a:r>
              <a:endParaRPr kumimoji="1" lang="ja-JP" altLang="en-US">
                <a:solidFill>
                  <a:schemeClr val="tx1"/>
                </a:solidFill>
                <a:latin typeface="Arial" panose="020B0604020202020204" pitchFamily="34" charset="0"/>
                <a:cs typeface="Arial" panose="020B0604020202020204" pitchFamily="34" charset="0"/>
              </a:endParaRPr>
            </a:p>
          </p:txBody>
        </p:sp>
        <p:sp>
          <p:nvSpPr>
            <p:cNvPr id="28" name="円/楕円 27">
              <a:extLst>
                <a:ext uri="{FF2B5EF4-FFF2-40B4-BE49-F238E27FC236}">
                  <a16:creationId xmlns:a16="http://schemas.microsoft.com/office/drawing/2014/main" id="{2B2D862E-DBA4-A94B-83DA-48ACA7565027}"/>
                </a:ext>
              </a:extLst>
            </p:cNvPr>
            <p:cNvSpPr/>
            <p:nvPr/>
          </p:nvSpPr>
          <p:spPr>
            <a:xfrm>
              <a:off x="2529552" y="4976284"/>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4</a:t>
              </a:r>
              <a:endParaRPr kumimoji="1" lang="ja-JP" altLang="en-US">
                <a:solidFill>
                  <a:schemeClr val="tx1"/>
                </a:solidFill>
                <a:latin typeface="Arial" panose="020B0604020202020204" pitchFamily="34" charset="0"/>
                <a:cs typeface="Arial" panose="020B0604020202020204" pitchFamily="34" charset="0"/>
              </a:endParaRPr>
            </a:p>
          </p:txBody>
        </p:sp>
        <p:sp>
          <p:nvSpPr>
            <p:cNvPr id="29" name="円/楕円 28">
              <a:extLst>
                <a:ext uri="{FF2B5EF4-FFF2-40B4-BE49-F238E27FC236}">
                  <a16:creationId xmlns:a16="http://schemas.microsoft.com/office/drawing/2014/main" id="{402E15F6-910A-CA41-BF40-EE33A48C4DE9}"/>
                </a:ext>
              </a:extLst>
            </p:cNvPr>
            <p:cNvSpPr/>
            <p:nvPr/>
          </p:nvSpPr>
          <p:spPr>
            <a:xfrm>
              <a:off x="814288" y="4976285"/>
              <a:ext cx="406790" cy="412786"/>
            </a:xfrm>
            <a:prstGeom prst="ellipse">
              <a:avLst/>
            </a:prstGeom>
            <a:ln>
              <a:solidFill>
                <a:schemeClr val="dk1">
                  <a:shade val="95000"/>
                  <a:satMod val="10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5</a:t>
              </a:r>
              <a:endParaRPr kumimoji="1" lang="ja-JP" altLang="en-US">
                <a:solidFill>
                  <a:schemeClr val="tx1"/>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14726733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BF53DA1-BFA9-7B40-839F-5019B39633A2}"/>
              </a:ext>
            </a:extLst>
          </p:cNvPr>
          <p:cNvSpPr>
            <a:spLocks noGrp="1"/>
          </p:cNvSpPr>
          <p:nvPr>
            <p:ph type="title"/>
          </p:nvPr>
        </p:nvSpPr>
        <p:spPr/>
        <p:txBody>
          <a:bodyPr>
            <a:normAutofit/>
          </a:bodyPr>
          <a:lstStyle/>
          <a:p>
            <a:r>
              <a:rPr kumimoji="1" lang="en-US" altLang="ja-JP"/>
              <a:t>Local Neighborhood Structures</a:t>
            </a:r>
            <a:endParaRPr kumimoji="1" lang="ja-JP" altLang="en-US"/>
          </a:p>
        </p:txBody>
      </p:sp>
      <p:sp>
        <p:nvSpPr>
          <p:cNvPr id="4" name="日付プレースホルダー 3">
            <a:extLst>
              <a:ext uri="{FF2B5EF4-FFF2-40B4-BE49-F238E27FC236}">
                <a16:creationId xmlns:a16="http://schemas.microsoft.com/office/drawing/2014/main" id="{9DE9DD12-E42F-5B41-80F9-0F59257577B6}"/>
              </a:ext>
            </a:extLst>
          </p:cNvPr>
          <p:cNvSpPr>
            <a:spLocks noGrp="1"/>
          </p:cNvSpPr>
          <p:nvPr>
            <p:ph type="dt" sz="half" idx="10"/>
          </p:nvPr>
        </p:nvSpPr>
        <p:spPr/>
        <p:txBody>
          <a:bodyPr/>
          <a:lstStyle/>
          <a:p>
            <a:fld id="{F54D260D-1732-C04A-9411-241B46B54C7A}" type="datetime1">
              <a:rPr lang="en-US" smtClean="0"/>
              <a:t>10/10/2024</a:t>
            </a:fld>
            <a:endParaRPr lang="en-US"/>
          </a:p>
        </p:txBody>
      </p:sp>
      <p:sp>
        <p:nvSpPr>
          <p:cNvPr id="5" name="フッター プレースホルダー 4">
            <a:extLst>
              <a:ext uri="{FF2B5EF4-FFF2-40B4-BE49-F238E27FC236}">
                <a16:creationId xmlns:a16="http://schemas.microsoft.com/office/drawing/2014/main" id="{AA1C221A-551A-F041-AF66-0F83233719C7}"/>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スライド番号プレースホルダー 5">
            <a:extLst>
              <a:ext uri="{FF2B5EF4-FFF2-40B4-BE49-F238E27FC236}">
                <a16:creationId xmlns:a16="http://schemas.microsoft.com/office/drawing/2014/main" id="{7C4D0906-868E-2C4C-ACEB-FDB149E7195C}"/>
              </a:ext>
            </a:extLst>
          </p:cNvPr>
          <p:cNvSpPr>
            <a:spLocks noGrp="1"/>
          </p:cNvSpPr>
          <p:nvPr>
            <p:ph type="sldNum" sz="quarter" idx="12"/>
          </p:nvPr>
        </p:nvSpPr>
        <p:spPr/>
        <p:txBody>
          <a:bodyPr/>
          <a:lstStyle/>
          <a:p>
            <a:fld id="{19B12225-5612-419B-A8D5-4B8EEE4C217E}" type="slidenum">
              <a:rPr lang="en-US" smtClean="0"/>
              <a:pPr/>
              <a:t>16</a:t>
            </a:fld>
            <a:endParaRPr lang="en-US"/>
          </a:p>
        </p:txBody>
      </p:sp>
      <p:sp>
        <p:nvSpPr>
          <p:cNvPr id="23" name="コンテンツ プレースホルダー 2">
            <a:extLst>
              <a:ext uri="{FF2B5EF4-FFF2-40B4-BE49-F238E27FC236}">
                <a16:creationId xmlns:a16="http://schemas.microsoft.com/office/drawing/2014/main" id="{D347214F-08E9-1F4D-81F9-1683A90F78AC}"/>
              </a:ext>
            </a:extLst>
          </p:cNvPr>
          <p:cNvSpPr>
            <a:spLocks noGrp="1"/>
          </p:cNvSpPr>
          <p:nvPr>
            <p:ph idx="1"/>
          </p:nvPr>
        </p:nvSpPr>
        <p:spPr>
          <a:xfrm>
            <a:off x="457200" y="1295401"/>
            <a:ext cx="8481060" cy="1342842"/>
          </a:xfrm>
        </p:spPr>
        <p:txBody>
          <a:bodyPr/>
          <a:lstStyle/>
          <a:p>
            <a:r>
              <a:rPr kumimoji="1" lang="en-US" altLang="ja-JP"/>
              <a:t>We specifically consider </a:t>
            </a:r>
            <a:r>
              <a:rPr kumimoji="1" lang="en-US" altLang="ja-JP" b="1">
                <a:solidFill>
                  <a:srgbClr val="C00000"/>
                </a:solidFill>
              </a:rPr>
              <a:t>local neighborhood structures</a:t>
            </a:r>
            <a:r>
              <a:rPr kumimoji="1" lang="en-US" altLang="ja-JP" b="1"/>
              <a:t> </a:t>
            </a:r>
            <a:r>
              <a:rPr kumimoji="1" lang="en-US" altLang="ja-JP"/>
              <a:t>around each node in a graph.</a:t>
            </a:r>
            <a:endParaRPr kumimoji="1" lang="ja-JP" altLang="en-US"/>
          </a:p>
          <a:p>
            <a:endParaRPr kumimoji="1" lang="en-US" altLang="ja-JP"/>
          </a:p>
        </p:txBody>
      </p:sp>
      <p:grpSp>
        <p:nvGrpSpPr>
          <p:cNvPr id="27" name="グループ化 26">
            <a:extLst>
              <a:ext uri="{FF2B5EF4-FFF2-40B4-BE49-F238E27FC236}">
                <a16:creationId xmlns:a16="http://schemas.microsoft.com/office/drawing/2014/main" id="{A3787CF1-C28E-9048-8E7B-3C37CD3C04A1}"/>
              </a:ext>
            </a:extLst>
          </p:cNvPr>
          <p:cNvGrpSpPr/>
          <p:nvPr/>
        </p:nvGrpSpPr>
        <p:grpSpPr>
          <a:xfrm>
            <a:off x="5615747" y="3429000"/>
            <a:ext cx="3322513" cy="1998171"/>
            <a:chOff x="814288" y="3390900"/>
            <a:chExt cx="3322513" cy="1998171"/>
          </a:xfrm>
        </p:grpSpPr>
        <p:cxnSp>
          <p:nvCxnSpPr>
            <p:cNvPr id="45" name="直線コネクタ 44">
              <a:extLst>
                <a:ext uri="{FF2B5EF4-FFF2-40B4-BE49-F238E27FC236}">
                  <a16:creationId xmlns:a16="http://schemas.microsoft.com/office/drawing/2014/main" id="{8D9FE808-CC86-FC4D-9D58-75E1882A60AB}"/>
                </a:ext>
              </a:extLst>
            </p:cNvPr>
            <p:cNvCxnSpPr>
              <a:cxnSpLocks/>
              <a:stCxn id="50" idx="6"/>
            </p:cNvCxnSpPr>
            <p:nvPr/>
          </p:nvCxnSpPr>
          <p:spPr>
            <a:xfrm>
              <a:off x="1227872" y="3622951"/>
              <a:ext cx="1362928"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46" name="直線コネクタ 45">
              <a:extLst>
                <a:ext uri="{FF2B5EF4-FFF2-40B4-BE49-F238E27FC236}">
                  <a16:creationId xmlns:a16="http://schemas.microsoft.com/office/drawing/2014/main" id="{FC265796-C09A-4041-AEBB-5B4D6E6C67C0}"/>
                </a:ext>
              </a:extLst>
            </p:cNvPr>
            <p:cNvCxnSpPr>
              <a:cxnSpLocks/>
              <a:stCxn id="50" idx="4"/>
              <a:endCxn id="54" idx="0"/>
            </p:cNvCxnSpPr>
            <p:nvPr/>
          </p:nvCxnSpPr>
          <p:spPr>
            <a:xfrm flipH="1">
              <a:off x="1017683" y="3829344"/>
              <a:ext cx="6794" cy="1146941"/>
            </a:xfrm>
            <a:prstGeom prst="line">
              <a:avLst/>
            </a:prstGeom>
            <a:ln w="28575"/>
          </p:spPr>
          <p:style>
            <a:lnRef idx="1">
              <a:schemeClr val="dk1"/>
            </a:lnRef>
            <a:fillRef idx="0">
              <a:schemeClr val="dk1"/>
            </a:fillRef>
            <a:effectRef idx="0">
              <a:schemeClr val="dk1"/>
            </a:effectRef>
            <a:fontRef idx="minor">
              <a:schemeClr val="tx1"/>
            </a:fontRef>
          </p:style>
        </p:cxnSp>
        <p:cxnSp>
          <p:nvCxnSpPr>
            <p:cNvPr id="47" name="直線コネクタ 46">
              <a:extLst>
                <a:ext uri="{FF2B5EF4-FFF2-40B4-BE49-F238E27FC236}">
                  <a16:creationId xmlns:a16="http://schemas.microsoft.com/office/drawing/2014/main" id="{BA1301BE-610A-DD43-A545-9C7B27222A50}"/>
                </a:ext>
              </a:extLst>
            </p:cNvPr>
            <p:cNvCxnSpPr>
              <a:cxnSpLocks/>
              <a:stCxn id="51" idx="3"/>
              <a:endCxn id="54" idx="7"/>
            </p:cNvCxnSpPr>
            <p:nvPr/>
          </p:nvCxnSpPr>
          <p:spPr>
            <a:xfrm flipH="1">
              <a:off x="1161505" y="3743235"/>
              <a:ext cx="1489931" cy="1293501"/>
            </a:xfrm>
            <a:prstGeom prst="line">
              <a:avLst/>
            </a:prstGeom>
            <a:ln w="28575"/>
          </p:spPr>
          <p:style>
            <a:lnRef idx="1">
              <a:schemeClr val="dk1"/>
            </a:lnRef>
            <a:fillRef idx="0">
              <a:schemeClr val="dk1"/>
            </a:fillRef>
            <a:effectRef idx="0">
              <a:schemeClr val="dk1"/>
            </a:effectRef>
            <a:fontRef idx="minor">
              <a:schemeClr val="tx1"/>
            </a:fontRef>
          </p:style>
        </p:cxnSp>
        <p:cxnSp>
          <p:nvCxnSpPr>
            <p:cNvPr id="48" name="直線コネクタ 47">
              <a:extLst>
                <a:ext uri="{FF2B5EF4-FFF2-40B4-BE49-F238E27FC236}">
                  <a16:creationId xmlns:a16="http://schemas.microsoft.com/office/drawing/2014/main" id="{D2AEB1BC-A335-0942-A8CD-A9236D31EF91}"/>
                </a:ext>
              </a:extLst>
            </p:cNvPr>
            <p:cNvCxnSpPr>
              <a:cxnSpLocks/>
              <a:stCxn id="54" idx="6"/>
              <a:endCxn id="53" idx="2"/>
            </p:cNvCxnSpPr>
            <p:nvPr/>
          </p:nvCxnSpPr>
          <p:spPr>
            <a:xfrm flipV="1">
              <a:off x="1221078" y="5182677"/>
              <a:ext cx="1308474" cy="1"/>
            </a:xfrm>
            <a:prstGeom prst="line">
              <a:avLst/>
            </a:prstGeom>
            <a:ln w="28575"/>
          </p:spPr>
          <p:style>
            <a:lnRef idx="1">
              <a:schemeClr val="dk1"/>
            </a:lnRef>
            <a:fillRef idx="0">
              <a:schemeClr val="dk1"/>
            </a:fillRef>
            <a:effectRef idx="0">
              <a:schemeClr val="dk1"/>
            </a:effectRef>
            <a:fontRef idx="minor">
              <a:schemeClr val="tx1"/>
            </a:fontRef>
          </p:style>
        </p:cxnSp>
        <p:cxnSp>
          <p:nvCxnSpPr>
            <p:cNvPr id="49" name="直線コネクタ 48">
              <a:extLst>
                <a:ext uri="{FF2B5EF4-FFF2-40B4-BE49-F238E27FC236}">
                  <a16:creationId xmlns:a16="http://schemas.microsoft.com/office/drawing/2014/main" id="{37554977-4323-514C-98E3-1E3D5ABF6ECC}"/>
                </a:ext>
              </a:extLst>
            </p:cNvPr>
            <p:cNvCxnSpPr>
              <a:cxnSpLocks/>
              <a:stCxn id="53" idx="7"/>
              <a:endCxn id="52" idx="3"/>
            </p:cNvCxnSpPr>
            <p:nvPr/>
          </p:nvCxnSpPr>
          <p:spPr>
            <a:xfrm flipV="1">
              <a:off x="2876769" y="4415682"/>
              <a:ext cx="912815" cy="621053"/>
            </a:xfrm>
            <a:prstGeom prst="line">
              <a:avLst/>
            </a:prstGeom>
            <a:ln w="28575"/>
          </p:spPr>
          <p:style>
            <a:lnRef idx="1">
              <a:schemeClr val="dk1"/>
            </a:lnRef>
            <a:fillRef idx="0">
              <a:schemeClr val="dk1"/>
            </a:fillRef>
            <a:effectRef idx="0">
              <a:schemeClr val="dk1"/>
            </a:effectRef>
            <a:fontRef idx="minor">
              <a:schemeClr val="tx1"/>
            </a:fontRef>
          </p:style>
        </p:cxnSp>
        <p:sp>
          <p:nvSpPr>
            <p:cNvPr id="50" name="円/楕円 49">
              <a:extLst>
                <a:ext uri="{FF2B5EF4-FFF2-40B4-BE49-F238E27FC236}">
                  <a16:creationId xmlns:a16="http://schemas.microsoft.com/office/drawing/2014/main" id="{67AC991E-C3B4-D64E-9EED-5A14E9C73612}"/>
                </a:ext>
              </a:extLst>
            </p:cNvPr>
            <p:cNvSpPr/>
            <p:nvPr/>
          </p:nvSpPr>
          <p:spPr>
            <a:xfrm>
              <a:off x="821082" y="3416558"/>
              <a:ext cx="406790" cy="412786"/>
            </a:xfrm>
            <a:prstGeom prst="ellipse">
              <a:avLst/>
            </a:prstGeom>
            <a:ln>
              <a:solidFill>
                <a:schemeClr val="dk1">
                  <a:shade val="95000"/>
                  <a:satMod val="10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1</a:t>
              </a:r>
              <a:endParaRPr kumimoji="1" lang="ja-JP" altLang="en-US">
                <a:solidFill>
                  <a:schemeClr val="tx1"/>
                </a:solidFill>
                <a:latin typeface="Arial" panose="020B0604020202020204" pitchFamily="34" charset="0"/>
                <a:cs typeface="Arial" panose="020B0604020202020204" pitchFamily="34" charset="0"/>
              </a:endParaRPr>
            </a:p>
          </p:txBody>
        </p:sp>
        <p:sp>
          <p:nvSpPr>
            <p:cNvPr id="51" name="円/楕円 50">
              <a:extLst>
                <a:ext uri="{FF2B5EF4-FFF2-40B4-BE49-F238E27FC236}">
                  <a16:creationId xmlns:a16="http://schemas.microsoft.com/office/drawing/2014/main" id="{4047C1E1-535B-234E-95ED-406978E0269C}"/>
                </a:ext>
              </a:extLst>
            </p:cNvPr>
            <p:cNvSpPr/>
            <p:nvPr/>
          </p:nvSpPr>
          <p:spPr>
            <a:xfrm>
              <a:off x="2591863" y="3390900"/>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2</a:t>
              </a:r>
              <a:endParaRPr kumimoji="1" lang="ja-JP" altLang="en-US">
                <a:solidFill>
                  <a:schemeClr val="tx1"/>
                </a:solidFill>
                <a:latin typeface="Arial" panose="020B0604020202020204" pitchFamily="34" charset="0"/>
                <a:cs typeface="Arial" panose="020B0604020202020204" pitchFamily="34" charset="0"/>
              </a:endParaRPr>
            </a:p>
          </p:txBody>
        </p:sp>
        <p:sp>
          <p:nvSpPr>
            <p:cNvPr id="52" name="円/楕円 51">
              <a:extLst>
                <a:ext uri="{FF2B5EF4-FFF2-40B4-BE49-F238E27FC236}">
                  <a16:creationId xmlns:a16="http://schemas.microsoft.com/office/drawing/2014/main" id="{8C899F10-C1F1-BF44-9EC2-6812D4EC2BC4}"/>
                </a:ext>
              </a:extLst>
            </p:cNvPr>
            <p:cNvSpPr/>
            <p:nvPr/>
          </p:nvSpPr>
          <p:spPr>
            <a:xfrm>
              <a:off x="3730011" y="4063347"/>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3</a:t>
              </a:r>
              <a:endParaRPr kumimoji="1" lang="ja-JP" altLang="en-US">
                <a:solidFill>
                  <a:schemeClr val="tx1"/>
                </a:solidFill>
                <a:latin typeface="Arial" panose="020B0604020202020204" pitchFamily="34" charset="0"/>
                <a:cs typeface="Arial" panose="020B0604020202020204" pitchFamily="34" charset="0"/>
              </a:endParaRPr>
            </a:p>
          </p:txBody>
        </p:sp>
        <p:sp>
          <p:nvSpPr>
            <p:cNvPr id="53" name="円/楕円 52">
              <a:extLst>
                <a:ext uri="{FF2B5EF4-FFF2-40B4-BE49-F238E27FC236}">
                  <a16:creationId xmlns:a16="http://schemas.microsoft.com/office/drawing/2014/main" id="{6993D35E-B595-FB4C-ACBA-940C7BD09239}"/>
                </a:ext>
              </a:extLst>
            </p:cNvPr>
            <p:cNvSpPr/>
            <p:nvPr/>
          </p:nvSpPr>
          <p:spPr>
            <a:xfrm>
              <a:off x="2529552" y="4976284"/>
              <a:ext cx="406790" cy="412786"/>
            </a:xfrm>
            <a:prstGeom prst="ellipse">
              <a:avLst/>
            </a:prstGeom>
            <a:ln>
              <a:solidFill>
                <a:schemeClr val="dk1">
                  <a:shade val="95000"/>
                  <a:satMod val="10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4</a:t>
              </a:r>
              <a:endParaRPr kumimoji="1" lang="ja-JP" altLang="en-US">
                <a:solidFill>
                  <a:schemeClr val="tx1"/>
                </a:solidFill>
                <a:latin typeface="Arial" panose="020B0604020202020204" pitchFamily="34" charset="0"/>
                <a:cs typeface="Arial" panose="020B0604020202020204" pitchFamily="34" charset="0"/>
              </a:endParaRPr>
            </a:p>
          </p:txBody>
        </p:sp>
        <p:sp>
          <p:nvSpPr>
            <p:cNvPr id="54" name="円/楕円 53">
              <a:extLst>
                <a:ext uri="{FF2B5EF4-FFF2-40B4-BE49-F238E27FC236}">
                  <a16:creationId xmlns:a16="http://schemas.microsoft.com/office/drawing/2014/main" id="{7A152CB2-36EB-1547-BDB4-5B7D458468F1}"/>
                </a:ext>
              </a:extLst>
            </p:cNvPr>
            <p:cNvSpPr/>
            <p:nvPr/>
          </p:nvSpPr>
          <p:spPr>
            <a:xfrm>
              <a:off x="814288" y="4976285"/>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5</a:t>
              </a:r>
              <a:endParaRPr kumimoji="1" lang="ja-JP" altLang="en-US">
                <a:solidFill>
                  <a:schemeClr val="tx1"/>
                </a:solidFill>
                <a:latin typeface="Arial" panose="020B0604020202020204" pitchFamily="34" charset="0"/>
                <a:cs typeface="Arial" panose="020B0604020202020204" pitchFamily="34" charset="0"/>
              </a:endParaRPr>
            </a:p>
          </p:txBody>
        </p:sp>
      </p:grpSp>
      <p:sp>
        <p:nvSpPr>
          <p:cNvPr id="56" name="コンテンツ プレースホルダー 2">
            <a:extLst>
              <a:ext uri="{FF2B5EF4-FFF2-40B4-BE49-F238E27FC236}">
                <a16:creationId xmlns:a16="http://schemas.microsoft.com/office/drawing/2014/main" id="{684BCE8C-10AE-7C4A-9DAD-3D9577024233}"/>
              </a:ext>
            </a:extLst>
          </p:cNvPr>
          <p:cNvSpPr txBox="1">
            <a:spLocks/>
          </p:cNvSpPr>
          <p:nvPr/>
        </p:nvSpPr>
        <p:spPr>
          <a:xfrm>
            <a:off x="419776" y="2496094"/>
            <a:ext cx="5031767" cy="3371305"/>
          </a:xfrm>
          <a:prstGeom prst="rect">
            <a:avLst/>
          </a:prstGeom>
        </p:spPr>
        <p:txBody>
          <a:bodyPr vert="horz" lIns="54864" tIns="91440" rtlCol="0">
            <a:normAutofit/>
          </a:bodyPr>
          <a:lst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Calibri" pitchFamily="34" charset="0"/>
                <a:ea typeface="+mn-ea"/>
                <a:cs typeface="Calibri" pitchFamily="34" charset="0"/>
              </a:defRPr>
            </a:lvl1pPr>
            <a:lvl2pPr marL="731520" indent="-274320" algn="l" rtl="0" eaLnBrk="1" latinLnBrk="0" hangingPunct="1">
              <a:spcBef>
                <a:spcPct val="20000"/>
              </a:spcBef>
              <a:buClr>
                <a:schemeClr val="accent2"/>
              </a:buClr>
              <a:buSzPct val="100000"/>
              <a:buFont typeface="Wingdings" pitchFamily="2" charset="2"/>
              <a:buChar char="§"/>
              <a:defRPr kumimoji="0" sz="2800" kern="1200">
                <a:solidFill>
                  <a:schemeClr val="tx1"/>
                </a:solidFill>
                <a:latin typeface="Calibri" pitchFamily="34" charset="0"/>
                <a:ea typeface="+mn-ea"/>
                <a:cs typeface="Calibri" pitchFamily="34" charset="0"/>
              </a:defRPr>
            </a:lvl2pPr>
            <a:lvl3pPr marL="996696" indent="-228600" algn="l" rtl="0" eaLnBrk="1" latinLnBrk="0" hangingPunct="1">
              <a:spcBef>
                <a:spcPct val="20000"/>
              </a:spcBef>
              <a:buClr>
                <a:schemeClr val="accent3"/>
              </a:buClr>
              <a:buSzPct val="100000"/>
              <a:buFont typeface="Wingdings" pitchFamily="2" charset="2"/>
              <a:buChar char="§"/>
              <a:defRPr kumimoji="0" sz="2400" kern="1200">
                <a:solidFill>
                  <a:schemeClr val="tx1"/>
                </a:solidFill>
                <a:latin typeface="Calibri" pitchFamily="34" charset="0"/>
                <a:ea typeface="+mn-ea"/>
                <a:cs typeface="Calibri" pitchFamily="34" charset="0"/>
              </a:defRPr>
            </a:lvl3pPr>
            <a:lvl4pPr marL="1216152" indent="-182880" algn="l" rtl="0" eaLnBrk="1" latinLnBrk="0" hangingPunct="1">
              <a:spcBef>
                <a:spcPct val="20000"/>
              </a:spcBef>
              <a:buClr>
                <a:schemeClr val="accent4"/>
              </a:buClr>
              <a:buSzPct val="100000"/>
              <a:buFont typeface="Wingdings" pitchFamily="2" charset="2"/>
              <a:buChar char="§"/>
              <a:defRPr kumimoji="0" sz="2000" kern="1200">
                <a:solidFill>
                  <a:schemeClr val="tx1"/>
                </a:solidFill>
                <a:latin typeface="Calibri" pitchFamily="34" charset="0"/>
                <a:ea typeface="+mn-ea"/>
                <a:cs typeface="Calibri" pitchFamily="34" charset="0"/>
              </a:defRPr>
            </a:lvl4pPr>
            <a:lvl5pPr marL="1426464" indent="-182880" algn="l" rtl="0" eaLnBrk="1" latinLnBrk="0" hangingPunct="1">
              <a:spcBef>
                <a:spcPct val="20000"/>
              </a:spcBef>
              <a:buClr>
                <a:schemeClr val="accent5"/>
              </a:buClr>
              <a:buSzPct val="100000"/>
              <a:buFont typeface="Wingdings" pitchFamily="2" charset="2"/>
              <a:buChar char="§"/>
              <a:defRPr kumimoji="0" lang="en-US" sz="2000" kern="1200" smtClean="0">
                <a:solidFill>
                  <a:schemeClr val="tx1"/>
                </a:solidFill>
                <a:latin typeface="Calibri" pitchFamily="34" charset="0"/>
                <a:ea typeface="+mn-ea"/>
                <a:cs typeface="Calibri" pitchFamily="34" charset="0"/>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pPr lvl="1"/>
            <a:r>
              <a:rPr kumimoji="1" lang="en-US" altLang="ja-JP" b="1"/>
              <a:t>Example:</a:t>
            </a:r>
            <a:r>
              <a:rPr kumimoji="1" lang="en-US" altLang="ja-JP"/>
              <a:t> </a:t>
            </a:r>
            <a:r>
              <a:rPr kumimoji="1" lang="en-US" altLang="ja-JP">
                <a:solidFill>
                  <a:srgbClr val="0000FF"/>
                </a:solidFill>
              </a:rPr>
              <a:t>Nodes 1 and 4</a:t>
            </a:r>
            <a:r>
              <a:rPr kumimoji="1" lang="en-US" altLang="ja-JP"/>
              <a:t> both</a:t>
            </a:r>
            <a:r>
              <a:rPr kumimoji="1" lang="en-US" altLang="ja-JP">
                <a:solidFill>
                  <a:srgbClr val="0000FF"/>
                </a:solidFill>
              </a:rPr>
              <a:t> </a:t>
            </a:r>
            <a:r>
              <a:rPr kumimoji="1" lang="en-US" altLang="ja-JP"/>
              <a:t>have the same node degree of 2. However, they still have </a:t>
            </a:r>
            <a:r>
              <a:rPr kumimoji="1" lang="en-US" altLang="ja-JP" b="1">
                <a:solidFill>
                  <a:srgbClr val="C00000"/>
                </a:solidFill>
              </a:rPr>
              <a:t>different</a:t>
            </a:r>
            <a:r>
              <a:rPr kumimoji="1" lang="en-US" altLang="ja-JP"/>
              <a:t> neighborhood structures because </a:t>
            </a:r>
            <a:r>
              <a:rPr kumimoji="1" lang="en-US" altLang="ja-JP" b="1"/>
              <a:t>their neighbors have different node degrees.</a:t>
            </a:r>
            <a:endParaRPr kumimoji="1" lang="en-US" altLang="ja-JP"/>
          </a:p>
          <a:p>
            <a:endParaRPr kumimoji="1" lang="en-US" altLang="ja-JP"/>
          </a:p>
        </p:txBody>
      </p:sp>
      <p:sp>
        <p:nvSpPr>
          <p:cNvPr id="3" name="TextBox 2">
            <a:extLst>
              <a:ext uri="{FF2B5EF4-FFF2-40B4-BE49-F238E27FC236}">
                <a16:creationId xmlns:a16="http://schemas.microsoft.com/office/drawing/2014/main" id="{F60C903D-38D1-E546-9FE2-4B2525205909}"/>
              </a:ext>
            </a:extLst>
          </p:cNvPr>
          <p:cNvSpPr txBox="1"/>
          <p:nvPr/>
        </p:nvSpPr>
        <p:spPr>
          <a:xfrm>
            <a:off x="4572000" y="6023078"/>
            <a:ext cx="4493538" cy="646331"/>
          </a:xfrm>
          <a:prstGeom prst="rect">
            <a:avLst/>
          </a:prstGeom>
          <a:noFill/>
        </p:spPr>
        <p:txBody>
          <a:bodyPr wrap="none" rtlCol="0">
            <a:spAutoFit/>
          </a:bodyPr>
          <a:lstStyle/>
          <a:p>
            <a:r>
              <a:rPr lang="en-US">
                <a:solidFill>
                  <a:srgbClr val="008000"/>
                </a:solidFill>
                <a:latin typeface="Arial" pitchFamily="34" charset="0"/>
                <a:cs typeface="Arial" pitchFamily="34" charset="0"/>
              </a:rPr>
              <a:t>Node 1 has neighbors of degrees 2 and 3.</a:t>
            </a:r>
          </a:p>
          <a:p>
            <a:r>
              <a:rPr lang="en-US">
                <a:solidFill>
                  <a:srgbClr val="008000"/>
                </a:solidFill>
                <a:latin typeface="Arial" pitchFamily="34" charset="0"/>
                <a:cs typeface="Arial" pitchFamily="34" charset="0"/>
              </a:rPr>
              <a:t>Node 4 has neighbors of degrees 1 and 3.</a:t>
            </a:r>
          </a:p>
        </p:txBody>
      </p:sp>
    </p:spTree>
    <p:extLst>
      <p:ext uri="{BB962C8B-B14F-4D97-AF65-F5344CB8AC3E}">
        <p14:creationId xmlns:p14="http://schemas.microsoft.com/office/powerpoint/2010/main" val="28536597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BF53DA1-BFA9-7B40-839F-5019B39633A2}"/>
              </a:ext>
            </a:extLst>
          </p:cNvPr>
          <p:cNvSpPr>
            <a:spLocks noGrp="1"/>
          </p:cNvSpPr>
          <p:nvPr>
            <p:ph type="title"/>
          </p:nvPr>
        </p:nvSpPr>
        <p:spPr/>
        <p:txBody>
          <a:bodyPr/>
          <a:lstStyle/>
          <a:p>
            <a:r>
              <a:rPr kumimoji="1" lang="en-US" altLang="ja-JP"/>
              <a:t>Local Neighborhood Structures</a:t>
            </a:r>
            <a:endParaRPr kumimoji="1" lang="ja-JP" altLang="en-US"/>
          </a:p>
        </p:txBody>
      </p:sp>
      <p:sp>
        <p:nvSpPr>
          <p:cNvPr id="4" name="日付プレースホルダー 3">
            <a:extLst>
              <a:ext uri="{FF2B5EF4-FFF2-40B4-BE49-F238E27FC236}">
                <a16:creationId xmlns:a16="http://schemas.microsoft.com/office/drawing/2014/main" id="{9DE9DD12-E42F-5B41-80F9-0F59257577B6}"/>
              </a:ext>
            </a:extLst>
          </p:cNvPr>
          <p:cNvSpPr>
            <a:spLocks noGrp="1"/>
          </p:cNvSpPr>
          <p:nvPr>
            <p:ph type="dt" sz="half" idx="10"/>
          </p:nvPr>
        </p:nvSpPr>
        <p:spPr/>
        <p:txBody>
          <a:bodyPr/>
          <a:lstStyle/>
          <a:p>
            <a:fld id="{F54D260D-1732-C04A-9411-241B46B54C7A}" type="datetime1">
              <a:rPr lang="en-US" smtClean="0"/>
              <a:t>10/10/2024</a:t>
            </a:fld>
            <a:endParaRPr lang="en-US"/>
          </a:p>
        </p:txBody>
      </p:sp>
      <p:sp>
        <p:nvSpPr>
          <p:cNvPr id="5" name="フッター プレースホルダー 4">
            <a:extLst>
              <a:ext uri="{FF2B5EF4-FFF2-40B4-BE49-F238E27FC236}">
                <a16:creationId xmlns:a16="http://schemas.microsoft.com/office/drawing/2014/main" id="{AA1C221A-551A-F041-AF66-0F83233719C7}"/>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スライド番号プレースホルダー 5">
            <a:extLst>
              <a:ext uri="{FF2B5EF4-FFF2-40B4-BE49-F238E27FC236}">
                <a16:creationId xmlns:a16="http://schemas.microsoft.com/office/drawing/2014/main" id="{7C4D0906-868E-2C4C-ACEB-FDB149E7195C}"/>
              </a:ext>
            </a:extLst>
          </p:cNvPr>
          <p:cNvSpPr>
            <a:spLocks noGrp="1"/>
          </p:cNvSpPr>
          <p:nvPr>
            <p:ph type="sldNum" sz="quarter" idx="12"/>
          </p:nvPr>
        </p:nvSpPr>
        <p:spPr/>
        <p:txBody>
          <a:bodyPr/>
          <a:lstStyle/>
          <a:p>
            <a:fld id="{19B12225-5612-419B-A8D5-4B8EEE4C217E}" type="slidenum">
              <a:rPr lang="en-US" smtClean="0"/>
              <a:pPr/>
              <a:t>17</a:t>
            </a:fld>
            <a:endParaRPr lang="en-US"/>
          </a:p>
        </p:txBody>
      </p:sp>
      <p:sp>
        <p:nvSpPr>
          <p:cNvPr id="23" name="コンテンツ プレースホルダー 2">
            <a:extLst>
              <a:ext uri="{FF2B5EF4-FFF2-40B4-BE49-F238E27FC236}">
                <a16:creationId xmlns:a16="http://schemas.microsoft.com/office/drawing/2014/main" id="{D347214F-08E9-1F4D-81F9-1683A90F78AC}"/>
              </a:ext>
            </a:extLst>
          </p:cNvPr>
          <p:cNvSpPr>
            <a:spLocks noGrp="1"/>
          </p:cNvSpPr>
          <p:nvPr>
            <p:ph idx="1"/>
          </p:nvPr>
        </p:nvSpPr>
        <p:spPr>
          <a:xfrm>
            <a:off x="457200" y="1295401"/>
            <a:ext cx="8481060" cy="1342842"/>
          </a:xfrm>
        </p:spPr>
        <p:txBody>
          <a:bodyPr/>
          <a:lstStyle/>
          <a:p>
            <a:r>
              <a:rPr kumimoji="1" lang="en-US" altLang="ja-JP"/>
              <a:t>We specifically consider </a:t>
            </a:r>
            <a:r>
              <a:rPr kumimoji="1" lang="en-US" altLang="ja-JP" b="1">
                <a:solidFill>
                  <a:srgbClr val="C00000"/>
                </a:solidFill>
              </a:rPr>
              <a:t>local neighborhood structures</a:t>
            </a:r>
            <a:r>
              <a:rPr kumimoji="1" lang="en-US" altLang="ja-JP" b="1"/>
              <a:t> </a:t>
            </a:r>
            <a:r>
              <a:rPr kumimoji="1" lang="en-US" altLang="ja-JP"/>
              <a:t>around each node in a graph.</a:t>
            </a:r>
            <a:endParaRPr kumimoji="1" lang="ja-JP" altLang="en-US"/>
          </a:p>
          <a:p>
            <a:pPr marL="118872" indent="0">
              <a:buNone/>
            </a:pPr>
            <a:endParaRPr kumimoji="1" lang="en-US" altLang="ja-JP"/>
          </a:p>
          <a:p>
            <a:endParaRPr kumimoji="1" lang="en-US" altLang="ja-JP"/>
          </a:p>
        </p:txBody>
      </p:sp>
      <p:grpSp>
        <p:nvGrpSpPr>
          <p:cNvPr id="27" name="グループ化 26">
            <a:extLst>
              <a:ext uri="{FF2B5EF4-FFF2-40B4-BE49-F238E27FC236}">
                <a16:creationId xmlns:a16="http://schemas.microsoft.com/office/drawing/2014/main" id="{A3787CF1-C28E-9048-8E7B-3C37CD3C04A1}"/>
              </a:ext>
            </a:extLst>
          </p:cNvPr>
          <p:cNvGrpSpPr/>
          <p:nvPr/>
        </p:nvGrpSpPr>
        <p:grpSpPr>
          <a:xfrm>
            <a:off x="5615747" y="3429000"/>
            <a:ext cx="3322513" cy="1998171"/>
            <a:chOff x="814288" y="3390900"/>
            <a:chExt cx="3322513" cy="1998171"/>
          </a:xfrm>
        </p:grpSpPr>
        <p:cxnSp>
          <p:nvCxnSpPr>
            <p:cNvPr id="45" name="直線コネクタ 44">
              <a:extLst>
                <a:ext uri="{FF2B5EF4-FFF2-40B4-BE49-F238E27FC236}">
                  <a16:creationId xmlns:a16="http://schemas.microsoft.com/office/drawing/2014/main" id="{8D9FE808-CC86-FC4D-9D58-75E1882A60AB}"/>
                </a:ext>
              </a:extLst>
            </p:cNvPr>
            <p:cNvCxnSpPr>
              <a:cxnSpLocks/>
              <a:stCxn id="50" idx="6"/>
            </p:cNvCxnSpPr>
            <p:nvPr/>
          </p:nvCxnSpPr>
          <p:spPr>
            <a:xfrm>
              <a:off x="1227872" y="3622951"/>
              <a:ext cx="1362928"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46" name="直線コネクタ 45">
              <a:extLst>
                <a:ext uri="{FF2B5EF4-FFF2-40B4-BE49-F238E27FC236}">
                  <a16:creationId xmlns:a16="http://schemas.microsoft.com/office/drawing/2014/main" id="{FC265796-C09A-4041-AEBB-5B4D6E6C67C0}"/>
                </a:ext>
              </a:extLst>
            </p:cNvPr>
            <p:cNvCxnSpPr>
              <a:cxnSpLocks/>
              <a:stCxn id="50" idx="4"/>
              <a:endCxn id="54" idx="0"/>
            </p:cNvCxnSpPr>
            <p:nvPr/>
          </p:nvCxnSpPr>
          <p:spPr>
            <a:xfrm flipH="1">
              <a:off x="1017683" y="3829344"/>
              <a:ext cx="6794" cy="1146941"/>
            </a:xfrm>
            <a:prstGeom prst="line">
              <a:avLst/>
            </a:prstGeom>
            <a:ln w="28575"/>
          </p:spPr>
          <p:style>
            <a:lnRef idx="1">
              <a:schemeClr val="dk1"/>
            </a:lnRef>
            <a:fillRef idx="0">
              <a:schemeClr val="dk1"/>
            </a:fillRef>
            <a:effectRef idx="0">
              <a:schemeClr val="dk1"/>
            </a:effectRef>
            <a:fontRef idx="minor">
              <a:schemeClr val="tx1"/>
            </a:fontRef>
          </p:style>
        </p:cxnSp>
        <p:cxnSp>
          <p:nvCxnSpPr>
            <p:cNvPr id="47" name="直線コネクタ 46">
              <a:extLst>
                <a:ext uri="{FF2B5EF4-FFF2-40B4-BE49-F238E27FC236}">
                  <a16:creationId xmlns:a16="http://schemas.microsoft.com/office/drawing/2014/main" id="{BA1301BE-610A-DD43-A545-9C7B27222A50}"/>
                </a:ext>
              </a:extLst>
            </p:cNvPr>
            <p:cNvCxnSpPr>
              <a:cxnSpLocks/>
              <a:stCxn id="51" idx="3"/>
              <a:endCxn id="54" idx="7"/>
            </p:cNvCxnSpPr>
            <p:nvPr/>
          </p:nvCxnSpPr>
          <p:spPr>
            <a:xfrm flipH="1">
              <a:off x="1161505" y="3743235"/>
              <a:ext cx="1489931" cy="1293501"/>
            </a:xfrm>
            <a:prstGeom prst="line">
              <a:avLst/>
            </a:prstGeom>
            <a:ln w="28575"/>
          </p:spPr>
          <p:style>
            <a:lnRef idx="1">
              <a:schemeClr val="dk1"/>
            </a:lnRef>
            <a:fillRef idx="0">
              <a:schemeClr val="dk1"/>
            </a:fillRef>
            <a:effectRef idx="0">
              <a:schemeClr val="dk1"/>
            </a:effectRef>
            <a:fontRef idx="minor">
              <a:schemeClr val="tx1"/>
            </a:fontRef>
          </p:style>
        </p:cxnSp>
        <p:cxnSp>
          <p:nvCxnSpPr>
            <p:cNvPr id="48" name="直線コネクタ 47">
              <a:extLst>
                <a:ext uri="{FF2B5EF4-FFF2-40B4-BE49-F238E27FC236}">
                  <a16:creationId xmlns:a16="http://schemas.microsoft.com/office/drawing/2014/main" id="{D2AEB1BC-A335-0942-A8CD-A9236D31EF91}"/>
                </a:ext>
              </a:extLst>
            </p:cNvPr>
            <p:cNvCxnSpPr>
              <a:cxnSpLocks/>
              <a:stCxn id="54" idx="6"/>
              <a:endCxn id="53" idx="2"/>
            </p:cNvCxnSpPr>
            <p:nvPr/>
          </p:nvCxnSpPr>
          <p:spPr>
            <a:xfrm flipV="1">
              <a:off x="1221078" y="5182677"/>
              <a:ext cx="1308474" cy="1"/>
            </a:xfrm>
            <a:prstGeom prst="line">
              <a:avLst/>
            </a:prstGeom>
            <a:ln w="28575"/>
          </p:spPr>
          <p:style>
            <a:lnRef idx="1">
              <a:schemeClr val="dk1"/>
            </a:lnRef>
            <a:fillRef idx="0">
              <a:schemeClr val="dk1"/>
            </a:fillRef>
            <a:effectRef idx="0">
              <a:schemeClr val="dk1"/>
            </a:effectRef>
            <a:fontRef idx="minor">
              <a:schemeClr val="tx1"/>
            </a:fontRef>
          </p:style>
        </p:cxnSp>
        <p:cxnSp>
          <p:nvCxnSpPr>
            <p:cNvPr id="49" name="直線コネクタ 48">
              <a:extLst>
                <a:ext uri="{FF2B5EF4-FFF2-40B4-BE49-F238E27FC236}">
                  <a16:creationId xmlns:a16="http://schemas.microsoft.com/office/drawing/2014/main" id="{37554977-4323-514C-98E3-1E3D5ABF6ECC}"/>
                </a:ext>
              </a:extLst>
            </p:cNvPr>
            <p:cNvCxnSpPr>
              <a:cxnSpLocks/>
              <a:stCxn id="53" idx="7"/>
              <a:endCxn id="52" idx="3"/>
            </p:cNvCxnSpPr>
            <p:nvPr/>
          </p:nvCxnSpPr>
          <p:spPr>
            <a:xfrm flipV="1">
              <a:off x="2876769" y="4415682"/>
              <a:ext cx="912815" cy="621053"/>
            </a:xfrm>
            <a:prstGeom prst="line">
              <a:avLst/>
            </a:prstGeom>
            <a:ln w="28575"/>
          </p:spPr>
          <p:style>
            <a:lnRef idx="1">
              <a:schemeClr val="dk1"/>
            </a:lnRef>
            <a:fillRef idx="0">
              <a:schemeClr val="dk1"/>
            </a:fillRef>
            <a:effectRef idx="0">
              <a:schemeClr val="dk1"/>
            </a:effectRef>
            <a:fontRef idx="minor">
              <a:schemeClr val="tx1"/>
            </a:fontRef>
          </p:style>
        </p:cxnSp>
        <p:sp>
          <p:nvSpPr>
            <p:cNvPr id="50" name="円/楕円 49">
              <a:extLst>
                <a:ext uri="{FF2B5EF4-FFF2-40B4-BE49-F238E27FC236}">
                  <a16:creationId xmlns:a16="http://schemas.microsoft.com/office/drawing/2014/main" id="{67AC991E-C3B4-D64E-9EED-5A14E9C73612}"/>
                </a:ext>
              </a:extLst>
            </p:cNvPr>
            <p:cNvSpPr/>
            <p:nvPr/>
          </p:nvSpPr>
          <p:spPr>
            <a:xfrm>
              <a:off x="821082" y="3416558"/>
              <a:ext cx="406790" cy="412786"/>
            </a:xfrm>
            <a:prstGeom prst="ellipse">
              <a:avLst/>
            </a:prstGeom>
            <a:ln>
              <a:solidFill>
                <a:schemeClr val="dk1">
                  <a:shade val="95000"/>
                  <a:satMod val="10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1</a:t>
              </a:r>
              <a:endParaRPr kumimoji="1" lang="ja-JP" altLang="en-US">
                <a:solidFill>
                  <a:schemeClr val="tx1"/>
                </a:solidFill>
                <a:latin typeface="Arial" panose="020B0604020202020204" pitchFamily="34" charset="0"/>
                <a:cs typeface="Arial" panose="020B0604020202020204" pitchFamily="34" charset="0"/>
              </a:endParaRPr>
            </a:p>
          </p:txBody>
        </p:sp>
        <p:sp>
          <p:nvSpPr>
            <p:cNvPr id="51" name="円/楕円 50">
              <a:extLst>
                <a:ext uri="{FF2B5EF4-FFF2-40B4-BE49-F238E27FC236}">
                  <a16:creationId xmlns:a16="http://schemas.microsoft.com/office/drawing/2014/main" id="{4047C1E1-535B-234E-95ED-406978E0269C}"/>
                </a:ext>
              </a:extLst>
            </p:cNvPr>
            <p:cNvSpPr/>
            <p:nvPr/>
          </p:nvSpPr>
          <p:spPr>
            <a:xfrm>
              <a:off x="2591863" y="3390900"/>
              <a:ext cx="406790" cy="412786"/>
            </a:xfrm>
            <a:prstGeom prst="ellipse">
              <a:avLst/>
            </a:prstGeom>
            <a:ln>
              <a:solidFill>
                <a:schemeClr val="dk1">
                  <a:shade val="95000"/>
                  <a:satMod val="10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2</a:t>
              </a:r>
              <a:endParaRPr kumimoji="1" lang="ja-JP" altLang="en-US">
                <a:solidFill>
                  <a:schemeClr val="tx1"/>
                </a:solidFill>
                <a:latin typeface="Arial" panose="020B0604020202020204" pitchFamily="34" charset="0"/>
                <a:cs typeface="Arial" panose="020B0604020202020204" pitchFamily="34" charset="0"/>
              </a:endParaRPr>
            </a:p>
          </p:txBody>
        </p:sp>
        <p:sp>
          <p:nvSpPr>
            <p:cNvPr id="52" name="円/楕円 51">
              <a:extLst>
                <a:ext uri="{FF2B5EF4-FFF2-40B4-BE49-F238E27FC236}">
                  <a16:creationId xmlns:a16="http://schemas.microsoft.com/office/drawing/2014/main" id="{8C899F10-C1F1-BF44-9EC2-6812D4EC2BC4}"/>
                </a:ext>
              </a:extLst>
            </p:cNvPr>
            <p:cNvSpPr/>
            <p:nvPr/>
          </p:nvSpPr>
          <p:spPr>
            <a:xfrm>
              <a:off x="3730011" y="4063347"/>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3</a:t>
              </a:r>
              <a:endParaRPr kumimoji="1" lang="ja-JP" altLang="en-US">
                <a:solidFill>
                  <a:schemeClr val="tx1"/>
                </a:solidFill>
                <a:latin typeface="Arial" panose="020B0604020202020204" pitchFamily="34" charset="0"/>
                <a:cs typeface="Arial" panose="020B0604020202020204" pitchFamily="34" charset="0"/>
              </a:endParaRPr>
            </a:p>
          </p:txBody>
        </p:sp>
        <p:sp>
          <p:nvSpPr>
            <p:cNvPr id="53" name="円/楕円 52">
              <a:extLst>
                <a:ext uri="{FF2B5EF4-FFF2-40B4-BE49-F238E27FC236}">
                  <a16:creationId xmlns:a16="http://schemas.microsoft.com/office/drawing/2014/main" id="{6993D35E-B595-FB4C-ACBA-940C7BD09239}"/>
                </a:ext>
              </a:extLst>
            </p:cNvPr>
            <p:cNvSpPr/>
            <p:nvPr/>
          </p:nvSpPr>
          <p:spPr>
            <a:xfrm>
              <a:off x="2529552" y="4976284"/>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4</a:t>
              </a:r>
              <a:endParaRPr kumimoji="1" lang="ja-JP" altLang="en-US">
                <a:solidFill>
                  <a:schemeClr val="tx1"/>
                </a:solidFill>
                <a:latin typeface="Arial" panose="020B0604020202020204" pitchFamily="34" charset="0"/>
                <a:cs typeface="Arial" panose="020B0604020202020204" pitchFamily="34" charset="0"/>
              </a:endParaRPr>
            </a:p>
          </p:txBody>
        </p:sp>
        <p:sp>
          <p:nvSpPr>
            <p:cNvPr id="54" name="円/楕円 53">
              <a:extLst>
                <a:ext uri="{FF2B5EF4-FFF2-40B4-BE49-F238E27FC236}">
                  <a16:creationId xmlns:a16="http://schemas.microsoft.com/office/drawing/2014/main" id="{7A152CB2-36EB-1547-BDB4-5B7D458468F1}"/>
                </a:ext>
              </a:extLst>
            </p:cNvPr>
            <p:cNvSpPr/>
            <p:nvPr/>
          </p:nvSpPr>
          <p:spPr>
            <a:xfrm>
              <a:off x="814288" y="4976285"/>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5</a:t>
              </a:r>
              <a:endParaRPr kumimoji="1" lang="ja-JP" altLang="en-US">
                <a:solidFill>
                  <a:schemeClr val="tx1"/>
                </a:solidFill>
                <a:latin typeface="Arial" panose="020B0604020202020204" pitchFamily="34" charset="0"/>
                <a:cs typeface="Arial" panose="020B0604020202020204" pitchFamily="34" charset="0"/>
              </a:endParaRPr>
            </a:p>
          </p:txBody>
        </p:sp>
      </p:grpSp>
      <p:sp>
        <p:nvSpPr>
          <p:cNvPr id="56" name="コンテンツ プレースホルダー 2">
            <a:extLst>
              <a:ext uri="{FF2B5EF4-FFF2-40B4-BE49-F238E27FC236}">
                <a16:creationId xmlns:a16="http://schemas.microsoft.com/office/drawing/2014/main" id="{684BCE8C-10AE-7C4A-9DAD-3D9577024233}"/>
              </a:ext>
            </a:extLst>
          </p:cNvPr>
          <p:cNvSpPr txBox="1">
            <a:spLocks/>
          </p:cNvSpPr>
          <p:nvPr/>
        </p:nvSpPr>
        <p:spPr>
          <a:xfrm>
            <a:off x="419776" y="2496095"/>
            <a:ext cx="4841961" cy="3915373"/>
          </a:xfrm>
          <a:prstGeom prst="rect">
            <a:avLst/>
          </a:prstGeom>
        </p:spPr>
        <p:txBody>
          <a:bodyPr vert="horz" lIns="54864" tIns="91440" rtlCol="0">
            <a:normAutofit/>
          </a:bodyPr>
          <a:lst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Calibri" pitchFamily="34" charset="0"/>
                <a:ea typeface="+mn-ea"/>
                <a:cs typeface="Calibri" pitchFamily="34" charset="0"/>
              </a:defRPr>
            </a:lvl1pPr>
            <a:lvl2pPr marL="731520" indent="-274320" algn="l" rtl="0" eaLnBrk="1" latinLnBrk="0" hangingPunct="1">
              <a:spcBef>
                <a:spcPct val="20000"/>
              </a:spcBef>
              <a:buClr>
                <a:schemeClr val="accent2"/>
              </a:buClr>
              <a:buSzPct val="100000"/>
              <a:buFont typeface="Wingdings" pitchFamily="2" charset="2"/>
              <a:buChar char="§"/>
              <a:defRPr kumimoji="0" sz="2800" kern="1200">
                <a:solidFill>
                  <a:schemeClr val="tx1"/>
                </a:solidFill>
                <a:latin typeface="Calibri" pitchFamily="34" charset="0"/>
                <a:ea typeface="+mn-ea"/>
                <a:cs typeface="Calibri" pitchFamily="34" charset="0"/>
              </a:defRPr>
            </a:lvl2pPr>
            <a:lvl3pPr marL="996696" indent="-228600" algn="l" rtl="0" eaLnBrk="1" latinLnBrk="0" hangingPunct="1">
              <a:spcBef>
                <a:spcPct val="20000"/>
              </a:spcBef>
              <a:buClr>
                <a:schemeClr val="accent3"/>
              </a:buClr>
              <a:buSzPct val="100000"/>
              <a:buFont typeface="Wingdings" pitchFamily="2" charset="2"/>
              <a:buChar char="§"/>
              <a:defRPr kumimoji="0" sz="2400" kern="1200">
                <a:solidFill>
                  <a:schemeClr val="tx1"/>
                </a:solidFill>
                <a:latin typeface="Calibri" pitchFamily="34" charset="0"/>
                <a:ea typeface="+mn-ea"/>
                <a:cs typeface="Calibri" pitchFamily="34" charset="0"/>
              </a:defRPr>
            </a:lvl3pPr>
            <a:lvl4pPr marL="1216152" indent="-182880" algn="l" rtl="0" eaLnBrk="1" latinLnBrk="0" hangingPunct="1">
              <a:spcBef>
                <a:spcPct val="20000"/>
              </a:spcBef>
              <a:buClr>
                <a:schemeClr val="accent4"/>
              </a:buClr>
              <a:buSzPct val="100000"/>
              <a:buFont typeface="Wingdings" pitchFamily="2" charset="2"/>
              <a:buChar char="§"/>
              <a:defRPr kumimoji="0" sz="2000" kern="1200">
                <a:solidFill>
                  <a:schemeClr val="tx1"/>
                </a:solidFill>
                <a:latin typeface="Calibri" pitchFamily="34" charset="0"/>
                <a:ea typeface="+mn-ea"/>
                <a:cs typeface="Calibri" pitchFamily="34" charset="0"/>
              </a:defRPr>
            </a:lvl4pPr>
            <a:lvl5pPr marL="1426464" indent="-182880" algn="l" rtl="0" eaLnBrk="1" latinLnBrk="0" hangingPunct="1">
              <a:spcBef>
                <a:spcPct val="20000"/>
              </a:spcBef>
              <a:buClr>
                <a:schemeClr val="accent5"/>
              </a:buClr>
              <a:buSzPct val="100000"/>
              <a:buFont typeface="Wingdings" pitchFamily="2" charset="2"/>
              <a:buChar char="§"/>
              <a:defRPr kumimoji="0" lang="en-US" sz="2000" kern="1200" smtClean="0">
                <a:solidFill>
                  <a:schemeClr val="tx1"/>
                </a:solidFill>
                <a:latin typeface="Calibri" pitchFamily="34" charset="0"/>
                <a:ea typeface="+mn-ea"/>
                <a:cs typeface="Calibri" pitchFamily="34" charset="0"/>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pPr lvl="1"/>
            <a:r>
              <a:rPr kumimoji="1" lang="en-US" altLang="ja-JP" b="1"/>
              <a:t>Example:</a:t>
            </a:r>
            <a:r>
              <a:rPr kumimoji="1" lang="en-US" altLang="ja-JP"/>
              <a:t> </a:t>
            </a:r>
            <a:r>
              <a:rPr kumimoji="1" lang="en-US" altLang="ja-JP">
                <a:solidFill>
                  <a:srgbClr val="0000FF"/>
                </a:solidFill>
              </a:rPr>
              <a:t>Nodes 1 and 2 </a:t>
            </a:r>
            <a:r>
              <a:rPr kumimoji="1" lang="en-US" altLang="ja-JP"/>
              <a:t>have the </a:t>
            </a:r>
            <a:r>
              <a:rPr kumimoji="1" lang="en-US" altLang="ja-JP" b="1">
                <a:solidFill>
                  <a:srgbClr val="C00000"/>
                </a:solidFill>
              </a:rPr>
              <a:t>same</a:t>
            </a:r>
            <a:r>
              <a:rPr kumimoji="1" lang="en-US" altLang="ja-JP"/>
              <a:t> neighborhood structure because </a:t>
            </a:r>
            <a:r>
              <a:rPr kumimoji="1" lang="en-US" altLang="ja-JP" b="1"/>
              <a:t>they are symmetric within the graph.</a:t>
            </a:r>
          </a:p>
          <a:p>
            <a:pPr lvl="1"/>
            <a:endParaRPr kumimoji="1" lang="en-US" altLang="ja-JP"/>
          </a:p>
          <a:p>
            <a:pPr marL="118872" indent="0">
              <a:buFont typeface="Wingdings 2"/>
              <a:buNone/>
            </a:pPr>
            <a:endParaRPr kumimoji="1" lang="en-US" altLang="ja-JP"/>
          </a:p>
          <a:p>
            <a:endParaRPr kumimoji="1" lang="en-US" altLang="ja-JP"/>
          </a:p>
        </p:txBody>
      </p:sp>
      <p:sp>
        <p:nvSpPr>
          <p:cNvPr id="19" name="TextBox 18">
            <a:extLst>
              <a:ext uri="{FF2B5EF4-FFF2-40B4-BE49-F238E27FC236}">
                <a16:creationId xmlns:a16="http://schemas.microsoft.com/office/drawing/2014/main" id="{902EA041-9A92-234F-806A-19EA01E527BB}"/>
              </a:ext>
            </a:extLst>
          </p:cNvPr>
          <p:cNvSpPr txBox="1"/>
          <p:nvPr/>
        </p:nvSpPr>
        <p:spPr>
          <a:xfrm>
            <a:off x="2246109" y="5599383"/>
            <a:ext cx="6910164" cy="1200329"/>
          </a:xfrm>
          <a:prstGeom prst="rect">
            <a:avLst/>
          </a:prstGeom>
          <a:noFill/>
        </p:spPr>
        <p:txBody>
          <a:bodyPr wrap="square" rtlCol="0">
            <a:spAutoFit/>
          </a:bodyPr>
          <a:lstStyle/>
          <a:p>
            <a:r>
              <a:rPr lang="en-US">
                <a:solidFill>
                  <a:srgbClr val="008000"/>
                </a:solidFill>
                <a:latin typeface="Arial" pitchFamily="34" charset="0"/>
                <a:cs typeface="Arial" pitchFamily="34" charset="0"/>
              </a:rPr>
              <a:t>Node 1 has neighbors of degrees 2 and 3.</a:t>
            </a:r>
          </a:p>
          <a:p>
            <a:r>
              <a:rPr lang="en-US">
                <a:solidFill>
                  <a:srgbClr val="008000"/>
                </a:solidFill>
                <a:latin typeface="Arial" pitchFamily="34" charset="0"/>
                <a:cs typeface="Arial" pitchFamily="34" charset="0"/>
              </a:rPr>
              <a:t>Node 2 has neighbors of degrees 2 and 3.</a:t>
            </a:r>
          </a:p>
          <a:p>
            <a:r>
              <a:rPr lang="en-US">
                <a:solidFill>
                  <a:srgbClr val="008000"/>
                </a:solidFill>
                <a:latin typeface="Arial" pitchFamily="34" charset="0"/>
                <a:cs typeface="Arial" pitchFamily="34" charset="0"/>
              </a:rPr>
              <a:t>And even if we go a step deeper to 2</a:t>
            </a:r>
            <a:r>
              <a:rPr lang="en-US" baseline="30000">
                <a:solidFill>
                  <a:srgbClr val="008000"/>
                </a:solidFill>
                <a:latin typeface="Arial" pitchFamily="34" charset="0"/>
                <a:cs typeface="Arial" pitchFamily="34" charset="0"/>
              </a:rPr>
              <a:t>nd</a:t>
            </a:r>
            <a:r>
              <a:rPr lang="en-US">
                <a:solidFill>
                  <a:srgbClr val="008000"/>
                </a:solidFill>
                <a:latin typeface="Arial" pitchFamily="34" charset="0"/>
                <a:cs typeface="Arial" pitchFamily="34" charset="0"/>
              </a:rPr>
              <a:t> hop neighbors, both nodes</a:t>
            </a:r>
            <a:br>
              <a:rPr lang="en-US">
                <a:solidFill>
                  <a:srgbClr val="008000"/>
                </a:solidFill>
                <a:latin typeface="Arial" pitchFamily="34" charset="0"/>
                <a:cs typeface="Arial" pitchFamily="34" charset="0"/>
              </a:rPr>
            </a:br>
            <a:r>
              <a:rPr lang="en-US">
                <a:solidFill>
                  <a:srgbClr val="008000"/>
                </a:solidFill>
                <a:latin typeface="Arial" pitchFamily="34" charset="0"/>
                <a:cs typeface="Arial" pitchFamily="34" charset="0"/>
              </a:rPr>
              <a:t>have the same degrees (Node 4 of degree 2)</a:t>
            </a:r>
          </a:p>
        </p:txBody>
      </p:sp>
    </p:spTree>
    <p:extLst>
      <p:ext uri="{BB962C8B-B14F-4D97-AF65-F5344CB8AC3E}">
        <p14:creationId xmlns:p14="http://schemas.microsoft.com/office/powerpoint/2010/main" val="24512092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D1E6AC1-5B16-754E-B704-9BDACE8CD5AD}"/>
              </a:ext>
            </a:extLst>
          </p:cNvPr>
          <p:cNvSpPr>
            <a:spLocks noGrp="1"/>
          </p:cNvSpPr>
          <p:nvPr>
            <p:ph type="title"/>
          </p:nvPr>
        </p:nvSpPr>
        <p:spPr/>
        <p:txBody>
          <a:bodyPr/>
          <a:lstStyle/>
          <a:p>
            <a:r>
              <a:rPr kumimoji="1" lang="en-US" altLang="ja-JP"/>
              <a:t>Local Neighborhood Structures</a:t>
            </a:r>
            <a:endParaRPr kumimoji="1" lang="ja-JP" altLang="en-US"/>
          </a:p>
        </p:txBody>
      </p:sp>
      <p:sp>
        <p:nvSpPr>
          <p:cNvPr id="3" name="コンテンツ プレースホルダー 2">
            <a:extLst>
              <a:ext uri="{FF2B5EF4-FFF2-40B4-BE49-F238E27FC236}">
                <a16:creationId xmlns:a16="http://schemas.microsoft.com/office/drawing/2014/main" id="{4378A501-E0D2-2A48-B846-43E5FC39EE87}"/>
              </a:ext>
            </a:extLst>
          </p:cNvPr>
          <p:cNvSpPr>
            <a:spLocks noGrp="1"/>
          </p:cNvSpPr>
          <p:nvPr>
            <p:ph idx="1"/>
          </p:nvPr>
        </p:nvSpPr>
        <p:spPr/>
        <p:txBody>
          <a:bodyPr/>
          <a:lstStyle/>
          <a:p>
            <a:r>
              <a:rPr kumimoji="1" lang="en-US" altLang="ja-JP" b="1">
                <a:solidFill>
                  <a:srgbClr val="FF0066"/>
                </a:solidFill>
              </a:rPr>
              <a:t>Key question</a:t>
            </a:r>
            <a:r>
              <a:rPr kumimoji="1" lang="en-US" altLang="ja-JP"/>
              <a:t>: </a:t>
            </a:r>
            <a:r>
              <a:rPr kumimoji="1" lang="en-US" altLang="ja-JP" b="1"/>
              <a:t>Can GNN node embeddings distinguish different node’s local neighborhood structures?</a:t>
            </a:r>
          </a:p>
          <a:p>
            <a:pPr lvl="1"/>
            <a:r>
              <a:rPr kumimoji="1" lang="en-US" altLang="ja-JP"/>
              <a:t>If so, when? If not, when will a GNN fail?</a:t>
            </a:r>
          </a:p>
          <a:p>
            <a:pPr lvl="8"/>
            <a:endParaRPr kumimoji="1" lang="en-US" altLang="ja-JP"/>
          </a:p>
          <a:p>
            <a:r>
              <a:rPr kumimoji="1" lang="en-US" altLang="ja-JP" b="1">
                <a:solidFill>
                  <a:srgbClr val="FF0066"/>
                </a:solidFill>
              </a:rPr>
              <a:t>Next</a:t>
            </a:r>
            <a:r>
              <a:rPr kumimoji="1" lang="en-US" altLang="ja-JP"/>
              <a:t>: </a:t>
            </a:r>
            <a:r>
              <a:rPr kumimoji="1" lang="en-US" altLang="ja-JP" b="1"/>
              <a:t>We need to understand how a GNN captures local neighborhood structures.</a:t>
            </a:r>
          </a:p>
          <a:p>
            <a:pPr lvl="1"/>
            <a:r>
              <a:rPr kumimoji="1" lang="en-US" altLang="ja-JP" b="1"/>
              <a:t>Key concept</a:t>
            </a:r>
            <a:r>
              <a:rPr kumimoji="1" lang="en-US" altLang="ja-JP"/>
              <a:t>: </a:t>
            </a:r>
            <a:r>
              <a:rPr kumimoji="1" lang="en-US" altLang="ja-JP" b="1">
                <a:solidFill>
                  <a:srgbClr val="C00000"/>
                </a:solidFill>
              </a:rPr>
              <a:t>Computational graph</a:t>
            </a:r>
          </a:p>
        </p:txBody>
      </p:sp>
      <p:sp>
        <p:nvSpPr>
          <p:cNvPr id="4" name="日付プレースホルダー 3">
            <a:extLst>
              <a:ext uri="{FF2B5EF4-FFF2-40B4-BE49-F238E27FC236}">
                <a16:creationId xmlns:a16="http://schemas.microsoft.com/office/drawing/2014/main" id="{01BC9C65-E3DD-E543-8AFD-8A8D7584350B}"/>
              </a:ext>
            </a:extLst>
          </p:cNvPr>
          <p:cNvSpPr>
            <a:spLocks noGrp="1"/>
          </p:cNvSpPr>
          <p:nvPr>
            <p:ph type="dt" sz="half" idx="10"/>
          </p:nvPr>
        </p:nvSpPr>
        <p:spPr/>
        <p:txBody>
          <a:bodyPr/>
          <a:lstStyle/>
          <a:p>
            <a:fld id="{8668109C-DBB1-0C40-BB7C-3AE0A686B461}" type="datetime1">
              <a:rPr lang="en-US" smtClean="0"/>
              <a:t>10/10/2024</a:t>
            </a:fld>
            <a:endParaRPr lang="en-US"/>
          </a:p>
        </p:txBody>
      </p:sp>
      <p:sp>
        <p:nvSpPr>
          <p:cNvPr id="5" name="フッター プレースホルダー 4">
            <a:extLst>
              <a:ext uri="{FF2B5EF4-FFF2-40B4-BE49-F238E27FC236}">
                <a16:creationId xmlns:a16="http://schemas.microsoft.com/office/drawing/2014/main" id="{E110CB9B-6A13-6945-8123-54C6E47F138B}"/>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スライド番号プレースホルダー 5">
            <a:extLst>
              <a:ext uri="{FF2B5EF4-FFF2-40B4-BE49-F238E27FC236}">
                <a16:creationId xmlns:a16="http://schemas.microsoft.com/office/drawing/2014/main" id="{35728C20-3AA1-6849-ADDB-DC153DF4B348}"/>
              </a:ext>
            </a:extLst>
          </p:cNvPr>
          <p:cNvSpPr>
            <a:spLocks noGrp="1"/>
          </p:cNvSpPr>
          <p:nvPr>
            <p:ph type="sldNum" sz="quarter" idx="12"/>
          </p:nvPr>
        </p:nvSpPr>
        <p:spPr/>
        <p:txBody>
          <a:bodyPr/>
          <a:lstStyle/>
          <a:p>
            <a:fld id="{19B12225-5612-419B-A8D5-4B8EEE4C217E}" type="slidenum">
              <a:rPr lang="en-US" smtClean="0"/>
              <a:pPr/>
              <a:t>18</a:t>
            </a:fld>
            <a:endParaRPr lang="en-US"/>
          </a:p>
        </p:txBody>
      </p:sp>
    </p:spTree>
    <p:extLst>
      <p:ext uri="{BB962C8B-B14F-4D97-AF65-F5344CB8AC3E}">
        <p14:creationId xmlns:p14="http://schemas.microsoft.com/office/powerpoint/2010/main" val="7210905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50544D8-E50D-C14F-B947-D0848F0A46DA}"/>
              </a:ext>
            </a:extLst>
          </p:cNvPr>
          <p:cNvSpPr>
            <a:spLocks noGrp="1"/>
          </p:cNvSpPr>
          <p:nvPr>
            <p:ph type="title"/>
          </p:nvPr>
        </p:nvSpPr>
        <p:spPr/>
        <p:txBody>
          <a:bodyPr/>
          <a:lstStyle/>
          <a:p>
            <a:r>
              <a:rPr kumimoji="1" lang="en-US" altLang="ja-JP"/>
              <a:t>Computational Graph (1)</a:t>
            </a:r>
            <a:endParaRPr kumimoji="1" lang="ja-JP" altLang="en-US"/>
          </a:p>
        </p:txBody>
      </p:sp>
      <p:sp>
        <p:nvSpPr>
          <p:cNvPr id="3" name="コンテンツ プレースホルダー 2">
            <a:extLst>
              <a:ext uri="{FF2B5EF4-FFF2-40B4-BE49-F238E27FC236}">
                <a16:creationId xmlns:a16="http://schemas.microsoft.com/office/drawing/2014/main" id="{A901BEF5-B39C-1843-B683-A144428A3A09}"/>
              </a:ext>
            </a:extLst>
          </p:cNvPr>
          <p:cNvSpPr>
            <a:spLocks noGrp="1"/>
          </p:cNvSpPr>
          <p:nvPr>
            <p:ph idx="1"/>
          </p:nvPr>
        </p:nvSpPr>
        <p:spPr>
          <a:xfrm>
            <a:off x="375557" y="1167579"/>
            <a:ext cx="8768443" cy="5614221"/>
          </a:xfrm>
        </p:spPr>
        <p:txBody>
          <a:bodyPr vert="horz" lIns="54864" tIns="91440" rIns="91440" bIns="45720" rtlCol="0" anchor="t">
            <a:normAutofit/>
          </a:bodyPr>
          <a:lstStyle/>
          <a:p>
            <a:pPr marL="438785"/>
            <a:r>
              <a:rPr kumimoji="1" lang="en-US" altLang="ja-JP" sz="3100" b="1">
                <a:solidFill>
                  <a:srgbClr val="0000FF"/>
                </a:solidFill>
                <a:latin typeface="Calibri"/>
                <a:ea typeface="HGｺﾞｼｯｸM"/>
                <a:cs typeface="Calibri"/>
              </a:rPr>
              <a:t>In each layer, a GNN aggregates neighboring node embeddings.</a:t>
            </a:r>
            <a:endParaRPr lang="en-US" altLang="ja-JP" sz="3100" b="1">
              <a:solidFill>
                <a:srgbClr val="0000FF"/>
              </a:solidFill>
              <a:latin typeface="Calibri"/>
              <a:ea typeface="HGｺﾞｼｯｸM"/>
              <a:cs typeface="Calibri"/>
            </a:endParaRPr>
          </a:p>
          <a:p>
            <a:pPr marL="438785"/>
            <a:r>
              <a:rPr kumimoji="1" lang="en-US" altLang="ja-JP" sz="3100">
                <a:latin typeface="Calibri"/>
                <a:ea typeface="HGｺﾞｼｯｸM"/>
                <a:cs typeface="Calibri"/>
              </a:rPr>
              <a:t>A GNN generates node embeddings through a </a:t>
            </a:r>
            <a:r>
              <a:rPr kumimoji="1" lang="en-US" altLang="ja-JP" sz="3100">
                <a:solidFill>
                  <a:srgbClr val="C00000"/>
                </a:solidFill>
                <a:latin typeface="Calibri"/>
                <a:ea typeface="HGｺﾞｼｯｸM"/>
                <a:cs typeface="Calibri"/>
              </a:rPr>
              <a:t>computational graph defined by the neighborhood</a:t>
            </a:r>
            <a:r>
              <a:rPr kumimoji="1" lang="en-US" altLang="ja-JP" sz="3100">
                <a:latin typeface="Calibri"/>
                <a:ea typeface="HGｺﾞｼｯｸM"/>
                <a:cs typeface="Calibri"/>
              </a:rPr>
              <a:t>.</a:t>
            </a:r>
          </a:p>
          <a:p>
            <a:pPr lvl="1"/>
            <a:r>
              <a:rPr kumimoji="1" lang="en-US" altLang="ja-JP" b="1">
                <a:latin typeface="Calibri"/>
                <a:ea typeface="HGｺﾞｼｯｸM"/>
                <a:cs typeface="Calibri"/>
              </a:rPr>
              <a:t>Ex:</a:t>
            </a:r>
            <a:r>
              <a:rPr kumimoji="1" lang="en-US" altLang="ja-JP">
                <a:latin typeface="Calibri"/>
                <a:ea typeface="HGｺﾞｼｯｸM"/>
                <a:cs typeface="Calibri"/>
              </a:rPr>
              <a:t> Node 1’s computational graph (2-layer GNN)</a:t>
            </a:r>
            <a:endParaRPr lang="ja-JP" altLang="en-US">
              <a:latin typeface="Calibri"/>
              <a:ea typeface="HGｺﾞｼｯｸM"/>
              <a:cs typeface="Calibri"/>
            </a:endParaRPr>
          </a:p>
        </p:txBody>
      </p:sp>
      <p:sp>
        <p:nvSpPr>
          <p:cNvPr id="4" name="日付プレースホルダー 3">
            <a:extLst>
              <a:ext uri="{FF2B5EF4-FFF2-40B4-BE49-F238E27FC236}">
                <a16:creationId xmlns:a16="http://schemas.microsoft.com/office/drawing/2014/main" id="{0E58E962-21A0-4449-9ED8-D666DF6FB783}"/>
              </a:ext>
            </a:extLst>
          </p:cNvPr>
          <p:cNvSpPr>
            <a:spLocks noGrp="1"/>
          </p:cNvSpPr>
          <p:nvPr>
            <p:ph type="dt" sz="half" idx="10"/>
          </p:nvPr>
        </p:nvSpPr>
        <p:spPr/>
        <p:txBody>
          <a:bodyPr/>
          <a:lstStyle/>
          <a:p>
            <a:fld id="{8668109C-DBB1-0C40-BB7C-3AE0A686B461}" type="datetime1">
              <a:rPr lang="en-US" smtClean="0"/>
              <a:t>10/10/2024</a:t>
            </a:fld>
            <a:endParaRPr lang="en-US"/>
          </a:p>
        </p:txBody>
      </p:sp>
      <p:sp>
        <p:nvSpPr>
          <p:cNvPr id="5" name="フッター プレースホルダー 4">
            <a:extLst>
              <a:ext uri="{FF2B5EF4-FFF2-40B4-BE49-F238E27FC236}">
                <a16:creationId xmlns:a16="http://schemas.microsoft.com/office/drawing/2014/main" id="{4D1E707B-76B4-B447-8D90-C556F306CE81}"/>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スライド番号プレースホルダー 5">
            <a:extLst>
              <a:ext uri="{FF2B5EF4-FFF2-40B4-BE49-F238E27FC236}">
                <a16:creationId xmlns:a16="http://schemas.microsoft.com/office/drawing/2014/main" id="{C2D3FB78-3BCF-F543-80FA-E66A6201DAC3}"/>
              </a:ext>
            </a:extLst>
          </p:cNvPr>
          <p:cNvSpPr>
            <a:spLocks noGrp="1"/>
          </p:cNvSpPr>
          <p:nvPr>
            <p:ph type="sldNum" sz="quarter" idx="12"/>
          </p:nvPr>
        </p:nvSpPr>
        <p:spPr/>
        <p:txBody>
          <a:bodyPr/>
          <a:lstStyle/>
          <a:p>
            <a:fld id="{19B12225-5612-419B-A8D5-4B8EEE4C217E}" type="slidenum">
              <a:rPr lang="en-US" smtClean="0"/>
              <a:pPr/>
              <a:t>19</a:t>
            </a:fld>
            <a:endParaRPr lang="en-US"/>
          </a:p>
        </p:txBody>
      </p:sp>
      <p:grpSp>
        <p:nvGrpSpPr>
          <p:cNvPr id="18" name="グループ化 17">
            <a:extLst>
              <a:ext uri="{FF2B5EF4-FFF2-40B4-BE49-F238E27FC236}">
                <a16:creationId xmlns:a16="http://schemas.microsoft.com/office/drawing/2014/main" id="{16C3A4E8-EC7C-7C4B-A896-F3EDDFC3F97A}"/>
              </a:ext>
            </a:extLst>
          </p:cNvPr>
          <p:cNvGrpSpPr/>
          <p:nvPr/>
        </p:nvGrpSpPr>
        <p:grpSpPr>
          <a:xfrm>
            <a:off x="626447" y="4395103"/>
            <a:ext cx="3322513" cy="1998171"/>
            <a:chOff x="2802281" y="4108163"/>
            <a:chExt cx="3322513" cy="1998171"/>
          </a:xfrm>
        </p:grpSpPr>
        <p:cxnSp>
          <p:nvCxnSpPr>
            <p:cNvPr id="19" name="直線コネクタ 18">
              <a:extLst>
                <a:ext uri="{FF2B5EF4-FFF2-40B4-BE49-F238E27FC236}">
                  <a16:creationId xmlns:a16="http://schemas.microsoft.com/office/drawing/2014/main" id="{5145D786-17A2-8F40-86C8-489AC667AC82}"/>
                </a:ext>
              </a:extLst>
            </p:cNvPr>
            <p:cNvCxnSpPr>
              <a:cxnSpLocks/>
              <a:stCxn id="24" idx="6"/>
            </p:cNvCxnSpPr>
            <p:nvPr/>
          </p:nvCxnSpPr>
          <p:spPr>
            <a:xfrm>
              <a:off x="3215865" y="4340214"/>
              <a:ext cx="1362928"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20" name="直線コネクタ 19">
              <a:extLst>
                <a:ext uri="{FF2B5EF4-FFF2-40B4-BE49-F238E27FC236}">
                  <a16:creationId xmlns:a16="http://schemas.microsoft.com/office/drawing/2014/main" id="{5ABBBC2C-3BA6-A445-AE56-0FBEFC31B3F4}"/>
                </a:ext>
              </a:extLst>
            </p:cNvPr>
            <p:cNvCxnSpPr>
              <a:cxnSpLocks/>
              <a:stCxn id="24" idx="4"/>
              <a:endCxn id="28" idx="0"/>
            </p:cNvCxnSpPr>
            <p:nvPr/>
          </p:nvCxnSpPr>
          <p:spPr>
            <a:xfrm flipH="1">
              <a:off x="3005676" y="4546607"/>
              <a:ext cx="6794" cy="1146941"/>
            </a:xfrm>
            <a:prstGeom prst="line">
              <a:avLst/>
            </a:prstGeom>
            <a:ln w="28575"/>
          </p:spPr>
          <p:style>
            <a:lnRef idx="1">
              <a:schemeClr val="dk1"/>
            </a:lnRef>
            <a:fillRef idx="0">
              <a:schemeClr val="dk1"/>
            </a:fillRef>
            <a:effectRef idx="0">
              <a:schemeClr val="dk1"/>
            </a:effectRef>
            <a:fontRef idx="minor">
              <a:schemeClr val="tx1"/>
            </a:fontRef>
          </p:style>
        </p:cxnSp>
        <p:cxnSp>
          <p:nvCxnSpPr>
            <p:cNvPr id="21" name="直線コネクタ 20">
              <a:extLst>
                <a:ext uri="{FF2B5EF4-FFF2-40B4-BE49-F238E27FC236}">
                  <a16:creationId xmlns:a16="http://schemas.microsoft.com/office/drawing/2014/main" id="{5D7FBCD4-9399-D244-A9D2-1CF1A7776534}"/>
                </a:ext>
              </a:extLst>
            </p:cNvPr>
            <p:cNvCxnSpPr>
              <a:cxnSpLocks/>
              <a:stCxn id="25" idx="3"/>
              <a:endCxn id="28" idx="7"/>
            </p:cNvCxnSpPr>
            <p:nvPr/>
          </p:nvCxnSpPr>
          <p:spPr>
            <a:xfrm flipH="1">
              <a:off x="3149498" y="4460498"/>
              <a:ext cx="1489931" cy="1293501"/>
            </a:xfrm>
            <a:prstGeom prst="line">
              <a:avLst/>
            </a:prstGeom>
            <a:ln w="28575"/>
          </p:spPr>
          <p:style>
            <a:lnRef idx="1">
              <a:schemeClr val="dk1"/>
            </a:lnRef>
            <a:fillRef idx="0">
              <a:schemeClr val="dk1"/>
            </a:fillRef>
            <a:effectRef idx="0">
              <a:schemeClr val="dk1"/>
            </a:effectRef>
            <a:fontRef idx="minor">
              <a:schemeClr val="tx1"/>
            </a:fontRef>
          </p:style>
        </p:cxnSp>
        <p:cxnSp>
          <p:nvCxnSpPr>
            <p:cNvPr id="22" name="直線コネクタ 21">
              <a:extLst>
                <a:ext uri="{FF2B5EF4-FFF2-40B4-BE49-F238E27FC236}">
                  <a16:creationId xmlns:a16="http://schemas.microsoft.com/office/drawing/2014/main" id="{F774BE0C-D436-144A-9382-27EAFCAEA7D9}"/>
                </a:ext>
              </a:extLst>
            </p:cNvPr>
            <p:cNvCxnSpPr>
              <a:cxnSpLocks/>
              <a:stCxn id="28" idx="6"/>
              <a:endCxn id="27" idx="2"/>
            </p:cNvCxnSpPr>
            <p:nvPr/>
          </p:nvCxnSpPr>
          <p:spPr>
            <a:xfrm flipV="1">
              <a:off x="3209071" y="5899940"/>
              <a:ext cx="1308474" cy="1"/>
            </a:xfrm>
            <a:prstGeom prst="line">
              <a:avLst/>
            </a:prstGeom>
            <a:ln w="28575"/>
          </p:spPr>
          <p:style>
            <a:lnRef idx="1">
              <a:schemeClr val="dk1"/>
            </a:lnRef>
            <a:fillRef idx="0">
              <a:schemeClr val="dk1"/>
            </a:fillRef>
            <a:effectRef idx="0">
              <a:schemeClr val="dk1"/>
            </a:effectRef>
            <a:fontRef idx="minor">
              <a:schemeClr val="tx1"/>
            </a:fontRef>
          </p:style>
        </p:cxnSp>
        <p:cxnSp>
          <p:nvCxnSpPr>
            <p:cNvPr id="23" name="直線コネクタ 22">
              <a:extLst>
                <a:ext uri="{FF2B5EF4-FFF2-40B4-BE49-F238E27FC236}">
                  <a16:creationId xmlns:a16="http://schemas.microsoft.com/office/drawing/2014/main" id="{45C7452E-B522-7649-844F-0AB30135D12B}"/>
                </a:ext>
              </a:extLst>
            </p:cNvPr>
            <p:cNvCxnSpPr>
              <a:cxnSpLocks/>
              <a:stCxn id="27" idx="7"/>
              <a:endCxn id="26" idx="3"/>
            </p:cNvCxnSpPr>
            <p:nvPr/>
          </p:nvCxnSpPr>
          <p:spPr>
            <a:xfrm flipV="1">
              <a:off x="4864762" y="5132945"/>
              <a:ext cx="912815" cy="621053"/>
            </a:xfrm>
            <a:prstGeom prst="line">
              <a:avLst/>
            </a:prstGeom>
            <a:ln w="28575"/>
          </p:spPr>
          <p:style>
            <a:lnRef idx="1">
              <a:schemeClr val="dk1"/>
            </a:lnRef>
            <a:fillRef idx="0">
              <a:schemeClr val="dk1"/>
            </a:fillRef>
            <a:effectRef idx="0">
              <a:schemeClr val="dk1"/>
            </a:effectRef>
            <a:fontRef idx="minor">
              <a:schemeClr val="tx1"/>
            </a:fontRef>
          </p:style>
        </p:cxnSp>
        <p:sp>
          <p:nvSpPr>
            <p:cNvPr id="24" name="円/楕円 23">
              <a:extLst>
                <a:ext uri="{FF2B5EF4-FFF2-40B4-BE49-F238E27FC236}">
                  <a16:creationId xmlns:a16="http://schemas.microsoft.com/office/drawing/2014/main" id="{877911A5-8D73-8E4C-8333-73030527778E}"/>
                </a:ext>
              </a:extLst>
            </p:cNvPr>
            <p:cNvSpPr/>
            <p:nvPr/>
          </p:nvSpPr>
          <p:spPr>
            <a:xfrm>
              <a:off x="2809075" y="4133821"/>
              <a:ext cx="406790" cy="412786"/>
            </a:xfrm>
            <a:prstGeom prst="ellipse">
              <a:avLst/>
            </a:prstGeom>
            <a:ln>
              <a:solidFill>
                <a:schemeClr val="dk1">
                  <a:shade val="95000"/>
                  <a:satMod val="10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1</a:t>
              </a:r>
              <a:endParaRPr kumimoji="1" lang="ja-JP" altLang="en-US">
                <a:solidFill>
                  <a:schemeClr val="tx1"/>
                </a:solidFill>
                <a:latin typeface="Arial" panose="020B0604020202020204" pitchFamily="34" charset="0"/>
                <a:cs typeface="Arial" panose="020B0604020202020204" pitchFamily="34" charset="0"/>
              </a:endParaRPr>
            </a:p>
          </p:txBody>
        </p:sp>
        <p:sp>
          <p:nvSpPr>
            <p:cNvPr id="25" name="円/楕円 24">
              <a:extLst>
                <a:ext uri="{FF2B5EF4-FFF2-40B4-BE49-F238E27FC236}">
                  <a16:creationId xmlns:a16="http://schemas.microsoft.com/office/drawing/2014/main" id="{47BED3E7-F45C-4B4D-BAA6-67A0CC7A909C}"/>
                </a:ext>
              </a:extLst>
            </p:cNvPr>
            <p:cNvSpPr/>
            <p:nvPr/>
          </p:nvSpPr>
          <p:spPr>
            <a:xfrm>
              <a:off x="4579856" y="4108163"/>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2</a:t>
              </a:r>
              <a:endParaRPr kumimoji="1" lang="ja-JP" altLang="en-US">
                <a:solidFill>
                  <a:schemeClr val="tx1"/>
                </a:solidFill>
                <a:latin typeface="Arial" panose="020B0604020202020204" pitchFamily="34" charset="0"/>
                <a:cs typeface="Arial" panose="020B0604020202020204" pitchFamily="34" charset="0"/>
              </a:endParaRPr>
            </a:p>
          </p:txBody>
        </p:sp>
        <p:sp>
          <p:nvSpPr>
            <p:cNvPr id="26" name="円/楕円 25">
              <a:extLst>
                <a:ext uri="{FF2B5EF4-FFF2-40B4-BE49-F238E27FC236}">
                  <a16:creationId xmlns:a16="http://schemas.microsoft.com/office/drawing/2014/main" id="{DE3228DB-1450-AC4E-92AF-0DCE7ADCF94E}"/>
                </a:ext>
              </a:extLst>
            </p:cNvPr>
            <p:cNvSpPr/>
            <p:nvPr/>
          </p:nvSpPr>
          <p:spPr>
            <a:xfrm>
              <a:off x="5718004" y="4780610"/>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3</a:t>
              </a:r>
              <a:endParaRPr kumimoji="1" lang="ja-JP" altLang="en-US">
                <a:solidFill>
                  <a:schemeClr val="tx1"/>
                </a:solidFill>
                <a:latin typeface="Arial" panose="020B0604020202020204" pitchFamily="34" charset="0"/>
                <a:cs typeface="Arial" panose="020B0604020202020204" pitchFamily="34" charset="0"/>
              </a:endParaRPr>
            </a:p>
          </p:txBody>
        </p:sp>
        <p:sp>
          <p:nvSpPr>
            <p:cNvPr id="27" name="円/楕円 26">
              <a:extLst>
                <a:ext uri="{FF2B5EF4-FFF2-40B4-BE49-F238E27FC236}">
                  <a16:creationId xmlns:a16="http://schemas.microsoft.com/office/drawing/2014/main" id="{BBEBD7B9-D591-A14D-A4D0-5C50F84AC5BE}"/>
                </a:ext>
              </a:extLst>
            </p:cNvPr>
            <p:cNvSpPr/>
            <p:nvPr/>
          </p:nvSpPr>
          <p:spPr>
            <a:xfrm>
              <a:off x="4517545" y="5693547"/>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4</a:t>
              </a:r>
              <a:endParaRPr kumimoji="1" lang="ja-JP" altLang="en-US">
                <a:solidFill>
                  <a:schemeClr val="tx1"/>
                </a:solidFill>
                <a:latin typeface="Arial" panose="020B0604020202020204" pitchFamily="34" charset="0"/>
                <a:cs typeface="Arial" panose="020B0604020202020204" pitchFamily="34" charset="0"/>
              </a:endParaRPr>
            </a:p>
          </p:txBody>
        </p:sp>
        <p:sp>
          <p:nvSpPr>
            <p:cNvPr id="28" name="円/楕円 27">
              <a:extLst>
                <a:ext uri="{FF2B5EF4-FFF2-40B4-BE49-F238E27FC236}">
                  <a16:creationId xmlns:a16="http://schemas.microsoft.com/office/drawing/2014/main" id="{71FEE9CA-753E-204E-8921-B2913C2CA13D}"/>
                </a:ext>
              </a:extLst>
            </p:cNvPr>
            <p:cNvSpPr/>
            <p:nvPr/>
          </p:nvSpPr>
          <p:spPr>
            <a:xfrm>
              <a:off x="2802281" y="5693548"/>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5</a:t>
              </a:r>
              <a:endParaRPr kumimoji="1" lang="ja-JP" altLang="en-US">
                <a:solidFill>
                  <a:schemeClr val="tx1"/>
                </a:solidFill>
                <a:latin typeface="Arial" panose="020B0604020202020204" pitchFamily="34" charset="0"/>
                <a:cs typeface="Arial" panose="020B0604020202020204" pitchFamily="34" charset="0"/>
              </a:endParaRPr>
            </a:p>
          </p:txBody>
        </p:sp>
      </p:grpSp>
      <p:grpSp>
        <p:nvGrpSpPr>
          <p:cNvPr id="136" name="グループ化 135">
            <a:extLst>
              <a:ext uri="{FF2B5EF4-FFF2-40B4-BE49-F238E27FC236}">
                <a16:creationId xmlns:a16="http://schemas.microsoft.com/office/drawing/2014/main" id="{8E814A31-C0D1-534C-9871-DB30683A612C}"/>
              </a:ext>
            </a:extLst>
          </p:cNvPr>
          <p:cNvGrpSpPr/>
          <p:nvPr/>
        </p:nvGrpSpPr>
        <p:grpSpPr>
          <a:xfrm>
            <a:off x="4967467" y="4128381"/>
            <a:ext cx="2262162" cy="2727255"/>
            <a:chOff x="5432198" y="3406544"/>
            <a:chExt cx="2491747" cy="2934768"/>
          </a:xfrm>
        </p:grpSpPr>
        <p:sp>
          <p:nvSpPr>
            <p:cNvPr id="85" name="円/楕円 84">
              <a:extLst>
                <a:ext uri="{FF2B5EF4-FFF2-40B4-BE49-F238E27FC236}">
                  <a16:creationId xmlns:a16="http://schemas.microsoft.com/office/drawing/2014/main" id="{4EE23B1B-153E-C34D-B2AC-2730BC0FBC15}"/>
                </a:ext>
              </a:extLst>
            </p:cNvPr>
            <p:cNvSpPr/>
            <p:nvPr/>
          </p:nvSpPr>
          <p:spPr>
            <a:xfrm>
              <a:off x="6272619" y="3406544"/>
              <a:ext cx="406790" cy="412786"/>
            </a:xfrm>
            <a:prstGeom prst="ellipse">
              <a:avLst/>
            </a:prstGeom>
            <a:ln>
              <a:solidFill>
                <a:schemeClr val="dk1">
                  <a:shade val="95000"/>
                  <a:satMod val="10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1</a:t>
              </a:r>
              <a:endParaRPr kumimoji="1" lang="ja-JP" altLang="en-US">
                <a:solidFill>
                  <a:schemeClr val="tx1"/>
                </a:solidFill>
                <a:latin typeface="Arial" panose="020B0604020202020204" pitchFamily="34" charset="0"/>
                <a:cs typeface="Arial" panose="020B0604020202020204" pitchFamily="34" charset="0"/>
              </a:endParaRPr>
            </a:p>
          </p:txBody>
        </p:sp>
        <p:cxnSp>
          <p:nvCxnSpPr>
            <p:cNvPr id="88" name="直線コネクタ 87">
              <a:extLst>
                <a:ext uri="{FF2B5EF4-FFF2-40B4-BE49-F238E27FC236}">
                  <a16:creationId xmlns:a16="http://schemas.microsoft.com/office/drawing/2014/main" id="{5F4326B7-50F8-A747-A751-7CC5F5930510}"/>
                </a:ext>
              </a:extLst>
            </p:cNvPr>
            <p:cNvCxnSpPr>
              <a:cxnSpLocks/>
              <a:stCxn id="85" idx="4"/>
              <a:endCxn id="87" idx="0"/>
            </p:cNvCxnSpPr>
            <p:nvPr/>
          </p:nvCxnSpPr>
          <p:spPr>
            <a:xfrm>
              <a:off x="6476014" y="3819330"/>
              <a:ext cx="0" cy="326677"/>
            </a:xfrm>
            <a:prstGeom prst="line">
              <a:avLst/>
            </a:prstGeom>
            <a:ln w="34925">
              <a:headEnd type="triangle"/>
            </a:ln>
          </p:spPr>
          <p:style>
            <a:lnRef idx="1">
              <a:schemeClr val="dk1"/>
            </a:lnRef>
            <a:fillRef idx="0">
              <a:schemeClr val="dk1"/>
            </a:fillRef>
            <a:effectRef idx="0">
              <a:schemeClr val="dk1"/>
            </a:effectRef>
            <a:fontRef idx="minor">
              <a:schemeClr val="tx1"/>
            </a:fontRef>
          </p:style>
        </p:cxnSp>
        <p:sp>
          <p:nvSpPr>
            <p:cNvPr id="94" name="円/楕円 93">
              <a:extLst>
                <a:ext uri="{FF2B5EF4-FFF2-40B4-BE49-F238E27FC236}">
                  <a16:creationId xmlns:a16="http://schemas.microsoft.com/office/drawing/2014/main" id="{94B3A99A-C972-CE4C-8A58-052874BF956E}"/>
                </a:ext>
              </a:extLst>
            </p:cNvPr>
            <p:cNvSpPr/>
            <p:nvPr/>
          </p:nvSpPr>
          <p:spPr>
            <a:xfrm>
              <a:off x="5970307" y="4599193"/>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2</a:t>
              </a:r>
              <a:endParaRPr kumimoji="1" lang="ja-JP" altLang="en-US">
                <a:solidFill>
                  <a:schemeClr val="tx1"/>
                </a:solidFill>
                <a:latin typeface="Arial" panose="020B0604020202020204" pitchFamily="34" charset="0"/>
                <a:cs typeface="Arial" panose="020B0604020202020204" pitchFamily="34" charset="0"/>
              </a:endParaRPr>
            </a:p>
          </p:txBody>
        </p:sp>
        <p:sp>
          <p:nvSpPr>
            <p:cNvPr id="95" name="円/楕円 94">
              <a:extLst>
                <a:ext uri="{FF2B5EF4-FFF2-40B4-BE49-F238E27FC236}">
                  <a16:creationId xmlns:a16="http://schemas.microsoft.com/office/drawing/2014/main" id="{4D08C6EA-FDC2-5342-B7C5-F688F15B7B36}"/>
                </a:ext>
              </a:extLst>
            </p:cNvPr>
            <p:cNvSpPr/>
            <p:nvPr/>
          </p:nvSpPr>
          <p:spPr>
            <a:xfrm>
              <a:off x="6559667" y="4612061"/>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5</a:t>
              </a:r>
              <a:endParaRPr kumimoji="1" lang="ja-JP" altLang="en-US">
                <a:solidFill>
                  <a:schemeClr val="tx1"/>
                </a:solidFill>
                <a:latin typeface="Arial" panose="020B0604020202020204" pitchFamily="34" charset="0"/>
                <a:cs typeface="Arial" panose="020B0604020202020204" pitchFamily="34" charset="0"/>
              </a:endParaRPr>
            </a:p>
          </p:txBody>
        </p:sp>
        <p:cxnSp>
          <p:nvCxnSpPr>
            <p:cNvPr id="98" name="直線コネクタ 97">
              <a:extLst>
                <a:ext uri="{FF2B5EF4-FFF2-40B4-BE49-F238E27FC236}">
                  <a16:creationId xmlns:a16="http://schemas.microsoft.com/office/drawing/2014/main" id="{7F245889-695B-8642-9628-F256AED6F7C5}"/>
                </a:ext>
              </a:extLst>
            </p:cNvPr>
            <p:cNvCxnSpPr>
              <a:cxnSpLocks/>
              <a:stCxn id="87" idx="2"/>
              <a:endCxn id="94" idx="0"/>
            </p:cNvCxnSpPr>
            <p:nvPr/>
          </p:nvCxnSpPr>
          <p:spPr>
            <a:xfrm flipH="1">
              <a:off x="6173702" y="4239407"/>
              <a:ext cx="302312" cy="359786"/>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101" name="直線コネクタ 100">
              <a:extLst>
                <a:ext uri="{FF2B5EF4-FFF2-40B4-BE49-F238E27FC236}">
                  <a16:creationId xmlns:a16="http://schemas.microsoft.com/office/drawing/2014/main" id="{C04A223D-91E7-344C-9116-6DCAFF4D7606}"/>
                </a:ext>
              </a:extLst>
            </p:cNvPr>
            <p:cNvCxnSpPr>
              <a:cxnSpLocks/>
              <a:stCxn id="87" idx="2"/>
              <a:endCxn id="95" idx="0"/>
            </p:cNvCxnSpPr>
            <p:nvPr/>
          </p:nvCxnSpPr>
          <p:spPr>
            <a:xfrm>
              <a:off x="6476014" y="4239407"/>
              <a:ext cx="287048" cy="372654"/>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106" name="直線コネクタ 105">
              <a:extLst>
                <a:ext uri="{FF2B5EF4-FFF2-40B4-BE49-F238E27FC236}">
                  <a16:creationId xmlns:a16="http://schemas.microsoft.com/office/drawing/2014/main" id="{B36D1F7F-5FF6-5744-B709-781B2BA770A3}"/>
                </a:ext>
              </a:extLst>
            </p:cNvPr>
            <p:cNvCxnSpPr>
              <a:cxnSpLocks/>
              <a:stCxn id="94" idx="4"/>
              <a:endCxn id="96" idx="0"/>
            </p:cNvCxnSpPr>
            <p:nvPr/>
          </p:nvCxnSpPr>
          <p:spPr>
            <a:xfrm>
              <a:off x="6173702" y="5011979"/>
              <a:ext cx="1" cy="320146"/>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110" name="直線コネクタ 109">
              <a:extLst>
                <a:ext uri="{FF2B5EF4-FFF2-40B4-BE49-F238E27FC236}">
                  <a16:creationId xmlns:a16="http://schemas.microsoft.com/office/drawing/2014/main" id="{AEAF746E-17C5-014B-9B3E-5EFD12E2FA35}"/>
                </a:ext>
              </a:extLst>
            </p:cNvPr>
            <p:cNvCxnSpPr>
              <a:cxnSpLocks/>
              <a:stCxn id="95" idx="4"/>
              <a:endCxn id="97" idx="0"/>
            </p:cNvCxnSpPr>
            <p:nvPr/>
          </p:nvCxnSpPr>
          <p:spPr>
            <a:xfrm>
              <a:off x="6763062" y="5024847"/>
              <a:ext cx="1" cy="307278"/>
            </a:xfrm>
            <a:prstGeom prst="line">
              <a:avLst/>
            </a:prstGeom>
            <a:ln w="34925">
              <a:headEnd type="triangle"/>
            </a:ln>
          </p:spPr>
          <p:style>
            <a:lnRef idx="1">
              <a:schemeClr val="dk1"/>
            </a:lnRef>
            <a:fillRef idx="0">
              <a:schemeClr val="dk1"/>
            </a:fillRef>
            <a:effectRef idx="0">
              <a:schemeClr val="dk1"/>
            </a:effectRef>
            <a:fontRef idx="minor">
              <a:schemeClr val="tx1"/>
            </a:fontRef>
          </p:style>
        </p:cxnSp>
        <p:sp>
          <p:nvSpPr>
            <p:cNvPr id="115" name="円/楕円 114">
              <a:extLst>
                <a:ext uri="{FF2B5EF4-FFF2-40B4-BE49-F238E27FC236}">
                  <a16:creationId xmlns:a16="http://schemas.microsoft.com/office/drawing/2014/main" id="{9FA12EFA-5A7F-D843-B8BD-3442A498E3F3}"/>
                </a:ext>
              </a:extLst>
            </p:cNvPr>
            <p:cNvSpPr/>
            <p:nvPr/>
          </p:nvSpPr>
          <p:spPr>
            <a:xfrm>
              <a:off x="5432198" y="5919733"/>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1</a:t>
              </a:r>
              <a:endParaRPr kumimoji="1" lang="ja-JP" altLang="en-US">
                <a:solidFill>
                  <a:schemeClr val="tx1"/>
                </a:solidFill>
                <a:latin typeface="Arial" panose="020B0604020202020204" pitchFamily="34" charset="0"/>
                <a:cs typeface="Arial" panose="020B0604020202020204" pitchFamily="34" charset="0"/>
              </a:endParaRPr>
            </a:p>
          </p:txBody>
        </p:sp>
        <p:sp>
          <p:nvSpPr>
            <p:cNvPr id="116" name="円/楕円 115">
              <a:extLst>
                <a:ext uri="{FF2B5EF4-FFF2-40B4-BE49-F238E27FC236}">
                  <a16:creationId xmlns:a16="http://schemas.microsoft.com/office/drawing/2014/main" id="{CA6AFDE5-597D-C34A-AF7D-49C6EE2301D4}"/>
                </a:ext>
              </a:extLst>
            </p:cNvPr>
            <p:cNvSpPr/>
            <p:nvPr/>
          </p:nvSpPr>
          <p:spPr>
            <a:xfrm>
              <a:off x="5970307" y="5919733"/>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5</a:t>
              </a:r>
              <a:endParaRPr kumimoji="1" lang="ja-JP" altLang="en-US">
                <a:solidFill>
                  <a:schemeClr val="tx1"/>
                </a:solidFill>
                <a:latin typeface="Arial" panose="020B0604020202020204" pitchFamily="34" charset="0"/>
                <a:cs typeface="Arial" panose="020B0604020202020204" pitchFamily="34" charset="0"/>
              </a:endParaRPr>
            </a:p>
          </p:txBody>
        </p:sp>
        <p:sp>
          <p:nvSpPr>
            <p:cNvPr id="118" name="円/楕円 117">
              <a:extLst>
                <a:ext uri="{FF2B5EF4-FFF2-40B4-BE49-F238E27FC236}">
                  <a16:creationId xmlns:a16="http://schemas.microsoft.com/office/drawing/2014/main" id="{1AEB3AB1-3CAD-5546-925D-F1F4B9CCFA75}"/>
                </a:ext>
              </a:extLst>
            </p:cNvPr>
            <p:cNvSpPr/>
            <p:nvPr/>
          </p:nvSpPr>
          <p:spPr>
            <a:xfrm>
              <a:off x="6475673" y="5919733"/>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1</a:t>
              </a:r>
              <a:endParaRPr kumimoji="1" lang="ja-JP" altLang="en-US">
                <a:solidFill>
                  <a:schemeClr val="tx1"/>
                </a:solidFill>
                <a:latin typeface="Arial" panose="020B0604020202020204" pitchFamily="34" charset="0"/>
                <a:cs typeface="Arial" panose="020B0604020202020204" pitchFamily="34" charset="0"/>
              </a:endParaRPr>
            </a:p>
          </p:txBody>
        </p:sp>
        <p:sp>
          <p:nvSpPr>
            <p:cNvPr id="119" name="円/楕円 118">
              <a:extLst>
                <a:ext uri="{FF2B5EF4-FFF2-40B4-BE49-F238E27FC236}">
                  <a16:creationId xmlns:a16="http://schemas.microsoft.com/office/drawing/2014/main" id="{E7C9C11C-6953-E644-A6D8-9F3EA89E10F1}"/>
                </a:ext>
              </a:extLst>
            </p:cNvPr>
            <p:cNvSpPr/>
            <p:nvPr/>
          </p:nvSpPr>
          <p:spPr>
            <a:xfrm>
              <a:off x="6996414" y="5928526"/>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2</a:t>
              </a:r>
              <a:endParaRPr kumimoji="1" lang="ja-JP" altLang="en-US">
                <a:solidFill>
                  <a:schemeClr val="tx1"/>
                </a:solidFill>
                <a:latin typeface="Arial" panose="020B0604020202020204" pitchFamily="34" charset="0"/>
                <a:cs typeface="Arial" panose="020B0604020202020204" pitchFamily="34" charset="0"/>
              </a:endParaRPr>
            </a:p>
          </p:txBody>
        </p:sp>
        <p:sp>
          <p:nvSpPr>
            <p:cNvPr id="120" name="円/楕円 119">
              <a:extLst>
                <a:ext uri="{FF2B5EF4-FFF2-40B4-BE49-F238E27FC236}">
                  <a16:creationId xmlns:a16="http://schemas.microsoft.com/office/drawing/2014/main" id="{58BEA187-4197-3E45-9063-D040CFA28757}"/>
                </a:ext>
              </a:extLst>
            </p:cNvPr>
            <p:cNvSpPr/>
            <p:nvPr/>
          </p:nvSpPr>
          <p:spPr>
            <a:xfrm>
              <a:off x="7517155" y="5928526"/>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4</a:t>
              </a:r>
              <a:endParaRPr kumimoji="1" lang="ja-JP" altLang="en-US">
                <a:solidFill>
                  <a:schemeClr val="tx1"/>
                </a:solidFill>
                <a:latin typeface="Arial" panose="020B0604020202020204" pitchFamily="34" charset="0"/>
                <a:cs typeface="Arial" panose="020B0604020202020204" pitchFamily="34" charset="0"/>
              </a:endParaRPr>
            </a:p>
          </p:txBody>
        </p:sp>
        <p:cxnSp>
          <p:nvCxnSpPr>
            <p:cNvPr id="121" name="直線コネクタ 120">
              <a:extLst>
                <a:ext uri="{FF2B5EF4-FFF2-40B4-BE49-F238E27FC236}">
                  <a16:creationId xmlns:a16="http://schemas.microsoft.com/office/drawing/2014/main" id="{26099BCC-6856-6543-BD02-F34F0B64767B}"/>
                </a:ext>
              </a:extLst>
            </p:cNvPr>
            <p:cNvCxnSpPr>
              <a:cxnSpLocks/>
              <a:stCxn id="96" idx="2"/>
              <a:endCxn id="115" idx="0"/>
            </p:cNvCxnSpPr>
            <p:nvPr/>
          </p:nvCxnSpPr>
          <p:spPr>
            <a:xfrm flipH="1">
              <a:off x="5635593" y="5425525"/>
              <a:ext cx="538110" cy="494208"/>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124" name="直線コネクタ 123">
              <a:extLst>
                <a:ext uri="{FF2B5EF4-FFF2-40B4-BE49-F238E27FC236}">
                  <a16:creationId xmlns:a16="http://schemas.microsoft.com/office/drawing/2014/main" id="{420D30CD-F8AD-154C-A36A-E6D72DF98F04}"/>
                </a:ext>
              </a:extLst>
            </p:cNvPr>
            <p:cNvCxnSpPr>
              <a:cxnSpLocks/>
              <a:stCxn id="96" idx="2"/>
              <a:endCxn id="116" idx="0"/>
            </p:cNvCxnSpPr>
            <p:nvPr/>
          </p:nvCxnSpPr>
          <p:spPr>
            <a:xfrm flipH="1">
              <a:off x="6173702" y="5425525"/>
              <a:ext cx="1" cy="494208"/>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127" name="直線コネクタ 126">
              <a:extLst>
                <a:ext uri="{FF2B5EF4-FFF2-40B4-BE49-F238E27FC236}">
                  <a16:creationId xmlns:a16="http://schemas.microsoft.com/office/drawing/2014/main" id="{156B7D60-4CA0-2D45-BCBE-DA7C54674ACE}"/>
                </a:ext>
              </a:extLst>
            </p:cNvPr>
            <p:cNvCxnSpPr>
              <a:cxnSpLocks/>
              <a:stCxn id="97" idx="2"/>
              <a:endCxn id="118" idx="0"/>
            </p:cNvCxnSpPr>
            <p:nvPr/>
          </p:nvCxnSpPr>
          <p:spPr>
            <a:xfrm flipH="1">
              <a:off x="6679068" y="5425525"/>
              <a:ext cx="83995" cy="494208"/>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130" name="直線コネクタ 129">
              <a:extLst>
                <a:ext uri="{FF2B5EF4-FFF2-40B4-BE49-F238E27FC236}">
                  <a16:creationId xmlns:a16="http://schemas.microsoft.com/office/drawing/2014/main" id="{BB5A4FC7-DEA8-CD4C-A5F7-FF04FDEC7644}"/>
                </a:ext>
              </a:extLst>
            </p:cNvPr>
            <p:cNvCxnSpPr>
              <a:cxnSpLocks/>
              <a:stCxn id="97" idx="2"/>
              <a:endCxn id="119" idx="0"/>
            </p:cNvCxnSpPr>
            <p:nvPr/>
          </p:nvCxnSpPr>
          <p:spPr>
            <a:xfrm>
              <a:off x="6763063" y="5425525"/>
              <a:ext cx="436746" cy="503001"/>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133" name="直線コネクタ 132">
              <a:extLst>
                <a:ext uri="{FF2B5EF4-FFF2-40B4-BE49-F238E27FC236}">
                  <a16:creationId xmlns:a16="http://schemas.microsoft.com/office/drawing/2014/main" id="{8BD5C9EF-66FC-C449-9921-EFA2A9224416}"/>
                </a:ext>
              </a:extLst>
            </p:cNvPr>
            <p:cNvCxnSpPr>
              <a:cxnSpLocks/>
              <a:stCxn id="97" idx="2"/>
              <a:endCxn id="120" idx="0"/>
            </p:cNvCxnSpPr>
            <p:nvPr/>
          </p:nvCxnSpPr>
          <p:spPr>
            <a:xfrm>
              <a:off x="6763063" y="5425525"/>
              <a:ext cx="957487" cy="503001"/>
            </a:xfrm>
            <a:prstGeom prst="line">
              <a:avLst/>
            </a:prstGeom>
            <a:ln w="34925">
              <a:headEnd type="triangle"/>
            </a:ln>
          </p:spPr>
          <p:style>
            <a:lnRef idx="1">
              <a:schemeClr val="dk1"/>
            </a:lnRef>
            <a:fillRef idx="0">
              <a:schemeClr val="dk1"/>
            </a:fillRef>
            <a:effectRef idx="0">
              <a:schemeClr val="dk1"/>
            </a:effectRef>
            <a:fontRef idx="minor">
              <a:schemeClr val="tx1"/>
            </a:fontRef>
          </p:style>
        </p:cxnSp>
        <p:sp>
          <p:nvSpPr>
            <p:cNvPr id="87" name="正方形/長方形 86">
              <a:extLst>
                <a:ext uri="{FF2B5EF4-FFF2-40B4-BE49-F238E27FC236}">
                  <a16:creationId xmlns:a16="http://schemas.microsoft.com/office/drawing/2014/main" id="{7F2D9C52-4ECA-A141-A25B-3DF4A471F54E}"/>
                </a:ext>
              </a:extLst>
            </p:cNvPr>
            <p:cNvSpPr/>
            <p:nvPr/>
          </p:nvSpPr>
          <p:spPr>
            <a:xfrm>
              <a:off x="6272618" y="4146007"/>
              <a:ext cx="406791" cy="93400"/>
            </a:xfrm>
            <a:prstGeom prst="rect">
              <a:avLst/>
            </a:prstGeom>
            <a:solidFill>
              <a:srgbClr val="008000"/>
            </a:solidFill>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sp>
          <p:nvSpPr>
            <p:cNvPr id="96" name="正方形/長方形 95">
              <a:extLst>
                <a:ext uri="{FF2B5EF4-FFF2-40B4-BE49-F238E27FC236}">
                  <a16:creationId xmlns:a16="http://schemas.microsoft.com/office/drawing/2014/main" id="{2BAB5E31-790F-0D45-9638-2DBDFD6B0A23}"/>
                </a:ext>
              </a:extLst>
            </p:cNvPr>
            <p:cNvSpPr/>
            <p:nvPr/>
          </p:nvSpPr>
          <p:spPr>
            <a:xfrm>
              <a:off x="5970307" y="5332125"/>
              <a:ext cx="406791" cy="93400"/>
            </a:xfrm>
            <a:prstGeom prst="rect">
              <a:avLst/>
            </a:prstGeom>
            <a:solidFill>
              <a:srgbClr val="008000"/>
            </a:solidFill>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sp>
          <p:nvSpPr>
            <p:cNvPr id="97" name="正方形/長方形 96">
              <a:extLst>
                <a:ext uri="{FF2B5EF4-FFF2-40B4-BE49-F238E27FC236}">
                  <a16:creationId xmlns:a16="http://schemas.microsoft.com/office/drawing/2014/main" id="{D2F69356-96AC-4345-98D4-BD8ECDB6D05E}"/>
                </a:ext>
              </a:extLst>
            </p:cNvPr>
            <p:cNvSpPr/>
            <p:nvPr/>
          </p:nvSpPr>
          <p:spPr>
            <a:xfrm>
              <a:off x="6559667" y="5332125"/>
              <a:ext cx="406791" cy="93400"/>
            </a:xfrm>
            <a:prstGeom prst="rect">
              <a:avLst/>
            </a:prstGeom>
            <a:solidFill>
              <a:srgbClr val="008000"/>
            </a:solidFill>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grpSp>
    </p:spTree>
    <p:extLst>
      <p:ext uri="{BB962C8B-B14F-4D97-AF65-F5344CB8AC3E}">
        <p14:creationId xmlns:p14="http://schemas.microsoft.com/office/powerpoint/2010/main" val="25888483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50544D8-E50D-C14F-B947-D0848F0A46DA}"/>
              </a:ext>
            </a:extLst>
          </p:cNvPr>
          <p:cNvSpPr>
            <a:spLocks noGrp="1"/>
          </p:cNvSpPr>
          <p:nvPr>
            <p:ph type="title"/>
          </p:nvPr>
        </p:nvSpPr>
        <p:spPr/>
        <p:txBody>
          <a:bodyPr/>
          <a:lstStyle/>
          <a:p>
            <a:r>
              <a:rPr kumimoji="1" lang="en-US" altLang="ja-JP"/>
              <a:t>Computational Graph (2)</a:t>
            </a:r>
            <a:endParaRPr kumimoji="1" lang="ja-JP" altLang="en-US"/>
          </a:p>
        </p:txBody>
      </p:sp>
      <p:sp>
        <p:nvSpPr>
          <p:cNvPr id="3" name="コンテンツ プレースホルダー 2">
            <a:extLst>
              <a:ext uri="{FF2B5EF4-FFF2-40B4-BE49-F238E27FC236}">
                <a16:creationId xmlns:a16="http://schemas.microsoft.com/office/drawing/2014/main" id="{A901BEF5-B39C-1843-B683-A144428A3A09}"/>
              </a:ext>
            </a:extLst>
          </p:cNvPr>
          <p:cNvSpPr>
            <a:spLocks noGrp="1"/>
          </p:cNvSpPr>
          <p:nvPr>
            <p:ph idx="1"/>
          </p:nvPr>
        </p:nvSpPr>
        <p:spPr/>
        <p:txBody>
          <a:bodyPr/>
          <a:lstStyle/>
          <a:p>
            <a:r>
              <a:rPr kumimoji="1" lang="en-US" altLang="ja-JP" b="1"/>
              <a:t>Ex:</a:t>
            </a:r>
            <a:r>
              <a:rPr kumimoji="1" lang="en-US" altLang="ja-JP"/>
              <a:t> Nodes 1 and 2’s computational graphs.</a:t>
            </a:r>
            <a:endParaRPr kumimoji="1" lang="ja-JP" altLang="en-US"/>
          </a:p>
        </p:txBody>
      </p:sp>
      <p:sp>
        <p:nvSpPr>
          <p:cNvPr id="4" name="日付プレースホルダー 3">
            <a:extLst>
              <a:ext uri="{FF2B5EF4-FFF2-40B4-BE49-F238E27FC236}">
                <a16:creationId xmlns:a16="http://schemas.microsoft.com/office/drawing/2014/main" id="{0E58E962-21A0-4449-9ED8-D666DF6FB783}"/>
              </a:ext>
            </a:extLst>
          </p:cNvPr>
          <p:cNvSpPr>
            <a:spLocks noGrp="1"/>
          </p:cNvSpPr>
          <p:nvPr>
            <p:ph type="dt" sz="half" idx="10"/>
          </p:nvPr>
        </p:nvSpPr>
        <p:spPr/>
        <p:txBody>
          <a:bodyPr/>
          <a:lstStyle/>
          <a:p>
            <a:fld id="{8668109C-DBB1-0C40-BB7C-3AE0A686B461}" type="datetime1">
              <a:rPr lang="en-US" smtClean="0"/>
              <a:t>10/10/2024</a:t>
            </a:fld>
            <a:endParaRPr lang="en-US"/>
          </a:p>
        </p:txBody>
      </p:sp>
      <p:sp>
        <p:nvSpPr>
          <p:cNvPr id="5" name="フッター プレースホルダー 4">
            <a:extLst>
              <a:ext uri="{FF2B5EF4-FFF2-40B4-BE49-F238E27FC236}">
                <a16:creationId xmlns:a16="http://schemas.microsoft.com/office/drawing/2014/main" id="{4D1E707B-76B4-B447-8D90-C556F306CE81}"/>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スライド番号プレースホルダー 5">
            <a:extLst>
              <a:ext uri="{FF2B5EF4-FFF2-40B4-BE49-F238E27FC236}">
                <a16:creationId xmlns:a16="http://schemas.microsoft.com/office/drawing/2014/main" id="{C2D3FB78-3BCF-F543-80FA-E66A6201DAC3}"/>
              </a:ext>
            </a:extLst>
          </p:cNvPr>
          <p:cNvSpPr>
            <a:spLocks noGrp="1"/>
          </p:cNvSpPr>
          <p:nvPr>
            <p:ph type="sldNum" sz="quarter" idx="12"/>
          </p:nvPr>
        </p:nvSpPr>
        <p:spPr/>
        <p:txBody>
          <a:bodyPr/>
          <a:lstStyle/>
          <a:p>
            <a:fld id="{19B12225-5612-419B-A8D5-4B8EEE4C217E}" type="slidenum">
              <a:rPr lang="en-US" smtClean="0"/>
              <a:pPr/>
              <a:t>20</a:t>
            </a:fld>
            <a:endParaRPr lang="en-US"/>
          </a:p>
        </p:txBody>
      </p:sp>
      <p:grpSp>
        <p:nvGrpSpPr>
          <p:cNvPr id="18" name="グループ化 17">
            <a:extLst>
              <a:ext uri="{FF2B5EF4-FFF2-40B4-BE49-F238E27FC236}">
                <a16:creationId xmlns:a16="http://schemas.microsoft.com/office/drawing/2014/main" id="{16C3A4E8-EC7C-7C4B-A896-F3EDDFC3F97A}"/>
              </a:ext>
            </a:extLst>
          </p:cNvPr>
          <p:cNvGrpSpPr/>
          <p:nvPr/>
        </p:nvGrpSpPr>
        <p:grpSpPr>
          <a:xfrm>
            <a:off x="542925" y="3085455"/>
            <a:ext cx="3322513" cy="1998171"/>
            <a:chOff x="2802281" y="4108163"/>
            <a:chExt cx="3322513" cy="1998171"/>
          </a:xfrm>
        </p:grpSpPr>
        <p:cxnSp>
          <p:nvCxnSpPr>
            <p:cNvPr id="19" name="直線コネクタ 18">
              <a:extLst>
                <a:ext uri="{FF2B5EF4-FFF2-40B4-BE49-F238E27FC236}">
                  <a16:creationId xmlns:a16="http://schemas.microsoft.com/office/drawing/2014/main" id="{5145D786-17A2-8F40-86C8-489AC667AC82}"/>
                </a:ext>
              </a:extLst>
            </p:cNvPr>
            <p:cNvCxnSpPr>
              <a:cxnSpLocks/>
              <a:stCxn id="24" idx="6"/>
            </p:cNvCxnSpPr>
            <p:nvPr/>
          </p:nvCxnSpPr>
          <p:spPr>
            <a:xfrm>
              <a:off x="3215865" y="4340214"/>
              <a:ext cx="1362928"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20" name="直線コネクタ 19">
              <a:extLst>
                <a:ext uri="{FF2B5EF4-FFF2-40B4-BE49-F238E27FC236}">
                  <a16:creationId xmlns:a16="http://schemas.microsoft.com/office/drawing/2014/main" id="{5ABBBC2C-3BA6-A445-AE56-0FBEFC31B3F4}"/>
                </a:ext>
              </a:extLst>
            </p:cNvPr>
            <p:cNvCxnSpPr>
              <a:cxnSpLocks/>
              <a:stCxn id="24" idx="4"/>
              <a:endCxn id="28" idx="0"/>
            </p:cNvCxnSpPr>
            <p:nvPr/>
          </p:nvCxnSpPr>
          <p:spPr>
            <a:xfrm flipH="1">
              <a:off x="3005676" y="4546607"/>
              <a:ext cx="6794" cy="1146941"/>
            </a:xfrm>
            <a:prstGeom prst="line">
              <a:avLst/>
            </a:prstGeom>
            <a:ln w="28575"/>
          </p:spPr>
          <p:style>
            <a:lnRef idx="1">
              <a:schemeClr val="dk1"/>
            </a:lnRef>
            <a:fillRef idx="0">
              <a:schemeClr val="dk1"/>
            </a:fillRef>
            <a:effectRef idx="0">
              <a:schemeClr val="dk1"/>
            </a:effectRef>
            <a:fontRef idx="minor">
              <a:schemeClr val="tx1"/>
            </a:fontRef>
          </p:style>
        </p:cxnSp>
        <p:cxnSp>
          <p:nvCxnSpPr>
            <p:cNvPr id="21" name="直線コネクタ 20">
              <a:extLst>
                <a:ext uri="{FF2B5EF4-FFF2-40B4-BE49-F238E27FC236}">
                  <a16:creationId xmlns:a16="http://schemas.microsoft.com/office/drawing/2014/main" id="{5D7FBCD4-9399-D244-A9D2-1CF1A7776534}"/>
                </a:ext>
              </a:extLst>
            </p:cNvPr>
            <p:cNvCxnSpPr>
              <a:cxnSpLocks/>
              <a:stCxn id="25" idx="3"/>
              <a:endCxn id="28" idx="7"/>
            </p:cNvCxnSpPr>
            <p:nvPr/>
          </p:nvCxnSpPr>
          <p:spPr>
            <a:xfrm flipH="1">
              <a:off x="3149498" y="4460498"/>
              <a:ext cx="1489931" cy="1293501"/>
            </a:xfrm>
            <a:prstGeom prst="line">
              <a:avLst/>
            </a:prstGeom>
            <a:ln w="28575"/>
          </p:spPr>
          <p:style>
            <a:lnRef idx="1">
              <a:schemeClr val="dk1"/>
            </a:lnRef>
            <a:fillRef idx="0">
              <a:schemeClr val="dk1"/>
            </a:fillRef>
            <a:effectRef idx="0">
              <a:schemeClr val="dk1"/>
            </a:effectRef>
            <a:fontRef idx="minor">
              <a:schemeClr val="tx1"/>
            </a:fontRef>
          </p:style>
        </p:cxnSp>
        <p:cxnSp>
          <p:nvCxnSpPr>
            <p:cNvPr id="22" name="直線コネクタ 21">
              <a:extLst>
                <a:ext uri="{FF2B5EF4-FFF2-40B4-BE49-F238E27FC236}">
                  <a16:creationId xmlns:a16="http://schemas.microsoft.com/office/drawing/2014/main" id="{F774BE0C-D436-144A-9382-27EAFCAEA7D9}"/>
                </a:ext>
              </a:extLst>
            </p:cNvPr>
            <p:cNvCxnSpPr>
              <a:cxnSpLocks/>
              <a:stCxn id="28" idx="6"/>
              <a:endCxn id="27" idx="2"/>
            </p:cNvCxnSpPr>
            <p:nvPr/>
          </p:nvCxnSpPr>
          <p:spPr>
            <a:xfrm flipV="1">
              <a:off x="3209071" y="5899940"/>
              <a:ext cx="1308474" cy="1"/>
            </a:xfrm>
            <a:prstGeom prst="line">
              <a:avLst/>
            </a:prstGeom>
            <a:ln w="28575"/>
          </p:spPr>
          <p:style>
            <a:lnRef idx="1">
              <a:schemeClr val="dk1"/>
            </a:lnRef>
            <a:fillRef idx="0">
              <a:schemeClr val="dk1"/>
            </a:fillRef>
            <a:effectRef idx="0">
              <a:schemeClr val="dk1"/>
            </a:effectRef>
            <a:fontRef idx="minor">
              <a:schemeClr val="tx1"/>
            </a:fontRef>
          </p:style>
        </p:cxnSp>
        <p:cxnSp>
          <p:nvCxnSpPr>
            <p:cNvPr id="23" name="直線コネクタ 22">
              <a:extLst>
                <a:ext uri="{FF2B5EF4-FFF2-40B4-BE49-F238E27FC236}">
                  <a16:creationId xmlns:a16="http://schemas.microsoft.com/office/drawing/2014/main" id="{45C7452E-B522-7649-844F-0AB30135D12B}"/>
                </a:ext>
              </a:extLst>
            </p:cNvPr>
            <p:cNvCxnSpPr>
              <a:cxnSpLocks/>
              <a:stCxn id="27" idx="7"/>
              <a:endCxn id="26" idx="3"/>
            </p:cNvCxnSpPr>
            <p:nvPr/>
          </p:nvCxnSpPr>
          <p:spPr>
            <a:xfrm flipV="1">
              <a:off x="4864762" y="5132945"/>
              <a:ext cx="912815" cy="621053"/>
            </a:xfrm>
            <a:prstGeom prst="line">
              <a:avLst/>
            </a:prstGeom>
            <a:ln w="28575"/>
          </p:spPr>
          <p:style>
            <a:lnRef idx="1">
              <a:schemeClr val="dk1"/>
            </a:lnRef>
            <a:fillRef idx="0">
              <a:schemeClr val="dk1"/>
            </a:fillRef>
            <a:effectRef idx="0">
              <a:schemeClr val="dk1"/>
            </a:effectRef>
            <a:fontRef idx="minor">
              <a:schemeClr val="tx1"/>
            </a:fontRef>
          </p:style>
        </p:cxnSp>
        <p:sp>
          <p:nvSpPr>
            <p:cNvPr id="24" name="円/楕円 23">
              <a:extLst>
                <a:ext uri="{FF2B5EF4-FFF2-40B4-BE49-F238E27FC236}">
                  <a16:creationId xmlns:a16="http://schemas.microsoft.com/office/drawing/2014/main" id="{877911A5-8D73-8E4C-8333-73030527778E}"/>
                </a:ext>
              </a:extLst>
            </p:cNvPr>
            <p:cNvSpPr/>
            <p:nvPr/>
          </p:nvSpPr>
          <p:spPr>
            <a:xfrm>
              <a:off x="2809075" y="4133821"/>
              <a:ext cx="406790" cy="412786"/>
            </a:xfrm>
            <a:prstGeom prst="ellipse">
              <a:avLst/>
            </a:prstGeom>
            <a:ln>
              <a:solidFill>
                <a:schemeClr val="dk1">
                  <a:shade val="95000"/>
                  <a:satMod val="10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1</a:t>
              </a:r>
              <a:endParaRPr kumimoji="1" lang="ja-JP" altLang="en-US">
                <a:solidFill>
                  <a:schemeClr val="tx1"/>
                </a:solidFill>
                <a:latin typeface="Arial" panose="020B0604020202020204" pitchFamily="34" charset="0"/>
                <a:cs typeface="Arial" panose="020B0604020202020204" pitchFamily="34" charset="0"/>
              </a:endParaRPr>
            </a:p>
          </p:txBody>
        </p:sp>
        <p:sp>
          <p:nvSpPr>
            <p:cNvPr id="25" name="円/楕円 24">
              <a:extLst>
                <a:ext uri="{FF2B5EF4-FFF2-40B4-BE49-F238E27FC236}">
                  <a16:creationId xmlns:a16="http://schemas.microsoft.com/office/drawing/2014/main" id="{47BED3E7-F45C-4B4D-BAA6-67A0CC7A909C}"/>
                </a:ext>
              </a:extLst>
            </p:cNvPr>
            <p:cNvSpPr/>
            <p:nvPr/>
          </p:nvSpPr>
          <p:spPr>
            <a:xfrm>
              <a:off x="4579856" y="4108163"/>
              <a:ext cx="406790" cy="412786"/>
            </a:xfrm>
            <a:prstGeom prst="ellipse">
              <a:avLst/>
            </a:prstGeom>
            <a:ln>
              <a:solidFill>
                <a:schemeClr val="dk1">
                  <a:shade val="95000"/>
                  <a:satMod val="10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2</a:t>
              </a:r>
              <a:endParaRPr kumimoji="1" lang="ja-JP" altLang="en-US">
                <a:solidFill>
                  <a:schemeClr val="tx1"/>
                </a:solidFill>
                <a:latin typeface="Arial" panose="020B0604020202020204" pitchFamily="34" charset="0"/>
                <a:cs typeface="Arial" panose="020B0604020202020204" pitchFamily="34" charset="0"/>
              </a:endParaRPr>
            </a:p>
          </p:txBody>
        </p:sp>
        <p:sp>
          <p:nvSpPr>
            <p:cNvPr id="26" name="円/楕円 25">
              <a:extLst>
                <a:ext uri="{FF2B5EF4-FFF2-40B4-BE49-F238E27FC236}">
                  <a16:creationId xmlns:a16="http://schemas.microsoft.com/office/drawing/2014/main" id="{DE3228DB-1450-AC4E-92AF-0DCE7ADCF94E}"/>
                </a:ext>
              </a:extLst>
            </p:cNvPr>
            <p:cNvSpPr/>
            <p:nvPr/>
          </p:nvSpPr>
          <p:spPr>
            <a:xfrm>
              <a:off x="5718004" y="4780610"/>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3</a:t>
              </a:r>
              <a:endParaRPr kumimoji="1" lang="ja-JP" altLang="en-US">
                <a:solidFill>
                  <a:schemeClr val="tx1"/>
                </a:solidFill>
                <a:latin typeface="Arial" panose="020B0604020202020204" pitchFamily="34" charset="0"/>
                <a:cs typeface="Arial" panose="020B0604020202020204" pitchFamily="34" charset="0"/>
              </a:endParaRPr>
            </a:p>
          </p:txBody>
        </p:sp>
        <p:sp>
          <p:nvSpPr>
            <p:cNvPr id="27" name="円/楕円 26">
              <a:extLst>
                <a:ext uri="{FF2B5EF4-FFF2-40B4-BE49-F238E27FC236}">
                  <a16:creationId xmlns:a16="http://schemas.microsoft.com/office/drawing/2014/main" id="{BBEBD7B9-D591-A14D-A4D0-5C50F84AC5BE}"/>
                </a:ext>
              </a:extLst>
            </p:cNvPr>
            <p:cNvSpPr/>
            <p:nvPr/>
          </p:nvSpPr>
          <p:spPr>
            <a:xfrm>
              <a:off x="4517545" y="5693547"/>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4</a:t>
              </a:r>
              <a:endParaRPr kumimoji="1" lang="ja-JP" altLang="en-US">
                <a:solidFill>
                  <a:schemeClr val="tx1"/>
                </a:solidFill>
                <a:latin typeface="Arial" panose="020B0604020202020204" pitchFamily="34" charset="0"/>
                <a:cs typeface="Arial" panose="020B0604020202020204" pitchFamily="34" charset="0"/>
              </a:endParaRPr>
            </a:p>
          </p:txBody>
        </p:sp>
        <p:sp>
          <p:nvSpPr>
            <p:cNvPr id="28" name="円/楕円 27">
              <a:extLst>
                <a:ext uri="{FF2B5EF4-FFF2-40B4-BE49-F238E27FC236}">
                  <a16:creationId xmlns:a16="http://schemas.microsoft.com/office/drawing/2014/main" id="{71FEE9CA-753E-204E-8921-B2913C2CA13D}"/>
                </a:ext>
              </a:extLst>
            </p:cNvPr>
            <p:cNvSpPr/>
            <p:nvPr/>
          </p:nvSpPr>
          <p:spPr>
            <a:xfrm>
              <a:off x="2802281" y="5693548"/>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5</a:t>
              </a:r>
              <a:endParaRPr kumimoji="1" lang="ja-JP" altLang="en-US">
                <a:solidFill>
                  <a:schemeClr val="tx1"/>
                </a:solidFill>
                <a:latin typeface="Arial" panose="020B0604020202020204" pitchFamily="34" charset="0"/>
                <a:cs typeface="Arial" panose="020B0604020202020204" pitchFamily="34" charset="0"/>
              </a:endParaRPr>
            </a:p>
          </p:txBody>
        </p:sp>
      </p:grpSp>
      <p:grpSp>
        <p:nvGrpSpPr>
          <p:cNvPr id="136" name="グループ化 135">
            <a:extLst>
              <a:ext uri="{FF2B5EF4-FFF2-40B4-BE49-F238E27FC236}">
                <a16:creationId xmlns:a16="http://schemas.microsoft.com/office/drawing/2014/main" id="{8E814A31-C0D1-534C-9871-DB30683A612C}"/>
              </a:ext>
            </a:extLst>
          </p:cNvPr>
          <p:cNvGrpSpPr/>
          <p:nvPr/>
        </p:nvGrpSpPr>
        <p:grpSpPr>
          <a:xfrm>
            <a:off x="3710912" y="2766497"/>
            <a:ext cx="2491747" cy="2934768"/>
            <a:chOff x="5432198" y="3406544"/>
            <a:chExt cx="2491747" cy="2934768"/>
          </a:xfrm>
        </p:grpSpPr>
        <p:sp>
          <p:nvSpPr>
            <p:cNvPr id="85" name="円/楕円 84">
              <a:extLst>
                <a:ext uri="{FF2B5EF4-FFF2-40B4-BE49-F238E27FC236}">
                  <a16:creationId xmlns:a16="http://schemas.microsoft.com/office/drawing/2014/main" id="{4EE23B1B-153E-C34D-B2AC-2730BC0FBC15}"/>
                </a:ext>
              </a:extLst>
            </p:cNvPr>
            <p:cNvSpPr/>
            <p:nvPr/>
          </p:nvSpPr>
          <p:spPr>
            <a:xfrm>
              <a:off x="6272619" y="3406544"/>
              <a:ext cx="406790" cy="412786"/>
            </a:xfrm>
            <a:prstGeom prst="ellipse">
              <a:avLst/>
            </a:prstGeom>
            <a:ln>
              <a:solidFill>
                <a:schemeClr val="dk1">
                  <a:shade val="95000"/>
                  <a:satMod val="10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1</a:t>
              </a:r>
              <a:endParaRPr kumimoji="1" lang="ja-JP" altLang="en-US">
                <a:solidFill>
                  <a:schemeClr val="tx1"/>
                </a:solidFill>
                <a:latin typeface="Arial" panose="020B0604020202020204" pitchFamily="34" charset="0"/>
                <a:cs typeface="Arial" panose="020B0604020202020204" pitchFamily="34" charset="0"/>
              </a:endParaRPr>
            </a:p>
          </p:txBody>
        </p:sp>
        <p:cxnSp>
          <p:nvCxnSpPr>
            <p:cNvPr id="88" name="直線コネクタ 87">
              <a:extLst>
                <a:ext uri="{FF2B5EF4-FFF2-40B4-BE49-F238E27FC236}">
                  <a16:creationId xmlns:a16="http://schemas.microsoft.com/office/drawing/2014/main" id="{5F4326B7-50F8-A747-A751-7CC5F5930510}"/>
                </a:ext>
              </a:extLst>
            </p:cNvPr>
            <p:cNvCxnSpPr>
              <a:cxnSpLocks/>
              <a:stCxn id="85" idx="4"/>
              <a:endCxn id="87" idx="0"/>
            </p:cNvCxnSpPr>
            <p:nvPr/>
          </p:nvCxnSpPr>
          <p:spPr>
            <a:xfrm>
              <a:off x="6476014" y="3819330"/>
              <a:ext cx="0" cy="326677"/>
            </a:xfrm>
            <a:prstGeom prst="line">
              <a:avLst/>
            </a:prstGeom>
            <a:ln w="34925">
              <a:headEnd type="triangle"/>
            </a:ln>
          </p:spPr>
          <p:style>
            <a:lnRef idx="1">
              <a:schemeClr val="dk1"/>
            </a:lnRef>
            <a:fillRef idx="0">
              <a:schemeClr val="dk1"/>
            </a:fillRef>
            <a:effectRef idx="0">
              <a:schemeClr val="dk1"/>
            </a:effectRef>
            <a:fontRef idx="minor">
              <a:schemeClr val="tx1"/>
            </a:fontRef>
          </p:style>
        </p:cxnSp>
        <p:sp>
          <p:nvSpPr>
            <p:cNvPr id="94" name="円/楕円 93">
              <a:extLst>
                <a:ext uri="{FF2B5EF4-FFF2-40B4-BE49-F238E27FC236}">
                  <a16:creationId xmlns:a16="http://schemas.microsoft.com/office/drawing/2014/main" id="{94B3A99A-C972-CE4C-8A58-052874BF956E}"/>
                </a:ext>
              </a:extLst>
            </p:cNvPr>
            <p:cNvSpPr/>
            <p:nvPr/>
          </p:nvSpPr>
          <p:spPr>
            <a:xfrm>
              <a:off x="5970307" y="4599193"/>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2</a:t>
              </a:r>
              <a:endParaRPr kumimoji="1" lang="ja-JP" altLang="en-US">
                <a:solidFill>
                  <a:schemeClr val="tx1"/>
                </a:solidFill>
                <a:latin typeface="Arial" panose="020B0604020202020204" pitchFamily="34" charset="0"/>
                <a:cs typeface="Arial" panose="020B0604020202020204" pitchFamily="34" charset="0"/>
              </a:endParaRPr>
            </a:p>
          </p:txBody>
        </p:sp>
        <p:sp>
          <p:nvSpPr>
            <p:cNvPr id="95" name="円/楕円 94">
              <a:extLst>
                <a:ext uri="{FF2B5EF4-FFF2-40B4-BE49-F238E27FC236}">
                  <a16:creationId xmlns:a16="http://schemas.microsoft.com/office/drawing/2014/main" id="{4D08C6EA-FDC2-5342-B7C5-F688F15B7B36}"/>
                </a:ext>
              </a:extLst>
            </p:cNvPr>
            <p:cNvSpPr/>
            <p:nvPr/>
          </p:nvSpPr>
          <p:spPr>
            <a:xfrm>
              <a:off x="6559667" y="4612061"/>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5</a:t>
              </a:r>
              <a:endParaRPr kumimoji="1" lang="ja-JP" altLang="en-US">
                <a:solidFill>
                  <a:schemeClr val="tx1"/>
                </a:solidFill>
                <a:latin typeface="Arial" panose="020B0604020202020204" pitchFamily="34" charset="0"/>
                <a:cs typeface="Arial" panose="020B0604020202020204" pitchFamily="34" charset="0"/>
              </a:endParaRPr>
            </a:p>
          </p:txBody>
        </p:sp>
        <p:cxnSp>
          <p:nvCxnSpPr>
            <p:cNvPr id="98" name="直線コネクタ 97">
              <a:extLst>
                <a:ext uri="{FF2B5EF4-FFF2-40B4-BE49-F238E27FC236}">
                  <a16:creationId xmlns:a16="http://schemas.microsoft.com/office/drawing/2014/main" id="{7F245889-695B-8642-9628-F256AED6F7C5}"/>
                </a:ext>
              </a:extLst>
            </p:cNvPr>
            <p:cNvCxnSpPr>
              <a:cxnSpLocks/>
              <a:stCxn id="87" idx="2"/>
              <a:endCxn id="94" idx="0"/>
            </p:cNvCxnSpPr>
            <p:nvPr/>
          </p:nvCxnSpPr>
          <p:spPr>
            <a:xfrm flipH="1">
              <a:off x="6173702" y="4239407"/>
              <a:ext cx="302312" cy="359786"/>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101" name="直線コネクタ 100">
              <a:extLst>
                <a:ext uri="{FF2B5EF4-FFF2-40B4-BE49-F238E27FC236}">
                  <a16:creationId xmlns:a16="http://schemas.microsoft.com/office/drawing/2014/main" id="{C04A223D-91E7-344C-9116-6DCAFF4D7606}"/>
                </a:ext>
              </a:extLst>
            </p:cNvPr>
            <p:cNvCxnSpPr>
              <a:cxnSpLocks/>
              <a:stCxn id="87" idx="2"/>
              <a:endCxn id="95" idx="0"/>
            </p:cNvCxnSpPr>
            <p:nvPr/>
          </p:nvCxnSpPr>
          <p:spPr>
            <a:xfrm>
              <a:off x="6476014" y="4239407"/>
              <a:ext cx="287048" cy="372654"/>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106" name="直線コネクタ 105">
              <a:extLst>
                <a:ext uri="{FF2B5EF4-FFF2-40B4-BE49-F238E27FC236}">
                  <a16:creationId xmlns:a16="http://schemas.microsoft.com/office/drawing/2014/main" id="{B36D1F7F-5FF6-5744-B709-781B2BA770A3}"/>
                </a:ext>
              </a:extLst>
            </p:cNvPr>
            <p:cNvCxnSpPr>
              <a:cxnSpLocks/>
              <a:stCxn id="94" idx="4"/>
              <a:endCxn id="96" idx="0"/>
            </p:cNvCxnSpPr>
            <p:nvPr/>
          </p:nvCxnSpPr>
          <p:spPr>
            <a:xfrm>
              <a:off x="6173702" y="5011979"/>
              <a:ext cx="1" cy="320146"/>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110" name="直線コネクタ 109">
              <a:extLst>
                <a:ext uri="{FF2B5EF4-FFF2-40B4-BE49-F238E27FC236}">
                  <a16:creationId xmlns:a16="http://schemas.microsoft.com/office/drawing/2014/main" id="{AEAF746E-17C5-014B-9B3E-5EFD12E2FA35}"/>
                </a:ext>
              </a:extLst>
            </p:cNvPr>
            <p:cNvCxnSpPr>
              <a:cxnSpLocks/>
              <a:stCxn id="95" idx="4"/>
              <a:endCxn id="97" idx="0"/>
            </p:cNvCxnSpPr>
            <p:nvPr/>
          </p:nvCxnSpPr>
          <p:spPr>
            <a:xfrm>
              <a:off x="6763062" y="5024847"/>
              <a:ext cx="1" cy="307278"/>
            </a:xfrm>
            <a:prstGeom prst="line">
              <a:avLst/>
            </a:prstGeom>
            <a:ln w="34925">
              <a:headEnd type="triangle"/>
            </a:ln>
          </p:spPr>
          <p:style>
            <a:lnRef idx="1">
              <a:schemeClr val="dk1"/>
            </a:lnRef>
            <a:fillRef idx="0">
              <a:schemeClr val="dk1"/>
            </a:fillRef>
            <a:effectRef idx="0">
              <a:schemeClr val="dk1"/>
            </a:effectRef>
            <a:fontRef idx="minor">
              <a:schemeClr val="tx1"/>
            </a:fontRef>
          </p:style>
        </p:cxnSp>
        <p:sp>
          <p:nvSpPr>
            <p:cNvPr id="115" name="円/楕円 114">
              <a:extLst>
                <a:ext uri="{FF2B5EF4-FFF2-40B4-BE49-F238E27FC236}">
                  <a16:creationId xmlns:a16="http://schemas.microsoft.com/office/drawing/2014/main" id="{9FA12EFA-5A7F-D843-B8BD-3442A498E3F3}"/>
                </a:ext>
              </a:extLst>
            </p:cNvPr>
            <p:cNvSpPr/>
            <p:nvPr/>
          </p:nvSpPr>
          <p:spPr>
            <a:xfrm>
              <a:off x="5432198" y="5919733"/>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1</a:t>
              </a:r>
              <a:endParaRPr kumimoji="1" lang="ja-JP" altLang="en-US">
                <a:solidFill>
                  <a:schemeClr val="tx1"/>
                </a:solidFill>
                <a:latin typeface="Arial" panose="020B0604020202020204" pitchFamily="34" charset="0"/>
                <a:cs typeface="Arial" panose="020B0604020202020204" pitchFamily="34" charset="0"/>
              </a:endParaRPr>
            </a:p>
          </p:txBody>
        </p:sp>
        <p:sp>
          <p:nvSpPr>
            <p:cNvPr id="116" name="円/楕円 115">
              <a:extLst>
                <a:ext uri="{FF2B5EF4-FFF2-40B4-BE49-F238E27FC236}">
                  <a16:creationId xmlns:a16="http://schemas.microsoft.com/office/drawing/2014/main" id="{CA6AFDE5-597D-C34A-AF7D-49C6EE2301D4}"/>
                </a:ext>
              </a:extLst>
            </p:cNvPr>
            <p:cNvSpPr/>
            <p:nvPr/>
          </p:nvSpPr>
          <p:spPr>
            <a:xfrm>
              <a:off x="5970307" y="5919733"/>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5</a:t>
              </a:r>
              <a:endParaRPr kumimoji="1" lang="ja-JP" altLang="en-US">
                <a:solidFill>
                  <a:schemeClr val="tx1"/>
                </a:solidFill>
                <a:latin typeface="Arial" panose="020B0604020202020204" pitchFamily="34" charset="0"/>
                <a:cs typeface="Arial" panose="020B0604020202020204" pitchFamily="34" charset="0"/>
              </a:endParaRPr>
            </a:p>
          </p:txBody>
        </p:sp>
        <p:sp>
          <p:nvSpPr>
            <p:cNvPr id="118" name="円/楕円 117">
              <a:extLst>
                <a:ext uri="{FF2B5EF4-FFF2-40B4-BE49-F238E27FC236}">
                  <a16:creationId xmlns:a16="http://schemas.microsoft.com/office/drawing/2014/main" id="{1AEB3AB1-3CAD-5546-925D-F1F4B9CCFA75}"/>
                </a:ext>
              </a:extLst>
            </p:cNvPr>
            <p:cNvSpPr/>
            <p:nvPr/>
          </p:nvSpPr>
          <p:spPr>
            <a:xfrm>
              <a:off x="6475673" y="5919733"/>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1</a:t>
              </a:r>
              <a:endParaRPr kumimoji="1" lang="ja-JP" altLang="en-US">
                <a:solidFill>
                  <a:schemeClr val="tx1"/>
                </a:solidFill>
                <a:latin typeface="Arial" panose="020B0604020202020204" pitchFamily="34" charset="0"/>
                <a:cs typeface="Arial" panose="020B0604020202020204" pitchFamily="34" charset="0"/>
              </a:endParaRPr>
            </a:p>
          </p:txBody>
        </p:sp>
        <p:sp>
          <p:nvSpPr>
            <p:cNvPr id="119" name="円/楕円 118">
              <a:extLst>
                <a:ext uri="{FF2B5EF4-FFF2-40B4-BE49-F238E27FC236}">
                  <a16:creationId xmlns:a16="http://schemas.microsoft.com/office/drawing/2014/main" id="{E7C9C11C-6953-E644-A6D8-9F3EA89E10F1}"/>
                </a:ext>
              </a:extLst>
            </p:cNvPr>
            <p:cNvSpPr/>
            <p:nvPr/>
          </p:nvSpPr>
          <p:spPr>
            <a:xfrm>
              <a:off x="6996414" y="5928526"/>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2</a:t>
              </a:r>
              <a:endParaRPr kumimoji="1" lang="ja-JP" altLang="en-US">
                <a:solidFill>
                  <a:schemeClr val="tx1"/>
                </a:solidFill>
                <a:latin typeface="Arial" panose="020B0604020202020204" pitchFamily="34" charset="0"/>
                <a:cs typeface="Arial" panose="020B0604020202020204" pitchFamily="34" charset="0"/>
              </a:endParaRPr>
            </a:p>
          </p:txBody>
        </p:sp>
        <p:sp>
          <p:nvSpPr>
            <p:cNvPr id="120" name="円/楕円 119">
              <a:extLst>
                <a:ext uri="{FF2B5EF4-FFF2-40B4-BE49-F238E27FC236}">
                  <a16:creationId xmlns:a16="http://schemas.microsoft.com/office/drawing/2014/main" id="{58BEA187-4197-3E45-9063-D040CFA28757}"/>
                </a:ext>
              </a:extLst>
            </p:cNvPr>
            <p:cNvSpPr/>
            <p:nvPr/>
          </p:nvSpPr>
          <p:spPr>
            <a:xfrm>
              <a:off x="7517155" y="5928526"/>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4</a:t>
              </a:r>
              <a:endParaRPr kumimoji="1" lang="ja-JP" altLang="en-US">
                <a:solidFill>
                  <a:schemeClr val="tx1"/>
                </a:solidFill>
                <a:latin typeface="Arial" panose="020B0604020202020204" pitchFamily="34" charset="0"/>
                <a:cs typeface="Arial" panose="020B0604020202020204" pitchFamily="34" charset="0"/>
              </a:endParaRPr>
            </a:p>
          </p:txBody>
        </p:sp>
        <p:cxnSp>
          <p:nvCxnSpPr>
            <p:cNvPr id="121" name="直線コネクタ 120">
              <a:extLst>
                <a:ext uri="{FF2B5EF4-FFF2-40B4-BE49-F238E27FC236}">
                  <a16:creationId xmlns:a16="http://schemas.microsoft.com/office/drawing/2014/main" id="{26099BCC-6856-6543-BD02-F34F0B64767B}"/>
                </a:ext>
              </a:extLst>
            </p:cNvPr>
            <p:cNvCxnSpPr>
              <a:cxnSpLocks/>
              <a:stCxn id="96" idx="2"/>
              <a:endCxn id="115" idx="0"/>
            </p:cNvCxnSpPr>
            <p:nvPr/>
          </p:nvCxnSpPr>
          <p:spPr>
            <a:xfrm flipH="1">
              <a:off x="5635593" y="5425525"/>
              <a:ext cx="538110" cy="494208"/>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124" name="直線コネクタ 123">
              <a:extLst>
                <a:ext uri="{FF2B5EF4-FFF2-40B4-BE49-F238E27FC236}">
                  <a16:creationId xmlns:a16="http://schemas.microsoft.com/office/drawing/2014/main" id="{420D30CD-F8AD-154C-A36A-E6D72DF98F04}"/>
                </a:ext>
              </a:extLst>
            </p:cNvPr>
            <p:cNvCxnSpPr>
              <a:cxnSpLocks/>
              <a:stCxn id="96" idx="2"/>
              <a:endCxn id="116" idx="0"/>
            </p:cNvCxnSpPr>
            <p:nvPr/>
          </p:nvCxnSpPr>
          <p:spPr>
            <a:xfrm flipH="1">
              <a:off x="6173702" y="5425525"/>
              <a:ext cx="1" cy="494208"/>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127" name="直線コネクタ 126">
              <a:extLst>
                <a:ext uri="{FF2B5EF4-FFF2-40B4-BE49-F238E27FC236}">
                  <a16:creationId xmlns:a16="http://schemas.microsoft.com/office/drawing/2014/main" id="{156B7D60-4CA0-2D45-BCBE-DA7C54674ACE}"/>
                </a:ext>
              </a:extLst>
            </p:cNvPr>
            <p:cNvCxnSpPr>
              <a:cxnSpLocks/>
              <a:stCxn id="97" idx="2"/>
              <a:endCxn id="118" idx="0"/>
            </p:cNvCxnSpPr>
            <p:nvPr/>
          </p:nvCxnSpPr>
          <p:spPr>
            <a:xfrm flipH="1">
              <a:off x="6679068" y="5425525"/>
              <a:ext cx="83995" cy="494208"/>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130" name="直線コネクタ 129">
              <a:extLst>
                <a:ext uri="{FF2B5EF4-FFF2-40B4-BE49-F238E27FC236}">
                  <a16:creationId xmlns:a16="http://schemas.microsoft.com/office/drawing/2014/main" id="{BB5A4FC7-DEA8-CD4C-A5F7-FF04FDEC7644}"/>
                </a:ext>
              </a:extLst>
            </p:cNvPr>
            <p:cNvCxnSpPr>
              <a:cxnSpLocks/>
              <a:stCxn id="97" idx="2"/>
              <a:endCxn id="119" idx="0"/>
            </p:cNvCxnSpPr>
            <p:nvPr/>
          </p:nvCxnSpPr>
          <p:spPr>
            <a:xfrm>
              <a:off x="6763063" y="5425525"/>
              <a:ext cx="436746" cy="503001"/>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133" name="直線コネクタ 132">
              <a:extLst>
                <a:ext uri="{FF2B5EF4-FFF2-40B4-BE49-F238E27FC236}">
                  <a16:creationId xmlns:a16="http://schemas.microsoft.com/office/drawing/2014/main" id="{8BD5C9EF-66FC-C449-9921-EFA2A9224416}"/>
                </a:ext>
              </a:extLst>
            </p:cNvPr>
            <p:cNvCxnSpPr>
              <a:cxnSpLocks/>
              <a:stCxn id="97" idx="2"/>
              <a:endCxn id="120" idx="0"/>
            </p:cNvCxnSpPr>
            <p:nvPr/>
          </p:nvCxnSpPr>
          <p:spPr>
            <a:xfrm>
              <a:off x="6763063" y="5425525"/>
              <a:ext cx="957487" cy="503001"/>
            </a:xfrm>
            <a:prstGeom prst="line">
              <a:avLst/>
            </a:prstGeom>
            <a:ln w="34925">
              <a:headEnd type="triangle"/>
            </a:ln>
          </p:spPr>
          <p:style>
            <a:lnRef idx="1">
              <a:schemeClr val="dk1"/>
            </a:lnRef>
            <a:fillRef idx="0">
              <a:schemeClr val="dk1"/>
            </a:fillRef>
            <a:effectRef idx="0">
              <a:schemeClr val="dk1"/>
            </a:effectRef>
            <a:fontRef idx="minor">
              <a:schemeClr val="tx1"/>
            </a:fontRef>
          </p:style>
        </p:cxnSp>
        <p:sp>
          <p:nvSpPr>
            <p:cNvPr id="87" name="正方形/長方形 86">
              <a:extLst>
                <a:ext uri="{FF2B5EF4-FFF2-40B4-BE49-F238E27FC236}">
                  <a16:creationId xmlns:a16="http://schemas.microsoft.com/office/drawing/2014/main" id="{7F2D9C52-4ECA-A141-A25B-3DF4A471F54E}"/>
                </a:ext>
              </a:extLst>
            </p:cNvPr>
            <p:cNvSpPr/>
            <p:nvPr/>
          </p:nvSpPr>
          <p:spPr>
            <a:xfrm>
              <a:off x="6272618" y="4146007"/>
              <a:ext cx="406791" cy="93400"/>
            </a:xfrm>
            <a:prstGeom prst="rect">
              <a:avLst/>
            </a:prstGeom>
            <a:solidFill>
              <a:srgbClr val="008000"/>
            </a:solidFill>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sp>
          <p:nvSpPr>
            <p:cNvPr id="96" name="正方形/長方形 95">
              <a:extLst>
                <a:ext uri="{FF2B5EF4-FFF2-40B4-BE49-F238E27FC236}">
                  <a16:creationId xmlns:a16="http://schemas.microsoft.com/office/drawing/2014/main" id="{2BAB5E31-790F-0D45-9638-2DBDFD6B0A23}"/>
                </a:ext>
              </a:extLst>
            </p:cNvPr>
            <p:cNvSpPr/>
            <p:nvPr/>
          </p:nvSpPr>
          <p:spPr>
            <a:xfrm>
              <a:off x="5970307" y="5332125"/>
              <a:ext cx="406791" cy="93400"/>
            </a:xfrm>
            <a:prstGeom prst="rect">
              <a:avLst/>
            </a:prstGeom>
            <a:solidFill>
              <a:srgbClr val="008000"/>
            </a:solidFill>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sp>
          <p:nvSpPr>
            <p:cNvPr id="97" name="正方形/長方形 96">
              <a:extLst>
                <a:ext uri="{FF2B5EF4-FFF2-40B4-BE49-F238E27FC236}">
                  <a16:creationId xmlns:a16="http://schemas.microsoft.com/office/drawing/2014/main" id="{D2F69356-96AC-4345-98D4-BD8ECDB6D05E}"/>
                </a:ext>
              </a:extLst>
            </p:cNvPr>
            <p:cNvSpPr/>
            <p:nvPr/>
          </p:nvSpPr>
          <p:spPr>
            <a:xfrm>
              <a:off x="6559667" y="5332125"/>
              <a:ext cx="406791" cy="93400"/>
            </a:xfrm>
            <a:prstGeom prst="rect">
              <a:avLst/>
            </a:prstGeom>
            <a:solidFill>
              <a:srgbClr val="008000"/>
            </a:solidFill>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grpSp>
      <p:grpSp>
        <p:nvGrpSpPr>
          <p:cNvPr id="40" name="グループ化 39">
            <a:extLst>
              <a:ext uri="{FF2B5EF4-FFF2-40B4-BE49-F238E27FC236}">
                <a16:creationId xmlns:a16="http://schemas.microsoft.com/office/drawing/2014/main" id="{A207D75E-E02F-C340-B719-41D48B7A7B84}"/>
              </a:ext>
            </a:extLst>
          </p:cNvPr>
          <p:cNvGrpSpPr/>
          <p:nvPr/>
        </p:nvGrpSpPr>
        <p:grpSpPr>
          <a:xfrm>
            <a:off x="6404059" y="2766497"/>
            <a:ext cx="2491747" cy="2934768"/>
            <a:chOff x="5432198" y="3406544"/>
            <a:chExt cx="2491747" cy="2934768"/>
          </a:xfrm>
        </p:grpSpPr>
        <p:sp>
          <p:nvSpPr>
            <p:cNvPr id="41" name="円/楕円 40">
              <a:extLst>
                <a:ext uri="{FF2B5EF4-FFF2-40B4-BE49-F238E27FC236}">
                  <a16:creationId xmlns:a16="http://schemas.microsoft.com/office/drawing/2014/main" id="{ECFD12EC-81D0-2042-AA08-66041CCADD26}"/>
                </a:ext>
              </a:extLst>
            </p:cNvPr>
            <p:cNvSpPr/>
            <p:nvPr/>
          </p:nvSpPr>
          <p:spPr>
            <a:xfrm>
              <a:off x="6272619" y="3406544"/>
              <a:ext cx="406790" cy="412786"/>
            </a:xfrm>
            <a:prstGeom prst="ellipse">
              <a:avLst/>
            </a:prstGeom>
            <a:ln>
              <a:solidFill>
                <a:schemeClr val="dk1">
                  <a:shade val="95000"/>
                  <a:satMod val="10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2</a:t>
              </a:r>
              <a:endParaRPr kumimoji="1" lang="ja-JP" altLang="en-US">
                <a:solidFill>
                  <a:schemeClr val="tx1"/>
                </a:solidFill>
                <a:latin typeface="Arial" panose="020B0604020202020204" pitchFamily="34" charset="0"/>
                <a:cs typeface="Arial" panose="020B0604020202020204" pitchFamily="34" charset="0"/>
              </a:endParaRPr>
            </a:p>
          </p:txBody>
        </p:sp>
        <p:cxnSp>
          <p:nvCxnSpPr>
            <p:cNvPr id="43" name="直線コネクタ 42">
              <a:extLst>
                <a:ext uri="{FF2B5EF4-FFF2-40B4-BE49-F238E27FC236}">
                  <a16:creationId xmlns:a16="http://schemas.microsoft.com/office/drawing/2014/main" id="{22EAB636-DCB7-6047-BAE1-D4FBA0B37BFA}"/>
                </a:ext>
              </a:extLst>
            </p:cNvPr>
            <p:cNvCxnSpPr>
              <a:cxnSpLocks/>
              <a:stCxn id="41" idx="4"/>
              <a:endCxn id="42" idx="0"/>
            </p:cNvCxnSpPr>
            <p:nvPr/>
          </p:nvCxnSpPr>
          <p:spPr>
            <a:xfrm>
              <a:off x="6476014" y="3819330"/>
              <a:ext cx="0" cy="326677"/>
            </a:xfrm>
            <a:prstGeom prst="line">
              <a:avLst/>
            </a:prstGeom>
            <a:ln w="34925">
              <a:headEnd type="triangle"/>
            </a:ln>
          </p:spPr>
          <p:style>
            <a:lnRef idx="1">
              <a:schemeClr val="dk1"/>
            </a:lnRef>
            <a:fillRef idx="0">
              <a:schemeClr val="dk1"/>
            </a:fillRef>
            <a:effectRef idx="0">
              <a:schemeClr val="dk1"/>
            </a:effectRef>
            <a:fontRef idx="minor">
              <a:schemeClr val="tx1"/>
            </a:fontRef>
          </p:style>
        </p:cxnSp>
        <p:sp>
          <p:nvSpPr>
            <p:cNvPr id="44" name="円/楕円 43">
              <a:extLst>
                <a:ext uri="{FF2B5EF4-FFF2-40B4-BE49-F238E27FC236}">
                  <a16:creationId xmlns:a16="http://schemas.microsoft.com/office/drawing/2014/main" id="{6FBF51D6-75FA-4545-BB5E-1EE4FD9A5055}"/>
                </a:ext>
              </a:extLst>
            </p:cNvPr>
            <p:cNvSpPr/>
            <p:nvPr/>
          </p:nvSpPr>
          <p:spPr>
            <a:xfrm>
              <a:off x="5970307" y="4599193"/>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1</a:t>
              </a:r>
              <a:endParaRPr kumimoji="1" lang="ja-JP" altLang="en-US">
                <a:solidFill>
                  <a:schemeClr val="tx1"/>
                </a:solidFill>
                <a:latin typeface="Arial" panose="020B0604020202020204" pitchFamily="34" charset="0"/>
                <a:cs typeface="Arial" panose="020B0604020202020204" pitchFamily="34" charset="0"/>
              </a:endParaRPr>
            </a:p>
          </p:txBody>
        </p:sp>
        <p:sp>
          <p:nvSpPr>
            <p:cNvPr id="45" name="円/楕円 44">
              <a:extLst>
                <a:ext uri="{FF2B5EF4-FFF2-40B4-BE49-F238E27FC236}">
                  <a16:creationId xmlns:a16="http://schemas.microsoft.com/office/drawing/2014/main" id="{87C138C1-0AE1-DB48-B4F1-450B683460FC}"/>
                </a:ext>
              </a:extLst>
            </p:cNvPr>
            <p:cNvSpPr/>
            <p:nvPr/>
          </p:nvSpPr>
          <p:spPr>
            <a:xfrm>
              <a:off x="6559667" y="4612061"/>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5</a:t>
              </a:r>
              <a:endParaRPr kumimoji="1" lang="ja-JP" altLang="en-US">
                <a:solidFill>
                  <a:schemeClr val="tx1"/>
                </a:solidFill>
                <a:latin typeface="Arial" panose="020B0604020202020204" pitchFamily="34" charset="0"/>
                <a:cs typeface="Arial" panose="020B0604020202020204" pitchFamily="34" charset="0"/>
              </a:endParaRPr>
            </a:p>
          </p:txBody>
        </p:sp>
        <p:cxnSp>
          <p:nvCxnSpPr>
            <p:cNvPr id="48" name="直線コネクタ 47">
              <a:extLst>
                <a:ext uri="{FF2B5EF4-FFF2-40B4-BE49-F238E27FC236}">
                  <a16:creationId xmlns:a16="http://schemas.microsoft.com/office/drawing/2014/main" id="{47E37D1E-1EBF-EC41-9578-E74D20C9ED85}"/>
                </a:ext>
              </a:extLst>
            </p:cNvPr>
            <p:cNvCxnSpPr>
              <a:cxnSpLocks/>
              <a:stCxn id="42" idx="2"/>
              <a:endCxn id="44" idx="0"/>
            </p:cNvCxnSpPr>
            <p:nvPr/>
          </p:nvCxnSpPr>
          <p:spPr>
            <a:xfrm flipH="1">
              <a:off x="6173702" y="4239407"/>
              <a:ext cx="302312" cy="359786"/>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49" name="直線コネクタ 48">
              <a:extLst>
                <a:ext uri="{FF2B5EF4-FFF2-40B4-BE49-F238E27FC236}">
                  <a16:creationId xmlns:a16="http://schemas.microsoft.com/office/drawing/2014/main" id="{10C7C35A-59B7-634F-B2AA-0FA40CC13373}"/>
                </a:ext>
              </a:extLst>
            </p:cNvPr>
            <p:cNvCxnSpPr>
              <a:cxnSpLocks/>
              <a:stCxn id="42" idx="2"/>
              <a:endCxn id="45" idx="0"/>
            </p:cNvCxnSpPr>
            <p:nvPr/>
          </p:nvCxnSpPr>
          <p:spPr>
            <a:xfrm>
              <a:off x="6476014" y="4239407"/>
              <a:ext cx="287048" cy="372654"/>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50" name="直線コネクタ 49">
              <a:extLst>
                <a:ext uri="{FF2B5EF4-FFF2-40B4-BE49-F238E27FC236}">
                  <a16:creationId xmlns:a16="http://schemas.microsoft.com/office/drawing/2014/main" id="{EF99E057-AF4F-AA4E-8CD3-D8FB53ADB5F0}"/>
                </a:ext>
              </a:extLst>
            </p:cNvPr>
            <p:cNvCxnSpPr>
              <a:cxnSpLocks/>
              <a:stCxn id="44" idx="4"/>
              <a:endCxn id="46" idx="0"/>
            </p:cNvCxnSpPr>
            <p:nvPr/>
          </p:nvCxnSpPr>
          <p:spPr>
            <a:xfrm>
              <a:off x="6173702" y="5011979"/>
              <a:ext cx="1" cy="320146"/>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51" name="直線コネクタ 50">
              <a:extLst>
                <a:ext uri="{FF2B5EF4-FFF2-40B4-BE49-F238E27FC236}">
                  <a16:creationId xmlns:a16="http://schemas.microsoft.com/office/drawing/2014/main" id="{2F252AED-8E9A-1C4A-9855-EB50D95B78A9}"/>
                </a:ext>
              </a:extLst>
            </p:cNvPr>
            <p:cNvCxnSpPr>
              <a:cxnSpLocks/>
              <a:stCxn id="45" idx="4"/>
              <a:endCxn id="47" idx="0"/>
            </p:cNvCxnSpPr>
            <p:nvPr/>
          </p:nvCxnSpPr>
          <p:spPr>
            <a:xfrm>
              <a:off x="6763062" y="5024847"/>
              <a:ext cx="1" cy="307278"/>
            </a:xfrm>
            <a:prstGeom prst="line">
              <a:avLst/>
            </a:prstGeom>
            <a:ln w="34925">
              <a:headEnd type="triangle"/>
            </a:ln>
          </p:spPr>
          <p:style>
            <a:lnRef idx="1">
              <a:schemeClr val="dk1"/>
            </a:lnRef>
            <a:fillRef idx="0">
              <a:schemeClr val="dk1"/>
            </a:fillRef>
            <a:effectRef idx="0">
              <a:schemeClr val="dk1"/>
            </a:effectRef>
            <a:fontRef idx="minor">
              <a:schemeClr val="tx1"/>
            </a:fontRef>
          </p:style>
        </p:cxnSp>
        <p:sp>
          <p:nvSpPr>
            <p:cNvPr id="52" name="円/楕円 51">
              <a:extLst>
                <a:ext uri="{FF2B5EF4-FFF2-40B4-BE49-F238E27FC236}">
                  <a16:creationId xmlns:a16="http://schemas.microsoft.com/office/drawing/2014/main" id="{C74FFD79-ED73-0B4A-8177-D2437D52D168}"/>
                </a:ext>
              </a:extLst>
            </p:cNvPr>
            <p:cNvSpPr/>
            <p:nvPr/>
          </p:nvSpPr>
          <p:spPr>
            <a:xfrm>
              <a:off x="5432198" y="5919733"/>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2</a:t>
              </a:r>
              <a:endParaRPr kumimoji="1" lang="ja-JP" altLang="en-US">
                <a:solidFill>
                  <a:schemeClr val="tx1"/>
                </a:solidFill>
                <a:latin typeface="Arial" panose="020B0604020202020204" pitchFamily="34" charset="0"/>
                <a:cs typeface="Arial" panose="020B0604020202020204" pitchFamily="34" charset="0"/>
              </a:endParaRPr>
            </a:p>
          </p:txBody>
        </p:sp>
        <p:sp>
          <p:nvSpPr>
            <p:cNvPr id="53" name="円/楕円 52">
              <a:extLst>
                <a:ext uri="{FF2B5EF4-FFF2-40B4-BE49-F238E27FC236}">
                  <a16:creationId xmlns:a16="http://schemas.microsoft.com/office/drawing/2014/main" id="{0B3C2A18-8569-1B45-A15B-EA6C01F36EDA}"/>
                </a:ext>
              </a:extLst>
            </p:cNvPr>
            <p:cNvSpPr/>
            <p:nvPr/>
          </p:nvSpPr>
          <p:spPr>
            <a:xfrm>
              <a:off x="5970307" y="5919733"/>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5</a:t>
              </a:r>
              <a:endParaRPr kumimoji="1" lang="ja-JP" altLang="en-US">
                <a:solidFill>
                  <a:schemeClr val="tx1"/>
                </a:solidFill>
                <a:latin typeface="Arial" panose="020B0604020202020204" pitchFamily="34" charset="0"/>
                <a:cs typeface="Arial" panose="020B0604020202020204" pitchFamily="34" charset="0"/>
              </a:endParaRPr>
            </a:p>
          </p:txBody>
        </p:sp>
        <p:sp>
          <p:nvSpPr>
            <p:cNvPr id="54" name="円/楕円 53">
              <a:extLst>
                <a:ext uri="{FF2B5EF4-FFF2-40B4-BE49-F238E27FC236}">
                  <a16:creationId xmlns:a16="http://schemas.microsoft.com/office/drawing/2014/main" id="{DAD4A209-592E-F342-A845-3AFEED344DCC}"/>
                </a:ext>
              </a:extLst>
            </p:cNvPr>
            <p:cNvSpPr/>
            <p:nvPr/>
          </p:nvSpPr>
          <p:spPr>
            <a:xfrm>
              <a:off x="6475673" y="5919733"/>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1</a:t>
              </a:r>
              <a:endParaRPr kumimoji="1" lang="ja-JP" altLang="en-US">
                <a:solidFill>
                  <a:schemeClr val="tx1"/>
                </a:solidFill>
                <a:latin typeface="Arial" panose="020B0604020202020204" pitchFamily="34" charset="0"/>
                <a:cs typeface="Arial" panose="020B0604020202020204" pitchFamily="34" charset="0"/>
              </a:endParaRPr>
            </a:p>
          </p:txBody>
        </p:sp>
        <p:sp>
          <p:nvSpPr>
            <p:cNvPr id="55" name="円/楕円 54">
              <a:extLst>
                <a:ext uri="{FF2B5EF4-FFF2-40B4-BE49-F238E27FC236}">
                  <a16:creationId xmlns:a16="http://schemas.microsoft.com/office/drawing/2014/main" id="{7D685FB5-D1D1-3F42-84B2-9BF42F5ACE7D}"/>
                </a:ext>
              </a:extLst>
            </p:cNvPr>
            <p:cNvSpPr/>
            <p:nvPr/>
          </p:nvSpPr>
          <p:spPr>
            <a:xfrm>
              <a:off x="6996414" y="5928526"/>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2</a:t>
              </a:r>
              <a:endParaRPr kumimoji="1" lang="ja-JP" altLang="en-US">
                <a:solidFill>
                  <a:schemeClr val="tx1"/>
                </a:solidFill>
                <a:latin typeface="Arial" panose="020B0604020202020204" pitchFamily="34" charset="0"/>
                <a:cs typeface="Arial" panose="020B0604020202020204" pitchFamily="34" charset="0"/>
              </a:endParaRPr>
            </a:p>
          </p:txBody>
        </p:sp>
        <p:sp>
          <p:nvSpPr>
            <p:cNvPr id="56" name="円/楕円 55">
              <a:extLst>
                <a:ext uri="{FF2B5EF4-FFF2-40B4-BE49-F238E27FC236}">
                  <a16:creationId xmlns:a16="http://schemas.microsoft.com/office/drawing/2014/main" id="{0F5CC542-E9AC-F244-BB8D-67404097041E}"/>
                </a:ext>
              </a:extLst>
            </p:cNvPr>
            <p:cNvSpPr/>
            <p:nvPr/>
          </p:nvSpPr>
          <p:spPr>
            <a:xfrm>
              <a:off x="7517155" y="5928526"/>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4</a:t>
              </a:r>
              <a:endParaRPr kumimoji="1" lang="ja-JP" altLang="en-US">
                <a:solidFill>
                  <a:schemeClr val="tx1"/>
                </a:solidFill>
                <a:latin typeface="Arial" panose="020B0604020202020204" pitchFamily="34" charset="0"/>
                <a:cs typeface="Arial" panose="020B0604020202020204" pitchFamily="34" charset="0"/>
              </a:endParaRPr>
            </a:p>
          </p:txBody>
        </p:sp>
        <p:cxnSp>
          <p:nvCxnSpPr>
            <p:cNvPr id="57" name="直線コネクタ 56">
              <a:extLst>
                <a:ext uri="{FF2B5EF4-FFF2-40B4-BE49-F238E27FC236}">
                  <a16:creationId xmlns:a16="http://schemas.microsoft.com/office/drawing/2014/main" id="{061B7ABA-9D03-EB49-9119-6CC67F0E8C1E}"/>
                </a:ext>
              </a:extLst>
            </p:cNvPr>
            <p:cNvCxnSpPr>
              <a:cxnSpLocks/>
              <a:stCxn id="46" idx="2"/>
              <a:endCxn id="52" idx="0"/>
            </p:cNvCxnSpPr>
            <p:nvPr/>
          </p:nvCxnSpPr>
          <p:spPr>
            <a:xfrm flipH="1">
              <a:off x="5635593" y="5425525"/>
              <a:ext cx="538110" cy="494208"/>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58" name="直線コネクタ 57">
              <a:extLst>
                <a:ext uri="{FF2B5EF4-FFF2-40B4-BE49-F238E27FC236}">
                  <a16:creationId xmlns:a16="http://schemas.microsoft.com/office/drawing/2014/main" id="{B78DAC6C-3E18-F649-B3FC-027DD2435ACC}"/>
                </a:ext>
              </a:extLst>
            </p:cNvPr>
            <p:cNvCxnSpPr>
              <a:cxnSpLocks/>
              <a:stCxn id="46" idx="2"/>
              <a:endCxn id="53" idx="0"/>
            </p:cNvCxnSpPr>
            <p:nvPr/>
          </p:nvCxnSpPr>
          <p:spPr>
            <a:xfrm flipH="1">
              <a:off x="6173702" y="5425525"/>
              <a:ext cx="1" cy="494208"/>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59" name="直線コネクタ 58">
              <a:extLst>
                <a:ext uri="{FF2B5EF4-FFF2-40B4-BE49-F238E27FC236}">
                  <a16:creationId xmlns:a16="http://schemas.microsoft.com/office/drawing/2014/main" id="{B62231EF-B2D7-9C42-9431-95B0252D4781}"/>
                </a:ext>
              </a:extLst>
            </p:cNvPr>
            <p:cNvCxnSpPr>
              <a:cxnSpLocks/>
              <a:stCxn id="47" idx="2"/>
              <a:endCxn id="54" idx="0"/>
            </p:cNvCxnSpPr>
            <p:nvPr/>
          </p:nvCxnSpPr>
          <p:spPr>
            <a:xfrm flipH="1">
              <a:off x="6679068" y="5425525"/>
              <a:ext cx="83995" cy="494208"/>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60" name="直線コネクタ 59">
              <a:extLst>
                <a:ext uri="{FF2B5EF4-FFF2-40B4-BE49-F238E27FC236}">
                  <a16:creationId xmlns:a16="http://schemas.microsoft.com/office/drawing/2014/main" id="{A6113B3E-32F3-244D-ABBF-D0AFF133DE26}"/>
                </a:ext>
              </a:extLst>
            </p:cNvPr>
            <p:cNvCxnSpPr>
              <a:cxnSpLocks/>
              <a:stCxn id="47" idx="2"/>
              <a:endCxn id="55" idx="0"/>
            </p:cNvCxnSpPr>
            <p:nvPr/>
          </p:nvCxnSpPr>
          <p:spPr>
            <a:xfrm>
              <a:off x="6763063" y="5425525"/>
              <a:ext cx="436746" cy="503001"/>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61" name="直線コネクタ 60">
              <a:extLst>
                <a:ext uri="{FF2B5EF4-FFF2-40B4-BE49-F238E27FC236}">
                  <a16:creationId xmlns:a16="http://schemas.microsoft.com/office/drawing/2014/main" id="{A0BEA1A5-CDD0-0544-B775-671B6465C4C6}"/>
                </a:ext>
              </a:extLst>
            </p:cNvPr>
            <p:cNvCxnSpPr>
              <a:cxnSpLocks/>
              <a:stCxn id="47" idx="2"/>
              <a:endCxn id="56" idx="0"/>
            </p:cNvCxnSpPr>
            <p:nvPr/>
          </p:nvCxnSpPr>
          <p:spPr>
            <a:xfrm>
              <a:off x="6763063" y="5425525"/>
              <a:ext cx="957487" cy="503001"/>
            </a:xfrm>
            <a:prstGeom prst="line">
              <a:avLst/>
            </a:prstGeom>
            <a:ln w="34925">
              <a:headEnd type="triangle"/>
            </a:ln>
          </p:spPr>
          <p:style>
            <a:lnRef idx="1">
              <a:schemeClr val="dk1"/>
            </a:lnRef>
            <a:fillRef idx="0">
              <a:schemeClr val="dk1"/>
            </a:fillRef>
            <a:effectRef idx="0">
              <a:schemeClr val="dk1"/>
            </a:effectRef>
            <a:fontRef idx="minor">
              <a:schemeClr val="tx1"/>
            </a:fontRef>
          </p:style>
        </p:cxnSp>
        <p:sp>
          <p:nvSpPr>
            <p:cNvPr id="42" name="正方形/長方形 41">
              <a:extLst>
                <a:ext uri="{FF2B5EF4-FFF2-40B4-BE49-F238E27FC236}">
                  <a16:creationId xmlns:a16="http://schemas.microsoft.com/office/drawing/2014/main" id="{7BE7648A-1BA1-A443-9A94-02AE0BFC0BA4}"/>
                </a:ext>
              </a:extLst>
            </p:cNvPr>
            <p:cNvSpPr/>
            <p:nvPr/>
          </p:nvSpPr>
          <p:spPr>
            <a:xfrm>
              <a:off x="6272618" y="4146007"/>
              <a:ext cx="406791" cy="93400"/>
            </a:xfrm>
            <a:prstGeom prst="rect">
              <a:avLst/>
            </a:prstGeom>
            <a:solidFill>
              <a:srgbClr val="008000"/>
            </a:solidFill>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sp>
          <p:nvSpPr>
            <p:cNvPr id="46" name="正方形/長方形 45">
              <a:extLst>
                <a:ext uri="{FF2B5EF4-FFF2-40B4-BE49-F238E27FC236}">
                  <a16:creationId xmlns:a16="http://schemas.microsoft.com/office/drawing/2014/main" id="{FCB840E5-47DA-324E-BB86-6B4AAE222856}"/>
                </a:ext>
              </a:extLst>
            </p:cNvPr>
            <p:cNvSpPr/>
            <p:nvPr/>
          </p:nvSpPr>
          <p:spPr>
            <a:xfrm>
              <a:off x="5970307" y="5332125"/>
              <a:ext cx="406791" cy="93400"/>
            </a:xfrm>
            <a:prstGeom prst="rect">
              <a:avLst/>
            </a:prstGeom>
            <a:solidFill>
              <a:srgbClr val="008000"/>
            </a:solidFill>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sp>
          <p:nvSpPr>
            <p:cNvPr id="47" name="正方形/長方形 46">
              <a:extLst>
                <a:ext uri="{FF2B5EF4-FFF2-40B4-BE49-F238E27FC236}">
                  <a16:creationId xmlns:a16="http://schemas.microsoft.com/office/drawing/2014/main" id="{DE43BBC0-CBFF-DC42-AC60-D6DA5BA570CF}"/>
                </a:ext>
              </a:extLst>
            </p:cNvPr>
            <p:cNvSpPr/>
            <p:nvPr/>
          </p:nvSpPr>
          <p:spPr>
            <a:xfrm>
              <a:off x="6559667" y="5332125"/>
              <a:ext cx="406791" cy="93400"/>
            </a:xfrm>
            <a:prstGeom prst="rect">
              <a:avLst/>
            </a:prstGeom>
            <a:solidFill>
              <a:srgbClr val="008000"/>
            </a:solidFill>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grpSp>
    </p:spTree>
    <p:extLst>
      <p:ext uri="{BB962C8B-B14F-4D97-AF65-F5344CB8AC3E}">
        <p14:creationId xmlns:p14="http://schemas.microsoft.com/office/powerpoint/2010/main" val="24690756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50544D8-E50D-C14F-B947-D0848F0A46DA}"/>
              </a:ext>
            </a:extLst>
          </p:cNvPr>
          <p:cNvSpPr>
            <a:spLocks noGrp="1"/>
          </p:cNvSpPr>
          <p:nvPr>
            <p:ph type="title"/>
          </p:nvPr>
        </p:nvSpPr>
        <p:spPr/>
        <p:txBody>
          <a:bodyPr/>
          <a:lstStyle/>
          <a:p>
            <a:r>
              <a:rPr kumimoji="1" lang="en-US" altLang="ja-JP"/>
              <a:t>Computational Graph (3)</a:t>
            </a:r>
            <a:endParaRPr kumimoji="1" lang="ja-JP" altLang="en-US"/>
          </a:p>
        </p:txBody>
      </p:sp>
      <p:sp>
        <p:nvSpPr>
          <p:cNvPr id="3" name="コンテンツ プレースホルダー 2">
            <a:extLst>
              <a:ext uri="{FF2B5EF4-FFF2-40B4-BE49-F238E27FC236}">
                <a16:creationId xmlns:a16="http://schemas.microsoft.com/office/drawing/2014/main" id="{A901BEF5-B39C-1843-B683-A144428A3A09}"/>
              </a:ext>
            </a:extLst>
          </p:cNvPr>
          <p:cNvSpPr>
            <a:spLocks noGrp="1"/>
          </p:cNvSpPr>
          <p:nvPr>
            <p:ph idx="1"/>
          </p:nvPr>
        </p:nvSpPr>
        <p:spPr>
          <a:xfrm>
            <a:off x="457200" y="1295400"/>
            <a:ext cx="8686800" cy="5257801"/>
          </a:xfrm>
        </p:spPr>
        <p:txBody>
          <a:bodyPr/>
          <a:lstStyle/>
          <a:p>
            <a:r>
              <a:rPr kumimoji="1" lang="en-US" altLang="ja-JP" b="1"/>
              <a:t>Ex:</a:t>
            </a:r>
            <a:r>
              <a:rPr kumimoji="1" lang="en-US" altLang="ja-JP"/>
              <a:t> Nodes 1 and 2’s computational graphs.</a:t>
            </a:r>
          </a:p>
          <a:p>
            <a:r>
              <a:rPr kumimoji="1" lang="en-US" altLang="ja-JP" sz="2800" b="1">
                <a:solidFill>
                  <a:srgbClr val="008000"/>
                </a:solidFill>
              </a:rPr>
              <a:t>But GNN only sees node features (not IDs):</a:t>
            </a:r>
            <a:endParaRPr kumimoji="1" lang="ja-JP" altLang="en-US" sz="2800" b="1">
              <a:solidFill>
                <a:srgbClr val="008000"/>
              </a:solidFill>
            </a:endParaRPr>
          </a:p>
        </p:txBody>
      </p:sp>
      <p:sp>
        <p:nvSpPr>
          <p:cNvPr id="4" name="日付プレースホルダー 3">
            <a:extLst>
              <a:ext uri="{FF2B5EF4-FFF2-40B4-BE49-F238E27FC236}">
                <a16:creationId xmlns:a16="http://schemas.microsoft.com/office/drawing/2014/main" id="{0E58E962-21A0-4449-9ED8-D666DF6FB783}"/>
              </a:ext>
            </a:extLst>
          </p:cNvPr>
          <p:cNvSpPr>
            <a:spLocks noGrp="1"/>
          </p:cNvSpPr>
          <p:nvPr>
            <p:ph type="dt" sz="half" idx="10"/>
          </p:nvPr>
        </p:nvSpPr>
        <p:spPr/>
        <p:txBody>
          <a:bodyPr/>
          <a:lstStyle/>
          <a:p>
            <a:fld id="{8668109C-DBB1-0C40-BB7C-3AE0A686B461}" type="datetime1">
              <a:rPr lang="en-US" smtClean="0"/>
              <a:t>10/10/2024</a:t>
            </a:fld>
            <a:endParaRPr lang="en-US"/>
          </a:p>
        </p:txBody>
      </p:sp>
      <p:sp>
        <p:nvSpPr>
          <p:cNvPr id="5" name="フッター プレースホルダー 4">
            <a:extLst>
              <a:ext uri="{FF2B5EF4-FFF2-40B4-BE49-F238E27FC236}">
                <a16:creationId xmlns:a16="http://schemas.microsoft.com/office/drawing/2014/main" id="{4D1E707B-76B4-B447-8D90-C556F306CE81}"/>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スライド番号プレースホルダー 5">
            <a:extLst>
              <a:ext uri="{FF2B5EF4-FFF2-40B4-BE49-F238E27FC236}">
                <a16:creationId xmlns:a16="http://schemas.microsoft.com/office/drawing/2014/main" id="{C2D3FB78-3BCF-F543-80FA-E66A6201DAC3}"/>
              </a:ext>
            </a:extLst>
          </p:cNvPr>
          <p:cNvSpPr>
            <a:spLocks noGrp="1"/>
          </p:cNvSpPr>
          <p:nvPr>
            <p:ph type="sldNum" sz="quarter" idx="12"/>
          </p:nvPr>
        </p:nvSpPr>
        <p:spPr/>
        <p:txBody>
          <a:bodyPr/>
          <a:lstStyle/>
          <a:p>
            <a:fld id="{19B12225-5612-419B-A8D5-4B8EEE4C217E}" type="slidenum">
              <a:rPr lang="en-US" smtClean="0"/>
              <a:pPr/>
              <a:t>21</a:t>
            </a:fld>
            <a:endParaRPr lang="en-US"/>
          </a:p>
        </p:txBody>
      </p:sp>
      <p:grpSp>
        <p:nvGrpSpPr>
          <p:cNvPr id="18" name="グループ化 17">
            <a:extLst>
              <a:ext uri="{FF2B5EF4-FFF2-40B4-BE49-F238E27FC236}">
                <a16:creationId xmlns:a16="http://schemas.microsoft.com/office/drawing/2014/main" id="{16C3A4E8-EC7C-7C4B-A896-F3EDDFC3F97A}"/>
              </a:ext>
            </a:extLst>
          </p:cNvPr>
          <p:cNvGrpSpPr/>
          <p:nvPr/>
        </p:nvGrpSpPr>
        <p:grpSpPr>
          <a:xfrm>
            <a:off x="542925" y="3085455"/>
            <a:ext cx="3322513" cy="1998171"/>
            <a:chOff x="2802281" y="4108163"/>
            <a:chExt cx="3322513" cy="1998171"/>
          </a:xfrm>
        </p:grpSpPr>
        <p:cxnSp>
          <p:nvCxnSpPr>
            <p:cNvPr id="19" name="直線コネクタ 18">
              <a:extLst>
                <a:ext uri="{FF2B5EF4-FFF2-40B4-BE49-F238E27FC236}">
                  <a16:creationId xmlns:a16="http://schemas.microsoft.com/office/drawing/2014/main" id="{5145D786-17A2-8F40-86C8-489AC667AC82}"/>
                </a:ext>
              </a:extLst>
            </p:cNvPr>
            <p:cNvCxnSpPr>
              <a:cxnSpLocks/>
              <a:stCxn id="24" idx="6"/>
            </p:cNvCxnSpPr>
            <p:nvPr/>
          </p:nvCxnSpPr>
          <p:spPr>
            <a:xfrm>
              <a:off x="3215865" y="4340214"/>
              <a:ext cx="1362928"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20" name="直線コネクタ 19">
              <a:extLst>
                <a:ext uri="{FF2B5EF4-FFF2-40B4-BE49-F238E27FC236}">
                  <a16:creationId xmlns:a16="http://schemas.microsoft.com/office/drawing/2014/main" id="{5ABBBC2C-3BA6-A445-AE56-0FBEFC31B3F4}"/>
                </a:ext>
              </a:extLst>
            </p:cNvPr>
            <p:cNvCxnSpPr>
              <a:cxnSpLocks/>
              <a:stCxn id="24" idx="4"/>
              <a:endCxn id="28" idx="0"/>
            </p:cNvCxnSpPr>
            <p:nvPr/>
          </p:nvCxnSpPr>
          <p:spPr>
            <a:xfrm flipH="1">
              <a:off x="3005676" y="4546607"/>
              <a:ext cx="6794" cy="1146941"/>
            </a:xfrm>
            <a:prstGeom prst="line">
              <a:avLst/>
            </a:prstGeom>
            <a:ln w="28575"/>
          </p:spPr>
          <p:style>
            <a:lnRef idx="1">
              <a:schemeClr val="dk1"/>
            </a:lnRef>
            <a:fillRef idx="0">
              <a:schemeClr val="dk1"/>
            </a:fillRef>
            <a:effectRef idx="0">
              <a:schemeClr val="dk1"/>
            </a:effectRef>
            <a:fontRef idx="minor">
              <a:schemeClr val="tx1"/>
            </a:fontRef>
          </p:style>
        </p:cxnSp>
        <p:cxnSp>
          <p:nvCxnSpPr>
            <p:cNvPr id="21" name="直線コネクタ 20">
              <a:extLst>
                <a:ext uri="{FF2B5EF4-FFF2-40B4-BE49-F238E27FC236}">
                  <a16:creationId xmlns:a16="http://schemas.microsoft.com/office/drawing/2014/main" id="{5D7FBCD4-9399-D244-A9D2-1CF1A7776534}"/>
                </a:ext>
              </a:extLst>
            </p:cNvPr>
            <p:cNvCxnSpPr>
              <a:cxnSpLocks/>
              <a:stCxn id="25" idx="3"/>
              <a:endCxn id="28" idx="7"/>
            </p:cNvCxnSpPr>
            <p:nvPr/>
          </p:nvCxnSpPr>
          <p:spPr>
            <a:xfrm flipH="1">
              <a:off x="3149498" y="4460498"/>
              <a:ext cx="1489931" cy="1293501"/>
            </a:xfrm>
            <a:prstGeom prst="line">
              <a:avLst/>
            </a:prstGeom>
            <a:ln w="28575"/>
          </p:spPr>
          <p:style>
            <a:lnRef idx="1">
              <a:schemeClr val="dk1"/>
            </a:lnRef>
            <a:fillRef idx="0">
              <a:schemeClr val="dk1"/>
            </a:fillRef>
            <a:effectRef idx="0">
              <a:schemeClr val="dk1"/>
            </a:effectRef>
            <a:fontRef idx="minor">
              <a:schemeClr val="tx1"/>
            </a:fontRef>
          </p:style>
        </p:cxnSp>
        <p:cxnSp>
          <p:nvCxnSpPr>
            <p:cNvPr id="22" name="直線コネクタ 21">
              <a:extLst>
                <a:ext uri="{FF2B5EF4-FFF2-40B4-BE49-F238E27FC236}">
                  <a16:creationId xmlns:a16="http://schemas.microsoft.com/office/drawing/2014/main" id="{F774BE0C-D436-144A-9382-27EAFCAEA7D9}"/>
                </a:ext>
              </a:extLst>
            </p:cNvPr>
            <p:cNvCxnSpPr>
              <a:cxnSpLocks/>
              <a:stCxn id="28" idx="6"/>
              <a:endCxn id="27" idx="2"/>
            </p:cNvCxnSpPr>
            <p:nvPr/>
          </p:nvCxnSpPr>
          <p:spPr>
            <a:xfrm flipV="1">
              <a:off x="3209071" y="5899940"/>
              <a:ext cx="1308474" cy="1"/>
            </a:xfrm>
            <a:prstGeom prst="line">
              <a:avLst/>
            </a:prstGeom>
            <a:ln w="28575"/>
          </p:spPr>
          <p:style>
            <a:lnRef idx="1">
              <a:schemeClr val="dk1"/>
            </a:lnRef>
            <a:fillRef idx="0">
              <a:schemeClr val="dk1"/>
            </a:fillRef>
            <a:effectRef idx="0">
              <a:schemeClr val="dk1"/>
            </a:effectRef>
            <a:fontRef idx="minor">
              <a:schemeClr val="tx1"/>
            </a:fontRef>
          </p:style>
        </p:cxnSp>
        <p:cxnSp>
          <p:nvCxnSpPr>
            <p:cNvPr id="23" name="直線コネクタ 22">
              <a:extLst>
                <a:ext uri="{FF2B5EF4-FFF2-40B4-BE49-F238E27FC236}">
                  <a16:creationId xmlns:a16="http://schemas.microsoft.com/office/drawing/2014/main" id="{45C7452E-B522-7649-844F-0AB30135D12B}"/>
                </a:ext>
              </a:extLst>
            </p:cNvPr>
            <p:cNvCxnSpPr>
              <a:cxnSpLocks/>
              <a:stCxn id="27" idx="7"/>
              <a:endCxn id="26" idx="3"/>
            </p:cNvCxnSpPr>
            <p:nvPr/>
          </p:nvCxnSpPr>
          <p:spPr>
            <a:xfrm flipV="1">
              <a:off x="4864762" y="5132945"/>
              <a:ext cx="912815" cy="621053"/>
            </a:xfrm>
            <a:prstGeom prst="line">
              <a:avLst/>
            </a:prstGeom>
            <a:ln w="28575"/>
          </p:spPr>
          <p:style>
            <a:lnRef idx="1">
              <a:schemeClr val="dk1"/>
            </a:lnRef>
            <a:fillRef idx="0">
              <a:schemeClr val="dk1"/>
            </a:fillRef>
            <a:effectRef idx="0">
              <a:schemeClr val="dk1"/>
            </a:effectRef>
            <a:fontRef idx="minor">
              <a:schemeClr val="tx1"/>
            </a:fontRef>
          </p:style>
        </p:cxnSp>
        <p:sp>
          <p:nvSpPr>
            <p:cNvPr id="24" name="円/楕円 23">
              <a:extLst>
                <a:ext uri="{FF2B5EF4-FFF2-40B4-BE49-F238E27FC236}">
                  <a16:creationId xmlns:a16="http://schemas.microsoft.com/office/drawing/2014/main" id="{877911A5-8D73-8E4C-8333-73030527778E}"/>
                </a:ext>
              </a:extLst>
            </p:cNvPr>
            <p:cNvSpPr/>
            <p:nvPr/>
          </p:nvSpPr>
          <p:spPr>
            <a:xfrm>
              <a:off x="2809075" y="4133821"/>
              <a:ext cx="406790" cy="412786"/>
            </a:xfrm>
            <a:prstGeom prst="ellipse">
              <a:avLst/>
            </a:prstGeom>
            <a:ln>
              <a:solidFill>
                <a:schemeClr val="dk1">
                  <a:shade val="95000"/>
                  <a:satMod val="10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1</a:t>
              </a:r>
              <a:endParaRPr kumimoji="1" lang="ja-JP" altLang="en-US">
                <a:solidFill>
                  <a:schemeClr val="tx1"/>
                </a:solidFill>
                <a:latin typeface="Arial" panose="020B0604020202020204" pitchFamily="34" charset="0"/>
                <a:cs typeface="Arial" panose="020B0604020202020204" pitchFamily="34" charset="0"/>
              </a:endParaRPr>
            </a:p>
          </p:txBody>
        </p:sp>
        <p:sp>
          <p:nvSpPr>
            <p:cNvPr id="25" name="円/楕円 24">
              <a:extLst>
                <a:ext uri="{FF2B5EF4-FFF2-40B4-BE49-F238E27FC236}">
                  <a16:creationId xmlns:a16="http://schemas.microsoft.com/office/drawing/2014/main" id="{47BED3E7-F45C-4B4D-BAA6-67A0CC7A909C}"/>
                </a:ext>
              </a:extLst>
            </p:cNvPr>
            <p:cNvSpPr/>
            <p:nvPr/>
          </p:nvSpPr>
          <p:spPr>
            <a:xfrm>
              <a:off x="4579856" y="4108163"/>
              <a:ext cx="406790" cy="412786"/>
            </a:xfrm>
            <a:prstGeom prst="ellipse">
              <a:avLst/>
            </a:prstGeom>
            <a:ln>
              <a:solidFill>
                <a:schemeClr val="dk1">
                  <a:shade val="95000"/>
                  <a:satMod val="10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2</a:t>
              </a:r>
              <a:endParaRPr kumimoji="1" lang="ja-JP" altLang="en-US">
                <a:solidFill>
                  <a:schemeClr val="tx1"/>
                </a:solidFill>
                <a:latin typeface="Arial" panose="020B0604020202020204" pitchFamily="34" charset="0"/>
                <a:cs typeface="Arial" panose="020B0604020202020204" pitchFamily="34" charset="0"/>
              </a:endParaRPr>
            </a:p>
          </p:txBody>
        </p:sp>
        <p:sp>
          <p:nvSpPr>
            <p:cNvPr id="26" name="円/楕円 25">
              <a:extLst>
                <a:ext uri="{FF2B5EF4-FFF2-40B4-BE49-F238E27FC236}">
                  <a16:creationId xmlns:a16="http://schemas.microsoft.com/office/drawing/2014/main" id="{DE3228DB-1450-AC4E-92AF-0DCE7ADCF94E}"/>
                </a:ext>
              </a:extLst>
            </p:cNvPr>
            <p:cNvSpPr/>
            <p:nvPr/>
          </p:nvSpPr>
          <p:spPr>
            <a:xfrm>
              <a:off x="5718004" y="4780610"/>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3</a:t>
              </a:r>
              <a:endParaRPr kumimoji="1" lang="ja-JP" altLang="en-US">
                <a:solidFill>
                  <a:schemeClr val="tx1"/>
                </a:solidFill>
                <a:latin typeface="Arial" panose="020B0604020202020204" pitchFamily="34" charset="0"/>
                <a:cs typeface="Arial" panose="020B0604020202020204" pitchFamily="34" charset="0"/>
              </a:endParaRPr>
            </a:p>
          </p:txBody>
        </p:sp>
        <p:sp>
          <p:nvSpPr>
            <p:cNvPr id="27" name="円/楕円 26">
              <a:extLst>
                <a:ext uri="{FF2B5EF4-FFF2-40B4-BE49-F238E27FC236}">
                  <a16:creationId xmlns:a16="http://schemas.microsoft.com/office/drawing/2014/main" id="{BBEBD7B9-D591-A14D-A4D0-5C50F84AC5BE}"/>
                </a:ext>
              </a:extLst>
            </p:cNvPr>
            <p:cNvSpPr/>
            <p:nvPr/>
          </p:nvSpPr>
          <p:spPr>
            <a:xfrm>
              <a:off x="4517545" y="5693547"/>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4</a:t>
              </a:r>
              <a:endParaRPr kumimoji="1" lang="ja-JP" altLang="en-US">
                <a:solidFill>
                  <a:schemeClr val="tx1"/>
                </a:solidFill>
                <a:latin typeface="Arial" panose="020B0604020202020204" pitchFamily="34" charset="0"/>
                <a:cs typeface="Arial" panose="020B0604020202020204" pitchFamily="34" charset="0"/>
              </a:endParaRPr>
            </a:p>
          </p:txBody>
        </p:sp>
        <p:sp>
          <p:nvSpPr>
            <p:cNvPr id="28" name="円/楕円 27">
              <a:extLst>
                <a:ext uri="{FF2B5EF4-FFF2-40B4-BE49-F238E27FC236}">
                  <a16:creationId xmlns:a16="http://schemas.microsoft.com/office/drawing/2014/main" id="{71FEE9CA-753E-204E-8921-B2913C2CA13D}"/>
                </a:ext>
              </a:extLst>
            </p:cNvPr>
            <p:cNvSpPr/>
            <p:nvPr/>
          </p:nvSpPr>
          <p:spPr>
            <a:xfrm>
              <a:off x="2802281" y="5693548"/>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5</a:t>
              </a:r>
              <a:endParaRPr kumimoji="1" lang="ja-JP" altLang="en-US">
                <a:solidFill>
                  <a:schemeClr val="tx1"/>
                </a:solidFill>
                <a:latin typeface="Arial" panose="020B0604020202020204" pitchFamily="34" charset="0"/>
                <a:cs typeface="Arial" panose="020B0604020202020204" pitchFamily="34" charset="0"/>
              </a:endParaRPr>
            </a:p>
          </p:txBody>
        </p:sp>
      </p:grpSp>
      <p:grpSp>
        <p:nvGrpSpPr>
          <p:cNvPr id="136" name="グループ化 135">
            <a:extLst>
              <a:ext uri="{FF2B5EF4-FFF2-40B4-BE49-F238E27FC236}">
                <a16:creationId xmlns:a16="http://schemas.microsoft.com/office/drawing/2014/main" id="{8E814A31-C0D1-534C-9871-DB30683A612C}"/>
              </a:ext>
            </a:extLst>
          </p:cNvPr>
          <p:cNvGrpSpPr/>
          <p:nvPr/>
        </p:nvGrpSpPr>
        <p:grpSpPr>
          <a:xfrm>
            <a:off x="3710912" y="2766497"/>
            <a:ext cx="2491747" cy="2934768"/>
            <a:chOff x="5432198" y="3406544"/>
            <a:chExt cx="2491747" cy="2934768"/>
          </a:xfrm>
        </p:grpSpPr>
        <p:sp>
          <p:nvSpPr>
            <p:cNvPr id="85" name="円/楕円 84">
              <a:extLst>
                <a:ext uri="{FF2B5EF4-FFF2-40B4-BE49-F238E27FC236}">
                  <a16:creationId xmlns:a16="http://schemas.microsoft.com/office/drawing/2014/main" id="{4EE23B1B-153E-C34D-B2AC-2730BC0FBC15}"/>
                </a:ext>
              </a:extLst>
            </p:cNvPr>
            <p:cNvSpPr/>
            <p:nvPr/>
          </p:nvSpPr>
          <p:spPr>
            <a:xfrm>
              <a:off x="6272619" y="3406544"/>
              <a:ext cx="406790" cy="412786"/>
            </a:xfrm>
            <a:prstGeom prst="ellipse">
              <a:avLst/>
            </a:prstGeom>
            <a:ln>
              <a:solidFill>
                <a:schemeClr val="dk1">
                  <a:shade val="95000"/>
                  <a:satMod val="10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latin typeface="Arial" panose="020B0604020202020204" pitchFamily="34" charset="0"/>
                <a:cs typeface="Arial" panose="020B0604020202020204" pitchFamily="34" charset="0"/>
              </a:endParaRPr>
            </a:p>
          </p:txBody>
        </p:sp>
        <p:cxnSp>
          <p:nvCxnSpPr>
            <p:cNvPr id="88" name="直線コネクタ 87">
              <a:extLst>
                <a:ext uri="{FF2B5EF4-FFF2-40B4-BE49-F238E27FC236}">
                  <a16:creationId xmlns:a16="http://schemas.microsoft.com/office/drawing/2014/main" id="{5F4326B7-50F8-A747-A751-7CC5F5930510}"/>
                </a:ext>
              </a:extLst>
            </p:cNvPr>
            <p:cNvCxnSpPr>
              <a:cxnSpLocks/>
              <a:stCxn id="85" idx="4"/>
              <a:endCxn id="87" idx="0"/>
            </p:cNvCxnSpPr>
            <p:nvPr/>
          </p:nvCxnSpPr>
          <p:spPr>
            <a:xfrm>
              <a:off x="6476014" y="3819330"/>
              <a:ext cx="0" cy="326677"/>
            </a:xfrm>
            <a:prstGeom prst="line">
              <a:avLst/>
            </a:prstGeom>
            <a:ln w="34925">
              <a:headEnd type="triangle"/>
            </a:ln>
          </p:spPr>
          <p:style>
            <a:lnRef idx="1">
              <a:schemeClr val="dk1"/>
            </a:lnRef>
            <a:fillRef idx="0">
              <a:schemeClr val="dk1"/>
            </a:fillRef>
            <a:effectRef idx="0">
              <a:schemeClr val="dk1"/>
            </a:effectRef>
            <a:fontRef idx="minor">
              <a:schemeClr val="tx1"/>
            </a:fontRef>
          </p:style>
        </p:cxnSp>
        <p:sp>
          <p:nvSpPr>
            <p:cNvPr id="94" name="円/楕円 93">
              <a:extLst>
                <a:ext uri="{FF2B5EF4-FFF2-40B4-BE49-F238E27FC236}">
                  <a16:creationId xmlns:a16="http://schemas.microsoft.com/office/drawing/2014/main" id="{94B3A99A-C972-CE4C-8A58-052874BF956E}"/>
                </a:ext>
              </a:extLst>
            </p:cNvPr>
            <p:cNvSpPr/>
            <p:nvPr/>
          </p:nvSpPr>
          <p:spPr>
            <a:xfrm>
              <a:off x="5970307" y="4599193"/>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latin typeface="Arial" panose="020B0604020202020204" pitchFamily="34" charset="0"/>
                <a:cs typeface="Arial" panose="020B0604020202020204" pitchFamily="34" charset="0"/>
              </a:endParaRPr>
            </a:p>
          </p:txBody>
        </p:sp>
        <p:sp>
          <p:nvSpPr>
            <p:cNvPr id="95" name="円/楕円 94">
              <a:extLst>
                <a:ext uri="{FF2B5EF4-FFF2-40B4-BE49-F238E27FC236}">
                  <a16:creationId xmlns:a16="http://schemas.microsoft.com/office/drawing/2014/main" id="{4D08C6EA-FDC2-5342-B7C5-F688F15B7B36}"/>
                </a:ext>
              </a:extLst>
            </p:cNvPr>
            <p:cNvSpPr/>
            <p:nvPr/>
          </p:nvSpPr>
          <p:spPr>
            <a:xfrm>
              <a:off x="6559667" y="4612061"/>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latin typeface="Arial" panose="020B0604020202020204" pitchFamily="34" charset="0"/>
                <a:cs typeface="Arial" panose="020B0604020202020204" pitchFamily="34" charset="0"/>
              </a:endParaRPr>
            </a:p>
          </p:txBody>
        </p:sp>
        <p:cxnSp>
          <p:nvCxnSpPr>
            <p:cNvPr id="98" name="直線コネクタ 97">
              <a:extLst>
                <a:ext uri="{FF2B5EF4-FFF2-40B4-BE49-F238E27FC236}">
                  <a16:creationId xmlns:a16="http://schemas.microsoft.com/office/drawing/2014/main" id="{7F245889-695B-8642-9628-F256AED6F7C5}"/>
                </a:ext>
              </a:extLst>
            </p:cNvPr>
            <p:cNvCxnSpPr>
              <a:cxnSpLocks/>
              <a:stCxn id="87" idx="2"/>
              <a:endCxn id="94" idx="0"/>
            </p:cNvCxnSpPr>
            <p:nvPr/>
          </p:nvCxnSpPr>
          <p:spPr>
            <a:xfrm flipH="1">
              <a:off x="6173702" y="4239407"/>
              <a:ext cx="302312" cy="359786"/>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101" name="直線コネクタ 100">
              <a:extLst>
                <a:ext uri="{FF2B5EF4-FFF2-40B4-BE49-F238E27FC236}">
                  <a16:creationId xmlns:a16="http://schemas.microsoft.com/office/drawing/2014/main" id="{C04A223D-91E7-344C-9116-6DCAFF4D7606}"/>
                </a:ext>
              </a:extLst>
            </p:cNvPr>
            <p:cNvCxnSpPr>
              <a:cxnSpLocks/>
              <a:stCxn id="87" idx="2"/>
              <a:endCxn id="95" idx="0"/>
            </p:cNvCxnSpPr>
            <p:nvPr/>
          </p:nvCxnSpPr>
          <p:spPr>
            <a:xfrm>
              <a:off x="6476014" y="4239407"/>
              <a:ext cx="287048" cy="372654"/>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106" name="直線コネクタ 105">
              <a:extLst>
                <a:ext uri="{FF2B5EF4-FFF2-40B4-BE49-F238E27FC236}">
                  <a16:creationId xmlns:a16="http://schemas.microsoft.com/office/drawing/2014/main" id="{B36D1F7F-5FF6-5744-B709-781B2BA770A3}"/>
                </a:ext>
              </a:extLst>
            </p:cNvPr>
            <p:cNvCxnSpPr>
              <a:cxnSpLocks/>
              <a:stCxn id="94" idx="4"/>
              <a:endCxn id="96" idx="0"/>
            </p:cNvCxnSpPr>
            <p:nvPr/>
          </p:nvCxnSpPr>
          <p:spPr>
            <a:xfrm>
              <a:off x="6173702" y="5011979"/>
              <a:ext cx="1" cy="320146"/>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110" name="直線コネクタ 109">
              <a:extLst>
                <a:ext uri="{FF2B5EF4-FFF2-40B4-BE49-F238E27FC236}">
                  <a16:creationId xmlns:a16="http://schemas.microsoft.com/office/drawing/2014/main" id="{AEAF746E-17C5-014B-9B3E-5EFD12E2FA35}"/>
                </a:ext>
              </a:extLst>
            </p:cNvPr>
            <p:cNvCxnSpPr>
              <a:cxnSpLocks/>
              <a:stCxn id="95" idx="4"/>
              <a:endCxn id="97" idx="0"/>
            </p:cNvCxnSpPr>
            <p:nvPr/>
          </p:nvCxnSpPr>
          <p:spPr>
            <a:xfrm>
              <a:off x="6763062" y="5024847"/>
              <a:ext cx="1" cy="307278"/>
            </a:xfrm>
            <a:prstGeom prst="line">
              <a:avLst/>
            </a:prstGeom>
            <a:ln w="34925">
              <a:headEnd type="triangle"/>
            </a:ln>
          </p:spPr>
          <p:style>
            <a:lnRef idx="1">
              <a:schemeClr val="dk1"/>
            </a:lnRef>
            <a:fillRef idx="0">
              <a:schemeClr val="dk1"/>
            </a:fillRef>
            <a:effectRef idx="0">
              <a:schemeClr val="dk1"/>
            </a:effectRef>
            <a:fontRef idx="minor">
              <a:schemeClr val="tx1"/>
            </a:fontRef>
          </p:style>
        </p:cxnSp>
        <p:sp>
          <p:nvSpPr>
            <p:cNvPr id="115" name="円/楕円 114">
              <a:extLst>
                <a:ext uri="{FF2B5EF4-FFF2-40B4-BE49-F238E27FC236}">
                  <a16:creationId xmlns:a16="http://schemas.microsoft.com/office/drawing/2014/main" id="{9FA12EFA-5A7F-D843-B8BD-3442A498E3F3}"/>
                </a:ext>
              </a:extLst>
            </p:cNvPr>
            <p:cNvSpPr/>
            <p:nvPr/>
          </p:nvSpPr>
          <p:spPr>
            <a:xfrm>
              <a:off x="5432198" y="5919733"/>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latin typeface="Arial" panose="020B0604020202020204" pitchFamily="34" charset="0"/>
                <a:cs typeface="Arial" panose="020B0604020202020204" pitchFamily="34" charset="0"/>
              </a:endParaRPr>
            </a:p>
          </p:txBody>
        </p:sp>
        <p:sp>
          <p:nvSpPr>
            <p:cNvPr id="116" name="円/楕円 115">
              <a:extLst>
                <a:ext uri="{FF2B5EF4-FFF2-40B4-BE49-F238E27FC236}">
                  <a16:creationId xmlns:a16="http://schemas.microsoft.com/office/drawing/2014/main" id="{CA6AFDE5-597D-C34A-AF7D-49C6EE2301D4}"/>
                </a:ext>
              </a:extLst>
            </p:cNvPr>
            <p:cNvSpPr/>
            <p:nvPr/>
          </p:nvSpPr>
          <p:spPr>
            <a:xfrm>
              <a:off x="5970307" y="5919733"/>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latin typeface="Arial" panose="020B0604020202020204" pitchFamily="34" charset="0"/>
                <a:cs typeface="Arial" panose="020B0604020202020204" pitchFamily="34" charset="0"/>
              </a:endParaRPr>
            </a:p>
          </p:txBody>
        </p:sp>
        <p:sp>
          <p:nvSpPr>
            <p:cNvPr id="118" name="円/楕円 117">
              <a:extLst>
                <a:ext uri="{FF2B5EF4-FFF2-40B4-BE49-F238E27FC236}">
                  <a16:creationId xmlns:a16="http://schemas.microsoft.com/office/drawing/2014/main" id="{1AEB3AB1-3CAD-5546-925D-F1F4B9CCFA75}"/>
                </a:ext>
              </a:extLst>
            </p:cNvPr>
            <p:cNvSpPr/>
            <p:nvPr/>
          </p:nvSpPr>
          <p:spPr>
            <a:xfrm>
              <a:off x="6475673" y="5919733"/>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latin typeface="Arial" panose="020B0604020202020204" pitchFamily="34" charset="0"/>
                <a:cs typeface="Arial" panose="020B0604020202020204" pitchFamily="34" charset="0"/>
              </a:endParaRPr>
            </a:p>
          </p:txBody>
        </p:sp>
        <p:sp>
          <p:nvSpPr>
            <p:cNvPr id="119" name="円/楕円 118">
              <a:extLst>
                <a:ext uri="{FF2B5EF4-FFF2-40B4-BE49-F238E27FC236}">
                  <a16:creationId xmlns:a16="http://schemas.microsoft.com/office/drawing/2014/main" id="{E7C9C11C-6953-E644-A6D8-9F3EA89E10F1}"/>
                </a:ext>
              </a:extLst>
            </p:cNvPr>
            <p:cNvSpPr/>
            <p:nvPr/>
          </p:nvSpPr>
          <p:spPr>
            <a:xfrm>
              <a:off x="6996414" y="5928526"/>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latin typeface="Arial" panose="020B0604020202020204" pitchFamily="34" charset="0"/>
                <a:cs typeface="Arial" panose="020B0604020202020204" pitchFamily="34" charset="0"/>
              </a:endParaRPr>
            </a:p>
          </p:txBody>
        </p:sp>
        <p:sp>
          <p:nvSpPr>
            <p:cNvPr id="120" name="円/楕円 119">
              <a:extLst>
                <a:ext uri="{FF2B5EF4-FFF2-40B4-BE49-F238E27FC236}">
                  <a16:creationId xmlns:a16="http://schemas.microsoft.com/office/drawing/2014/main" id="{58BEA187-4197-3E45-9063-D040CFA28757}"/>
                </a:ext>
              </a:extLst>
            </p:cNvPr>
            <p:cNvSpPr/>
            <p:nvPr/>
          </p:nvSpPr>
          <p:spPr>
            <a:xfrm>
              <a:off x="7517155" y="5928526"/>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latin typeface="Arial" panose="020B0604020202020204" pitchFamily="34" charset="0"/>
                <a:cs typeface="Arial" panose="020B0604020202020204" pitchFamily="34" charset="0"/>
              </a:endParaRPr>
            </a:p>
          </p:txBody>
        </p:sp>
        <p:cxnSp>
          <p:nvCxnSpPr>
            <p:cNvPr id="121" name="直線コネクタ 120">
              <a:extLst>
                <a:ext uri="{FF2B5EF4-FFF2-40B4-BE49-F238E27FC236}">
                  <a16:creationId xmlns:a16="http://schemas.microsoft.com/office/drawing/2014/main" id="{26099BCC-6856-6543-BD02-F34F0B64767B}"/>
                </a:ext>
              </a:extLst>
            </p:cNvPr>
            <p:cNvCxnSpPr>
              <a:cxnSpLocks/>
              <a:stCxn id="96" idx="2"/>
              <a:endCxn id="115" idx="0"/>
            </p:cNvCxnSpPr>
            <p:nvPr/>
          </p:nvCxnSpPr>
          <p:spPr>
            <a:xfrm flipH="1">
              <a:off x="5635593" y="5425525"/>
              <a:ext cx="538110" cy="494208"/>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124" name="直線コネクタ 123">
              <a:extLst>
                <a:ext uri="{FF2B5EF4-FFF2-40B4-BE49-F238E27FC236}">
                  <a16:creationId xmlns:a16="http://schemas.microsoft.com/office/drawing/2014/main" id="{420D30CD-F8AD-154C-A36A-E6D72DF98F04}"/>
                </a:ext>
              </a:extLst>
            </p:cNvPr>
            <p:cNvCxnSpPr>
              <a:cxnSpLocks/>
              <a:stCxn id="96" idx="2"/>
              <a:endCxn id="116" idx="0"/>
            </p:cNvCxnSpPr>
            <p:nvPr/>
          </p:nvCxnSpPr>
          <p:spPr>
            <a:xfrm flipH="1">
              <a:off x="6173702" y="5425525"/>
              <a:ext cx="1" cy="494208"/>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127" name="直線コネクタ 126">
              <a:extLst>
                <a:ext uri="{FF2B5EF4-FFF2-40B4-BE49-F238E27FC236}">
                  <a16:creationId xmlns:a16="http://schemas.microsoft.com/office/drawing/2014/main" id="{156B7D60-4CA0-2D45-BCBE-DA7C54674ACE}"/>
                </a:ext>
              </a:extLst>
            </p:cNvPr>
            <p:cNvCxnSpPr>
              <a:cxnSpLocks/>
              <a:stCxn id="97" idx="2"/>
              <a:endCxn id="118" idx="0"/>
            </p:cNvCxnSpPr>
            <p:nvPr/>
          </p:nvCxnSpPr>
          <p:spPr>
            <a:xfrm flipH="1">
              <a:off x="6679068" y="5425525"/>
              <a:ext cx="83995" cy="494208"/>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130" name="直線コネクタ 129">
              <a:extLst>
                <a:ext uri="{FF2B5EF4-FFF2-40B4-BE49-F238E27FC236}">
                  <a16:creationId xmlns:a16="http://schemas.microsoft.com/office/drawing/2014/main" id="{BB5A4FC7-DEA8-CD4C-A5F7-FF04FDEC7644}"/>
                </a:ext>
              </a:extLst>
            </p:cNvPr>
            <p:cNvCxnSpPr>
              <a:cxnSpLocks/>
              <a:stCxn id="97" idx="2"/>
              <a:endCxn id="119" idx="0"/>
            </p:cNvCxnSpPr>
            <p:nvPr/>
          </p:nvCxnSpPr>
          <p:spPr>
            <a:xfrm>
              <a:off x="6763063" y="5425525"/>
              <a:ext cx="436746" cy="503001"/>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133" name="直線コネクタ 132">
              <a:extLst>
                <a:ext uri="{FF2B5EF4-FFF2-40B4-BE49-F238E27FC236}">
                  <a16:creationId xmlns:a16="http://schemas.microsoft.com/office/drawing/2014/main" id="{8BD5C9EF-66FC-C449-9921-EFA2A9224416}"/>
                </a:ext>
              </a:extLst>
            </p:cNvPr>
            <p:cNvCxnSpPr>
              <a:cxnSpLocks/>
              <a:stCxn id="97" idx="2"/>
              <a:endCxn id="120" idx="0"/>
            </p:cNvCxnSpPr>
            <p:nvPr/>
          </p:nvCxnSpPr>
          <p:spPr>
            <a:xfrm>
              <a:off x="6763063" y="5425525"/>
              <a:ext cx="957487" cy="503001"/>
            </a:xfrm>
            <a:prstGeom prst="line">
              <a:avLst/>
            </a:prstGeom>
            <a:ln w="34925">
              <a:headEnd type="triangle"/>
            </a:ln>
          </p:spPr>
          <p:style>
            <a:lnRef idx="1">
              <a:schemeClr val="dk1"/>
            </a:lnRef>
            <a:fillRef idx="0">
              <a:schemeClr val="dk1"/>
            </a:fillRef>
            <a:effectRef idx="0">
              <a:schemeClr val="dk1"/>
            </a:effectRef>
            <a:fontRef idx="minor">
              <a:schemeClr val="tx1"/>
            </a:fontRef>
          </p:style>
        </p:cxnSp>
        <p:sp>
          <p:nvSpPr>
            <p:cNvPr id="87" name="正方形/長方形 86">
              <a:extLst>
                <a:ext uri="{FF2B5EF4-FFF2-40B4-BE49-F238E27FC236}">
                  <a16:creationId xmlns:a16="http://schemas.microsoft.com/office/drawing/2014/main" id="{7F2D9C52-4ECA-A141-A25B-3DF4A471F54E}"/>
                </a:ext>
              </a:extLst>
            </p:cNvPr>
            <p:cNvSpPr/>
            <p:nvPr/>
          </p:nvSpPr>
          <p:spPr>
            <a:xfrm>
              <a:off x="6272618" y="4146007"/>
              <a:ext cx="406791" cy="93400"/>
            </a:xfrm>
            <a:prstGeom prst="rect">
              <a:avLst/>
            </a:prstGeom>
            <a:solidFill>
              <a:srgbClr val="008000"/>
            </a:solidFill>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sp>
          <p:nvSpPr>
            <p:cNvPr id="96" name="正方形/長方形 95">
              <a:extLst>
                <a:ext uri="{FF2B5EF4-FFF2-40B4-BE49-F238E27FC236}">
                  <a16:creationId xmlns:a16="http://schemas.microsoft.com/office/drawing/2014/main" id="{2BAB5E31-790F-0D45-9638-2DBDFD6B0A23}"/>
                </a:ext>
              </a:extLst>
            </p:cNvPr>
            <p:cNvSpPr/>
            <p:nvPr/>
          </p:nvSpPr>
          <p:spPr>
            <a:xfrm>
              <a:off x="5970307" y="5332125"/>
              <a:ext cx="406791" cy="93400"/>
            </a:xfrm>
            <a:prstGeom prst="rect">
              <a:avLst/>
            </a:prstGeom>
            <a:solidFill>
              <a:srgbClr val="008000"/>
            </a:solidFill>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sp>
          <p:nvSpPr>
            <p:cNvPr id="97" name="正方形/長方形 96">
              <a:extLst>
                <a:ext uri="{FF2B5EF4-FFF2-40B4-BE49-F238E27FC236}">
                  <a16:creationId xmlns:a16="http://schemas.microsoft.com/office/drawing/2014/main" id="{D2F69356-96AC-4345-98D4-BD8ECDB6D05E}"/>
                </a:ext>
              </a:extLst>
            </p:cNvPr>
            <p:cNvSpPr/>
            <p:nvPr/>
          </p:nvSpPr>
          <p:spPr>
            <a:xfrm>
              <a:off x="6559667" y="5332125"/>
              <a:ext cx="406791" cy="93400"/>
            </a:xfrm>
            <a:prstGeom prst="rect">
              <a:avLst/>
            </a:prstGeom>
            <a:solidFill>
              <a:srgbClr val="008000"/>
            </a:solidFill>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grpSp>
      <p:grpSp>
        <p:nvGrpSpPr>
          <p:cNvPr id="40" name="グループ化 39">
            <a:extLst>
              <a:ext uri="{FF2B5EF4-FFF2-40B4-BE49-F238E27FC236}">
                <a16:creationId xmlns:a16="http://schemas.microsoft.com/office/drawing/2014/main" id="{A207D75E-E02F-C340-B719-41D48B7A7B84}"/>
              </a:ext>
            </a:extLst>
          </p:cNvPr>
          <p:cNvGrpSpPr/>
          <p:nvPr/>
        </p:nvGrpSpPr>
        <p:grpSpPr>
          <a:xfrm>
            <a:off x="6404059" y="2766497"/>
            <a:ext cx="2491747" cy="2934768"/>
            <a:chOff x="5432198" y="3406544"/>
            <a:chExt cx="2491747" cy="2934768"/>
          </a:xfrm>
        </p:grpSpPr>
        <p:sp>
          <p:nvSpPr>
            <p:cNvPr id="41" name="円/楕円 40">
              <a:extLst>
                <a:ext uri="{FF2B5EF4-FFF2-40B4-BE49-F238E27FC236}">
                  <a16:creationId xmlns:a16="http://schemas.microsoft.com/office/drawing/2014/main" id="{ECFD12EC-81D0-2042-AA08-66041CCADD26}"/>
                </a:ext>
              </a:extLst>
            </p:cNvPr>
            <p:cNvSpPr/>
            <p:nvPr/>
          </p:nvSpPr>
          <p:spPr>
            <a:xfrm>
              <a:off x="6272619" y="3406544"/>
              <a:ext cx="406790" cy="412786"/>
            </a:xfrm>
            <a:prstGeom prst="ellipse">
              <a:avLst/>
            </a:prstGeom>
            <a:ln>
              <a:solidFill>
                <a:schemeClr val="dk1">
                  <a:shade val="95000"/>
                  <a:satMod val="10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latin typeface="Arial" panose="020B0604020202020204" pitchFamily="34" charset="0"/>
                <a:cs typeface="Arial" panose="020B0604020202020204" pitchFamily="34" charset="0"/>
              </a:endParaRPr>
            </a:p>
          </p:txBody>
        </p:sp>
        <p:cxnSp>
          <p:nvCxnSpPr>
            <p:cNvPr id="43" name="直線コネクタ 42">
              <a:extLst>
                <a:ext uri="{FF2B5EF4-FFF2-40B4-BE49-F238E27FC236}">
                  <a16:creationId xmlns:a16="http://schemas.microsoft.com/office/drawing/2014/main" id="{22EAB636-DCB7-6047-BAE1-D4FBA0B37BFA}"/>
                </a:ext>
              </a:extLst>
            </p:cNvPr>
            <p:cNvCxnSpPr>
              <a:cxnSpLocks/>
              <a:stCxn id="41" idx="4"/>
              <a:endCxn id="42" idx="0"/>
            </p:cNvCxnSpPr>
            <p:nvPr/>
          </p:nvCxnSpPr>
          <p:spPr>
            <a:xfrm>
              <a:off x="6476014" y="3819330"/>
              <a:ext cx="0" cy="326677"/>
            </a:xfrm>
            <a:prstGeom prst="line">
              <a:avLst/>
            </a:prstGeom>
            <a:ln w="34925">
              <a:headEnd type="triangle"/>
            </a:ln>
          </p:spPr>
          <p:style>
            <a:lnRef idx="1">
              <a:schemeClr val="dk1"/>
            </a:lnRef>
            <a:fillRef idx="0">
              <a:schemeClr val="dk1"/>
            </a:fillRef>
            <a:effectRef idx="0">
              <a:schemeClr val="dk1"/>
            </a:effectRef>
            <a:fontRef idx="minor">
              <a:schemeClr val="tx1"/>
            </a:fontRef>
          </p:style>
        </p:cxnSp>
        <p:sp>
          <p:nvSpPr>
            <p:cNvPr id="44" name="円/楕円 43">
              <a:extLst>
                <a:ext uri="{FF2B5EF4-FFF2-40B4-BE49-F238E27FC236}">
                  <a16:creationId xmlns:a16="http://schemas.microsoft.com/office/drawing/2014/main" id="{6FBF51D6-75FA-4545-BB5E-1EE4FD9A5055}"/>
                </a:ext>
              </a:extLst>
            </p:cNvPr>
            <p:cNvSpPr/>
            <p:nvPr/>
          </p:nvSpPr>
          <p:spPr>
            <a:xfrm>
              <a:off x="5970307" y="4599193"/>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latin typeface="Arial" panose="020B0604020202020204" pitchFamily="34" charset="0"/>
                <a:cs typeface="Arial" panose="020B0604020202020204" pitchFamily="34" charset="0"/>
              </a:endParaRPr>
            </a:p>
          </p:txBody>
        </p:sp>
        <p:sp>
          <p:nvSpPr>
            <p:cNvPr id="45" name="円/楕円 44">
              <a:extLst>
                <a:ext uri="{FF2B5EF4-FFF2-40B4-BE49-F238E27FC236}">
                  <a16:creationId xmlns:a16="http://schemas.microsoft.com/office/drawing/2014/main" id="{87C138C1-0AE1-DB48-B4F1-450B683460FC}"/>
                </a:ext>
              </a:extLst>
            </p:cNvPr>
            <p:cNvSpPr/>
            <p:nvPr/>
          </p:nvSpPr>
          <p:spPr>
            <a:xfrm>
              <a:off x="6559667" y="4612061"/>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latin typeface="Arial" panose="020B0604020202020204" pitchFamily="34" charset="0"/>
                <a:cs typeface="Arial" panose="020B0604020202020204" pitchFamily="34" charset="0"/>
              </a:endParaRPr>
            </a:p>
          </p:txBody>
        </p:sp>
        <p:cxnSp>
          <p:nvCxnSpPr>
            <p:cNvPr id="48" name="直線コネクタ 47">
              <a:extLst>
                <a:ext uri="{FF2B5EF4-FFF2-40B4-BE49-F238E27FC236}">
                  <a16:creationId xmlns:a16="http://schemas.microsoft.com/office/drawing/2014/main" id="{47E37D1E-1EBF-EC41-9578-E74D20C9ED85}"/>
                </a:ext>
              </a:extLst>
            </p:cNvPr>
            <p:cNvCxnSpPr>
              <a:cxnSpLocks/>
              <a:stCxn id="42" idx="2"/>
              <a:endCxn id="44" idx="0"/>
            </p:cNvCxnSpPr>
            <p:nvPr/>
          </p:nvCxnSpPr>
          <p:spPr>
            <a:xfrm flipH="1">
              <a:off x="6173702" y="4239407"/>
              <a:ext cx="302312" cy="359786"/>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49" name="直線コネクタ 48">
              <a:extLst>
                <a:ext uri="{FF2B5EF4-FFF2-40B4-BE49-F238E27FC236}">
                  <a16:creationId xmlns:a16="http://schemas.microsoft.com/office/drawing/2014/main" id="{10C7C35A-59B7-634F-B2AA-0FA40CC13373}"/>
                </a:ext>
              </a:extLst>
            </p:cNvPr>
            <p:cNvCxnSpPr>
              <a:cxnSpLocks/>
              <a:stCxn id="42" idx="2"/>
              <a:endCxn id="45" idx="0"/>
            </p:cNvCxnSpPr>
            <p:nvPr/>
          </p:nvCxnSpPr>
          <p:spPr>
            <a:xfrm>
              <a:off x="6476014" y="4239407"/>
              <a:ext cx="287048" cy="372654"/>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50" name="直線コネクタ 49">
              <a:extLst>
                <a:ext uri="{FF2B5EF4-FFF2-40B4-BE49-F238E27FC236}">
                  <a16:creationId xmlns:a16="http://schemas.microsoft.com/office/drawing/2014/main" id="{EF99E057-AF4F-AA4E-8CD3-D8FB53ADB5F0}"/>
                </a:ext>
              </a:extLst>
            </p:cNvPr>
            <p:cNvCxnSpPr>
              <a:cxnSpLocks/>
              <a:stCxn id="44" idx="4"/>
              <a:endCxn id="46" idx="0"/>
            </p:cNvCxnSpPr>
            <p:nvPr/>
          </p:nvCxnSpPr>
          <p:spPr>
            <a:xfrm>
              <a:off x="6173702" y="5011979"/>
              <a:ext cx="1" cy="320146"/>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51" name="直線コネクタ 50">
              <a:extLst>
                <a:ext uri="{FF2B5EF4-FFF2-40B4-BE49-F238E27FC236}">
                  <a16:creationId xmlns:a16="http://schemas.microsoft.com/office/drawing/2014/main" id="{2F252AED-8E9A-1C4A-9855-EB50D95B78A9}"/>
                </a:ext>
              </a:extLst>
            </p:cNvPr>
            <p:cNvCxnSpPr>
              <a:cxnSpLocks/>
              <a:stCxn id="45" idx="4"/>
              <a:endCxn id="47" idx="0"/>
            </p:cNvCxnSpPr>
            <p:nvPr/>
          </p:nvCxnSpPr>
          <p:spPr>
            <a:xfrm>
              <a:off x="6763062" y="5024847"/>
              <a:ext cx="1" cy="307278"/>
            </a:xfrm>
            <a:prstGeom prst="line">
              <a:avLst/>
            </a:prstGeom>
            <a:ln w="34925">
              <a:headEnd type="triangle"/>
            </a:ln>
          </p:spPr>
          <p:style>
            <a:lnRef idx="1">
              <a:schemeClr val="dk1"/>
            </a:lnRef>
            <a:fillRef idx="0">
              <a:schemeClr val="dk1"/>
            </a:fillRef>
            <a:effectRef idx="0">
              <a:schemeClr val="dk1"/>
            </a:effectRef>
            <a:fontRef idx="minor">
              <a:schemeClr val="tx1"/>
            </a:fontRef>
          </p:style>
        </p:cxnSp>
        <p:sp>
          <p:nvSpPr>
            <p:cNvPr id="52" name="円/楕円 51">
              <a:extLst>
                <a:ext uri="{FF2B5EF4-FFF2-40B4-BE49-F238E27FC236}">
                  <a16:creationId xmlns:a16="http://schemas.microsoft.com/office/drawing/2014/main" id="{C74FFD79-ED73-0B4A-8177-D2437D52D168}"/>
                </a:ext>
              </a:extLst>
            </p:cNvPr>
            <p:cNvSpPr/>
            <p:nvPr/>
          </p:nvSpPr>
          <p:spPr>
            <a:xfrm>
              <a:off x="5432198" y="5919733"/>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latin typeface="Arial" panose="020B0604020202020204" pitchFamily="34" charset="0"/>
                <a:cs typeface="Arial" panose="020B0604020202020204" pitchFamily="34" charset="0"/>
              </a:endParaRPr>
            </a:p>
          </p:txBody>
        </p:sp>
        <p:sp>
          <p:nvSpPr>
            <p:cNvPr id="53" name="円/楕円 52">
              <a:extLst>
                <a:ext uri="{FF2B5EF4-FFF2-40B4-BE49-F238E27FC236}">
                  <a16:creationId xmlns:a16="http://schemas.microsoft.com/office/drawing/2014/main" id="{0B3C2A18-8569-1B45-A15B-EA6C01F36EDA}"/>
                </a:ext>
              </a:extLst>
            </p:cNvPr>
            <p:cNvSpPr/>
            <p:nvPr/>
          </p:nvSpPr>
          <p:spPr>
            <a:xfrm>
              <a:off x="5970307" y="5919733"/>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latin typeface="Arial" panose="020B0604020202020204" pitchFamily="34" charset="0"/>
                <a:cs typeface="Arial" panose="020B0604020202020204" pitchFamily="34" charset="0"/>
              </a:endParaRPr>
            </a:p>
          </p:txBody>
        </p:sp>
        <p:sp>
          <p:nvSpPr>
            <p:cNvPr id="54" name="円/楕円 53">
              <a:extLst>
                <a:ext uri="{FF2B5EF4-FFF2-40B4-BE49-F238E27FC236}">
                  <a16:creationId xmlns:a16="http://schemas.microsoft.com/office/drawing/2014/main" id="{DAD4A209-592E-F342-A845-3AFEED344DCC}"/>
                </a:ext>
              </a:extLst>
            </p:cNvPr>
            <p:cNvSpPr/>
            <p:nvPr/>
          </p:nvSpPr>
          <p:spPr>
            <a:xfrm>
              <a:off x="6475673" y="5919733"/>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latin typeface="Arial" panose="020B0604020202020204" pitchFamily="34" charset="0"/>
                <a:cs typeface="Arial" panose="020B0604020202020204" pitchFamily="34" charset="0"/>
              </a:endParaRPr>
            </a:p>
          </p:txBody>
        </p:sp>
        <p:sp>
          <p:nvSpPr>
            <p:cNvPr id="55" name="円/楕円 54">
              <a:extLst>
                <a:ext uri="{FF2B5EF4-FFF2-40B4-BE49-F238E27FC236}">
                  <a16:creationId xmlns:a16="http://schemas.microsoft.com/office/drawing/2014/main" id="{7D685FB5-D1D1-3F42-84B2-9BF42F5ACE7D}"/>
                </a:ext>
              </a:extLst>
            </p:cNvPr>
            <p:cNvSpPr/>
            <p:nvPr/>
          </p:nvSpPr>
          <p:spPr>
            <a:xfrm>
              <a:off x="6996414" y="5928526"/>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latin typeface="Arial" panose="020B0604020202020204" pitchFamily="34" charset="0"/>
                <a:cs typeface="Arial" panose="020B0604020202020204" pitchFamily="34" charset="0"/>
              </a:endParaRPr>
            </a:p>
          </p:txBody>
        </p:sp>
        <p:sp>
          <p:nvSpPr>
            <p:cNvPr id="56" name="円/楕円 55">
              <a:extLst>
                <a:ext uri="{FF2B5EF4-FFF2-40B4-BE49-F238E27FC236}">
                  <a16:creationId xmlns:a16="http://schemas.microsoft.com/office/drawing/2014/main" id="{0F5CC542-E9AC-F244-BB8D-67404097041E}"/>
                </a:ext>
              </a:extLst>
            </p:cNvPr>
            <p:cNvSpPr/>
            <p:nvPr/>
          </p:nvSpPr>
          <p:spPr>
            <a:xfrm>
              <a:off x="7517155" y="5928526"/>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latin typeface="Arial" panose="020B0604020202020204" pitchFamily="34" charset="0"/>
                <a:cs typeface="Arial" panose="020B0604020202020204" pitchFamily="34" charset="0"/>
              </a:endParaRPr>
            </a:p>
          </p:txBody>
        </p:sp>
        <p:cxnSp>
          <p:nvCxnSpPr>
            <p:cNvPr id="57" name="直線コネクタ 56">
              <a:extLst>
                <a:ext uri="{FF2B5EF4-FFF2-40B4-BE49-F238E27FC236}">
                  <a16:creationId xmlns:a16="http://schemas.microsoft.com/office/drawing/2014/main" id="{061B7ABA-9D03-EB49-9119-6CC67F0E8C1E}"/>
                </a:ext>
              </a:extLst>
            </p:cNvPr>
            <p:cNvCxnSpPr>
              <a:cxnSpLocks/>
              <a:stCxn id="46" idx="2"/>
              <a:endCxn id="52" idx="0"/>
            </p:cNvCxnSpPr>
            <p:nvPr/>
          </p:nvCxnSpPr>
          <p:spPr>
            <a:xfrm flipH="1">
              <a:off x="5635593" y="5425525"/>
              <a:ext cx="538110" cy="494208"/>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58" name="直線コネクタ 57">
              <a:extLst>
                <a:ext uri="{FF2B5EF4-FFF2-40B4-BE49-F238E27FC236}">
                  <a16:creationId xmlns:a16="http://schemas.microsoft.com/office/drawing/2014/main" id="{B78DAC6C-3E18-F649-B3FC-027DD2435ACC}"/>
                </a:ext>
              </a:extLst>
            </p:cNvPr>
            <p:cNvCxnSpPr>
              <a:cxnSpLocks/>
              <a:stCxn id="46" idx="2"/>
              <a:endCxn id="53" idx="0"/>
            </p:cNvCxnSpPr>
            <p:nvPr/>
          </p:nvCxnSpPr>
          <p:spPr>
            <a:xfrm flipH="1">
              <a:off x="6173702" y="5425525"/>
              <a:ext cx="1" cy="494208"/>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59" name="直線コネクタ 58">
              <a:extLst>
                <a:ext uri="{FF2B5EF4-FFF2-40B4-BE49-F238E27FC236}">
                  <a16:creationId xmlns:a16="http://schemas.microsoft.com/office/drawing/2014/main" id="{B62231EF-B2D7-9C42-9431-95B0252D4781}"/>
                </a:ext>
              </a:extLst>
            </p:cNvPr>
            <p:cNvCxnSpPr>
              <a:cxnSpLocks/>
              <a:stCxn id="47" idx="2"/>
              <a:endCxn id="54" idx="0"/>
            </p:cNvCxnSpPr>
            <p:nvPr/>
          </p:nvCxnSpPr>
          <p:spPr>
            <a:xfrm flipH="1">
              <a:off x="6679068" y="5425525"/>
              <a:ext cx="83995" cy="494208"/>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60" name="直線コネクタ 59">
              <a:extLst>
                <a:ext uri="{FF2B5EF4-FFF2-40B4-BE49-F238E27FC236}">
                  <a16:creationId xmlns:a16="http://schemas.microsoft.com/office/drawing/2014/main" id="{A6113B3E-32F3-244D-ABBF-D0AFF133DE26}"/>
                </a:ext>
              </a:extLst>
            </p:cNvPr>
            <p:cNvCxnSpPr>
              <a:cxnSpLocks/>
              <a:stCxn id="47" idx="2"/>
              <a:endCxn id="55" idx="0"/>
            </p:cNvCxnSpPr>
            <p:nvPr/>
          </p:nvCxnSpPr>
          <p:spPr>
            <a:xfrm>
              <a:off x="6763063" y="5425525"/>
              <a:ext cx="436746" cy="503001"/>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61" name="直線コネクタ 60">
              <a:extLst>
                <a:ext uri="{FF2B5EF4-FFF2-40B4-BE49-F238E27FC236}">
                  <a16:creationId xmlns:a16="http://schemas.microsoft.com/office/drawing/2014/main" id="{A0BEA1A5-CDD0-0544-B775-671B6465C4C6}"/>
                </a:ext>
              </a:extLst>
            </p:cNvPr>
            <p:cNvCxnSpPr>
              <a:cxnSpLocks/>
              <a:stCxn id="47" idx="2"/>
              <a:endCxn id="56" idx="0"/>
            </p:cNvCxnSpPr>
            <p:nvPr/>
          </p:nvCxnSpPr>
          <p:spPr>
            <a:xfrm>
              <a:off x="6763063" y="5425525"/>
              <a:ext cx="957487" cy="503001"/>
            </a:xfrm>
            <a:prstGeom prst="line">
              <a:avLst/>
            </a:prstGeom>
            <a:ln w="34925">
              <a:headEnd type="triangle"/>
            </a:ln>
          </p:spPr>
          <p:style>
            <a:lnRef idx="1">
              <a:schemeClr val="dk1"/>
            </a:lnRef>
            <a:fillRef idx="0">
              <a:schemeClr val="dk1"/>
            </a:fillRef>
            <a:effectRef idx="0">
              <a:schemeClr val="dk1"/>
            </a:effectRef>
            <a:fontRef idx="minor">
              <a:schemeClr val="tx1"/>
            </a:fontRef>
          </p:style>
        </p:cxnSp>
        <p:sp>
          <p:nvSpPr>
            <p:cNvPr id="42" name="正方形/長方形 41">
              <a:extLst>
                <a:ext uri="{FF2B5EF4-FFF2-40B4-BE49-F238E27FC236}">
                  <a16:creationId xmlns:a16="http://schemas.microsoft.com/office/drawing/2014/main" id="{7BE7648A-1BA1-A443-9A94-02AE0BFC0BA4}"/>
                </a:ext>
              </a:extLst>
            </p:cNvPr>
            <p:cNvSpPr/>
            <p:nvPr/>
          </p:nvSpPr>
          <p:spPr>
            <a:xfrm>
              <a:off x="6272618" y="4146007"/>
              <a:ext cx="406791" cy="93400"/>
            </a:xfrm>
            <a:prstGeom prst="rect">
              <a:avLst/>
            </a:prstGeom>
            <a:solidFill>
              <a:srgbClr val="008000"/>
            </a:solidFill>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sp>
          <p:nvSpPr>
            <p:cNvPr id="46" name="正方形/長方形 45">
              <a:extLst>
                <a:ext uri="{FF2B5EF4-FFF2-40B4-BE49-F238E27FC236}">
                  <a16:creationId xmlns:a16="http://schemas.microsoft.com/office/drawing/2014/main" id="{FCB840E5-47DA-324E-BB86-6B4AAE222856}"/>
                </a:ext>
              </a:extLst>
            </p:cNvPr>
            <p:cNvSpPr/>
            <p:nvPr/>
          </p:nvSpPr>
          <p:spPr>
            <a:xfrm>
              <a:off x="5970307" y="5332125"/>
              <a:ext cx="406791" cy="93400"/>
            </a:xfrm>
            <a:prstGeom prst="rect">
              <a:avLst/>
            </a:prstGeom>
            <a:solidFill>
              <a:srgbClr val="008000"/>
            </a:solidFill>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sp>
          <p:nvSpPr>
            <p:cNvPr id="47" name="正方形/長方形 46">
              <a:extLst>
                <a:ext uri="{FF2B5EF4-FFF2-40B4-BE49-F238E27FC236}">
                  <a16:creationId xmlns:a16="http://schemas.microsoft.com/office/drawing/2014/main" id="{DE43BBC0-CBFF-DC42-AC60-D6DA5BA570CF}"/>
                </a:ext>
              </a:extLst>
            </p:cNvPr>
            <p:cNvSpPr/>
            <p:nvPr/>
          </p:nvSpPr>
          <p:spPr>
            <a:xfrm>
              <a:off x="6559667" y="5332125"/>
              <a:ext cx="406791" cy="93400"/>
            </a:xfrm>
            <a:prstGeom prst="rect">
              <a:avLst/>
            </a:prstGeom>
            <a:solidFill>
              <a:srgbClr val="008000"/>
            </a:solidFill>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grpSp>
    </p:spTree>
    <p:extLst>
      <p:ext uri="{BB962C8B-B14F-4D97-AF65-F5344CB8AC3E}">
        <p14:creationId xmlns:p14="http://schemas.microsoft.com/office/powerpoint/2010/main" val="11041662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98AC8E4-8E44-F645-B4C7-A8F82713BCF0}"/>
              </a:ext>
            </a:extLst>
          </p:cNvPr>
          <p:cNvSpPr>
            <a:spLocks noGrp="1"/>
          </p:cNvSpPr>
          <p:nvPr>
            <p:ph type="title"/>
          </p:nvPr>
        </p:nvSpPr>
        <p:spPr/>
        <p:txBody>
          <a:bodyPr/>
          <a:lstStyle/>
          <a:p>
            <a:r>
              <a:rPr kumimoji="1" lang="en-US" altLang="ja-JP"/>
              <a:t>Computational Graph (4)</a:t>
            </a:r>
            <a:endParaRPr kumimoji="1" lang="ja-JP" altLang="en-US"/>
          </a:p>
        </p:txBody>
      </p:sp>
      <p:sp>
        <p:nvSpPr>
          <p:cNvPr id="3" name="コンテンツ プレースホルダー 2">
            <a:extLst>
              <a:ext uri="{FF2B5EF4-FFF2-40B4-BE49-F238E27FC236}">
                <a16:creationId xmlns:a16="http://schemas.microsoft.com/office/drawing/2014/main" id="{637FD69F-7D3F-294A-BBA7-E1454F25C2F3}"/>
              </a:ext>
            </a:extLst>
          </p:cNvPr>
          <p:cNvSpPr>
            <a:spLocks noGrp="1"/>
          </p:cNvSpPr>
          <p:nvPr>
            <p:ph idx="1"/>
          </p:nvPr>
        </p:nvSpPr>
        <p:spPr>
          <a:xfrm>
            <a:off x="457200" y="1295401"/>
            <a:ext cx="8229600" cy="1922862"/>
          </a:xfrm>
        </p:spPr>
        <p:txBody>
          <a:bodyPr>
            <a:normAutofit fontScale="92500" lnSpcReduction="10000"/>
          </a:bodyPr>
          <a:lstStyle/>
          <a:p>
            <a:r>
              <a:rPr kumimoji="1" lang="en-US" altLang="ja-JP" b="1">
                <a:solidFill>
                  <a:srgbClr val="0000FF"/>
                </a:solidFill>
              </a:rPr>
              <a:t>A GNN will generate </a:t>
            </a:r>
            <a:r>
              <a:rPr kumimoji="1" lang="en-US" altLang="ja-JP" b="1" u="sng">
                <a:solidFill>
                  <a:srgbClr val="0000FF"/>
                </a:solidFill>
              </a:rPr>
              <a:t>the same embedding</a:t>
            </a:r>
            <a:r>
              <a:rPr kumimoji="1" lang="en-US" altLang="ja-JP" b="1">
                <a:solidFill>
                  <a:srgbClr val="0000FF"/>
                </a:solidFill>
              </a:rPr>
              <a:t> for nodes 1 and 2 because:</a:t>
            </a:r>
          </a:p>
          <a:p>
            <a:pPr lvl="1"/>
            <a:r>
              <a:rPr kumimoji="1" lang="en-US" altLang="ja-JP"/>
              <a:t>Computational graphs are the same.</a:t>
            </a:r>
          </a:p>
          <a:p>
            <a:pPr lvl="1"/>
            <a:r>
              <a:rPr kumimoji="1" lang="en-US" altLang="ja-JP"/>
              <a:t>Node features (colors) are identical.</a:t>
            </a:r>
            <a:endParaRPr kumimoji="1" lang="ja-JP" altLang="en-US"/>
          </a:p>
        </p:txBody>
      </p:sp>
      <p:sp>
        <p:nvSpPr>
          <p:cNvPr id="4" name="日付プレースホルダー 3">
            <a:extLst>
              <a:ext uri="{FF2B5EF4-FFF2-40B4-BE49-F238E27FC236}">
                <a16:creationId xmlns:a16="http://schemas.microsoft.com/office/drawing/2014/main" id="{C6D8C8EA-4A60-314B-874F-B8C208D52C1E}"/>
              </a:ext>
            </a:extLst>
          </p:cNvPr>
          <p:cNvSpPr>
            <a:spLocks noGrp="1"/>
          </p:cNvSpPr>
          <p:nvPr>
            <p:ph type="dt" sz="half" idx="10"/>
          </p:nvPr>
        </p:nvSpPr>
        <p:spPr/>
        <p:txBody>
          <a:bodyPr/>
          <a:lstStyle/>
          <a:p>
            <a:fld id="{8668109C-DBB1-0C40-BB7C-3AE0A686B461}" type="datetime1">
              <a:rPr lang="en-US" smtClean="0"/>
              <a:t>10/10/2024</a:t>
            </a:fld>
            <a:endParaRPr lang="en-US"/>
          </a:p>
        </p:txBody>
      </p:sp>
      <p:sp>
        <p:nvSpPr>
          <p:cNvPr id="5" name="フッター プレースホルダー 4">
            <a:extLst>
              <a:ext uri="{FF2B5EF4-FFF2-40B4-BE49-F238E27FC236}">
                <a16:creationId xmlns:a16="http://schemas.microsoft.com/office/drawing/2014/main" id="{7C490DF0-3054-A64F-BF99-1BA8CC7883E0}"/>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スライド番号プレースホルダー 5">
            <a:extLst>
              <a:ext uri="{FF2B5EF4-FFF2-40B4-BE49-F238E27FC236}">
                <a16:creationId xmlns:a16="http://schemas.microsoft.com/office/drawing/2014/main" id="{1232EADC-B24B-FE4B-93B5-9D431292CFE8}"/>
              </a:ext>
            </a:extLst>
          </p:cNvPr>
          <p:cNvSpPr>
            <a:spLocks noGrp="1"/>
          </p:cNvSpPr>
          <p:nvPr>
            <p:ph type="sldNum" sz="quarter" idx="12"/>
          </p:nvPr>
        </p:nvSpPr>
        <p:spPr/>
        <p:txBody>
          <a:bodyPr/>
          <a:lstStyle/>
          <a:p>
            <a:fld id="{19B12225-5612-419B-A8D5-4B8EEE4C217E}" type="slidenum">
              <a:rPr lang="en-US" smtClean="0"/>
              <a:pPr/>
              <a:t>22</a:t>
            </a:fld>
            <a:endParaRPr lang="en-US"/>
          </a:p>
        </p:txBody>
      </p:sp>
      <p:grpSp>
        <p:nvGrpSpPr>
          <p:cNvPr id="7" name="グループ化 6">
            <a:extLst>
              <a:ext uri="{FF2B5EF4-FFF2-40B4-BE49-F238E27FC236}">
                <a16:creationId xmlns:a16="http://schemas.microsoft.com/office/drawing/2014/main" id="{30FDC145-6281-084B-A2B2-C40D82BD7FBA}"/>
              </a:ext>
            </a:extLst>
          </p:cNvPr>
          <p:cNvGrpSpPr/>
          <p:nvPr/>
        </p:nvGrpSpPr>
        <p:grpSpPr>
          <a:xfrm>
            <a:off x="582539" y="3505187"/>
            <a:ext cx="3322513" cy="1998171"/>
            <a:chOff x="2802281" y="4108163"/>
            <a:chExt cx="3322513" cy="1998171"/>
          </a:xfrm>
        </p:grpSpPr>
        <p:cxnSp>
          <p:nvCxnSpPr>
            <p:cNvPr id="8" name="直線コネクタ 7">
              <a:extLst>
                <a:ext uri="{FF2B5EF4-FFF2-40B4-BE49-F238E27FC236}">
                  <a16:creationId xmlns:a16="http://schemas.microsoft.com/office/drawing/2014/main" id="{96C843BF-A655-F048-A6FD-1B58778A4000}"/>
                </a:ext>
              </a:extLst>
            </p:cNvPr>
            <p:cNvCxnSpPr>
              <a:cxnSpLocks/>
              <a:stCxn id="13" idx="6"/>
            </p:cNvCxnSpPr>
            <p:nvPr/>
          </p:nvCxnSpPr>
          <p:spPr>
            <a:xfrm>
              <a:off x="3215865" y="4340214"/>
              <a:ext cx="1362928"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9" name="直線コネクタ 8">
              <a:extLst>
                <a:ext uri="{FF2B5EF4-FFF2-40B4-BE49-F238E27FC236}">
                  <a16:creationId xmlns:a16="http://schemas.microsoft.com/office/drawing/2014/main" id="{796B288E-3BB6-3C4C-85A5-7E8E83BDE384}"/>
                </a:ext>
              </a:extLst>
            </p:cNvPr>
            <p:cNvCxnSpPr>
              <a:cxnSpLocks/>
              <a:stCxn id="13" idx="4"/>
              <a:endCxn id="17" idx="0"/>
            </p:cNvCxnSpPr>
            <p:nvPr/>
          </p:nvCxnSpPr>
          <p:spPr>
            <a:xfrm flipH="1">
              <a:off x="3005676" y="4546607"/>
              <a:ext cx="6794" cy="1146941"/>
            </a:xfrm>
            <a:prstGeom prst="line">
              <a:avLst/>
            </a:prstGeom>
            <a:ln w="28575"/>
          </p:spPr>
          <p:style>
            <a:lnRef idx="1">
              <a:schemeClr val="dk1"/>
            </a:lnRef>
            <a:fillRef idx="0">
              <a:schemeClr val="dk1"/>
            </a:fillRef>
            <a:effectRef idx="0">
              <a:schemeClr val="dk1"/>
            </a:effectRef>
            <a:fontRef idx="minor">
              <a:schemeClr val="tx1"/>
            </a:fontRef>
          </p:style>
        </p:cxnSp>
        <p:cxnSp>
          <p:nvCxnSpPr>
            <p:cNvPr id="10" name="直線コネクタ 9">
              <a:extLst>
                <a:ext uri="{FF2B5EF4-FFF2-40B4-BE49-F238E27FC236}">
                  <a16:creationId xmlns:a16="http://schemas.microsoft.com/office/drawing/2014/main" id="{DB286FBF-CEE3-014A-A960-9455D3097291}"/>
                </a:ext>
              </a:extLst>
            </p:cNvPr>
            <p:cNvCxnSpPr>
              <a:cxnSpLocks/>
              <a:stCxn id="14" idx="3"/>
              <a:endCxn id="17" idx="7"/>
            </p:cNvCxnSpPr>
            <p:nvPr/>
          </p:nvCxnSpPr>
          <p:spPr>
            <a:xfrm flipH="1">
              <a:off x="3149498" y="4460498"/>
              <a:ext cx="1489931" cy="1293501"/>
            </a:xfrm>
            <a:prstGeom prst="line">
              <a:avLst/>
            </a:prstGeom>
            <a:ln w="28575"/>
          </p:spPr>
          <p:style>
            <a:lnRef idx="1">
              <a:schemeClr val="dk1"/>
            </a:lnRef>
            <a:fillRef idx="0">
              <a:schemeClr val="dk1"/>
            </a:fillRef>
            <a:effectRef idx="0">
              <a:schemeClr val="dk1"/>
            </a:effectRef>
            <a:fontRef idx="minor">
              <a:schemeClr val="tx1"/>
            </a:fontRef>
          </p:style>
        </p:cxnSp>
        <p:cxnSp>
          <p:nvCxnSpPr>
            <p:cNvPr id="11" name="直線コネクタ 10">
              <a:extLst>
                <a:ext uri="{FF2B5EF4-FFF2-40B4-BE49-F238E27FC236}">
                  <a16:creationId xmlns:a16="http://schemas.microsoft.com/office/drawing/2014/main" id="{1F68F441-6FF1-354B-AB98-5B39A4927DCB}"/>
                </a:ext>
              </a:extLst>
            </p:cNvPr>
            <p:cNvCxnSpPr>
              <a:cxnSpLocks/>
              <a:stCxn id="17" idx="6"/>
              <a:endCxn id="16" idx="2"/>
            </p:cNvCxnSpPr>
            <p:nvPr/>
          </p:nvCxnSpPr>
          <p:spPr>
            <a:xfrm flipV="1">
              <a:off x="3209071" y="5899940"/>
              <a:ext cx="1308474" cy="1"/>
            </a:xfrm>
            <a:prstGeom prst="line">
              <a:avLst/>
            </a:prstGeom>
            <a:ln w="28575"/>
          </p:spPr>
          <p:style>
            <a:lnRef idx="1">
              <a:schemeClr val="dk1"/>
            </a:lnRef>
            <a:fillRef idx="0">
              <a:schemeClr val="dk1"/>
            </a:fillRef>
            <a:effectRef idx="0">
              <a:schemeClr val="dk1"/>
            </a:effectRef>
            <a:fontRef idx="minor">
              <a:schemeClr val="tx1"/>
            </a:fontRef>
          </p:style>
        </p:cxnSp>
        <p:cxnSp>
          <p:nvCxnSpPr>
            <p:cNvPr id="12" name="直線コネクタ 11">
              <a:extLst>
                <a:ext uri="{FF2B5EF4-FFF2-40B4-BE49-F238E27FC236}">
                  <a16:creationId xmlns:a16="http://schemas.microsoft.com/office/drawing/2014/main" id="{D198DF03-65EE-6047-9BC1-D7D5513B2698}"/>
                </a:ext>
              </a:extLst>
            </p:cNvPr>
            <p:cNvCxnSpPr>
              <a:cxnSpLocks/>
              <a:stCxn id="16" idx="7"/>
              <a:endCxn id="15" idx="3"/>
            </p:cNvCxnSpPr>
            <p:nvPr/>
          </p:nvCxnSpPr>
          <p:spPr>
            <a:xfrm flipV="1">
              <a:off x="4864762" y="5132945"/>
              <a:ext cx="912815" cy="621053"/>
            </a:xfrm>
            <a:prstGeom prst="line">
              <a:avLst/>
            </a:prstGeom>
            <a:ln w="28575"/>
          </p:spPr>
          <p:style>
            <a:lnRef idx="1">
              <a:schemeClr val="dk1"/>
            </a:lnRef>
            <a:fillRef idx="0">
              <a:schemeClr val="dk1"/>
            </a:fillRef>
            <a:effectRef idx="0">
              <a:schemeClr val="dk1"/>
            </a:effectRef>
            <a:fontRef idx="minor">
              <a:schemeClr val="tx1"/>
            </a:fontRef>
          </p:style>
        </p:cxnSp>
        <p:sp>
          <p:nvSpPr>
            <p:cNvPr id="13" name="円/楕円 12">
              <a:extLst>
                <a:ext uri="{FF2B5EF4-FFF2-40B4-BE49-F238E27FC236}">
                  <a16:creationId xmlns:a16="http://schemas.microsoft.com/office/drawing/2014/main" id="{8FCB712B-C2EB-BE4E-BA13-23AC0234CF04}"/>
                </a:ext>
              </a:extLst>
            </p:cNvPr>
            <p:cNvSpPr/>
            <p:nvPr/>
          </p:nvSpPr>
          <p:spPr>
            <a:xfrm>
              <a:off x="2809075" y="4133821"/>
              <a:ext cx="406790" cy="412786"/>
            </a:xfrm>
            <a:prstGeom prst="ellipse">
              <a:avLst/>
            </a:prstGeom>
            <a:ln>
              <a:solidFill>
                <a:schemeClr val="dk1">
                  <a:shade val="95000"/>
                  <a:satMod val="10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1</a:t>
              </a:r>
              <a:endParaRPr kumimoji="1" lang="ja-JP" altLang="en-US">
                <a:solidFill>
                  <a:schemeClr val="tx1"/>
                </a:solidFill>
                <a:latin typeface="Arial" panose="020B0604020202020204" pitchFamily="34" charset="0"/>
                <a:cs typeface="Arial" panose="020B0604020202020204" pitchFamily="34" charset="0"/>
              </a:endParaRPr>
            </a:p>
          </p:txBody>
        </p:sp>
        <p:sp>
          <p:nvSpPr>
            <p:cNvPr id="14" name="円/楕円 13">
              <a:extLst>
                <a:ext uri="{FF2B5EF4-FFF2-40B4-BE49-F238E27FC236}">
                  <a16:creationId xmlns:a16="http://schemas.microsoft.com/office/drawing/2014/main" id="{1B8B977D-331C-C94C-A3D4-854BCBE8223E}"/>
                </a:ext>
              </a:extLst>
            </p:cNvPr>
            <p:cNvSpPr/>
            <p:nvPr/>
          </p:nvSpPr>
          <p:spPr>
            <a:xfrm>
              <a:off x="4579856" y="4108163"/>
              <a:ext cx="406790" cy="412786"/>
            </a:xfrm>
            <a:prstGeom prst="ellipse">
              <a:avLst/>
            </a:prstGeom>
            <a:ln>
              <a:solidFill>
                <a:schemeClr val="dk1">
                  <a:shade val="95000"/>
                  <a:satMod val="10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2</a:t>
              </a:r>
              <a:endParaRPr kumimoji="1" lang="ja-JP" altLang="en-US">
                <a:solidFill>
                  <a:schemeClr val="tx1"/>
                </a:solidFill>
                <a:latin typeface="Arial" panose="020B0604020202020204" pitchFamily="34" charset="0"/>
                <a:cs typeface="Arial" panose="020B0604020202020204" pitchFamily="34" charset="0"/>
              </a:endParaRPr>
            </a:p>
          </p:txBody>
        </p:sp>
        <p:sp>
          <p:nvSpPr>
            <p:cNvPr id="15" name="円/楕円 14">
              <a:extLst>
                <a:ext uri="{FF2B5EF4-FFF2-40B4-BE49-F238E27FC236}">
                  <a16:creationId xmlns:a16="http://schemas.microsoft.com/office/drawing/2014/main" id="{B5BF817F-FACD-E948-B4A7-36224FF50B09}"/>
                </a:ext>
              </a:extLst>
            </p:cNvPr>
            <p:cNvSpPr/>
            <p:nvPr/>
          </p:nvSpPr>
          <p:spPr>
            <a:xfrm>
              <a:off x="5718004" y="4780610"/>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3</a:t>
              </a:r>
              <a:endParaRPr kumimoji="1" lang="ja-JP" altLang="en-US">
                <a:solidFill>
                  <a:schemeClr val="tx1"/>
                </a:solidFill>
                <a:latin typeface="Arial" panose="020B0604020202020204" pitchFamily="34" charset="0"/>
                <a:cs typeface="Arial" panose="020B0604020202020204" pitchFamily="34" charset="0"/>
              </a:endParaRPr>
            </a:p>
          </p:txBody>
        </p:sp>
        <p:sp>
          <p:nvSpPr>
            <p:cNvPr id="16" name="円/楕円 15">
              <a:extLst>
                <a:ext uri="{FF2B5EF4-FFF2-40B4-BE49-F238E27FC236}">
                  <a16:creationId xmlns:a16="http://schemas.microsoft.com/office/drawing/2014/main" id="{32761460-18C1-7A45-9ED6-6EADFF77B39E}"/>
                </a:ext>
              </a:extLst>
            </p:cNvPr>
            <p:cNvSpPr/>
            <p:nvPr/>
          </p:nvSpPr>
          <p:spPr>
            <a:xfrm>
              <a:off x="4517545" y="5693547"/>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4</a:t>
              </a:r>
              <a:endParaRPr kumimoji="1" lang="ja-JP" altLang="en-US">
                <a:solidFill>
                  <a:schemeClr val="tx1"/>
                </a:solidFill>
                <a:latin typeface="Arial" panose="020B0604020202020204" pitchFamily="34" charset="0"/>
                <a:cs typeface="Arial" panose="020B0604020202020204" pitchFamily="34" charset="0"/>
              </a:endParaRPr>
            </a:p>
          </p:txBody>
        </p:sp>
        <p:sp>
          <p:nvSpPr>
            <p:cNvPr id="17" name="円/楕円 16">
              <a:extLst>
                <a:ext uri="{FF2B5EF4-FFF2-40B4-BE49-F238E27FC236}">
                  <a16:creationId xmlns:a16="http://schemas.microsoft.com/office/drawing/2014/main" id="{FF4E3FE5-F50B-3A4D-B210-BD745F1808C5}"/>
                </a:ext>
              </a:extLst>
            </p:cNvPr>
            <p:cNvSpPr/>
            <p:nvPr/>
          </p:nvSpPr>
          <p:spPr>
            <a:xfrm>
              <a:off x="2802281" y="5693548"/>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5</a:t>
              </a:r>
              <a:endParaRPr kumimoji="1" lang="ja-JP" altLang="en-US">
                <a:solidFill>
                  <a:schemeClr val="tx1"/>
                </a:solidFill>
                <a:latin typeface="Arial" panose="020B0604020202020204" pitchFamily="34" charset="0"/>
                <a:cs typeface="Arial" panose="020B0604020202020204" pitchFamily="34" charset="0"/>
              </a:endParaRPr>
            </a:p>
          </p:txBody>
        </p:sp>
      </p:grpSp>
      <p:grpSp>
        <p:nvGrpSpPr>
          <p:cNvPr id="18" name="グループ化 17">
            <a:extLst>
              <a:ext uri="{FF2B5EF4-FFF2-40B4-BE49-F238E27FC236}">
                <a16:creationId xmlns:a16="http://schemas.microsoft.com/office/drawing/2014/main" id="{429BCC20-7E98-C347-BC54-637B85724F08}"/>
              </a:ext>
            </a:extLst>
          </p:cNvPr>
          <p:cNvGrpSpPr/>
          <p:nvPr/>
        </p:nvGrpSpPr>
        <p:grpSpPr>
          <a:xfrm>
            <a:off x="3750526" y="3186229"/>
            <a:ext cx="2491747" cy="2934768"/>
            <a:chOff x="5432198" y="3406544"/>
            <a:chExt cx="2491747" cy="2934768"/>
          </a:xfrm>
        </p:grpSpPr>
        <p:sp>
          <p:nvSpPr>
            <p:cNvPr id="19" name="円/楕円 18">
              <a:extLst>
                <a:ext uri="{FF2B5EF4-FFF2-40B4-BE49-F238E27FC236}">
                  <a16:creationId xmlns:a16="http://schemas.microsoft.com/office/drawing/2014/main" id="{7D8CC3AD-3D63-F245-BA81-1B5AF7314DF0}"/>
                </a:ext>
              </a:extLst>
            </p:cNvPr>
            <p:cNvSpPr/>
            <p:nvPr/>
          </p:nvSpPr>
          <p:spPr>
            <a:xfrm>
              <a:off x="6272619" y="3406544"/>
              <a:ext cx="406790" cy="412786"/>
            </a:xfrm>
            <a:prstGeom prst="ellipse">
              <a:avLst/>
            </a:prstGeom>
            <a:ln>
              <a:solidFill>
                <a:schemeClr val="dk1">
                  <a:shade val="95000"/>
                  <a:satMod val="10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1</a:t>
              </a:r>
              <a:endParaRPr kumimoji="1" lang="ja-JP" altLang="en-US">
                <a:solidFill>
                  <a:schemeClr val="tx1"/>
                </a:solidFill>
                <a:latin typeface="Arial" panose="020B0604020202020204" pitchFamily="34" charset="0"/>
                <a:cs typeface="Arial" panose="020B0604020202020204" pitchFamily="34" charset="0"/>
              </a:endParaRPr>
            </a:p>
          </p:txBody>
        </p:sp>
        <p:cxnSp>
          <p:nvCxnSpPr>
            <p:cNvPr id="21" name="直線コネクタ 20">
              <a:extLst>
                <a:ext uri="{FF2B5EF4-FFF2-40B4-BE49-F238E27FC236}">
                  <a16:creationId xmlns:a16="http://schemas.microsoft.com/office/drawing/2014/main" id="{6B7481B5-717D-3A44-B8DB-662ACEF93A25}"/>
                </a:ext>
              </a:extLst>
            </p:cNvPr>
            <p:cNvCxnSpPr>
              <a:cxnSpLocks/>
              <a:stCxn id="19" idx="4"/>
              <a:endCxn id="20" idx="0"/>
            </p:cNvCxnSpPr>
            <p:nvPr/>
          </p:nvCxnSpPr>
          <p:spPr>
            <a:xfrm>
              <a:off x="6476014" y="3819330"/>
              <a:ext cx="0" cy="326677"/>
            </a:xfrm>
            <a:prstGeom prst="line">
              <a:avLst/>
            </a:prstGeom>
            <a:ln w="34925">
              <a:headEnd type="triangle"/>
            </a:ln>
          </p:spPr>
          <p:style>
            <a:lnRef idx="1">
              <a:schemeClr val="dk1"/>
            </a:lnRef>
            <a:fillRef idx="0">
              <a:schemeClr val="dk1"/>
            </a:fillRef>
            <a:effectRef idx="0">
              <a:schemeClr val="dk1"/>
            </a:effectRef>
            <a:fontRef idx="minor">
              <a:schemeClr val="tx1"/>
            </a:fontRef>
          </p:style>
        </p:cxnSp>
        <p:sp>
          <p:nvSpPr>
            <p:cNvPr id="22" name="円/楕円 21">
              <a:extLst>
                <a:ext uri="{FF2B5EF4-FFF2-40B4-BE49-F238E27FC236}">
                  <a16:creationId xmlns:a16="http://schemas.microsoft.com/office/drawing/2014/main" id="{4595DAEB-A0EC-764C-BA2E-815C95845307}"/>
                </a:ext>
              </a:extLst>
            </p:cNvPr>
            <p:cNvSpPr/>
            <p:nvPr/>
          </p:nvSpPr>
          <p:spPr>
            <a:xfrm>
              <a:off x="5970307" y="4599193"/>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latin typeface="Arial" panose="020B0604020202020204" pitchFamily="34" charset="0"/>
                <a:cs typeface="Arial" panose="020B0604020202020204" pitchFamily="34" charset="0"/>
              </a:endParaRPr>
            </a:p>
          </p:txBody>
        </p:sp>
        <p:sp>
          <p:nvSpPr>
            <p:cNvPr id="23" name="円/楕円 22">
              <a:extLst>
                <a:ext uri="{FF2B5EF4-FFF2-40B4-BE49-F238E27FC236}">
                  <a16:creationId xmlns:a16="http://schemas.microsoft.com/office/drawing/2014/main" id="{C226BA78-6470-0A4C-8320-8F9321EC009D}"/>
                </a:ext>
              </a:extLst>
            </p:cNvPr>
            <p:cNvSpPr/>
            <p:nvPr/>
          </p:nvSpPr>
          <p:spPr>
            <a:xfrm>
              <a:off x="6559667" y="4612061"/>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latin typeface="Arial" panose="020B0604020202020204" pitchFamily="34" charset="0"/>
                <a:cs typeface="Arial" panose="020B0604020202020204" pitchFamily="34" charset="0"/>
              </a:endParaRPr>
            </a:p>
          </p:txBody>
        </p:sp>
        <p:cxnSp>
          <p:nvCxnSpPr>
            <p:cNvPr id="26" name="直線コネクタ 25">
              <a:extLst>
                <a:ext uri="{FF2B5EF4-FFF2-40B4-BE49-F238E27FC236}">
                  <a16:creationId xmlns:a16="http://schemas.microsoft.com/office/drawing/2014/main" id="{A2E18FD7-542E-E040-B99A-01FFF6D621FF}"/>
                </a:ext>
              </a:extLst>
            </p:cNvPr>
            <p:cNvCxnSpPr>
              <a:cxnSpLocks/>
              <a:stCxn id="20" idx="2"/>
              <a:endCxn id="22" idx="0"/>
            </p:cNvCxnSpPr>
            <p:nvPr/>
          </p:nvCxnSpPr>
          <p:spPr>
            <a:xfrm flipH="1">
              <a:off x="6173702" y="4239407"/>
              <a:ext cx="302312" cy="359786"/>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27" name="直線コネクタ 26">
              <a:extLst>
                <a:ext uri="{FF2B5EF4-FFF2-40B4-BE49-F238E27FC236}">
                  <a16:creationId xmlns:a16="http://schemas.microsoft.com/office/drawing/2014/main" id="{585E3A8C-663D-5B46-861E-79747AEEB865}"/>
                </a:ext>
              </a:extLst>
            </p:cNvPr>
            <p:cNvCxnSpPr>
              <a:cxnSpLocks/>
              <a:stCxn id="20" idx="2"/>
              <a:endCxn id="23" idx="0"/>
            </p:cNvCxnSpPr>
            <p:nvPr/>
          </p:nvCxnSpPr>
          <p:spPr>
            <a:xfrm>
              <a:off x="6476014" y="4239407"/>
              <a:ext cx="287048" cy="372654"/>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28" name="直線コネクタ 27">
              <a:extLst>
                <a:ext uri="{FF2B5EF4-FFF2-40B4-BE49-F238E27FC236}">
                  <a16:creationId xmlns:a16="http://schemas.microsoft.com/office/drawing/2014/main" id="{535B646F-93E5-B14D-A3E0-25ABDFDE618D}"/>
                </a:ext>
              </a:extLst>
            </p:cNvPr>
            <p:cNvCxnSpPr>
              <a:cxnSpLocks/>
              <a:stCxn id="22" idx="4"/>
              <a:endCxn id="24" idx="0"/>
            </p:cNvCxnSpPr>
            <p:nvPr/>
          </p:nvCxnSpPr>
          <p:spPr>
            <a:xfrm>
              <a:off x="6173702" y="5011979"/>
              <a:ext cx="1" cy="320146"/>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29" name="直線コネクタ 28">
              <a:extLst>
                <a:ext uri="{FF2B5EF4-FFF2-40B4-BE49-F238E27FC236}">
                  <a16:creationId xmlns:a16="http://schemas.microsoft.com/office/drawing/2014/main" id="{1F9C5E0F-BD5C-504F-A4A4-78DB7F2EF7A3}"/>
                </a:ext>
              </a:extLst>
            </p:cNvPr>
            <p:cNvCxnSpPr>
              <a:cxnSpLocks/>
              <a:stCxn id="23" idx="4"/>
              <a:endCxn id="25" idx="0"/>
            </p:cNvCxnSpPr>
            <p:nvPr/>
          </p:nvCxnSpPr>
          <p:spPr>
            <a:xfrm>
              <a:off x="6763062" y="5024847"/>
              <a:ext cx="1" cy="307278"/>
            </a:xfrm>
            <a:prstGeom prst="line">
              <a:avLst/>
            </a:prstGeom>
            <a:ln w="34925">
              <a:headEnd type="triangle"/>
            </a:ln>
          </p:spPr>
          <p:style>
            <a:lnRef idx="1">
              <a:schemeClr val="dk1"/>
            </a:lnRef>
            <a:fillRef idx="0">
              <a:schemeClr val="dk1"/>
            </a:fillRef>
            <a:effectRef idx="0">
              <a:schemeClr val="dk1"/>
            </a:effectRef>
            <a:fontRef idx="minor">
              <a:schemeClr val="tx1"/>
            </a:fontRef>
          </p:style>
        </p:cxnSp>
        <p:sp>
          <p:nvSpPr>
            <p:cNvPr id="30" name="円/楕円 29">
              <a:extLst>
                <a:ext uri="{FF2B5EF4-FFF2-40B4-BE49-F238E27FC236}">
                  <a16:creationId xmlns:a16="http://schemas.microsoft.com/office/drawing/2014/main" id="{F5908FD7-58E9-9F44-8AAB-E5F4077B3882}"/>
                </a:ext>
              </a:extLst>
            </p:cNvPr>
            <p:cNvSpPr/>
            <p:nvPr/>
          </p:nvSpPr>
          <p:spPr>
            <a:xfrm>
              <a:off x="5432198" y="5919733"/>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latin typeface="Arial" panose="020B0604020202020204" pitchFamily="34" charset="0"/>
                <a:cs typeface="Arial" panose="020B0604020202020204" pitchFamily="34" charset="0"/>
              </a:endParaRPr>
            </a:p>
          </p:txBody>
        </p:sp>
        <p:sp>
          <p:nvSpPr>
            <p:cNvPr id="31" name="円/楕円 30">
              <a:extLst>
                <a:ext uri="{FF2B5EF4-FFF2-40B4-BE49-F238E27FC236}">
                  <a16:creationId xmlns:a16="http://schemas.microsoft.com/office/drawing/2014/main" id="{6B434F6D-6DFA-7D48-9A6E-5E9F8F469559}"/>
                </a:ext>
              </a:extLst>
            </p:cNvPr>
            <p:cNvSpPr/>
            <p:nvPr/>
          </p:nvSpPr>
          <p:spPr>
            <a:xfrm>
              <a:off x="5970307" y="5919733"/>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latin typeface="Arial" panose="020B0604020202020204" pitchFamily="34" charset="0"/>
                <a:cs typeface="Arial" panose="020B0604020202020204" pitchFamily="34" charset="0"/>
              </a:endParaRPr>
            </a:p>
          </p:txBody>
        </p:sp>
        <p:sp>
          <p:nvSpPr>
            <p:cNvPr id="32" name="円/楕円 31">
              <a:extLst>
                <a:ext uri="{FF2B5EF4-FFF2-40B4-BE49-F238E27FC236}">
                  <a16:creationId xmlns:a16="http://schemas.microsoft.com/office/drawing/2014/main" id="{9560D7AD-1B89-A640-92FE-2EDCFBA5C48D}"/>
                </a:ext>
              </a:extLst>
            </p:cNvPr>
            <p:cNvSpPr/>
            <p:nvPr/>
          </p:nvSpPr>
          <p:spPr>
            <a:xfrm>
              <a:off x="6475673" y="5919733"/>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latin typeface="Arial" panose="020B0604020202020204" pitchFamily="34" charset="0"/>
                <a:cs typeface="Arial" panose="020B0604020202020204" pitchFamily="34" charset="0"/>
              </a:endParaRPr>
            </a:p>
          </p:txBody>
        </p:sp>
        <p:sp>
          <p:nvSpPr>
            <p:cNvPr id="33" name="円/楕円 32">
              <a:extLst>
                <a:ext uri="{FF2B5EF4-FFF2-40B4-BE49-F238E27FC236}">
                  <a16:creationId xmlns:a16="http://schemas.microsoft.com/office/drawing/2014/main" id="{140E6C66-D745-A54F-AA2E-EE0350E17236}"/>
                </a:ext>
              </a:extLst>
            </p:cNvPr>
            <p:cNvSpPr/>
            <p:nvPr/>
          </p:nvSpPr>
          <p:spPr>
            <a:xfrm>
              <a:off x="6996414" y="5928526"/>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latin typeface="Arial" panose="020B0604020202020204" pitchFamily="34" charset="0"/>
                <a:cs typeface="Arial" panose="020B0604020202020204" pitchFamily="34" charset="0"/>
              </a:endParaRPr>
            </a:p>
          </p:txBody>
        </p:sp>
        <p:sp>
          <p:nvSpPr>
            <p:cNvPr id="34" name="円/楕円 33">
              <a:extLst>
                <a:ext uri="{FF2B5EF4-FFF2-40B4-BE49-F238E27FC236}">
                  <a16:creationId xmlns:a16="http://schemas.microsoft.com/office/drawing/2014/main" id="{A115AE6C-9B09-5F40-BF37-684FA0549B27}"/>
                </a:ext>
              </a:extLst>
            </p:cNvPr>
            <p:cNvSpPr/>
            <p:nvPr/>
          </p:nvSpPr>
          <p:spPr>
            <a:xfrm>
              <a:off x="7517155" y="5928526"/>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latin typeface="Arial" panose="020B0604020202020204" pitchFamily="34" charset="0"/>
                <a:cs typeface="Arial" panose="020B0604020202020204" pitchFamily="34" charset="0"/>
              </a:endParaRPr>
            </a:p>
          </p:txBody>
        </p:sp>
        <p:cxnSp>
          <p:nvCxnSpPr>
            <p:cNvPr id="35" name="直線コネクタ 34">
              <a:extLst>
                <a:ext uri="{FF2B5EF4-FFF2-40B4-BE49-F238E27FC236}">
                  <a16:creationId xmlns:a16="http://schemas.microsoft.com/office/drawing/2014/main" id="{4DAF33DC-5257-9940-9117-C40C01280789}"/>
                </a:ext>
              </a:extLst>
            </p:cNvPr>
            <p:cNvCxnSpPr>
              <a:cxnSpLocks/>
              <a:stCxn id="24" idx="2"/>
              <a:endCxn id="30" idx="0"/>
            </p:cNvCxnSpPr>
            <p:nvPr/>
          </p:nvCxnSpPr>
          <p:spPr>
            <a:xfrm flipH="1">
              <a:off x="5635593" y="5425525"/>
              <a:ext cx="538110" cy="494208"/>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36" name="直線コネクタ 35">
              <a:extLst>
                <a:ext uri="{FF2B5EF4-FFF2-40B4-BE49-F238E27FC236}">
                  <a16:creationId xmlns:a16="http://schemas.microsoft.com/office/drawing/2014/main" id="{C2946C4C-1D27-C642-93D6-383822104040}"/>
                </a:ext>
              </a:extLst>
            </p:cNvPr>
            <p:cNvCxnSpPr>
              <a:cxnSpLocks/>
              <a:stCxn id="24" idx="2"/>
              <a:endCxn id="31" idx="0"/>
            </p:cNvCxnSpPr>
            <p:nvPr/>
          </p:nvCxnSpPr>
          <p:spPr>
            <a:xfrm flipH="1">
              <a:off x="6173702" y="5425525"/>
              <a:ext cx="1" cy="494208"/>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37" name="直線コネクタ 36">
              <a:extLst>
                <a:ext uri="{FF2B5EF4-FFF2-40B4-BE49-F238E27FC236}">
                  <a16:creationId xmlns:a16="http://schemas.microsoft.com/office/drawing/2014/main" id="{53E5069A-6557-8A48-9031-4B1D07ABFC29}"/>
                </a:ext>
              </a:extLst>
            </p:cNvPr>
            <p:cNvCxnSpPr>
              <a:cxnSpLocks/>
              <a:stCxn id="25" idx="2"/>
              <a:endCxn id="32" idx="0"/>
            </p:cNvCxnSpPr>
            <p:nvPr/>
          </p:nvCxnSpPr>
          <p:spPr>
            <a:xfrm flipH="1">
              <a:off x="6679068" y="5425525"/>
              <a:ext cx="83995" cy="494208"/>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38" name="直線コネクタ 37">
              <a:extLst>
                <a:ext uri="{FF2B5EF4-FFF2-40B4-BE49-F238E27FC236}">
                  <a16:creationId xmlns:a16="http://schemas.microsoft.com/office/drawing/2014/main" id="{EABA73E4-3CF5-4044-9495-4AA53275AF2C}"/>
                </a:ext>
              </a:extLst>
            </p:cNvPr>
            <p:cNvCxnSpPr>
              <a:cxnSpLocks/>
              <a:stCxn id="25" idx="2"/>
              <a:endCxn id="33" idx="0"/>
            </p:cNvCxnSpPr>
            <p:nvPr/>
          </p:nvCxnSpPr>
          <p:spPr>
            <a:xfrm>
              <a:off x="6763063" y="5425525"/>
              <a:ext cx="436746" cy="503001"/>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39" name="直線コネクタ 38">
              <a:extLst>
                <a:ext uri="{FF2B5EF4-FFF2-40B4-BE49-F238E27FC236}">
                  <a16:creationId xmlns:a16="http://schemas.microsoft.com/office/drawing/2014/main" id="{21963AA9-7898-5643-B123-21E737FFEF82}"/>
                </a:ext>
              </a:extLst>
            </p:cNvPr>
            <p:cNvCxnSpPr>
              <a:cxnSpLocks/>
              <a:stCxn id="25" idx="2"/>
              <a:endCxn id="34" idx="0"/>
            </p:cNvCxnSpPr>
            <p:nvPr/>
          </p:nvCxnSpPr>
          <p:spPr>
            <a:xfrm>
              <a:off x="6763063" y="5425525"/>
              <a:ext cx="957487" cy="503001"/>
            </a:xfrm>
            <a:prstGeom prst="line">
              <a:avLst/>
            </a:prstGeom>
            <a:ln w="34925">
              <a:headEnd type="triangle"/>
            </a:ln>
          </p:spPr>
          <p:style>
            <a:lnRef idx="1">
              <a:schemeClr val="dk1"/>
            </a:lnRef>
            <a:fillRef idx="0">
              <a:schemeClr val="dk1"/>
            </a:fillRef>
            <a:effectRef idx="0">
              <a:schemeClr val="dk1"/>
            </a:effectRef>
            <a:fontRef idx="minor">
              <a:schemeClr val="tx1"/>
            </a:fontRef>
          </p:style>
        </p:cxnSp>
        <p:sp>
          <p:nvSpPr>
            <p:cNvPr id="20" name="正方形/長方形 19">
              <a:extLst>
                <a:ext uri="{FF2B5EF4-FFF2-40B4-BE49-F238E27FC236}">
                  <a16:creationId xmlns:a16="http://schemas.microsoft.com/office/drawing/2014/main" id="{0DD937CE-E5DF-C74A-B908-0E960AD5792C}"/>
                </a:ext>
              </a:extLst>
            </p:cNvPr>
            <p:cNvSpPr/>
            <p:nvPr/>
          </p:nvSpPr>
          <p:spPr>
            <a:xfrm>
              <a:off x="6272618" y="4146007"/>
              <a:ext cx="406791" cy="93400"/>
            </a:xfrm>
            <a:prstGeom prst="rect">
              <a:avLst/>
            </a:prstGeom>
            <a:solidFill>
              <a:srgbClr val="008000"/>
            </a:solidFill>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sp>
          <p:nvSpPr>
            <p:cNvPr id="24" name="正方形/長方形 23">
              <a:extLst>
                <a:ext uri="{FF2B5EF4-FFF2-40B4-BE49-F238E27FC236}">
                  <a16:creationId xmlns:a16="http://schemas.microsoft.com/office/drawing/2014/main" id="{1E32F27D-B602-7043-8C44-9F50B3865B95}"/>
                </a:ext>
              </a:extLst>
            </p:cNvPr>
            <p:cNvSpPr/>
            <p:nvPr/>
          </p:nvSpPr>
          <p:spPr>
            <a:xfrm>
              <a:off x="5970307" y="5332125"/>
              <a:ext cx="406791" cy="93400"/>
            </a:xfrm>
            <a:prstGeom prst="rect">
              <a:avLst/>
            </a:prstGeom>
            <a:solidFill>
              <a:srgbClr val="008000"/>
            </a:solidFill>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sp>
          <p:nvSpPr>
            <p:cNvPr id="25" name="正方形/長方形 24">
              <a:extLst>
                <a:ext uri="{FF2B5EF4-FFF2-40B4-BE49-F238E27FC236}">
                  <a16:creationId xmlns:a16="http://schemas.microsoft.com/office/drawing/2014/main" id="{23625C6F-3B90-C24E-B2F1-34851176D61E}"/>
                </a:ext>
              </a:extLst>
            </p:cNvPr>
            <p:cNvSpPr/>
            <p:nvPr/>
          </p:nvSpPr>
          <p:spPr>
            <a:xfrm>
              <a:off x="6559667" y="5332125"/>
              <a:ext cx="406791" cy="93400"/>
            </a:xfrm>
            <a:prstGeom prst="rect">
              <a:avLst/>
            </a:prstGeom>
            <a:solidFill>
              <a:srgbClr val="008000"/>
            </a:solidFill>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grpSp>
      <p:grpSp>
        <p:nvGrpSpPr>
          <p:cNvPr id="40" name="グループ化 39">
            <a:extLst>
              <a:ext uri="{FF2B5EF4-FFF2-40B4-BE49-F238E27FC236}">
                <a16:creationId xmlns:a16="http://schemas.microsoft.com/office/drawing/2014/main" id="{7C089C1B-7813-0945-A690-4D49FB8FCBFB}"/>
              </a:ext>
            </a:extLst>
          </p:cNvPr>
          <p:cNvGrpSpPr/>
          <p:nvPr/>
        </p:nvGrpSpPr>
        <p:grpSpPr>
          <a:xfrm>
            <a:off x="6443673" y="3186229"/>
            <a:ext cx="2491747" cy="2934768"/>
            <a:chOff x="5432198" y="3406544"/>
            <a:chExt cx="2491747" cy="2934768"/>
          </a:xfrm>
        </p:grpSpPr>
        <p:sp>
          <p:nvSpPr>
            <p:cNvPr id="41" name="円/楕円 40">
              <a:extLst>
                <a:ext uri="{FF2B5EF4-FFF2-40B4-BE49-F238E27FC236}">
                  <a16:creationId xmlns:a16="http://schemas.microsoft.com/office/drawing/2014/main" id="{1C379CD7-B646-5841-ACC6-11DD924BC4E2}"/>
                </a:ext>
              </a:extLst>
            </p:cNvPr>
            <p:cNvSpPr/>
            <p:nvPr/>
          </p:nvSpPr>
          <p:spPr>
            <a:xfrm>
              <a:off x="6272619" y="3406544"/>
              <a:ext cx="406790" cy="412786"/>
            </a:xfrm>
            <a:prstGeom prst="ellipse">
              <a:avLst/>
            </a:prstGeom>
            <a:ln>
              <a:solidFill>
                <a:schemeClr val="dk1">
                  <a:shade val="95000"/>
                  <a:satMod val="10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2</a:t>
              </a:r>
              <a:endParaRPr kumimoji="1" lang="ja-JP" altLang="en-US">
                <a:solidFill>
                  <a:schemeClr val="tx1"/>
                </a:solidFill>
                <a:latin typeface="Arial" panose="020B0604020202020204" pitchFamily="34" charset="0"/>
                <a:cs typeface="Arial" panose="020B0604020202020204" pitchFamily="34" charset="0"/>
              </a:endParaRPr>
            </a:p>
          </p:txBody>
        </p:sp>
        <p:cxnSp>
          <p:nvCxnSpPr>
            <p:cNvPr id="43" name="直線コネクタ 42">
              <a:extLst>
                <a:ext uri="{FF2B5EF4-FFF2-40B4-BE49-F238E27FC236}">
                  <a16:creationId xmlns:a16="http://schemas.microsoft.com/office/drawing/2014/main" id="{416A532B-5C36-AF42-AA3B-ECFEE0F1D114}"/>
                </a:ext>
              </a:extLst>
            </p:cNvPr>
            <p:cNvCxnSpPr>
              <a:cxnSpLocks/>
              <a:stCxn id="41" idx="4"/>
              <a:endCxn id="42" idx="0"/>
            </p:cNvCxnSpPr>
            <p:nvPr/>
          </p:nvCxnSpPr>
          <p:spPr>
            <a:xfrm>
              <a:off x="6476014" y="3819330"/>
              <a:ext cx="0" cy="326677"/>
            </a:xfrm>
            <a:prstGeom prst="line">
              <a:avLst/>
            </a:prstGeom>
            <a:ln w="34925">
              <a:headEnd type="triangle"/>
            </a:ln>
          </p:spPr>
          <p:style>
            <a:lnRef idx="1">
              <a:schemeClr val="dk1"/>
            </a:lnRef>
            <a:fillRef idx="0">
              <a:schemeClr val="dk1"/>
            </a:fillRef>
            <a:effectRef idx="0">
              <a:schemeClr val="dk1"/>
            </a:effectRef>
            <a:fontRef idx="minor">
              <a:schemeClr val="tx1"/>
            </a:fontRef>
          </p:style>
        </p:cxnSp>
        <p:sp>
          <p:nvSpPr>
            <p:cNvPr id="44" name="円/楕円 43">
              <a:extLst>
                <a:ext uri="{FF2B5EF4-FFF2-40B4-BE49-F238E27FC236}">
                  <a16:creationId xmlns:a16="http://schemas.microsoft.com/office/drawing/2014/main" id="{65867734-F898-764B-AB68-FAB7970DB1A3}"/>
                </a:ext>
              </a:extLst>
            </p:cNvPr>
            <p:cNvSpPr/>
            <p:nvPr/>
          </p:nvSpPr>
          <p:spPr>
            <a:xfrm>
              <a:off x="5970307" y="4599193"/>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latin typeface="Arial" panose="020B0604020202020204" pitchFamily="34" charset="0"/>
                <a:cs typeface="Arial" panose="020B0604020202020204" pitchFamily="34" charset="0"/>
              </a:endParaRPr>
            </a:p>
          </p:txBody>
        </p:sp>
        <p:sp>
          <p:nvSpPr>
            <p:cNvPr id="45" name="円/楕円 44">
              <a:extLst>
                <a:ext uri="{FF2B5EF4-FFF2-40B4-BE49-F238E27FC236}">
                  <a16:creationId xmlns:a16="http://schemas.microsoft.com/office/drawing/2014/main" id="{99EDAECB-906C-A34D-A45F-7C19C3241FBA}"/>
                </a:ext>
              </a:extLst>
            </p:cNvPr>
            <p:cNvSpPr/>
            <p:nvPr/>
          </p:nvSpPr>
          <p:spPr>
            <a:xfrm>
              <a:off x="6559667" y="4612061"/>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latin typeface="Arial" panose="020B0604020202020204" pitchFamily="34" charset="0"/>
                <a:cs typeface="Arial" panose="020B0604020202020204" pitchFamily="34" charset="0"/>
              </a:endParaRPr>
            </a:p>
          </p:txBody>
        </p:sp>
        <p:cxnSp>
          <p:nvCxnSpPr>
            <p:cNvPr id="48" name="直線コネクタ 47">
              <a:extLst>
                <a:ext uri="{FF2B5EF4-FFF2-40B4-BE49-F238E27FC236}">
                  <a16:creationId xmlns:a16="http://schemas.microsoft.com/office/drawing/2014/main" id="{2CD3AAC7-BB3D-204E-A9CE-0D211C158E54}"/>
                </a:ext>
              </a:extLst>
            </p:cNvPr>
            <p:cNvCxnSpPr>
              <a:cxnSpLocks/>
              <a:stCxn id="42" idx="2"/>
              <a:endCxn id="44" idx="0"/>
            </p:cNvCxnSpPr>
            <p:nvPr/>
          </p:nvCxnSpPr>
          <p:spPr>
            <a:xfrm flipH="1">
              <a:off x="6173702" y="4239407"/>
              <a:ext cx="302312" cy="359786"/>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49" name="直線コネクタ 48">
              <a:extLst>
                <a:ext uri="{FF2B5EF4-FFF2-40B4-BE49-F238E27FC236}">
                  <a16:creationId xmlns:a16="http://schemas.microsoft.com/office/drawing/2014/main" id="{E49E399F-AD1A-0E49-B755-02E9734FA07A}"/>
                </a:ext>
              </a:extLst>
            </p:cNvPr>
            <p:cNvCxnSpPr>
              <a:cxnSpLocks/>
              <a:stCxn id="42" idx="2"/>
              <a:endCxn id="45" idx="0"/>
            </p:cNvCxnSpPr>
            <p:nvPr/>
          </p:nvCxnSpPr>
          <p:spPr>
            <a:xfrm>
              <a:off x="6476014" y="4239407"/>
              <a:ext cx="287048" cy="372654"/>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50" name="直線コネクタ 49">
              <a:extLst>
                <a:ext uri="{FF2B5EF4-FFF2-40B4-BE49-F238E27FC236}">
                  <a16:creationId xmlns:a16="http://schemas.microsoft.com/office/drawing/2014/main" id="{D7271711-BFE9-3249-9EE1-34AE85018167}"/>
                </a:ext>
              </a:extLst>
            </p:cNvPr>
            <p:cNvCxnSpPr>
              <a:cxnSpLocks/>
              <a:stCxn id="44" idx="4"/>
              <a:endCxn id="46" idx="0"/>
            </p:cNvCxnSpPr>
            <p:nvPr/>
          </p:nvCxnSpPr>
          <p:spPr>
            <a:xfrm>
              <a:off x="6173702" y="5011979"/>
              <a:ext cx="1" cy="320146"/>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51" name="直線コネクタ 50">
              <a:extLst>
                <a:ext uri="{FF2B5EF4-FFF2-40B4-BE49-F238E27FC236}">
                  <a16:creationId xmlns:a16="http://schemas.microsoft.com/office/drawing/2014/main" id="{4EE61FD9-FD10-1949-A501-E029B5958EE1}"/>
                </a:ext>
              </a:extLst>
            </p:cNvPr>
            <p:cNvCxnSpPr>
              <a:cxnSpLocks/>
              <a:stCxn id="45" idx="4"/>
              <a:endCxn id="47" idx="0"/>
            </p:cNvCxnSpPr>
            <p:nvPr/>
          </p:nvCxnSpPr>
          <p:spPr>
            <a:xfrm>
              <a:off x="6763062" y="5024847"/>
              <a:ext cx="1" cy="307278"/>
            </a:xfrm>
            <a:prstGeom prst="line">
              <a:avLst/>
            </a:prstGeom>
            <a:ln w="34925">
              <a:headEnd type="triangle"/>
            </a:ln>
          </p:spPr>
          <p:style>
            <a:lnRef idx="1">
              <a:schemeClr val="dk1"/>
            </a:lnRef>
            <a:fillRef idx="0">
              <a:schemeClr val="dk1"/>
            </a:fillRef>
            <a:effectRef idx="0">
              <a:schemeClr val="dk1"/>
            </a:effectRef>
            <a:fontRef idx="minor">
              <a:schemeClr val="tx1"/>
            </a:fontRef>
          </p:style>
        </p:cxnSp>
        <p:sp>
          <p:nvSpPr>
            <p:cNvPr id="52" name="円/楕円 51">
              <a:extLst>
                <a:ext uri="{FF2B5EF4-FFF2-40B4-BE49-F238E27FC236}">
                  <a16:creationId xmlns:a16="http://schemas.microsoft.com/office/drawing/2014/main" id="{CB422E4C-4D77-C34B-BF26-E109BBFD37C2}"/>
                </a:ext>
              </a:extLst>
            </p:cNvPr>
            <p:cNvSpPr/>
            <p:nvPr/>
          </p:nvSpPr>
          <p:spPr>
            <a:xfrm>
              <a:off x="5432198" y="5919733"/>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latin typeface="Arial" panose="020B0604020202020204" pitchFamily="34" charset="0"/>
                <a:cs typeface="Arial" panose="020B0604020202020204" pitchFamily="34" charset="0"/>
              </a:endParaRPr>
            </a:p>
          </p:txBody>
        </p:sp>
        <p:sp>
          <p:nvSpPr>
            <p:cNvPr id="53" name="円/楕円 52">
              <a:extLst>
                <a:ext uri="{FF2B5EF4-FFF2-40B4-BE49-F238E27FC236}">
                  <a16:creationId xmlns:a16="http://schemas.microsoft.com/office/drawing/2014/main" id="{C639D8C4-1CF5-8F46-B246-EE93A1399851}"/>
                </a:ext>
              </a:extLst>
            </p:cNvPr>
            <p:cNvSpPr/>
            <p:nvPr/>
          </p:nvSpPr>
          <p:spPr>
            <a:xfrm>
              <a:off x="5970307" y="5919733"/>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latin typeface="Arial" panose="020B0604020202020204" pitchFamily="34" charset="0"/>
                <a:cs typeface="Arial" panose="020B0604020202020204" pitchFamily="34" charset="0"/>
              </a:endParaRPr>
            </a:p>
          </p:txBody>
        </p:sp>
        <p:sp>
          <p:nvSpPr>
            <p:cNvPr id="54" name="円/楕円 53">
              <a:extLst>
                <a:ext uri="{FF2B5EF4-FFF2-40B4-BE49-F238E27FC236}">
                  <a16:creationId xmlns:a16="http://schemas.microsoft.com/office/drawing/2014/main" id="{439450A0-F852-A145-B3AF-E0776F20E761}"/>
                </a:ext>
              </a:extLst>
            </p:cNvPr>
            <p:cNvSpPr/>
            <p:nvPr/>
          </p:nvSpPr>
          <p:spPr>
            <a:xfrm>
              <a:off x="6475673" y="5919733"/>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latin typeface="Arial" panose="020B0604020202020204" pitchFamily="34" charset="0"/>
                <a:cs typeface="Arial" panose="020B0604020202020204" pitchFamily="34" charset="0"/>
              </a:endParaRPr>
            </a:p>
          </p:txBody>
        </p:sp>
        <p:sp>
          <p:nvSpPr>
            <p:cNvPr id="55" name="円/楕円 54">
              <a:extLst>
                <a:ext uri="{FF2B5EF4-FFF2-40B4-BE49-F238E27FC236}">
                  <a16:creationId xmlns:a16="http://schemas.microsoft.com/office/drawing/2014/main" id="{6A902761-AC41-B247-86F7-2CA843E6688B}"/>
                </a:ext>
              </a:extLst>
            </p:cNvPr>
            <p:cNvSpPr/>
            <p:nvPr/>
          </p:nvSpPr>
          <p:spPr>
            <a:xfrm>
              <a:off x="6996414" y="5928526"/>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latin typeface="Arial" panose="020B0604020202020204" pitchFamily="34" charset="0"/>
                <a:cs typeface="Arial" panose="020B0604020202020204" pitchFamily="34" charset="0"/>
              </a:endParaRPr>
            </a:p>
          </p:txBody>
        </p:sp>
        <p:sp>
          <p:nvSpPr>
            <p:cNvPr id="56" name="円/楕円 55">
              <a:extLst>
                <a:ext uri="{FF2B5EF4-FFF2-40B4-BE49-F238E27FC236}">
                  <a16:creationId xmlns:a16="http://schemas.microsoft.com/office/drawing/2014/main" id="{26E179B9-ABE2-4C4B-8123-D42D6B3A6B8B}"/>
                </a:ext>
              </a:extLst>
            </p:cNvPr>
            <p:cNvSpPr/>
            <p:nvPr/>
          </p:nvSpPr>
          <p:spPr>
            <a:xfrm>
              <a:off x="7517155" y="5928526"/>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latin typeface="Arial" panose="020B0604020202020204" pitchFamily="34" charset="0"/>
                <a:cs typeface="Arial" panose="020B0604020202020204" pitchFamily="34" charset="0"/>
              </a:endParaRPr>
            </a:p>
          </p:txBody>
        </p:sp>
        <p:cxnSp>
          <p:nvCxnSpPr>
            <p:cNvPr id="57" name="直線コネクタ 56">
              <a:extLst>
                <a:ext uri="{FF2B5EF4-FFF2-40B4-BE49-F238E27FC236}">
                  <a16:creationId xmlns:a16="http://schemas.microsoft.com/office/drawing/2014/main" id="{B7A14867-A11A-CE44-BCB8-EA01B644C319}"/>
                </a:ext>
              </a:extLst>
            </p:cNvPr>
            <p:cNvCxnSpPr>
              <a:cxnSpLocks/>
              <a:stCxn id="46" idx="2"/>
              <a:endCxn id="52" idx="0"/>
            </p:cNvCxnSpPr>
            <p:nvPr/>
          </p:nvCxnSpPr>
          <p:spPr>
            <a:xfrm flipH="1">
              <a:off x="5635593" y="5425525"/>
              <a:ext cx="538110" cy="494208"/>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58" name="直線コネクタ 57">
              <a:extLst>
                <a:ext uri="{FF2B5EF4-FFF2-40B4-BE49-F238E27FC236}">
                  <a16:creationId xmlns:a16="http://schemas.microsoft.com/office/drawing/2014/main" id="{52DBD04E-691E-4B4F-96CE-CF0B9CDD9DA3}"/>
                </a:ext>
              </a:extLst>
            </p:cNvPr>
            <p:cNvCxnSpPr>
              <a:cxnSpLocks/>
              <a:stCxn id="46" idx="2"/>
              <a:endCxn id="53" idx="0"/>
            </p:cNvCxnSpPr>
            <p:nvPr/>
          </p:nvCxnSpPr>
          <p:spPr>
            <a:xfrm flipH="1">
              <a:off x="6173702" y="5425525"/>
              <a:ext cx="1" cy="494208"/>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59" name="直線コネクタ 58">
              <a:extLst>
                <a:ext uri="{FF2B5EF4-FFF2-40B4-BE49-F238E27FC236}">
                  <a16:creationId xmlns:a16="http://schemas.microsoft.com/office/drawing/2014/main" id="{D68CB25F-08BF-2647-90D1-A0B3CBE0FE81}"/>
                </a:ext>
              </a:extLst>
            </p:cNvPr>
            <p:cNvCxnSpPr>
              <a:cxnSpLocks/>
              <a:stCxn id="47" idx="2"/>
              <a:endCxn id="54" idx="0"/>
            </p:cNvCxnSpPr>
            <p:nvPr/>
          </p:nvCxnSpPr>
          <p:spPr>
            <a:xfrm flipH="1">
              <a:off x="6679068" y="5425525"/>
              <a:ext cx="83995" cy="494208"/>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60" name="直線コネクタ 59">
              <a:extLst>
                <a:ext uri="{FF2B5EF4-FFF2-40B4-BE49-F238E27FC236}">
                  <a16:creationId xmlns:a16="http://schemas.microsoft.com/office/drawing/2014/main" id="{E5EB9203-3CE6-CB4C-8A89-61A5623676B8}"/>
                </a:ext>
              </a:extLst>
            </p:cNvPr>
            <p:cNvCxnSpPr>
              <a:cxnSpLocks/>
              <a:stCxn id="47" idx="2"/>
              <a:endCxn id="55" idx="0"/>
            </p:cNvCxnSpPr>
            <p:nvPr/>
          </p:nvCxnSpPr>
          <p:spPr>
            <a:xfrm>
              <a:off x="6763063" y="5425525"/>
              <a:ext cx="436746" cy="503001"/>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61" name="直線コネクタ 60">
              <a:extLst>
                <a:ext uri="{FF2B5EF4-FFF2-40B4-BE49-F238E27FC236}">
                  <a16:creationId xmlns:a16="http://schemas.microsoft.com/office/drawing/2014/main" id="{C739781D-D433-FA42-9615-834B7BFE397B}"/>
                </a:ext>
              </a:extLst>
            </p:cNvPr>
            <p:cNvCxnSpPr>
              <a:cxnSpLocks/>
              <a:stCxn id="47" idx="2"/>
              <a:endCxn id="56" idx="0"/>
            </p:cNvCxnSpPr>
            <p:nvPr/>
          </p:nvCxnSpPr>
          <p:spPr>
            <a:xfrm>
              <a:off x="6763063" y="5425525"/>
              <a:ext cx="957487" cy="503001"/>
            </a:xfrm>
            <a:prstGeom prst="line">
              <a:avLst/>
            </a:prstGeom>
            <a:ln w="34925">
              <a:headEnd type="triangle"/>
            </a:ln>
          </p:spPr>
          <p:style>
            <a:lnRef idx="1">
              <a:schemeClr val="dk1"/>
            </a:lnRef>
            <a:fillRef idx="0">
              <a:schemeClr val="dk1"/>
            </a:fillRef>
            <a:effectRef idx="0">
              <a:schemeClr val="dk1"/>
            </a:effectRef>
            <a:fontRef idx="minor">
              <a:schemeClr val="tx1"/>
            </a:fontRef>
          </p:style>
        </p:cxnSp>
        <p:sp>
          <p:nvSpPr>
            <p:cNvPr id="42" name="正方形/長方形 41">
              <a:extLst>
                <a:ext uri="{FF2B5EF4-FFF2-40B4-BE49-F238E27FC236}">
                  <a16:creationId xmlns:a16="http://schemas.microsoft.com/office/drawing/2014/main" id="{5E9EA6BF-EC80-1F4C-8106-D02D9258787E}"/>
                </a:ext>
              </a:extLst>
            </p:cNvPr>
            <p:cNvSpPr/>
            <p:nvPr/>
          </p:nvSpPr>
          <p:spPr>
            <a:xfrm>
              <a:off x="6272618" y="4146007"/>
              <a:ext cx="406791" cy="93400"/>
            </a:xfrm>
            <a:prstGeom prst="rect">
              <a:avLst/>
            </a:prstGeom>
            <a:solidFill>
              <a:srgbClr val="008000"/>
            </a:solidFill>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sp>
          <p:nvSpPr>
            <p:cNvPr id="46" name="正方形/長方形 45">
              <a:extLst>
                <a:ext uri="{FF2B5EF4-FFF2-40B4-BE49-F238E27FC236}">
                  <a16:creationId xmlns:a16="http://schemas.microsoft.com/office/drawing/2014/main" id="{FF8BBA27-A3E1-0C47-BAA9-99F1054E7A01}"/>
                </a:ext>
              </a:extLst>
            </p:cNvPr>
            <p:cNvSpPr/>
            <p:nvPr/>
          </p:nvSpPr>
          <p:spPr>
            <a:xfrm>
              <a:off x="5970307" y="5332125"/>
              <a:ext cx="406791" cy="93400"/>
            </a:xfrm>
            <a:prstGeom prst="rect">
              <a:avLst/>
            </a:prstGeom>
            <a:solidFill>
              <a:srgbClr val="008000"/>
            </a:solidFill>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sp>
          <p:nvSpPr>
            <p:cNvPr id="47" name="正方形/長方形 46">
              <a:extLst>
                <a:ext uri="{FF2B5EF4-FFF2-40B4-BE49-F238E27FC236}">
                  <a16:creationId xmlns:a16="http://schemas.microsoft.com/office/drawing/2014/main" id="{20038F44-DCB7-2E41-8E2D-DE691BFE6DD0}"/>
                </a:ext>
              </a:extLst>
            </p:cNvPr>
            <p:cNvSpPr/>
            <p:nvPr/>
          </p:nvSpPr>
          <p:spPr>
            <a:xfrm>
              <a:off x="6559667" y="5332125"/>
              <a:ext cx="406791" cy="93400"/>
            </a:xfrm>
            <a:prstGeom prst="rect">
              <a:avLst/>
            </a:prstGeom>
            <a:solidFill>
              <a:srgbClr val="008000"/>
            </a:solidFill>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grpSp>
      <p:sp>
        <p:nvSpPr>
          <p:cNvPr id="62" name="TextBox 61">
            <a:extLst>
              <a:ext uri="{FF2B5EF4-FFF2-40B4-BE49-F238E27FC236}">
                <a16:creationId xmlns:a16="http://schemas.microsoft.com/office/drawing/2014/main" id="{74EC4119-227F-CC45-BCE0-482004376F44}"/>
              </a:ext>
            </a:extLst>
          </p:cNvPr>
          <p:cNvSpPr txBox="1"/>
          <p:nvPr/>
        </p:nvSpPr>
        <p:spPr>
          <a:xfrm>
            <a:off x="6981782" y="2138722"/>
            <a:ext cx="2239652" cy="954107"/>
          </a:xfrm>
          <a:prstGeom prst="rect">
            <a:avLst/>
          </a:prstGeom>
          <a:noFill/>
        </p:spPr>
        <p:txBody>
          <a:bodyPr wrap="none" rtlCol="0">
            <a:spAutoFit/>
          </a:bodyPr>
          <a:lstStyle/>
          <a:p>
            <a:r>
              <a:rPr lang="en-US" sz="1400">
                <a:solidFill>
                  <a:srgbClr val="008000"/>
                </a:solidFill>
                <a:latin typeface="Arial" pitchFamily="34" charset="0"/>
                <a:cs typeface="Arial" pitchFamily="34" charset="0"/>
              </a:rPr>
              <a:t>Note: GNN does not</a:t>
            </a:r>
            <a:br>
              <a:rPr lang="en-US" sz="1400">
                <a:solidFill>
                  <a:srgbClr val="008000"/>
                </a:solidFill>
                <a:latin typeface="Arial" pitchFamily="34" charset="0"/>
                <a:cs typeface="Arial" pitchFamily="34" charset="0"/>
              </a:rPr>
            </a:br>
            <a:r>
              <a:rPr lang="en-US" sz="1400">
                <a:solidFill>
                  <a:srgbClr val="008000"/>
                </a:solidFill>
                <a:latin typeface="Arial" pitchFamily="34" charset="0"/>
                <a:cs typeface="Arial" pitchFamily="34" charset="0"/>
              </a:rPr>
              <a:t>care about node ids, it</a:t>
            </a:r>
            <a:br>
              <a:rPr lang="en-US" sz="1400">
                <a:solidFill>
                  <a:srgbClr val="008000"/>
                </a:solidFill>
                <a:latin typeface="Arial" pitchFamily="34" charset="0"/>
                <a:cs typeface="Arial" pitchFamily="34" charset="0"/>
              </a:rPr>
            </a:br>
            <a:r>
              <a:rPr lang="en-US" sz="1400">
                <a:solidFill>
                  <a:srgbClr val="008000"/>
                </a:solidFill>
                <a:latin typeface="Arial" pitchFamily="34" charset="0"/>
                <a:cs typeface="Arial" pitchFamily="34" charset="0"/>
              </a:rPr>
              <a:t>just aggregates features</a:t>
            </a:r>
            <a:br>
              <a:rPr lang="en-US" sz="1400">
                <a:solidFill>
                  <a:srgbClr val="008000"/>
                </a:solidFill>
                <a:latin typeface="Arial" pitchFamily="34" charset="0"/>
                <a:cs typeface="Arial" pitchFamily="34" charset="0"/>
              </a:rPr>
            </a:br>
            <a:r>
              <a:rPr lang="en-US" sz="1400">
                <a:solidFill>
                  <a:srgbClr val="008000"/>
                </a:solidFill>
                <a:latin typeface="Arial" pitchFamily="34" charset="0"/>
                <a:cs typeface="Arial" pitchFamily="34" charset="0"/>
              </a:rPr>
              <a:t>vectors of different nodes.</a:t>
            </a:r>
          </a:p>
        </p:txBody>
      </p:sp>
      <p:sp>
        <p:nvSpPr>
          <p:cNvPr id="63" name="Rectangle 62">
            <a:extLst>
              <a:ext uri="{FF2B5EF4-FFF2-40B4-BE49-F238E27FC236}">
                <a16:creationId xmlns:a16="http://schemas.microsoft.com/office/drawing/2014/main" id="{FC0EF7E9-62FF-744D-8442-FDC233584381}"/>
              </a:ext>
            </a:extLst>
          </p:cNvPr>
          <p:cNvSpPr/>
          <p:nvPr/>
        </p:nvSpPr>
        <p:spPr>
          <a:xfrm>
            <a:off x="729322" y="6198112"/>
            <a:ext cx="7829732" cy="503002"/>
          </a:xfrm>
          <a:prstGeom prst="rect">
            <a:avLst/>
          </a:prstGeom>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400">
                <a:latin typeface="Arial" panose="020B0604020202020204" pitchFamily="34" charset="0"/>
                <a:cs typeface="Arial" panose="020B0604020202020204" pitchFamily="34" charset="0"/>
              </a:rPr>
              <a:t>GNN won’t be able to distinguish nodes 1 and 2</a:t>
            </a:r>
          </a:p>
        </p:txBody>
      </p:sp>
    </p:spTree>
    <p:extLst>
      <p:ext uri="{BB962C8B-B14F-4D97-AF65-F5344CB8AC3E}">
        <p14:creationId xmlns:p14="http://schemas.microsoft.com/office/powerpoint/2010/main" val="7520012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61C541A-67DA-DA4B-9468-0E7261816A08}"/>
              </a:ext>
            </a:extLst>
          </p:cNvPr>
          <p:cNvSpPr>
            <a:spLocks noGrp="1"/>
          </p:cNvSpPr>
          <p:nvPr>
            <p:ph type="title"/>
          </p:nvPr>
        </p:nvSpPr>
        <p:spPr/>
        <p:txBody>
          <a:bodyPr/>
          <a:lstStyle/>
          <a:p>
            <a:r>
              <a:rPr kumimoji="1" lang="en-US" altLang="ja-JP"/>
              <a:t>Computational Graph</a:t>
            </a:r>
            <a:endParaRPr kumimoji="1" lang="ja-JP" altLang="en-US"/>
          </a:p>
        </p:txBody>
      </p:sp>
      <p:sp>
        <p:nvSpPr>
          <p:cNvPr id="3" name="コンテンツ プレースホルダー 2">
            <a:extLst>
              <a:ext uri="{FF2B5EF4-FFF2-40B4-BE49-F238E27FC236}">
                <a16:creationId xmlns:a16="http://schemas.microsoft.com/office/drawing/2014/main" id="{73FEE50E-9B0D-8D4B-9107-60B402DB7F6D}"/>
              </a:ext>
            </a:extLst>
          </p:cNvPr>
          <p:cNvSpPr>
            <a:spLocks noGrp="1"/>
          </p:cNvSpPr>
          <p:nvPr>
            <p:ph idx="1"/>
          </p:nvPr>
        </p:nvSpPr>
        <p:spPr/>
        <p:txBody>
          <a:bodyPr/>
          <a:lstStyle/>
          <a:p>
            <a:r>
              <a:rPr kumimoji="1" lang="en-US" altLang="ja-JP" b="1">
                <a:solidFill>
                  <a:srgbClr val="D60093"/>
                </a:solidFill>
              </a:rPr>
              <a:t>In general, different local neighborhoods define different computational graphs</a:t>
            </a:r>
            <a:endParaRPr kumimoji="1" lang="ja-JP" altLang="en-US" b="1">
              <a:solidFill>
                <a:srgbClr val="D60093"/>
              </a:solidFill>
            </a:endParaRPr>
          </a:p>
        </p:txBody>
      </p:sp>
      <p:sp>
        <p:nvSpPr>
          <p:cNvPr id="4" name="日付プレースホルダー 3">
            <a:extLst>
              <a:ext uri="{FF2B5EF4-FFF2-40B4-BE49-F238E27FC236}">
                <a16:creationId xmlns:a16="http://schemas.microsoft.com/office/drawing/2014/main" id="{071EACF3-000F-8B4A-9886-745A81A4EF5D}"/>
              </a:ext>
            </a:extLst>
          </p:cNvPr>
          <p:cNvSpPr>
            <a:spLocks noGrp="1"/>
          </p:cNvSpPr>
          <p:nvPr>
            <p:ph type="dt" sz="half" idx="10"/>
          </p:nvPr>
        </p:nvSpPr>
        <p:spPr/>
        <p:txBody>
          <a:bodyPr/>
          <a:lstStyle/>
          <a:p>
            <a:fld id="{8668109C-DBB1-0C40-BB7C-3AE0A686B461}" type="datetime1">
              <a:rPr lang="en-US" smtClean="0"/>
              <a:t>10/10/2024</a:t>
            </a:fld>
            <a:endParaRPr lang="en-US"/>
          </a:p>
        </p:txBody>
      </p:sp>
      <p:sp>
        <p:nvSpPr>
          <p:cNvPr id="5" name="フッター プレースホルダー 4">
            <a:extLst>
              <a:ext uri="{FF2B5EF4-FFF2-40B4-BE49-F238E27FC236}">
                <a16:creationId xmlns:a16="http://schemas.microsoft.com/office/drawing/2014/main" id="{71AFDAE2-C0C1-BC44-AD4C-B5E8E692420D}"/>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スライド番号プレースホルダー 5">
            <a:extLst>
              <a:ext uri="{FF2B5EF4-FFF2-40B4-BE49-F238E27FC236}">
                <a16:creationId xmlns:a16="http://schemas.microsoft.com/office/drawing/2014/main" id="{5E3E0AA2-7080-5243-973D-E9574D22A947}"/>
              </a:ext>
            </a:extLst>
          </p:cNvPr>
          <p:cNvSpPr>
            <a:spLocks noGrp="1"/>
          </p:cNvSpPr>
          <p:nvPr>
            <p:ph type="sldNum" sz="quarter" idx="12"/>
          </p:nvPr>
        </p:nvSpPr>
        <p:spPr/>
        <p:txBody>
          <a:bodyPr/>
          <a:lstStyle/>
          <a:p>
            <a:fld id="{19B12225-5612-419B-A8D5-4B8EEE4C217E}" type="slidenum">
              <a:rPr lang="en-US" smtClean="0"/>
              <a:pPr/>
              <a:t>23</a:t>
            </a:fld>
            <a:endParaRPr lang="en-US"/>
          </a:p>
        </p:txBody>
      </p:sp>
      <p:grpSp>
        <p:nvGrpSpPr>
          <p:cNvPr id="7" name="グループ化 6">
            <a:extLst>
              <a:ext uri="{FF2B5EF4-FFF2-40B4-BE49-F238E27FC236}">
                <a16:creationId xmlns:a16="http://schemas.microsoft.com/office/drawing/2014/main" id="{840C539D-DF60-954E-AAAB-927B9CA3D477}"/>
              </a:ext>
            </a:extLst>
          </p:cNvPr>
          <p:cNvGrpSpPr/>
          <p:nvPr/>
        </p:nvGrpSpPr>
        <p:grpSpPr>
          <a:xfrm>
            <a:off x="875540" y="2451944"/>
            <a:ext cx="2609652" cy="1589314"/>
            <a:chOff x="2802281" y="4108163"/>
            <a:chExt cx="3322513" cy="1998171"/>
          </a:xfrm>
        </p:grpSpPr>
        <p:cxnSp>
          <p:nvCxnSpPr>
            <p:cNvPr id="8" name="直線コネクタ 7">
              <a:extLst>
                <a:ext uri="{FF2B5EF4-FFF2-40B4-BE49-F238E27FC236}">
                  <a16:creationId xmlns:a16="http://schemas.microsoft.com/office/drawing/2014/main" id="{855CD424-BF21-734F-BF91-4B7CD308757C}"/>
                </a:ext>
              </a:extLst>
            </p:cNvPr>
            <p:cNvCxnSpPr>
              <a:cxnSpLocks/>
              <a:stCxn id="13" idx="6"/>
            </p:cNvCxnSpPr>
            <p:nvPr/>
          </p:nvCxnSpPr>
          <p:spPr>
            <a:xfrm>
              <a:off x="3215865" y="4340214"/>
              <a:ext cx="1362928"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9" name="直線コネクタ 8">
              <a:extLst>
                <a:ext uri="{FF2B5EF4-FFF2-40B4-BE49-F238E27FC236}">
                  <a16:creationId xmlns:a16="http://schemas.microsoft.com/office/drawing/2014/main" id="{C2C1BA1F-08F7-2C44-A911-404B2A450535}"/>
                </a:ext>
              </a:extLst>
            </p:cNvPr>
            <p:cNvCxnSpPr>
              <a:cxnSpLocks/>
              <a:stCxn id="13" idx="4"/>
              <a:endCxn id="17" idx="0"/>
            </p:cNvCxnSpPr>
            <p:nvPr/>
          </p:nvCxnSpPr>
          <p:spPr>
            <a:xfrm flipH="1">
              <a:off x="3005676" y="4546607"/>
              <a:ext cx="6794" cy="1146941"/>
            </a:xfrm>
            <a:prstGeom prst="line">
              <a:avLst/>
            </a:prstGeom>
            <a:ln w="28575"/>
          </p:spPr>
          <p:style>
            <a:lnRef idx="1">
              <a:schemeClr val="dk1"/>
            </a:lnRef>
            <a:fillRef idx="0">
              <a:schemeClr val="dk1"/>
            </a:fillRef>
            <a:effectRef idx="0">
              <a:schemeClr val="dk1"/>
            </a:effectRef>
            <a:fontRef idx="minor">
              <a:schemeClr val="tx1"/>
            </a:fontRef>
          </p:style>
        </p:cxnSp>
        <p:cxnSp>
          <p:nvCxnSpPr>
            <p:cNvPr id="10" name="直線コネクタ 9">
              <a:extLst>
                <a:ext uri="{FF2B5EF4-FFF2-40B4-BE49-F238E27FC236}">
                  <a16:creationId xmlns:a16="http://schemas.microsoft.com/office/drawing/2014/main" id="{F3458324-526B-1547-98F9-220747DB58C9}"/>
                </a:ext>
              </a:extLst>
            </p:cNvPr>
            <p:cNvCxnSpPr>
              <a:cxnSpLocks/>
              <a:stCxn id="14" idx="3"/>
              <a:endCxn id="17" idx="7"/>
            </p:cNvCxnSpPr>
            <p:nvPr/>
          </p:nvCxnSpPr>
          <p:spPr>
            <a:xfrm flipH="1">
              <a:off x="3149498" y="4460498"/>
              <a:ext cx="1489931" cy="1293501"/>
            </a:xfrm>
            <a:prstGeom prst="line">
              <a:avLst/>
            </a:prstGeom>
            <a:ln w="28575"/>
          </p:spPr>
          <p:style>
            <a:lnRef idx="1">
              <a:schemeClr val="dk1"/>
            </a:lnRef>
            <a:fillRef idx="0">
              <a:schemeClr val="dk1"/>
            </a:fillRef>
            <a:effectRef idx="0">
              <a:schemeClr val="dk1"/>
            </a:effectRef>
            <a:fontRef idx="minor">
              <a:schemeClr val="tx1"/>
            </a:fontRef>
          </p:style>
        </p:cxnSp>
        <p:cxnSp>
          <p:nvCxnSpPr>
            <p:cNvPr id="11" name="直線コネクタ 10">
              <a:extLst>
                <a:ext uri="{FF2B5EF4-FFF2-40B4-BE49-F238E27FC236}">
                  <a16:creationId xmlns:a16="http://schemas.microsoft.com/office/drawing/2014/main" id="{4F69661B-F372-B047-9040-8A10A11227B5}"/>
                </a:ext>
              </a:extLst>
            </p:cNvPr>
            <p:cNvCxnSpPr>
              <a:cxnSpLocks/>
              <a:stCxn id="17" idx="6"/>
              <a:endCxn id="16" idx="2"/>
            </p:cNvCxnSpPr>
            <p:nvPr/>
          </p:nvCxnSpPr>
          <p:spPr>
            <a:xfrm flipV="1">
              <a:off x="3209071" y="5899940"/>
              <a:ext cx="1308474" cy="1"/>
            </a:xfrm>
            <a:prstGeom prst="line">
              <a:avLst/>
            </a:prstGeom>
            <a:ln w="28575"/>
          </p:spPr>
          <p:style>
            <a:lnRef idx="1">
              <a:schemeClr val="dk1"/>
            </a:lnRef>
            <a:fillRef idx="0">
              <a:schemeClr val="dk1"/>
            </a:fillRef>
            <a:effectRef idx="0">
              <a:schemeClr val="dk1"/>
            </a:effectRef>
            <a:fontRef idx="minor">
              <a:schemeClr val="tx1"/>
            </a:fontRef>
          </p:style>
        </p:cxnSp>
        <p:cxnSp>
          <p:nvCxnSpPr>
            <p:cNvPr id="12" name="直線コネクタ 11">
              <a:extLst>
                <a:ext uri="{FF2B5EF4-FFF2-40B4-BE49-F238E27FC236}">
                  <a16:creationId xmlns:a16="http://schemas.microsoft.com/office/drawing/2014/main" id="{327DBC13-C839-2B4C-848A-D8B9FA2B1C03}"/>
                </a:ext>
              </a:extLst>
            </p:cNvPr>
            <p:cNvCxnSpPr>
              <a:cxnSpLocks/>
              <a:stCxn id="16" idx="7"/>
              <a:endCxn id="15" idx="3"/>
            </p:cNvCxnSpPr>
            <p:nvPr/>
          </p:nvCxnSpPr>
          <p:spPr>
            <a:xfrm flipV="1">
              <a:off x="4864762" y="5132945"/>
              <a:ext cx="912815" cy="621053"/>
            </a:xfrm>
            <a:prstGeom prst="line">
              <a:avLst/>
            </a:prstGeom>
            <a:ln w="28575"/>
          </p:spPr>
          <p:style>
            <a:lnRef idx="1">
              <a:schemeClr val="dk1"/>
            </a:lnRef>
            <a:fillRef idx="0">
              <a:schemeClr val="dk1"/>
            </a:fillRef>
            <a:effectRef idx="0">
              <a:schemeClr val="dk1"/>
            </a:effectRef>
            <a:fontRef idx="minor">
              <a:schemeClr val="tx1"/>
            </a:fontRef>
          </p:style>
        </p:cxnSp>
        <p:sp>
          <p:nvSpPr>
            <p:cNvPr id="13" name="円/楕円 12">
              <a:extLst>
                <a:ext uri="{FF2B5EF4-FFF2-40B4-BE49-F238E27FC236}">
                  <a16:creationId xmlns:a16="http://schemas.microsoft.com/office/drawing/2014/main" id="{7DA31F2E-D1A1-784C-B48B-C47AD925F682}"/>
                </a:ext>
              </a:extLst>
            </p:cNvPr>
            <p:cNvSpPr/>
            <p:nvPr/>
          </p:nvSpPr>
          <p:spPr>
            <a:xfrm>
              <a:off x="2809075" y="4133821"/>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1</a:t>
              </a:r>
              <a:endParaRPr kumimoji="1" lang="ja-JP" altLang="en-US">
                <a:solidFill>
                  <a:schemeClr val="tx1"/>
                </a:solidFill>
                <a:latin typeface="Arial" panose="020B0604020202020204" pitchFamily="34" charset="0"/>
                <a:cs typeface="Arial" panose="020B0604020202020204" pitchFamily="34" charset="0"/>
              </a:endParaRPr>
            </a:p>
          </p:txBody>
        </p:sp>
        <p:sp>
          <p:nvSpPr>
            <p:cNvPr id="14" name="円/楕円 13">
              <a:extLst>
                <a:ext uri="{FF2B5EF4-FFF2-40B4-BE49-F238E27FC236}">
                  <a16:creationId xmlns:a16="http://schemas.microsoft.com/office/drawing/2014/main" id="{4384ED73-0EA5-1E43-87AB-D7FC42BA2801}"/>
                </a:ext>
              </a:extLst>
            </p:cNvPr>
            <p:cNvSpPr/>
            <p:nvPr/>
          </p:nvSpPr>
          <p:spPr>
            <a:xfrm>
              <a:off x="4579856" y="4108163"/>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2</a:t>
              </a:r>
              <a:endParaRPr kumimoji="1" lang="ja-JP" altLang="en-US">
                <a:solidFill>
                  <a:schemeClr val="tx1"/>
                </a:solidFill>
                <a:latin typeface="Arial" panose="020B0604020202020204" pitchFamily="34" charset="0"/>
                <a:cs typeface="Arial" panose="020B0604020202020204" pitchFamily="34" charset="0"/>
              </a:endParaRPr>
            </a:p>
          </p:txBody>
        </p:sp>
        <p:sp>
          <p:nvSpPr>
            <p:cNvPr id="15" name="円/楕円 14">
              <a:extLst>
                <a:ext uri="{FF2B5EF4-FFF2-40B4-BE49-F238E27FC236}">
                  <a16:creationId xmlns:a16="http://schemas.microsoft.com/office/drawing/2014/main" id="{D462C039-D101-F246-864E-C392E5B47935}"/>
                </a:ext>
              </a:extLst>
            </p:cNvPr>
            <p:cNvSpPr/>
            <p:nvPr/>
          </p:nvSpPr>
          <p:spPr>
            <a:xfrm>
              <a:off x="5718004" y="4780610"/>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3</a:t>
              </a:r>
              <a:endParaRPr kumimoji="1" lang="ja-JP" altLang="en-US">
                <a:solidFill>
                  <a:schemeClr val="tx1"/>
                </a:solidFill>
                <a:latin typeface="Arial" panose="020B0604020202020204" pitchFamily="34" charset="0"/>
                <a:cs typeface="Arial" panose="020B0604020202020204" pitchFamily="34" charset="0"/>
              </a:endParaRPr>
            </a:p>
          </p:txBody>
        </p:sp>
        <p:sp>
          <p:nvSpPr>
            <p:cNvPr id="16" name="円/楕円 15">
              <a:extLst>
                <a:ext uri="{FF2B5EF4-FFF2-40B4-BE49-F238E27FC236}">
                  <a16:creationId xmlns:a16="http://schemas.microsoft.com/office/drawing/2014/main" id="{E315554D-6D20-7E42-9B7D-F0156332DC7A}"/>
                </a:ext>
              </a:extLst>
            </p:cNvPr>
            <p:cNvSpPr/>
            <p:nvPr/>
          </p:nvSpPr>
          <p:spPr>
            <a:xfrm>
              <a:off x="4517545" y="5693547"/>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4</a:t>
              </a:r>
              <a:endParaRPr kumimoji="1" lang="ja-JP" altLang="en-US">
                <a:solidFill>
                  <a:schemeClr val="tx1"/>
                </a:solidFill>
                <a:latin typeface="Arial" panose="020B0604020202020204" pitchFamily="34" charset="0"/>
                <a:cs typeface="Arial" panose="020B0604020202020204" pitchFamily="34" charset="0"/>
              </a:endParaRPr>
            </a:p>
          </p:txBody>
        </p:sp>
        <p:sp>
          <p:nvSpPr>
            <p:cNvPr id="17" name="円/楕円 16">
              <a:extLst>
                <a:ext uri="{FF2B5EF4-FFF2-40B4-BE49-F238E27FC236}">
                  <a16:creationId xmlns:a16="http://schemas.microsoft.com/office/drawing/2014/main" id="{FFF74248-E55E-4A40-B263-252C6E5E6420}"/>
                </a:ext>
              </a:extLst>
            </p:cNvPr>
            <p:cNvSpPr/>
            <p:nvPr/>
          </p:nvSpPr>
          <p:spPr>
            <a:xfrm>
              <a:off x="2802281" y="5693548"/>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5</a:t>
              </a:r>
              <a:endParaRPr kumimoji="1" lang="ja-JP" altLang="en-US">
                <a:solidFill>
                  <a:schemeClr val="tx1"/>
                </a:solidFill>
                <a:latin typeface="Arial" panose="020B0604020202020204" pitchFamily="34" charset="0"/>
                <a:cs typeface="Arial" panose="020B0604020202020204" pitchFamily="34" charset="0"/>
              </a:endParaRPr>
            </a:p>
          </p:txBody>
        </p:sp>
      </p:grpSp>
      <p:grpSp>
        <p:nvGrpSpPr>
          <p:cNvPr id="18" name="グループ化 17">
            <a:extLst>
              <a:ext uri="{FF2B5EF4-FFF2-40B4-BE49-F238E27FC236}">
                <a16:creationId xmlns:a16="http://schemas.microsoft.com/office/drawing/2014/main" id="{C82D7E05-1287-9943-BC2F-0732830AC810}"/>
              </a:ext>
            </a:extLst>
          </p:cNvPr>
          <p:cNvGrpSpPr/>
          <p:nvPr/>
        </p:nvGrpSpPr>
        <p:grpSpPr>
          <a:xfrm>
            <a:off x="312188" y="4322391"/>
            <a:ext cx="1670273" cy="2101904"/>
            <a:chOff x="5432198" y="3406544"/>
            <a:chExt cx="2491747" cy="2934768"/>
          </a:xfrm>
        </p:grpSpPr>
        <p:sp>
          <p:nvSpPr>
            <p:cNvPr id="19" name="円/楕円 18">
              <a:extLst>
                <a:ext uri="{FF2B5EF4-FFF2-40B4-BE49-F238E27FC236}">
                  <a16:creationId xmlns:a16="http://schemas.microsoft.com/office/drawing/2014/main" id="{BA3925A5-5518-0343-8ABA-A46E24E94FD8}"/>
                </a:ext>
              </a:extLst>
            </p:cNvPr>
            <p:cNvSpPr/>
            <p:nvPr/>
          </p:nvSpPr>
          <p:spPr>
            <a:xfrm>
              <a:off x="6272619" y="3406544"/>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1</a:t>
              </a:r>
              <a:endParaRPr kumimoji="1" lang="ja-JP" altLang="en-US">
                <a:solidFill>
                  <a:schemeClr val="tx1"/>
                </a:solidFill>
                <a:latin typeface="Arial" panose="020B0604020202020204" pitchFamily="34" charset="0"/>
                <a:cs typeface="Arial" panose="020B0604020202020204" pitchFamily="34" charset="0"/>
              </a:endParaRPr>
            </a:p>
          </p:txBody>
        </p:sp>
        <p:cxnSp>
          <p:nvCxnSpPr>
            <p:cNvPr id="21" name="直線コネクタ 20">
              <a:extLst>
                <a:ext uri="{FF2B5EF4-FFF2-40B4-BE49-F238E27FC236}">
                  <a16:creationId xmlns:a16="http://schemas.microsoft.com/office/drawing/2014/main" id="{325FC6DF-4956-744B-9462-DEFC16E9F4D6}"/>
                </a:ext>
              </a:extLst>
            </p:cNvPr>
            <p:cNvCxnSpPr>
              <a:cxnSpLocks/>
              <a:stCxn id="19" idx="4"/>
              <a:endCxn id="20" idx="0"/>
            </p:cNvCxnSpPr>
            <p:nvPr/>
          </p:nvCxnSpPr>
          <p:spPr>
            <a:xfrm>
              <a:off x="6476014" y="3819330"/>
              <a:ext cx="0" cy="326677"/>
            </a:xfrm>
            <a:prstGeom prst="line">
              <a:avLst/>
            </a:prstGeom>
            <a:ln w="34925">
              <a:headEnd type="triangle"/>
            </a:ln>
          </p:spPr>
          <p:style>
            <a:lnRef idx="1">
              <a:schemeClr val="dk1"/>
            </a:lnRef>
            <a:fillRef idx="0">
              <a:schemeClr val="dk1"/>
            </a:fillRef>
            <a:effectRef idx="0">
              <a:schemeClr val="dk1"/>
            </a:effectRef>
            <a:fontRef idx="minor">
              <a:schemeClr val="tx1"/>
            </a:fontRef>
          </p:style>
        </p:cxnSp>
        <p:sp>
          <p:nvSpPr>
            <p:cNvPr id="22" name="円/楕円 21">
              <a:extLst>
                <a:ext uri="{FF2B5EF4-FFF2-40B4-BE49-F238E27FC236}">
                  <a16:creationId xmlns:a16="http://schemas.microsoft.com/office/drawing/2014/main" id="{6A095605-0C22-3443-A216-96905808E56A}"/>
                </a:ext>
              </a:extLst>
            </p:cNvPr>
            <p:cNvSpPr/>
            <p:nvPr/>
          </p:nvSpPr>
          <p:spPr>
            <a:xfrm>
              <a:off x="5970307" y="4599193"/>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2</a:t>
              </a:r>
              <a:endParaRPr kumimoji="1" lang="ja-JP" altLang="en-US">
                <a:solidFill>
                  <a:schemeClr val="tx1"/>
                </a:solidFill>
                <a:latin typeface="Arial" panose="020B0604020202020204" pitchFamily="34" charset="0"/>
                <a:cs typeface="Arial" panose="020B0604020202020204" pitchFamily="34" charset="0"/>
              </a:endParaRPr>
            </a:p>
          </p:txBody>
        </p:sp>
        <p:sp>
          <p:nvSpPr>
            <p:cNvPr id="23" name="円/楕円 22">
              <a:extLst>
                <a:ext uri="{FF2B5EF4-FFF2-40B4-BE49-F238E27FC236}">
                  <a16:creationId xmlns:a16="http://schemas.microsoft.com/office/drawing/2014/main" id="{1AEE84F6-8B00-2E4C-A3B7-78B26E18EBF6}"/>
                </a:ext>
              </a:extLst>
            </p:cNvPr>
            <p:cNvSpPr/>
            <p:nvPr/>
          </p:nvSpPr>
          <p:spPr>
            <a:xfrm>
              <a:off x="6559667" y="4612061"/>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5</a:t>
              </a:r>
              <a:endParaRPr kumimoji="1" lang="ja-JP" altLang="en-US">
                <a:solidFill>
                  <a:schemeClr val="tx1"/>
                </a:solidFill>
                <a:latin typeface="Arial" panose="020B0604020202020204" pitchFamily="34" charset="0"/>
                <a:cs typeface="Arial" panose="020B0604020202020204" pitchFamily="34" charset="0"/>
              </a:endParaRPr>
            </a:p>
          </p:txBody>
        </p:sp>
        <p:cxnSp>
          <p:nvCxnSpPr>
            <p:cNvPr id="26" name="直線コネクタ 25">
              <a:extLst>
                <a:ext uri="{FF2B5EF4-FFF2-40B4-BE49-F238E27FC236}">
                  <a16:creationId xmlns:a16="http://schemas.microsoft.com/office/drawing/2014/main" id="{CD6BFEB8-F7CD-DA47-AA31-DEFB2643D0AB}"/>
                </a:ext>
              </a:extLst>
            </p:cNvPr>
            <p:cNvCxnSpPr>
              <a:cxnSpLocks/>
              <a:stCxn id="20" idx="2"/>
              <a:endCxn id="22" idx="0"/>
            </p:cNvCxnSpPr>
            <p:nvPr/>
          </p:nvCxnSpPr>
          <p:spPr>
            <a:xfrm flipH="1">
              <a:off x="6173702" y="4239407"/>
              <a:ext cx="302312" cy="359786"/>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27" name="直線コネクタ 26">
              <a:extLst>
                <a:ext uri="{FF2B5EF4-FFF2-40B4-BE49-F238E27FC236}">
                  <a16:creationId xmlns:a16="http://schemas.microsoft.com/office/drawing/2014/main" id="{30277FA5-7009-474A-9DB4-05BE678ACFA2}"/>
                </a:ext>
              </a:extLst>
            </p:cNvPr>
            <p:cNvCxnSpPr>
              <a:cxnSpLocks/>
              <a:stCxn id="20" idx="2"/>
              <a:endCxn id="23" idx="0"/>
            </p:cNvCxnSpPr>
            <p:nvPr/>
          </p:nvCxnSpPr>
          <p:spPr>
            <a:xfrm>
              <a:off x="6476014" y="4239407"/>
              <a:ext cx="287048" cy="372654"/>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28" name="直線コネクタ 27">
              <a:extLst>
                <a:ext uri="{FF2B5EF4-FFF2-40B4-BE49-F238E27FC236}">
                  <a16:creationId xmlns:a16="http://schemas.microsoft.com/office/drawing/2014/main" id="{AFF5D034-1473-204A-A509-86FEBDE80E5F}"/>
                </a:ext>
              </a:extLst>
            </p:cNvPr>
            <p:cNvCxnSpPr>
              <a:cxnSpLocks/>
              <a:stCxn id="22" idx="4"/>
              <a:endCxn id="24" idx="0"/>
            </p:cNvCxnSpPr>
            <p:nvPr/>
          </p:nvCxnSpPr>
          <p:spPr>
            <a:xfrm>
              <a:off x="6173702" y="5011979"/>
              <a:ext cx="1" cy="320146"/>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29" name="直線コネクタ 28">
              <a:extLst>
                <a:ext uri="{FF2B5EF4-FFF2-40B4-BE49-F238E27FC236}">
                  <a16:creationId xmlns:a16="http://schemas.microsoft.com/office/drawing/2014/main" id="{0877F018-6AB0-DD4B-A967-65CCE8BC6675}"/>
                </a:ext>
              </a:extLst>
            </p:cNvPr>
            <p:cNvCxnSpPr>
              <a:cxnSpLocks/>
              <a:stCxn id="23" idx="4"/>
              <a:endCxn id="25" idx="0"/>
            </p:cNvCxnSpPr>
            <p:nvPr/>
          </p:nvCxnSpPr>
          <p:spPr>
            <a:xfrm>
              <a:off x="6763062" y="5024847"/>
              <a:ext cx="1" cy="307278"/>
            </a:xfrm>
            <a:prstGeom prst="line">
              <a:avLst/>
            </a:prstGeom>
            <a:ln w="34925">
              <a:headEnd type="triangle"/>
            </a:ln>
          </p:spPr>
          <p:style>
            <a:lnRef idx="1">
              <a:schemeClr val="dk1"/>
            </a:lnRef>
            <a:fillRef idx="0">
              <a:schemeClr val="dk1"/>
            </a:fillRef>
            <a:effectRef idx="0">
              <a:schemeClr val="dk1"/>
            </a:effectRef>
            <a:fontRef idx="minor">
              <a:schemeClr val="tx1"/>
            </a:fontRef>
          </p:style>
        </p:cxnSp>
        <p:sp>
          <p:nvSpPr>
            <p:cNvPr id="30" name="円/楕円 29">
              <a:extLst>
                <a:ext uri="{FF2B5EF4-FFF2-40B4-BE49-F238E27FC236}">
                  <a16:creationId xmlns:a16="http://schemas.microsoft.com/office/drawing/2014/main" id="{D858D997-0B31-D644-AA6C-9223D035BF15}"/>
                </a:ext>
              </a:extLst>
            </p:cNvPr>
            <p:cNvSpPr/>
            <p:nvPr/>
          </p:nvSpPr>
          <p:spPr>
            <a:xfrm>
              <a:off x="5432198" y="5919733"/>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1</a:t>
              </a:r>
              <a:endParaRPr kumimoji="1" lang="ja-JP" altLang="en-US">
                <a:solidFill>
                  <a:schemeClr val="tx1"/>
                </a:solidFill>
                <a:latin typeface="Arial" panose="020B0604020202020204" pitchFamily="34" charset="0"/>
                <a:cs typeface="Arial" panose="020B0604020202020204" pitchFamily="34" charset="0"/>
              </a:endParaRPr>
            </a:p>
          </p:txBody>
        </p:sp>
        <p:sp>
          <p:nvSpPr>
            <p:cNvPr id="31" name="円/楕円 30">
              <a:extLst>
                <a:ext uri="{FF2B5EF4-FFF2-40B4-BE49-F238E27FC236}">
                  <a16:creationId xmlns:a16="http://schemas.microsoft.com/office/drawing/2014/main" id="{DDD69E63-05EA-0E49-8C8A-9243C5B041B6}"/>
                </a:ext>
              </a:extLst>
            </p:cNvPr>
            <p:cNvSpPr/>
            <p:nvPr/>
          </p:nvSpPr>
          <p:spPr>
            <a:xfrm>
              <a:off x="5970307" y="5919733"/>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5</a:t>
              </a:r>
              <a:endParaRPr kumimoji="1" lang="ja-JP" altLang="en-US">
                <a:solidFill>
                  <a:schemeClr val="tx1"/>
                </a:solidFill>
                <a:latin typeface="Arial" panose="020B0604020202020204" pitchFamily="34" charset="0"/>
                <a:cs typeface="Arial" panose="020B0604020202020204" pitchFamily="34" charset="0"/>
              </a:endParaRPr>
            </a:p>
          </p:txBody>
        </p:sp>
        <p:sp>
          <p:nvSpPr>
            <p:cNvPr id="32" name="円/楕円 31">
              <a:extLst>
                <a:ext uri="{FF2B5EF4-FFF2-40B4-BE49-F238E27FC236}">
                  <a16:creationId xmlns:a16="http://schemas.microsoft.com/office/drawing/2014/main" id="{AE3C213F-BD50-E647-9424-20E0AD0931B9}"/>
                </a:ext>
              </a:extLst>
            </p:cNvPr>
            <p:cNvSpPr/>
            <p:nvPr/>
          </p:nvSpPr>
          <p:spPr>
            <a:xfrm>
              <a:off x="6475673" y="5919733"/>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1</a:t>
              </a:r>
              <a:endParaRPr kumimoji="1" lang="ja-JP" altLang="en-US">
                <a:solidFill>
                  <a:schemeClr val="tx1"/>
                </a:solidFill>
                <a:latin typeface="Arial" panose="020B0604020202020204" pitchFamily="34" charset="0"/>
                <a:cs typeface="Arial" panose="020B0604020202020204" pitchFamily="34" charset="0"/>
              </a:endParaRPr>
            </a:p>
          </p:txBody>
        </p:sp>
        <p:sp>
          <p:nvSpPr>
            <p:cNvPr id="33" name="円/楕円 32">
              <a:extLst>
                <a:ext uri="{FF2B5EF4-FFF2-40B4-BE49-F238E27FC236}">
                  <a16:creationId xmlns:a16="http://schemas.microsoft.com/office/drawing/2014/main" id="{2E551304-89A9-2B48-90B4-D89252F0BFED}"/>
                </a:ext>
              </a:extLst>
            </p:cNvPr>
            <p:cNvSpPr/>
            <p:nvPr/>
          </p:nvSpPr>
          <p:spPr>
            <a:xfrm>
              <a:off x="6996414" y="5928526"/>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2</a:t>
              </a:r>
              <a:endParaRPr kumimoji="1" lang="ja-JP" altLang="en-US">
                <a:solidFill>
                  <a:schemeClr val="tx1"/>
                </a:solidFill>
                <a:latin typeface="Arial" panose="020B0604020202020204" pitchFamily="34" charset="0"/>
                <a:cs typeface="Arial" panose="020B0604020202020204" pitchFamily="34" charset="0"/>
              </a:endParaRPr>
            </a:p>
          </p:txBody>
        </p:sp>
        <p:sp>
          <p:nvSpPr>
            <p:cNvPr id="34" name="円/楕円 33">
              <a:extLst>
                <a:ext uri="{FF2B5EF4-FFF2-40B4-BE49-F238E27FC236}">
                  <a16:creationId xmlns:a16="http://schemas.microsoft.com/office/drawing/2014/main" id="{7574BBC8-9687-E149-B5C9-42E9C131ACE7}"/>
                </a:ext>
              </a:extLst>
            </p:cNvPr>
            <p:cNvSpPr/>
            <p:nvPr/>
          </p:nvSpPr>
          <p:spPr>
            <a:xfrm>
              <a:off x="7517155" y="5928526"/>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4</a:t>
              </a:r>
              <a:endParaRPr kumimoji="1" lang="ja-JP" altLang="en-US">
                <a:solidFill>
                  <a:schemeClr val="tx1"/>
                </a:solidFill>
                <a:latin typeface="Arial" panose="020B0604020202020204" pitchFamily="34" charset="0"/>
                <a:cs typeface="Arial" panose="020B0604020202020204" pitchFamily="34" charset="0"/>
              </a:endParaRPr>
            </a:p>
          </p:txBody>
        </p:sp>
        <p:cxnSp>
          <p:nvCxnSpPr>
            <p:cNvPr id="35" name="直線コネクタ 34">
              <a:extLst>
                <a:ext uri="{FF2B5EF4-FFF2-40B4-BE49-F238E27FC236}">
                  <a16:creationId xmlns:a16="http://schemas.microsoft.com/office/drawing/2014/main" id="{478AC1DD-F70D-9149-8C86-8C2FDCB153A2}"/>
                </a:ext>
              </a:extLst>
            </p:cNvPr>
            <p:cNvCxnSpPr>
              <a:cxnSpLocks/>
              <a:stCxn id="24" idx="2"/>
              <a:endCxn id="30" idx="0"/>
            </p:cNvCxnSpPr>
            <p:nvPr/>
          </p:nvCxnSpPr>
          <p:spPr>
            <a:xfrm flipH="1">
              <a:off x="5635593" y="5425525"/>
              <a:ext cx="538110" cy="494208"/>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36" name="直線コネクタ 35">
              <a:extLst>
                <a:ext uri="{FF2B5EF4-FFF2-40B4-BE49-F238E27FC236}">
                  <a16:creationId xmlns:a16="http://schemas.microsoft.com/office/drawing/2014/main" id="{D70D4ABD-F777-744D-8065-AC186F50A7FC}"/>
                </a:ext>
              </a:extLst>
            </p:cNvPr>
            <p:cNvCxnSpPr>
              <a:cxnSpLocks/>
              <a:stCxn id="24" idx="2"/>
              <a:endCxn id="31" idx="0"/>
            </p:cNvCxnSpPr>
            <p:nvPr/>
          </p:nvCxnSpPr>
          <p:spPr>
            <a:xfrm flipH="1">
              <a:off x="6173702" y="5425525"/>
              <a:ext cx="1" cy="494208"/>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37" name="直線コネクタ 36">
              <a:extLst>
                <a:ext uri="{FF2B5EF4-FFF2-40B4-BE49-F238E27FC236}">
                  <a16:creationId xmlns:a16="http://schemas.microsoft.com/office/drawing/2014/main" id="{2A8F94AD-3906-C54B-BD2F-DBC1007B8A7C}"/>
                </a:ext>
              </a:extLst>
            </p:cNvPr>
            <p:cNvCxnSpPr>
              <a:cxnSpLocks/>
              <a:stCxn id="25" idx="2"/>
              <a:endCxn id="32" idx="0"/>
            </p:cNvCxnSpPr>
            <p:nvPr/>
          </p:nvCxnSpPr>
          <p:spPr>
            <a:xfrm flipH="1">
              <a:off x="6679068" y="5425525"/>
              <a:ext cx="83995" cy="494208"/>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38" name="直線コネクタ 37">
              <a:extLst>
                <a:ext uri="{FF2B5EF4-FFF2-40B4-BE49-F238E27FC236}">
                  <a16:creationId xmlns:a16="http://schemas.microsoft.com/office/drawing/2014/main" id="{AB571C11-7AAC-EE41-9796-632CC5753007}"/>
                </a:ext>
              </a:extLst>
            </p:cNvPr>
            <p:cNvCxnSpPr>
              <a:cxnSpLocks/>
              <a:stCxn id="25" idx="2"/>
              <a:endCxn id="33" idx="0"/>
            </p:cNvCxnSpPr>
            <p:nvPr/>
          </p:nvCxnSpPr>
          <p:spPr>
            <a:xfrm>
              <a:off x="6763063" y="5425525"/>
              <a:ext cx="436746" cy="503001"/>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39" name="直線コネクタ 38">
              <a:extLst>
                <a:ext uri="{FF2B5EF4-FFF2-40B4-BE49-F238E27FC236}">
                  <a16:creationId xmlns:a16="http://schemas.microsoft.com/office/drawing/2014/main" id="{3D3E8BBC-7F3C-9549-AE64-B779C170328E}"/>
                </a:ext>
              </a:extLst>
            </p:cNvPr>
            <p:cNvCxnSpPr>
              <a:cxnSpLocks/>
              <a:stCxn id="25" idx="2"/>
              <a:endCxn id="34" idx="0"/>
            </p:cNvCxnSpPr>
            <p:nvPr/>
          </p:nvCxnSpPr>
          <p:spPr>
            <a:xfrm>
              <a:off x="6763063" y="5425525"/>
              <a:ext cx="957487" cy="503001"/>
            </a:xfrm>
            <a:prstGeom prst="line">
              <a:avLst/>
            </a:prstGeom>
            <a:ln w="34925">
              <a:headEnd type="triangle"/>
            </a:ln>
          </p:spPr>
          <p:style>
            <a:lnRef idx="1">
              <a:schemeClr val="dk1"/>
            </a:lnRef>
            <a:fillRef idx="0">
              <a:schemeClr val="dk1"/>
            </a:fillRef>
            <a:effectRef idx="0">
              <a:schemeClr val="dk1"/>
            </a:effectRef>
            <a:fontRef idx="minor">
              <a:schemeClr val="tx1"/>
            </a:fontRef>
          </p:style>
        </p:cxnSp>
        <p:sp>
          <p:nvSpPr>
            <p:cNvPr id="20" name="正方形/長方形 19">
              <a:extLst>
                <a:ext uri="{FF2B5EF4-FFF2-40B4-BE49-F238E27FC236}">
                  <a16:creationId xmlns:a16="http://schemas.microsoft.com/office/drawing/2014/main" id="{46069AE8-1364-5C4A-B6DE-BA4668AD400A}"/>
                </a:ext>
              </a:extLst>
            </p:cNvPr>
            <p:cNvSpPr/>
            <p:nvPr/>
          </p:nvSpPr>
          <p:spPr>
            <a:xfrm>
              <a:off x="6272618" y="4146007"/>
              <a:ext cx="406791" cy="93400"/>
            </a:xfrm>
            <a:prstGeom prst="rect">
              <a:avLst/>
            </a:prstGeom>
            <a:solidFill>
              <a:srgbClr val="008000"/>
            </a:solidFill>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sp>
          <p:nvSpPr>
            <p:cNvPr id="24" name="正方形/長方形 23">
              <a:extLst>
                <a:ext uri="{FF2B5EF4-FFF2-40B4-BE49-F238E27FC236}">
                  <a16:creationId xmlns:a16="http://schemas.microsoft.com/office/drawing/2014/main" id="{BA333103-8B5D-0D45-8D73-E08A6F7CE918}"/>
                </a:ext>
              </a:extLst>
            </p:cNvPr>
            <p:cNvSpPr/>
            <p:nvPr/>
          </p:nvSpPr>
          <p:spPr>
            <a:xfrm>
              <a:off x="5970307" y="5332125"/>
              <a:ext cx="406791" cy="93400"/>
            </a:xfrm>
            <a:prstGeom prst="rect">
              <a:avLst/>
            </a:prstGeom>
            <a:solidFill>
              <a:srgbClr val="008000"/>
            </a:solidFill>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sp>
          <p:nvSpPr>
            <p:cNvPr id="25" name="正方形/長方形 24">
              <a:extLst>
                <a:ext uri="{FF2B5EF4-FFF2-40B4-BE49-F238E27FC236}">
                  <a16:creationId xmlns:a16="http://schemas.microsoft.com/office/drawing/2014/main" id="{79DBCBFF-621D-A24E-A8C9-497D0D6B1A7E}"/>
                </a:ext>
              </a:extLst>
            </p:cNvPr>
            <p:cNvSpPr/>
            <p:nvPr/>
          </p:nvSpPr>
          <p:spPr>
            <a:xfrm>
              <a:off x="6559667" y="5332125"/>
              <a:ext cx="406791" cy="93400"/>
            </a:xfrm>
            <a:prstGeom prst="rect">
              <a:avLst/>
            </a:prstGeom>
            <a:solidFill>
              <a:srgbClr val="008000"/>
            </a:solidFill>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grpSp>
      <p:grpSp>
        <p:nvGrpSpPr>
          <p:cNvPr id="40" name="グループ化 39">
            <a:extLst>
              <a:ext uri="{FF2B5EF4-FFF2-40B4-BE49-F238E27FC236}">
                <a16:creationId xmlns:a16="http://schemas.microsoft.com/office/drawing/2014/main" id="{73BE5AFD-5531-1249-91F7-F7720E015128}"/>
              </a:ext>
            </a:extLst>
          </p:cNvPr>
          <p:cNvGrpSpPr/>
          <p:nvPr/>
        </p:nvGrpSpPr>
        <p:grpSpPr>
          <a:xfrm>
            <a:off x="2325168" y="4344578"/>
            <a:ext cx="1656531" cy="2095608"/>
            <a:chOff x="5432198" y="3406544"/>
            <a:chExt cx="2491747" cy="2934768"/>
          </a:xfrm>
        </p:grpSpPr>
        <p:sp>
          <p:nvSpPr>
            <p:cNvPr id="41" name="円/楕円 40">
              <a:extLst>
                <a:ext uri="{FF2B5EF4-FFF2-40B4-BE49-F238E27FC236}">
                  <a16:creationId xmlns:a16="http://schemas.microsoft.com/office/drawing/2014/main" id="{C62E8B5B-80BC-A147-95B3-DEE16AA90D98}"/>
                </a:ext>
              </a:extLst>
            </p:cNvPr>
            <p:cNvSpPr/>
            <p:nvPr/>
          </p:nvSpPr>
          <p:spPr>
            <a:xfrm>
              <a:off x="6272619" y="3406544"/>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2</a:t>
              </a:r>
              <a:endParaRPr kumimoji="1" lang="ja-JP" altLang="en-US">
                <a:solidFill>
                  <a:schemeClr val="tx1"/>
                </a:solidFill>
                <a:latin typeface="Arial" panose="020B0604020202020204" pitchFamily="34" charset="0"/>
                <a:cs typeface="Arial" panose="020B0604020202020204" pitchFamily="34" charset="0"/>
              </a:endParaRPr>
            </a:p>
          </p:txBody>
        </p:sp>
        <p:cxnSp>
          <p:nvCxnSpPr>
            <p:cNvPr id="43" name="直線コネクタ 42">
              <a:extLst>
                <a:ext uri="{FF2B5EF4-FFF2-40B4-BE49-F238E27FC236}">
                  <a16:creationId xmlns:a16="http://schemas.microsoft.com/office/drawing/2014/main" id="{DEAF701F-F09C-5643-99E8-BAC6B2B0D69B}"/>
                </a:ext>
              </a:extLst>
            </p:cNvPr>
            <p:cNvCxnSpPr>
              <a:cxnSpLocks/>
              <a:stCxn id="41" idx="4"/>
              <a:endCxn id="42" idx="0"/>
            </p:cNvCxnSpPr>
            <p:nvPr/>
          </p:nvCxnSpPr>
          <p:spPr>
            <a:xfrm>
              <a:off x="6476014" y="3819330"/>
              <a:ext cx="0" cy="326677"/>
            </a:xfrm>
            <a:prstGeom prst="line">
              <a:avLst/>
            </a:prstGeom>
            <a:ln w="34925">
              <a:headEnd type="triangle"/>
            </a:ln>
          </p:spPr>
          <p:style>
            <a:lnRef idx="1">
              <a:schemeClr val="dk1"/>
            </a:lnRef>
            <a:fillRef idx="0">
              <a:schemeClr val="dk1"/>
            </a:fillRef>
            <a:effectRef idx="0">
              <a:schemeClr val="dk1"/>
            </a:effectRef>
            <a:fontRef idx="minor">
              <a:schemeClr val="tx1"/>
            </a:fontRef>
          </p:style>
        </p:cxnSp>
        <p:sp>
          <p:nvSpPr>
            <p:cNvPr id="44" name="円/楕円 43">
              <a:extLst>
                <a:ext uri="{FF2B5EF4-FFF2-40B4-BE49-F238E27FC236}">
                  <a16:creationId xmlns:a16="http://schemas.microsoft.com/office/drawing/2014/main" id="{7C2AEE83-1629-B64F-B1CE-014B33F04B29}"/>
                </a:ext>
              </a:extLst>
            </p:cNvPr>
            <p:cNvSpPr/>
            <p:nvPr/>
          </p:nvSpPr>
          <p:spPr>
            <a:xfrm>
              <a:off x="5970307" y="4599193"/>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1</a:t>
              </a:r>
              <a:endParaRPr kumimoji="1" lang="ja-JP" altLang="en-US">
                <a:solidFill>
                  <a:schemeClr val="tx1"/>
                </a:solidFill>
                <a:latin typeface="Arial" panose="020B0604020202020204" pitchFamily="34" charset="0"/>
                <a:cs typeface="Arial" panose="020B0604020202020204" pitchFamily="34" charset="0"/>
              </a:endParaRPr>
            </a:p>
          </p:txBody>
        </p:sp>
        <p:sp>
          <p:nvSpPr>
            <p:cNvPr id="45" name="円/楕円 44">
              <a:extLst>
                <a:ext uri="{FF2B5EF4-FFF2-40B4-BE49-F238E27FC236}">
                  <a16:creationId xmlns:a16="http://schemas.microsoft.com/office/drawing/2014/main" id="{707BFE2A-D82B-8D46-BE9D-E91CE073C899}"/>
                </a:ext>
              </a:extLst>
            </p:cNvPr>
            <p:cNvSpPr/>
            <p:nvPr/>
          </p:nvSpPr>
          <p:spPr>
            <a:xfrm>
              <a:off x="6559667" y="4612061"/>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5</a:t>
              </a:r>
              <a:endParaRPr kumimoji="1" lang="ja-JP" altLang="en-US">
                <a:solidFill>
                  <a:schemeClr val="tx1"/>
                </a:solidFill>
                <a:latin typeface="Arial" panose="020B0604020202020204" pitchFamily="34" charset="0"/>
                <a:cs typeface="Arial" panose="020B0604020202020204" pitchFamily="34" charset="0"/>
              </a:endParaRPr>
            </a:p>
          </p:txBody>
        </p:sp>
        <p:cxnSp>
          <p:nvCxnSpPr>
            <p:cNvPr id="48" name="直線コネクタ 47">
              <a:extLst>
                <a:ext uri="{FF2B5EF4-FFF2-40B4-BE49-F238E27FC236}">
                  <a16:creationId xmlns:a16="http://schemas.microsoft.com/office/drawing/2014/main" id="{248D8AF6-56F8-9E4A-81CF-738D831DA4A3}"/>
                </a:ext>
              </a:extLst>
            </p:cNvPr>
            <p:cNvCxnSpPr>
              <a:cxnSpLocks/>
              <a:stCxn id="42" idx="2"/>
              <a:endCxn id="44" idx="0"/>
            </p:cNvCxnSpPr>
            <p:nvPr/>
          </p:nvCxnSpPr>
          <p:spPr>
            <a:xfrm flipH="1">
              <a:off x="6173702" y="4239407"/>
              <a:ext cx="302312" cy="359786"/>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49" name="直線コネクタ 48">
              <a:extLst>
                <a:ext uri="{FF2B5EF4-FFF2-40B4-BE49-F238E27FC236}">
                  <a16:creationId xmlns:a16="http://schemas.microsoft.com/office/drawing/2014/main" id="{3879BBDE-EBCD-2D45-9B18-C0FE3ADD154F}"/>
                </a:ext>
              </a:extLst>
            </p:cNvPr>
            <p:cNvCxnSpPr>
              <a:cxnSpLocks/>
              <a:stCxn id="42" idx="2"/>
              <a:endCxn id="45" idx="0"/>
            </p:cNvCxnSpPr>
            <p:nvPr/>
          </p:nvCxnSpPr>
          <p:spPr>
            <a:xfrm>
              <a:off x="6476014" y="4239407"/>
              <a:ext cx="287048" cy="372654"/>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50" name="直線コネクタ 49">
              <a:extLst>
                <a:ext uri="{FF2B5EF4-FFF2-40B4-BE49-F238E27FC236}">
                  <a16:creationId xmlns:a16="http://schemas.microsoft.com/office/drawing/2014/main" id="{F8DACBC8-D7A4-D740-8872-70DD3D79A28D}"/>
                </a:ext>
              </a:extLst>
            </p:cNvPr>
            <p:cNvCxnSpPr>
              <a:cxnSpLocks/>
              <a:stCxn id="44" idx="4"/>
              <a:endCxn id="46" idx="0"/>
            </p:cNvCxnSpPr>
            <p:nvPr/>
          </p:nvCxnSpPr>
          <p:spPr>
            <a:xfrm>
              <a:off x="6173702" y="5011979"/>
              <a:ext cx="1" cy="320146"/>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51" name="直線コネクタ 50">
              <a:extLst>
                <a:ext uri="{FF2B5EF4-FFF2-40B4-BE49-F238E27FC236}">
                  <a16:creationId xmlns:a16="http://schemas.microsoft.com/office/drawing/2014/main" id="{3199A857-A3BF-7A4C-ABDB-DDEC4806D683}"/>
                </a:ext>
              </a:extLst>
            </p:cNvPr>
            <p:cNvCxnSpPr>
              <a:cxnSpLocks/>
              <a:stCxn id="45" idx="4"/>
              <a:endCxn id="47" idx="0"/>
            </p:cNvCxnSpPr>
            <p:nvPr/>
          </p:nvCxnSpPr>
          <p:spPr>
            <a:xfrm>
              <a:off x="6763062" y="5024847"/>
              <a:ext cx="1" cy="307278"/>
            </a:xfrm>
            <a:prstGeom prst="line">
              <a:avLst/>
            </a:prstGeom>
            <a:ln w="34925">
              <a:headEnd type="triangle"/>
            </a:ln>
          </p:spPr>
          <p:style>
            <a:lnRef idx="1">
              <a:schemeClr val="dk1"/>
            </a:lnRef>
            <a:fillRef idx="0">
              <a:schemeClr val="dk1"/>
            </a:fillRef>
            <a:effectRef idx="0">
              <a:schemeClr val="dk1"/>
            </a:effectRef>
            <a:fontRef idx="minor">
              <a:schemeClr val="tx1"/>
            </a:fontRef>
          </p:style>
        </p:cxnSp>
        <p:sp>
          <p:nvSpPr>
            <p:cNvPr id="52" name="円/楕円 51">
              <a:extLst>
                <a:ext uri="{FF2B5EF4-FFF2-40B4-BE49-F238E27FC236}">
                  <a16:creationId xmlns:a16="http://schemas.microsoft.com/office/drawing/2014/main" id="{519AB818-8282-CC46-AA44-A617EB2F8B85}"/>
                </a:ext>
              </a:extLst>
            </p:cNvPr>
            <p:cNvSpPr/>
            <p:nvPr/>
          </p:nvSpPr>
          <p:spPr>
            <a:xfrm>
              <a:off x="5432198" y="5919733"/>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2</a:t>
              </a:r>
              <a:endParaRPr kumimoji="1" lang="ja-JP" altLang="en-US">
                <a:solidFill>
                  <a:schemeClr val="tx1"/>
                </a:solidFill>
                <a:latin typeface="Arial" panose="020B0604020202020204" pitchFamily="34" charset="0"/>
                <a:cs typeface="Arial" panose="020B0604020202020204" pitchFamily="34" charset="0"/>
              </a:endParaRPr>
            </a:p>
          </p:txBody>
        </p:sp>
        <p:sp>
          <p:nvSpPr>
            <p:cNvPr id="53" name="円/楕円 52">
              <a:extLst>
                <a:ext uri="{FF2B5EF4-FFF2-40B4-BE49-F238E27FC236}">
                  <a16:creationId xmlns:a16="http://schemas.microsoft.com/office/drawing/2014/main" id="{D6D1B3C2-B32A-5B46-89BA-404520E61C1F}"/>
                </a:ext>
              </a:extLst>
            </p:cNvPr>
            <p:cNvSpPr/>
            <p:nvPr/>
          </p:nvSpPr>
          <p:spPr>
            <a:xfrm>
              <a:off x="5970307" y="5919733"/>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5</a:t>
              </a:r>
              <a:endParaRPr kumimoji="1" lang="ja-JP" altLang="en-US">
                <a:solidFill>
                  <a:schemeClr val="tx1"/>
                </a:solidFill>
                <a:latin typeface="Arial" panose="020B0604020202020204" pitchFamily="34" charset="0"/>
                <a:cs typeface="Arial" panose="020B0604020202020204" pitchFamily="34" charset="0"/>
              </a:endParaRPr>
            </a:p>
          </p:txBody>
        </p:sp>
        <p:sp>
          <p:nvSpPr>
            <p:cNvPr id="54" name="円/楕円 53">
              <a:extLst>
                <a:ext uri="{FF2B5EF4-FFF2-40B4-BE49-F238E27FC236}">
                  <a16:creationId xmlns:a16="http://schemas.microsoft.com/office/drawing/2014/main" id="{4AD87E4A-6767-144C-BFC3-6CDBBBEAE5F9}"/>
                </a:ext>
              </a:extLst>
            </p:cNvPr>
            <p:cNvSpPr/>
            <p:nvPr/>
          </p:nvSpPr>
          <p:spPr>
            <a:xfrm>
              <a:off x="6475673" y="5919733"/>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1</a:t>
              </a:r>
              <a:endParaRPr kumimoji="1" lang="ja-JP" altLang="en-US">
                <a:solidFill>
                  <a:schemeClr val="tx1"/>
                </a:solidFill>
                <a:latin typeface="Arial" panose="020B0604020202020204" pitchFamily="34" charset="0"/>
                <a:cs typeface="Arial" panose="020B0604020202020204" pitchFamily="34" charset="0"/>
              </a:endParaRPr>
            </a:p>
          </p:txBody>
        </p:sp>
        <p:sp>
          <p:nvSpPr>
            <p:cNvPr id="55" name="円/楕円 54">
              <a:extLst>
                <a:ext uri="{FF2B5EF4-FFF2-40B4-BE49-F238E27FC236}">
                  <a16:creationId xmlns:a16="http://schemas.microsoft.com/office/drawing/2014/main" id="{BDBCEF51-BB3B-BF4E-8D67-779AAD1A733A}"/>
                </a:ext>
              </a:extLst>
            </p:cNvPr>
            <p:cNvSpPr/>
            <p:nvPr/>
          </p:nvSpPr>
          <p:spPr>
            <a:xfrm>
              <a:off x="6996414" y="5928526"/>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2</a:t>
              </a:r>
              <a:endParaRPr kumimoji="1" lang="ja-JP" altLang="en-US">
                <a:solidFill>
                  <a:schemeClr val="tx1"/>
                </a:solidFill>
                <a:latin typeface="Arial" panose="020B0604020202020204" pitchFamily="34" charset="0"/>
                <a:cs typeface="Arial" panose="020B0604020202020204" pitchFamily="34" charset="0"/>
              </a:endParaRPr>
            </a:p>
          </p:txBody>
        </p:sp>
        <p:sp>
          <p:nvSpPr>
            <p:cNvPr id="56" name="円/楕円 55">
              <a:extLst>
                <a:ext uri="{FF2B5EF4-FFF2-40B4-BE49-F238E27FC236}">
                  <a16:creationId xmlns:a16="http://schemas.microsoft.com/office/drawing/2014/main" id="{AEC04A1E-14CC-9B4B-A33B-E469BB2004A6}"/>
                </a:ext>
              </a:extLst>
            </p:cNvPr>
            <p:cNvSpPr/>
            <p:nvPr/>
          </p:nvSpPr>
          <p:spPr>
            <a:xfrm>
              <a:off x="7517155" y="5928526"/>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4</a:t>
              </a:r>
              <a:endParaRPr kumimoji="1" lang="ja-JP" altLang="en-US">
                <a:solidFill>
                  <a:schemeClr val="tx1"/>
                </a:solidFill>
                <a:latin typeface="Arial" panose="020B0604020202020204" pitchFamily="34" charset="0"/>
                <a:cs typeface="Arial" panose="020B0604020202020204" pitchFamily="34" charset="0"/>
              </a:endParaRPr>
            </a:p>
          </p:txBody>
        </p:sp>
        <p:cxnSp>
          <p:nvCxnSpPr>
            <p:cNvPr id="57" name="直線コネクタ 56">
              <a:extLst>
                <a:ext uri="{FF2B5EF4-FFF2-40B4-BE49-F238E27FC236}">
                  <a16:creationId xmlns:a16="http://schemas.microsoft.com/office/drawing/2014/main" id="{A4D4EAA8-334B-C04A-8F91-9452E49EE017}"/>
                </a:ext>
              </a:extLst>
            </p:cNvPr>
            <p:cNvCxnSpPr>
              <a:cxnSpLocks/>
              <a:stCxn id="46" idx="2"/>
              <a:endCxn id="52" idx="0"/>
            </p:cNvCxnSpPr>
            <p:nvPr/>
          </p:nvCxnSpPr>
          <p:spPr>
            <a:xfrm flipH="1">
              <a:off x="5635593" y="5425525"/>
              <a:ext cx="538110" cy="494208"/>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58" name="直線コネクタ 57">
              <a:extLst>
                <a:ext uri="{FF2B5EF4-FFF2-40B4-BE49-F238E27FC236}">
                  <a16:creationId xmlns:a16="http://schemas.microsoft.com/office/drawing/2014/main" id="{6B0CF52E-1CFA-4449-806C-F6377B04AEF6}"/>
                </a:ext>
              </a:extLst>
            </p:cNvPr>
            <p:cNvCxnSpPr>
              <a:cxnSpLocks/>
              <a:stCxn id="46" idx="2"/>
              <a:endCxn id="53" idx="0"/>
            </p:cNvCxnSpPr>
            <p:nvPr/>
          </p:nvCxnSpPr>
          <p:spPr>
            <a:xfrm flipH="1">
              <a:off x="6173702" y="5425525"/>
              <a:ext cx="1" cy="494208"/>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59" name="直線コネクタ 58">
              <a:extLst>
                <a:ext uri="{FF2B5EF4-FFF2-40B4-BE49-F238E27FC236}">
                  <a16:creationId xmlns:a16="http://schemas.microsoft.com/office/drawing/2014/main" id="{458D85E4-2FB0-E14D-919E-D645E9FB4CB4}"/>
                </a:ext>
              </a:extLst>
            </p:cNvPr>
            <p:cNvCxnSpPr>
              <a:cxnSpLocks/>
              <a:stCxn id="47" idx="2"/>
              <a:endCxn id="54" idx="0"/>
            </p:cNvCxnSpPr>
            <p:nvPr/>
          </p:nvCxnSpPr>
          <p:spPr>
            <a:xfrm flipH="1">
              <a:off x="6679068" y="5425525"/>
              <a:ext cx="83995" cy="494208"/>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60" name="直線コネクタ 59">
              <a:extLst>
                <a:ext uri="{FF2B5EF4-FFF2-40B4-BE49-F238E27FC236}">
                  <a16:creationId xmlns:a16="http://schemas.microsoft.com/office/drawing/2014/main" id="{5D973698-E6B0-0045-9162-9BC95AC93D89}"/>
                </a:ext>
              </a:extLst>
            </p:cNvPr>
            <p:cNvCxnSpPr>
              <a:cxnSpLocks/>
              <a:stCxn id="47" idx="2"/>
              <a:endCxn id="55" idx="0"/>
            </p:cNvCxnSpPr>
            <p:nvPr/>
          </p:nvCxnSpPr>
          <p:spPr>
            <a:xfrm>
              <a:off x="6763063" y="5425525"/>
              <a:ext cx="436746" cy="503001"/>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61" name="直線コネクタ 60">
              <a:extLst>
                <a:ext uri="{FF2B5EF4-FFF2-40B4-BE49-F238E27FC236}">
                  <a16:creationId xmlns:a16="http://schemas.microsoft.com/office/drawing/2014/main" id="{C58DC069-D05D-6048-B389-05F6225C1E4C}"/>
                </a:ext>
              </a:extLst>
            </p:cNvPr>
            <p:cNvCxnSpPr>
              <a:cxnSpLocks/>
              <a:stCxn id="47" idx="2"/>
              <a:endCxn id="56" idx="0"/>
            </p:cNvCxnSpPr>
            <p:nvPr/>
          </p:nvCxnSpPr>
          <p:spPr>
            <a:xfrm>
              <a:off x="6763063" y="5425525"/>
              <a:ext cx="957487" cy="503001"/>
            </a:xfrm>
            <a:prstGeom prst="line">
              <a:avLst/>
            </a:prstGeom>
            <a:ln w="34925">
              <a:headEnd type="triangle"/>
            </a:ln>
          </p:spPr>
          <p:style>
            <a:lnRef idx="1">
              <a:schemeClr val="dk1"/>
            </a:lnRef>
            <a:fillRef idx="0">
              <a:schemeClr val="dk1"/>
            </a:fillRef>
            <a:effectRef idx="0">
              <a:schemeClr val="dk1"/>
            </a:effectRef>
            <a:fontRef idx="minor">
              <a:schemeClr val="tx1"/>
            </a:fontRef>
          </p:style>
        </p:cxnSp>
        <p:sp>
          <p:nvSpPr>
            <p:cNvPr id="42" name="正方形/長方形 41">
              <a:extLst>
                <a:ext uri="{FF2B5EF4-FFF2-40B4-BE49-F238E27FC236}">
                  <a16:creationId xmlns:a16="http://schemas.microsoft.com/office/drawing/2014/main" id="{A389883C-D189-EE4B-ADB1-6973D80AF3BB}"/>
                </a:ext>
              </a:extLst>
            </p:cNvPr>
            <p:cNvSpPr/>
            <p:nvPr/>
          </p:nvSpPr>
          <p:spPr>
            <a:xfrm>
              <a:off x="6272618" y="4146007"/>
              <a:ext cx="406791" cy="93400"/>
            </a:xfrm>
            <a:prstGeom prst="rect">
              <a:avLst/>
            </a:prstGeom>
            <a:solidFill>
              <a:srgbClr val="008000"/>
            </a:solidFill>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sp>
          <p:nvSpPr>
            <p:cNvPr id="46" name="正方形/長方形 45">
              <a:extLst>
                <a:ext uri="{FF2B5EF4-FFF2-40B4-BE49-F238E27FC236}">
                  <a16:creationId xmlns:a16="http://schemas.microsoft.com/office/drawing/2014/main" id="{B8CA981D-EC0F-5247-9B2C-2A1770FAEB93}"/>
                </a:ext>
              </a:extLst>
            </p:cNvPr>
            <p:cNvSpPr/>
            <p:nvPr/>
          </p:nvSpPr>
          <p:spPr>
            <a:xfrm>
              <a:off x="5970307" y="5332125"/>
              <a:ext cx="406791" cy="93400"/>
            </a:xfrm>
            <a:prstGeom prst="rect">
              <a:avLst/>
            </a:prstGeom>
            <a:solidFill>
              <a:srgbClr val="008000"/>
            </a:solidFill>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sp>
          <p:nvSpPr>
            <p:cNvPr id="47" name="正方形/長方形 46">
              <a:extLst>
                <a:ext uri="{FF2B5EF4-FFF2-40B4-BE49-F238E27FC236}">
                  <a16:creationId xmlns:a16="http://schemas.microsoft.com/office/drawing/2014/main" id="{2E21E14C-6AA2-1849-9530-FC81B964CC6C}"/>
                </a:ext>
              </a:extLst>
            </p:cNvPr>
            <p:cNvSpPr/>
            <p:nvPr/>
          </p:nvSpPr>
          <p:spPr>
            <a:xfrm>
              <a:off x="6559667" y="5332125"/>
              <a:ext cx="406791" cy="93400"/>
            </a:xfrm>
            <a:prstGeom prst="rect">
              <a:avLst/>
            </a:prstGeom>
            <a:solidFill>
              <a:srgbClr val="008000"/>
            </a:solidFill>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grpSp>
      <p:grpSp>
        <p:nvGrpSpPr>
          <p:cNvPr id="156" name="グループ化 155">
            <a:extLst>
              <a:ext uri="{FF2B5EF4-FFF2-40B4-BE49-F238E27FC236}">
                <a16:creationId xmlns:a16="http://schemas.microsoft.com/office/drawing/2014/main" id="{C62C0D62-4021-CF48-8A73-9C936219FE7D}"/>
              </a:ext>
            </a:extLst>
          </p:cNvPr>
          <p:cNvGrpSpPr/>
          <p:nvPr/>
        </p:nvGrpSpPr>
        <p:grpSpPr>
          <a:xfrm>
            <a:off x="5288820" y="4307243"/>
            <a:ext cx="1298792" cy="2095608"/>
            <a:chOff x="4581600" y="4313522"/>
            <a:chExt cx="1298792" cy="2095608"/>
          </a:xfrm>
        </p:grpSpPr>
        <p:sp>
          <p:nvSpPr>
            <p:cNvPr id="115" name="円/楕円 114">
              <a:extLst>
                <a:ext uri="{FF2B5EF4-FFF2-40B4-BE49-F238E27FC236}">
                  <a16:creationId xmlns:a16="http://schemas.microsoft.com/office/drawing/2014/main" id="{35D978D6-8B9B-794F-B233-7460E2D5CB8D}"/>
                </a:ext>
              </a:extLst>
            </p:cNvPr>
            <p:cNvSpPr/>
            <p:nvPr/>
          </p:nvSpPr>
          <p:spPr>
            <a:xfrm>
              <a:off x="4782579" y="4313522"/>
              <a:ext cx="270437" cy="29475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4</a:t>
              </a:r>
              <a:endParaRPr kumimoji="1" lang="ja-JP" altLang="en-US">
                <a:solidFill>
                  <a:schemeClr val="tx1"/>
                </a:solidFill>
                <a:latin typeface="Arial" panose="020B0604020202020204" pitchFamily="34" charset="0"/>
                <a:cs typeface="Arial" panose="020B0604020202020204" pitchFamily="34" charset="0"/>
              </a:endParaRPr>
            </a:p>
          </p:txBody>
        </p:sp>
        <p:cxnSp>
          <p:nvCxnSpPr>
            <p:cNvPr id="116" name="直線コネクタ 115">
              <a:extLst>
                <a:ext uri="{FF2B5EF4-FFF2-40B4-BE49-F238E27FC236}">
                  <a16:creationId xmlns:a16="http://schemas.microsoft.com/office/drawing/2014/main" id="{4D36FE91-6A30-5A45-A6E7-9307ABD14A9A}"/>
                </a:ext>
              </a:extLst>
            </p:cNvPr>
            <p:cNvCxnSpPr>
              <a:cxnSpLocks/>
              <a:stCxn id="115" idx="4"/>
              <a:endCxn id="133" idx="0"/>
            </p:cNvCxnSpPr>
            <p:nvPr/>
          </p:nvCxnSpPr>
          <p:spPr>
            <a:xfrm>
              <a:off x="4917797" y="4608277"/>
              <a:ext cx="0" cy="233268"/>
            </a:xfrm>
            <a:prstGeom prst="line">
              <a:avLst/>
            </a:prstGeom>
            <a:ln w="34925">
              <a:headEnd type="triangle"/>
            </a:ln>
          </p:spPr>
          <p:style>
            <a:lnRef idx="1">
              <a:schemeClr val="dk1"/>
            </a:lnRef>
            <a:fillRef idx="0">
              <a:schemeClr val="dk1"/>
            </a:fillRef>
            <a:effectRef idx="0">
              <a:schemeClr val="dk1"/>
            </a:effectRef>
            <a:fontRef idx="minor">
              <a:schemeClr val="tx1"/>
            </a:fontRef>
          </p:style>
        </p:cxnSp>
        <p:sp>
          <p:nvSpPr>
            <p:cNvPr id="117" name="円/楕円 116">
              <a:extLst>
                <a:ext uri="{FF2B5EF4-FFF2-40B4-BE49-F238E27FC236}">
                  <a16:creationId xmlns:a16="http://schemas.microsoft.com/office/drawing/2014/main" id="{A36374C9-93AD-AA40-B29B-CF2DF48277B7}"/>
                </a:ext>
              </a:extLst>
            </p:cNvPr>
            <p:cNvSpPr/>
            <p:nvPr/>
          </p:nvSpPr>
          <p:spPr>
            <a:xfrm>
              <a:off x="4581600" y="5165148"/>
              <a:ext cx="270437" cy="29475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3</a:t>
              </a:r>
              <a:endParaRPr kumimoji="1" lang="ja-JP" altLang="en-US">
                <a:solidFill>
                  <a:schemeClr val="tx1"/>
                </a:solidFill>
                <a:latin typeface="Arial" panose="020B0604020202020204" pitchFamily="34" charset="0"/>
                <a:cs typeface="Arial" panose="020B0604020202020204" pitchFamily="34" charset="0"/>
              </a:endParaRPr>
            </a:p>
          </p:txBody>
        </p:sp>
        <p:sp>
          <p:nvSpPr>
            <p:cNvPr id="118" name="円/楕円 117">
              <a:extLst>
                <a:ext uri="{FF2B5EF4-FFF2-40B4-BE49-F238E27FC236}">
                  <a16:creationId xmlns:a16="http://schemas.microsoft.com/office/drawing/2014/main" id="{DB8B5101-F823-9B46-97AA-183B1F962510}"/>
                </a:ext>
              </a:extLst>
            </p:cNvPr>
            <p:cNvSpPr/>
            <p:nvPr/>
          </p:nvSpPr>
          <p:spPr>
            <a:xfrm>
              <a:off x="4973411" y="5174337"/>
              <a:ext cx="270437" cy="29475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5</a:t>
              </a:r>
              <a:endParaRPr kumimoji="1" lang="ja-JP" altLang="en-US">
                <a:solidFill>
                  <a:schemeClr val="tx1"/>
                </a:solidFill>
                <a:latin typeface="Arial" panose="020B0604020202020204" pitchFamily="34" charset="0"/>
                <a:cs typeface="Arial" panose="020B0604020202020204" pitchFamily="34" charset="0"/>
              </a:endParaRPr>
            </a:p>
          </p:txBody>
        </p:sp>
        <p:cxnSp>
          <p:nvCxnSpPr>
            <p:cNvPr id="119" name="直線コネクタ 118">
              <a:extLst>
                <a:ext uri="{FF2B5EF4-FFF2-40B4-BE49-F238E27FC236}">
                  <a16:creationId xmlns:a16="http://schemas.microsoft.com/office/drawing/2014/main" id="{182C5D90-9797-E744-9CEA-1FB6ACDD6EE6}"/>
                </a:ext>
              </a:extLst>
            </p:cNvPr>
            <p:cNvCxnSpPr>
              <a:cxnSpLocks/>
              <a:stCxn id="133" idx="2"/>
              <a:endCxn id="117" idx="0"/>
            </p:cNvCxnSpPr>
            <p:nvPr/>
          </p:nvCxnSpPr>
          <p:spPr>
            <a:xfrm flipH="1">
              <a:off x="4716818" y="4908238"/>
              <a:ext cx="200979" cy="256910"/>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120" name="直線コネクタ 119">
              <a:extLst>
                <a:ext uri="{FF2B5EF4-FFF2-40B4-BE49-F238E27FC236}">
                  <a16:creationId xmlns:a16="http://schemas.microsoft.com/office/drawing/2014/main" id="{87438C8B-687D-8246-BD91-A51BE237B02A}"/>
                </a:ext>
              </a:extLst>
            </p:cNvPr>
            <p:cNvCxnSpPr>
              <a:cxnSpLocks/>
              <a:stCxn id="133" idx="2"/>
              <a:endCxn id="118" idx="0"/>
            </p:cNvCxnSpPr>
            <p:nvPr/>
          </p:nvCxnSpPr>
          <p:spPr>
            <a:xfrm>
              <a:off x="4917797" y="4908238"/>
              <a:ext cx="190831" cy="266098"/>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121" name="直線コネクタ 120">
              <a:extLst>
                <a:ext uri="{FF2B5EF4-FFF2-40B4-BE49-F238E27FC236}">
                  <a16:creationId xmlns:a16="http://schemas.microsoft.com/office/drawing/2014/main" id="{5034993D-91D4-5747-A6FE-FE7C8C998266}"/>
                </a:ext>
              </a:extLst>
            </p:cNvPr>
            <p:cNvCxnSpPr>
              <a:cxnSpLocks/>
              <a:stCxn id="117" idx="4"/>
              <a:endCxn id="134" idx="0"/>
            </p:cNvCxnSpPr>
            <p:nvPr/>
          </p:nvCxnSpPr>
          <p:spPr>
            <a:xfrm>
              <a:off x="4716818" y="5459903"/>
              <a:ext cx="1" cy="228604"/>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122" name="直線コネクタ 121">
              <a:extLst>
                <a:ext uri="{FF2B5EF4-FFF2-40B4-BE49-F238E27FC236}">
                  <a16:creationId xmlns:a16="http://schemas.microsoft.com/office/drawing/2014/main" id="{3FEDB053-A138-634B-B5A5-06B45DA70146}"/>
                </a:ext>
              </a:extLst>
            </p:cNvPr>
            <p:cNvCxnSpPr>
              <a:cxnSpLocks/>
              <a:stCxn id="118" idx="4"/>
              <a:endCxn id="135" idx="0"/>
            </p:cNvCxnSpPr>
            <p:nvPr/>
          </p:nvCxnSpPr>
          <p:spPr>
            <a:xfrm>
              <a:off x="5108629" y="5469092"/>
              <a:ext cx="1" cy="219416"/>
            </a:xfrm>
            <a:prstGeom prst="line">
              <a:avLst/>
            </a:prstGeom>
            <a:ln w="34925">
              <a:headEnd type="triangle"/>
            </a:ln>
          </p:spPr>
          <p:style>
            <a:lnRef idx="1">
              <a:schemeClr val="dk1"/>
            </a:lnRef>
            <a:fillRef idx="0">
              <a:schemeClr val="dk1"/>
            </a:fillRef>
            <a:effectRef idx="0">
              <a:schemeClr val="dk1"/>
            </a:effectRef>
            <a:fontRef idx="minor">
              <a:schemeClr val="tx1"/>
            </a:fontRef>
          </p:style>
        </p:cxnSp>
        <p:sp>
          <p:nvSpPr>
            <p:cNvPr id="124" name="円/楕円 123">
              <a:extLst>
                <a:ext uri="{FF2B5EF4-FFF2-40B4-BE49-F238E27FC236}">
                  <a16:creationId xmlns:a16="http://schemas.microsoft.com/office/drawing/2014/main" id="{253A776E-A5F5-8644-B0E1-40C5A2A24C35}"/>
                </a:ext>
              </a:extLst>
            </p:cNvPr>
            <p:cNvSpPr/>
            <p:nvPr/>
          </p:nvSpPr>
          <p:spPr>
            <a:xfrm>
              <a:off x="4581600" y="6108096"/>
              <a:ext cx="270437" cy="29475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4</a:t>
              </a:r>
              <a:endParaRPr kumimoji="1" lang="ja-JP" altLang="en-US">
                <a:solidFill>
                  <a:schemeClr val="tx1"/>
                </a:solidFill>
                <a:latin typeface="Arial" panose="020B0604020202020204" pitchFamily="34" charset="0"/>
                <a:cs typeface="Arial" panose="020B0604020202020204" pitchFamily="34" charset="0"/>
              </a:endParaRPr>
            </a:p>
          </p:txBody>
        </p:sp>
        <p:sp>
          <p:nvSpPr>
            <p:cNvPr id="125" name="円/楕円 124">
              <a:extLst>
                <a:ext uri="{FF2B5EF4-FFF2-40B4-BE49-F238E27FC236}">
                  <a16:creationId xmlns:a16="http://schemas.microsoft.com/office/drawing/2014/main" id="{DC174A08-D94B-FF4B-8E80-1B3E30FEB315}"/>
                </a:ext>
              </a:extLst>
            </p:cNvPr>
            <p:cNvSpPr/>
            <p:nvPr/>
          </p:nvSpPr>
          <p:spPr>
            <a:xfrm>
              <a:off x="4917571" y="6108096"/>
              <a:ext cx="270437" cy="29475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1</a:t>
              </a:r>
              <a:endParaRPr kumimoji="1" lang="ja-JP" altLang="en-US">
                <a:solidFill>
                  <a:schemeClr val="tx1"/>
                </a:solidFill>
                <a:latin typeface="Arial" panose="020B0604020202020204" pitchFamily="34" charset="0"/>
                <a:cs typeface="Arial" panose="020B0604020202020204" pitchFamily="34" charset="0"/>
              </a:endParaRPr>
            </a:p>
          </p:txBody>
        </p:sp>
        <p:sp>
          <p:nvSpPr>
            <p:cNvPr id="126" name="円/楕円 125">
              <a:extLst>
                <a:ext uri="{FF2B5EF4-FFF2-40B4-BE49-F238E27FC236}">
                  <a16:creationId xmlns:a16="http://schemas.microsoft.com/office/drawing/2014/main" id="{7C9AE305-0987-3344-8870-31350C6F1200}"/>
                </a:ext>
              </a:extLst>
            </p:cNvPr>
            <p:cNvSpPr/>
            <p:nvPr/>
          </p:nvSpPr>
          <p:spPr>
            <a:xfrm>
              <a:off x="5263763" y="6114375"/>
              <a:ext cx="270437" cy="29475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2</a:t>
              </a:r>
              <a:endParaRPr kumimoji="1" lang="ja-JP" altLang="en-US">
                <a:solidFill>
                  <a:schemeClr val="tx1"/>
                </a:solidFill>
                <a:latin typeface="Arial" panose="020B0604020202020204" pitchFamily="34" charset="0"/>
                <a:cs typeface="Arial" panose="020B0604020202020204" pitchFamily="34" charset="0"/>
              </a:endParaRPr>
            </a:p>
          </p:txBody>
        </p:sp>
        <p:sp>
          <p:nvSpPr>
            <p:cNvPr id="127" name="円/楕円 126">
              <a:extLst>
                <a:ext uri="{FF2B5EF4-FFF2-40B4-BE49-F238E27FC236}">
                  <a16:creationId xmlns:a16="http://schemas.microsoft.com/office/drawing/2014/main" id="{6B24BAC1-728D-6346-A2B2-5D91DC898B2E}"/>
                </a:ext>
              </a:extLst>
            </p:cNvPr>
            <p:cNvSpPr/>
            <p:nvPr/>
          </p:nvSpPr>
          <p:spPr>
            <a:xfrm>
              <a:off x="5609955" y="6114375"/>
              <a:ext cx="270437" cy="29475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4</a:t>
              </a:r>
              <a:endParaRPr kumimoji="1" lang="ja-JP" altLang="en-US">
                <a:solidFill>
                  <a:schemeClr val="tx1"/>
                </a:solidFill>
                <a:latin typeface="Arial" panose="020B0604020202020204" pitchFamily="34" charset="0"/>
                <a:cs typeface="Arial" panose="020B0604020202020204" pitchFamily="34" charset="0"/>
              </a:endParaRPr>
            </a:p>
          </p:txBody>
        </p:sp>
        <p:cxnSp>
          <p:nvCxnSpPr>
            <p:cNvPr id="129" name="直線コネクタ 128">
              <a:extLst>
                <a:ext uri="{FF2B5EF4-FFF2-40B4-BE49-F238E27FC236}">
                  <a16:creationId xmlns:a16="http://schemas.microsoft.com/office/drawing/2014/main" id="{C5DBE1AB-BC6E-C44F-B7FD-4ED8FEB40984}"/>
                </a:ext>
              </a:extLst>
            </p:cNvPr>
            <p:cNvCxnSpPr>
              <a:cxnSpLocks/>
              <a:stCxn id="134" idx="2"/>
              <a:endCxn id="124" idx="0"/>
            </p:cNvCxnSpPr>
            <p:nvPr/>
          </p:nvCxnSpPr>
          <p:spPr>
            <a:xfrm flipH="1">
              <a:off x="4716818" y="5755201"/>
              <a:ext cx="1" cy="352895"/>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130" name="直線コネクタ 129">
              <a:extLst>
                <a:ext uri="{FF2B5EF4-FFF2-40B4-BE49-F238E27FC236}">
                  <a16:creationId xmlns:a16="http://schemas.microsoft.com/office/drawing/2014/main" id="{F2BF2AA3-8088-AA46-8601-BB9216D72339}"/>
                </a:ext>
              </a:extLst>
            </p:cNvPr>
            <p:cNvCxnSpPr>
              <a:cxnSpLocks/>
              <a:stCxn id="135" idx="2"/>
              <a:endCxn id="125" idx="0"/>
            </p:cNvCxnSpPr>
            <p:nvPr/>
          </p:nvCxnSpPr>
          <p:spPr>
            <a:xfrm flipH="1">
              <a:off x="5052789" y="5755201"/>
              <a:ext cx="55840" cy="352895"/>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131" name="直線コネクタ 130">
              <a:extLst>
                <a:ext uri="{FF2B5EF4-FFF2-40B4-BE49-F238E27FC236}">
                  <a16:creationId xmlns:a16="http://schemas.microsoft.com/office/drawing/2014/main" id="{EA81D786-05E0-2C44-B9E5-4FB947830DFA}"/>
                </a:ext>
              </a:extLst>
            </p:cNvPr>
            <p:cNvCxnSpPr>
              <a:cxnSpLocks/>
              <a:stCxn id="135" idx="2"/>
              <a:endCxn id="126" idx="0"/>
            </p:cNvCxnSpPr>
            <p:nvPr/>
          </p:nvCxnSpPr>
          <p:spPr>
            <a:xfrm>
              <a:off x="5108630" y="5755201"/>
              <a:ext cx="290352" cy="359174"/>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132" name="直線コネクタ 131">
              <a:extLst>
                <a:ext uri="{FF2B5EF4-FFF2-40B4-BE49-F238E27FC236}">
                  <a16:creationId xmlns:a16="http://schemas.microsoft.com/office/drawing/2014/main" id="{3DBDAEA2-2A4B-424F-BF98-19E385309FDA}"/>
                </a:ext>
              </a:extLst>
            </p:cNvPr>
            <p:cNvCxnSpPr>
              <a:cxnSpLocks/>
              <a:stCxn id="135" idx="2"/>
              <a:endCxn id="127" idx="0"/>
            </p:cNvCxnSpPr>
            <p:nvPr/>
          </p:nvCxnSpPr>
          <p:spPr>
            <a:xfrm>
              <a:off x="5108630" y="5755201"/>
              <a:ext cx="636544" cy="359174"/>
            </a:xfrm>
            <a:prstGeom prst="line">
              <a:avLst/>
            </a:prstGeom>
            <a:ln w="34925">
              <a:headEnd type="triangle"/>
            </a:ln>
          </p:spPr>
          <p:style>
            <a:lnRef idx="1">
              <a:schemeClr val="dk1"/>
            </a:lnRef>
            <a:fillRef idx="0">
              <a:schemeClr val="dk1"/>
            </a:fillRef>
            <a:effectRef idx="0">
              <a:schemeClr val="dk1"/>
            </a:effectRef>
            <a:fontRef idx="minor">
              <a:schemeClr val="tx1"/>
            </a:fontRef>
          </p:style>
        </p:cxnSp>
        <p:sp>
          <p:nvSpPr>
            <p:cNvPr id="133" name="正方形/長方形 132">
              <a:extLst>
                <a:ext uri="{FF2B5EF4-FFF2-40B4-BE49-F238E27FC236}">
                  <a16:creationId xmlns:a16="http://schemas.microsoft.com/office/drawing/2014/main" id="{B6219006-021A-2B40-A018-5B2E6C6B1A33}"/>
                </a:ext>
              </a:extLst>
            </p:cNvPr>
            <p:cNvSpPr/>
            <p:nvPr/>
          </p:nvSpPr>
          <p:spPr>
            <a:xfrm>
              <a:off x="4782578" y="4841545"/>
              <a:ext cx="270437" cy="66693"/>
            </a:xfrm>
            <a:prstGeom prst="rect">
              <a:avLst/>
            </a:prstGeom>
            <a:solidFill>
              <a:srgbClr val="008000"/>
            </a:solidFill>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sp>
          <p:nvSpPr>
            <p:cNvPr id="134" name="正方形/長方形 133">
              <a:extLst>
                <a:ext uri="{FF2B5EF4-FFF2-40B4-BE49-F238E27FC236}">
                  <a16:creationId xmlns:a16="http://schemas.microsoft.com/office/drawing/2014/main" id="{A08E4140-72C2-1044-AABF-8856766BB06D}"/>
                </a:ext>
              </a:extLst>
            </p:cNvPr>
            <p:cNvSpPr/>
            <p:nvPr/>
          </p:nvSpPr>
          <p:spPr>
            <a:xfrm>
              <a:off x="4581600" y="5688507"/>
              <a:ext cx="270437" cy="66693"/>
            </a:xfrm>
            <a:prstGeom prst="rect">
              <a:avLst/>
            </a:prstGeom>
            <a:solidFill>
              <a:srgbClr val="008000"/>
            </a:solidFill>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sp>
          <p:nvSpPr>
            <p:cNvPr id="135" name="正方形/長方形 134">
              <a:extLst>
                <a:ext uri="{FF2B5EF4-FFF2-40B4-BE49-F238E27FC236}">
                  <a16:creationId xmlns:a16="http://schemas.microsoft.com/office/drawing/2014/main" id="{17766581-01E7-7742-A84B-85FA57CE274E}"/>
                </a:ext>
              </a:extLst>
            </p:cNvPr>
            <p:cNvSpPr/>
            <p:nvPr/>
          </p:nvSpPr>
          <p:spPr>
            <a:xfrm>
              <a:off x="4973411" y="5688507"/>
              <a:ext cx="270437" cy="66693"/>
            </a:xfrm>
            <a:prstGeom prst="rect">
              <a:avLst/>
            </a:prstGeom>
            <a:solidFill>
              <a:srgbClr val="008000"/>
            </a:solidFill>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grpSp>
      <p:grpSp>
        <p:nvGrpSpPr>
          <p:cNvPr id="186" name="グループ化 185">
            <a:extLst>
              <a:ext uri="{FF2B5EF4-FFF2-40B4-BE49-F238E27FC236}">
                <a16:creationId xmlns:a16="http://schemas.microsoft.com/office/drawing/2014/main" id="{D57FE5C7-A934-8343-B1AF-4DA8D4A6F76C}"/>
              </a:ext>
            </a:extLst>
          </p:cNvPr>
          <p:cNvGrpSpPr/>
          <p:nvPr/>
        </p:nvGrpSpPr>
        <p:grpSpPr>
          <a:xfrm>
            <a:off x="6997641" y="4298821"/>
            <a:ext cx="1996257" cy="2104030"/>
            <a:chOff x="6616828" y="4298820"/>
            <a:chExt cx="1996257" cy="2104030"/>
          </a:xfrm>
        </p:grpSpPr>
        <p:sp>
          <p:nvSpPr>
            <p:cNvPr id="137" name="円/楕円 136">
              <a:extLst>
                <a:ext uri="{FF2B5EF4-FFF2-40B4-BE49-F238E27FC236}">
                  <a16:creationId xmlns:a16="http://schemas.microsoft.com/office/drawing/2014/main" id="{33725588-201D-EB4A-B344-BC1B2B170218}"/>
                </a:ext>
              </a:extLst>
            </p:cNvPr>
            <p:cNvSpPr/>
            <p:nvPr/>
          </p:nvSpPr>
          <p:spPr>
            <a:xfrm>
              <a:off x="7253599" y="4298820"/>
              <a:ext cx="270437" cy="29475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5</a:t>
              </a:r>
              <a:endParaRPr kumimoji="1" lang="ja-JP" altLang="en-US">
                <a:solidFill>
                  <a:schemeClr val="tx1"/>
                </a:solidFill>
                <a:latin typeface="Arial" panose="020B0604020202020204" pitchFamily="34" charset="0"/>
                <a:cs typeface="Arial" panose="020B0604020202020204" pitchFamily="34" charset="0"/>
              </a:endParaRPr>
            </a:p>
          </p:txBody>
        </p:sp>
        <p:cxnSp>
          <p:nvCxnSpPr>
            <p:cNvPr id="138" name="直線コネクタ 137">
              <a:extLst>
                <a:ext uri="{FF2B5EF4-FFF2-40B4-BE49-F238E27FC236}">
                  <a16:creationId xmlns:a16="http://schemas.microsoft.com/office/drawing/2014/main" id="{3A89BF5E-1D29-D949-8744-E56E661C90FD}"/>
                </a:ext>
              </a:extLst>
            </p:cNvPr>
            <p:cNvCxnSpPr>
              <a:cxnSpLocks/>
              <a:stCxn id="137" idx="4"/>
              <a:endCxn id="153" idx="0"/>
            </p:cNvCxnSpPr>
            <p:nvPr/>
          </p:nvCxnSpPr>
          <p:spPr>
            <a:xfrm>
              <a:off x="7388817" y="4593575"/>
              <a:ext cx="0" cy="233268"/>
            </a:xfrm>
            <a:prstGeom prst="line">
              <a:avLst/>
            </a:prstGeom>
            <a:ln w="34925">
              <a:headEnd type="triangle"/>
            </a:ln>
          </p:spPr>
          <p:style>
            <a:lnRef idx="1">
              <a:schemeClr val="dk1"/>
            </a:lnRef>
            <a:fillRef idx="0">
              <a:schemeClr val="dk1"/>
            </a:fillRef>
            <a:effectRef idx="0">
              <a:schemeClr val="dk1"/>
            </a:effectRef>
            <a:fontRef idx="minor">
              <a:schemeClr val="tx1"/>
            </a:fontRef>
          </p:style>
        </p:cxnSp>
        <p:sp>
          <p:nvSpPr>
            <p:cNvPr id="139" name="円/楕円 138">
              <a:extLst>
                <a:ext uri="{FF2B5EF4-FFF2-40B4-BE49-F238E27FC236}">
                  <a16:creationId xmlns:a16="http://schemas.microsoft.com/office/drawing/2014/main" id="{B55C28FE-A7F6-214C-ACE7-472831F08219}"/>
                </a:ext>
              </a:extLst>
            </p:cNvPr>
            <p:cNvSpPr/>
            <p:nvPr/>
          </p:nvSpPr>
          <p:spPr>
            <a:xfrm>
              <a:off x="6792328" y="5159635"/>
              <a:ext cx="270437" cy="29475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1</a:t>
              </a:r>
              <a:endParaRPr kumimoji="1" lang="ja-JP" altLang="en-US">
                <a:solidFill>
                  <a:schemeClr val="tx1"/>
                </a:solidFill>
                <a:latin typeface="Arial" panose="020B0604020202020204" pitchFamily="34" charset="0"/>
                <a:cs typeface="Arial" panose="020B0604020202020204" pitchFamily="34" charset="0"/>
              </a:endParaRPr>
            </a:p>
          </p:txBody>
        </p:sp>
        <p:sp>
          <p:nvSpPr>
            <p:cNvPr id="140" name="円/楕円 139">
              <a:extLst>
                <a:ext uri="{FF2B5EF4-FFF2-40B4-BE49-F238E27FC236}">
                  <a16:creationId xmlns:a16="http://schemas.microsoft.com/office/drawing/2014/main" id="{101664E3-4DB0-3E42-A5A1-7878D4721DD2}"/>
                </a:ext>
              </a:extLst>
            </p:cNvPr>
            <p:cNvSpPr/>
            <p:nvPr/>
          </p:nvSpPr>
          <p:spPr>
            <a:xfrm>
              <a:off x="7261150" y="5159635"/>
              <a:ext cx="270437" cy="29475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2</a:t>
              </a:r>
              <a:endParaRPr kumimoji="1" lang="ja-JP" altLang="en-US">
                <a:solidFill>
                  <a:schemeClr val="tx1"/>
                </a:solidFill>
                <a:latin typeface="Arial" panose="020B0604020202020204" pitchFamily="34" charset="0"/>
                <a:cs typeface="Arial" panose="020B0604020202020204" pitchFamily="34" charset="0"/>
              </a:endParaRPr>
            </a:p>
          </p:txBody>
        </p:sp>
        <p:cxnSp>
          <p:nvCxnSpPr>
            <p:cNvPr id="141" name="直線コネクタ 140">
              <a:extLst>
                <a:ext uri="{FF2B5EF4-FFF2-40B4-BE49-F238E27FC236}">
                  <a16:creationId xmlns:a16="http://schemas.microsoft.com/office/drawing/2014/main" id="{A9B0A627-96CC-2B47-93C9-342D8F4F8D12}"/>
                </a:ext>
              </a:extLst>
            </p:cNvPr>
            <p:cNvCxnSpPr>
              <a:cxnSpLocks/>
              <a:stCxn id="153" idx="2"/>
              <a:endCxn id="139" idx="0"/>
            </p:cNvCxnSpPr>
            <p:nvPr/>
          </p:nvCxnSpPr>
          <p:spPr>
            <a:xfrm flipH="1">
              <a:off x="6927547" y="4893536"/>
              <a:ext cx="461270" cy="266099"/>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142" name="直線コネクタ 141">
              <a:extLst>
                <a:ext uri="{FF2B5EF4-FFF2-40B4-BE49-F238E27FC236}">
                  <a16:creationId xmlns:a16="http://schemas.microsoft.com/office/drawing/2014/main" id="{B8DF3129-DB43-0945-B1DA-D5F82A537372}"/>
                </a:ext>
              </a:extLst>
            </p:cNvPr>
            <p:cNvCxnSpPr>
              <a:cxnSpLocks/>
              <a:stCxn id="153" idx="2"/>
              <a:endCxn id="140" idx="0"/>
            </p:cNvCxnSpPr>
            <p:nvPr/>
          </p:nvCxnSpPr>
          <p:spPr>
            <a:xfrm>
              <a:off x="7388817" y="4893536"/>
              <a:ext cx="7552" cy="266099"/>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143" name="直線コネクタ 142">
              <a:extLst>
                <a:ext uri="{FF2B5EF4-FFF2-40B4-BE49-F238E27FC236}">
                  <a16:creationId xmlns:a16="http://schemas.microsoft.com/office/drawing/2014/main" id="{0BCCB1F1-7159-2D4F-B02E-9A9377A920FE}"/>
                </a:ext>
              </a:extLst>
            </p:cNvPr>
            <p:cNvCxnSpPr>
              <a:cxnSpLocks/>
              <a:stCxn id="139" idx="4"/>
              <a:endCxn id="154" idx="0"/>
            </p:cNvCxnSpPr>
            <p:nvPr/>
          </p:nvCxnSpPr>
          <p:spPr>
            <a:xfrm flipH="1">
              <a:off x="6927546" y="5454390"/>
              <a:ext cx="1" cy="219576"/>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144" name="直線コネクタ 143">
              <a:extLst>
                <a:ext uri="{FF2B5EF4-FFF2-40B4-BE49-F238E27FC236}">
                  <a16:creationId xmlns:a16="http://schemas.microsoft.com/office/drawing/2014/main" id="{AB038222-1722-424F-8431-92B33A759B2C}"/>
                </a:ext>
              </a:extLst>
            </p:cNvPr>
            <p:cNvCxnSpPr>
              <a:cxnSpLocks/>
              <a:stCxn id="140" idx="4"/>
              <a:endCxn id="155" idx="0"/>
            </p:cNvCxnSpPr>
            <p:nvPr/>
          </p:nvCxnSpPr>
          <p:spPr>
            <a:xfrm>
              <a:off x="7396369" y="5454390"/>
              <a:ext cx="128851" cy="219415"/>
            </a:xfrm>
            <a:prstGeom prst="line">
              <a:avLst/>
            </a:prstGeom>
            <a:ln w="34925">
              <a:headEnd type="triangle"/>
            </a:ln>
          </p:spPr>
          <p:style>
            <a:lnRef idx="1">
              <a:schemeClr val="dk1"/>
            </a:lnRef>
            <a:fillRef idx="0">
              <a:schemeClr val="dk1"/>
            </a:fillRef>
            <a:effectRef idx="0">
              <a:schemeClr val="dk1"/>
            </a:effectRef>
            <a:fontRef idx="minor">
              <a:schemeClr val="tx1"/>
            </a:fontRef>
          </p:style>
        </p:cxnSp>
        <p:sp>
          <p:nvSpPr>
            <p:cNvPr id="145" name="円/楕円 144">
              <a:extLst>
                <a:ext uri="{FF2B5EF4-FFF2-40B4-BE49-F238E27FC236}">
                  <a16:creationId xmlns:a16="http://schemas.microsoft.com/office/drawing/2014/main" id="{F0A8BE11-CCB7-6744-9078-B46536591875}"/>
                </a:ext>
              </a:extLst>
            </p:cNvPr>
            <p:cNvSpPr/>
            <p:nvPr/>
          </p:nvSpPr>
          <p:spPr>
            <a:xfrm>
              <a:off x="6616828" y="6108095"/>
              <a:ext cx="270437" cy="29475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2</a:t>
              </a:r>
              <a:endParaRPr kumimoji="1" lang="ja-JP" altLang="en-US">
                <a:solidFill>
                  <a:schemeClr val="tx1"/>
                </a:solidFill>
                <a:latin typeface="Arial" panose="020B0604020202020204" pitchFamily="34" charset="0"/>
                <a:cs typeface="Arial" panose="020B0604020202020204" pitchFamily="34" charset="0"/>
              </a:endParaRPr>
            </a:p>
          </p:txBody>
        </p:sp>
        <p:sp>
          <p:nvSpPr>
            <p:cNvPr id="146" name="円/楕円 145">
              <a:extLst>
                <a:ext uri="{FF2B5EF4-FFF2-40B4-BE49-F238E27FC236}">
                  <a16:creationId xmlns:a16="http://schemas.microsoft.com/office/drawing/2014/main" id="{98116AFE-C278-DD4A-A9E1-777413CF13C9}"/>
                </a:ext>
              </a:extLst>
            </p:cNvPr>
            <p:cNvSpPr/>
            <p:nvPr/>
          </p:nvSpPr>
          <p:spPr>
            <a:xfrm>
              <a:off x="7334161" y="6093394"/>
              <a:ext cx="270437" cy="29475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1</a:t>
              </a:r>
              <a:endParaRPr kumimoji="1" lang="ja-JP" altLang="en-US">
                <a:solidFill>
                  <a:schemeClr val="tx1"/>
                </a:solidFill>
                <a:latin typeface="Arial" panose="020B0604020202020204" pitchFamily="34" charset="0"/>
                <a:cs typeface="Arial" panose="020B0604020202020204" pitchFamily="34" charset="0"/>
              </a:endParaRPr>
            </a:p>
          </p:txBody>
        </p:sp>
        <p:sp>
          <p:nvSpPr>
            <p:cNvPr id="148" name="円/楕円 147">
              <a:extLst>
                <a:ext uri="{FF2B5EF4-FFF2-40B4-BE49-F238E27FC236}">
                  <a16:creationId xmlns:a16="http://schemas.microsoft.com/office/drawing/2014/main" id="{FCE180AD-BDCB-EF4B-9685-2EBA3284FD93}"/>
                </a:ext>
              </a:extLst>
            </p:cNvPr>
            <p:cNvSpPr/>
            <p:nvPr/>
          </p:nvSpPr>
          <p:spPr>
            <a:xfrm>
              <a:off x="7656292" y="6100465"/>
              <a:ext cx="270437" cy="29475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5</a:t>
              </a:r>
              <a:endParaRPr kumimoji="1" lang="ja-JP" altLang="en-US">
                <a:solidFill>
                  <a:schemeClr val="tx1"/>
                </a:solidFill>
                <a:latin typeface="Arial" panose="020B0604020202020204" pitchFamily="34" charset="0"/>
                <a:cs typeface="Arial" panose="020B0604020202020204" pitchFamily="34" charset="0"/>
              </a:endParaRPr>
            </a:p>
          </p:txBody>
        </p:sp>
        <p:cxnSp>
          <p:nvCxnSpPr>
            <p:cNvPr id="149" name="直線コネクタ 148">
              <a:extLst>
                <a:ext uri="{FF2B5EF4-FFF2-40B4-BE49-F238E27FC236}">
                  <a16:creationId xmlns:a16="http://schemas.microsoft.com/office/drawing/2014/main" id="{9ED8D1B4-E5A6-3B49-81DB-4CBAD8593253}"/>
                </a:ext>
              </a:extLst>
            </p:cNvPr>
            <p:cNvCxnSpPr>
              <a:cxnSpLocks/>
              <a:stCxn id="154" idx="2"/>
              <a:endCxn id="145" idx="0"/>
            </p:cNvCxnSpPr>
            <p:nvPr/>
          </p:nvCxnSpPr>
          <p:spPr>
            <a:xfrm flipH="1">
              <a:off x="6752047" y="5740659"/>
              <a:ext cx="175499" cy="367436"/>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150" name="直線コネクタ 149">
              <a:extLst>
                <a:ext uri="{FF2B5EF4-FFF2-40B4-BE49-F238E27FC236}">
                  <a16:creationId xmlns:a16="http://schemas.microsoft.com/office/drawing/2014/main" id="{97FE6005-CFEC-5F47-8A02-BA0D397E5EA7}"/>
                </a:ext>
              </a:extLst>
            </p:cNvPr>
            <p:cNvCxnSpPr>
              <a:cxnSpLocks/>
              <a:stCxn id="155" idx="2"/>
              <a:endCxn id="146" idx="0"/>
            </p:cNvCxnSpPr>
            <p:nvPr/>
          </p:nvCxnSpPr>
          <p:spPr>
            <a:xfrm flipH="1">
              <a:off x="7469379" y="5740499"/>
              <a:ext cx="55840" cy="352895"/>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152" name="直線コネクタ 151">
              <a:extLst>
                <a:ext uri="{FF2B5EF4-FFF2-40B4-BE49-F238E27FC236}">
                  <a16:creationId xmlns:a16="http://schemas.microsoft.com/office/drawing/2014/main" id="{19BC5474-5C9E-B742-B818-078B3B264F3D}"/>
                </a:ext>
              </a:extLst>
            </p:cNvPr>
            <p:cNvCxnSpPr>
              <a:cxnSpLocks/>
              <a:stCxn id="155" idx="2"/>
              <a:endCxn id="148" idx="0"/>
            </p:cNvCxnSpPr>
            <p:nvPr/>
          </p:nvCxnSpPr>
          <p:spPr>
            <a:xfrm>
              <a:off x="7525220" y="5740498"/>
              <a:ext cx="266291" cy="359967"/>
            </a:xfrm>
            <a:prstGeom prst="line">
              <a:avLst/>
            </a:prstGeom>
            <a:ln w="34925">
              <a:headEnd type="triangle"/>
            </a:ln>
          </p:spPr>
          <p:style>
            <a:lnRef idx="1">
              <a:schemeClr val="dk1"/>
            </a:lnRef>
            <a:fillRef idx="0">
              <a:schemeClr val="dk1"/>
            </a:fillRef>
            <a:effectRef idx="0">
              <a:schemeClr val="dk1"/>
            </a:effectRef>
            <a:fontRef idx="minor">
              <a:schemeClr val="tx1"/>
            </a:fontRef>
          </p:style>
        </p:cxnSp>
        <p:sp>
          <p:nvSpPr>
            <p:cNvPr id="153" name="正方形/長方形 152">
              <a:extLst>
                <a:ext uri="{FF2B5EF4-FFF2-40B4-BE49-F238E27FC236}">
                  <a16:creationId xmlns:a16="http://schemas.microsoft.com/office/drawing/2014/main" id="{B17792F2-D138-2844-B449-8942347743C9}"/>
                </a:ext>
              </a:extLst>
            </p:cNvPr>
            <p:cNvSpPr/>
            <p:nvPr/>
          </p:nvSpPr>
          <p:spPr>
            <a:xfrm>
              <a:off x="7253598" y="4826843"/>
              <a:ext cx="270437" cy="66693"/>
            </a:xfrm>
            <a:prstGeom prst="rect">
              <a:avLst/>
            </a:prstGeom>
            <a:solidFill>
              <a:srgbClr val="008000"/>
            </a:solidFill>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sp>
          <p:nvSpPr>
            <p:cNvPr id="154" name="正方形/長方形 153">
              <a:extLst>
                <a:ext uri="{FF2B5EF4-FFF2-40B4-BE49-F238E27FC236}">
                  <a16:creationId xmlns:a16="http://schemas.microsoft.com/office/drawing/2014/main" id="{EB3F5193-5EAB-0A47-8918-E257C70114AD}"/>
                </a:ext>
              </a:extLst>
            </p:cNvPr>
            <p:cNvSpPr/>
            <p:nvPr/>
          </p:nvSpPr>
          <p:spPr>
            <a:xfrm>
              <a:off x="6792327" y="5673966"/>
              <a:ext cx="270437" cy="66693"/>
            </a:xfrm>
            <a:prstGeom prst="rect">
              <a:avLst/>
            </a:prstGeom>
            <a:solidFill>
              <a:srgbClr val="008000"/>
            </a:solidFill>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sp>
          <p:nvSpPr>
            <p:cNvPr id="155" name="正方形/長方形 154">
              <a:extLst>
                <a:ext uri="{FF2B5EF4-FFF2-40B4-BE49-F238E27FC236}">
                  <a16:creationId xmlns:a16="http://schemas.microsoft.com/office/drawing/2014/main" id="{391E261A-AABC-FF4D-9EAB-D4B580ED85AC}"/>
                </a:ext>
              </a:extLst>
            </p:cNvPr>
            <p:cNvSpPr/>
            <p:nvPr/>
          </p:nvSpPr>
          <p:spPr>
            <a:xfrm>
              <a:off x="7390001" y="5673805"/>
              <a:ext cx="270437" cy="66693"/>
            </a:xfrm>
            <a:prstGeom prst="rect">
              <a:avLst/>
            </a:prstGeom>
            <a:solidFill>
              <a:srgbClr val="008000"/>
            </a:solidFill>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sp>
          <p:nvSpPr>
            <p:cNvPr id="157" name="円/楕円 156">
              <a:extLst>
                <a:ext uri="{FF2B5EF4-FFF2-40B4-BE49-F238E27FC236}">
                  <a16:creationId xmlns:a16="http://schemas.microsoft.com/office/drawing/2014/main" id="{6C9412B7-970E-6344-A0FD-F98EFD27D5C9}"/>
                </a:ext>
              </a:extLst>
            </p:cNvPr>
            <p:cNvSpPr/>
            <p:nvPr/>
          </p:nvSpPr>
          <p:spPr>
            <a:xfrm>
              <a:off x="7842978" y="5135574"/>
              <a:ext cx="270437" cy="29475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4</a:t>
              </a:r>
              <a:endParaRPr kumimoji="1" lang="ja-JP" altLang="en-US">
                <a:solidFill>
                  <a:schemeClr val="tx1"/>
                </a:solidFill>
                <a:latin typeface="Arial" panose="020B0604020202020204" pitchFamily="34" charset="0"/>
                <a:cs typeface="Arial" panose="020B0604020202020204" pitchFamily="34" charset="0"/>
              </a:endParaRPr>
            </a:p>
          </p:txBody>
        </p:sp>
        <p:cxnSp>
          <p:nvCxnSpPr>
            <p:cNvPr id="160" name="直線コネクタ 159">
              <a:extLst>
                <a:ext uri="{FF2B5EF4-FFF2-40B4-BE49-F238E27FC236}">
                  <a16:creationId xmlns:a16="http://schemas.microsoft.com/office/drawing/2014/main" id="{CA35E4A3-8975-1749-B070-F9D33DA4F91C}"/>
                </a:ext>
              </a:extLst>
            </p:cNvPr>
            <p:cNvCxnSpPr>
              <a:cxnSpLocks/>
              <a:stCxn id="153" idx="2"/>
              <a:endCxn id="157" idx="0"/>
            </p:cNvCxnSpPr>
            <p:nvPr/>
          </p:nvCxnSpPr>
          <p:spPr>
            <a:xfrm>
              <a:off x="7388817" y="4893536"/>
              <a:ext cx="589380" cy="242038"/>
            </a:xfrm>
            <a:prstGeom prst="line">
              <a:avLst/>
            </a:prstGeom>
            <a:ln w="34925">
              <a:headEnd type="triangle"/>
            </a:ln>
          </p:spPr>
          <p:style>
            <a:lnRef idx="1">
              <a:schemeClr val="dk1"/>
            </a:lnRef>
            <a:fillRef idx="0">
              <a:schemeClr val="dk1"/>
            </a:fillRef>
            <a:effectRef idx="0">
              <a:schemeClr val="dk1"/>
            </a:effectRef>
            <a:fontRef idx="minor">
              <a:schemeClr val="tx1"/>
            </a:fontRef>
          </p:style>
        </p:cxnSp>
        <p:sp>
          <p:nvSpPr>
            <p:cNvPr id="167" name="円/楕円 166">
              <a:extLst>
                <a:ext uri="{FF2B5EF4-FFF2-40B4-BE49-F238E27FC236}">
                  <a16:creationId xmlns:a16="http://schemas.microsoft.com/office/drawing/2014/main" id="{7AEFB742-23F5-9B43-8F1B-D4D132340203}"/>
                </a:ext>
              </a:extLst>
            </p:cNvPr>
            <p:cNvSpPr/>
            <p:nvPr/>
          </p:nvSpPr>
          <p:spPr>
            <a:xfrm>
              <a:off x="6951342" y="6100466"/>
              <a:ext cx="270437" cy="29475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5</a:t>
              </a:r>
              <a:endParaRPr kumimoji="1" lang="ja-JP" altLang="en-US">
                <a:solidFill>
                  <a:schemeClr val="tx1"/>
                </a:solidFill>
                <a:latin typeface="Arial" panose="020B0604020202020204" pitchFamily="34" charset="0"/>
                <a:cs typeface="Arial" panose="020B0604020202020204" pitchFamily="34" charset="0"/>
              </a:endParaRPr>
            </a:p>
          </p:txBody>
        </p:sp>
        <p:cxnSp>
          <p:nvCxnSpPr>
            <p:cNvPr id="168" name="直線コネクタ 167">
              <a:extLst>
                <a:ext uri="{FF2B5EF4-FFF2-40B4-BE49-F238E27FC236}">
                  <a16:creationId xmlns:a16="http://schemas.microsoft.com/office/drawing/2014/main" id="{3D3B5BA9-4E80-044B-966F-8155D4A5733D}"/>
                </a:ext>
              </a:extLst>
            </p:cNvPr>
            <p:cNvCxnSpPr>
              <a:cxnSpLocks/>
              <a:stCxn id="154" idx="2"/>
              <a:endCxn id="167" idx="0"/>
            </p:cNvCxnSpPr>
            <p:nvPr/>
          </p:nvCxnSpPr>
          <p:spPr>
            <a:xfrm>
              <a:off x="6927546" y="5740659"/>
              <a:ext cx="159015" cy="359807"/>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178" name="直線コネクタ 177">
              <a:extLst>
                <a:ext uri="{FF2B5EF4-FFF2-40B4-BE49-F238E27FC236}">
                  <a16:creationId xmlns:a16="http://schemas.microsoft.com/office/drawing/2014/main" id="{A6DFB95F-BFB0-D241-95F6-41F709876E0D}"/>
                </a:ext>
              </a:extLst>
            </p:cNvPr>
            <p:cNvCxnSpPr>
              <a:cxnSpLocks/>
              <a:stCxn id="157" idx="4"/>
              <a:endCxn id="183" idx="0"/>
            </p:cNvCxnSpPr>
            <p:nvPr/>
          </p:nvCxnSpPr>
          <p:spPr>
            <a:xfrm>
              <a:off x="7978197" y="5430329"/>
              <a:ext cx="211861" cy="242757"/>
            </a:xfrm>
            <a:prstGeom prst="line">
              <a:avLst/>
            </a:prstGeom>
            <a:ln w="34925">
              <a:headEnd type="triangle"/>
            </a:ln>
          </p:spPr>
          <p:style>
            <a:lnRef idx="1">
              <a:schemeClr val="dk1"/>
            </a:lnRef>
            <a:fillRef idx="0">
              <a:schemeClr val="dk1"/>
            </a:fillRef>
            <a:effectRef idx="0">
              <a:schemeClr val="dk1"/>
            </a:effectRef>
            <a:fontRef idx="minor">
              <a:schemeClr val="tx1"/>
            </a:fontRef>
          </p:style>
        </p:cxnSp>
        <p:sp>
          <p:nvSpPr>
            <p:cNvPr id="179" name="円/楕円 178">
              <a:extLst>
                <a:ext uri="{FF2B5EF4-FFF2-40B4-BE49-F238E27FC236}">
                  <a16:creationId xmlns:a16="http://schemas.microsoft.com/office/drawing/2014/main" id="{C57AD367-4EFA-8E48-8742-753D0CC83500}"/>
                </a:ext>
              </a:extLst>
            </p:cNvPr>
            <p:cNvSpPr/>
            <p:nvPr/>
          </p:nvSpPr>
          <p:spPr>
            <a:xfrm>
              <a:off x="7998999" y="6092675"/>
              <a:ext cx="270437" cy="29475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3</a:t>
              </a:r>
              <a:endParaRPr kumimoji="1" lang="ja-JP" altLang="en-US">
                <a:solidFill>
                  <a:schemeClr val="tx1"/>
                </a:solidFill>
                <a:latin typeface="Arial" panose="020B0604020202020204" pitchFamily="34" charset="0"/>
                <a:cs typeface="Arial" panose="020B0604020202020204" pitchFamily="34" charset="0"/>
              </a:endParaRPr>
            </a:p>
          </p:txBody>
        </p:sp>
        <p:sp>
          <p:nvSpPr>
            <p:cNvPr id="180" name="円/楕円 179">
              <a:extLst>
                <a:ext uri="{FF2B5EF4-FFF2-40B4-BE49-F238E27FC236}">
                  <a16:creationId xmlns:a16="http://schemas.microsoft.com/office/drawing/2014/main" id="{E4011505-BCE2-3344-B11E-060A194006D8}"/>
                </a:ext>
              </a:extLst>
            </p:cNvPr>
            <p:cNvSpPr/>
            <p:nvPr/>
          </p:nvSpPr>
          <p:spPr>
            <a:xfrm>
              <a:off x="8342648" y="6092674"/>
              <a:ext cx="270437" cy="29475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5</a:t>
              </a:r>
              <a:endParaRPr kumimoji="1" lang="ja-JP" altLang="en-US">
                <a:solidFill>
                  <a:schemeClr val="tx1"/>
                </a:solidFill>
                <a:latin typeface="Arial" panose="020B0604020202020204" pitchFamily="34" charset="0"/>
                <a:cs typeface="Arial" panose="020B0604020202020204" pitchFamily="34" charset="0"/>
              </a:endParaRPr>
            </a:p>
          </p:txBody>
        </p:sp>
        <p:cxnSp>
          <p:nvCxnSpPr>
            <p:cNvPr id="181" name="直線コネクタ 180">
              <a:extLst>
                <a:ext uri="{FF2B5EF4-FFF2-40B4-BE49-F238E27FC236}">
                  <a16:creationId xmlns:a16="http://schemas.microsoft.com/office/drawing/2014/main" id="{631B9046-748C-274D-A76C-45CF7D42A109}"/>
                </a:ext>
              </a:extLst>
            </p:cNvPr>
            <p:cNvCxnSpPr>
              <a:cxnSpLocks/>
              <a:stCxn id="183" idx="2"/>
              <a:endCxn id="179" idx="0"/>
            </p:cNvCxnSpPr>
            <p:nvPr/>
          </p:nvCxnSpPr>
          <p:spPr>
            <a:xfrm flipH="1">
              <a:off x="8134218" y="5739779"/>
              <a:ext cx="55840" cy="352896"/>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182" name="直線コネクタ 181">
              <a:extLst>
                <a:ext uri="{FF2B5EF4-FFF2-40B4-BE49-F238E27FC236}">
                  <a16:creationId xmlns:a16="http://schemas.microsoft.com/office/drawing/2014/main" id="{4F4861D2-8A7C-4649-BC3A-7F5118E8E585}"/>
                </a:ext>
              </a:extLst>
            </p:cNvPr>
            <p:cNvCxnSpPr>
              <a:cxnSpLocks/>
              <a:stCxn id="183" idx="2"/>
              <a:endCxn id="180" idx="0"/>
            </p:cNvCxnSpPr>
            <p:nvPr/>
          </p:nvCxnSpPr>
          <p:spPr>
            <a:xfrm>
              <a:off x="8190058" y="5739779"/>
              <a:ext cx="287809" cy="352895"/>
            </a:xfrm>
            <a:prstGeom prst="line">
              <a:avLst/>
            </a:prstGeom>
            <a:ln w="34925">
              <a:headEnd type="triangle"/>
            </a:ln>
          </p:spPr>
          <p:style>
            <a:lnRef idx="1">
              <a:schemeClr val="dk1"/>
            </a:lnRef>
            <a:fillRef idx="0">
              <a:schemeClr val="dk1"/>
            </a:fillRef>
            <a:effectRef idx="0">
              <a:schemeClr val="dk1"/>
            </a:effectRef>
            <a:fontRef idx="minor">
              <a:schemeClr val="tx1"/>
            </a:fontRef>
          </p:style>
        </p:cxnSp>
        <p:sp>
          <p:nvSpPr>
            <p:cNvPr id="183" name="正方形/長方形 182">
              <a:extLst>
                <a:ext uri="{FF2B5EF4-FFF2-40B4-BE49-F238E27FC236}">
                  <a16:creationId xmlns:a16="http://schemas.microsoft.com/office/drawing/2014/main" id="{9588BADA-4871-8A47-8E77-F75262F8D618}"/>
                </a:ext>
              </a:extLst>
            </p:cNvPr>
            <p:cNvSpPr/>
            <p:nvPr/>
          </p:nvSpPr>
          <p:spPr>
            <a:xfrm>
              <a:off x="8054839" y="5673086"/>
              <a:ext cx="270437" cy="66693"/>
            </a:xfrm>
            <a:prstGeom prst="rect">
              <a:avLst/>
            </a:prstGeom>
            <a:solidFill>
              <a:srgbClr val="008000"/>
            </a:solidFill>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grpSp>
      <p:grpSp>
        <p:nvGrpSpPr>
          <p:cNvPr id="187" name="グループ化 186">
            <a:extLst>
              <a:ext uri="{FF2B5EF4-FFF2-40B4-BE49-F238E27FC236}">
                <a16:creationId xmlns:a16="http://schemas.microsoft.com/office/drawing/2014/main" id="{7B81BBA1-FBDC-824D-B0BC-7265AF4B704C}"/>
              </a:ext>
            </a:extLst>
          </p:cNvPr>
          <p:cNvGrpSpPr/>
          <p:nvPr/>
        </p:nvGrpSpPr>
        <p:grpSpPr>
          <a:xfrm>
            <a:off x="4216424" y="4298821"/>
            <a:ext cx="660704" cy="2142618"/>
            <a:chOff x="4161994" y="4298821"/>
            <a:chExt cx="660704" cy="2142618"/>
          </a:xfrm>
        </p:grpSpPr>
        <p:grpSp>
          <p:nvGrpSpPr>
            <p:cNvPr id="188" name="グループ化 187">
              <a:extLst>
                <a:ext uri="{FF2B5EF4-FFF2-40B4-BE49-F238E27FC236}">
                  <a16:creationId xmlns:a16="http://schemas.microsoft.com/office/drawing/2014/main" id="{16C632AB-C784-9D46-9CED-8B4379013517}"/>
                </a:ext>
              </a:extLst>
            </p:cNvPr>
            <p:cNvGrpSpPr/>
            <p:nvPr/>
          </p:nvGrpSpPr>
          <p:grpSpPr>
            <a:xfrm>
              <a:off x="4161994" y="4298821"/>
              <a:ext cx="474786" cy="2135086"/>
              <a:chOff x="4415164" y="4298100"/>
              <a:chExt cx="474786" cy="2135086"/>
            </a:xfrm>
          </p:grpSpPr>
          <p:sp>
            <p:nvSpPr>
              <p:cNvPr id="191" name="円/楕円 190">
                <a:extLst>
                  <a:ext uri="{FF2B5EF4-FFF2-40B4-BE49-F238E27FC236}">
                    <a16:creationId xmlns:a16="http://schemas.microsoft.com/office/drawing/2014/main" id="{87604A35-1829-BB44-85CA-9751107155CD}"/>
                  </a:ext>
                </a:extLst>
              </p:cNvPr>
              <p:cNvSpPr/>
              <p:nvPr/>
            </p:nvSpPr>
            <p:spPr>
              <a:xfrm>
                <a:off x="4618146" y="4298100"/>
                <a:ext cx="270437" cy="29475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3</a:t>
                </a:r>
                <a:endParaRPr kumimoji="1" lang="ja-JP" altLang="en-US">
                  <a:solidFill>
                    <a:schemeClr val="tx1"/>
                  </a:solidFill>
                  <a:latin typeface="Arial" panose="020B0604020202020204" pitchFamily="34" charset="0"/>
                  <a:cs typeface="Arial" panose="020B0604020202020204" pitchFamily="34" charset="0"/>
                </a:endParaRPr>
              </a:p>
            </p:txBody>
          </p:sp>
          <p:cxnSp>
            <p:nvCxnSpPr>
              <p:cNvPr id="192" name="直線コネクタ 191">
                <a:extLst>
                  <a:ext uri="{FF2B5EF4-FFF2-40B4-BE49-F238E27FC236}">
                    <a16:creationId xmlns:a16="http://schemas.microsoft.com/office/drawing/2014/main" id="{4BBFB670-4FB9-0246-884E-F5A8F7A7F06E}"/>
                  </a:ext>
                </a:extLst>
              </p:cNvPr>
              <p:cNvCxnSpPr>
                <a:cxnSpLocks/>
                <a:stCxn id="191" idx="4"/>
                <a:endCxn id="198" idx="0"/>
              </p:cNvCxnSpPr>
              <p:nvPr/>
            </p:nvCxnSpPr>
            <p:spPr>
              <a:xfrm>
                <a:off x="4753364" y="4592855"/>
                <a:ext cx="0" cy="233268"/>
              </a:xfrm>
              <a:prstGeom prst="line">
                <a:avLst/>
              </a:prstGeom>
              <a:ln w="34925">
                <a:headEnd type="triangle"/>
              </a:ln>
            </p:spPr>
            <p:style>
              <a:lnRef idx="1">
                <a:schemeClr val="dk1"/>
              </a:lnRef>
              <a:fillRef idx="0">
                <a:schemeClr val="dk1"/>
              </a:fillRef>
              <a:effectRef idx="0">
                <a:schemeClr val="dk1"/>
              </a:effectRef>
              <a:fontRef idx="minor">
                <a:schemeClr val="tx1"/>
              </a:fontRef>
            </p:style>
          </p:cxnSp>
          <p:sp>
            <p:nvSpPr>
              <p:cNvPr id="193" name="円/楕円 192">
                <a:extLst>
                  <a:ext uri="{FF2B5EF4-FFF2-40B4-BE49-F238E27FC236}">
                    <a16:creationId xmlns:a16="http://schemas.microsoft.com/office/drawing/2014/main" id="{9D84A7AC-3897-7F40-8150-7DD5734CD86F}"/>
                  </a:ext>
                </a:extLst>
              </p:cNvPr>
              <p:cNvSpPr/>
              <p:nvPr/>
            </p:nvSpPr>
            <p:spPr>
              <a:xfrm>
                <a:off x="4619513" y="5135573"/>
                <a:ext cx="270437" cy="29475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4</a:t>
                </a:r>
                <a:endParaRPr kumimoji="1" lang="ja-JP" altLang="en-US">
                  <a:solidFill>
                    <a:schemeClr val="tx1"/>
                  </a:solidFill>
                  <a:latin typeface="Arial" panose="020B0604020202020204" pitchFamily="34" charset="0"/>
                  <a:cs typeface="Arial" panose="020B0604020202020204" pitchFamily="34" charset="0"/>
                </a:endParaRPr>
              </a:p>
            </p:txBody>
          </p:sp>
          <p:cxnSp>
            <p:nvCxnSpPr>
              <p:cNvPr id="194" name="直線コネクタ 193">
                <a:extLst>
                  <a:ext uri="{FF2B5EF4-FFF2-40B4-BE49-F238E27FC236}">
                    <a16:creationId xmlns:a16="http://schemas.microsoft.com/office/drawing/2014/main" id="{9DA23FBC-5EE1-F140-B0B3-98F4E1C0D871}"/>
                  </a:ext>
                </a:extLst>
              </p:cNvPr>
              <p:cNvCxnSpPr>
                <a:cxnSpLocks/>
                <a:stCxn id="198" idx="2"/>
                <a:endCxn id="193" idx="0"/>
              </p:cNvCxnSpPr>
              <p:nvPr/>
            </p:nvCxnSpPr>
            <p:spPr>
              <a:xfrm>
                <a:off x="4753364" y="4892816"/>
                <a:ext cx="1368" cy="242757"/>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195" name="直線コネクタ 194">
                <a:extLst>
                  <a:ext uri="{FF2B5EF4-FFF2-40B4-BE49-F238E27FC236}">
                    <a16:creationId xmlns:a16="http://schemas.microsoft.com/office/drawing/2014/main" id="{B71034BE-E0D9-DF4C-ACC3-89B1065443D6}"/>
                  </a:ext>
                </a:extLst>
              </p:cNvPr>
              <p:cNvCxnSpPr>
                <a:cxnSpLocks/>
                <a:stCxn id="193" idx="4"/>
                <a:endCxn id="199" idx="0"/>
              </p:cNvCxnSpPr>
              <p:nvPr/>
            </p:nvCxnSpPr>
            <p:spPr>
              <a:xfrm flipH="1">
                <a:off x="4746705" y="5430328"/>
                <a:ext cx="8027" cy="242757"/>
              </a:xfrm>
              <a:prstGeom prst="line">
                <a:avLst/>
              </a:prstGeom>
              <a:ln w="34925">
                <a:headEnd type="triangle"/>
              </a:ln>
            </p:spPr>
            <p:style>
              <a:lnRef idx="1">
                <a:schemeClr val="dk1"/>
              </a:lnRef>
              <a:fillRef idx="0">
                <a:schemeClr val="dk1"/>
              </a:fillRef>
              <a:effectRef idx="0">
                <a:schemeClr val="dk1"/>
              </a:effectRef>
              <a:fontRef idx="minor">
                <a:schemeClr val="tx1"/>
              </a:fontRef>
            </p:style>
          </p:cxnSp>
          <p:sp>
            <p:nvSpPr>
              <p:cNvPr id="196" name="円/楕円 195">
                <a:extLst>
                  <a:ext uri="{FF2B5EF4-FFF2-40B4-BE49-F238E27FC236}">
                    <a16:creationId xmlns:a16="http://schemas.microsoft.com/office/drawing/2014/main" id="{C4D68EE6-E978-094D-85FB-EFFCDD813820}"/>
                  </a:ext>
                </a:extLst>
              </p:cNvPr>
              <p:cNvSpPr/>
              <p:nvPr/>
            </p:nvSpPr>
            <p:spPr>
              <a:xfrm>
                <a:off x="4415164" y="6138431"/>
                <a:ext cx="270437" cy="29475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3</a:t>
                </a:r>
                <a:endParaRPr kumimoji="1" lang="ja-JP" altLang="en-US">
                  <a:solidFill>
                    <a:schemeClr val="tx1"/>
                  </a:solidFill>
                  <a:latin typeface="Arial" panose="020B0604020202020204" pitchFamily="34" charset="0"/>
                  <a:cs typeface="Arial" panose="020B0604020202020204" pitchFamily="34" charset="0"/>
                </a:endParaRPr>
              </a:p>
            </p:txBody>
          </p:sp>
          <p:cxnSp>
            <p:nvCxnSpPr>
              <p:cNvPr id="197" name="直線コネクタ 196">
                <a:extLst>
                  <a:ext uri="{FF2B5EF4-FFF2-40B4-BE49-F238E27FC236}">
                    <a16:creationId xmlns:a16="http://schemas.microsoft.com/office/drawing/2014/main" id="{29C2AD2C-5292-1F4D-B50D-CFB88A6D16CD}"/>
                  </a:ext>
                </a:extLst>
              </p:cNvPr>
              <p:cNvCxnSpPr>
                <a:cxnSpLocks/>
                <a:stCxn id="199" idx="2"/>
                <a:endCxn id="196" idx="0"/>
              </p:cNvCxnSpPr>
              <p:nvPr/>
            </p:nvCxnSpPr>
            <p:spPr>
              <a:xfrm flipH="1">
                <a:off x="4550383" y="5739778"/>
                <a:ext cx="196322" cy="398653"/>
              </a:xfrm>
              <a:prstGeom prst="line">
                <a:avLst/>
              </a:prstGeom>
              <a:ln w="34925">
                <a:headEnd type="triangle"/>
              </a:ln>
            </p:spPr>
            <p:style>
              <a:lnRef idx="1">
                <a:schemeClr val="dk1"/>
              </a:lnRef>
              <a:fillRef idx="0">
                <a:schemeClr val="dk1"/>
              </a:fillRef>
              <a:effectRef idx="0">
                <a:schemeClr val="dk1"/>
              </a:effectRef>
              <a:fontRef idx="minor">
                <a:schemeClr val="tx1"/>
              </a:fontRef>
            </p:style>
          </p:cxnSp>
          <p:sp>
            <p:nvSpPr>
              <p:cNvPr id="198" name="正方形/長方形 197">
                <a:extLst>
                  <a:ext uri="{FF2B5EF4-FFF2-40B4-BE49-F238E27FC236}">
                    <a16:creationId xmlns:a16="http://schemas.microsoft.com/office/drawing/2014/main" id="{21C57A85-27AC-B64A-91B1-8E1908214E3A}"/>
                  </a:ext>
                </a:extLst>
              </p:cNvPr>
              <p:cNvSpPr/>
              <p:nvPr/>
            </p:nvSpPr>
            <p:spPr>
              <a:xfrm>
                <a:off x="4618145" y="4826123"/>
                <a:ext cx="270438" cy="66693"/>
              </a:xfrm>
              <a:prstGeom prst="rect">
                <a:avLst/>
              </a:prstGeom>
              <a:solidFill>
                <a:srgbClr val="008000"/>
              </a:solidFill>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sp>
            <p:nvSpPr>
              <p:cNvPr id="199" name="正方形/長方形 198">
                <a:extLst>
                  <a:ext uri="{FF2B5EF4-FFF2-40B4-BE49-F238E27FC236}">
                    <a16:creationId xmlns:a16="http://schemas.microsoft.com/office/drawing/2014/main" id="{0A17B6FB-0B57-D54F-AD6C-220438077851}"/>
                  </a:ext>
                </a:extLst>
              </p:cNvPr>
              <p:cNvSpPr/>
              <p:nvPr/>
            </p:nvSpPr>
            <p:spPr>
              <a:xfrm>
                <a:off x="4611486" y="5673085"/>
                <a:ext cx="270438" cy="66693"/>
              </a:xfrm>
              <a:prstGeom prst="rect">
                <a:avLst/>
              </a:prstGeom>
              <a:solidFill>
                <a:srgbClr val="008000"/>
              </a:solidFill>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grpSp>
        <p:sp>
          <p:nvSpPr>
            <p:cNvPr id="189" name="円/楕円 188">
              <a:extLst>
                <a:ext uri="{FF2B5EF4-FFF2-40B4-BE49-F238E27FC236}">
                  <a16:creationId xmlns:a16="http://schemas.microsoft.com/office/drawing/2014/main" id="{D73222F5-7440-FE4A-A66F-68A4EF51B549}"/>
                </a:ext>
              </a:extLst>
            </p:cNvPr>
            <p:cNvSpPr/>
            <p:nvPr/>
          </p:nvSpPr>
          <p:spPr>
            <a:xfrm>
              <a:off x="4552261" y="6146684"/>
              <a:ext cx="270437" cy="29475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5</a:t>
              </a:r>
              <a:endParaRPr kumimoji="1" lang="ja-JP" altLang="en-US">
                <a:solidFill>
                  <a:schemeClr val="tx1"/>
                </a:solidFill>
                <a:latin typeface="Arial" panose="020B0604020202020204" pitchFamily="34" charset="0"/>
                <a:cs typeface="Arial" panose="020B0604020202020204" pitchFamily="34" charset="0"/>
              </a:endParaRPr>
            </a:p>
          </p:txBody>
        </p:sp>
        <p:cxnSp>
          <p:nvCxnSpPr>
            <p:cNvPr id="190" name="直線コネクタ 189">
              <a:extLst>
                <a:ext uri="{FF2B5EF4-FFF2-40B4-BE49-F238E27FC236}">
                  <a16:creationId xmlns:a16="http://schemas.microsoft.com/office/drawing/2014/main" id="{BA0E88AF-ABEA-3643-AE07-334E498A5D94}"/>
                </a:ext>
              </a:extLst>
            </p:cNvPr>
            <p:cNvCxnSpPr>
              <a:cxnSpLocks/>
              <a:stCxn id="199" idx="2"/>
              <a:endCxn id="189" idx="0"/>
            </p:cNvCxnSpPr>
            <p:nvPr/>
          </p:nvCxnSpPr>
          <p:spPr>
            <a:xfrm>
              <a:off x="4493535" y="5740499"/>
              <a:ext cx="193945" cy="406185"/>
            </a:xfrm>
            <a:prstGeom prst="line">
              <a:avLst/>
            </a:prstGeom>
            <a:ln w="34925">
              <a:headEnd type="triangle"/>
            </a:ln>
          </p:spPr>
          <p:style>
            <a:lnRef idx="1">
              <a:schemeClr val="dk1"/>
            </a:lnRef>
            <a:fillRef idx="0">
              <a:schemeClr val="dk1"/>
            </a:fillRef>
            <a:effectRef idx="0">
              <a:schemeClr val="dk1"/>
            </a:effectRef>
            <a:fontRef idx="minor">
              <a:schemeClr val="tx1"/>
            </a:fontRef>
          </p:style>
        </p:cxnSp>
      </p:grpSp>
    </p:spTree>
    <p:extLst>
      <p:ext uri="{BB962C8B-B14F-4D97-AF65-F5344CB8AC3E}">
        <p14:creationId xmlns:p14="http://schemas.microsoft.com/office/powerpoint/2010/main" val="10563694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61C541A-67DA-DA4B-9468-0E7261816A08}"/>
              </a:ext>
            </a:extLst>
          </p:cNvPr>
          <p:cNvSpPr>
            <a:spLocks noGrp="1"/>
          </p:cNvSpPr>
          <p:nvPr>
            <p:ph type="title"/>
          </p:nvPr>
        </p:nvSpPr>
        <p:spPr/>
        <p:txBody>
          <a:bodyPr/>
          <a:lstStyle/>
          <a:p>
            <a:r>
              <a:rPr kumimoji="1" lang="en-US" altLang="ja-JP"/>
              <a:t>Computational Graph</a:t>
            </a:r>
            <a:endParaRPr kumimoji="1" lang="ja-JP" altLang="en-US"/>
          </a:p>
        </p:txBody>
      </p:sp>
      <p:sp>
        <p:nvSpPr>
          <p:cNvPr id="3" name="コンテンツ プレースホルダー 2">
            <a:extLst>
              <a:ext uri="{FF2B5EF4-FFF2-40B4-BE49-F238E27FC236}">
                <a16:creationId xmlns:a16="http://schemas.microsoft.com/office/drawing/2014/main" id="{73FEE50E-9B0D-8D4B-9107-60B402DB7F6D}"/>
              </a:ext>
            </a:extLst>
          </p:cNvPr>
          <p:cNvSpPr>
            <a:spLocks noGrp="1"/>
          </p:cNvSpPr>
          <p:nvPr>
            <p:ph idx="1"/>
          </p:nvPr>
        </p:nvSpPr>
        <p:spPr/>
        <p:txBody>
          <a:bodyPr/>
          <a:lstStyle/>
          <a:p>
            <a:r>
              <a:rPr kumimoji="1" lang="en-US" altLang="ja-JP"/>
              <a:t>Computational graphs are identical to </a:t>
            </a:r>
            <a:r>
              <a:rPr kumimoji="1" lang="en-US" altLang="ja-JP" b="1">
                <a:solidFill>
                  <a:srgbClr val="FF0066"/>
                </a:solidFill>
              </a:rPr>
              <a:t>rooted subtree structures</a:t>
            </a:r>
            <a:r>
              <a:rPr kumimoji="1" lang="en-US" altLang="ja-JP"/>
              <a:t> around each node.</a:t>
            </a:r>
            <a:endParaRPr kumimoji="1" lang="ja-JP" altLang="en-US"/>
          </a:p>
        </p:txBody>
      </p:sp>
      <p:sp>
        <p:nvSpPr>
          <p:cNvPr id="4" name="日付プレースホルダー 3">
            <a:extLst>
              <a:ext uri="{FF2B5EF4-FFF2-40B4-BE49-F238E27FC236}">
                <a16:creationId xmlns:a16="http://schemas.microsoft.com/office/drawing/2014/main" id="{071EACF3-000F-8B4A-9886-745A81A4EF5D}"/>
              </a:ext>
            </a:extLst>
          </p:cNvPr>
          <p:cNvSpPr>
            <a:spLocks noGrp="1"/>
          </p:cNvSpPr>
          <p:nvPr>
            <p:ph type="dt" sz="half" idx="10"/>
          </p:nvPr>
        </p:nvSpPr>
        <p:spPr/>
        <p:txBody>
          <a:bodyPr/>
          <a:lstStyle/>
          <a:p>
            <a:fld id="{8668109C-DBB1-0C40-BB7C-3AE0A686B461}" type="datetime1">
              <a:rPr lang="en-US" smtClean="0"/>
              <a:t>10/10/2024</a:t>
            </a:fld>
            <a:endParaRPr lang="en-US"/>
          </a:p>
        </p:txBody>
      </p:sp>
      <p:sp>
        <p:nvSpPr>
          <p:cNvPr id="5" name="フッター プレースホルダー 4">
            <a:extLst>
              <a:ext uri="{FF2B5EF4-FFF2-40B4-BE49-F238E27FC236}">
                <a16:creationId xmlns:a16="http://schemas.microsoft.com/office/drawing/2014/main" id="{71AFDAE2-C0C1-BC44-AD4C-B5E8E692420D}"/>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スライド番号プレースホルダー 5">
            <a:extLst>
              <a:ext uri="{FF2B5EF4-FFF2-40B4-BE49-F238E27FC236}">
                <a16:creationId xmlns:a16="http://schemas.microsoft.com/office/drawing/2014/main" id="{5E3E0AA2-7080-5243-973D-E9574D22A947}"/>
              </a:ext>
            </a:extLst>
          </p:cNvPr>
          <p:cNvSpPr>
            <a:spLocks noGrp="1"/>
          </p:cNvSpPr>
          <p:nvPr>
            <p:ph type="sldNum" sz="quarter" idx="12"/>
          </p:nvPr>
        </p:nvSpPr>
        <p:spPr/>
        <p:txBody>
          <a:bodyPr/>
          <a:lstStyle/>
          <a:p>
            <a:fld id="{19B12225-5612-419B-A8D5-4B8EEE4C217E}" type="slidenum">
              <a:rPr lang="en-US" smtClean="0"/>
              <a:pPr/>
              <a:t>24</a:t>
            </a:fld>
            <a:endParaRPr lang="en-US"/>
          </a:p>
        </p:txBody>
      </p:sp>
      <p:grpSp>
        <p:nvGrpSpPr>
          <p:cNvPr id="7" name="グループ化 6">
            <a:extLst>
              <a:ext uri="{FF2B5EF4-FFF2-40B4-BE49-F238E27FC236}">
                <a16:creationId xmlns:a16="http://schemas.microsoft.com/office/drawing/2014/main" id="{840C539D-DF60-954E-AAAB-927B9CA3D477}"/>
              </a:ext>
            </a:extLst>
          </p:cNvPr>
          <p:cNvGrpSpPr/>
          <p:nvPr/>
        </p:nvGrpSpPr>
        <p:grpSpPr>
          <a:xfrm>
            <a:off x="584868" y="2441735"/>
            <a:ext cx="2609652" cy="1589314"/>
            <a:chOff x="2802281" y="4108163"/>
            <a:chExt cx="3322513" cy="1998171"/>
          </a:xfrm>
        </p:grpSpPr>
        <p:cxnSp>
          <p:nvCxnSpPr>
            <p:cNvPr id="8" name="直線コネクタ 7">
              <a:extLst>
                <a:ext uri="{FF2B5EF4-FFF2-40B4-BE49-F238E27FC236}">
                  <a16:creationId xmlns:a16="http://schemas.microsoft.com/office/drawing/2014/main" id="{855CD424-BF21-734F-BF91-4B7CD308757C}"/>
                </a:ext>
              </a:extLst>
            </p:cNvPr>
            <p:cNvCxnSpPr>
              <a:cxnSpLocks/>
              <a:stCxn id="13" idx="6"/>
            </p:cNvCxnSpPr>
            <p:nvPr/>
          </p:nvCxnSpPr>
          <p:spPr>
            <a:xfrm>
              <a:off x="3215865" y="4340214"/>
              <a:ext cx="1362928"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9" name="直線コネクタ 8">
              <a:extLst>
                <a:ext uri="{FF2B5EF4-FFF2-40B4-BE49-F238E27FC236}">
                  <a16:creationId xmlns:a16="http://schemas.microsoft.com/office/drawing/2014/main" id="{C2C1BA1F-08F7-2C44-A911-404B2A450535}"/>
                </a:ext>
              </a:extLst>
            </p:cNvPr>
            <p:cNvCxnSpPr>
              <a:cxnSpLocks/>
              <a:stCxn id="13" idx="4"/>
              <a:endCxn id="17" idx="0"/>
            </p:cNvCxnSpPr>
            <p:nvPr/>
          </p:nvCxnSpPr>
          <p:spPr>
            <a:xfrm flipH="1">
              <a:off x="3005676" y="4546607"/>
              <a:ext cx="6794" cy="1146941"/>
            </a:xfrm>
            <a:prstGeom prst="line">
              <a:avLst/>
            </a:prstGeom>
            <a:ln w="28575"/>
          </p:spPr>
          <p:style>
            <a:lnRef idx="1">
              <a:schemeClr val="dk1"/>
            </a:lnRef>
            <a:fillRef idx="0">
              <a:schemeClr val="dk1"/>
            </a:fillRef>
            <a:effectRef idx="0">
              <a:schemeClr val="dk1"/>
            </a:effectRef>
            <a:fontRef idx="minor">
              <a:schemeClr val="tx1"/>
            </a:fontRef>
          </p:style>
        </p:cxnSp>
        <p:cxnSp>
          <p:nvCxnSpPr>
            <p:cNvPr id="10" name="直線コネクタ 9">
              <a:extLst>
                <a:ext uri="{FF2B5EF4-FFF2-40B4-BE49-F238E27FC236}">
                  <a16:creationId xmlns:a16="http://schemas.microsoft.com/office/drawing/2014/main" id="{F3458324-526B-1547-98F9-220747DB58C9}"/>
                </a:ext>
              </a:extLst>
            </p:cNvPr>
            <p:cNvCxnSpPr>
              <a:cxnSpLocks/>
              <a:stCxn id="14" idx="3"/>
              <a:endCxn id="17" idx="7"/>
            </p:cNvCxnSpPr>
            <p:nvPr/>
          </p:nvCxnSpPr>
          <p:spPr>
            <a:xfrm flipH="1">
              <a:off x="3149498" y="4460498"/>
              <a:ext cx="1489931" cy="1293501"/>
            </a:xfrm>
            <a:prstGeom prst="line">
              <a:avLst/>
            </a:prstGeom>
            <a:ln w="28575"/>
          </p:spPr>
          <p:style>
            <a:lnRef idx="1">
              <a:schemeClr val="dk1"/>
            </a:lnRef>
            <a:fillRef idx="0">
              <a:schemeClr val="dk1"/>
            </a:fillRef>
            <a:effectRef idx="0">
              <a:schemeClr val="dk1"/>
            </a:effectRef>
            <a:fontRef idx="minor">
              <a:schemeClr val="tx1"/>
            </a:fontRef>
          </p:style>
        </p:cxnSp>
        <p:cxnSp>
          <p:nvCxnSpPr>
            <p:cNvPr id="11" name="直線コネクタ 10">
              <a:extLst>
                <a:ext uri="{FF2B5EF4-FFF2-40B4-BE49-F238E27FC236}">
                  <a16:creationId xmlns:a16="http://schemas.microsoft.com/office/drawing/2014/main" id="{4F69661B-F372-B047-9040-8A10A11227B5}"/>
                </a:ext>
              </a:extLst>
            </p:cNvPr>
            <p:cNvCxnSpPr>
              <a:cxnSpLocks/>
              <a:stCxn id="17" idx="6"/>
              <a:endCxn id="16" idx="2"/>
            </p:cNvCxnSpPr>
            <p:nvPr/>
          </p:nvCxnSpPr>
          <p:spPr>
            <a:xfrm flipV="1">
              <a:off x="3209071" y="5899940"/>
              <a:ext cx="1308474" cy="1"/>
            </a:xfrm>
            <a:prstGeom prst="line">
              <a:avLst/>
            </a:prstGeom>
            <a:ln w="28575"/>
          </p:spPr>
          <p:style>
            <a:lnRef idx="1">
              <a:schemeClr val="dk1"/>
            </a:lnRef>
            <a:fillRef idx="0">
              <a:schemeClr val="dk1"/>
            </a:fillRef>
            <a:effectRef idx="0">
              <a:schemeClr val="dk1"/>
            </a:effectRef>
            <a:fontRef idx="minor">
              <a:schemeClr val="tx1"/>
            </a:fontRef>
          </p:style>
        </p:cxnSp>
        <p:cxnSp>
          <p:nvCxnSpPr>
            <p:cNvPr id="12" name="直線コネクタ 11">
              <a:extLst>
                <a:ext uri="{FF2B5EF4-FFF2-40B4-BE49-F238E27FC236}">
                  <a16:creationId xmlns:a16="http://schemas.microsoft.com/office/drawing/2014/main" id="{327DBC13-C839-2B4C-848A-D8B9FA2B1C03}"/>
                </a:ext>
              </a:extLst>
            </p:cNvPr>
            <p:cNvCxnSpPr>
              <a:cxnSpLocks/>
              <a:stCxn id="16" idx="7"/>
              <a:endCxn id="15" idx="3"/>
            </p:cNvCxnSpPr>
            <p:nvPr/>
          </p:nvCxnSpPr>
          <p:spPr>
            <a:xfrm flipV="1">
              <a:off x="4864762" y="5132945"/>
              <a:ext cx="912815" cy="621053"/>
            </a:xfrm>
            <a:prstGeom prst="line">
              <a:avLst/>
            </a:prstGeom>
            <a:ln w="28575"/>
          </p:spPr>
          <p:style>
            <a:lnRef idx="1">
              <a:schemeClr val="dk1"/>
            </a:lnRef>
            <a:fillRef idx="0">
              <a:schemeClr val="dk1"/>
            </a:fillRef>
            <a:effectRef idx="0">
              <a:schemeClr val="dk1"/>
            </a:effectRef>
            <a:fontRef idx="minor">
              <a:schemeClr val="tx1"/>
            </a:fontRef>
          </p:style>
        </p:cxnSp>
        <p:sp>
          <p:nvSpPr>
            <p:cNvPr id="13" name="円/楕円 12">
              <a:extLst>
                <a:ext uri="{FF2B5EF4-FFF2-40B4-BE49-F238E27FC236}">
                  <a16:creationId xmlns:a16="http://schemas.microsoft.com/office/drawing/2014/main" id="{7DA31F2E-D1A1-784C-B48B-C47AD925F682}"/>
                </a:ext>
              </a:extLst>
            </p:cNvPr>
            <p:cNvSpPr/>
            <p:nvPr/>
          </p:nvSpPr>
          <p:spPr>
            <a:xfrm>
              <a:off x="2809075" y="4133821"/>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1</a:t>
              </a:r>
              <a:endParaRPr kumimoji="1" lang="ja-JP" altLang="en-US">
                <a:solidFill>
                  <a:schemeClr val="tx1"/>
                </a:solidFill>
                <a:latin typeface="Arial" panose="020B0604020202020204" pitchFamily="34" charset="0"/>
                <a:cs typeface="Arial" panose="020B0604020202020204" pitchFamily="34" charset="0"/>
              </a:endParaRPr>
            </a:p>
          </p:txBody>
        </p:sp>
        <p:sp>
          <p:nvSpPr>
            <p:cNvPr id="14" name="円/楕円 13">
              <a:extLst>
                <a:ext uri="{FF2B5EF4-FFF2-40B4-BE49-F238E27FC236}">
                  <a16:creationId xmlns:a16="http://schemas.microsoft.com/office/drawing/2014/main" id="{4384ED73-0EA5-1E43-87AB-D7FC42BA2801}"/>
                </a:ext>
              </a:extLst>
            </p:cNvPr>
            <p:cNvSpPr/>
            <p:nvPr/>
          </p:nvSpPr>
          <p:spPr>
            <a:xfrm>
              <a:off x="4579856" y="4108163"/>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2</a:t>
              </a:r>
              <a:endParaRPr kumimoji="1" lang="ja-JP" altLang="en-US">
                <a:solidFill>
                  <a:schemeClr val="tx1"/>
                </a:solidFill>
                <a:latin typeface="Arial" panose="020B0604020202020204" pitchFamily="34" charset="0"/>
                <a:cs typeface="Arial" panose="020B0604020202020204" pitchFamily="34" charset="0"/>
              </a:endParaRPr>
            </a:p>
          </p:txBody>
        </p:sp>
        <p:sp>
          <p:nvSpPr>
            <p:cNvPr id="15" name="円/楕円 14">
              <a:extLst>
                <a:ext uri="{FF2B5EF4-FFF2-40B4-BE49-F238E27FC236}">
                  <a16:creationId xmlns:a16="http://schemas.microsoft.com/office/drawing/2014/main" id="{D462C039-D101-F246-864E-C392E5B47935}"/>
                </a:ext>
              </a:extLst>
            </p:cNvPr>
            <p:cNvSpPr/>
            <p:nvPr/>
          </p:nvSpPr>
          <p:spPr>
            <a:xfrm>
              <a:off x="5718004" y="4780610"/>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3</a:t>
              </a:r>
              <a:endParaRPr kumimoji="1" lang="ja-JP" altLang="en-US">
                <a:solidFill>
                  <a:schemeClr val="tx1"/>
                </a:solidFill>
                <a:latin typeface="Arial" panose="020B0604020202020204" pitchFamily="34" charset="0"/>
                <a:cs typeface="Arial" panose="020B0604020202020204" pitchFamily="34" charset="0"/>
              </a:endParaRPr>
            </a:p>
          </p:txBody>
        </p:sp>
        <p:sp>
          <p:nvSpPr>
            <p:cNvPr id="16" name="円/楕円 15">
              <a:extLst>
                <a:ext uri="{FF2B5EF4-FFF2-40B4-BE49-F238E27FC236}">
                  <a16:creationId xmlns:a16="http://schemas.microsoft.com/office/drawing/2014/main" id="{E315554D-6D20-7E42-9B7D-F0156332DC7A}"/>
                </a:ext>
              </a:extLst>
            </p:cNvPr>
            <p:cNvSpPr/>
            <p:nvPr/>
          </p:nvSpPr>
          <p:spPr>
            <a:xfrm>
              <a:off x="4517545" y="5693547"/>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4</a:t>
              </a:r>
              <a:endParaRPr kumimoji="1" lang="ja-JP" altLang="en-US">
                <a:solidFill>
                  <a:schemeClr val="tx1"/>
                </a:solidFill>
                <a:latin typeface="Arial" panose="020B0604020202020204" pitchFamily="34" charset="0"/>
                <a:cs typeface="Arial" panose="020B0604020202020204" pitchFamily="34" charset="0"/>
              </a:endParaRPr>
            </a:p>
          </p:txBody>
        </p:sp>
        <p:sp>
          <p:nvSpPr>
            <p:cNvPr id="17" name="円/楕円 16">
              <a:extLst>
                <a:ext uri="{FF2B5EF4-FFF2-40B4-BE49-F238E27FC236}">
                  <a16:creationId xmlns:a16="http://schemas.microsoft.com/office/drawing/2014/main" id="{FFF74248-E55E-4A40-B263-252C6E5E6420}"/>
                </a:ext>
              </a:extLst>
            </p:cNvPr>
            <p:cNvSpPr/>
            <p:nvPr/>
          </p:nvSpPr>
          <p:spPr>
            <a:xfrm>
              <a:off x="2802281" y="5693548"/>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5</a:t>
              </a:r>
              <a:endParaRPr kumimoji="1" lang="ja-JP" altLang="en-US">
                <a:solidFill>
                  <a:schemeClr val="tx1"/>
                </a:solidFill>
                <a:latin typeface="Arial" panose="020B0604020202020204" pitchFamily="34" charset="0"/>
                <a:cs typeface="Arial" panose="020B0604020202020204" pitchFamily="34" charset="0"/>
              </a:endParaRPr>
            </a:p>
          </p:txBody>
        </p:sp>
      </p:grpSp>
      <p:grpSp>
        <p:nvGrpSpPr>
          <p:cNvPr id="18" name="グループ化 17">
            <a:extLst>
              <a:ext uri="{FF2B5EF4-FFF2-40B4-BE49-F238E27FC236}">
                <a16:creationId xmlns:a16="http://schemas.microsoft.com/office/drawing/2014/main" id="{C82D7E05-1287-9943-BC2F-0732830AC810}"/>
              </a:ext>
            </a:extLst>
          </p:cNvPr>
          <p:cNvGrpSpPr/>
          <p:nvPr/>
        </p:nvGrpSpPr>
        <p:grpSpPr>
          <a:xfrm>
            <a:off x="312188" y="4322391"/>
            <a:ext cx="1670273" cy="2101904"/>
            <a:chOff x="5432198" y="3406544"/>
            <a:chExt cx="2491747" cy="2934768"/>
          </a:xfrm>
        </p:grpSpPr>
        <p:sp>
          <p:nvSpPr>
            <p:cNvPr id="19" name="円/楕円 18">
              <a:extLst>
                <a:ext uri="{FF2B5EF4-FFF2-40B4-BE49-F238E27FC236}">
                  <a16:creationId xmlns:a16="http://schemas.microsoft.com/office/drawing/2014/main" id="{BA3925A5-5518-0343-8ABA-A46E24E94FD8}"/>
                </a:ext>
              </a:extLst>
            </p:cNvPr>
            <p:cNvSpPr/>
            <p:nvPr/>
          </p:nvSpPr>
          <p:spPr>
            <a:xfrm>
              <a:off x="6272619" y="3406544"/>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1</a:t>
              </a:r>
              <a:endParaRPr kumimoji="1" lang="ja-JP" altLang="en-US">
                <a:solidFill>
                  <a:schemeClr val="tx1"/>
                </a:solidFill>
                <a:latin typeface="Arial" panose="020B0604020202020204" pitchFamily="34" charset="0"/>
                <a:cs typeface="Arial" panose="020B0604020202020204" pitchFamily="34" charset="0"/>
              </a:endParaRPr>
            </a:p>
          </p:txBody>
        </p:sp>
        <p:cxnSp>
          <p:nvCxnSpPr>
            <p:cNvPr id="21" name="直線コネクタ 20">
              <a:extLst>
                <a:ext uri="{FF2B5EF4-FFF2-40B4-BE49-F238E27FC236}">
                  <a16:creationId xmlns:a16="http://schemas.microsoft.com/office/drawing/2014/main" id="{325FC6DF-4956-744B-9462-DEFC16E9F4D6}"/>
                </a:ext>
              </a:extLst>
            </p:cNvPr>
            <p:cNvCxnSpPr>
              <a:cxnSpLocks/>
              <a:stCxn id="19" idx="4"/>
              <a:endCxn id="20" idx="0"/>
            </p:cNvCxnSpPr>
            <p:nvPr/>
          </p:nvCxnSpPr>
          <p:spPr>
            <a:xfrm>
              <a:off x="6476014" y="3819330"/>
              <a:ext cx="0" cy="326677"/>
            </a:xfrm>
            <a:prstGeom prst="line">
              <a:avLst/>
            </a:prstGeom>
            <a:ln w="34925">
              <a:headEnd type="triangle"/>
            </a:ln>
          </p:spPr>
          <p:style>
            <a:lnRef idx="1">
              <a:schemeClr val="dk1"/>
            </a:lnRef>
            <a:fillRef idx="0">
              <a:schemeClr val="dk1"/>
            </a:fillRef>
            <a:effectRef idx="0">
              <a:schemeClr val="dk1"/>
            </a:effectRef>
            <a:fontRef idx="minor">
              <a:schemeClr val="tx1"/>
            </a:fontRef>
          </p:style>
        </p:cxnSp>
        <p:sp>
          <p:nvSpPr>
            <p:cNvPr id="22" name="円/楕円 21">
              <a:extLst>
                <a:ext uri="{FF2B5EF4-FFF2-40B4-BE49-F238E27FC236}">
                  <a16:creationId xmlns:a16="http://schemas.microsoft.com/office/drawing/2014/main" id="{6A095605-0C22-3443-A216-96905808E56A}"/>
                </a:ext>
              </a:extLst>
            </p:cNvPr>
            <p:cNvSpPr/>
            <p:nvPr/>
          </p:nvSpPr>
          <p:spPr>
            <a:xfrm>
              <a:off x="5970307" y="4599193"/>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2</a:t>
              </a:r>
              <a:endParaRPr kumimoji="1" lang="ja-JP" altLang="en-US">
                <a:solidFill>
                  <a:schemeClr val="tx1"/>
                </a:solidFill>
                <a:latin typeface="Arial" panose="020B0604020202020204" pitchFamily="34" charset="0"/>
                <a:cs typeface="Arial" panose="020B0604020202020204" pitchFamily="34" charset="0"/>
              </a:endParaRPr>
            </a:p>
          </p:txBody>
        </p:sp>
        <p:sp>
          <p:nvSpPr>
            <p:cNvPr id="23" name="円/楕円 22">
              <a:extLst>
                <a:ext uri="{FF2B5EF4-FFF2-40B4-BE49-F238E27FC236}">
                  <a16:creationId xmlns:a16="http://schemas.microsoft.com/office/drawing/2014/main" id="{1AEE84F6-8B00-2E4C-A3B7-78B26E18EBF6}"/>
                </a:ext>
              </a:extLst>
            </p:cNvPr>
            <p:cNvSpPr/>
            <p:nvPr/>
          </p:nvSpPr>
          <p:spPr>
            <a:xfrm>
              <a:off x="6559667" y="4612061"/>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5</a:t>
              </a:r>
              <a:endParaRPr kumimoji="1" lang="ja-JP" altLang="en-US">
                <a:solidFill>
                  <a:schemeClr val="tx1"/>
                </a:solidFill>
                <a:latin typeface="Arial" panose="020B0604020202020204" pitchFamily="34" charset="0"/>
                <a:cs typeface="Arial" panose="020B0604020202020204" pitchFamily="34" charset="0"/>
              </a:endParaRPr>
            </a:p>
          </p:txBody>
        </p:sp>
        <p:cxnSp>
          <p:nvCxnSpPr>
            <p:cNvPr id="26" name="直線コネクタ 25">
              <a:extLst>
                <a:ext uri="{FF2B5EF4-FFF2-40B4-BE49-F238E27FC236}">
                  <a16:creationId xmlns:a16="http://schemas.microsoft.com/office/drawing/2014/main" id="{CD6BFEB8-F7CD-DA47-AA31-DEFB2643D0AB}"/>
                </a:ext>
              </a:extLst>
            </p:cNvPr>
            <p:cNvCxnSpPr>
              <a:cxnSpLocks/>
              <a:stCxn id="20" idx="2"/>
              <a:endCxn id="22" idx="0"/>
            </p:cNvCxnSpPr>
            <p:nvPr/>
          </p:nvCxnSpPr>
          <p:spPr>
            <a:xfrm flipH="1">
              <a:off x="6173702" y="4239407"/>
              <a:ext cx="302312" cy="359786"/>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27" name="直線コネクタ 26">
              <a:extLst>
                <a:ext uri="{FF2B5EF4-FFF2-40B4-BE49-F238E27FC236}">
                  <a16:creationId xmlns:a16="http://schemas.microsoft.com/office/drawing/2014/main" id="{30277FA5-7009-474A-9DB4-05BE678ACFA2}"/>
                </a:ext>
              </a:extLst>
            </p:cNvPr>
            <p:cNvCxnSpPr>
              <a:cxnSpLocks/>
              <a:stCxn id="20" idx="2"/>
              <a:endCxn id="23" idx="0"/>
            </p:cNvCxnSpPr>
            <p:nvPr/>
          </p:nvCxnSpPr>
          <p:spPr>
            <a:xfrm>
              <a:off x="6476014" y="4239407"/>
              <a:ext cx="287048" cy="372654"/>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28" name="直線コネクタ 27">
              <a:extLst>
                <a:ext uri="{FF2B5EF4-FFF2-40B4-BE49-F238E27FC236}">
                  <a16:creationId xmlns:a16="http://schemas.microsoft.com/office/drawing/2014/main" id="{AFF5D034-1473-204A-A509-86FEBDE80E5F}"/>
                </a:ext>
              </a:extLst>
            </p:cNvPr>
            <p:cNvCxnSpPr>
              <a:cxnSpLocks/>
              <a:stCxn id="22" idx="4"/>
              <a:endCxn id="24" idx="0"/>
            </p:cNvCxnSpPr>
            <p:nvPr/>
          </p:nvCxnSpPr>
          <p:spPr>
            <a:xfrm>
              <a:off x="6173702" y="5011979"/>
              <a:ext cx="1" cy="320146"/>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29" name="直線コネクタ 28">
              <a:extLst>
                <a:ext uri="{FF2B5EF4-FFF2-40B4-BE49-F238E27FC236}">
                  <a16:creationId xmlns:a16="http://schemas.microsoft.com/office/drawing/2014/main" id="{0877F018-6AB0-DD4B-A967-65CCE8BC6675}"/>
                </a:ext>
              </a:extLst>
            </p:cNvPr>
            <p:cNvCxnSpPr>
              <a:cxnSpLocks/>
              <a:stCxn id="23" idx="4"/>
              <a:endCxn id="25" idx="0"/>
            </p:cNvCxnSpPr>
            <p:nvPr/>
          </p:nvCxnSpPr>
          <p:spPr>
            <a:xfrm>
              <a:off x="6763062" y="5024847"/>
              <a:ext cx="1" cy="307278"/>
            </a:xfrm>
            <a:prstGeom prst="line">
              <a:avLst/>
            </a:prstGeom>
            <a:ln w="34925">
              <a:headEnd type="triangle"/>
            </a:ln>
          </p:spPr>
          <p:style>
            <a:lnRef idx="1">
              <a:schemeClr val="dk1"/>
            </a:lnRef>
            <a:fillRef idx="0">
              <a:schemeClr val="dk1"/>
            </a:fillRef>
            <a:effectRef idx="0">
              <a:schemeClr val="dk1"/>
            </a:effectRef>
            <a:fontRef idx="minor">
              <a:schemeClr val="tx1"/>
            </a:fontRef>
          </p:style>
        </p:cxnSp>
        <p:sp>
          <p:nvSpPr>
            <p:cNvPr id="30" name="円/楕円 29">
              <a:extLst>
                <a:ext uri="{FF2B5EF4-FFF2-40B4-BE49-F238E27FC236}">
                  <a16:creationId xmlns:a16="http://schemas.microsoft.com/office/drawing/2014/main" id="{D858D997-0B31-D644-AA6C-9223D035BF15}"/>
                </a:ext>
              </a:extLst>
            </p:cNvPr>
            <p:cNvSpPr/>
            <p:nvPr/>
          </p:nvSpPr>
          <p:spPr>
            <a:xfrm>
              <a:off x="5432198" y="5919733"/>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1</a:t>
              </a:r>
              <a:endParaRPr kumimoji="1" lang="ja-JP" altLang="en-US">
                <a:solidFill>
                  <a:schemeClr val="tx1"/>
                </a:solidFill>
                <a:latin typeface="Arial" panose="020B0604020202020204" pitchFamily="34" charset="0"/>
                <a:cs typeface="Arial" panose="020B0604020202020204" pitchFamily="34" charset="0"/>
              </a:endParaRPr>
            </a:p>
          </p:txBody>
        </p:sp>
        <p:sp>
          <p:nvSpPr>
            <p:cNvPr id="31" name="円/楕円 30">
              <a:extLst>
                <a:ext uri="{FF2B5EF4-FFF2-40B4-BE49-F238E27FC236}">
                  <a16:creationId xmlns:a16="http://schemas.microsoft.com/office/drawing/2014/main" id="{DDD69E63-05EA-0E49-8C8A-9243C5B041B6}"/>
                </a:ext>
              </a:extLst>
            </p:cNvPr>
            <p:cNvSpPr/>
            <p:nvPr/>
          </p:nvSpPr>
          <p:spPr>
            <a:xfrm>
              <a:off x="5970307" y="5919733"/>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5</a:t>
              </a:r>
              <a:endParaRPr kumimoji="1" lang="ja-JP" altLang="en-US">
                <a:solidFill>
                  <a:schemeClr val="tx1"/>
                </a:solidFill>
                <a:latin typeface="Arial" panose="020B0604020202020204" pitchFamily="34" charset="0"/>
                <a:cs typeface="Arial" panose="020B0604020202020204" pitchFamily="34" charset="0"/>
              </a:endParaRPr>
            </a:p>
          </p:txBody>
        </p:sp>
        <p:sp>
          <p:nvSpPr>
            <p:cNvPr id="32" name="円/楕円 31">
              <a:extLst>
                <a:ext uri="{FF2B5EF4-FFF2-40B4-BE49-F238E27FC236}">
                  <a16:creationId xmlns:a16="http://schemas.microsoft.com/office/drawing/2014/main" id="{AE3C213F-BD50-E647-9424-20E0AD0931B9}"/>
                </a:ext>
              </a:extLst>
            </p:cNvPr>
            <p:cNvSpPr/>
            <p:nvPr/>
          </p:nvSpPr>
          <p:spPr>
            <a:xfrm>
              <a:off x="6475673" y="5919733"/>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1</a:t>
              </a:r>
              <a:endParaRPr kumimoji="1" lang="ja-JP" altLang="en-US">
                <a:solidFill>
                  <a:schemeClr val="tx1"/>
                </a:solidFill>
                <a:latin typeface="Arial" panose="020B0604020202020204" pitchFamily="34" charset="0"/>
                <a:cs typeface="Arial" panose="020B0604020202020204" pitchFamily="34" charset="0"/>
              </a:endParaRPr>
            </a:p>
          </p:txBody>
        </p:sp>
        <p:sp>
          <p:nvSpPr>
            <p:cNvPr id="33" name="円/楕円 32">
              <a:extLst>
                <a:ext uri="{FF2B5EF4-FFF2-40B4-BE49-F238E27FC236}">
                  <a16:creationId xmlns:a16="http://schemas.microsoft.com/office/drawing/2014/main" id="{2E551304-89A9-2B48-90B4-D89252F0BFED}"/>
                </a:ext>
              </a:extLst>
            </p:cNvPr>
            <p:cNvSpPr/>
            <p:nvPr/>
          </p:nvSpPr>
          <p:spPr>
            <a:xfrm>
              <a:off x="6996414" y="5928526"/>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2</a:t>
              </a:r>
              <a:endParaRPr kumimoji="1" lang="ja-JP" altLang="en-US">
                <a:solidFill>
                  <a:schemeClr val="tx1"/>
                </a:solidFill>
                <a:latin typeface="Arial" panose="020B0604020202020204" pitchFamily="34" charset="0"/>
                <a:cs typeface="Arial" panose="020B0604020202020204" pitchFamily="34" charset="0"/>
              </a:endParaRPr>
            </a:p>
          </p:txBody>
        </p:sp>
        <p:sp>
          <p:nvSpPr>
            <p:cNvPr id="34" name="円/楕円 33">
              <a:extLst>
                <a:ext uri="{FF2B5EF4-FFF2-40B4-BE49-F238E27FC236}">
                  <a16:creationId xmlns:a16="http://schemas.microsoft.com/office/drawing/2014/main" id="{7574BBC8-9687-E149-B5C9-42E9C131ACE7}"/>
                </a:ext>
              </a:extLst>
            </p:cNvPr>
            <p:cNvSpPr/>
            <p:nvPr/>
          </p:nvSpPr>
          <p:spPr>
            <a:xfrm>
              <a:off x="7517155" y="5928526"/>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4</a:t>
              </a:r>
              <a:endParaRPr kumimoji="1" lang="ja-JP" altLang="en-US">
                <a:solidFill>
                  <a:schemeClr val="tx1"/>
                </a:solidFill>
                <a:latin typeface="Arial" panose="020B0604020202020204" pitchFamily="34" charset="0"/>
                <a:cs typeface="Arial" panose="020B0604020202020204" pitchFamily="34" charset="0"/>
              </a:endParaRPr>
            </a:p>
          </p:txBody>
        </p:sp>
        <p:cxnSp>
          <p:nvCxnSpPr>
            <p:cNvPr id="35" name="直線コネクタ 34">
              <a:extLst>
                <a:ext uri="{FF2B5EF4-FFF2-40B4-BE49-F238E27FC236}">
                  <a16:creationId xmlns:a16="http://schemas.microsoft.com/office/drawing/2014/main" id="{478AC1DD-F70D-9149-8C86-8C2FDCB153A2}"/>
                </a:ext>
              </a:extLst>
            </p:cNvPr>
            <p:cNvCxnSpPr>
              <a:cxnSpLocks/>
              <a:stCxn id="24" idx="2"/>
              <a:endCxn id="30" idx="0"/>
            </p:cNvCxnSpPr>
            <p:nvPr/>
          </p:nvCxnSpPr>
          <p:spPr>
            <a:xfrm flipH="1">
              <a:off x="5635593" y="5425525"/>
              <a:ext cx="538110" cy="494208"/>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36" name="直線コネクタ 35">
              <a:extLst>
                <a:ext uri="{FF2B5EF4-FFF2-40B4-BE49-F238E27FC236}">
                  <a16:creationId xmlns:a16="http://schemas.microsoft.com/office/drawing/2014/main" id="{D70D4ABD-F777-744D-8065-AC186F50A7FC}"/>
                </a:ext>
              </a:extLst>
            </p:cNvPr>
            <p:cNvCxnSpPr>
              <a:cxnSpLocks/>
              <a:stCxn id="24" idx="2"/>
              <a:endCxn id="31" idx="0"/>
            </p:cNvCxnSpPr>
            <p:nvPr/>
          </p:nvCxnSpPr>
          <p:spPr>
            <a:xfrm flipH="1">
              <a:off x="6173702" y="5425525"/>
              <a:ext cx="1" cy="494208"/>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37" name="直線コネクタ 36">
              <a:extLst>
                <a:ext uri="{FF2B5EF4-FFF2-40B4-BE49-F238E27FC236}">
                  <a16:creationId xmlns:a16="http://schemas.microsoft.com/office/drawing/2014/main" id="{2A8F94AD-3906-C54B-BD2F-DBC1007B8A7C}"/>
                </a:ext>
              </a:extLst>
            </p:cNvPr>
            <p:cNvCxnSpPr>
              <a:cxnSpLocks/>
              <a:stCxn id="25" idx="2"/>
              <a:endCxn id="32" idx="0"/>
            </p:cNvCxnSpPr>
            <p:nvPr/>
          </p:nvCxnSpPr>
          <p:spPr>
            <a:xfrm flipH="1">
              <a:off x="6679068" y="5425525"/>
              <a:ext cx="83995" cy="494208"/>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38" name="直線コネクタ 37">
              <a:extLst>
                <a:ext uri="{FF2B5EF4-FFF2-40B4-BE49-F238E27FC236}">
                  <a16:creationId xmlns:a16="http://schemas.microsoft.com/office/drawing/2014/main" id="{AB571C11-7AAC-EE41-9796-632CC5753007}"/>
                </a:ext>
              </a:extLst>
            </p:cNvPr>
            <p:cNvCxnSpPr>
              <a:cxnSpLocks/>
              <a:stCxn id="25" idx="2"/>
              <a:endCxn id="33" idx="0"/>
            </p:cNvCxnSpPr>
            <p:nvPr/>
          </p:nvCxnSpPr>
          <p:spPr>
            <a:xfrm>
              <a:off x="6763063" y="5425525"/>
              <a:ext cx="436746" cy="503001"/>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39" name="直線コネクタ 38">
              <a:extLst>
                <a:ext uri="{FF2B5EF4-FFF2-40B4-BE49-F238E27FC236}">
                  <a16:creationId xmlns:a16="http://schemas.microsoft.com/office/drawing/2014/main" id="{3D3E8BBC-7F3C-9549-AE64-B779C170328E}"/>
                </a:ext>
              </a:extLst>
            </p:cNvPr>
            <p:cNvCxnSpPr>
              <a:cxnSpLocks/>
              <a:stCxn id="25" idx="2"/>
              <a:endCxn id="34" idx="0"/>
            </p:cNvCxnSpPr>
            <p:nvPr/>
          </p:nvCxnSpPr>
          <p:spPr>
            <a:xfrm>
              <a:off x="6763063" y="5425525"/>
              <a:ext cx="957487" cy="503001"/>
            </a:xfrm>
            <a:prstGeom prst="line">
              <a:avLst/>
            </a:prstGeom>
            <a:ln w="34925">
              <a:headEnd type="triangle"/>
            </a:ln>
          </p:spPr>
          <p:style>
            <a:lnRef idx="1">
              <a:schemeClr val="dk1"/>
            </a:lnRef>
            <a:fillRef idx="0">
              <a:schemeClr val="dk1"/>
            </a:fillRef>
            <a:effectRef idx="0">
              <a:schemeClr val="dk1"/>
            </a:effectRef>
            <a:fontRef idx="minor">
              <a:schemeClr val="tx1"/>
            </a:fontRef>
          </p:style>
        </p:cxnSp>
        <p:sp>
          <p:nvSpPr>
            <p:cNvPr id="20" name="正方形/長方形 19">
              <a:extLst>
                <a:ext uri="{FF2B5EF4-FFF2-40B4-BE49-F238E27FC236}">
                  <a16:creationId xmlns:a16="http://schemas.microsoft.com/office/drawing/2014/main" id="{46069AE8-1364-5C4A-B6DE-BA4668AD400A}"/>
                </a:ext>
              </a:extLst>
            </p:cNvPr>
            <p:cNvSpPr/>
            <p:nvPr/>
          </p:nvSpPr>
          <p:spPr>
            <a:xfrm>
              <a:off x="6272618" y="4146007"/>
              <a:ext cx="406791" cy="93400"/>
            </a:xfrm>
            <a:prstGeom prst="rect">
              <a:avLst/>
            </a:prstGeom>
            <a:solidFill>
              <a:srgbClr val="008000"/>
            </a:solidFill>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sp>
          <p:nvSpPr>
            <p:cNvPr id="24" name="正方形/長方形 23">
              <a:extLst>
                <a:ext uri="{FF2B5EF4-FFF2-40B4-BE49-F238E27FC236}">
                  <a16:creationId xmlns:a16="http://schemas.microsoft.com/office/drawing/2014/main" id="{BA333103-8B5D-0D45-8D73-E08A6F7CE918}"/>
                </a:ext>
              </a:extLst>
            </p:cNvPr>
            <p:cNvSpPr/>
            <p:nvPr/>
          </p:nvSpPr>
          <p:spPr>
            <a:xfrm>
              <a:off x="5970307" y="5332125"/>
              <a:ext cx="406791" cy="93400"/>
            </a:xfrm>
            <a:prstGeom prst="rect">
              <a:avLst/>
            </a:prstGeom>
            <a:solidFill>
              <a:srgbClr val="008000"/>
            </a:solidFill>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sp>
          <p:nvSpPr>
            <p:cNvPr id="25" name="正方形/長方形 24">
              <a:extLst>
                <a:ext uri="{FF2B5EF4-FFF2-40B4-BE49-F238E27FC236}">
                  <a16:creationId xmlns:a16="http://schemas.microsoft.com/office/drawing/2014/main" id="{79DBCBFF-621D-A24E-A8C9-497D0D6B1A7E}"/>
                </a:ext>
              </a:extLst>
            </p:cNvPr>
            <p:cNvSpPr/>
            <p:nvPr/>
          </p:nvSpPr>
          <p:spPr>
            <a:xfrm>
              <a:off x="6559667" y="5332125"/>
              <a:ext cx="406791" cy="93400"/>
            </a:xfrm>
            <a:prstGeom prst="rect">
              <a:avLst/>
            </a:prstGeom>
            <a:solidFill>
              <a:srgbClr val="008000"/>
            </a:solidFill>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grpSp>
      <p:grpSp>
        <p:nvGrpSpPr>
          <p:cNvPr id="40" name="グループ化 39">
            <a:extLst>
              <a:ext uri="{FF2B5EF4-FFF2-40B4-BE49-F238E27FC236}">
                <a16:creationId xmlns:a16="http://schemas.microsoft.com/office/drawing/2014/main" id="{73BE5AFD-5531-1249-91F7-F7720E015128}"/>
              </a:ext>
            </a:extLst>
          </p:cNvPr>
          <p:cNvGrpSpPr/>
          <p:nvPr/>
        </p:nvGrpSpPr>
        <p:grpSpPr>
          <a:xfrm>
            <a:off x="2325168" y="4344578"/>
            <a:ext cx="1656531" cy="2095608"/>
            <a:chOff x="5432198" y="3406544"/>
            <a:chExt cx="2491747" cy="2934768"/>
          </a:xfrm>
        </p:grpSpPr>
        <p:sp>
          <p:nvSpPr>
            <p:cNvPr id="41" name="円/楕円 40">
              <a:extLst>
                <a:ext uri="{FF2B5EF4-FFF2-40B4-BE49-F238E27FC236}">
                  <a16:creationId xmlns:a16="http://schemas.microsoft.com/office/drawing/2014/main" id="{C62E8B5B-80BC-A147-95B3-DEE16AA90D98}"/>
                </a:ext>
              </a:extLst>
            </p:cNvPr>
            <p:cNvSpPr/>
            <p:nvPr/>
          </p:nvSpPr>
          <p:spPr>
            <a:xfrm>
              <a:off x="6272619" y="3406544"/>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2</a:t>
              </a:r>
              <a:endParaRPr kumimoji="1" lang="ja-JP" altLang="en-US">
                <a:solidFill>
                  <a:schemeClr val="tx1"/>
                </a:solidFill>
                <a:latin typeface="Arial" panose="020B0604020202020204" pitchFamily="34" charset="0"/>
                <a:cs typeface="Arial" panose="020B0604020202020204" pitchFamily="34" charset="0"/>
              </a:endParaRPr>
            </a:p>
          </p:txBody>
        </p:sp>
        <p:cxnSp>
          <p:nvCxnSpPr>
            <p:cNvPr id="43" name="直線コネクタ 42">
              <a:extLst>
                <a:ext uri="{FF2B5EF4-FFF2-40B4-BE49-F238E27FC236}">
                  <a16:creationId xmlns:a16="http://schemas.microsoft.com/office/drawing/2014/main" id="{DEAF701F-F09C-5643-99E8-BAC6B2B0D69B}"/>
                </a:ext>
              </a:extLst>
            </p:cNvPr>
            <p:cNvCxnSpPr>
              <a:cxnSpLocks/>
              <a:stCxn id="41" idx="4"/>
              <a:endCxn id="42" idx="0"/>
            </p:cNvCxnSpPr>
            <p:nvPr/>
          </p:nvCxnSpPr>
          <p:spPr>
            <a:xfrm>
              <a:off x="6476014" y="3819330"/>
              <a:ext cx="0" cy="326677"/>
            </a:xfrm>
            <a:prstGeom prst="line">
              <a:avLst/>
            </a:prstGeom>
            <a:ln w="34925">
              <a:headEnd type="triangle"/>
            </a:ln>
          </p:spPr>
          <p:style>
            <a:lnRef idx="1">
              <a:schemeClr val="dk1"/>
            </a:lnRef>
            <a:fillRef idx="0">
              <a:schemeClr val="dk1"/>
            </a:fillRef>
            <a:effectRef idx="0">
              <a:schemeClr val="dk1"/>
            </a:effectRef>
            <a:fontRef idx="minor">
              <a:schemeClr val="tx1"/>
            </a:fontRef>
          </p:style>
        </p:cxnSp>
        <p:sp>
          <p:nvSpPr>
            <p:cNvPr id="44" name="円/楕円 43">
              <a:extLst>
                <a:ext uri="{FF2B5EF4-FFF2-40B4-BE49-F238E27FC236}">
                  <a16:creationId xmlns:a16="http://schemas.microsoft.com/office/drawing/2014/main" id="{7C2AEE83-1629-B64F-B1CE-014B33F04B29}"/>
                </a:ext>
              </a:extLst>
            </p:cNvPr>
            <p:cNvSpPr/>
            <p:nvPr/>
          </p:nvSpPr>
          <p:spPr>
            <a:xfrm>
              <a:off x="5970307" y="4599193"/>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1</a:t>
              </a:r>
              <a:endParaRPr kumimoji="1" lang="ja-JP" altLang="en-US">
                <a:solidFill>
                  <a:schemeClr val="tx1"/>
                </a:solidFill>
                <a:latin typeface="Arial" panose="020B0604020202020204" pitchFamily="34" charset="0"/>
                <a:cs typeface="Arial" panose="020B0604020202020204" pitchFamily="34" charset="0"/>
              </a:endParaRPr>
            </a:p>
          </p:txBody>
        </p:sp>
        <p:sp>
          <p:nvSpPr>
            <p:cNvPr id="45" name="円/楕円 44">
              <a:extLst>
                <a:ext uri="{FF2B5EF4-FFF2-40B4-BE49-F238E27FC236}">
                  <a16:creationId xmlns:a16="http://schemas.microsoft.com/office/drawing/2014/main" id="{707BFE2A-D82B-8D46-BE9D-E91CE073C899}"/>
                </a:ext>
              </a:extLst>
            </p:cNvPr>
            <p:cNvSpPr/>
            <p:nvPr/>
          </p:nvSpPr>
          <p:spPr>
            <a:xfrm>
              <a:off x="6559667" y="4612061"/>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5</a:t>
              </a:r>
              <a:endParaRPr kumimoji="1" lang="ja-JP" altLang="en-US">
                <a:solidFill>
                  <a:schemeClr val="tx1"/>
                </a:solidFill>
                <a:latin typeface="Arial" panose="020B0604020202020204" pitchFamily="34" charset="0"/>
                <a:cs typeface="Arial" panose="020B0604020202020204" pitchFamily="34" charset="0"/>
              </a:endParaRPr>
            </a:p>
          </p:txBody>
        </p:sp>
        <p:cxnSp>
          <p:nvCxnSpPr>
            <p:cNvPr id="48" name="直線コネクタ 47">
              <a:extLst>
                <a:ext uri="{FF2B5EF4-FFF2-40B4-BE49-F238E27FC236}">
                  <a16:creationId xmlns:a16="http://schemas.microsoft.com/office/drawing/2014/main" id="{248D8AF6-56F8-9E4A-81CF-738D831DA4A3}"/>
                </a:ext>
              </a:extLst>
            </p:cNvPr>
            <p:cNvCxnSpPr>
              <a:cxnSpLocks/>
              <a:stCxn id="42" idx="2"/>
              <a:endCxn id="44" idx="0"/>
            </p:cNvCxnSpPr>
            <p:nvPr/>
          </p:nvCxnSpPr>
          <p:spPr>
            <a:xfrm flipH="1">
              <a:off x="6173702" y="4239407"/>
              <a:ext cx="302312" cy="359786"/>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49" name="直線コネクタ 48">
              <a:extLst>
                <a:ext uri="{FF2B5EF4-FFF2-40B4-BE49-F238E27FC236}">
                  <a16:creationId xmlns:a16="http://schemas.microsoft.com/office/drawing/2014/main" id="{3879BBDE-EBCD-2D45-9B18-C0FE3ADD154F}"/>
                </a:ext>
              </a:extLst>
            </p:cNvPr>
            <p:cNvCxnSpPr>
              <a:cxnSpLocks/>
              <a:stCxn id="42" idx="2"/>
              <a:endCxn id="45" idx="0"/>
            </p:cNvCxnSpPr>
            <p:nvPr/>
          </p:nvCxnSpPr>
          <p:spPr>
            <a:xfrm>
              <a:off x="6476014" y="4239407"/>
              <a:ext cx="287048" cy="372654"/>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50" name="直線コネクタ 49">
              <a:extLst>
                <a:ext uri="{FF2B5EF4-FFF2-40B4-BE49-F238E27FC236}">
                  <a16:creationId xmlns:a16="http://schemas.microsoft.com/office/drawing/2014/main" id="{F8DACBC8-D7A4-D740-8872-70DD3D79A28D}"/>
                </a:ext>
              </a:extLst>
            </p:cNvPr>
            <p:cNvCxnSpPr>
              <a:cxnSpLocks/>
              <a:stCxn id="44" idx="4"/>
              <a:endCxn id="46" idx="0"/>
            </p:cNvCxnSpPr>
            <p:nvPr/>
          </p:nvCxnSpPr>
          <p:spPr>
            <a:xfrm>
              <a:off x="6173702" y="5011979"/>
              <a:ext cx="1" cy="320146"/>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51" name="直線コネクタ 50">
              <a:extLst>
                <a:ext uri="{FF2B5EF4-FFF2-40B4-BE49-F238E27FC236}">
                  <a16:creationId xmlns:a16="http://schemas.microsoft.com/office/drawing/2014/main" id="{3199A857-A3BF-7A4C-ABDB-DDEC4806D683}"/>
                </a:ext>
              </a:extLst>
            </p:cNvPr>
            <p:cNvCxnSpPr>
              <a:cxnSpLocks/>
              <a:stCxn id="45" idx="4"/>
              <a:endCxn id="47" idx="0"/>
            </p:cNvCxnSpPr>
            <p:nvPr/>
          </p:nvCxnSpPr>
          <p:spPr>
            <a:xfrm>
              <a:off x="6763062" y="5024847"/>
              <a:ext cx="1" cy="307278"/>
            </a:xfrm>
            <a:prstGeom prst="line">
              <a:avLst/>
            </a:prstGeom>
            <a:ln w="34925">
              <a:headEnd type="triangle"/>
            </a:ln>
          </p:spPr>
          <p:style>
            <a:lnRef idx="1">
              <a:schemeClr val="dk1"/>
            </a:lnRef>
            <a:fillRef idx="0">
              <a:schemeClr val="dk1"/>
            </a:fillRef>
            <a:effectRef idx="0">
              <a:schemeClr val="dk1"/>
            </a:effectRef>
            <a:fontRef idx="minor">
              <a:schemeClr val="tx1"/>
            </a:fontRef>
          </p:style>
        </p:cxnSp>
        <p:sp>
          <p:nvSpPr>
            <p:cNvPr id="52" name="円/楕円 51">
              <a:extLst>
                <a:ext uri="{FF2B5EF4-FFF2-40B4-BE49-F238E27FC236}">
                  <a16:creationId xmlns:a16="http://schemas.microsoft.com/office/drawing/2014/main" id="{519AB818-8282-CC46-AA44-A617EB2F8B85}"/>
                </a:ext>
              </a:extLst>
            </p:cNvPr>
            <p:cNvSpPr/>
            <p:nvPr/>
          </p:nvSpPr>
          <p:spPr>
            <a:xfrm>
              <a:off x="5432198" y="5919733"/>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2</a:t>
              </a:r>
              <a:endParaRPr kumimoji="1" lang="ja-JP" altLang="en-US">
                <a:solidFill>
                  <a:schemeClr val="tx1"/>
                </a:solidFill>
                <a:latin typeface="Arial" panose="020B0604020202020204" pitchFamily="34" charset="0"/>
                <a:cs typeface="Arial" panose="020B0604020202020204" pitchFamily="34" charset="0"/>
              </a:endParaRPr>
            </a:p>
          </p:txBody>
        </p:sp>
        <p:sp>
          <p:nvSpPr>
            <p:cNvPr id="53" name="円/楕円 52">
              <a:extLst>
                <a:ext uri="{FF2B5EF4-FFF2-40B4-BE49-F238E27FC236}">
                  <a16:creationId xmlns:a16="http://schemas.microsoft.com/office/drawing/2014/main" id="{D6D1B3C2-B32A-5B46-89BA-404520E61C1F}"/>
                </a:ext>
              </a:extLst>
            </p:cNvPr>
            <p:cNvSpPr/>
            <p:nvPr/>
          </p:nvSpPr>
          <p:spPr>
            <a:xfrm>
              <a:off x="5970307" y="5919733"/>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5</a:t>
              </a:r>
              <a:endParaRPr kumimoji="1" lang="ja-JP" altLang="en-US">
                <a:solidFill>
                  <a:schemeClr val="tx1"/>
                </a:solidFill>
                <a:latin typeface="Arial" panose="020B0604020202020204" pitchFamily="34" charset="0"/>
                <a:cs typeface="Arial" panose="020B0604020202020204" pitchFamily="34" charset="0"/>
              </a:endParaRPr>
            </a:p>
          </p:txBody>
        </p:sp>
        <p:sp>
          <p:nvSpPr>
            <p:cNvPr id="54" name="円/楕円 53">
              <a:extLst>
                <a:ext uri="{FF2B5EF4-FFF2-40B4-BE49-F238E27FC236}">
                  <a16:creationId xmlns:a16="http://schemas.microsoft.com/office/drawing/2014/main" id="{4AD87E4A-6767-144C-BFC3-6CDBBBEAE5F9}"/>
                </a:ext>
              </a:extLst>
            </p:cNvPr>
            <p:cNvSpPr/>
            <p:nvPr/>
          </p:nvSpPr>
          <p:spPr>
            <a:xfrm>
              <a:off x="6475673" y="5919733"/>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1</a:t>
              </a:r>
              <a:endParaRPr kumimoji="1" lang="ja-JP" altLang="en-US">
                <a:solidFill>
                  <a:schemeClr val="tx1"/>
                </a:solidFill>
                <a:latin typeface="Arial" panose="020B0604020202020204" pitchFamily="34" charset="0"/>
                <a:cs typeface="Arial" panose="020B0604020202020204" pitchFamily="34" charset="0"/>
              </a:endParaRPr>
            </a:p>
          </p:txBody>
        </p:sp>
        <p:sp>
          <p:nvSpPr>
            <p:cNvPr id="55" name="円/楕円 54">
              <a:extLst>
                <a:ext uri="{FF2B5EF4-FFF2-40B4-BE49-F238E27FC236}">
                  <a16:creationId xmlns:a16="http://schemas.microsoft.com/office/drawing/2014/main" id="{BDBCEF51-BB3B-BF4E-8D67-779AAD1A733A}"/>
                </a:ext>
              </a:extLst>
            </p:cNvPr>
            <p:cNvSpPr/>
            <p:nvPr/>
          </p:nvSpPr>
          <p:spPr>
            <a:xfrm>
              <a:off x="6996414" y="5928526"/>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2</a:t>
              </a:r>
              <a:endParaRPr kumimoji="1" lang="ja-JP" altLang="en-US">
                <a:solidFill>
                  <a:schemeClr val="tx1"/>
                </a:solidFill>
                <a:latin typeface="Arial" panose="020B0604020202020204" pitchFamily="34" charset="0"/>
                <a:cs typeface="Arial" panose="020B0604020202020204" pitchFamily="34" charset="0"/>
              </a:endParaRPr>
            </a:p>
          </p:txBody>
        </p:sp>
        <p:sp>
          <p:nvSpPr>
            <p:cNvPr id="56" name="円/楕円 55">
              <a:extLst>
                <a:ext uri="{FF2B5EF4-FFF2-40B4-BE49-F238E27FC236}">
                  <a16:creationId xmlns:a16="http://schemas.microsoft.com/office/drawing/2014/main" id="{AEC04A1E-14CC-9B4B-A33B-E469BB2004A6}"/>
                </a:ext>
              </a:extLst>
            </p:cNvPr>
            <p:cNvSpPr/>
            <p:nvPr/>
          </p:nvSpPr>
          <p:spPr>
            <a:xfrm>
              <a:off x="7517155" y="5928526"/>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4</a:t>
              </a:r>
              <a:endParaRPr kumimoji="1" lang="ja-JP" altLang="en-US">
                <a:solidFill>
                  <a:schemeClr val="tx1"/>
                </a:solidFill>
                <a:latin typeface="Arial" panose="020B0604020202020204" pitchFamily="34" charset="0"/>
                <a:cs typeface="Arial" panose="020B0604020202020204" pitchFamily="34" charset="0"/>
              </a:endParaRPr>
            </a:p>
          </p:txBody>
        </p:sp>
        <p:cxnSp>
          <p:nvCxnSpPr>
            <p:cNvPr id="57" name="直線コネクタ 56">
              <a:extLst>
                <a:ext uri="{FF2B5EF4-FFF2-40B4-BE49-F238E27FC236}">
                  <a16:creationId xmlns:a16="http://schemas.microsoft.com/office/drawing/2014/main" id="{A4D4EAA8-334B-C04A-8F91-9452E49EE017}"/>
                </a:ext>
              </a:extLst>
            </p:cNvPr>
            <p:cNvCxnSpPr>
              <a:cxnSpLocks/>
              <a:stCxn id="46" idx="2"/>
              <a:endCxn id="52" idx="0"/>
            </p:cNvCxnSpPr>
            <p:nvPr/>
          </p:nvCxnSpPr>
          <p:spPr>
            <a:xfrm flipH="1">
              <a:off x="5635593" y="5425525"/>
              <a:ext cx="538110" cy="494208"/>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58" name="直線コネクタ 57">
              <a:extLst>
                <a:ext uri="{FF2B5EF4-FFF2-40B4-BE49-F238E27FC236}">
                  <a16:creationId xmlns:a16="http://schemas.microsoft.com/office/drawing/2014/main" id="{6B0CF52E-1CFA-4449-806C-F6377B04AEF6}"/>
                </a:ext>
              </a:extLst>
            </p:cNvPr>
            <p:cNvCxnSpPr>
              <a:cxnSpLocks/>
              <a:stCxn id="46" idx="2"/>
              <a:endCxn id="53" idx="0"/>
            </p:cNvCxnSpPr>
            <p:nvPr/>
          </p:nvCxnSpPr>
          <p:spPr>
            <a:xfrm flipH="1">
              <a:off x="6173702" y="5425525"/>
              <a:ext cx="1" cy="494208"/>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59" name="直線コネクタ 58">
              <a:extLst>
                <a:ext uri="{FF2B5EF4-FFF2-40B4-BE49-F238E27FC236}">
                  <a16:creationId xmlns:a16="http://schemas.microsoft.com/office/drawing/2014/main" id="{458D85E4-2FB0-E14D-919E-D645E9FB4CB4}"/>
                </a:ext>
              </a:extLst>
            </p:cNvPr>
            <p:cNvCxnSpPr>
              <a:cxnSpLocks/>
              <a:stCxn id="47" idx="2"/>
              <a:endCxn id="54" idx="0"/>
            </p:cNvCxnSpPr>
            <p:nvPr/>
          </p:nvCxnSpPr>
          <p:spPr>
            <a:xfrm flipH="1">
              <a:off x="6679068" y="5425525"/>
              <a:ext cx="83995" cy="494208"/>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60" name="直線コネクタ 59">
              <a:extLst>
                <a:ext uri="{FF2B5EF4-FFF2-40B4-BE49-F238E27FC236}">
                  <a16:creationId xmlns:a16="http://schemas.microsoft.com/office/drawing/2014/main" id="{5D973698-E6B0-0045-9162-9BC95AC93D89}"/>
                </a:ext>
              </a:extLst>
            </p:cNvPr>
            <p:cNvCxnSpPr>
              <a:cxnSpLocks/>
              <a:stCxn id="47" idx="2"/>
              <a:endCxn id="55" idx="0"/>
            </p:cNvCxnSpPr>
            <p:nvPr/>
          </p:nvCxnSpPr>
          <p:spPr>
            <a:xfrm>
              <a:off x="6763063" y="5425525"/>
              <a:ext cx="436746" cy="503001"/>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61" name="直線コネクタ 60">
              <a:extLst>
                <a:ext uri="{FF2B5EF4-FFF2-40B4-BE49-F238E27FC236}">
                  <a16:creationId xmlns:a16="http://schemas.microsoft.com/office/drawing/2014/main" id="{C58DC069-D05D-6048-B389-05F6225C1E4C}"/>
                </a:ext>
              </a:extLst>
            </p:cNvPr>
            <p:cNvCxnSpPr>
              <a:cxnSpLocks/>
              <a:stCxn id="47" idx="2"/>
              <a:endCxn id="56" idx="0"/>
            </p:cNvCxnSpPr>
            <p:nvPr/>
          </p:nvCxnSpPr>
          <p:spPr>
            <a:xfrm>
              <a:off x="6763063" y="5425525"/>
              <a:ext cx="957487" cy="503001"/>
            </a:xfrm>
            <a:prstGeom prst="line">
              <a:avLst/>
            </a:prstGeom>
            <a:ln w="34925">
              <a:headEnd type="triangle"/>
            </a:ln>
          </p:spPr>
          <p:style>
            <a:lnRef idx="1">
              <a:schemeClr val="dk1"/>
            </a:lnRef>
            <a:fillRef idx="0">
              <a:schemeClr val="dk1"/>
            </a:fillRef>
            <a:effectRef idx="0">
              <a:schemeClr val="dk1"/>
            </a:effectRef>
            <a:fontRef idx="minor">
              <a:schemeClr val="tx1"/>
            </a:fontRef>
          </p:style>
        </p:cxnSp>
        <p:sp>
          <p:nvSpPr>
            <p:cNvPr id="42" name="正方形/長方形 41">
              <a:extLst>
                <a:ext uri="{FF2B5EF4-FFF2-40B4-BE49-F238E27FC236}">
                  <a16:creationId xmlns:a16="http://schemas.microsoft.com/office/drawing/2014/main" id="{A389883C-D189-EE4B-ADB1-6973D80AF3BB}"/>
                </a:ext>
              </a:extLst>
            </p:cNvPr>
            <p:cNvSpPr/>
            <p:nvPr/>
          </p:nvSpPr>
          <p:spPr>
            <a:xfrm>
              <a:off x="6272618" y="4146007"/>
              <a:ext cx="406791" cy="93400"/>
            </a:xfrm>
            <a:prstGeom prst="rect">
              <a:avLst/>
            </a:prstGeom>
            <a:solidFill>
              <a:srgbClr val="008000"/>
            </a:solidFill>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sp>
          <p:nvSpPr>
            <p:cNvPr id="46" name="正方形/長方形 45">
              <a:extLst>
                <a:ext uri="{FF2B5EF4-FFF2-40B4-BE49-F238E27FC236}">
                  <a16:creationId xmlns:a16="http://schemas.microsoft.com/office/drawing/2014/main" id="{B8CA981D-EC0F-5247-9B2C-2A1770FAEB93}"/>
                </a:ext>
              </a:extLst>
            </p:cNvPr>
            <p:cNvSpPr/>
            <p:nvPr/>
          </p:nvSpPr>
          <p:spPr>
            <a:xfrm>
              <a:off x="5970307" y="5332125"/>
              <a:ext cx="406791" cy="93400"/>
            </a:xfrm>
            <a:prstGeom prst="rect">
              <a:avLst/>
            </a:prstGeom>
            <a:solidFill>
              <a:srgbClr val="008000"/>
            </a:solidFill>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sp>
          <p:nvSpPr>
            <p:cNvPr id="47" name="正方形/長方形 46">
              <a:extLst>
                <a:ext uri="{FF2B5EF4-FFF2-40B4-BE49-F238E27FC236}">
                  <a16:creationId xmlns:a16="http://schemas.microsoft.com/office/drawing/2014/main" id="{2E21E14C-6AA2-1849-9530-FC81B964CC6C}"/>
                </a:ext>
              </a:extLst>
            </p:cNvPr>
            <p:cNvSpPr/>
            <p:nvPr/>
          </p:nvSpPr>
          <p:spPr>
            <a:xfrm>
              <a:off x="6559667" y="5332125"/>
              <a:ext cx="406791" cy="93400"/>
            </a:xfrm>
            <a:prstGeom prst="rect">
              <a:avLst/>
            </a:prstGeom>
            <a:solidFill>
              <a:srgbClr val="008000"/>
            </a:solidFill>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grpSp>
      <p:grpSp>
        <p:nvGrpSpPr>
          <p:cNvPr id="156" name="グループ化 155">
            <a:extLst>
              <a:ext uri="{FF2B5EF4-FFF2-40B4-BE49-F238E27FC236}">
                <a16:creationId xmlns:a16="http://schemas.microsoft.com/office/drawing/2014/main" id="{C62C0D62-4021-CF48-8A73-9C936219FE7D}"/>
              </a:ext>
            </a:extLst>
          </p:cNvPr>
          <p:cNvGrpSpPr/>
          <p:nvPr/>
        </p:nvGrpSpPr>
        <p:grpSpPr>
          <a:xfrm>
            <a:off x="5288820" y="4307243"/>
            <a:ext cx="1298792" cy="2095608"/>
            <a:chOff x="4581600" y="4313522"/>
            <a:chExt cx="1298792" cy="2095608"/>
          </a:xfrm>
        </p:grpSpPr>
        <p:sp>
          <p:nvSpPr>
            <p:cNvPr id="115" name="円/楕円 114">
              <a:extLst>
                <a:ext uri="{FF2B5EF4-FFF2-40B4-BE49-F238E27FC236}">
                  <a16:creationId xmlns:a16="http://schemas.microsoft.com/office/drawing/2014/main" id="{35D978D6-8B9B-794F-B233-7460E2D5CB8D}"/>
                </a:ext>
              </a:extLst>
            </p:cNvPr>
            <p:cNvSpPr/>
            <p:nvPr/>
          </p:nvSpPr>
          <p:spPr>
            <a:xfrm>
              <a:off x="4782579" y="4313522"/>
              <a:ext cx="270437" cy="29475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4</a:t>
              </a:r>
              <a:endParaRPr kumimoji="1" lang="ja-JP" altLang="en-US">
                <a:solidFill>
                  <a:schemeClr val="tx1"/>
                </a:solidFill>
                <a:latin typeface="Arial" panose="020B0604020202020204" pitchFamily="34" charset="0"/>
                <a:cs typeface="Arial" panose="020B0604020202020204" pitchFamily="34" charset="0"/>
              </a:endParaRPr>
            </a:p>
          </p:txBody>
        </p:sp>
        <p:cxnSp>
          <p:nvCxnSpPr>
            <p:cNvPr id="116" name="直線コネクタ 115">
              <a:extLst>
                <a:ext uri="{FF2B5EF4-FFF2-40B4-BE49-F238E27FC236}">
                  <a16:creationId xmlns:a16="http://schemas.microsoft.com/office/drawing/2014/main" id="{4D36FE91-6A30-5A45-A6E7-9307ABD14A9A}"/>
                </a:ext>
              </a:extLst>
            </p:cNvPr>
            <p:cNvCxnSpPr>
              <a:cxnSpLocks/>
              <a:stCxn id="115" idx="4"/>
              <a:endCxn id="133" idx="0"/>
            </p:cNvCxnSpPr>
            <p:nvPr/>
          </p:nvCxnSpPr>
          <p:spPr>
            <a:xfrm>
              <a:off x="4917797" y="4608277"/>
              <a:ext cx="0" cy="233268"/>
            </a:xfrm>
            <a:prstGeom prst="line">
              <a:avLst/>
            </a:prstGeom>
            <a:ln w="34925">
              <a:headEnd type="triangle"/>
            </a:ln>
          </p:spPr>
          <p:style>
            <a:lnRef idx="1">
              <a:schemeClr val="dk1"/>
            </a:lnRef>
            <a:fillRef idx="0">
              <a:schemeClr val="dk1"/>
            </a:fillRef>
            <a:effectRef idx="0">
              <a:schemeClr val="dk1"/>
            </a:effectRef>
            <a:fontRef idx="minor">
              <a:schemeClr val="tx1"/>
            </a:fontRef>
          </p:style>
        </p:cxnSp>
        <p:sp>
          <p:nvSpPr>
            <p:cNvPr id="117" name="円/楕円 116">
              <a:extLst>
                <a:ext uri="{FF2B5EF4-FFF2-40B4-BE49-F238E27FC236}">
                  <a16:creationId xmlns:a16="http://schemas.microsoft.com/office/drawing/2014/main" id="{A36374C9-93AD-AA40-B29B-CF2DF48277B7}"/>
                </a:ext>
              </a:extLst>
            </p:cNvPr>
            <p:cNvSpPr/>
            <p:nvPr/>
          </p:nvSpPr>
          <p:spPr>
            <a:xfrm>
              <a:off x="4581600" y="5165148"/>
              <a:ext cx="270437" cy="29475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3</a:t>
              </a:r>
              <a:endParaRPr kumimoji="1" lang="ja-JP" altLang="en-US">
                <a:solidFill>
                  <a:schemeClr val="tx1"/>
                </a:solidFill>
                <a:latin typeface="Arial" panose="020B0604020202020204" pitchFamily="34" charset="0"/>
                <a:cs typeface="Arial" panose="020B0604020202020204" pitchFamily="34" charset="0"/>
              </a:endParaRPr>
            </a:p>
          </p:txBody>
        </p:sp>
        <p:sp>
          <p:nvSpPr>
            <p:cNvPr id="118" name="円/楕円 117">
              <a:extLst>
                <a:ext uri="{FF2B5EF4-FFF2-40B4-BE49-F238E27FC236}">
                  <a16:creationId xmlns:a16="http://schemas.microsoft.com/office/drawing/2014/main" id="{DB8B5101-F823-9B46-97AA-183B1F962510}"/>
                </a:ext>
              </a:extLst>
            </p:cNvPr>
            <p:cNvSpPr/>
            <p:nvPr/>
          </p:nvSpPr>
          <p:spPr>
            <a:xfrm>
              <a:off x="4973411" y="5174337"/>
              <a:ext cx="270437" cy="29475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5</a:t>
              </a:r>
              <a:endParaRPr kumimoji="1" lang="ja-JP" altLang="en-US">
                <a:solidFill>
                  <a:schemeClr val="tx1"/>
                </a:solidFill>
                <a:latin typeface="Arial" panose="020B0604020202020204" pitchFamily="34" charset="0"/>
                <a:cs typeface="Arial" panose="020B0604020202020204" pitchFamily="34" charset="0"/>
              </a:endParaRPr>
            </a:p>
          </p:txBody>
        </p:sp>
        <p:cxnSp>
          <p:nvCxnSpPr>
            <p:cNvPr id="119" name="直線コネクタ 118">
              <a:extLst>
                <a:ext uri="{FF2B5EF4-FFF2-40B4-BE49-F238E27FC236}">
                  <a16:creationId xmlns:a16="http://schemas.microsoft.com/office/drawing/2014/main" id="{182C5D90-9797-E744-9CEA-1FB6ACDD6EE6}"/>
                </a:ext>
              </a:extLst>
            </p:cNvPr>
            <p:cNvCxnSpPr>
              <a:cxnSpLocks/>
              <a:stCxn id="133" idx="2"/>
              <a:endCxn id="117" idx="0"/>
            </p:cNvCxnSpPr>
            <p:nvPr/>
          </p:nvCxnSpPr>
          <p:spPr>
            <a:xfrm flipH="1">
              <a:off x="4716818" y="4908238"/>
              <a:ext cx="200979" cy="256910"/>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120" name="直線コネクタ 119">
              <a:extLst>
                <a:ext uri="{FF2B5EF4-FFF2-40B4-BE49-F238E27FC236}">
                  <a16:creationId xmlns:a16="http://schemas.microsoft.com/office/drawing/2014/main" id="{87438C8B-687D-8246-BD91-A51BE237B02A}"/>
                </a:ext>
              </a:extLst>
            </p:cNvPr>
            <p:cNvCxnSpPr>
              <a:cxnSpLocks/>
              <a:stCxn id="133" idx="2"/>
              <a:endCxn id="118" idx="0"/>
            </p:cNvCxnSpPr>
            <p:nvPr/>
          </p:nvCxnSpPr>
          <p:spPr>
            <a:xfrm>
              <a:off x="4917797" y="4908238"/>
              <a:ext cx="190831" cy="266098"/>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121" name="直線コネクタ 120">
              <a:extLst>
                <a:ext uri="{FF2B5EF4-FFF2-40B4-BE49-F238E27FC236}">
                  <a16:creationId xmlns:a16="http://schemas.microsoft.com/office/drawing/2014/main" id="{5034993D-91D4-5747-A6FE-FE7C8C998266}"/>
                </a:ext>
              </a:extLst>
            </p:cNvPr>
            <p:cNvCxnSpPr>
              <a:cxnSpLocks/>
              <a:stCxn id="117" idx="4"/>
              <a:endCxn id="134" idx="0"/>
            </p:cNvCxnSpPr>
            <p:nvPr/>
          </p:nvCxnSpPr>
          <p:spPr>
            <a:xfrm>
              <a:off x="4716818" y="5459903"/>
              <a:ext cx="1" cy="228604"/>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122" name="直線コネクタ 121">
              <a:extLst>
                <a:ext uri="{FF2B5EF4-FFF2-40B4-BE49-F238E27FC236}">
                  <a16:creationId xmlns:a16="http://schemas.microsoft.com/office/drawing/2014/main" id="{3FEDB053-A138-634B-B5A5-06B45DA70146}"/>
                </a:ext>
              </a:extLst>
            </p:cNvPr>
            <p:cNvCxnSpPr>
              <a:cxnSpLocks/>
              <a:stCxn id="118" idx="4"/>
              <a:endCxn id="135" idx="0"/>
            </p:cNvCxnSpPr>
            <p:nvPr/>
          </p:nvCxnSpPr>
          <p:spPr>
            <a:xfrm>
              <a:off x="5108629" y="5469092"/>
              <a:ext cx="1" cy="219416"/>
            </a:xfrm>
            <a:prstGeom prst="line">
              <a:avLst/>
            </a:prstGeom>
            <a:ln w="34925">
              <a:headEnd type="triangle"/>
            </a:ln>
          </p:spPr>
          <p:style>
            <a:lnRef idx="1">
              <a:schemeClr val="dk1"/>
            </a:lnRef>
            <a:fillRef idx="0">
              <a:schemeClr val="dk1"/>
            </a:fillRef>
            <a:effectRef idx="0">
              <a:schemeClr val="dk1"/>
            </a:effectRef>
            <a:fontRef idx="minor">
              <a:schemeClr val="tx1"/>
            </a:fontRef>
          </p:style>
        </p:cxnSp>
        <p:sp>
          <p:nvSpPr>
            <p:cNvPr id="124" name="円/楕円 123">
              <a:extLst>
                <a:ext uri="{FF2B5EF4-FFF2-40B4-BE49-F238E27FC236}">
                  <a16:creationId xmlns:a16="http://schemas.microsoft.com/office/drawing/2014/main" id="{253A776E-A5F5-8644-B0E1-40C5A2A24C35}"/>
                </a:ext>
              </a:extLst>
            </p:cNvPr>
            <p:cNvSpPr/>
            <p:nvPr/>
          </p:nvSpPr>
          <p:spPr>
            <a:xfrm>
              <a:off x="4581600" y="6108096"/>
              <a:ext cx="270437" cy="29475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4</a:t>
              </a:r>
              <a:endParaRPr kumimoji="1" lang="ja-JP" altLang="en-US">
                <a:solidFill>
                  <a:schemeClr val="tx1"/>
                </a:solidFill>
                <a:latin typeface="Arial" panose="020B0604020202020204" pitchFamily="34" charset="0"/>
                <a:cs typeface="Arial" panose="020B0604020202020204" pitchFamily="34" charset="0"/>
              </a:endParaRPr>
            </a:p>
          </p:txBody>
        </p:sp>
        <p:sp>
          <p:nvSpPr>
            <p:cNvPr id="125" name="円/楕円 124">
              <a:extLst>
                <a:ext uri="{FF2B5EF4-FFF2-40B4-BE49-F238E27FC236}">
                  <a16:creationId xmlns:a16="http://schemas.microsoft.com/office/drawing/2014/main" id="{DC174A08-D94B-FF4B-8E80-1B3E30FEB315}"/>
                </a:ext>
              </a:extLst>
            </p:cNvPr>
            <p:cNvSpPr/>
            <p:nvPr/>
          </p:nvSpPr>
          <p:spPr>
            <a:xfrm>
              <a:off x="4917571" y="6108096"/>
              <a:ext cx="270437" cy="29475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1</a:t>
              </a:r>
              <a:endParaRPr kumimoji="1" lang="ja-JP" altLang="en-US">
                <a:solidFill>
                  <a:schemeClr val="tx1"/>
                </a:solidFill>
                <a:latin typeface="Arial" panose="020B0604020202020204" pitchFamily="34" charset="0"/>
                <a:cs typeface="Arial" panose="020B0604020202020204" pitchFamily="34" charset="0"/>
              </a:endParaRPr>
            </a:p>
          </p:txBody>
        </p:sp>
        <p:sp>
          <p:nvSpPr>
            <p:cNvPr id="126" name="円/楕円 125">
              <a:extLst>
                <a:ext uri="{FF2B5EF4-FFF2-40B4-BE49-F238E27FC236}">
                  <a16:creationId xmlns:a16="http://schemas.microsoft.com/office/drawing/2014/main" id="{7C9AE305-0987-3344-8870-31350C6F1200}"/>
                </a:ext>
              </a:extLst>
            </p:cNvPr>
            <p:cNvSpPr/>
            <p:nvPr/>
          </p:nvSpPr>
          <p:spPr>
            <a:xfrm>
              <a:off x="5263763" y="6114375"/>
              <a:ext cx="270437" cy="29475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2</a:t>
              </a:r>
              <a:endParaRPr kumimoji="1" lang="ja-JP" altLang="en-US">
                <a:solidFill>
                  <a:schemeClr val="tx1"/>
                </a:solidFill>
                <a:latin typeface="Arial" panose="020B0604020202020204" pitchFamily="34" charset="0"/>
                <a:cs typeface="Arial" panose="020B0604020202020204" pitchFamily="34" charset="0"/>
              </a:endParaRPr>
            </a:p>
          </p:txBody>
        </p:sp>
        <p:sp>
          <p:nvSpPr>
            <p:cNvPr id="127" name="円/楕円 126">
              <a:extLst>
                <a:ext uri="{FF2B5EF4-FFF2-40B4-BE49-F238E27FC236}">
                  <a16:creationId xmlns:a16="http://schemas.microsoft.com/office/drawing/2014/main" id="{6B24BAC1-728D-6346-A2B2-5D91DC898B2E}"/>
                </a:ext>
              </a:extLst>
            </p:cNvPr>
            <p:cNvSpPr/>
            <p:nvPr/>
          </p:nvSpPr>
          <p:spPr>
            <a:xfrm>
              <a:off x="5609955" y="6114375"/>
              <a:ext cx="270437" cy="29475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4</a:t>
              </a:r>
              <a:endParaRPr kumimoji="1" lang="ja-JP" altLang="en-US">
                <a:solidFill>
                  <a:schemeClr val="tx1"/>
                </a:solidFill>
                <a:latin typeface="Arial" panose="020B0604020202020204" pitchFamily="34" charset="0"/>
                <a:cs typeface="Arial" panose="020B0604020202020204" pitchFamily="34" charset="0"/>
              </a:endParaRPr>
            </a:p>
          </p:txBody>
        </p:sp>
        <p:cxnSp>
          <p:nvCxnSpPr>
            <p:cNvPr id="129" name="直線コネクタ 128">
              <a:extLst>
                <a:ext uri="{FF2B5EF4-FFF2-40B4-BE49-F238E27FC236}">
                  <a16:creationId xmlns:a16="http://schemas.microsoft.com/office/drawing/2014/main" id="{C5DBE1AB-BC6E-C44F-B7FD-4ED8FEB40984}"/>
                </a:ext>
              </a:extLst>
            </p:cNvPr>
            <p:cNvCxnSpPr>
              <a:cxnSpLocks/>
              <a:stCxn id="134" idx="2"/>
              <a:endCxn id="124" idx="0"/>
            </p:cNvCxnSpPr>
            <p:nvPr/>
          </p:nvCxnSpPr>
          <p:spPr>
            <a:xfrm flipH="1">
              <a:off x="4716818" y="5755201"/>
              <a:ext cx="1" cy="352895"/>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130" name="直線コネクタ 129">
              <a:extLst>
                <a:ext uri="{FF2B5EF4-FFF2-40B4-BE49-F238E27FC236}">
                  <a16:creationId xmlns:a16="http://schemas.microsoft.com/office/drawing/2014/main" id="{F2BF2AA3-8088-AA46-8601-BB9216D72339}"/>
                </a:ext>
              </a:extLst>
            </p:cNvPr>
            <p:cNvCxnSpPr>
              <a:cxnSpLocks/>
              <a:stCxn id="135" idx="2"/>
              <a:endCxn id="125" idx="0"/>
            </p:cNvCxnSpPr>
            <p:nvPr/>
          </p:nvCxnSpPr>
          <p:spPr>
            <a:xfrm flipH="1">
              <a:off x="5052789" y="5755201"/>
              <a:ext cx="55840" cy="352895"/>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131" name="直線コネクタ 130">
              <a:extLst>
                <a:ext uri="{FF2B5EF4-FFF2-40B4-BE49-F238E27FC236}">
                  <a16:creationId xmlns:a16="http://schemas.microsoft.com/office/drawing/2014/main" id="{EA81D786-05E0-2C44-B9E5-4FB947830DFA}"/>
                </a:ext>
              </a:extLst>
            </p:cNvPr>
            <p:cNvCxnSpPr>
              <a:cxnSpLocks/>
              <a:stCxn id="135" idx="2"/>
              <a:endCxn id="126" idx="0"/>
            </p:cNvCxnSpPr>
            <p:nvPr/>
          </p:nvCxnSpPr>
          <p:spPr>
            <a:xfrm>
              <a:off x="5108630" y="5755201"/>
              <a:ext cx="290352" cy="359174"/>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132" name="直線コネクタ 131">
              <a:extLst>
                <a:ext uri="{FF2B5EF4-FFF2-40B4-BE49-F238E27FC236}">
                  <a16:creationId xmlns:a16="http://schemas.microsoft.com/office/drawing/2014/main" id="{3DBDAEA2-2A4B-424F-BF98-19E385309FDA}"/>
                </a:ext>
              </a:extLst>
            </p:cNvPr>
            <p:cNvCxnSpPr>
              <a:cxnSpLocks/>
              <a:stCxn id="135" idx="2"/>
              <a:endCxn id="127" idx="0"/>
            </p:cNvCxnSpPr>
            <p:nvPr/>
          </p:nvCxnSpPr>
          <p:spPr>
            <a:xfrm>
              <a:off x="5108630" y="5755201"/>
              <a:ext cx="636544" cy="359174"/>
            </a:xfrm>
            <a:prstGeom prst="line">
              <a:avLst/>
            </a:prstGeom>
            <a:ln w="34925">
              <a:headEnd type="triangle"/>
            </a:ln>
          </p:spPr>
          <p:style>
            <a:lnRef idx="1">
              <a:schemeClr val="dk1"/>
            </a:lnRef>
            <a:fillRef idx="0">
              <a:schemeClr val="dk1"/>
            </a:fillRef>
            <a:effectRef idx="0">
              <a:schemeClr val="dk1"/>
            </a:effectRef>
            <a:fontRef idx="minor">
              <a:schemeClr val="tx1"/>
            </a:fontRef>
          </p:style>
        </p:cxnSp>
        <p:sp>
          <p:nvSpPr>
            <p:cNvPr id="133" name="正方形/長方形 132">
              <a:extLst>
                <a:ext uri="{FF2B5EF4-FFF2-40B4-BE49-F238E27FC236}">
                  <a16:creationId xmlns:a16="http://schemas.microsoft.com/office/drawing/2014/main" id="{B6219006-021A-2B40-A018-5B2E6C6B1A33}"/>
                </a:ext>
              </a:extLst>
            </p:cNvPr>
            <p:cNvSpPr/>
            <p:nvPr/>
          </p:nvSpPr>
          <p:spPr>
            <a:xfrm>
              <a:off x="4782578" y="4841545"/>
              <a:ext cx="270437" cy="66693"/>
            </a:xfrm>
            <a:prstGeom prst="rect">
              <a:avLst/>
            </a:prstGeom>
            <a:solidFill>
              <a:srgbClr val="008000"/>
            </a:solidFill>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sp>
          <p:nvSpPr>
            <p:cNvPr id="134" name="正方形/長方形 133">
              <a:extLst>
                <a:ext uri="{FF2B5EF4-FFF2-40B4-BE49-F238E27FC236}">
                  <a16:creationId xmlns:a16="http://schemas.microsoft.com/office/drawing/2014/main" id="{A08E4140-72C2-1044-AABF-8856766BB06D}"/>
                </a:ext>
              </a:extLst>
            </p:cNvPr>
            <p:cNvSpPr/>
            <p:nvPr/>
          </p:nvSpPr>
          <p:spPr>
            <a:xfrm>
              <a:off x="4581600" y="5688507"/>
              <a:ext cx="270437" cy="66693"/>
            </a:xfrm>
            <a:prstGeom prst="rect">
              <a:avLst/>
            </a:prstGeom>
            <a:solidFill>
              <a:srgbClr val="008000"/>
            </a:solidFill>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sp>
          <p:nvSpPr>
            <p:cNvPr id="135" name="正方形/長方形 134">
              <a:extLst>
                <a:ext uri="{FF2B5EF4-FFF2-40B4-BE49-F238E27FC236}">
                  <a16:creationId xmlns:a16="http://schemas.microsoft.com/office/drawing/2014/main" id="{17766581-01E7-7742-A84B-85FA57CE274E}"/>
                </a:ext>
              </a:extLst>
            </p:cNvPr>
            <p:cNvSpPr/>
            <p:nvPr/>
          </p:nvSpPr>
          <p:spPr>
            <a:xfrm>
              <a:off x="4973411" y="5688507"/>
              <a:ext cx="270437" cy="66693"/>
            </a:xfrm>
            <a:prstGeom prst="rect">
              <a:avLst/>
            </a:prstGeom>
            <a:solidFill>
              <a:srgbClr val="008000"/>
            </a:solidFill>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grpSp>
      <p:grpSp>
        <p:nvGrpSpPr>
          <p:cNvPr id="186" name="グループ化 185">
            <a:extLst>
              <a:ext uri="{FF2B5EF4-FFF2-40B4-BE49-F238E27FC236}">
                <a16:creationId xmlns:a16="http://schemas.microsoft.com/office/drawing/2014/main" id="{D57FE5C7-A934-8343-B1AF-4DA8D4A6F76C}"/>
              </a:ext>
            </a:extLst>
          </p:cNvPr>
          <p:cNvGrpSpPr/>
          <p:nvPr/>
        </p:nvGrpSpPr>
        <p:grpSpPr>
          <a:xfrm>
            <a:off x="6997641" y="4298821"/>
            <a:ext cx="1996257" cy="2104030"/>
            <a:chOff x="6616828" y="4298820"/>
            <a:chExt cx="1996257" cy="2104030"/>
          </a:xfrm>
        </p:grpSpPr>
        <p:sp>
          <p:nvSpPr>
            <p:cNvPr id="137" name="円/楕円 136">
              <a:extLst>
                <a:ext uri="{FF2B5EF4-FFF2-40B4-BE49-F238E27FC236}">
                  <a16:creationId xmlns:a16="http://schemas.microsoft.com/office/drawing/2014/main" id="{33725588-201D-EB4A-B344-BC1B2B170218}"/>
                </a:ext>
              </a:extLst>
            </p:cNvPr>
            <p:cNvSpPr/>
            <p:nvPr/>
          </p:nvSpPr>
          <p:spPr>
            <a:xfrm>
              <a:off x="7253599" y="4298820"/>
              <a:ext cx="270437" cy="29475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5</a:t>
              </a:r>
              <a:endParaRPr kumimoji="1" lang="ja-JP" altLang="en-US">
                <a:solidFill>
                  <a:schemeClr val="tx1"/>
                </a:solidFill>
                <a:latin typeface="Arial" panose="020B0604020202020204" pitchFamily="34" charset="0"/>
                <a:cs typeface="Arial" panose="020B0604020202020204" pitchFamily="34" charset="0"/>
              </a:endParaRPr>
            </a:p>
          </p:txBody>
        </p:sp>
        <p:cxnSp>
          <p:nvCxnSpPr>
            <p:cNvPr id="138" name="直線コネクタ 137">
              <a:extLst>
                <a:ext uri="{FF2B5EF4-FFF2-40B4-BE49-F238E27FC236}">
                  <a16:creationId xmlns:a16="http://schemas.microsoft.com/office/drawing/2014/main" id="{3A89BF5E-1D29-D949-8744-E56E661C90FD}"/>
                </a:ext>
              </a:extLst>
            </p:cNvPr>
            <p:cNvCxnSpPr>
              <a:cxnSpLocks/>
              <a:stCxn id="137" idx="4"/>
              <a:endCxn id="153" idx="0"/>
            </p:cNvCxnSpPr>
            <p:nvPr/>
          </p:nvCxnSpPr>
          <p:spPr>
            <a:xfrm>
              <a:off x="7388817" y="4593575"/>
              <a:ext cx="0" cy="233268"/>
            </a:xfrm>
            <a:prstGeom prst="line">
              <a:avLst/>
            </a:prstGeom>
            <a:ln w="34925">
              <a:headEnd type="triangle"/>
            </a:ln>
          </p:spPr>
          <p:style>
            <a:lnRef idx="1">
              <a:schemeClr val="dk1"/>
            </a:lnRef>
            <a:fillRef idx="0">
              <a:schemeClr val="dk1"/>
            </a:fillRef>
            <a:effectRef idx="0">
              <a:schemeClr val="dk1"/>
            </a:effectRef>
            <a:fontRef idx="minor">
              <a:schemeClr val="tx1"/>
            </a:fontRef>
          </p:style>
        </p:cxnSp>
        <p:sp>
          <p:nvSpPr>
            <p:cNvPr id="139" name="円/楕円 138">
              <a:extLst>
                <a:ext uri="{FF2B5EF4-FFF2-40B4-BE49-F238E27FC236}">
                  <a16:creationId xmlns:a16="http://schemas.microsoft.com/office/drawing/2014/main" id="{B55C28FE-A7F6-214C-ACE7-472831F08219}"/>
                </a:ext>
              </a:extLst>
            </p:cNvPr>
            <p:cNvSpPr/>
            <p:nvPr/>
          </p:nvSpPr>
          <p:spPr>
            <a:xfrm>
              <a:off x="6792328" y="5159635"/>
              <a:ext cx="270437" cy="29475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1</a:t>
              </a:r>
              <a:endParaRPr kumimoji="1" lang="ja-JP" altLang="en-US">
                <a:solidFill>
                  <a:schemeClr val="tx1"/>
                </a:solidFill>
                <a:latin typeface="Arial" panose="020B0604020202020204" pitchFamily="34" charset="0"/>
                <a:cs typeface="Arial" panose="020B0604020202020204" pitchFamily="34" charset="0"/>
              </a:endParaRPr>
            </a:p>
          </p:txBody>
        </p:sp>
        <p:sp>
          <p:nvSpPr>
            <p:cNvPr id="140" name="円/楕円 139">
              <a:extLst>
                <a:ext uri="{FF2B5EF4-FFF2-40B4-BE49-F238E27FC236}">
                  <a16:creationId xmlns:a16="http://schemas.microsoft.com/office/drawing/2014/main" id="{101664E3-4DB0-3E42-A5A1-7878D4721DD2}"/>
                </a:ext>
              </a:extLst>
            </p:cNvPr>
            <p:cNvSpPr/>
            <p:nvPr/>
          </p:nvSpPr>
          <p:spPr>
            <a:xfrm>
              <a:off x="7261150" y="5159635"/>
              <a:ext cx="270437" cy="29475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2</a:t>
              </a:r>
              <a:endParaRPr kumimoji="1" lang="ja-JP" altLang="en-US">
                <a:solidFill>
                  <a:schemeClr val="tx1"/>
                </a:solidFill>
                <a:latin typeface="Arial" panose="020B0604020202020204" pitchFamily="34" charset="0"/>
                <a:cs typeface="Arial" panose="020B0604020202020204" pitchFamily="34" charset="0"/>
              </a:endParaRPr>
            </a:p>
          </p:txBody>
        </p:sp>
        <p:cxnSp>
          <p:nvCxnSpPr>
            <p:cNvPr id="141" name="直線コネクタ 140">
              <a:extLst>
                <a:ext uri="{FF2B5EF4-FFF2-40B4-BE49-F238E27FC236}">
                  <a16:creationId xmlns:a16="http://schemas.microsoft.com/office/drawing/2014/main" id="{A9B0A627-96CC-2B47-93C9-342D8F4F8D12}"/>
                </a:ext>
              </a:extLst>
            </p:cNvPr>
            <p:cNvCxnSpPr>
              <a:cxnSpLocks/>
              <a:stCxn id="153" idx="2"/>
              <a:endCxn id="139" idx="0"/>
            </p:cNvCxnSpPr>
            <p:nvPr/>
          </p:nvCxnSpPr>
          <p:spPr>
            <a:xfrm flipH="1">
              <a:off x="6927547" y="4893536"/>
              <a:ext cx="461270" cy="266099"/>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142" name="直線コネクタ 141">
              <a:extLst>
                <a:ext uri="{FF2B5EF4-FFF2-40B4-BE49-F238E27FC236}">
                  <a16:creationId xmlns:a16="http://schemas.microsoft.com/office/drawing/2014/main" id="{B8DF3129-DB43-0945-B1DA-D5F82A537372}"/>
                </a:ext>
              </a:extLst>
            </p:cNvPr>
            <p:cNvCxnSpPr>
              <a:cxnSpLocks/>
              <a:stCxn id="153" idx="2"/>
              <a:endCxn id="140" idx="0"/>
            </p:cNvCxnSpPr>
            <p:nvPr/>
          </p:nvCxnSpPr>
          <p:spPr>
            <a:xfrm>
              <a:off x="7388817" y="4893536"/>
              <a:ext cx="7552" cy="266099"/>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143" name="直線コネクタ 142">
              <a:extLst>
                <a:ext uri="{FF2B5EF4-FFF2-40B4-BE49-F238E27FC236}">
                  <a16:creationId xmlns:a16="http://schemas.microsoft.com/office/drawing/2014/main" id="{0BCCB1F1-7159-2D4F-B02E-9A9377A920FE}"/>
                </a:ext>
              </a:extLst>
            </p:cNvPr>
            <p:cNvCxnSpPr>
              <a:cxnSpLocks/>
              <a:stCxn id="139" idx="4"/>
              <a:endCxn id="154" idx="0"/>
            </p:cNvCxnSpPr>
            <p:nvPr/>
          </p:nvCxnSpPr>
          <p:spPr>
            <a:xfrm flipH="1">
              <a:off x="6927546" y="5454390"/>
              <a:ext cx="1" cy="219576"/>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144" name="直線コネクタ 143">
              <a:extLst>
                <a:ext uri="{FF2B5EF4-FFF2-40B4-BE49-F238E27FC236}">
                  <a16:creationId xmlns:a16="http://schemas.microsoft.com/office/drawing/2014/main" id="{AB038222-1722-424F-8431-92B33A759B2C}"/>
                </a:ext>
              </a:extLst>
            </p:cNvPr>
            <p:cNvCxnSpPr>
              <a:cxnSpLocks/>
              <a:stCxn id="140" idx="4"/>
              <a:endCxn id="155" idx="0"/>
            </p:cNvCxnSpPr>
            <p:nvPr/>
          </p:nvCxnSpPr>
          <p:spPr>
            <a:xfrm>
              <a:off x="7396369" y="5454390"/>
              <a:ext cx="128851" cy="219415"/>
            </a:xfrm>
            <a:prstGeom prst="line">
              <a:avLst/>
            </a:prstGeom>
            <a:ln w="34925">
              <a:headEnd type="triangle"/>
            </a:ln>
          </p:spPr>
          <p:style>
            <a:lnRef idx="1">
              <a:schemeClr val="dk1"/>
            </a:lnRef>
            <a:fillRef idx="0">
              <a:schemeClr val="dk1"/>
            </a:fillRef>
            <a:effectRef idx="0">
              <a:schemeClr val="dk1"/>
            </a:effectRef>
            <a:fontRef idx="minor">
              <a:schemeClr val="tx1"/>
            </a:fontRef>
          </p:style>
        </p:cxnSp>
        <p:sp>
          <p:nvSpPr>
            <p:cNvPr id="145" name="円/楕円 144">
              <a:extLst>
                <a:ext uri="{FF2B5EF4-FFF2-40B4-BE49-F238E27FC236}">
                  <a16:creationId xmlns:a16="http://schemas.microsoft.com/office/drawing/2014/main" id="{F0A8BE11-CCB7-6744-9078-B46536591875}"/>
                </a:ext>
              </a:extLst>
            </p:cNvPr>
            <p:cNvSpPr/>
            <p:nvPr/>
          </p:nvSpPr>
          <p:spPr>
            <a:xfrm>
              <a:off x="6616828" y="6108095"/>
              <a:ext cx="270437" cy="29475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2</a:t>
              </a:r>
              <a:endParaRPr kumimoji="1" lang="ja-JP" altLang="en-US">
                <a:solidFill>
                  <a:schemeClr val="tx1"/>
                </a:solidFill>
                <a:latin typeface="Arial" panose="020B0604020202020204" pitchFamily="34" charset="0"/>
                <a:cs typeface="Arial" panose="020B0604020202020204" pitchFamily="34" charset="0"/>
              </a:endParaRPr>
            </a:p>
          </p:txBody>
        </p:sp>
        <p:sp>
          <p:nvSpPr>
            <p:cNvPr id="146" name="円/楕円 145">
              <a:extLst>
                <a:ext uri="{FF2B5EF4-FFF2-40B4-BE49-F238E27FC236}">
                  <a16:creationId xmlns:a16="http://schemas.microsoft.com/office/drawing/2014/main" id="{98116AFE-C278-DD4A-A9E1-777413CF13C9}"/>
                </a:ext>
              </a:extLst>
            </p:cNvPr>
            <p:cNvSpPr/>
            <p:nvPr/>
          </p:nvSpPr>
          <p:spPr>
            <a:xfrm>
              <a:off x="7334161" y="6093394"/>
              <a:ext cx="270437" cy="29475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1</a:t>
              </a:r>
              <a:endParaRPr kumimoji="1" lang="ja-JP" altLang="en-US">
                <a:solidFill>
                  <a:schemeClr val="tx1"/>
                </a:solidFill>
                <a:latin typeface="Arial" panose="020B0604020202020204" pitchFamily="34" charset="0"/>
                <a:cs typeface="Arial" panose="020B0604020202020204" pitchFamily="34" charset="0"/>
              </a:endParaRPr>
            </a:p>
          </p:txBody>
        </p:sp>
        <p:sp>
          <p:nvSpPr>
            <p:cNvPr id="148" name="円/楕円 147">
              <a:extLst>
                <a:ext uri="{FF2B5EF4-FFF2-40B4-BE49-F238E27FC236}">
                  <a16:creationId xmlns:a16="http://schemas.microsoft.com/office/drawing/2014/main" id="{FCE180AD-BDCB-EF4B-9685-2EBA3284FD93}"/>
                </a:ext>
              </a:extLst>
            </p:cNvPr>
            <p:cNvSpPr/>
            <p:nvPr/>
          </p:nvSpPr>
          <p:spPr>
            <a:xfrm>
              <a:off x="7656292" y="6100465"/>
              <a:ext cx="270437" cy="29475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5</a:t>
              </a:r>
              <a:endParaRPr kumimoji="1" lang="ja-JP" altLang="en-US">
                <a:solidFill>
                  <a:schemeClr val="tx1"/>
                </a:solidFill>
                <a:latin typeface="Arial" panose="020B0604020202020204" pitchFamily="34" charset="0"/>
                <a:cs typeface="Arial" panose="020B0604020202020204" pitchFamily="34" charset="0"/>
              </a:endParaRPr>
            </a:p>
          </p:txBody>
        </p:sp>
        <p:cxnSp>
          <p:nvCxnSpPr>
            <p:cNvPr id="149" name="直線コネクタ 148">
              <a:extLst>
                <a:ext uri="{FF2B5EF4-FFF2-40B4-BE49-F238E27FC236}">
                  <a16:creationId xmlns:a16="http://schemas.microsoft.com/office/drawing/2014/main" id="{9ED8D1B4-E5A6-3B49-81DB-4CBAD8593253}"/>
                </a:ext>
              </a:extLst>
            </p:cNvPr>
            <p:cNvCxnSpPr>
              <a:cxnSpLocks/>
              <a:stCxn id="154" idx="2"/>
              <a:endCxn id="145" idx="0"/>
            </p:cNvCxnSpPr>
            <p:nvPr/>
          </p:nvCxnSpPr>
          <p:spPr>
            <a:xfrm flipH="1">
              <a:off x="6752047" y="5740659"/>
              <a:ext cx="175499" cy="367436"/>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150" name="直線コネクタ 149">
              <a:extLst>
                <a:ext uri="{FF2B5EF4-FFF2-40B4-BE49-F238E27FC236}">
                  <a16:creationId xmlns:a16="http://schemas.microsoft.com/office/drawing/2014/main" id="{97FE6005-CFEC-5F47-8A02-BA0D397E5EA7}"/>
                </a:ext>
              </a:extLst>
            </p:cNvPr>
            <p:cNvCxnSpPr>
              <a:cxnSpLocks/>
              <a:stCxn id="155" idx="2"/>
              <a:endCxn id="146" idx="0"/>
            </p:cNvCxnSpPr>
            <p:nvPr/>
          </p:nvCxnSpPr>
          <p:spPr>
            <a:xfrm flipH="1">
              <a:off x="7469379" y="5740499"/>
              <a:ext cx="55840" cy="352895"/>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152" name="直線コネクタ 151">
              <a:extLst>
                <a:ext uri="{FF2B5EF4-FFF2-40B4-BE49-F238E27FC236}">
                  <a16:creationId xmlns:a16="http://schemas.microsoft.com/office/drawing/2014/main" id="{19BC5474-5C9E-B742-B818-078B3B264F3D}"/>
                </a:ext>
              </a:extLst>
            </p:cNvPr>
            <p:cNvCxnSpPr>
              <a:cxnSpLocks/>
              <a:stCxn id="155" idx="2"/>
              <a:endCxn id="148" idx="0"/>
            </p:cNvCxnSpPr>
            <p:nvPr/>
          </p:nvCxnSpPr>
          <p:spPr>
            <a:xfrm>
              <a:off x="7525220" y="5740498"/>
              <a:ext cx="266291" cy="359967"/>
            </a:xfrm>
            <a:prstGeom prst="line">
              <a:avLst/>
            </a:prstGeom>
            <a:ln w="34925">
              <a:headEnd type="triangle"/>
            </a:ln>
          </p:spPr>
          <p:style>
            <a:lnRef idx="1">
              <a:schemeClr val="dk1"/>
            </a:lnRef>
            <a:fillRef idx="0">
              <a:schemeClr val="dk1"/>
            </a:fillRef>
            <a:effectRef idx="0">
              <a:schemeClr val="dk1"/>
            </a:effectRef>
            <a:fontRef idx="minor">
              <a:schemeClr val="tx1"/>
            </a:fontRef>
          </p:style>
        </p:cxnSp>
        <p:sp>
          <p:nvSpPr>
            <p:cNvPr id="153" name="正方形/長方形 152">
              <a:extLst>
                <a:ext uri="{FF2B5EF4-FFF2-40B4-BE49-F238E27FC236}">
                  <a16:creationId xmlns:a16="http://schemas.microsoft.com/office/drawing/2014/main" id="{B17792F2-D138-2844-B449-8942347743C9}"/>
                </a:ext>
              </a:extLst>
            </p:cNvPr>
            <p:cNvSpPr/>
            <p:nvPr/>
          </p:nvSpPr>
          <p:spPr>
            <a:xfrm>
              <a:off x="7253598" y="4826843"/>
              <a:ext cx="270437" cy="66693"/>
            </a:xfrm>
            <a:prstGeom prst="rect">
              <a:avLst/>
            </a:prstGeom>
            <a:solidFill>
              <a:srgbClr val="008000"/>
            </a:solidFill>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sp>
          <p:nvSpPr>
            <p:cNvPr id="154" name="正方形/長方形 153">
              <a:extLst>
                <a:ext uri="{FF2B5EF4-FFF2-40B4-BE49-F238E27FC236}">
                  <a16:creationId xmlns:a16="http://schemas.microsoft.com/office/drawing/2014/main" id="{EB3F5193-5EAB-0A47-8918-E257C70114AD}"/>
                </a:ext>
              </a:extLst>
            </p:cNvPr>
            <p:cNvSpPr/>
            <p:nvPr/>
          </p:nvSpPr>
          <p:spPr>
            <a:xfrm>
              <a:off x="6792327" y="5673966"/>
              <a:ext cx="270437" cy="66693"/>
            </a:xfrm>
            <a:prstGeom prst="rect">
              <a:avLst/>
            </a:prstGeom>
            <a:solidFill>
              <a:srgbClr val="008000"/>
            </a:solidFill>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sp>
          <p:nvSpPr>
            <p:cNvPr id="155" name="正方形/長方形 154">
              <a:extLst>
                <a:ext uri="{FF2B5EF4-FFF2-40B4-BE49-F238E27FC236}">
                  <a16:creationId xmlns:a16="http://schemas.microsoft.com/office/drawing/2014/main" id="{391E261A-AABC-FF4D-9EAB-D4B580ED85AC}"/>
                </a:ext>
              </a:extLst>
            </p:cNvPr>
            <p:cNvSpPr/>
            <p:nvPr/>
          </p:nvSpPr>
          <p:spPr>
            <a:xfrm>
              <a:off x="7390001" y="5673805"/>
              <a:ext cx="270437" cy="66693"/>
            </a:xfrm>
            <a:prstGeom prst="rect">
              <a:avLst/>
            </a:prstGeom>
            <a:solidFill>
              <a:srgbClr val="008000"/>
            </a:solidFill>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sp>
          <p:nvSpPr>
            <p:cNvPr id="157" name="円/楕円 156">
              <a:extLst>
                <a:ext uri="{FF2B5EF4-FFF2-40B4-BE49-F238E27FC236}">
                  <a16:creationId xmlns:a16="http://schemas.microsoft.com/office/drawing/2014/main" id="{6C9412B7-970E-6344-A0FD-F98EFD27D5C9}"/>
                </a:ext>
              </a:extLst>
            </p:cNvPr>
            <p:cNvSpPr/>
            <p:nvPr/>
          </p:nvSpPr>
          <p:spPr>
            <a:xfrm>
              <a:off x="7842978" y="5135574"/>
              <a:ext cx="270437" cy="29475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4</a:t>
              </a:r>
              <a:endParaRPr kumimoji="1" lang="ja-JP" altLang="en-US">
                <a:solidFill>
                  <a:schemeClr val="tx1"/>
                </a:solidFill>
                <a:latin typeface="Arial" panose="020B0604020202020204" pitchFamily="34" charset="0"/>
                <a:cs typeface="Arial" panose="020B0604020202020204" pitchFamily="34" charset="0"/>
              </a:endParaRPr>
            </a:p>
          </p:txBody>
        </p:sp>
        <p:cxnSp>
          <p:nvCxnSpPr>
            <p:cNvPr id="160" name="直線コネクタ 159">
              <a:extLst>
                <a:ext uri="{FF2B5EF4-FFF2-40B4-BE49-F238E27FC236}">
                  <a16:creationId xmlns:a16="http://schemas.microsoft.com/office/drawing/2014/main" id="{CA35E4A3-8975-1749-B070-F9D33DA4F91C}"/>
                </a:ext>
              </a:extLst>
            </p:cNvPr>
            <p:cNvCxnSpPr>
              <a:cxnSpLocks/>
              <a:stCxn id="153" idx="2"/>
              <a:endCxn id="157" idx="0"/>
            </p:cNvCxnSpPr>
            <p:nvPr/>
          </p:nvCxnSpPr>
          <p:spPr>
            <a:xfrm>
              <a:off x="7388817" y="4893536"/>
              <a:ext cx="589380" cy="242038"/>
            </a:xfrm>
            <a:prstGeom prst="line">
              <a:avLst/>
            </a:prstGeom>
            <a:ln w="34925">
              <a:headEnd type="triangle"/>
            </a:ln>
          </p:spPr>
          <p:style>
            <a:lnRef idx="1">
              <a:schemeClr val="dk1"/>
            </a:lnRef>
            <a:fillRef idx="0">
              <a:schemeClr val="dk1"/>
            </a:fillRef>
            <a:effectRef idx="0">
              <a:schemeClr val="dk1"/>
            </a:effectRef>
            <a:fontRef idx="minor">
              <a:schemeClr val="tx1"/>
            </a:fontRef>
          </p:style>
        </p:cxnSp>
        <p:sp>
          <p:nvSpPr>
            <p:cNvPr id="167" name="円/楕円 166">
              <a:extLst>
                <a:ext uri="{FF2B5EF4-FFF2-40B4-BE49-F238E27FC236}">
                  <a16:creationId xmlns:a16="http://schemas.microsoft.com/office/drawing/2014/main" id="{7AEFB742-23F5-9B43-8F1B-D4D132340203}"/>
                </a:ext>
              </a:extLst>
            </p:cNvPr>
            <p:cNvSpPr/>
            <p:nvPr/>
          </p:nvSpPr>
          <p:spPr>
            <a:xfrm>
              <a:off x="6951342" y="6100466"/>
              <a:ext cx="270437" cy="29475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5</a:t>
              </a:r>
              <a:endParaRPr kumimoji="1" lang="ja-JP" altLang="en-US">
                <a:solidFill>
                  <a:schemeClr val="tx1"/>
                </a:solidFill>
                <a:latin typeface="Arial" panose="020B0604020202020204" pitchFamily="34" charset="0"/>
                <a:cs typeface="Arial" panose="020B0604020202020204" pitchFamily="34" charset="0"/>
              </a:endParaRPr>
            </a:p>
          </p:txBody>
        </p:sp>
        <p:cxnSp>
          <p:nvCxnSpPr>
            <p:cNvPr id="168" name="直線コネクタ 167">
              <a:extLst>
                <a:ext uri="{FF2B5EF4-FFF2-40B4-BE49-F238E27FC236}">
                  <a16:creationId xmlns:a16="http://schemas.microsoft.com/office/drawing/2014/main" id="{3D3B5BA9-4E80-044B-966F-8155D4A5733D}"/>
                </a:ext>
              </a:extLst>
            </p:cNvPr>
            <p:cNvCxnSpPr>
              <a:cxnSpLocks/>
              <a:stCxn id="154" idx="2"/>
              <a:endCxn id="167" idx="0"/>
            </p:cNvCxnSpPr>
            <p:nvPr/>
          </p:nvCxnSpPr>
          <p:spPr>
            <a:xfrm>
              <a:off x="6927546" y="5740659"/>
              <a:ext cx="159015" cy="359807"/>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178" name="直線コネクタ 177">
              <a:extLst>
                <a:ext uri="{FF2B5EF4-FFF2-40B4-BE49-F238E27FC236}">
                  <a16:creationId xmlns:a16="http://schemas.microsoft.com/office/drawing/2014/main" id="{A6DFB95F-BFB0-D241-95F6-41F709876E0D}"/>
                </a:ext>
              </a:extLst>
            </p:cNvPr>
            <p:cNvCxnSpPr>
              <a:cxnSpLocks/>
              <a:stCxn id="157" idx="4"/>
              <a:endCxn id="183" idx="0"/>
            </p:cNvCxnSpPr>
            <p:nvPr/>
          </p:nvCxnSpPr>
          <p:spPr>
            <a:xfrm>
              <a:off x="7978197" y="5430329"/>
              <a:ext cx="211861" cy="242757"/>
            </a:xfrm>
            <a:prstGeom prst="line">
              <a:avLst/>
            </a:prstGeom>
            <a:ln w="34925">
              <a:headEnd type="triangle"/>
            </a:ln>
          </p:spPr>
          <p:style>
            <a:lnRef idx="1">
              <a:schemeClr val="dk1"/>
            </a:lnRef>
            <a:fillRef idx="0">
              <a:schemeClr val="dk1"/>
            </a:fillRef>
            <a:effectRef idx="0">
              <a:schemeClr val="dk1"/>
            </a:effectRef>
            <a:fontRef idx="minor">
              <a:schemeClr val="tx1"/>
            </a:fontRef>
          </p:style>
        </p:cxnSp>
        <p:sp>
          <p:nvSpPr>
            <p:cNvPr id="179" name="円/楕円 178">
              <a:extLst>
                <a:ext uri="{FF2B5EF4-FFF2-40B4-BE49-F238E27FC236}">
                  <a16:creationId xmlns:a16="http://schemas.microsoft.com/office/drawing/2014/main" id="{C57AD367-4EFA-8E48-8742-753D0CC83500}"/>
                </a:ext>
              </a:extLst>
            </p:cNvPr>
            <p:cNvSpPr/>
            <p:nvPr/>
          </p:nvSpPr>
          <p:spPr>
            <a:xfrm>
              <a:off x="7998999" y="6092675"/>
              <a:ext cx="270437" cy="29475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3</a:t>
              </a:r>
              <a:endParaRPr kumimoji="1" lang="ja-JP" altLang="en-US">
                <a:solidFill>
                  <a:schemeClr val="tx1"/>
                </a:solidFill>
                <a:latin typeface="Arial" panose="020B0604020202020204" pitchFamily="34" charset="0"/>
                <a:cs typeface="Arial" panose="020B0604020202020204" pitchFamily="34" charset="0"/>
              </a:endParaRPr>
            </a:p>
          </p:txBody>
        </p:sp>
        <p:sp>
          <p:nvSpPr>
            <p:cNvPr id="180" name="円/楕円 179">
              <a:extLst>
                <a:ext uri="{FF2B5EF4-FFF2-40B4-BE49-F238E27FC236}">
                  <a16:creationId xmlns:a16="http://schemas.microsoft.com/office/drawing/2014/main" id="{E4011505-BCE2-3344-B11E-060A194006D8}"/>
                </a:ext>
              </a:extLst>
            </p:cNvPr>
            <p:cNvSpPr/>
            <p:nvPr/>
          </p:nvSpPr>
          <p:spPr>
            <a:xfrm>
              <a:off x="8342648" y="6092674"/>
              <a:ext cx="270437" cy="29475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5</a:t>
              </a:r>
              <a:endParaRPr kumimoji="1" lang="ja-JP" altLang="en-US">
                <a:solidFill>
                  <a:schemeClr val="tx1"/>
                </a:solidFill>
                <a:latin typeface="Arial" panose="020B0604020202020204" pitchFamily="34" charset="0"/>
                <a:cs typeface="Arial" panose="020B0604020202020204" pitchFamily="34" charset="0"/>
              </a:endParaRPr>
            </a:p>
          </p:txBody>
        </p:sp>
        <p:cxnSp>
          <p:nvCxnSpPr>
            <p:cNvPr id="181" name="直線コネクタ 180">
              <a:extLst>
                <a:ext uri="{FF2B5EF4-FFF2-40B4-BE49-F238E27FC236}">
                  <a16:creationId xmlns:a16="http://schemas.microsoft.com/office/drawing/2014/main" id="{631B9046-748C-274D-A76C-45CF7D42A109}"/>
                </a:ext>
              </a:extLst>
            </p:cNvPr>
            <p:cNvCxnSpPr>
              <a:cxnSpLocks/>
              <a:stCxn id="183" idx="2"/>
              <a:endCxn id="179" idx="0"/>
            </p:cNvCxnSpPr>
            <p:nvPr/>
          </p:nvCxnSpPr>
          <p:spPr>
            <a:xfrm flipH="1">
              <a:off x="8134218" y="5739779"/>
              <a:ext cx="55840" cy="352896"/>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182" name="直線コネクタ 181">
              <a:extLst>
                <a:ext uri="{FF2B5EF4-FFF2-40B4-BE49-F238E27FC236}">
                  <a16:creationId xmlns:a16="http://schemas.microsoft.com/office/drawing/2014/main" id="{4F4861D2-8A7C-4649-BC3A-7F5118E8E585}"/>
                </a:ext>
              </a:extLst>
            </p:cNvPr>
            <p:cNvCxnSpPr>
              <a:cxnSpLocks/>
              <a:stCxn id="183" idx="2"/>
              <a:endCxn id="180" idx="0"/>
            </p:cNvCxnSpPr>
            <p:nvPr/>
          </p:nvCxnSpPr>
          <p:spPr>
            <a:xfrm>
              <a:off x="8190058" y="5739779"/>
              <a:ext cx="287809" cy="352895"/>
            </a:xfrm>
            <a:prstGeom prst="line">
              <a:avLst/>
            </a:prstGeom>
            <a:ln w="34925">
              <a:headEnd type="triangle"/>
            </a:ln>
          </p:spPr>
          <p:style>
            <a:lnRef idx="1">
              <a:schemeClr val="dk1"/>
            </a:lnRef>
            <a:fillRef idx="0">
              <a:schemeClr val="dk1"/>
            </a:fillRef>
            <a:effectRef idx="0">
              <a:schemeClr val="dk1"/>
            </a:effectRef>
            <a:fontRef idx="minor">
              <a:schemeClr val="tx1"/>
            </a:fontRef>
          </p:style>
        </p:cxnSp>
        <p:sp>
          <p:nvSpPr>
            <p:cNvPr id="183" name="正方形/長方形 182">
              <a:extLst>
                <a:ext uri="{FF2B5EF4-FFF2-40B4-BE49-F238E27FC236}">
                  <a16:creationId xmlns:a16="http://schemas.microsoft.com/office/drawing/2014/main" id="{9588BADA-4871-8A47-8E77-F75262F8D618}"/>
                </a:ext>
              </a:extLst>
            </p:cNvPr>
            <p:cNvSpPr/>
            <p:nvPr/>
          </p:nvSpPr>
          <p:spPr>
            <a:xfrm>
              <a:off x="8054839" y="5673086"/>
              <a:ext cx="270437" cy="66693"/>
            </a:xfrm>
            <a:prstGeom prst="rect">
              <a:avLst/>
            </a:prstGeom>
            <a:solidFill>
              <a:srgbClr val="008000"/>
            </a:solidFill>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grpSp>
      <p:sp>
        <p:nvSpPr>
          <p:cNvPr id="123" name="TextBox 15">
            <a:extLst>
              <a:ext uri="{FF2B5EF4-FFF2-40B4-BE49-F238E27FC236}">
                <a16:creationId xmlns:a16="http://schemas.microsoft.com/office/drawing/2014/main" id="{A55DE964-F6AC-1046-9E33-4CD02CFD2694}"/>
              </a:ext>
            </a:extLst>
          </p:cNvPr>
          <p:cNvSpPr txBox="1"/>
          <p:nvPr/>
        </p:nvSpPr>
        <p:spPr>
          <a:xfrm>
            <a:off x="3298574" y="2443796"/>
            <a:ext cx="5060436" cy="1372870"/>
          </a:xfrm>
          <a:prstGeom prst="rect">
            <a:avLst/>
          </a:prstGeom>
          <a:noFill/>
          <a:ln>
            <a:noFill/>
          </a:ln>
        </p:spPr>
        <p:txBody>
          <a:bodyPr wrap="square" lIns="91425" tIns="91425" rIns="91425" bIns="91425" rtlCol="0" anchor="t" anchorCtr="0">
            <a:noAutofit/>
          </a:bodyPr>
          <a:lstStyle/>
          <a:p>
            <a:pPr algn="ctr"/>
            <a:r>
              <a:rPr lang="en-US" sz="2000" b="1">
                <a:solidFill>
                  <a:srgbClr val="0000FF"/>
                </a:solidFill>
                <a:latin typeface="Arial" panose="020B0604020202020204" pitchFamily="34" charset="0"/>
                <a:ea typeface="Calibri" charset="0"/>
                <a:cs typeface="Arial" panose="020B0604020202020204" pitchFamily="34" charset="0"/>
                <a:sym typeface="Open Sans"/>
              </a:rPr>
              <a:t>Rooted subtree structures </a:t>
            </a:r>
          </a:p>
          <a:p>
            <a:pPr algn="ctr"/>
            <a:r>
              <a:rPr lang="en-US" sz="2000">
                <a:solidFill>
                  <a:srgbClr val="0000FF"/>
                </a:solidFill>
                <a:latin typeface="Arial" panose="020B0604020202020204" pitchFamily="34" charset="0"/>
                <a:ea typeface="Calibri" charset="0"/>
                <a:cs typeface="Arial" panose="020B0604020202020204" pitchFamily="34" charset="0"/>
                <a:sym typeface="Open Sans"/>
              </a:rPr>
              <a:t>(defined by recursively unfolding neighboring nodes from the root nodes)</a:t>
            </a:r>
          </a:p>
        </p:txBody>
      </p:sp>
      <p:cxnSp>
        <p:nvCxnSpPr>
          <p:cNvPr id="128" name="Straight Arrow Connector 14">
            <a:extLst>
              <a:ext uri="{FF2B5EF4-FFF2-40B4-BE49-F238E27FC236}">
                <a16:creationId xmlns:a16="http://schemas.microsoft.com/office/drawing/2014/main" id="{3E954D26-8C63-D64A-9047-0D67266DBE6A}"/>
              </a:ext>
            </a:extLst>
          </p:cNvPr>
          <p:cNvCxnSpPr>
            <a:cxnSpLocks/>
          </p:cNvCxnSpPr>
          <p:nvPr/>
        </p:nvCxnSpPr>
        <p:spPr>
          <a:xfrm flipH="1">
            <a:off x="1175762" y="3488659"/>
            <a:ext cx="3838208" cy="857508"/>
          </a:xfrm>
          <a:prstGeom prst="straightConnector1">
            <a:avLst/>
          </a:prstGeom>
          <a:ln w="28575">
            <a:solidFill>
              <a:srgbClr val="D60093"/>
            </a:solidFill>
            <a:tailEnd type="triangle"/>
          </a:ln>
        </p:spPr>
        <p:style>
          <a:lnRef idx="1">
            <a:schemeClr val="accent1"/>
          </a:lnRef>
          <a:fillRef idx="0">
            <a:schemeClr val="accent1"/>
          </a:fillRef>
          <a:effectRef idx="0">
            <a:schemeClr val="accent1"/>
          </a:effectRef>
          <a:fontRef idx="minor">
            <a:schemeClr val="tx1"/>
          </a:fontRef>
        </p:style>
      </p:cxnSp>
      <p:cxnSp>
        <p:nvCxnSpPr>
          <p:cNvPr id="136" name="Straight Arrow Connector 14">
            <a:extLst>
              <a:ext uri="{FF2B5EF4-FFF2-40B4-BE49-F238E27FC236}">
                <a16:creationId xmlns:a16="http://schemas.microsoft.com/office/drawing/2014/main" id="{B62D98D2-3245-9748-9C61-7B2B8CB3B950}"/>
              </a:ext>
            </a:extLst>
          </p:cNvPr>
          <p:cNvCxnSpPr>
            <a:cxnSpLocks/>
          </p:cNvCxnSpPr>
          <p:nvPr/>
        </p:nvCxnSpPr>
        <p:spPr>
          <a:xfrm flipH="1">
            <a:off x="3154096" y="3478944"/>
            <a:ext cx="1878875" cy="830888"/>
          </a:xfrm>
          <a:prstGeom prst="straightConnector1">
            <a:avLst/>
          </a:prstGeom>
          <a:ln w="28575">
            <a:solidFill>
              <a:srgbClr val="D60093"/>
            </a:solidFill>
            <a:tailEnd type="triangle"/>
          </a:ln>
        </p:spPr>
        <p:style>
          <a:lnRef idx="1">
            <a:schemeClr val="accent1"/>
          </a:lnRef>
          <a:fillRef idx="0">
            <a:schemeClr val="accent1"/>
          </a:fillRef>
          <a:effectRef idx="0">
            <a:schemeClr val="accent1"/>
          </a:effectRef>
          <a:fontRef idx="minor">
            <a:schemeClr val="tx1"/>
          </a:fontRef>
        </p:style>
      </p:cxnSp>
      <p:cxnSp>
        <p:nvCxnSpPr>
          <p:cNvPr id="147" name="Straight Arrow Connector 14">
            <a:extLst>
              <a:ext uri="{FF2B5EF4-FFF2-40B4-BE49-F238E27FC236}">
                <a16:creationId xmlns:a16="http://schemas.microsoft.com/office/drawing/2014/main" id="{E91AAA8F-1A45-BB47-8F55-0305CC8A7275}"/>
              </a:ext>
            </a:extLst>
          </p:cNvPr>
          <p:cNvCxnSpPr>
            <a:cxnSpLocks/>
          </p:cNvCxnSpPr>
          <p:nvPr/>
        </p:nvCxnSpPr>
        <p:spPr>
          <a:xfrm>
            <a:off x="5037339" y="3487789"/>
            <a:ext cx="521918" cy="724454"/>
          </a:xfrm>
          <a:prstGeom prst="straightConnector1">
            <a:avLst/>
          </a:prstGeom>
          <a:ln w="28575">
            <a:solidFill>
              <a:srgbClr val="D60093"/>
            </a:solidFill>
            <a:tailEnd type="triangle"/>
          </a:ln>
        </p:spPr>
        <p:style>
          <a:lnRef idx="1">
            <a:schemeClr val="accent1"/>
          </a:lnRef>
          <a:fillRef idx="0">
            <a:schemeClr val="accent1"/>
          </a:fillRef>
          <a:effectRef idx="0">
            <a:schemeClr val="accent1"/>
          </a:effectRef>
          <a:fontRef idx="minor">
            <a:schemeClr val="tx1"/>
          </a:fontRef>
        </p:style>
      </p:cxnSp>
      <p:cxnSp>
        <p:nvCxnSpPr>
          <p:cNvPr id="151" name="Straight Arrow Connector 14">
            <a:extLst>
              <a:ext uri="{FF2B5EF4-FFF2-40B4-BE49-F238E27FC236}">
                <a16:creationId xmlns:a16="http://schemas.microsoft.com/office/drawing/2014/main" id="{907D44FD-9753-CA4F-A62D-9FA960809528}"/>
              </a:ext>
            </a:extLst>
          </p:cNvPr>
          <p:cNvCxnSpPr>
            <a:cxnSpLocks/>
          </p:cNvCxnSpPr>
          <p:nvPr/>
        </p:nvCxnSpPr>
        <p:spPr>
          <a:xfrm>
            <a:off x="5041472" y="3486865"/>
            <a:ext cx="2668842" cy="739275"/>
          </a:xfrm>
          <a:prstGeom prst="straightConnector1">
            <a:avLst/>
          </a:prstGeom>
          <a:ln w="28575">
            <a:solidFill>
              <a:srgbClr val="D60093"/>
            </a:solidFill>
            <a:tailEnd type="triangle"/>
          </a:ln>
        </p:spPr>
        <p:style>
          <a:lnRef idx="1">
            <a:schemeClr val="accent1"/>
          </a:lnRef>
          <a:fillRef idx="0">
            <a:schemeClr val="accent1"/>
          </a:fillRef>
          <a:effectRef idx="0">
            <a:schemeClr val="accent1"/>
          </a:effectRef>
          <a:fontRef idx="minor">
            <a:schemeClr val="tx1"/>
          </a:fontRef>
        </p:style>
      </p:cxnSp>
      <p:grpSp>
        <p:nvGrpSpPr>
          <p:cNvPr id="161" name="グループ化 160">
            <a:extLst>
              <a:ext uri="{FF2B5EF4-FFF2-40B4-BE49-F238E27FC236}">
                <a16:creationId xmlns:a16="http://schemas.microsoft.com/office/drawing/2014/main" id="{136E443E-381C-8E42-AD30-D4C4C54C3E88}"/>
              </a:ext>
            </a:extLst>
          </p:cNvPr>
          <p:cNvGrpSpPr/>
          <p:nvPr/>
        </p:nvGrpSpPr>
        <p:grpSpPr>
          <a:xfrm>
            <a:off x="4216424" y="4298821"/>
            <a:ext cx="660704" cy="2142618"/>
            <a:chOff x="4161994" y="4298821"/>
            <a:chExt cx="660704" cy="2142618"/>
          </a:xfrm>
        </p:grpSpPr>
        <p:grpSp>
          <p:nvGrpSpPr>
            <p:cNvPr id="162" name="グループ化 161">
              <a:extLst>
                <a:ext uri="{FF2B5EF4-FFF2-40B4-BE49-F238E27FC236}">
                  <a16:creationId xmlns:a16="http://schemas.microsoft.com/office/drawing/2014/main" id="{A5681EA7-715A-FA4E-9BA8-0218848A9DF9}"/>
                </a:ext>
              </a:extLst>
            </p:cNvPr>
            <p:cNvGrpSpPr/>
            <p:nvPr/>
          </p:nvGrpSpPr>
          <p:grpSpPr>
            <a:xfrm>
              <a:off x="4161994" y="4298821"/>
              <a:ext cx="474786" cy="2135086"/>
              <a:chOff x="4415164" y="4298100"/>
              <a:chExt cx="474786" cy="2135086"/>
            </a:xfrm>
          </p:grpSpPr>
          <p:sp>
            <p:nvSpPr>
              <p:cNvPr id="165" name="円/楕円 164">
                <a:extLst>
                  <a:ext uri="{FF2B5EF4-FFF2-40B4-BE49-F238E27FC236}">
                    <a16:creationId xmlns:a16="http://schemas.microsoft.com/office/drawing/2014/main" id="{DE4A2DFB-1ACF-BB4F-A26D-6498029E2A3B}"/>
                  </a:ext>
                </a:extLst>
              </p:cNvPr>
              <p:cNvSpPr/>
              <p:nvPr/>
            </p:nvSpPr>
            <p:spPr>
              <a:xfrm>
                <a:off x="4618146" y="4298100"/>
                <a:ext cx="270437" cy="29475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3</a:t>
                </a:r>
                <a:endParaRPr kumimoji="1" lang="ja-JP" altLang="en-US">
                  <a:solidFill>
                    <a:schemeClr val="tx1"/>
                  </a:solidFill>
                  <a:latin typeface="Arial" panose="020B0604020202020204" pitchFamily="34" charset="0"/>
                  <a:cs typeface="Arial" panose="020B0604020202020204" pitchFamily="34" charset="0"/>
                </a:endParaRPr>
              </a:p>
            </p:txBody>
          </p:sp>
          <p:cxnSp>
            <p:nvCxnSpPr>
              <p:cNvPr id="166" name="直線コネクタ 165">
                <a:extLst>
                  <a:ext uri="{FF2B5EF4-FFF2-40B4-BE49-F238E27FC236}">
                    <a16:creationId xmlns:a16="http://schemas.microsoft.com/office/drawing/2014/main" id="{4D0A8EF9-9233-144E-988D-B0E159C694AA}"/>
                  </a:ext>
                </a:extLst>
              </p:cNvPr>
              <p:cNvCxnSpPr>
                <a:cxnSpLocks/>
                <a:stCxn id="165" idx="4"/>
                <a:endCxn id="174" idx="0"/>
              </p:cNvCxnSpPr>
              <p:nvPr/>
            </p:nvCxnSpPr>
            <p:spPr>
              <a:xfrm>
                <a:off x="4753364" y="4592855"/>
                <a:ext cx="0" cy="233268"/>
              </a:xfrm>
              <a:prstGeom prst="line">
                <a:avLst/>
              </a:prstGeom>
              <a:ln w="34925">
                <a:headEnd type="triangle"/>
              </a:ln>
            </p:spPr>
            <p:style>
              <a:lnRef idx="1">
                <a:schemeClr val="dk1"/>
              </a:lnRef>
              <a:fillRef idx="0">
                <a:schemeClr val="dk1"/>
              </a:fillRef>
              <a:effectRef idx="0">
                <a:schemeClr val="dk1"/>
              </a:effectRef>
              <a:fontRef idx="minor">
                <a:schemeClr val="tx1"/>
              </a:fontRef>
            </p:style>
          </p:cxnSp>
          <p:sp>
            <p:nvSpPr>
              <p:cNvPr id="169" name="円/楕円 168">
                <a:extLst>
                  <a:ext uri="{FF2B5EF4-FFF2-40B4-BE49-F238E27FC236}">
                    <a16:creationId xmlns:a16="http://schemas.microsoft.com/office/drawing/2014/main" id="{FD188C8D-CA45-054F-B3E6-A90B5A397A7F}"/>
                  </a:ext>
                </a:extLst>
              </p:cNvPr>
              <p:cNvSpPr/>
              <p:nvPr/>
            </p:nvSpPr>
            <p:spPr>
              <a:xfrm>
                <a:off x="4619513" y="5135573"/>
                <a:ext cx="270437" cy="29475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4</a:t>
                </a:r>
                <a:endParaRPr kumimoji="1" lang="ja-JP" altLang="en-US">
                  <a:solidFill>
                    <a:schemeClr val="tx1"/>
                  </a:solidFill>
                  <a:latin typeface="Arial" panose="020B0604020202020204" pitchFamily="34" charset="0"/>
                  <a:cs typeface="Arial" panose="020B0604020202020204" pitchFamily="34" charset="0"/>
                </a:endParaRPr>
              </a:p>
            </p:txBody>
          </p:sp>
          <p:cxnSp>
            <p:nvCxnSpPr>
              <p:cNvPr id="170" name="直線コネクタ 169">
                <a:extLst>
                  <a:ext uri="{FF2B5EF4-FFF2-40B4-BE49-F238E27FC236}">
                    <a16:creationId xmlns:a16="http://schemas.microsoft.com/office/drawing/2014/main" id="{D4BB54C3-6364-A24E-9844-5B1D08339E22}"/>
                  </a:ext>
                </a:extLst>
              </p:cNvPr>
              <p:cNvCxnSpPr>
                <a:cxnSpLocks/>
                <a:stCxn id="174" idx="2"/>
                <a:endCxn id="169" idx="0"/>
              </p:cNvCxnSpPr>
              <p:nvPr/>
            </p:nvCxnSpPr>
            <p:spPr>
              <a:xfrm>
                <a:off x="4753364" y="4892816"/>
                <a:ext cx="1368" cy="242757"/>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171" name="直線コネクタ 170">
                <a:extLst>
                  <a:ext uri="{FF2B5EF4-FFF2-40B4-BE49-F238E27FC236}">
                    <a16:creationId xmlns:a16="http://schemas.microsoft.com/office/drawing/2014/main" id="{920F0E6C-0789-C04D-A91B-4684363905EE}"/>
                  </a:ext>
                </a:extLst>
              </p:cNvPr>
              <p:cNvCxnSpPr>
                <a:cxnSpLocks/>
                <a:stCxn id="169" idx="4"/>
                <a:endCxn id="175" idx="0"/>
              </p:cNvCxnSpPr>
              <p:nvPr/>
            </p:nvCxnSpPr>
            <p:spPr>
              <a:xfrm flipH="1">
                <a:off x="4746705" y="5430328"/>
                <a:ext cx="8027" cy="242757"/>
              </a:xfrm>
              <a:prstGeom prst="line">
                <a:avLst/>
              </a:prstGeom>
              <a:ln w="34925">
                <a:headEnd type="triangle"/>
              </a:ln>
            </p:spPr>
            <p:style>
              <a:lnRef idx="1">
                <a:schemeClr val="dk1"/>
              </a:lnRef>
              <a:fillRef idx="0">
                <a:schemeClr val="dk1"/>
              </a:fillRef>
              <a:effectRef idx="0">
                <a:schemeClr val="dk1"/>
              </a:effectRef>
              <a:fontRef idx="minor">
                <a:schemeClr val="tx1"/>
              </a:fontRef>
            </p:style>
          </p:cxnSp>
          <p:sp>
            <p:nvSpPr>
              <p:cNvPr id="172" name="円/楕円 171">
                <a:extLst>
                  <a:ext uri="{FF2B5EF4-FFF2-40B4-BE49-F238E27FC236}">
                    <a16:creationId xmlns:a16="http://schemas.microsoft.com/office/drawing/2014/main" id="{BFCD5C37-3965-5149-AE5D-3C2487ADA4AD}"/>
                  </a:ext>
                </a:extLst>
              </p:cNvPr>
              <p:cNvSpPr/>
              <p:nvPr/>
            </p:nvSpPr>
            <p:spPr>
              <a:xfrm>
                <a:off x="4415164" y="6138431"/>
                <a:ext cx="270437" cy="29475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3</a:t>
                </a:r>
                <a:endParaRPr kumimoji="1" lang="ja-JP" altLang="en-US">
                  <a:solidFill>
                    <a:schemeClr val="tx1"/>
                  </a:solidFill>
                  <a:latin typeface="Arial" panose="020B0604020202020204" pitchFamily="34" charset="0"/>
                  <a:cs typeface="Arial" panose="020B0604020202020204" pitchFamily="34" charset="0"/>
                </a:endParaRPr>
              </a:p>
            </p:txBody>
          </p:sp>
          <p:cxnSp>
            <p:nvCxnSpPr>
              <p:cNvPr id="173" name="直線コネクタ 172">
                <a:extLst>
                  <a:ext uri="{FF2B5EF4-FFF2-40B4-BE49-F238E27FC236}">
                    <a16:creationId xmlns:a16="http://schemas.microsoft.com/office/drawing/2014/main" id="{5D67EDE1-8501-694E-8E02-A6A2F1EEB1F6}"/>
                  </a:ext>
                </a:extLst>
              </p:cNvPr>
              <p:cNvCxnSpPr>
                <a:cxnSpLocks/>
                <a:stCxn id="175" idx="2"/>
                <a:endCxn id="172" idx="0"/>
              </p:cNvCxnSpPr>
              <p:nvPr/>
            </p:nvCxnSpPr>
            <p:spPr>
              <a:xfrm flipH="1">
                <a:off x="4550383" y="5739778"/>
                <a:ext cx="196322" cy="398653"/>
              </a:xfrm>
              <a:prstGeom prst="line">
                <a:avLst/>
              </a:prstGeom>
              <a:ln w="34925">
                <a:headEnd type="triangle"/>
              </a:ln>
            </p:spPr>
            <p:style>
              <a:lnRef idx="1">
                <a:schemeClr val="dk1"/>
              </a:lnRef>
              <a:fillRef idx="0">
                <a:schemeClr val="dk1"/>
              </a:fillRef>
              <a:effectRef idx="0">
                <a:schemeClr val="dk1"/>
              </a:effectRef>
              <a:fontRef idx="minor">
                <a:schemeClr val="tx1"/>
              </a:fontRef>
            </p:style>
          </p:cxnSp>
          <p:sp>
            <p:nvSpPr>
              <p:cNvPr id="174" name="正方形/長方形 173">
                <a:extLst>
                  <a:ext uri="{FF2B5EF4-FFF2-40B4-BE49-F238E27FC236}">
                    <a16:creationId xmlns:a16="http://schemas.microsoft.com/office/drawing/2014/main" id="{A16038C9-D3F4-694B-AA09-0FBF2A677736}"/>
                  </a:ext>
                </a:extLst>
              </p:cNvPr>
              <p:cNvSpPr/>
              <p:nvPr/>
            </p:nvSpPr>
            <p:spPr>
              <a:xfrm>
                <a:off x="4618145" y="4826123"/>
                <a:ext cx="270438" cy="66693"/>
              </a:xfrm>
              <a:prstGeom prst="rect">
                <a:avLst/>
              </a:prstGeom>
              <a:solidFill>
                <a:srgbClr val="008000"/>
              </a:solidFill>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sp>
            <p:nvSpPr>
              <p:cNvPr id="175" name="正方形/長方形 174">
                <a:extLst>
                  <a:ext uri="{FF2B5EF4-FFF2-40B4-BE49-F238E27FC236}">
                    <a16:creationId xmlns:a16="http://schemas.microsoft.com/office/drawing/2014/main" id="{68BACCD5-616C-1140-AF32-73658E0BB652}"/>
                  </a:ext>
                </a:extLst>
              </p:cNvPr>
              <p:cNvSpPr/>
              <p:nvPr/>
            </p:nvSpPr>
            <p:spPr>
              <a:xfrm>
                <a:off x="4611486" y="5673085"/>
                <a:ext cx="270438" cy="66693"/>
              </a:xfrm>
              <a:prstGeom prst="rect">
                <a:avLst/>
              </a:prstGeom>
              <a:solidFill>
                <a:srgbClr val="008000"/>
              </a:solidFill>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grpSp>
        <p:sp>
          <p:nvSpPr>
            <p:cNvPr id="163" name="円/楕円 162">
              <a:extLst>
                <a:ext uri="{FF2B5EF4-FFF2-40B4-BE49-F238E27FC236}">
                  <a16:creationId xmlns:a16="http://schemas.microsoft.com/office/drawing/2014/main" id="{B9A7C364-F8D0-8847-9742-06BAA97CA95C}"/>
                </a:ext>
              </a:extLst>
            </p:cNvPr>
            <p:cNvSpPr/>
            <p:nvPr/>
          </p:nvSpPr>
          <p:spPr>
            <a:xfrm>
              <a:off x="4552261" y="6146684"/>
              <a:ext cx="270437" cy="29475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5</a:t>
              </a:r>
              <a:endParaRPr kumimoji="1" lang="ja-JP" altLang="en-US">
                <a:solidFill>
                  <a:schemeClr val="tx1"/>
                </a:solidFill>
                <a:latin typeface="Arial" panose="020B0604020202020204" pitchFamily="34" charset="0"/>
                <a:cs typeface="Arial" panose="020B0604020202020204" pitchFamily="34" charset="0"/>
              </a:endParaRPr>
            </a:p>
          </p:txBody>
        </p:sp>
        <p:cxnSp>
          <p:nvCxnSpPr>
            <p:cNvPr id="164" name="直線コネクタ 163">
              <a:extLst>
                <a:ext uri="{FF2B5EF4-FFF2-40B4-BE49-F238E27FC236}">
                  <a16:creationId xmlns:a16="http://schemas.microsoft.com/office/drawing/2014/main" id="{A2F654F0-BEBE-B849-8FBC-B33C4D9546D1}"/>
                </a:ext>
              </a:extLst>
            </p:cNvPr>
            <p:cNvCxnSpPr>
              <a:cxnSpLocks/>
              <a:stCxn id="175" idx="2"/>
              <a:endCxn id="163" idx="0"/>
            </p:cNvCxnSpPr>
            <p:nvPr/>
          </p:nvCxnSpPr>
          <p:spPr>
            <a:xfrm>
              <a:off x="4493535" y="5740499"/>
              <a:ext cx="193945" cy="406185"/>
            </a:xfrm>
            <a:prstGeom prst="line">
              <a:avLst/>
            </a:prstGeom>
            <a:ln w="34925">
              <a:headEnd type="triangle"/>
            </a:ln>
          </p:spPr>
          <p:style>
            <a:lnRef idx="1">
              <a:schemeClr val="dk1"/>
            </a:lnRef>
            <a:fillRef idx="0">
              <a:schemeClr val="dk1"/>
            </a:fillRef>
            <a:effectRef idx="0">
              <a:schemeClr val="dk1"/>
            </a:effectRef>
            <a:fontRef idx="minor">
              <a:schemeClr val="tx1"/>
            </a:fontRef>
          </p:style>
        </p:cxnSp>
      </p:grpSp>
    </p:spTree>
    <p:extLst>
      <p:ext uri="{BB962C8B-B14F-4D97-AF65-F5344CB8AC3E}">
        <p14:creationId xmlns:p14="http://schemas.microsoft.com/office/powerpoint/2010/main" val="7061565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61C541A-67DA-DA4B-9468-0E7261816A08}"/>
              </a:ext>
            </a:extLst>
          </p:cNvPr>
          <p:cNvSpPr>
            <a:spLocks noGrp="1"/>
          </p:cNvSpPr>
          <p:nvPr>
            <p:ph type="title"/>
          </p:nvPr>
        </p:nvSpPr>
        <p:spPr/>
        <p:txBody>
          <a:bodyPr/>
          <a:lstStyle/>
          <a:p>
            <a:r>
              <a:rPr kumimoji="1" lang="en-US" altLang="ja-JP"/>
              <a:t>Computational Graph</a:t>
            </a:r>
            <a:endParaRPr kumimoji="1" lang="ja-JP" altLang="en-US"/>
          </a:p>
        </p:txBody>
      </p:sp>
      <p:sp>
        <p:nvSpPr>
          <p:cNvPr id="3" name="コンテンツ プレースホルダー 2">
            <a:extLst>
              <a:ext uri="{FF2B5EF4-FFF2-40B4-BE49-F238E27FC236}">
                <a16:creationId xmlns:a16="http://schemas.microsoft.com/office/drawing/2014/main" id="{73FEE50E-9B0D-8D4B-9107-60B402DB7F6D}"/>
              </a:ext>
            </a:extLst>
          </p:cNvPr>
          <p:cNvSpPr>
            <a:spLocks noGrp="1"/>
          </p:cNvSpPr>
          <p:nvPr>
            <p:ph idx="1"/>
          </p:nvPr>
        </p:nvSpPr>
        <p:spPr/>
        <p:txBody>
          <a:bodyPr/>
          <a:lstStyle/>
          <a:p>
            <a:r>
              <a:rPr kumimoji="1" lang="en-US" altLang="ja-JP"/>
              <a:t>GNN‘s node embeddings capture </a:t>
            </a:r>
            <a:r>
              <a:rPr kumimoji="1" lang="en-US" altLang="ja-JP">
                <a:solidFill>
                  <a:srgbClr val="FF0066"/>
                </a:solidFill>
              </a:rPr>
              <a:t>rooted subtree structures</a:t>
            </a:r>
            <a:r>
              <a:rPr kumimoji="1" lang="en-US" altLang="ja-JP"/>
              <a:t>.</a:t>
            </a:r>
          </a:p>
          <a:p>
            <a:r>
              <a:rPr kumimoji="1" lang="en-US" altLang="ja-JP"/>
              <a:t>Most expressive GNN maps different </a:t>
            </a:r>
            <a:r>
              <a:rPr kumimoji="1" lang="en-US" altLang="ja-JP">
                <a:solidFill>
                  <a:srgbClr val="FF0066"/>
                </a:solidFill>
              </a:rPr>
              <a:t>rooted subtrees</a:t>
            </a:r>
            <a:r>
              <a:rPr kumimoji="1" lang="en-US" altLang="ja-JP"/>
              <a:t> into different node embeddings (represented by different colors).</a:t>
            </a:r>
            <a:endParaRPr kumimoji="1" lang="ja-JP" altLang="en-US"/>
          </a:p>
        </p:txBody>
      </p:sp>
      <p:sp>
        <p:nvSpPr>
          <p:cNvPr id="4" name="日付プレースホルダー 3">
            <a:extLst>
              <a:ext uri="{FF2B5EF4-FFF2-40B4-BE49-F238E27FC236}">
                <a16:creationId xmlns:a16="http://schemas.microsoft.com/office/drawing/2014/main" id="{071EACF3-000F-8B4A-9886-745A81A4EF5D}"/>
              </a:ext>
            </a:extLst>
          </p:cNvPr>
          <p:cNvSpPr>
            <a:spLocks noGrp="1"/>
          </p:cNvSpPr>
          <p:nvPr>
            <p:ph type="dt" sz="half" idx="10"/>
          </p:nvPr>
        </p:nvSpPr>
        <p:spPr/>
        <p:txBody>
          <a:bodyPr/>
          <a:lstStyle/>
          <a:p>
            <a:fld id="{8668109C-DBB1-0C40-BB7C-3AE0A686B461}" type="datetime1">
              <a:rPr lang="en-US" smtClean="0"/>
              <a:t>10/10/2024</a:t>
            </a:fld>
            <a:endParaRPr lang="en-US"/>
          </a:p>
        </p:txBody>
      </p:sp>
      <p:sp>
        <p:nvSpPr>
          <p:cNvPr id="5" name="フッター プレースホルダー 4">
            <a:extLst>
              <a:ext uri="{FF2B5EF4-FFF2-40B4-BE49-F238E27FC236}">
                <a16:creationId xmlns:a16="http://schemas.microsoft.com/office/drawing/2014/main" id="{71AFDAE2-C0C1-BC44-AD4C-B5E8E692420D}"/>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スライド番号プレースホルダー 5">
            <a:extLst>
              <a:ext uri="{FF2B5EF4-FFF2-40B4-BE49-F238E27FC236}">
                <a16:creationId xmlns:a16="http://schemas.microsoft.com/office/drawing/2014/main" id="{5E3E0AA2-7080-5243-973D-E9574D22A947}"/>
              </a:ext>
            </a:extLst>
          </p:cNvPr>
          <p:cNvSpPr>
            <a:spLocks noGrp="1"/>
          </p:cNvSpPr>
          <p:nvPr>
            <p:ph type="sldNum" sz="quarter" idx="12"/>
          </p:nvPr>
        </p:nvSpPr>
        <p:spPr/>
        <p:txBody>
          <a:bodyPr/>
          <a:lstStyle/>
          <a:p>
            <a:fld id="{19B12225-5612-419B-A8D5-4B8EEE4C217E}" type="slidenum">
              <a:rPr lang="en-US" smtClean="0"/>
              <a:pPr/>
              <a:t>25</a:t>
            </a:fld>
            <a:endParaRPr lang="en-US"/>
          </a:p>
        </p:txBody>
      </p:sp>
      <p:grpSp>
        <p:nvGrpSpPr>
          <p:cNvPr id="18" name="グループ化 17">
            <a:extLst>
              <a:ext uri="{FF2B5EF4-FFF2-40B4-BE49-F238E27FC236}">
                <a16:creationId xmlns:a16="http://schemas.microsoft.com/office/drawing/2014/main" id="{C82D7E05-1287-9943-BC2F-0732830AC810}"/>
              </a:ext>
            </a:extLst>
          </p:cNvPr>
          <p:cNvGrpSpPr/>
          <p:nvPr/>
        </p:nvGrpSpPr>
        <p:grpSpPr>
          <a:xfrm>
            <a:off x="312188" y="4431250"/>
            <a:ext cx="1670273" cy="2101904"/>
            <a:chOff x="5432198" y="3406544"/>
            <a:chExt cx="2491747" cy="2934768"/>
          </a:xfrm>
        </p:grpSpPr>
        <p:sp>
          <p:nvSpPr>
            <p:cNvPr id="19" name="円/楕円 18">
              <a:extLst>
                <a:ext uri="{FF2B5EF4-FFF2-40B4-BE49-F238E27FC236}">
                  <a16:creationId xmlns:a16="http://schemas.microsoft.com/office/drawing/2014/main" id="{BA3925A5-5518-0343-8ABA-A46E24E94FD8}"/>
                </a:ext>
              </a:extLst>
            </p:cNvPr>
            <p:cNvSpPr/>
            <p:nvPr/>
          </p:nvSpPr>
          <p:spPr>
            <a:xfrm>
              <a:off x="6272619" y="3406544"/>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1</a:t>
              </a:r>
              <a:endParaRPr kumimoji="1" lang="ja-JP" altLang="en-US">
                <a:solidFill>
                  <a:schemeClr val="tx1"/>
                </a:solidFill>
                <a:latin typeface="Arial" panose="020B0604020202020204" pitchFamily="34" charset="0"/>
                <a:cs typeface="Arial" panose="020B0604020202020204" pitchFamily="34" charset="0"/>
              </a:endParaRPr>
            </a:p>
          </p:txBody>
        </p:sp>
        <p:cxnSp>
          <p:nvCxnSpPr>
            <p:cNvPr id="21" name="直線コネクタ 20">
              <a:extLst>
                <a:ext uri="{FF2B5EF4-FFF2-40B4-BE49-F238E27FC236}">
                  <a16:creationId xmlns:a16="http://schemas.microsoft.com/office/drawing/2014/main" id="{325FC6DF-4956-744B-9462-DEFC16E9F4D6}"/>
                </a:ext>
              </a:extLst>
            </p:cNvPr>
            <p:cNvCxnSpPr>
              <a:cxnSpLocks/>
              <a:stCxn id="19" idx="4"/>
              <a:endCxn id="20" idx="0"/>
            </p:cNvCxnSpPr>
            <p:nvPr/>
          </p:nvCxnSpPr>
          <p:spPr>
            <a:xfrm>
              <a:off x="6476014" y="3819330"/>
              <a:ext cx="0" cy="326677"/>
            </a:xfrm>
            <a:prstGeom prst="line">
              <a:avLst/>
            </a:prstGeom>
            <a:ln w="34925">
              <a:headEnd type="triangle"/>
            </a:ln>
          </p:spPr>
          <p:style>
            <a:lnRef idx="1">
              <a:schemeClr val="dk1"/>
            </a:lnRef>
            <a:fillRef idx="0">
              <a:schemeClr val="dk1"/>
            </a:fillRef>
            <a:effectRef idx="0">
              <a:schemeClr val="dk1"/>
            </a:effectRef>
            <a:fontRef idx="minor">
              <a:schemeClr val="tx1"/>
            </a:fontRef>
          </p:style>
        </p:cxnSp>
        <p:sp>
          <p:nvSpPr>
            <p:cNvPr id="22" name="円/楕円 21">
              <a:extLst>
                <a:ext uri="{FF2B5EF4-FFF2-40B4-BE49-F238E27FC236}">
                  <a16:creationId xmlns:a16="http://schemas.microsoft.com/office/drawing/2014/main" id="{6A095605-0C22-3443-A216-96905808E56A}"/>
                </a:ext>
              </a:extLst>
            </p:cNvPr>
            <p:cNvSpPr/>
            <p:nvPr/>
          </p:nvSpPr>
          <p:spPr>
            <a:xfrm>
              <a:off x="5970307" y="4599193"/>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2</a:t>
              </a:r>
              <a:endParaRPr kumimoji="1" lang="ja-JP" altLang="en-US">
                <a:solidFill>
                  <a:schemeClr val="tx1"/>
                </a:solidFill>
                <a:latin typeface="Arial" panose="020B0604020202020204" pitchFamily="34" charset="0"/>
                <a:cs typeface="Arial" panose="020B0604020202020204" pitchFamily="34" charset="0"/>
              </a:endParaRPr>
            </a:p>
          </p:txBody>
        </p:sp>
        <p:sp>
          <p:nvSpPr>
            <p:cNvPr id="23" name="円/楕円 22">
              <a:extLst>
                <a:ext uri="{FF2B5EF4-FFF2-40B4-BE49-F238E27FC236}">
                  <a16:creationId xmlns:a16="http://schemas.microsoft.com/office/drawing/2014/main" id="{1AEE84F6-8B00-2E4C-A3B7-78B26E18EBF6}"/>
                </a:ext>
              </a:extLst>
            </p:cNvPr>
            <p:cNvSpPr/>
            <p:nvPr/>
          </p:nvSpPr>
          <p:spPr>
            <a:xfrm>
              <a:off x="6559667" y="4612061"/>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5</a:t>
              </a:r>
              <a:endParaRPr kumimoji="1" lang="ja-JP" altLang="en-US">
                <a:solidFill>
                  <a:schemeClr val="tx1"/>
                </a:solidFill>
                <a:latin typeface="Arial" panose="020B0604020202020204" pitchFamily="34" charset="0"/>
                <a:cs typeface="Arial" panose="020B0604020202020204" pitchFamily="34" charset="0"/>
              </a:endParaRPr>
            </a:p>
          </p:txBody>
        </p:sp>
        <p:cxnSp>
          <p:nvCxnSpPr>
            <p:cNvPr id="26" name="直線コネクタ 25">
              <a:extLst>
                <a:ext uri="{FF2B5EF4-FFF2-40B4-BE49-F238E27FC236}">
                  <a16:creationId xmlns:a16="http://schemas.microsoft.com/office/drawing/2014/main" id="{CD6BFEB8-F7CD-DA47-AA31-DEFB2643D0AB}"/>
                </a:ext>
              </a:extLst>
            </p:cNvPr>
            <p:cNvCxnSpPr>
              <a:cxnSpLocks/>
              <a:stCxn id="20" idx="2"/>
              <a:endCxn id="22" idx="0"/>
            </p:cNvCxnSpPr>
            <p:nvPr/>
          </p:nvCxnSpPr>
          <p:spPr>
            <a:xfrm flipH="1">
              <a:off x="6173702" y="4239407"/>
              <a:ext cx="302312" cy="359786"/>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27" name="直線コネクタ 26">
              <a:extLst>
                <a:ext uri="{FF2B5EF4-FFF2-40B4-BE49-F238E27FC236}">
                  <a16:creationId xmlns:a16="http://schemas.microsoft.com/office/drawing/2014/main" id="{30277FA5-7009-474A-9DB4-05BE678ACFA2}"/>
                </a:ext>
              </a:extLst>
            </p:cNvPr>
            <p:cNvCxnSpPr>
              <a:cxnSpLocks/>
              <a:stCxn id="20" idx="2"/>
              <a:endCxn id="23" idx="0"/>
            </p:cNvCxnSpPr>
            <p:nvPr/>
          </p:nvCxnSpPr>
          <p:spPr>
            <a:xfrm>
              <a:off x="6476014" y="4239407"/>
              <a:ext cx="287048" cy="372654"/>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28" name="直線コネクタ 27">
              <a:extLst>
                <a:ext uri="{FF2B5EF4-FFF2-40B4-BE49-F238E27FC236}">
                  <a16:creationId xmlns:a16="http://schemas.microsoft.com/office/drawing/2014/main" id="{AFF5D034-1473-204A-A509-86FEBDE80E5F}"/>
                </a:ext>
              </a:extLst>
            </p:cNvPr>
            <p:cNvCxnSpPr>
              <a:cxnSpLocks/>
              <a:stCxn id="22" idx="4"/>
              <a:endCxn id="24" idx="0"/>
            </p:cNvCxnSpPr>
            <p:nvPr/>
          </p:nvCxnSpPr>
          <p:spPr>
            <a:xfrm>
              <a:off x="6173702" y="5011979"/>
              <a:ext cx="1" cy="320146"/>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29" name="直線コネクタ 28">
              <a:extLst>
                <a:ext uri="{FF2B5EF4-FFF2-40B4-BE49-F238E27FC236}">
                  <a16:creationId xmlns:a16="http://schemas.microsoft.com/office/drawing/2014/main" id="{0877F018-6AB0-DD4B-A967-65CCE8BC6675}"/>
                </a:ext>
              </a:extLst>
            </p:cNvPr>
            <p:cNvCxnSpPr>
              <a:cxnSpLocks/>
              <a:stCxn id="23" idx="4"/>
              <a:endCxn id="25" idx="0"/>
            </p:cNvCxnSpPr>
            <p:nvPr/>
          </p:nvCxnSpPr>
          <p:spPr>
            <a:xfrm>
              <a:off x="6763062" y="5024847"/>
              <a:ext cx="1" cy="307278"/>
            </a:xfrm>
            <a:prstGeom prst="line">
              <a:avLst/>
            </a:prstGeom>
            <a:ln w="34925">
              <a:headEnd type="triangle"/>
            </a:ln>
          </p:spPr>
          <p:style>
            <a:lnRef idx="1">
              <a:schemeClr val="dk1"/>
            </a:lnRef>
            <a:fillRef idx="0">
              <a:schemeClr val="dk1"/>
            </a:fillRef>
            <a:effectRef idx="0">
              <a:schemeClr val="dk1"/>
            </a:effectRef>
            <a:fontRef idx="minor">
              <a:schemeClr val="tx1"/>
            </a:fontRef>
          </p:style>
        </p:cxnSp>
        <p:sp>
          <p:nvSpPr>
            <p:cNvPr id="30" name="円/楕円 29">
              <a:extLst>
                <a:ext uri="{FF2B5EF4-FFF2-40B4-BE49-F238E27FC236}">
                  <a16:creationId xmlns:a16="http://schemas.microsoft.com/office/drawing/2014/main" id="{D858D997-0B31-D644-AA6C-9223D035BF15}"/>
                </a:ext>
              </a:extLst>
            </p:cNvPr>
            <p:cNvSpPr/>
            <p:nvPr/>
          </p:nvSpPr>
          <p:spPr>
            <a:xfrm>
              <a:off x="5432198" y="5919733"/>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1</a:t>
              </a:r>
              <a:endParaRPr kumimoji="1" lang="ja-JP" altLang="en-US">
                <a:solidFill>
                  <a:schemeClr val="tx1"/>
                </a:solidFill>
                <a:latin typeface="Arial" panose="020B0604020202020204" pitchFamily="34" charset="0"/>
                <a:cs typeface="Arial" panose="020B0604020202020204" pitchFamily="34" charset="0"/>
              </a:endParaRPr>
            </a:p>
          </p:txBody>
        </p:sp>
        <p:sp>
          <p:nvSpPr>
            <p:cNvPr id="31" name="円/楕円 30">
              <a:extLst>
                <a:ext uri="{FF2B5EF4-FFF2-40B4-BE49-F238E27FC236}">
                  <a16:creationId xmlns:a16="http://schemas.microsoft.com/office/drawing/2014/main" id="{DDD69E63-05EA-0E49-8C8A-9243C5B041B6}"/>
                </a:ext>
              </a:extLst>
            </p:cNvPr>
            <p:cNvSpPr/>
            <p:nvPr/>
          </p:nvSpPr>
          <p:spPr>
            <a:xfrm>
              <a:off x="5970307" y="5919733"/>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5</a:t>
              </a:r>
              <a:endParaRPr kumimoji="1" lang="ja-JP" altLang="en-US">
                <a:solidFill>
                  <a:schemeClr val="tx1"/>
                </a:solidFill>
                <a:latin typeface="Arial" panose="020B0604020202020204" pitchFamily="34" charset="0"/>
                <a:cs typeface="Arial" panose="020B0604020202020204" pitchFamily="34" charset="0"/>
              </a:endParaRPr>
            </a:p>
          </p:txBody>
        </p:sp>
        <p:sp>
          <p:nvSpPr>
            <p:cNvPr id="32" name="円/楕円 31">
              <a:extLst>
                <a:ext uri="{FF2B5EF4-FFF2-40B4-BE49-F238E27FC236}">
                  <a16:creationId xmlns:a16="http://schemas.microsoft.com/office/drawing/2014/main" id="{AE3C213F-BD50-E647-9424-20E0AD0931B9}"/>
                </a:ext>
              </a:extLst>
            </p:cNvPr>
            <p:cNvSpPr/>
            <p:nvPr/>
          </p:nvSpPr>
          <p:spPr>
            <a:xfrm>
              <a:off x="6475673" y="5919733"/>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1</a:t>
              </a:r>
              <a:endParaRPr kumimoji="1" lang="ja-JP" altLang="en-US">
                <a:solidFill>
                  <a:schemeClr val="tx1"/>
                </a:solidFill>
                <a:latin typeface="Arial" panose="020B0604020202020204" pitchFamily="34" charset="0"/>
                <a:cs typeface="Arial" panose="020B0604020202020204" pitchFamily="34" charset="0"/>
              </a:endParaRPr>
            </a:p>
          </p:txBody>
        </p:sp>
        <p:sp>
          <p:nvSpPr>
            <p:cNvPr id="33" name="円/楕円 32">
              <a:extLst>
                <a:ext uri="{FF2B5EF4-FFF2-40B4-BE49-F238E27FC236}">
                  <a16:creationId xmlns:a16="http://schemas.microsoft.com/office/drawing/2014/main" id="{2E551304-89A9-2B48-90B4-D89252F0BFED}"/>
                </a:ext>
              </a:extLst>
            </p:cNvPr>
            <p:cNvSpPr/>
            <p:nvPr/>
          </p:nvSpPr>
          <p:spPr>
            <a:xfrm>
              <a:off x="6996414" y="5928526"/>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2</a:t>
              </a:r>
              <a:endParaRPr kumimoji="1" lang="ja-JP" altLang="en-US">
                <a:solidFill>
                  <a:schemeClr val="tx1"/>
                </a:solidFill>
                <a:latin typeface="Arial" panose="020B0604020202020204" pitchFamily="34" charset="0"/>
                <a:cs typeface="Arial" panose="020B0604020202020204" pitchFamily="34" charset="0"/>
              </a:endParaRPr>
            </a:p>
          </p:txBody>
        </p:sp>
        <p:sp>
          <p:nvSpPr>
            <p:cNvPr id="34" name="円/楕円 33">
              <a:extLst>
                <a:ext uri="{FF2B5EF4-FFF2-40B4-BE49-F238E27FC236}">
                  <a16:creationId xmlns:a16="http://schemas.microsoft.com/office/drawing/2014/main" id="{7574BBC8-9687-E149-B5C9-42E9C131ACE7}"/>
                </a:ext>
              </a:extLst>
            </p:cNvPr>
            <p:cNvSpPr/>
            <p:nvPr/>
          </p:nvSpPr>
          <p:spPr>
            <a:xfrm>
              <a:off x="7517155" y="5928526"/>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4</a:t>
              </a:r>
              <a:endParaRPr kumimoji="1" lang="ja-JP" altLang="en-US">
                <a:solidFill>
                  <a:schemeClr val="tx1"/>
                </a:solidFill>
                <a:latin typeface="Arial" panose="020B0604020202020204" pitchFamily="34" charset="0"/>
                <a:cs typeface="Arial" panose="020B0604020202020204" pitchFamily="34" charset="0"/>
              </a:endParaRPr>
            </a:p>
          </p:txBody>
        </p:sp>
        <p:cxnSp>
          <p:nvCxnSpPr>
            <p:cNvPr id="35" name="直線コネクタ 34">
              <a:extLst>
                <a:ext uri="{FF2B5EF4-FFF2-40B4-BE49-F238E27FC236}">
                  <a16:creationId xmlns:a16="http://schemas.microsoft.com/office/drawing/2014/main" id="{478AC1DD-F70D-9149-8C86-8C2FDCB153A2}"/>
                </a:ext>
              </a:extLst>
            </p:cNvPr>
            <p:cNvCxnSpPr>
              <a:cxnSpLocks/>
              <a:stCxn id="24" idx="2"/>
              <a:endCxn id="30" idx="0"/>
            </p:cNvCxnSpPr>
            <p:nvPr/>
          </p:nvCxnSpPr>
          <p:spPr>
            <a:xfrm flipH="1">
              <a:off x="5635593" y="5425525"/>
              <a:ext cx="538110" cy="494208"/>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36" name="直線コネクタ 35">
              <a:extLst>
                <a:ext uri="{FF2B5EF4-FFF2-40B4-BE49-F238E27FC236}">
                  <a16:creationId xmlns:a16="http://schemas.microsoft.com/office/drawing/2014/main" id="{D70D4ABD-F777-744D-8065-AC186F50A7FC}"/>
                </a:ext>
              </a:extLst>
            </p:cNvPr>
            <p:cNvCxnSpPr>
              <a:cxnSpLocks/>
              <a:stCxn id="24" idx="2"/>
              <a:endCxn id="31" idx="0"/>
            </p:cNvCxnSpPr>
            <p:nvPr/>
          </p:nvCxnSpPr>
          <p:spPr>
            <a:xfrm flipH="1">
              <a:off x="6173702" y="5425525"/>
              <a:ext cx="1" cy="494208"/>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37" name="直線コネクタ 36">
              <a:extLst>
                <a:ext uri="{FF2B5EF4-FFF2-40B4-BE49-F238E27FC236}">
                  <a16:creationId xmlns:a16="http://schemas.microsoft.com/office/drawing/2014/main" id="{2A8F94AD-3906-C54B-BD2F-DBC1007B8A7C}"/>
                </a:ext>
              </a:extLst>
            </p:cNvPr>
            <p:cNvCxnSpPr>
              <a:cxnSpLocks/>
              <a:stCxn id="25" idx="2"/>
              <a:endCxn id="32" idx="0"/>
            </p:cNvCxnSpPr>
            <p:nvPr/>
          </p:nvCxnSpPr>
          <p:spPr>
            <a:xfrm flipH="1">
              <a:off x="6679068" y="5425525"/>
              <a:ext cx="83995" cy="494208"/>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38" name="直線コネクタ 37">
              <a:extLst>
                <a:ext uri="{FF2B5EF4-FFF2-40B4-BE49-F238E27FC236}">
                  <a16:creationId xmlns:a16="http://schemas.microsoft.com/office/drawing/2014/main" id="{AB571C11-7AAC-EE41-9796-632CC5753007}"/>
                </a:ext>
              </a:extLst>
            </p:cNvPr>
            <p:cNvCxnSpPr>
              <a:cxnSpLocks/>
              <a:stCxn id="25" idx="2"/>
              <a:endCxn id="33" idx="0"/>
            </p:cNvCxnSpPr>
            <p:nvPr/>
          </p:nvCxnSpPr>
          <p:spPr>
            <a:xfrm>
              <a:off x="6763063" y="5425525"/>
              <a:ext cx="436746" cy="503001"/>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39" name="直線コネクタ 38">
              <a:extLst>
                <a:ext uri="{FF2B5EF4-FFF2-40B4-BE49-F238E27FC236}">
                  <a16:creationId xmlns:a16="http://schemas.microsoft.com/office/drawing/2014/main" id="{3D3E8BBC-7F3C-9549-AE64-B779C170328E}"/>
                </a:ext>
              </a:extLst>
            </p:cNvPr>
            <p:cNvCxnSpPr>
              <a:cxnSpLocks/>
              <a:stCxn id="25" idx="2"/>
              <a:endCxn id="34" idx="0"/>
            </p:cNvCxnSpPr>
            <p:nvPr/>
          </p:nvCxnSpPr>
          <p:spPr>
            <a:xfrm>
              <a:off x="6763063" y="5425525"/>
              <a:ext cx="957487" cy="503001"/>
            </a:xfrm>
            <a:prstGeom prst="line">
              <a:avLst/>
            </a:prstGeom>
            <a:ln w="34925">
              <a:headEnd type="triangle"/>
            </a:ln>
          </p:spPr>
          <p:style>
            <a:lnRef idx="1">
              <a:schemeClr val="dk1"/>
            </a:lnRef>
            <a:fillRef idx="0">
              <a:schemeClr val="dk1"/>
            </a:fillRef>
            <a:effectRef idx="0">
              <a:schemeClr val="dk1"/>
            </a:effectRef>
            <a:fontRef idx="minor">
              <a:schemeClr val="tx1"/>
            </a:fontRef>
          </p:style>
        </p:cxnSp>
        <p:sp>
          <p:nvSpPr>
            <p:cNvPr id="20" name="正方形/長方形 19">
              <a:extLst>
                <a:ext uri="{FF2B5EF4-FFF2-40B4-BE49-F238E27FC236}">
                  <a16:creationId xmlns:a16="http://schemas.microsoft.com/office/drawing/2014/main" id="{46069AE8-1364-5C4A-B6DE-BA4668AD400A}"/>
                </a:ext>
              </a:extLst>
            </p:cNvPr>
            <p:cNvSpPr/>
            <p:nvPr/>
          </p:nvSpPr>
          <p:spPr>
            <a:xfrm>
              <a:off x="6272618" y="4146007"/>
              <a:ext cx="406791" cy="93400"/>
            </a:xfrm>
            <a:prstGeom prst="rect">
              <a:avLst/>
            </a:prstGeom>
            <a:solidFill>
              <a:srgbClr val="008000"/>
            </a:solidFill>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sp>
          <p:nvSpPr>
            <p:cNvPr id="24" name="正方形/長方形 23">
              <a:extLst>
                <a:ext uri="{FF2B5EF4-FFF2-40B4-BE49-F238E27FC236}">
                  <a16:creationId xmlns:a16="http://schemas.microsoft.com/office/drawing/2014/main" id="{BA333103-8B5D-0D45-8D73-E08A6F7CE918}"/>
                </a:ext>
              </a:extLst>
            </p:cNvPr>
            <p:cNvSpPr/>
            <p:nvPr/>
          </p:nvSpPr>
          <p:spPr>
            <a:xfrm>
              <a:off x="5970307" y="5332125"/>
              <a:ext cx="406791" cy="93400"/>
            </a:xfrm>
            <a:prstGeom prst="rect">
              <a:avLst/>
            </a:prstGeom>
            <a:solidFill>
              <a:srgbClr val="008000"/>
            </a:solidFill>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sp>
          <p:nvSpPr>
            <p:cNvPr id="25" name="正方形/長方形 24">
              <a:extLst>
                <a:ext uri="{FF2B5EF4-FFF2-40B4-BE49-F238E27FC236}">
                  <a16:creationId xmlns:a16="http://schemas.microsoft.com/office/drawing/2014/main" id="{79DBCBFF-621D-A24E-A8C9-497D0D6B1A7E}"/>
                </a:ext>
              </a:extLst>
            </p:cNvPr>
            <p:cNvSpPr/>
            <p:nvPr/>
          </p:nvSpPr>
          <p:spPr>
            <a:xfrm>
              <a:off x="6559667" y="5332125"/>
              <a:ext cx="406791" cy="93400"/>
            </a:xfrm>
            <a:prstGeom prst="rect">
              <a:avLst/>
            </a:prstGeom>
            <a:solidFill>
              <a:srgbClr val="008000"/>
            </a:solidFill>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grpSp>
      <p:grpSp>
        <p:nvGrpSpPr>
          <p:cNvPr id="40" name="グループ化 39">
            <a:extLst>
              <a:ext uri="{FF2B5EF4-FFF2-40B4-BE49-F238E27FC236}">
                <a16:creationId xmlns:a16="http://schemas.microsoft.com/office/drawing/2014/main" id="{73BE5AFD-5531-1249-91F7-F7720E015128}"/>
              </a:ext>
            </a:extLst>
          </p:cNvPr>
          <p:cNvGrpSpPr/>
          <p:nvPr/>
        </p:nvGrpSpPr>
        <p:grpSpPr>
          <a:xfrm>
            <a:off x="2325168" y="4453437"/>
            <a:ext cx="1656531" cy="2095608"/>
            <a:chOff x="5432198" y="3406544"/>
            <a:chExt cx="2491747" cy="2934768"/>
          </a:xfrm>
        </p:grpSpPr>
        <p:sp>
          <p:nvSpPr>
            <p:cNvPr id="41" name="円/楕円 40">
              <a:extLst>
                <a:ext uri="{FF2B5EF4-FFF2-40B4-BE49-F238E27FC236}">
                  <a16:creationId xmlns:a16="http://schemas.microsoft.com/office/drawing/2014/main" id="{C62E8B5B-80BC-A147-95B3-DEE16AA90D98}"/>
                </a:ext>
              </a:extLst>
            </p:cNvPr>
            <p:cNvSpPr/>
            <p:nvPr/>
          </p:nvSpPr>
          <p:spPr>
            <a:xfrm>
              <a:off x="6272619" y="3406544"/>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2</a:t>
              </a:r>
              <a:endParaRPr kumimoji="1" lang="ja-JP" altLang="en-US">
                <a:solidFill>
                  <a:schemeClr val="tx1"/>
                </a:solidFill>
                <a:latin typeface="Arial" panose="020B0604020202020204" pitchFamily="34" charset="0"/>
                <a:cs typeface="Arial" panose="020B0604020202020204" pitchFamily="34" charset="0"/>
              </a:endParaRPr>
            </a:p>
          </p:txBody>
        </p:sp>
        <p:cxnSp>
          <p:nvCxnSpPr>
            <p:cNvPr id="43" name="直線コネクタ 42">
              <a:extLst>
                <a:ext uri="{FF2B5EF4-FFF2-40B4-BE49-F238E27FC236}">
                  <a16:creationId xmlns:a16="http://schemas.microsoft.com/office/drawing/2014/main" id="{DEAF701F-F09C-5643-99E8-BAC6B2B0D69B}"/>
                </a:ext>
              </a:extLst>
            </p:cNvPr>
            <p:cNvCxnSpPr>
              <a:cxnSpLocks/>
              <a:stCxn id="41" idx="4"/>
              <a:endCxn id="42" idx="0"/>
            </p:cNvCxnSpPr>
            <p:nvPr/>
          </p:nvCxnSpPr>
          <p:spPr>
            <a:xfrm>
              <a:off x="6476014" y="3819330"/>
              <a:ext cx="0" cy="326677"/>
            </a:xfrm>
            <a:prstGeom prst="line">
              <a:avLst/>
            </a:prstGeom>
            <a:ln w="34925">
              <a:headEnd type="triangle"/>
            </a:ln>
          </p:spPr>
          <p:style>
            <a:lnRef idx="1">
              <a:schemeClr val="dk1"/>
            </a:lnRef>
            <a:fillRef idx="0">
              <a:schemeClr val="dk1"/>
            </a:fillRef>
            <a:effectRef idx="0">
              <a:schemeClr val="dk1"/>
            </a:effectRef>
            <a:fontRef idx="minor">
              <a:schemeClr val="tx1"/>
            </a:fontRef>
          </p:style>
        </p:cxnSp>
        <p:sp>
          <p:nvSpPr>
            <p:cNvPr id="44" name="円/楕円 43">
              <a:extLst>
                <a:ext uri="{FF2B5EF4-FFF2-40B4-BE49-F238E27FC236}">
                  <a16:creationId xmlns:a16="http://schemas.microsoft.com/office/drawing/2014/main" id="{7C2AEE83-1629-B64F-B1CE-014B33F04B29}"/>
                </a:ext>
              </a:extLst>
            </p:cNvPr>
            <p:cNvSpPr/>
            <p:nvPr/>
          </p:nvSpPr>
          <p:spPr>
            <a:xfrm>
              <a:off x="5970307" y="4599193"/>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1</a:t>
              </a:r>
              <a:endParaRPr kumimoji="1" lang="ja-JP" altLang="en-US">
                <a:solidFill>
                  <a:schemeClr val="tx1"/>
                </a:solidFill>
                <a:latin typeface="Arial" panose="020B0604020202020204" pitchFamily="34" charset="0"/>
                <a:cs typeface="Arial" panose="020B0604020202020204" pitchFamily="34" charset="0"/>
              </a:endParaRPr>
            </a:p>
          </p:txBody>
        </p:sp>
        <p:sp>
          <p:nvSpPr>
            <p:cNvPr id="45" name="円/楕円 44">
              <a:extLst>
                <a:ext uri="{FF2B5EF4-FFF2-40B4-BE49-F238E27FC236}">
                  <a16:creationId xmlns:a16="http://schemas.microsoft.com/office/drawing/2014/main" id="{707BFE2A-D82B-8D46-BE9D-E91CE073C899}"/>
                </a:ext>
              </a:extLst>
            </p:cNvPr>
            <p:cNvSpPr/>
            <p:nvPr/>
          </p:nvSpPr>
          <p:spPr>
            <a:xfrm>
              <a:off x="6559667" y="4612061"/>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5</a:t>
              </a:r>
              <a:endParaRPr kumimoji="1" lang="ja-JP" altLang="en-US">
                <a:solidFill>
                  <a:schemeClr val="tx1"/>
                </a:solidFill>
                <a:latin typeface="Arial" panose="020B0604020202020204" pitchFamily="34" charset="0"/>
                <a:cs typeface="Arial" panose="020B0604020202020204" pitchFamily="34" charset="0"/>
              </a:endParaRPr>
            </a:p>
          </p:txBody>
        </p:sp>
        <p:cxnSp>
          <p:nvCxnSpPr>
            <p:cNvPr id="48" name="直線コネクタ 47">
              <a:extLst>
                <a:ext uri="{FF2B5EF4-FFF2-40B4-BE49-F238E27FC236}">
                  <a16:creationId xmlns:a16="http://schemas.microsoft.com/office/drawing/2014/main" id="{248D8AF6-56F8-9E4A-81CF-738D831DA4A3}"/>
                </a:ext>
              </a:extLst>
            </p:cNvPr>
            <p:cNvCxnSpPr>
              <a:cxnSpLocks/>
              <a:stCxn id="42" idx="2"/>
              <a:endCxn id="44" idx="0"/>
            </p:cNvCxnSpPr>
            <p:nvPr/>
          </p:nvCxnSpPr>
          <p:spPr>
            <a:xfrm flipH="1">
              <a:off x="6173702" y="4239407"/>
              <a:ext cx="302312" cy="359786"/>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49" name="直線コネクタ 48">
              <a:extLst>
                <a:ext uri="{FF2B5EF4-FFF2-40B4-BE49-F238E27FC236}">
                  <a16:creationId xmlns:a16="http://schemas.microsoft.com/office/drawing/2014/main" id="{3879BBDE-EBCD-2D45-9B18-C0FE3ADD154F}"/>
                </a:ext>
              </a:extLst>
            </p:cNvPr>
            <p:cNvCxnSpPr>
              <a:cxnSpLocks/>
              <a:stCxn id="42" idx="2"/>
              <a:endCxn id="45" idx="0"/>
            </p:cNvCxnSpPr>
            <p:nvPr/>
          </p:nvCxnSpPr>
          <p:spPr>
            <a:xfrm>
              <a:off x="6476014" y="4239407"/>
              <a:ext cx="287048" cy="372654"/>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50" name="直線コネクタ 49">
              <a:extLst>
                <a:ext uri="{FF2B5EF4-FFF2-40B4-BE49-F238E27FC236}">
                  <a16:creationId xmlns:a16="http://schemas.microsoft.com/office/drawing/2014/main" id="{F8DACBC8-D7A4-D740-8872-70DD3D79A28D}"/>
                </a:ext>
              </a:extLst>
            </p:cNvPr>
            <p:cNvCxnSpPr>
              <a:cxnSpLocks/>
              <a:stCxn id="44" idx="4"/>
              <a:endCxn id="46" idx="0"/>
            </p:cNvCxnSpPr>
            <p:nvPr/>
          </p:nvCxnSpPr>
          <p:spPr>
            <a:xfrm>
              <a:off x="6173702" y="5011979"/>
              <a:ext cx="1" cy="320146"/>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51" name="直線コネクタ 50">
              <a:extLst>
                <a:ext uri="{FF2B5EF4-FFF2-40B4-BE49-F238E27FC236}">
                  <a16:creationId xmlns:a16="http://schemas.microsoft.com/office/drawing/2014/main" id="{3199A857-A3BF-7A4C-ABDB-DDEC4806D683}"/>
                </a:ext>
              </a:extLst>
            </p:cNvPr>
            <p:cNvCxnSpPr>
              <a:cxnSpLocks/>
              <a:stCxn id="45" idx="4"/>
              <a:endCxn id="47" idx="0"/>
            </p:cNvCxnSpPr>
            <p:nvPr/>
          </p:nvCxnSpPr>
          <p:spPr>
            <a:xfrm>
              <a:off x="6763062" y="5024847"/>
              <a:ext cx="1" cy="307278"/>
            </a:xfrm>
            <a:prstGeom prst="line">
              <a:avLst/>
            </a:prstGeom>
            <a:ln w="34925">
              <a:headEnd type="triangle"/>
            </a:ln>
          </p:spPr>
          <p:style>
            <a:lnRef idx="1">
              <a:schemeClr val="dk1"/>
            </a:lnRef>
            <a:fillRef idx="0">
              <a:schemeClr val="dk1"/>
            </a:fillRef>
            <a:effectRef idx="0">
              <a:schemeClr val="dk1"/>
            </a:effectRef>
            <a:fontRef idx="minor">
              <a:schemeClr val="tx1"/>
            </a:fontRef>
          </p:style>
        </p:cxnSp>
        <p:sp>
          <p:nvSpPr>
            <p:cNvPr id="52" name="円/楕円 51">
              <a:extLst>
                <a:ext uri="{FF2B5EF4-FFF2-40B4-BE49-F238E27FC236}">
                  <a16:creationId xmlns:a16="http://schemas.microsoft.com/office/drawing/2014/main" id="{519AB818-8282-CC46-AA44-A617EB2F8B85}"/>
                </a:ext>
              </a:extLst>
            </p:cNvPr>
            <p:cNvSpPr/>
            <p:nvPr/>
          </p:nvSpPr>
          <p:spPr>
            <a:xfrm>
              <a:off x="5432198" y="5919733"/>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2</a:t>
              </a:r>
              <a:endParaRPr kumimoji="1" lang="ja-JP" altLang="en-US">
                <a:solidFill>
                  <a:schemeClr val="tx1"/>
                </a:solidFill>
                <a:latin typeface="Arial" panose="020B0604020202020204" pitchFamily="34" charset="0"/>
                <a:cs typeface="Arial" panose="020B0604020202020204" pitchFamily="34" charset="0"/>
              </a:endParaRPr>
            </a:p>
          </p:txBody>
        </p:sp>
        <p:sp>
          <p:nvSpPr>
            <p:cNvPr id="53" name="円/楕円 52">
              <a:extLst>
                <a:ext uri="{FF2B5EF4-FFF2-40B4-BE49-F238E27FC236}">
                  <a16:creationId xmlns:a16="http://schemas.microsoft.com/office/drawing/2014/main" id="{D6D1B3C2-B32A-5B46-89BA-404520E61C1F}"/>
                </a:ext>
              </a:extLst>
            </p:cNvPr>
            <p:cNvSpPr/>
            <p:nvPr/>
          </p:nvSpPr>
          <p:spPr>
            <a:xfrm>
              <a:off x="5970307" y="5919733"/>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5</a:t>
              </a:r>
              <a:endParaRPr kumimoji="1" lang="ja-JP" altLang="en-US">
                <a:solidFill>
                  <a:schemeClr val="tx1"/>
                </a:solidFill>
                <a:latin typeface="Arial" panose="020B0604020202020204" pitchFamily="34" charset="0"/>
                <a:cs typeface="Arial" panose="020B0604020202020204" pitchFamily="34" charset="0"/>
              </a:endParaRPr>
            </a:p>
          </p:txBody>
        </p:sp>
        <p:sp>
          <p:nvSpPr>
            <p:cNvPr id="54" name="円/楕円 53">
              <a:extLst>
                <a:ext uri="{FF2B5EF4-FFF2-40B4-BE49-F238E27FC236}">
                  <a16:creationId xmlns:a16="http://schemas.microsoft.com/office/drawing/2014/main" id="{4AD87E4A-6767-144C-BFC3-6CDBBBEAE5F9}"/>
                </a:ext>
              </a:extLst>
            </p:cNvPr>
            <p:cNvSpPr/>
            <p:nvPr/>
          </p:nvSpPr>
          <p:spPr>
            <a:xfrm>
              <a:off x="6475673" y="5919733"/>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1</a:t>
              </a:r>
              <a:endParaRPr kumimoji="1" lang="ja-JP" altLang="en-US">
                <a:solidFill>
                  <a:schemeClr val="tx1"/>
                </a:solidFill>
                <a:latin typeface="Arial" panose="020B0604020202020204" pitchFamily="34" charset="0"/>
                <a:cs typeface="Arial" panose="020B0604020202020204" pitchFamily="34" charset="0"/>
              </a:endParaRPr>
            </a:p>
          </p:txBody>
        </p:sp>
        <p:sp>
          <p:nvSpPr>
            <p:cNvPr id="55" name="円/楕円 54">
              <a:extLst>
                <a:ext uri="{FF2B5EF4-FFF2-40B4-BE49-F238E27FC236}">
                  <a16:creationId xmlns:a16="http://schemas.microsoft.com/office/drawing/2014/main" id="{BDBCEF51-BB3B-BF4E-8D67-779AAD1A733A}"/>
                </a:ext>
              </a:extLst>
            </p:cNvPr>
            <p:cNvSpPr/>
            <p:nvPr/>
          </p:nvSpPr>
          <p:spPr>
            <a:xfrm>
              <a:off x="6996414" y="5928526"/>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2</a:t>
              </a:r>
              <a:endParaRPr kumimoji="1" lang="ja-JP" altLang="en-US">
                <a:solidFill>
                  <a:schemeClr val="tx1"/>
                </a:solidFill>
                <a:latin typeface="Arial" panose="020B0604020202020204" pitchFamily="34" charset="0"/>
                <a:cs typeface="Arial" panose="020B0604020202020204" pitchFamily="34" charset="0"/>
              </a:endParaRPr>
            </a:p>
          </p:txBody>
        </p:sp>
        <p:sp>
          <p:nvSpPr>
            <p:cNvPr id="56" name="円/楕円 55">
              <a:extLst>
                <a:ext uri="{FF2B5EF4-FFF2-40B4-BE49-F238E27FC236}">
                  <a16:creationId xmlns:a16="http://schemas.microsoft.com/office/drawing/2014/main" id="{AEC04A1E-14CC-9B4B-A33B-E469BB2004A6}"/>
                </a:ext>
              </a:extLst>
            </p:cNvPr>
            <p:cNvSpPr/>
            <p:nvPr/>
          </p:nvSpPr>
          <p:spPr>
            <a:xfrm>
              <a:off x="7517155" y="5928526"/>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4</a:t>
              </a:r>
              <a:endParaRPr kumimoji="1" lang="ja-JP" altLang="en-US">
                <a:solidFill>
                  <a:schemeClr val="tx1"/>
                </a:solidFill>
                <a:latin typeface="Arial" panose="020B0604020202020204" pitchFamily="34" charset="0"/>
                <a:cs typeface="Arial" panose="020B0604020202020204" pitchFamily="34" charset="0"/>
              </a:endParaRPr>
            </a:p>
          </p:txBody>
        </p:sp>
        <p:cxnSp>
          <p:nvCxnSpPr>
            <p:cNvPr id="57" name="直線コネクタ 56">
              <a:extLst>
                <a:ext uri="{FF2B5EF4-FFF2-40B4-BE49-F238E27FC236}">
                  <a16:creationId xmlns:a16="http://schemas.microsoft.com/office/drawing/2014/main" id="{A4D4EAA8-334B-C04A-8F91-9452E49EE017}"/>
                </a:ext>
              </a:extLst>
            </p:cNvPr>
            <p:cNvCxnSpPr>
              <a:cxnSpLocks/>
              <a:stCxn id="46" idx="2"/>
              <a:endCxn id="52" idx="0"/>
            </p:cNvCxnSpPr>
            <p:nvPr/>
          </p:nvCxnSpPr>
          <p:spPr>
            <a:xfrm flipH="1">
              <a:off x="5635593" y="5425525"/>
              <a:ext cx="538110" cy="494208"/>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58" name="直線コネクタ 57">
              <a:extLst>
                <a:ext uri="{FF2B5EF4-FFF2-40B4-BE49-F238E27FC236}">
                  <a16:creationId xmlns:a16="http://schemas.microsoft.com/office/drawing/2014/main" id="{6B0CF52E-1CFA-4449-806C-F6377B04AEF6}"/>
                </a:ext>
              </a:extLst>
            </p:cNvPr>
            <p:cNvCxnSpPr>
              <a:cxnSpLocks/>
              <a:stCxn id="46" idx="2"/>
              <a:endCxn id="53" idx="0"/>
            </p:cNvCxnSpPr>
            <p:nvPr/>
          </p:nvCxnSpPr>
          <p:spPr>
            <a:xfrm flipH="1">
              <a:off x="6173702" y="5425525"/>
              <a:ext cx="1" cy="494208"/>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59" name="直線コネクタ 58">
              <a:extLst>
                <a:ext uri="{FF2B5EF4-FFF2-40B4-BE49-F238E27FC236}">
                  <a16:creationId xmlns:a16="http://schemas.microsoft.com/office/drawing/2014/main" id="{458D85E4-2FB0-E14D-919E-D645E9FB4CB4}"/>
                </a:ext>
              </a:extLst>
            </p:cNvPr>
            <p:cNvCxnSpPr>
              <a:cxnSpLocks/>
              <a:stCxn id="47" idx="2"/>
              <a:endCxn id="54" idx="0"/>
            </p:cNvCxnSpPr>
            <p:nvPr/>
          </p:nvCxnSpPr>
          <p:spPr>
            <a:xfrm flipH="1">
              <a:off x="6679068" y="5425525"/>
              <a:ext cx="83995" cy="494208"/>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60" name="直線コネクタ 59">
              <a:extLst>
                <a:ext uri="{FF2B5EF4-FFF2-40B4-BE49-F238E27FC236}">
                  <a16:creationId xmlns:a16="http://schemas.microsoft.com/office/drawing/2014/main" id="{5D973698-E6B0-0045-9162-9BC95AC93D89}"/>
                </a:ext>
              </a:extLst>
            </p:cNvPr>
            <p:cNvCxnSpPr>
              <a:cxnSpLocks/>
              <a:stCxn id="47" idx="2"/>
              <a:endCxn id="55" idx="0"/>
            </p:cNvCxnSpPr>
            <p:nvPr/>
          </p:nvCxnSpPr>
          <p:spPr>
            <a:xfrm>
              <a:off x="6763063" y="5425525"/>
              <a:ext cx="436746" cy="503001"/>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61" name="直線コネクタ 60">
              <a:extLst>
                <a:ext uri="{FF2B5EF4-FFF2-40B4-BE49-F238E27FC236}">
                  <a16:creationId xmlns:a16="http://schemas.microsoft.com/office/drawing/2014/main" id="{C58DC069-D05D-6048-B389-05F6225C1E4C}"/>
                </a:ext>
              </a:extLst>
            </p:cNvPr>
            <p:cNvCxnSpPr>
              <a:cxnSpLocks/>
              <a:stCxn id="47" idx="2"/>
              <a:endCxn id="56" idx="0"/>
            </p:cNvCxnSpPr>
            <p:nvPr/>
          </p:nvCxnSpPr>
          <p:spPr>
            <a:xfrm>
              <a:off x="6763063" y="5425525"/>
              <a:ext cx="957487" cy="503001"/>
            </a:xfrm>
            <a:prstGeom prst="line">
              <a:avLst/>
            </a:prstGeom>
            <a:ln w="34925">
              <a:headEnd type="triangle"/>
            </a:ln>
          </p:spPr>
          <p:style>
            <a:lnRef idx="1">
              <a:schemeClr val="dk1"/>
            </a:lnRef>
            <a:fillRef idx="0">
              <a:schemeClr val="dk1"/>
            </a:fillRef>
            <a:effectRef idx="0">
              <a:schemeClr val="dk1"/>
            </a:effectRef>
            <a:fontRef idx="minor">
              <a:schemeClr val="tx1"/>
            </a:fontRef>
          </p:style>
        </p:cxnSp>
        <p:sp>
          <p:nvSpPr>
            <p:cNvPr id="42" name="正方形/長方形 41">
              <a:extLst>
                <a:ext uri="{FF2B5EF4-FFF2-40B4-BE49-F238E27FC236}">
                  <a16:creationId xmlns:a16="http://schemas.microsoft.com/office/drawing/2014/main" id="{A389883C-D189-EE4B-ADB1-6973D80AF3BB}"/>
                </a:ext>
              </a:extLst>
            </p:cNvPr>
            <p:cNvSpPr/>
            <p:nvPr/>
          </p:nvSpPr>
          <p:spPr>
            <a:xfrm>
              <a:off x="6272618" y="4146007"/>
              <a:ext cx="406791" cy="93400"/>
            </a:xfrm>
            <a:prstGeom prst="rect">
              <a:avLst/>
            </a:prstGeom>
            <a:solidFill>
              <a:srgbClr val="008000"/>
            </a:solidFill>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sp>
          <p:nvSpPr>
            <p:cNvPr id="46" name="正方形/長方形 45">
              <a:extLst>
                <a:ext uri="{FF2B5EF4-FFF2-40B4-BE49-F238E27FC236}">
                  <a16:creationId xmlns:a16="http://schemas.microsoft.com/office/drawing/2014/main" id="{B8CA981D-EC0F-5247-9B2C-2A1770FAEB93}"/>
                </a:ext>
              </a:extLst>
            </p:cNvPr>
            <p:cNvSpPr/>
            <p:nvPr/>
          </p:nvSpPr>
          <p:spPr>
            <a:xfrm>
              <a:off x="5970307" y="5332125"/>
              <a:ext cx="406791" cy="93400"/>
            </a:xfrm>
            <a:prstGeom prst="rect">
              <a:avLst/>
            </a:prstGeom>
            <a:solidFill>
              <a:srgbClr val="008000"/>
            </a:solidFill>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sp>
          <p:nvSpPr>
            <p:cNvPr id="47" name="正方形/長方形 46">
              <a:extLst>
                <a:ext uri="{FF2B5EF4-FFF2-40B4-BE49-F238E27FC236}">
                  <a16:creationId xmlns:a16="http://schemas.microsoft.com/office/drawing/2014/main" id="{2E21E14C-6AA2-1849-9530-FC81B964CC6C}"/>
                </a:ext>
              </a:extLst>
            </p:cNvPr>
            <p:cNvSpPr/>
            <p:nvPr/>
          </p:nvSpPr>
          <p:spPr>
            <a:xfrm>
              <a:off x="6559667" y="5332125"/>
              <a:ext cx="406791" cy="93400"/>
            </a:xfrm>
            <a:prstGeom prst="rect">
              <a:avLst/>
            </a:prstGeom>
            <a:solidFill>
              <a:srgbClr val="008000"/>
            </a:solidFill>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grpSp>
      <p:grpSp>
        <p:nvGrpSpPr>
          <p:cNvPr id="113" name="グループ化 112">
            <a:extLst>
              <a:ext uri="{FF2B5EF4-FFF2-40B4-BE49-F238E27FC236}">
                <a16:creationId xmlns:a16="http://schemas.microsoft.com/office/drawing/2014/main" id="{12F217F8-902D-4847-8EF7-44A9238D5470}"/>
              </a:ext>
            </a:extLst>
          </p:cNvPr>
          <p:cNvGrpSpPr/>
          <p:nvPr/>
        </p:nvGrpSpPr>
        <p:grpSpPr>
          <a:xfrm>
            <a:off x="4358316" y="4407680"/>
            <a:ext cx="278464" cy="2117766"/>
            <a:chOff x="4611486" y="4298100"/>
            <a:chExt cx="278464" cy="2117766"/>
          </a:xfrm>
        </p:grpSpPr>
        <p:sp>
          <p:nvSpPr>
            <p:cNvPr id="63" name="円/楕円 62">
              <a:extLst>
                <a:ext uri="{FF2B5EF4-FFF2-40B4-BE49-F238E27FC236}">
                  <a16:creationId xmlns:a16="http://schemas.microsoft.com/office/drawing/2014/main" id="{0C2A58DA-F7D2-6345-9FEA-1514FAB7B901}"/>
                </a:ext>
              </a:extLst>
            </p:cNvPr>
            <p:cNvSpPr/>
            <p:nvPr/>
          </p:nvSpPr>
          <p:spPr>
            <a:xfrm>
              <a:off x="4618146" y="4298100"/>
              <a:ext cx="270437" cy="29475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3</a:t>
              </a:r>
              <a:endParaRPr kumimoji="1" lang="ja-JP" altLang="en-US">
                <a:solidFill>
                  <a:schemeClr val="tx1"/>
                </a:solidFill>
                <a:latin typeface="Arial" panose="020B0604020202020204" pitchFamily="34" charset="0"/>
                <a:cs typeface="Arial" panose="020B0604020202020204" pitchFamily="34" charset="0"/>
              </a:endParaRPr>
            </a:p>
          </p:txBody>
        </p:sp>
        <p:cxnSp>
          <p:nvCxnSpPr>
            <p:cNvPr id="65" name="直線コネクタ 64">
              <a:extLst>
                <a:ext uri="{FF2B5EF4-FFF2-40B4-BE49-F238E27FC236}">
                  <a16:creationId xmlns:a16="http://schemas.microsoft.com/office/drawing/2014/main" id="{524F4BF9-C2B0-7F44-825D-54089987DA45}"/>
                </a:ext>
              </a:extLst>
            </p:cNvPr>
            <p:cNvCxnSpPr>
              <a:cxnSpLocks/>
              <a:stCxn id="63" idx="4"/>
              <a:endCxn id="64" idx="0"/>
            </p:cNvCxnSpPr>
            <p:nvPr/>
          </p:nvCxnSpPr>
          <p:spPr>
            <a:xfrm>
              <a:off x="4753364" y="4592855"/>
              <a:ext cx="0" cy="233268"/>
            </a:xfrm>
            <a:prstGeom prst="line">
              <a:avLst/>
            </a:prstGeom>
            <a:ln w="34925">
              <a:headEnd type="triangle"/>
            </a:ln>
          </p:spPr>
          <p:style>
            <a:lnRef idx="1">
              <a:schemeClr val="dk1"/>
            </a:lnRef>
            <a:fillRef idx="0">
              <a:schemeClr val="dk1"/>
            </a:fillRef>
            <a:effectRef idx="0">
              <a:schemeClr val="dk1"/>
            </a:effectRef>
            <a:fontRef idx="minor">
              <a:schemeClr val="tx1"/>
            </a:fontRef>
          </p:style>
        </p:cxnSp>
        <p:sp>
          <p:nvSpPr>
            <p:cNvPr id="67" name="円/楕円 66">
              <a:extLst>
                <a:ext uri="{FF2B5EF4-FFF2-40B4-BE49-F238E27FC236}">
                  <a16:creationId xmlns:a16="http://schemas.microsoft.com/office/drawing/2014/main" id="{21D8FE73-0980-5142-8DD3-328F6C2C16A2}"/>
                </a:ext>
              </a:extLst>
            </p:cNvPr>
            <p:cNvSpPr/>
            <p:nvPr/>
          </p:nvSpPr>
          <p:spPr>
            <a:xfrm>
              <a:off x="4619513" y="5135573"/>
              <a:ext cx="270437" cy="29475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4</a:t>
              </a:r>
              <a:endParaRPr kumimoji="1" lang="ja-JP" altLang="en-US">
                <a:solidFill>
                  <a:schemeClr val="tx1"/>
                </a:solidFill>
                <a:latin typeface="Arial" panose="020B0604020202020204" pitchFamily="34" charset="0"/>
                <a:cs typeface="Arial" panose="020B0604020202020204" pitchFamily="34" charset="0"/>
              </a:endParaRPr>
            </a:p>
          </p:txBody>
        </p:sp>
        <p:cxnSp>
          <p:nvCxnSpPr>
            <p:cNvPr id="71" name="直線コネクタ 70">
              <a:extLst>
                <a:ext uri="{FF2B5EF4-FFF2-40B4-BE49-F238E27FC236}">
                  <a16:creationId xmlns:a16="http://schemas.microsoft.com/office/drawing/2014/main" id="{76EBADDC-41CB-3F47-B6EA-E21EF59AF39A}"/>
                </a:ext>
              </a:extLst>
            </p:cNvPr>
            <p:cNvCxnSpPr>
              <a:cxnSpLocks/>
              <a:stCxn id="64" idx="2"/>
              <a:endCxn id="67" idx="0"/>
            </p:cNvCxnSpPr>
            <p:nvPr/>
          </p:nvCxnSpPr>
          <p:spPr>
            <a:xfrm>
              <a:off x="4753364" y="4892816"/>
              <a:ext cx="1368" cy="242757"/>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73" name="直線コネクタ 72">
              <a:extLst>
                <a:ext uri="{FF2B5EF4-FFF2-40B4-BE49-F238E27FC236}">
                  <a16:creationId xmlns:a16="http://schemas.microsoft.com/office/drawing/2014/main" id="{53FF05C8-C940-1C4A-83E3-31AB4F595A46}"/>
                </a:ext>
              </a:extLst>
            </p:cNvPr>
            <p:cNvCxnSpPr>
              <a:cxnSpLocks/>
              <a:stCxn id="67" idx="4"/>
              <a:endCxn id="69" idx="0"/>
            </p:cNvCxnSpPr>
            <p:nvPr/>
          </p:nvCxnSpPr>
          <p:spPr>
            <a:xfrm flipH="1">
              <a:off x="4746705" y="5430328"/>
              <a:ext cx="8027" cy="242757"/>
            </a:xfrm>
            <a:prstGeom prst="line">
              <a:avLst/>
            </a:prstGeom>
            <a:ln w="34925">
              <a:headEnd type="triangle"/>
            </a:ln>
          </p:spPr>
          <p:style>
            <a:lnRef idx="1">
              <a:schemeClr val="dk1"/>
            </a:lnRef>
            <a:fillRef idx="0">
              <a:schemeClr val="dk1"/>
            </a:fillRef>
            <a:effectRef idx="0">
              <a:schemeClr val="dk1"/>
            </a:effectRef>
            <a:fontRef idx="minor">
              <a:schemeClr val="tx1"/>
            </a:fontRef>
          </p:style>
        </p:cxnSp>
        <p:sp>
          <p:nvSpPr>
            <p:cNvPr id="78" name="円/楕円 77">
              <a:extLst>
                <a:ext uri="{FF2B5EF4-FFF2-40B4-BE49-F238E27FC236}">
                  <a16:creationId xmlns:a16="http://schemas.microsoft.com/office/drawing/2014/main" id="{AEC4AFA7-E3BF-414A-A9DF-017DE7159AC2}"/>
                </a:ext>
              </a:extLst>
            </p:cNvPr>
            <p:cNvSpPr/>
            <p:nvPr/>
          </p:nvSpPr>
          <p:spPr>
            <a:xfrm>
              <a:off x="4611486" y="6121111"/>
              <a:ext cx="270437" cy="29475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5</a:t>
              </a:r>
              <a:endParaRPr kumimoji="1" lang="ja-JP" altLang="en-US">
                <a:solidFill>
                  <a:schemeClr val="tx1"/>
                </a:solidFill>
                <a:latin typeface="Arial" panose="020B0604020202020204" pitchFamily="34" charset="0"/>
                <a:cs typeface="Arial" panose="020B0604020202020204" pitchFamily="34" charset="0"/>
              </a:endParaRPr>
            </a:p>
          </p:txBody>
        </p:sp>
        <p:cxnSp>
          <p:nvCxnSpPr>
            <p:cNvPr id="83" name="直線コネクタ 82">
              <a:extLst>
                <a:ext uri="{FF2B5EF4-FFF2-40B4-BE49-F238E27FC236}">
                  <a16:creationId xmlns:a16="http://schemas.microsoft.com/office/drawing/2014/main" id="{DB44621C-D201-554B-AD25-6060A50727D3}"/>
                </a:ext>
              </a:extLst>
            </p:cNvPr>
            <p:cNvCxnSpPr>
              <a:cxnSpLocks/>
              <a:stCxn id="69" idx="2"/>
              <a:endCxn id="78" idx="0"/>
            </p:cNvCxnSpPr>
            <p:nvPr/>
          </p:nvCxnSpPr>
          <p:spPr>
            <a:xfrm>
              <a:off x="4746705" y="5739778"/>
              <a:ext cx="0" cy="381333"/>
            </a:xfrm>
            <a:prstGeom prst="line">
              <a:avLst/>
            </a:prstGeom>
            <a:ln w="34925">
              <a:headEnd type="triangle"/>
            </a:ln>
          </p:spPr>
          <p:style>
            <a:lnRef idx="1">
              <a:schemeClr val="dk1"/>
            </a:lnRef>
            <a:fillRef idx="0">
              <a:schemeClr val="dk1"/>
            </a:fillRef>
            <a:effectRef idx="0">
              <a:schemeClr val="dk1"/>
            </a:effectRef>
            <a:fontRef idx="minor">
              <a:schemeClr val="tx1"/>
            </a:fontRef>
          </p:style>
        </p:cxnSp>
        <p:sp>
          <p:nvSpPr>
            <p:cNvPr id="64" name="正方形/長方形 63">
              <a:extLst>
                <a:ext uri="{FF2B5EF4-FFF2-40B4-BE49-F238E27FC236}">
                  <a16:creationId xmlns:a16="http://schemas.microsoft.com/office/drawing/2014/main" id="{F2C5B1E6-5087-2B40-9D6A-9F1DEDF8115D}"/>
                </a:ext>
              </a:extLst>
            </p:cNvPr>
            <p:cNvSpPr/>
            <p:nvPr/>
          </p:nvSpPr>
          <p:spPr>
            <a:xfrm>
              <a:off x="4618145" y="4826123"/>
              <a:ext cx="270438" cy="66693"/>
            </a:xfrm>
            <a:prstGeom prst="rect">
              <a:avLst/>
            </a:prstGeom>
            <a:solidFill>
              <a:srgbClr val="008000"/>
            </a:solidFill>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sp>
          <p:nvSpPr>
            <p:cNvPr id="69" name="正方形/長方形 68">
              <a:extLst>
                <a:ext uri="{FF2B5EF4-FFF2-40B4-BE49-F238E27FC236}">
                  <a16:creationId xmlns:a16="http://schemas.microsoft.com/office/drawing/2014/main" id="{A6093B43-EFF3-8D4A-80DC-0E8CCD51F82E}"/>
                </a:ext>
              </a:extLst>
            </p:cNvPr>
            <p:cNvSpPr/>
            <p:nvPr/>
          </p:nvSpPr>
          <p:spPr>
            <a:xfrm>
              <a:off x="4611486" y="5673085"/>
              <a:ext cx="270438" cy="66693"/>
            </a:xfrm>
            <a:prstGeom prst="rect">
              <a:avLst/>
            </a:prstGeom>
            <a:solidFill>
              <a:srgbClr val="008000"/>
            </a:solidFill>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grpSp>
      <p:grpSp>
        <p:nvGrpSpPr>
          <p:cNvPr id="156" name="グループ化 155">
            <a:extLst>
              <a:ext uri="{FF2B5EF4-FFF2-40B4-BE49-F238E27FC236}">
                <a16:creationId xmlns:a16="http://schemas.microsoft.com/office/drawing/2014/main" id="{C62C0D62-4021-CF48-8A73-9C936219FE7D}"/>
              </a:ext>
            </a:extLst>
          </p:cNvPr>
          <p:cNvGrpSpPr/>
          <p:nvPr/>
        </p:nvGrpSpPr>
        <p:grpSpPr>
          <a:xfrm>
            <a:off x="5288820" y="4416102"/>
            <a:ext cx="1298792" cy="2095608"/>
            <a:chOff x="4581600" y="4313522"/>
            <a:chExt cx="1298792" cy="2095608"/>
          </a:xfrm>
        </p:grpSpPr>
        <p:sp>
          <p:nvSpPr>
            <p:cNvPr id="115" name="円/楕円 114">
              <a:extLst>
                <a:ext uri="{FF2B5EF4-FFF2-40B4-BE49-F238E27FC236}">
                  <a16:creationId xmlns:a16="http://schemas.microsoft.com/office/drawing/2014/main" id="{35D978D6-8B9B-794F-B233-7460E2D5CB8D}"/>
                </a:ext>
              </a:extLst>
            </p:cNvPr>
            <p:cNvSpPr/>
            <p:nvPr/>
          </p:nvSpPr>
          <p:spPr>
            <a:xfrm>
              <a:off x="4782579" y="4313522"/>
              <a:ext cx="270437" cy="29475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4</a:t>
              </a:r>
              <a:endParaRPr kumimoji="1" lang="ja-JP" altLang="en-US">
                <a:solidFill>
                  <a:schemeClr val="tx1"/>
                </a:solidFill>
                <a:latin typeface="Arial" panose="020B0604020202020204" pitchFamily="34" charset="0"/>
                <a:cs typeface="Arial" panose="020B0604020202020204" pitchFamily="34" charset="0"/>
              </a:endParaRPr>
            </a:p>
          </p:txBody>
        </p:sp>
        <p:cxnSp>
          <p:nvCxnSpPr>
            <p:cNvPr id="116" name="直線コネクタ 115">
              <a:extLst>
                <a:ext uri="{FF2B5EF4-FFF2-40B4-BE49-F238E27FC236}">
                  <a16:creationId xmlns:a16="http://schemas.microsoft.com/office/drawing/2014/main" id="{4D36FE91-6A30-5A45-A6E7-9307ABD14A9A}"/>
                </a:ext>
              </a:extLst>
            </p:cNvPr>
            <p:cNvCxnSpPr>
              <a:cxnSpLocks/>
              <a:stCxn id="115" idx="4"/>
              <a:endCxn id="133" idx="0"/>
            </p:cNvCxnSpPr>
            <p:nvPr/>
          </p:nvCxnSpPr>
          <p:spPr>
            <a:xfrm>
              <a:off x="4917797" y="4608277"/>
              <a:ext cx="0" cy="233268"/>
            </a:xfrm>
            <a:prstGeom prst="line">
              <a:avLst/>
            </a:prstGeom>
            <a:ln w="34925">
              <a:headEnd type="triangle"/>
            </a:ln>
          </p:spPr>
          <p:style>
            <a:lnRef idx="1">
              <a:schemeClr val="dk1"/>
            </a:lnRef>
            <a:fillRef idx="0">
              <a:schemeClr val="dk1"/>
            </a:fillRef>
            <a:effectRef idx="0">
              <a:schemeClr val="dk1"/>
            </a:effectRef>
            <a:fontRef idx="minor">
              <a:schemeClr val="tx1"/>
            </a:fontRef>
          </p:style>
        </p:cxnSp>
        <p:sp>
          <p:nvSpPr>
            <p:cNvPr id="117" name="円/楕円 116">
              <a:extLst>
                <a:ext uri="{FF2B5EF4-FFF2-40B4-BE49-F238E27FC236}">
                  <a16:creationId xmlns:a16="http://schemas.microsoft.com/office/drawing/2014/main" id="{A36374C9-93AD-AA40-B29B-CF2DF48277B7}"/>
                </a:ext>
              </a:extLst>
            </p:cNvPr>
            <p:cNvSpPr/>
            <p:nvPr/>
          </p:nvSpPr>
          <p:spPr>
            <a:xfrm>
              <a:off x="4581600" y="5165148"/>
              <a:ext cx="270437" cy="29475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3</a:t>
              </a:r>
              <a:endParaRPr kumimoji="1" lang="ja-JP" altLang="en-US">
                <a:solidFill>
                  <a:schemeClr val="tx1"/>
                </a:solidFill>
                <a:latin typeface="Arial" panose="020B0604020202020204" pitchFamily="34" charset="0"/>
                <a:cs typeface="Arial" panose="020B0604020202020204" pitchFamily="34" charset="0"/>
              </a:endParaRPr>
            </a:p>
          </p:txBody>
        </p:sp>
        <p:sp>
          <p:nvSpPr>
            <p:cNvPr id="118" name="円/楕円 117">
              <a:extLst>
                <a:ext uri="{FF2B5EF4-FFF2-40B4-BE49-F238E27FC236}">
                  <a16:creationId xmlns:a16="http://schemas.microsoft.com/office/drawing/2014/main" id="{DB8B5101-F823-9B46-97AA-183B1F962510}"/>
                </a:ext>
              </a:extLst>
            </p:cNvPr>
            <p:cNvSpPr/>
            <p:nvPr/>
          </p:nvSpPr>
          <p:spPr>
            <a:xfrm>
              <a:off x="4973411" y="5174337"/>
              <a:ext cx="270437" cy="29475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5</a:t>
              </a:r>
              <a:endParaRPr kumimoji="1" lang="ja-JP" altLang="en-US">
                <a:solidFill>
                  <a:schemeClr val="tx1"/>
                </a:solidFill>
                <a:latin typeface="Arial" panose="020B0604020202020204" pitchFamily="34" charset="0"/>
                <a:cs typeface="Arial" panose="020B0604020202020204" pitchFamily="34" charset="0"/>
              </a:endParaRPr>
            </a:p>
          </p:txBody>
        </p:sp>
        <p:cxnSp>
          <p:nvCxnSpPr>
            <p:cNvPr id="119" name="直線コネクタ 118">
              <a:extLst>
                <a:ext uri="{FF2B5EF4-FFF2-40B4-BE49-F238E27FC236}">
                  <a16:creationId xmlns:a16="http://schemas.microsoft.com/office/drawing/2014/main" id="{182C5D90-9797-E744-9CEA-1FB6ACDD6EE6}"/>
                </a:ext>
              </a:extLst>
            </p:cNvPr>
            <p:cNvCxnSpPr>
              <a:cxnSpLocks/>
              <a:stCxn id="133" idx="2"/>
              <a:endCxn id="117" idx="0"/>
            </p:cNvCxnSpPr>
            <p:nvPr/>
          </p:nvCxnSpPr>
          <p:spPr>
            <a:xfrm flipH="1">
              <a:off x="4716818" y="4908238"/>
              <a:ext cx="200979" cy="256910"/>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120" name="直線コネクタ 119">
              <a:extLst>
                <a:ext uri="{FF2B5EF4-FFF2-40B4-BE49-F238E27FC236}">
                  <a16:creationId xmlns:a16="http://schemas.microsoft.com/office/drawing/2014/main" id="{87438C8B-687D-8246-BD91-A51BE237B02A}"/>
                </a:ext>
              </a:extLst>
            </p:cNvPr>
            <p:cNvCxnSpPr>
              <a:cxnSpLocks/>
              <a:stCxn id="133" idx="2"/>
              <a:endCxn id="118" idx="0"/>
            </p:cNvCxnSpPr>
            <p:nvPr/>
          </p:nvCxnSpPr>
          <p:spPr>
            <a:xfrm>
              <a:off x="4917797" y="4908238"/>
              <a:ext cx="190831" cy="266098"/>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121" name="直線コネクタ 120">
              <a:extLst>
                <a:ext uri="{FF2B5EF4-FFF2-40B4-BE49-F238E27FC236}">
                  <a16:creationId xmlns:a16="http://schemas.microsoft.com/office/drawing/2014/main" id="{5034993D-91D4-5747-A6FE-FE7C8C998266}"/>
                </a:ext>
              </a:extLst>
            </p:cNvPr>
            <p:cNvCxnSpPr>
              <a:cxnSpLocks/>
              <a:stCxn id="117" idx="4"/>
              <a:endCxn id="134" idx="0"/>
            </p:cNvCxnSpPr>
            <p:nvPr/>
          </p:nvCxnSpPr>
          <p:spPr>
            <a:xfrm>
              <a:off x="4716818" y="5459903"/>
              <a:ext cx="1" cy="228604"/>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122" name="直線コネクタ 121">
              <a:extLst>
                <a:ext uri="{FF2B5EF4-FFF2-40B4-BE49-F238E27FC236}">
                  <a16:creationId xmlns:a16="http://schemas.microsoft.com/office/drawing/2014/main" id="{3FEDB053-A138-634B-B5A5-06B45DA70146}"/>
                </a:ext>
              </a:extLst>
            </p:cNvPr>
            <p:cNvCxnSpPr>
              <a:cxnSpLocks/>
              <a:stCxn id="118" idx="4"/>
              <a:endCxn id="135" idx="0"/>
            </p:cNvCxnSpPr>
            <p:nvPr/>
          </p:nvCxnSpPr>
          <p:spPr>
            <a:xfrm>
              <a:off x="5108629" y="5469092"/>
              <a:ext cx="1" cy="219416"/>
            </a:xfrm>
            <a:prstGeom prst="line">
              <a:avLst/>
            </a:prstGeom>
            <a:ln w="34925">
              <a:headEnd type="triangle"/>
            </a:ln>
          </p:spPr>
          <p:style>
            <a:lnRef idx="1">
              <a:schemeClr val="dk1"/>
            </a:lnRef>
            <a:fillRef idx="0">
              <a:schemeClr val="dk1"/>
            </a:fillRef>
            <a:effectRef idx="0">
              <a:schemeClr val="dk1"/>
            </a:effectRef>
            <a:fontRef idx="minor">
              <a:schemeClr val="tx1"/>
            </a:fontRef>
          </p:style>
        </p:cxnSp>
        <p:sp>
          <p:nvSpPr>
            <p:cNvPr id="124" name="円/楕円 123">
              <a:extLst>
                <a:ext uri="{FF2B5EF4-FFF2-40B4-BE49-F238E27FC236}">
                  <a16:creationId xmlns:a16="http://schemas.microsoft.com/office/drawing/2014/main" id="{253A776E-A5F5-8644-B0E1-40C5A2A24C35}"/>
                </a:ext>
              </a:extLst>
            </p:cNvPr>
            <p:cNvSpPr/>
            <p:nvPr/>
          </p:nvSpPr>
          <p:spPr>
            <a:xfrm>
              <a:off x="4581600" y="6108096"/>
              <a:ext cx="270437" cy="29475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4</a:t>
              </a:r>
              <a:endParaRPr kumimoji="1" lang="ja-JP" altLang="en-US">
                <a:solidFill>
                  <a:schemeClr val="tx1"/>
                </a:solidFill>
                <a:latin typeface="Arial" panose="020B0604020202020204" pitchFamily="34" charset="0"/>
                <a:cs typeface="Arial" panose="020B0604020202020204" pitchFamily="34" charset="0"/>
              </a:endParaRPr>
            </a:p>
          </p:txBody>
        </p:sp>
        <p:sp>
          <p:nvSpPr>
            <p:cNvPr id="125" name="円/楕円 124">
              <a:extLst>
                <a:ext uri="{FF2B5EF4-FFF2-40B4-BE49-F238E27FC236}">
                  <a16:creationId xmlns:a16="http://schemas.microsoft.com/office/drawing/2014/main" id="{DC174A08-D94B-FF4B-8E80-1B3E30FEB315}"/>
                </a:ext>
              </a:extLst>
            </p:cNvPr>
            <p:cNvSpPr/>
            <p:nvPr/>
          </p:nvSpPr>
          <p:spPr>
            <a:xfrm>
              <a:off x="4917571" y="6108096"/>
              <a:ext cx="270437" cy="29475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1</a:t>
              </a:r>
              <a:endParaRPr kumimoji="1" lang="ja-JP" altLang="en-US">
                <a:solidFill>
                  <a:schemeClr val="tx1"/>
                </a:solidFill>
                <a:latin typeface="Arial" panose="020B0604020202020204" pitchFamily="34" charset="0"/>
                <a:cs typeface="Arial" panose="020B0604020202020204" pitchFamily="34" charset="0"/>
              </a:endParaRPr>
            </a:p>
          </p:txBody>
        </p:sp>
        <p:sp>
          <p:nvSpPr>
            <p:cNvPr id="126" name="円/楕円 125">
              <a:extLst>
                <a:ext uri="{FF2B5EF4-FFF2-40B4-BE49-F238E27FC236}">
                  <a16:creationId xmlns:a16="http://schemas.microsoft.com/office/drawing/2014/main" id="{7C9AE305-0987-3344-8870-31350C6F1200}"/>
                </a:ext>
              </a:extLst>
            </p:cNvPr>
            <p:cNvSpPr/>
            <p:nvPr/>
          </p:nvSpPr>
          <p:spPr>
            <a:xfrm>
              <a:off x="5263763" y="6114375"/>
              <a:ext cx="270437" cy="29475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2</a:t>
              </a:r>
              <a:endParaRPr kumimoji="1" lang="ja-JP" altLang="en-US">
                <a:solidFill>
                  <a:schemeClr val="tx1"/>
                </a:solidFill>
                <a:latin typeface="Arial" panose="020B0604020202020204" pitchFamily="34" charset="0"/>
                <a:cs typeface="Arial" panose="020B0604020202020204" pitchFamily="34" charset="0"/>
              </a:endParaRPr>
            </a:p>
          </p:txBody>
        </p:sp>
        <p:sp>
          <p:nvSpPr>
            <p:cNvPr id="127" name="円/楕円 126">
              <a:extLst>
                <a:ext uri="{FF2B5EF4-FFF2-40B4-BE49-F238E27FC236}">
                  <a16:creationId xmlns:a16="http://schemas.microsoft.com/office/drawing/2014/main" id="{6B24BAC1-728D-6346-A2B2-5D91DC898B2E}"/>
                </a:ext>
              </a:extLst>
            </p:cNvPr>
            <p:cNvSpPr/>
            <p:nvPr/>
          </p:nvSpPr>
          <p:spPr>
            <a:xfrm>
              <a:off x="5609955" y="6114375"/>
              <a:ext cx="270437" cy="29475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4</a:t>
              </a:r>
              <a:endParaRPr kumimoji="1" lang="ja-JP" altLang="en-US">
                <a:solidFill>
                  <a:schemeClr val="tx1"/>
                </a:solidFill>
                <a:latin typeface="Arial" panose="020B0604020202020204" pitchFamily="34" charset="0"/>
                <a:cs typeface="Arial" panose="020B0604020202020204" pitchFamily="34" charset="0"/>
              </a:endParaRPr>
            </a:p>
          </p:txBody>
        </p:sp>
        <p:cxnSp>
          <p:nvCxnSpPr>
            <p:cNvPr id="129" name="直線コネクタ 128">
              <a:extLst>
                <a:ext uri="{FF2B5EF4-FFF2-40B4-BE49-F238E27FC236}">
                  <a16:creationId xmlns:a16="http://schemas.microsoft.com/office/drawing/2014/main" id="{C5DBE1AB-BC6E-C44F-B7FD-4ED8FEB40984}"/>
                </a:ext>
              </a:extLst>
            </p:cNvPr>
            <p:cNvCxnSpPr>
              <a:cxnSpLocks/>
              <a:stCxn id="134" idx="2"/>
              <a:endCxn id="124" idx="0"/>
            </p:cNvCxnSpPr>
            <p:nvPr/>
          </p:nvCxnSpPr>
          <p:spPr>
            <a:xfrm flipH="1">
              <a:off x="4716818" y="5755201"/>
              <a:ext cx="1" cy="352895"/>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130" name="直線コネクタ 129">
              <a:extLst>
                <a:ext uri="{FF2B5EF4-FFF2-40B4-BE49-F238E27FC236}">
                  <a16:creationId xmlns:a16="http://schemas.microsoft.com/office/drawing/2014/main" id="{F2BF2AA3-8088-AA46-8601-BB9216D72339}"/>
                </a:ext>
              </a:extLst>
            </p:cNvPr>
            <p:cNvCxnSpPr>
              <a:cxnSpLocks/>
              <a:stCxn id="135" idx="2"/>
              <a:endCxn id="125" idx="0"/>
            </p:cNvCxnSpPr>
            <p:nvPr/>
          </p:nvCxnSpPr>
          <p:spPr>
            <a:xfrm flipH="1">
              <a:off x="5052789" y="5755201"/>
              <a:ext cx="55840" cy="352895"/>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131" name="直線コネクタ 130">
              <a:extLst>
                <a:ext uri="{FF2B5EF4-FFF2-40B4-BE49-F238E27FC236}">
                  <a16:creationId xmlns:a16="http://schemas.microsoft.com/office/drawing/2014/main" id="{EA81D786-05E0-2C44-B9E5-4FB947830DFA}"/>
                </a:ext>
              </a:extLst>
            </p:cNvPr>
            <p:cNvCxnSpPr>
              <a:cxnSpLocks/>
              <a:stCxn id="135" idx="2"/>
              <a:endCxn id="126" idx="0"/>
            </p:cNvCxnSpPr>
            <p:nvPr/>
          </p:nvCxnSpPr>
          <p:spPr>
            <a:xfrm>
              <a:off x="5108630" y="5755201"/>
              <a:ext cx="290352" cy="359174"/>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132" name="直線コネクタ 131">
              <a:extLst>
                <a:ext uri="{FF2B5EF4-FFF2-40B4-BE49-F238E27FC236}">
                  <a16:creationId xmlns:a16="http://schemas.microsoft.com/office/drawing/2014/main" id="{3DBDAEA2-2A4B-424F-BF98-19E385309FDA}"/>
                </a:ext>
              </a:extLst>
            </p:cNvPr>
            <p:cNvCxnSpPr>
              <a:cxnSpLocks/>
              <a:stCxn id="135" idx="2"/>
              <a:endCxn id="127" idx="0"/>
            </p:cNvCxnSpPr>
            <p:nvPr/>
          </p:nvCxnSpPr>
          <p:spPr>
            <a:xfrm>
              <a:off x="5108630" y="5755201"/>
              <a:ext cx="636544" cy="359174"/>
            </a:xfrm>
            <a:prstGeom prst="line">
              <a:avLst/>
            </a:prstGeom>
            <a:ln w="34925">
              <a:headEnd type="triangle"/>
            </a:ln>
          </p:spPr>
          <p:style>
            <a:lnRef idx="1">
              <a:schemeClr val="dk1"/>
            </a:lnRef>
            <a:fillRef idx="0">
              <a:schemeClr val="dk1"/>
            </a:fillRef>
            <a:effectRef idx="0">
              <a:schemeClr val="dk1"/>
            </a:effectRef>
            <a:fontRef idx="minor">
              <a:schemeClr val="tx1"/>
            </a:fontRef>
          </p:style>
        </p:cxnSp>
        <p:sp>
          <p:nvSpPr>
            <p:cNvPr id="133" name="正方形/長方形 132">
              <a:extLst>
                <a:ext uri="{FF2B5EF4-FFF2-40B4-BE49-F238E27FC236}">
                  <a16:creationId xmlns:a16="http://schemas.microsoft.com/office/drawing/2014/main" id="{B6219006-021A-2B40-A018-5B2E6C6B1A33}"/>
                </a:ext>
              </a:extLst>
            </p:cNvPr>
            <p:cNvSpPr/>
            <p:nvPr/>
          </p:nvSpPr>
          <p:spPr>
            <a:xfrm>
              <a:off x="4782578" y="4841545"/>
              <a:ext cx="270437" cy="66693"/>
            </a:xfrm>
            <a:prstGeom prst="rect">
              <a:avLst/>
            </a:prstGeom>
            <a:solidFill>
              <a:srgbClr val="008000"/>
            </a:solidFill>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sp>
          <p:nvSpPr>
            <p:cNvPr id="134" name="正方形/長方形 133">
              <a:extLst>
                <a:ext uri="{FF2B5EF4-FFF2-40B4-BE49-F238E27FC236}">
                  <a16:creationId xmlns:a16="http://schemas.microsoft.com/office/drawing/2014/main" id="{A08E4140-72C2-1044-AABF-8856766BB06D}"/>
                </a:ext>
              </a:extLst>
            </p:cNvPr>
            <p:cNvSpPr/>
            <p:nvPr/>
          </p:nvSpPr>
          <p:spPr>
            <a:xfrm>
              <a:off x="4581600" y="5688507"/>
              <a:ext cx="270437" cy="66693"/>
            </a:xfrm>
            <a:prstGeom prst="rect">
              <a:avLst/>
            </a:prstGeom>
            <a:solidFill>
              <a:srgbClr val="008000"/>
            </a:solidFill>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sp>
          <p:nvSpPr>
            <p:cNvPr id="135" name="正方形/長方形 134">
              <a:extLst>
                <a:ext uri="{FF2B5EF4-FFF2-40B4-BE49-F238E27FC236}">
                  <a16:creationId xmlns:a16="http://schemas.microsoft.com/office/drawing/2014/main" id="{17766581-01E7-7742-A84B-85FA57CE274E}"/>
                </a:ext>
              </a:extLst>
            </p:cNvPr>
            <p:cNvSpPr/>
            <p:nvPr/>
          </p:nvSpPr>
          <p:spPr>
            <a:xfrm>
              <a:off x="4973411" y="5688507"/>
              <a:ext cx="270437" cy="66693"/>
            </a:xfrm>
            <a:prstGeom prst="rect">
              <a:avLst/>
            </a:prstGeom>
            <a:solidFill>
              <a:srgbClr val="008000"/>
            </a:solidFill>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grpSp>
      <p:grpSp>
        <p:nvGrpSpPr>
          <p:cNvPr id="186" name="グループ化 185">
            <a:extLst>
              <a:ext uri="{FF2B5EF4-FFF2-40B4-BE49-F238E27FC236}">
                <a16:creationId xmlns:a16="http://schemas.microsoft.com/office/drawing/2014/main" id="{D57FE5C7-A934-8343-B1AF-4DA8D4A6F76C}"/>
              </a:ext>
            </a:extLst>
          </p:cNvPr>
          <p:cNvGrpSpPr/>
          <p:nvPr/>
        </p:nvGrpSpPr>
        <p:grpSpPr>
          <a:xfrm>
            <a:off x="6997641" y="4407680"/>
            <a:ext cx="1996257" cy="2104030"/>
            <a:chOff x="6616828" y="4298820"/>
            <a:chExt cx="1996257" cy="2104030"/>
          </a:xfrm>
        </p:grpSpPr>
        <p:sp>
          <p:nvSpPr>
            <p:cNvPr id="137" name="円/楕円 136">
              <a:extLst>
                <a:ext uri="{FF2B5EF4-FFF2-40B4-BE49-F238E27FC236}">
                  <a16:creationId xmlns:a16="http://schemas.microsoft.com/office/drawing/2014/main" id="{33725588-201D-EB4A-B344-BC1B2B170218}"/>
                </a:ext>
              </a:extLst>
            </p:cNvPr>
            <p:cNvSpPr/>
            <p:nvPr/>
          </p:nvSpPr>
          <p:spPr>
            <a:xfrm>
              <a:off x="7253599" y="4298820"/>
              <a:ext cx="270437" cy="29475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5</a:t>
              </a:r>
              <a:endParaRPr kumimoji="1" lang="ja-JP" altLang="en-US">
                <a:solidFill>
                  <a:schemeClr val="tx1"/>
                </a:solidFill>
                <a:latin typeface="Arial" panose="020B0604020202020204" pitchFamily="34" charset="0"/>
                <a:cs typeface="Arial" panose="020B0604020202020204" pitchFamily="34" charset="0"/>
              </a:endParaRPr>
            </a:p>
          </p:txBody>
        </p:sp>
        <p:cxnSp>
          <p:nvCxnSpPr>
            <p:cNvPr id="138" name="直線コネクタ 137">
              <a:extLst>
                <a:ext uri="{FF2B5EF4-FFF2-40B4-BE49-F238E27FC236}">
                  <a16:creationId xmlns:a16="http://schemas.microsoft.com/office/drawing/2014/main" id="{3A89BF5E-1D29-D949-8744-E56E661C90FD}"/>
                </a:ext>
              </a:extLst>
            </p:cNvPr>
            <p:cNvCxnSpPr>
              <a:cxnSpLocks/>
              <a:stCxn id="137" idx="4"/>
              <a:endCxn id="153" idx="0"/>
            </p:cNvCxnSpPr>
            <p:nvPr/>
          </p:nvCxnSpPr>
          <p:spPr>
            <a:xfrm>
              <a:off x="7388817" y="4593575"/>
              <a:ext cx="0" cy="233268"/>
            </a:xfrm>
            <a:prstGeom prst="line">
              <a:avLst/>
            </a:prstGeom>
            <a:ln w="34925">
              <a:headEnd type="triangle"/>
            </a:ln>
          </p:spPr>
          <p:style>
            <a:lnRef idx="1">
              <a:schemeClr val="dk1"/>
            </a:lnRef>
            <a:fillRef idx="0">
              <a:schemeClr val="dk1"/>
            </a:fillRef>
            <a:effectRef idx="0">
              <a:schemeClr val="dk1"/>
            </a:effectRef>
            <a:fontRef idx="minor">
              <a:schemeClr val="tx1"/>
            </a:fontRef>
          </p:style>
        </p:cxnSp>
        <p:sp>
          <p:nvSpPr>
            <p:cNvPr id="139" name="円/楕円 138">
              <a:extLst>
                <a:ext uri="{FF2B5EF4-FFF2-40B4-BE49-F238E27FC236}">
                  <a16:creationId xmlns:a16="http://schemas.microsoft.com/office/drawing/2014/main" id="{B55C28FE-A7F6-214C-ACE7-472831F08219}"/>
                </a:ext>
              </a:extLst>
            </p:cNvPr>
            <p:cNvSpPr/>
            <p:nvPr/>
          </p:nvSpPr>
          <p:spPr>
            <a:xfrm>
              <a:off x="6792328" y="5159635"/>
              <a:ext cx="270437" cy="29475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1</a:t>
              </a:r>
              <a:endParaRPr kumimoji="1" lang="ja-JP" altLang="en-US">
                <a:solidFill>
                  <a:schemeClr val="tx1"/>
                </a:solidFill>
                <a:latin typeface="Arial" panose="020B0604020202020204" pitchFamily="34" charset="0"/>
                <a:cs typeface="Arial" panose="020B0604020202020204" pitchFamily="34" charset="0"/>
              </a:endParaRPr>
            </a:p>
          </p:txBody>
        </p:sp>
        <p:sp>
          <p:nvSpPr>
            <p:cNvPr id="140" name="円/楕円 139">
              <a:extLst>
                <a:ext uri="{FF2B5EF4-FFF2-40B4-BE49-F238E27FC236}">
                  <a16:creationId xmlns:a16="http://schemas.microsoft.com/office/drawing/2014/main" id="{101664E3-4DB0-3E42-A5A1-7878D4721DD2}"/>
                </a:ext>
              </a:extLst>
            </p:cNvPr>
            <p:cNvSpPr/>
            <p:nvPr/>
          </p:nvSpPr>
          <p:spPr>
            <a:xfrm>
              <a:off x="7261150" y="5159635"/>
              <a:ext cx="270437" cy="29475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2</a:t>
              </a:r>
              <a:endParaRPr kumimoji="1" lang="ja-JP" altLang="en-US">
                <a:solidFill>
                  <a:schemeClr val="tx1"/>
                </a:solidFill>
                <a:latin typeface="Arial" panose="020B0604020202020204" pitchFamily="34" charset="0"/>
                <a:cs typeface="Arial" panose="020B0604020202020204" pitchFamily="34" charset="0"/>
              </a:endParaRPr>
            </a:p>
          </p:txBody>
        </p:sp>
        <p:cxnSp>
          <p:nvCxnSpPr>
            <p:cNvPr id="141" name="直線コネクタ 140">
              <a:extLst>
                <a:ext uri="{FF2B5EF4-FFF2-40B4-BE49-F238E27FC236}">
                  <a16:creationId xmlns:a16="http://schemas.microsoft.com/office/drawing/2014/main" id="{A9B0A627-96CC-2B47-93C9-342D8F4F8D12}"/>
                </a:ext>
              </a:extLst>
            </p:cNvPr>
            <p:cNvCxnSpPr>
              <a:cxnSpLocks/>
              <a:stCxn id="153" idx="2"/>
              <a:endCxn id="139" idx="0"/>
            </p:cNvCxnSpPr>
            <p:nvPr/>
          </p:nvCxnSpPr>
          <p:spPr>
            <a:xfrm flipH="1">
              <a:off x="6927547" y="4893536"/>
              <a:ext cx="461270" cy="266099"/>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142" name="直線コネクタ 141">
              <a:extLst>
                <a:ext uri="{FF2B5EF4-FFF2-40B4-BE49-F238E27FC236}">
                  <a16:creationId xmlns:a16="http://schemas.microsoft.com/office/drawing/2014/main" id="{B8DF3129-DB43-0945-B1DA-D5F82A537372}"/>
                </a:ext>
              </a:extLst>
            </p:cNvPr>
            <p:cNvCxnSpPr>
              <a:cxnSpLocks/>
              <a:stCxn id="153" idx="2"/>
              <a:endCxn id="140" idx="0"/>
            </p:cNvCxnSpPr>
            <p:nvPr/>
          </p:nvCxnSpPr>
          <p:spPr>
            <a:xfrm>
              <a:off x="7388817" y="4893536"/>
              <a:ext cx="7552" cy="266099"/>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143" name="直線コネクタ 142">
              <a:extLst>
                <a:ext uri="{FF2B5EF4-FFF2-40B4-BE49-F238E27FC236}">
                  <a16:creationId xmlns:a16="http://schemas.microsoft.com/office/drawing/2014/main" id="{0BCCB1F1-7159-2D4F-B02E-9A9377A920FE}"/>
                </a:ext>
              </a:extLst>
            </p:cNvPr>
            <p:cNvCxnSpPr>
              <a:cxnSpLocks/>
              <a:stCxn id="139" idx="4"/>
              <a:endCxn id="154" idx="0"/>
            </p:cNvCxnSpPr>
            <p:nvPr/>
          </p:nvCxnSpPr>
          <p:spPr>
            <a:xfrm flipH="1">
              <a:off x="6927546" y="5454390"/>
              <a:ext cx="1" cy="219576"/>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144" name="直線コネクタ 143">
              <a:extLst>
                <a:ext uri="{FF2B5EF4-FFF2-40B4-BE49-F238E27FC236}">
                  <a16:creationId xmlns:a16="http://schemas.microsoft.com/office/drawing/2014/main" id="{AB038222-1722-424F-8431-92B33A759B2C}"/>
                </a:ext>
              </a:extLst>
            </p:cNvPr>
            <p:cNvCxnSpPr>
              <a:cxnSpLocks/>
              <a:stCxn id="140" idx="4"/>
              <a:endCxn id="155" idx="0"/>
            </p:cNvCxnSpPr>
            <p:nvPr/>
          </p:nvCxnSpPr>
          <p:spPr>
            <a:xfrm>
              <a:off x="7396369" y="5454390"/>
              <a:ext cx="128851" cy="219415"/>
            </a:xfrm>
            <a:prstGeom prst="line">
              <a:avLst/>
            </a:prstGeom>
            <a:ln w="34925">
              <a:headEnd type="triangle"/>
            </a:ln>
          </p:spPr>
          <p:style>
            <a:lnRef idx="1">
              <a:schemeClr val="dk1"/>
            </a:lnRef>
            <a:fillRef idx="0">
              <a:schemeClr val="dk1"/>
            </a:fillRef>
            <a:effectRef idx="0">
              <a:schemeClr val="dk1"/>
            </a:effectRef>
            <a:fontRef idx="minor">
              <a:schemeClr val="tx1"/>
            </a:fontRef>
          </p:style>
        </p:cxnSp>
        <p:sp>
          <p:nvSpPr>
            <p:cNvPr id="145" name="円/楕円 144">
              <a:extLst>
                <a:ext uri="{FF2B5EF4-FFF2-40B4-BE49-F238E27FC236}">
                  <a16:creationId xmlns:a16="http://schemas.microsoft.com/office/drawing/2014/main" id="{F0A8BE11-CCB7-6744-9078-B46536591875}"/>
                </a:ext>
              </a:extLst>
            </p:cNvPr>
            <p:cNvSpPr/>
            <p:nvPr/>
          </p:nvSpPr>
          <p:spPr>
            <a:xfrm>
              <a:off x="6616828" y="6108095"/>
              <a:ext cx="270437" cy="29475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2</a:t>
              </a:r>
              <a:endParaRPr kumimoji="1" lang="ja-JP" altLang="en-US">
                <a:solidFill>
                  <a:schemeClr val="tx1"/>
                </a:solidFill>
                <a:latin typeface="Arial" panose="020B0604020202020204" pitchFamily="34" charset="0"/>
                <a:cs typeface="Arial" panose="020B0604020202020204" pitchFamily="34" charset="0"/>
              </a:endParaRPr>
            </a:p>
          </p:txBody>
        </p:sp>
        <p:sp>
          <p:nvSpPr>
            <p:cNvPr id="146" name="円/楕円 145">
              <a:extLst>
                <a:ext uri="{FF2B5EF4-FFF2-40B4-BE49-F238E27FC236}">
                  <a16:creationId xmlns:a16="http://schemas.microsoft.com/office/drawing/2014/main" id="{98116AFE-C278-DD4A-A9E1-777413CF13C9}"/>
                </a:ext>
              </a:extLst>
            </p:cNvPr>
            <p:cNvSpPr/>
            <p:nvPr/>
          </p:nvSpPr>
          <p:spPr>
            <a:xfrm>
              <a:off x="7334161" y="6093394"/>
              <a:ext cx="270437" cy="29475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1</a:t>
              </a:r>
              <a:endParaRPr kumimoji="1" lang="ja-JP" altLang="en-US">
                <a:solidFill>
                  <a:schemeClr val="tx1"/>
                </a:solidFill>
                <a:latin typeface="Arial" panose="020B0604020202020204" pitchFamily="34" charset="0"/>
                <a:cs typeface="Arial" panose="020B0604020202020204" pitchFamily="34" charset="0"/>
              </a:endParaRPr>
            </a:p>
          </p:txBody>
        </p:sp>
        <p:sp>
          <p:nvSpPr>
            <p:cNvPr id="148" name="円/楕円 147">
              <a:extLst>
                <a:ext uri="{FF2B5EF4-FFF2-40B4-BE49-F238E27FC236}">
                  <a16:creationId xmlns:a16="http://schemas.microsoft.com/office/drawing/2014/main" id="{FCE180AD-BDCB-EF4B-9685-2EBA3284FD93}"/>
                </a:ext>
              </a:extLst>
            </p:cNvPr>
            <p:cNvSpPr/>
            <p:nvPr/>
          </p:nvSpPr>
          <p:spPr>
            <a:xfrm>
              <a:off x="7656292" y="6100465"/>
              <a:ext cx="270437" cy="29475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5</a:t>
              </a:r>
              <a:endParaRPr kumimoji="1" lang="ja-JP" altLang="en-US">
                <a:solidFill>
                  <a:schemeClr val="tx1"/>
                </a:solidFill>
                <a:latin typeface="Arial" panose="020B0604020202020204" pitchFamily="34" charset="0"/>
                <a:cs typeface="Arial" panose="020B0604020202020204" pitchFamily="34" charset="0"/>
              </a:endParaRPr>
            </a:p>
          </p:txBody>
        </p:sp>
        <p:cxnSp>
          <p:nvCxnSpPr>
            <p:cNvPr id="149" name="直線コネクタ 148">
              <a:extLst>
                <a:ext uri="{FF2B5EF4-FFF2-40B4-BE49-F238E27FC236}">
                  <a16:creationId xmlns:a16="http://schemas.microsoft.com/office/drawing/2014/main" id="{9ED8D1B4-E5A6-3B49-81DB-4CBAD8593253}"/>
                </a:ext>
              </a:extLst>
            </p:cNvPr>
            <p:cNvCxnSpPr>
              <a:cxnSpLocks/>
              <a:stCxn id="154" idx="2"/>
              <a:endCxn id="145" idx="0"/>
            </p:cNvCxnSpPr>
            <p:nvPr/>
          </p:nvCxnSpPr>
          <p:spPr>
            <a:xfrm flipH="1">
              <a:off x="6752047" y="5740659"/>
              <a:ext cx="175499" cy="367436"/>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150" name="直線コネクタ 149">
              <a:extLst>
                <a:ext uri="{FF2B5EF4-FFF2-40B4-BE49-F238E27FC236}">
                  <a16:creationId xmlns:a16="http://schemas.microsoft.com/office/drawing/2014/main" id="{97FE6005-CFEC-5F47-8A02-BA0D397E5EA7}"/>
                </a:ext>
              </a:extLst>
            </p:cNvPr>
            <p:cNvCxnSpPr>
              <a:cxnSpLocks/>
              <a:stCxn id="155" idx="2"/>
              <a:endCxn id="146" idx="0"/>
            </p:cNvCxnSpPr>
            <p:nvPr/>
          </p:nvCxnSpPr>
          <p:spPr>
            <a:xfrm flipH="1">
              <a:off x="7469379" y="5740499"/>
              <a:ext cx="55840" cy="352895"/>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152" name="直線コネクタ 151">
              <a:extLst>
                <a:ext uri="{FF2B5EF4-FFF2-40B4-BE49-F238E27FC236}">
                  <a16:creationId xmlns:a16="http://schemas.microsoft.com/office/drawing/2014/main" id="{19BC5474-5C9E-B742-B818-078B3B264F3D}"/>
                </a:ext>
              </a:extLst>
            </p:cNvPr>
            <p:cNvCxnSpPr>
              <a:cxnSpLocks/>
              <a:stCxn id="155" idx="2"/>
              <a:endCxn id="148" idx="0"/>
            </p:cNvCxnSpPr>
            <p:nvPr/>
          </p:nvCxnSpPr>
          <p:spPr>
            <a:xfrm>
              <a:off x="7525220" y="5740498"/>
              <a:ext cx="266291" cy="359967"/>
            </a:xfrm>
            <a:prstGeom prst="line">
              <a:avLst/>
            </a:prstGeom>
            <a:ln w="34925">
              <a:headEnd type="triangle"/>
            </a:ln>
          </p:spPr>
          <p:style>
            <a:lnRef idx="1">
              <a:schemeClr val="dk1"/>
            </a:lnRef>
            <a:fillRef idx="0">
              <a:schemeClr val="dk1"/>
            </a:fillRef>
            <a:effectRef idx="0">
              <a:schemeClr val="dk1"/>
            </a:effectRef>
            <a:fontRef idx="minor">
              <a:schemeClr val="tx1"/>
            </a:fontRef>
          </p:style>
        </p:cxnSp>
        <p:sp>
          <p:nvSpPr>
            <p:cNvPr id="153" name="正方形/長方形 152">
              <a:extLst>
                <a:ext uri="{FF2B5EF4-FFF2-40B4-BE49-F238E27FC236}">
                  <a16:creationId xmlns:a16="http://schemas.microsoft.com/office/drawing/2014/main" id="{B17792F2-D138-2844-B449-8942347743C9}"/>
                </a:ext>
              </a:extLst>
            </p:cNvPr>
            <p:cNvSpPr/>
            <p:nvPr/>
          </p:nvSpPr>
          <p:spPr>
            <a:xfrm>
              <a:off x="7253598" y="4826843"/>
              <a:ext cx="270437" cy="66693"/>
            </a:xfrm>
            <a:prstGeom prst="rect">
              <a:avLst/>
            </a:prstGeom>
            <a:solidFill>
              <a:srgbClr val="008000"/>
            </a:solidFill>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sp>
          <p:nvSpPr>
            <p:cNvPr id="154" name="正方形/長方形 153">
              <a:extLst>
                <a:ext uri="{FF2B5EF4-FFF2-40B4-BE49-F238E27FC236}">
                  <a16:creationId xmlns:a16="http://schemas.microsoft.com/office/drawing/2014/main" id="{EB3F5193-5EAB-0A47-8918-E257C70114AD}"/>
                </a:ext>
              </a:extLst>
            </p:cNvPr>
            <p:cNvSpPr/>
            <p:nvPr/>
          </p:nvSpPr>
          <p:spPr>
            <a:xfrm>
              <a:off x="6792327" y="5673966"/>
              <a:ext cx="270437" cy="66693"/>
            </a:xfrm>
            <a:prstGeom prst="rect">
              <a:avLst/>
            </a:prstGeom>
            <a:solidFill>
              <a:srgbClr val="008000"/>
            </a:solidFill>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sp>
          <p:nvSpPr>
            <p:cNvPr id="155" name="正方形/長方形 154">
              <a:extLst>
                <a:ext uri="{FF2B5EF4-FFF2-40B4-BE49-F238E27FC236}">
                  <a16:creationId xmlns:a16="http://schemas.microsoft.com/office/drawing/2014/main" id="{391E261A-AABC-FF4D-9EAB-D4B580ED85AC}"/>
                </a:ext>
              </a:extLst>
            </p:cNvPr>
            <p:cNvSpPr/>
            <p:nvPr/>
          </p:nvSpPr>
          <p:spPr>
            <a:xfrm>
              <a:off x="7390001" y="5673805"/>
              <a:ext cx="270437" cy="66693"/>
            </a:xfrm>
            <a:prstGeom prst="rect">
              <a:avLst/>
            </a:prstGeom>
            <a:solidFill>
              <a:srgbClr val="008000"/>
            </a:solidFill>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sp>
          <p:nvSpPr>
            <p:cNvPr id="157" name="円/楕円 156">
              <a:extLst>
                <a:ext uri="{FF2B5EF4-FFF2-40B4-BE49-F238E27FC236}">
                  <a16:creationId xmlns:a16="http://schemas.microsoft.com/office/drawing/2014/main" id="{6C9412B7-970E-6344-A0FD-F98EFD27D5C9}"/>
                </a:ext>
              </a:extLst>
            </p:cNvPr>
            <p:cNvSpPr/>
            <p:nvPr/>
          </p:nvSpPr>
          <p:spPr>
            <a:xfrm>
              <a:off x="7842978" y="5135574"/>
              <a:ext cx="270437" cy="29475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4</a:t>
              </a:r>
              <a:endParaRPr kumimoji="1" lang="ja-JP" altLang="en-US">
                <a:solidFill>
                  <a:schemeClr val="tx1"/>
                </a:solidFill>
                <a:latin typeface="Arial" panose="020B0604020202020204" pitchFamily="34" charset="0"/>
                <a:cs typeface="Arial" panose="020B0604020202020204" pitchFamily="34" charset="0"/>
              </a:endParaRPr>
            </a:p>
          </p:txBody>
        </p:sp>
        <p:cxnSp>
          <p:nvCxnSpPr>
            <p:cNvPr id="160" name="直線コネクタ 159">
              <a:extLst>
                <a:ext uri="{FF2B5EF4-FFF2-40B4-BE49-F238E27FC236}">
                  <a16:creationId xmlns:a16="http://schemas.microsoft.com/office/drawing/2014/main" id="{CA35E4A3-8975-1749-B070-F9D33DA4F91C}"/>
                </a:ext>
              </a:extLst>
            </p:cNvPr>
            <p:cNvCxnSpPr>
              <a:cxnSpLocks/>
              <a:stCxn id="153" idx="2"/>
              <a:endCxn id="157" idx="0"/>
            </p:cNvCxnSpPr>
            <p:nvPr/>
          </p:nvCxnSpPr>
          <p:spPr>
            <a:xfrm>
              <a:off x="7388817" y="4893536"/>
              <a:ext cx="589380" cy="242038"/>
            </a:xfrm>
            <a:prstGeom prst="line">
              <a:avLst/>
            </a:prstGeom>
            <a:ln w="34925">
              <a:headEnd type="triangle"/>
            </a:ln>
          </p:spPr>
          <p:style>
            <a:lnRef idx="1">
              <a:schemeClr val="dk1"/>
            </a:lnRef>
            <a:fillRef idx="0">
              <a:schemeClr val="dk1"/>
            </a:fillRef>
            <a:effectRef idx="0">
              <a:schemeClr val="dk1"/>
            </a:effectRef>
            <a:fontRef idx="minor">
              <a:schemeClr val="tx1"/>
            </a:fontRef>
          </p:style>
        </p:cxnSp>
        <p:sp>
          <p:nvSpPr>
            <p:cNvPr id="167" name="円/楕円 166">
              <a:extLst>
                <a:ext uri="{FF2B5EF4-FFF2-40B4-BE49-F238E27FC236}">
                  <a16:creationId xmlns:a16="http://schemas.microsoft.com/office/drawing/2014/main" id="{7AEFB742-23F5-9B43-8F1B-D4D132340203}"/>
                </a:ext>
              </a:extLst>
            </p:cNvPr>
            <p:cNvSpPr/>
            <p:nvPr/>
          </p:nvSpPr>
          <p:spPr>
            <a:xfrm>
              <a:off x="6951342" y="6100466"/>
              <a:ext cx="270437" cy="29475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5</a:t>
              </a:r>
              <a:endParaRPr kumimoji="1" lang="ja-JP" altLang="en-US">
                <a:solidFill>
                  <a:schemeClr val="tx1"/>
                </a:solidFill>
                <a:latin typeface="Arial" panose="020B0604020202020204" pitchFamily="34" charset="0"/>
                <a:cs typeface="Arial" panose="020B0604020202020204" pitchFamily="34" charset="0"/>
              </a:endParaRPr>
            </a:p>
          </p:txBody>
        </p:sp>
        <p:cxnSp>
          <p:nvCxnSpPr>
            <p:cNvPr id="168" name="直線コネクタ 167">
              <a:extLst>
                <a:ext uri="{FF2B5EF4-FFF2-40B4-BE49-F238E27FC236}">
                  <a16:creationId xmlns:a16="http://schemas.microsoft.com/office/drawing/2014/main" id="{3D3B5BA9-4E80-044B-966F-8155D4A5733D}"/>
                </a:ext>
              </a:extLst>
            </p:cNvPr>
            <p:cNvCxnSpPr>
              <a:cxnSpLocks/>
              <a:stCxn id="154" idx="2"/>
              <a:endCxn id="167" idx="0"/>
            </p:cNvCxnSpPr>
            <p:nvPr/>
          </p:nvCxnSpPr>
          <p:spPr>
            <a:xfrm>
              <a:off x="6927546" y="5740659"/>
              <a:ext cx="159015" cy="359807"/>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178" name="直線コネクタ 177">
              <a:extLst>
                <a:ext uri="{FF2B5EF4-FFF2-40B4-BE49-F238E27FC236}">
                  <a16:creationId xmlns:a16="http://schemas.microsoft.com/office/drawing/2014/main" id="{A6DFB95F-BFB0-D241-95F6-41F709876E0D}"/>
                </a:ext>
              </a:extLst>
            </p:cNvPr>
            <p:cNvCxnSpPr>
              <a:cxnSpLocks/>
              <a:stCxn id="157" idx="4"/>
              <a:endCxn id="183" idx="0"/>
            </p:cNvCxnSpPr>
            <p:nvPr/>
          </p:nvCxnSpPr>
          <p:spPr>
            <a:xfrm>
              <a:off x="7978197" y="5430329"/>
              <a:ext cx="211861" cy="242757"/>
            </a:xfrm>
            <a:prstGeom prst="line">
              <a:avLst/>
            </a:prstGeom>
            <a:ln w="34925">
              <a:headEnd type="triangle"/>
            </a:ln>
          </p:spPr>
          <p:style>
            <a:lnRef idx="1">
              <a:schemeClr val="dk1"/>
            </a:lnRef>
            <a:fillRef idx="0">
              <a:schemeClr val="dk1"/>
            </a:fillRef>
            <a:effectRef idx="0">
              <a:schemeClr val="dk1"/>
            </a:effectRef>
            <a:fontRef idx="minor">
              <a:schemeClr val="tx1"/>
            </a:fontRef>
          </p:style>
        </p:cxnSp>
        <p:sp>
          <p:nvSpPr>
            <p:cNvPr id="179" name="円/楕円 178">
              <a:extLst>
                <a:ext uri="{FF2B5EF4-FFF2-40B4-BE49-F238E27FC236}">
                  <a16:creationId xmlns:a16="http://schemas.microsoft.com/office/drawing/2014/main" id="{C57AD367-4EFA-8E48-8742-753D0CC83500}"/>
                </a:ext>
              </a:extLst>
            </p:cNvPr>
            <p:cNvSpPr/>
            <p:nvPr/>
          </p:nvSpPr>
          <p:spPr>
            <a:xfrm>
              <a:off x="7998999" y="6092675"/>
              <a:ext cx="270437" cy="29475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3</a:t>
              </a:r>
              <a:endParaRPr kumimoji="1" lang="ja-JP" altLang="en-US">
                <a:solidFill>
                  <a:schemeClr val="tx1"/>
                </a:solidFill>
                <a:latin typeface="Arial" panose="020B0604020202020204" pitchFamily="34" charset="0"/>
                <a:cs typeface="Arial" panose="020B0604020202020204" pitchFamily="34" charset="0"/>
              </a:endParaRPr>
            </a:p>
          </p:txBody>
        </p:sp>
        <p:sp>
          <p:nvSpPr>
            <p:cNvPr id="180" name="円/楕円 179">
              <a:extLst>
                <a:ext uri="{FF2B5EF4-FFF2-40B4-BE49-F238E27FC236}">
                  <a16:creationId xmlns:a16="http://schemas.microsoft.com/office/drawing/2014/main" id="{E4011505-BCE2-3344-B11E-060A194006D8}"/>
                </a:ext>
              </a:extLst>
            </p:cNvPr>
            <p:cNvSpPr/>
            <p:nvPr/>
          </p:nvSpPr>
          <p:spPr>
            <a:xfrm>
              <a:off x="8342648" y="6092674"/>
              <a:ext cx="270437" cy="29475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5</a:t>
              </a:r>
              <a:endParaRPr kumimoji="1" lang="ja-JP" altLang="en-US">
                <a:solidFill>
                  <a:schemeClr val="tx1"/>
                </a:solidFill>
                <a:latin typeface="Arial" panose="020B0604020202020204" pitchFamily="34" charset="0"/>
                <a:cs typeface="Arial" panose="020B0604020202020204" pitchFamily="34" charset="0"/>
              </a:endParaRPr>
            </a:p>
          </p:txBody>
        </p:sp>
        <p:cxnSp>
          <p:nvCxnSpPr>
            <p:cNvPr id="181" name="直線コネクタ 180">
              <a:extLst>
                <a:ext uri="{FF2B5EF4-FFF2-40B4-BE49-F238E27FC236}">
                  <a16:creationId xmlns:a16="http://schemas.microsoft.com/office/drawing/2014/main" id="{631B9046-748C-274D-A76C-45CF7D42A109}"/>
                </a:ext>
              </a:extLst>
            </p:cNvPr>
            <p:cNvCxnSpPr>
              <a:cxnSpLocks/>
              <a:stCxn id="183" idx="2"/>
              <a:endCxn id="179" idx="0"/>
            </p:cNvCxnSpPr>
            <p:nvPr/>
          </p:nvCxnSpPr>
          <p:spPr>
            <a:xfrm flipH="1">
              <a:off x="8134218" y="5739779"/>
              <a:ext cx="55840" cy="352896"/>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182" name="直線コネクタ 181">
              <a:extLst>
                <a:ext uri="{FF2B5EF4-FFF2-40B4-BE49-F238E27FC236}">
                  <a16:creationId xmlns:a16="http://schemas.microsoft.com/office/drawing/2014/main" id="{4F4861D2-8A7C-4649-BC3A-7F5118E8E585}"/>
                </a:ext>
              </a:extLst>
            </p:cNvPr>
            <p:cNvCxnSpPr>
              <a:cxnSpLocks/>
              <a:stCxn id="183" idx="2"/>
              <a:endCxn id="180" idx="0"/>
            </p:cNvCxnSpPr>
            <p:nvPr/>
          </p:nvCxnSpPr>
          <p:spPr>
            <a:xfrm>
              <a:off x="8190058" y="5739779"/>
              <a:ext cx="287809" cy="352895"/>
            </a:xfrm>
            <a:prstGeom prst="line">
              <a:avLst/>
            </a:prstGeom>
            <a:ln w="34925">
              <a:headEnd type="triangle"/>
            </a:ln>
          </p:spPr>
          <p:style>
            <a:lnRef idx="1">
              <a:schemeClr val="dk1"/>
            </a:lnRef>
            <a:fillRef idx="0">
              <a:schemeClr val="dk1"/>
            </a:fillRef>
            <a:effectRef idx="0">
              <a:schemeClr val="dk1"/>
            </a:effectRef>
            <a:fontRef idx="minor">
              <a:schemeClr val="tx1"/>
            </a:fontRef>
          </p:style>
        </p:cxnSp>
        <p:sp>
          <p:nvSpPr>
            <p:cNvPr id="183" name="正方形/長方形 182">
              <a:extLst>
                <a:ext uri="{FF2B5EF4-FFF2-40B4-BE49-F238E27FC236}">
                  <a16:creationId xmlns:a16="http://schemas.microsoft.com/office/drawing/2014/main" id="{9588BADA-4871-8A47-8E77-F75262F8D618}"/>
                </a:ext>
              </a:extLst>
            </p:cNvPr>
            <p:cNvSpPr/>
            <p:nvPr/>
          </p:nvSpPr>
          <p:spPr>
            <a:xfrm>
              <a:off x="8054839" y="5673086"/>
              <a:ext cx="270437" cy="66693"/>
            </a:xfrm>
            <a:prstGeom prst="rect">
              <a:avLst/>
            </a:prstGeom>
            <a:solidFill>
              <a:srgbClr val="008000"/>
            </a:solidFill>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grpSp>
      <p:sp>
        <p:nvSpPr>
          <p:cNvPr id="158" name="円/楕円 157">
            <a:extLst>
              <a:ext uri="{FF2B5EF4-FFF2-40B4-BE49-F238E27FC236}">
                <a16:creationId xmlns:a16="http://schemas.microsoft.com/office/drawing/2014/main" id="{3F675B04-8328-3C4C-B731-ABA09A72D134}"/>
              </a:ext>
            </a:extLst>
          </p:cNvPr>
          <p:cNvSpPr/>
          <p:nvPr/>
        </p:nvSpPr>
        <p:spPr>
          <a:xfrm>
            <a:off x="897352" y="4040626"/>
            <a:ext cx="228600" cy="228600"/>
          </a:xfrm>
          <a:prstGeom prst="ellipse">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9" name="円/楕円 158">
            <a:extLst>
              <a:ext uri="{FF2B5EF4-FFF2-40B4-BE49-F238E27FC236}">
                <a16:creationId xmlns:a16="http://schemas.microsoft.com/office/drawing/2014/main" id="{1DB85EDD-8D78-C748-9F16-B80768B6637D}"/>
              </a:ext>
            </a:extLst>
          </p:cNvPr>
          <p:cNvSpPr/>
          <p:nvPr/>
        </p:nvSpPr>
        <p:spPr>
          <a:xfrm>
            <a:off x="4379234" y="4010876"/>
            <a:ext cx="228600" cy="228600"/>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1" name="円/楕円 160">
            <a:extLst>
              <a:ext uri="{FF2B5EF4-FFF2-40B4-BE49-F238E27FC236}">
                <a16:creationId xmlns:a16="http://schemas.microsoft.com/office/drawing/2014/main" id="{0FA42BD5-545D-744B-A9BE-78463EEABA80}"/>
              </a:ext>
            </a:extLst>
          </p:cNvPr>
          <p:cNvSpPr/>
          <p:nvPr/>
        </p:nvSpPr>
        <p:spPr>
          <a:xfrm>
            <a:off x="5524527" y="4017509"/>
            <a:ext cx="228600" cy="228600"/>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2" name="円/楕円 161">
            <a:extLst>
              <a:ext uri="{FF2B5EF4-FFF2-40B4-BE49-F238E27FC236}">
                <a16:creationId xmlns:a16="http://schemas.microsoft.com/office/drawing/2014/main" id="{D138DBEF-73FD-B54E-B002-672B22F59508}"/>
              </a:ext>
            </a:extLst>
          </p:cNvPr>
          <p:cNvSpPr/>
          <p:nvPr/>
        </p:nvSpPr>
        <p:spPr>
          <a:xfrm>
            <a:off x="7641963" y="4008644"/>
            <a:ext cx="228600" cy="22860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3" name="円/楕円 162">
            <a:extLst>
              <a:ext uri="{FF2B5EF4-FFF2-40B4-BE49-F238E27FC236}">
                <a16:creationId xmlns:a16="http://schemas.microsoft.com/office/drawing/2014/main" id="{AEA0A818-C301-5043-A6CB-E41DA73B3B06}"/>
              </a:ext>
            </a:extLst>
          </p:cNvPr>
          <p:cNvSpPr/>
          <p:nvPr/>
        </p:nvSpPr>
        <p:spPr>
          <a:xfrm>
            <a:off x="2904578" y="4019020"/>
            <a:ext cx="228600" cy="228600"/>
          </a:xfrm>
          <a:prstGeom prst="ellipse">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5" name="角丸四角形 164">
            <a:extLst>
              <a:ext uri="{FF2B5EF4-FFF2-40B4-BE49-F238E27FC236}">
                <a16:creationId xmlns:a16="http://schemas.microsoft.com/office/drawing/2014/main" id="{54759628-4DE9-4348-886C-1E91856C8A2F}"/>
              </a:ext>
            </a:extLst>
          </p:cNvPr>
          <p:cNvSpPr/>
          <p:nvPr/>
        </p:nvSpPr>
        <p:spPr>
          <a:xfrm>
            <a:off x="701034" y="3923582"/>
            <a:ext cx="7545614" cy="428975"/>
          </a:xfrm>
          <a:prstGeom prst="roundRect">
            <a:avLst/>
          </a:prstGeom>
          <a:ln w="25400">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sp>
        <p:nvSpPr>
          <p:cNvPr id="66" name="テキスト ボックス 65">
            <a:extLst>
              <a:ext uri="{FF2B5EF4-FFF2-40B4-BE49-F238E27FC236}">
                <a16:creationId xmlns:a16="http://schemas.microsoft.com/office/drawing/2014/main" id="{E4D4DBC7-D7D2-724D-A102-3CFC9223B988}"/>
              </a:ext>
            </a:extLst>
          </p:cNvPr>
          <p:cNvSpPr txBox="1"/>
          <p:nvPr/>
        </p:nvSpPr>
        <p:spPr>
          <a:xfrm>
            <a:off x="7371809" y="3526689"/>
            <a:ext cx="1351652" cy="369332"/>
          </a:xfrm>
          <a:prstGeom prst="rect">
            <a:avLst/>
          </a:prstGeom>
          <a:noFill/>
        </p:spPr>
        <p:txBody>
          <a:bodyPr wrap="none" rtlCol="0">
            <a:spAutoFit/>
          </a:bodyPr>
          <a:lstStyle/>
          <a:p>
            <a:r>
              <a:rPr kumimoji="1" lang="en-US" altLang="ja-JP">
                <a:solidFill>
                  <a:srgbClr val="008000"/>
                </a:solidFill>
                <a:latin typeface="Arial" pitchFamily="34" charset="0"/>
                <a:cs typeface="Arial" pitchFamily="34" charset="0"/>
              </a:rPr>
              <a:t>Embedding</a:t>
            </a:r>
            <a:endParaRPr kumimoji="1" lang="ja-JP" altLang="en-US">
              <a:solidFill>
                <a:srgbClr val="008000"/>
              </a:solidFill>
              <a:latin typeface="Arial" pitchFamily="34" charset="0"/>
              <a:cs typeface="Arial" pitchFamily="34" charset="0"/>
            </a:endParaRPr>
          </a:p>
        </p:txBody>
      </p:sp>
    </p:spTree>
    <p:extLst>
      <p:ext uri="{BB962C8B-B14F-4D97-AF65-F5344CB8AC3E}">
        <p14:creationId xmlns:p14="http://schemas.microsoft.com/office/powerpoint/2010/main" val="296160172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0F9BAE2-1E64-214C-8B32-478D20D5359C}"/>
              </a:ext>
            </a:extLst>
          </p:cNvPr>
          <p:cNvSpPr>
            <a:spLocks noGrp="1"/>
          </p:cNvSpPr>
          <p:nvPr>
            <p:ph type="title"/>
          </p:nvPr>
        </p:nvSpPr>
        <p:spPr/>
        <p:txBody>
          <a:bodyPr/>
          <a:lstStyle/>
          <a:p>
            <a:r>
              <a:rPr kumimoji="1" lang="en-US" altLang="ja-JP"/>
              <a:t>Recall: Injective Function</a:t>
            </a:r>
            <a:endParaRPr kumimoji="1" lang="ja-JP" altLang="en-US"/>
          </a:p>
        </p:txBody>
      </p:sp>
      <mc:AlternateContent xmlns:mc="http://schemas.openxmlformats.org/markup-compatibility/2006" xmlns:a14="http://schemas.microsoft.com/office/drawing/2010/main">
        <mc:Choice Requires="a14">
          <p:sp>
            <p:nvSpPr>
              <p:cNvPr id="3" name="コンテンツ プレースホルダー 2">
                <a:extLst>
                  <a:ext uri="{FF2B5EF4-FFF2-40B4-BE49-F238E27FC236}">
                    <a16:creationId xmlns:a16="http://schemas.microsoft.com/office/drawing/2014/main" id="{D4471796-D9F9-2942-9954-69924899A20B}"/>
                  </a:ext>
                </a:extLst>
              </p:cNvPr>
              <p:cNvSpPr>
                <a:spLocks noGrp="1"/>
              </p:cNvSpPr>
              <p:nvPr>
                <p:ph idx="1"/>
              </p:nvPr>
            </p:nvSpPr>
            <p:spPr/>
            <p:txBody>
              <a:bodyPr/>
              <a:lstStyle/>
              <a:p>
                <a:r>
                  <a:rPr kumimoji="1" lang="en-US" altLang="ja-JP" b="1"/>
                  <a:t>Function</a:t>
                </a:r>
                <a:r>
                  <a:rPr kumimoji="1" lang="en-US" altLang="ja-JP"/>
                  <a:t> </a:t>
                </a:r>
                <a14:m>
                  <m:oMath xmlns:m="http://schemas.openxmlformats.org/officeDocument/2006/math">
                    <m:r>
                      <a:rPr kumimoji="1" lang="en-US" altLang="ja-JP" b="0" i="1" smtClean="0">
                        <a:solidFill>
                          <a:srgbClr val="C00000"/>
                        </a:solidFill>
                        <a:latin typeface="Cambria Math" panose="02040503050406030204" pitchFamily="18" charset="0"/>
                      </a:rPr>
                      <m:t>𝑓</m:t>
                    </m:r>
                    <m:r>
                      <a:rPr kumimoji="1" lang="en-US" altLang="ja-JP" b="0" i="1" smtClean="0">
                        <a:latin typeface="Cambria Math" panose="02040503050406030204" pitchFamily="18" charset="0"/>
                      </a:rPr>
                      <m:t>:</m:t>
                    </m:r>
                    <m:r>
                      <a:rPr kumimoji="1" lang="en-US" altLang="ja-JP" b="0" i="1" smtClean="0">
                        <a:latin typeface="Cambria Math" panose="02040503050406030204" pitchFamily="18" charset="0"/>
                      </a:rPr>
                      <m:t>𝑋</m:t>
                    </m:r>
                    <m:r>
                      <a:rPr kumimoji="1" lang="en-US" altLang="ja-JP" b="0" i="1" smtClean="0">
                        <a:latin typeface="Cambria Math" panose="02040503050406030204" pitchFamily="18" charset="0"/>
                      </a:rPr>
                      <m:t>→</m:t>
                    </m:r>
                    <m:r>
                      <m:rPr>
                        <m:sty m:val="p"/>
                      </m:rPr>
                      <a:rPr kumimoji="1" lang="en-US" altLang="ja-JP" b="0" i="1" smtClean="0">
                        <a:latin typeface="Cambria Math" panose="02040503050406030204" pitchFamily="18" charset="0"/>
                      </a:rPr>
                      <m:t>Y</m:t>
                    </m:r>
                  </m:oMath>
                </a14:m>
                <a:r>
                  <a:rPr kumimoji="1" lang="en-US" altLang="ja-JP"/>
                  <a:t> is </a:t>
                </a:r>
                <a:r>
                  <a:rPr kumimoji="1" lang="en-US" altLang="ja-JP" b="1">
                    <a:solidFill>
                      <a:srgbClr val="0000FF"/>
                    </a:solidFill>
                  </a:rPr>
                  <a:t>injective</a:t>
                </a:r>
                <a:r>
                  <a:rPr kumimoji="1" lang="en-US" altLang="ja-JP"/>
                  <a:t> if it maps different elements into different outputs. </a:t>
                </a:r>
              </a:p>
              <a:p>
                <a:r>
                  <a:rPr kumimoji="1" lang="en-US" altLang="ja-JP" b="1"/>
                  <a:t>Intuition: </a:t>
                </a:r>
                <a14:m>
                  <m:oMath xmlns:m="http://schemas.openxmlformats.org/officeDocument/2006/math">
                    <m:r>
                      <a:rPr kumimoji="1" lang="en-US" altLang="ja-JP" i="1" smtClean="0">
                        <a:solidFill>
                          <a:srgbClr val="C00000"/>
                        </a:solidFill>
                        <a:latin typeface="Cambria Math" panose="02040503050406030204" pitchFamily="18" charset="0"/>
                      </a:rPr>
                      <m:t>𝑓</m:t>
                    </m:r>
                  </m:oMath>
                </a14:m>
                <a:r>
                  <a:rPr kumimoji="1" lang="en-US" altLang="ja-JP"/>
                  <a:t> retains all the information about input.</a:t>
                </a:r>
                <a:endParaRPr kumimoji="1" lang="ja-JP" altLang="en-US"/>
              </a:p>
              <a:p>
                <a:endParaRPr kumimoji="1" lang="ja-JP" altLang="en-US"/>
              </a:p>
            </p:txBody>
          </p:sp>
        </mc:Choice>
        <mc:Fallback xmlns="">
          <p:sp>
            <p:nvSpPr>
              <p:cNvPr id="3" name="コンテンツ プレースホルダー 2">
                <a:extLst>
                  <a:ext uri="{FF2B5EF4-FFF2-40B4-BE49-F238E27FC236}">
                    <a16:creationId xmlns:a16="http://schemas.microsoft.com/office/drawing/2014/main" id="{D4471796-D9F9-2942-9954-69924899A20B}"/>
                  </a:ext>
                </a:extLst>
              </p:cNvPr>
              <p:cNvSpPr>
                <a:spLocks noGrp="1" noRot="1" noChangeAspect="1" noMove="1" noResize="1" noEditPoints="1" noAdjustHandles="1" noChangeArrowheads="1" noChangeShapeType="1" noTextEdit="1"/>
              </p:cNvSpPr>
              <p:nvPr>
                <p:ph idx="1"/>
              </p:nvPr>
            </p:nvSpPr>
            <p:spPr>
              <a:blipFill>
                <a:blip r:embed="rId3"/>
                <a:stretch>
                  <a:fillRect l="-296" t="-580"/>
                </a:stretch>
              </a:blipFill>
            </p:spPr>
            <p:txBody>
              <a:bodyPr/>
              <a:lstStyle/>
              <a:p>
                <a:r>
                  <a:rPr lang="en-US">
                    <a:noFill/>
                  </a:rPr>
                  <a:t> </a:t>
                </a:r>
              </a:p>
            </p:txBody>
          </p:sp>
        </mc:Fallback>
      </mc:AlternateContent>
      <p:sp>
        <p:nvSpPr>
          <p:cNvPr id="4" name="日付プレースホルダー 3">
            <a:extLst>
              <a:ext uri="{FF2B5EF4-FFF2-40B4-BE49-F238E27FC236}">
                <a16:creationId xmlns:a16="http://schemas.microsoft.com/office/drawing/2014/main" id="{66752EEA-56CC-A54B-8535-479897F4D257}"/>
              </a:ext>
            </a:extLst>
          </p:cNvPr>
          <p:cNvSpPr>
            <a:spLocks noGrp="1"/>
          </p:cNvSpPr>
          <p:nvPr>
            <p:ph type="dt" sz="half" idx="10"/>
          </p:nvPr>
        </p:nvSpPr>
        <p:spPr/>
        <p:txBody>
          <a:bodyPr/>
          <a:lstStyle/>
          <a:p>
            <a:fld id="{8668109C-DBB1-0C40-BB7C-3AE0A686B461}" type="datetime1">
              <a:rPr lang="en-US" smtClean="0"/>
              <a:t>10/10/2024</a:t>
            </a:fld>
            <a:endParaRPr lang="en-US"/>
          </a:p>
        </p:txBody>
      </p:sp>
      <p:sp>
        <p:nvSpPr>
          <p:cNvPr id="5" name="フッター プレースホルダー 4">
            <a:extLst>
              <a:ext uri="{FF2B5EF4-FFF2-40B4-BE49-F238E27FC236}">
                <a16:creationId xmlns:a16="http://schemas.microsoft.com/office/drawing/2014/main" id="{C4303438-0C20-284A-AC05-BA4E49EDF1A6}"/>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スライド番号プレースホルダー 5">
            <a:extLst>
              <a:ext uri="{FF2B5EF4-FFF2-40B4-BE49-F238E27FC236}">
                <a16:creationId xmlns:a16="http://schemas.microsoft.com/office/drawing/2014/main" id="{38D49AC9-A32C-5445-B7E3-C22070621878}"/>
              </a:ext>
            </a:extLst>
          </p:cNvPr>
          <p:cNvSpPr>
            <a:spLocks noGrp="1"/>
          </p:cNvSpPr>
          <p:nvPr>
            <p:ph type="sldNum" sz="quarter" idx="12"/>
          </p:nvPr>
        </p:nvSpPr>
        <p:spPr/>
        <p:txBody>
          <a:bodyPr/>
          <a:lstStyle/>
          <a:p>
            <a:fld id="{19B12225-5612-419B-A8D5-4B8EEE4C217E}" type="slidenum">
              <a:rPr lang="en-US" smtClean="0"/>
              <a:pPr/>
              <a:t>26</a:t>
            </a:fld>
            <a:endParaRPr lang="en-US"/>
          </a:p>
        </p:txBody>
      </p:sp>
      <p:grpSp>
        <p:nvGrpSpPr>
          <p:cNvPr id="29" name="グループ化 28">
            <a:extLst>
              <a:ext uri="{FF2B5EF4-FFF2-40B4-BE49-F238E27FC236}">
                <a16:creationId xmlns:a16="http://schemas.microsoft.com/office/drawing/2014/main" id="{C84251E2-435E-E343-9633-6CCD3D7E0093}"/>
              </a:ext>
            </a:extLst>
          </p:cNvPr>
          <p:cNvGrpSpPr/>
          <p:nvPr/>
        </p:nvGrpSpPr>
        <p:grpSpPr>
          <a:xfrm>
            <a:off x="2147210" y="3194608"/>
            <a:ext cx="4721678" cy="3184422"/>
            <a:chOff x="1657351" y="2502378"/>
            <a:chExt cx="5445578" cy="3811336"/>
          </a:xfrm>
        </p:grpSpPr>
        <p:sp>
          <p:nvSpPr>
            <p:cNvPr id="7" name="円/楕円 6">
              <a:extLst>
                <a:ext uri="{FF2B5EF4-FFF2-40B4-BE49-F238E27FC236}">
                  <a16:creationId xmlns:a16="http://schemas.microsoft.com/office/drawing/2014/main" id="{9F58418C-702E-1540-A758-EE0338E00AF5}"/>
                </a:ext>
              </a:extLst>
            </p:cNvPr>
            <p:cNvSpPr/>
            <p:nvPr/>
          </p:nvSpPr>
          <p:spPr>
            <a:xfrm>
              <a:off x="1657351" y="3211287"/>
              <a:ext cx="2122714" cy="3102427"/>
            </a:xfrm>
            <a:prstGeom prst="ellipse">
              <a:avLst/>
            </a:prstGeom>
            <a:ln w="38100">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sp>
          <p:nvSpPr>
            <p:cNvPr id="8" name="円/楕円 7">
              <a:extLst>
                <a:ext uri="{FF2B5EF4-FFF2-40B4-BE49-F238E27FC236}">
                  <a16:creationId xmlns:a16="http://schemas.microsoft.com/office/drawing/2014/main" id="{E3DDB240-DCDF-DC4A-969E-056EADEEA7AF}"/>
                </a:ext>
              </a:extLst>
            </p:cNvPr>
            <p:cNvSpPr/>
            <p:nvPr/>
          </p:nvSpPr>
          <p:spPr>
            <a:xfrm>
              <a:off x="4980215" y="3155650"/>
              <a:ext cx="2122714" cy="3158064"/>
            </a:xfrm>
            <a:prstGeom prst="ellipse">
              <a:avLst/>
            </a:prstGeom>
            <a:ln w="38100">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mc:AlternateContent xmlns:mc="http://schemas.openxmlformats.org/markup-compatibility/2006" xmlns:a14="http://schemas.microsoft.com/office/drawing/2010/main">
          <mc:Choice Requires="a14">
            <p:sp>
              <p:nvSpPr>
                <p:cNvPr id="9" name="テキスト ボックス 8">
                  <a:extLst>
                    <a:ext uri="{FF2B5EF4-FFF2-40B4-BE49-F238E27FC236}">
                      <a16:creationId xmlns:a16="http://schemas.microsoft.com/office/drawing/2014/main" id="{FAC910F5-2080-B749-A5C9-E25CAED8DF85}"/>
                    </a:ext>
                  </a:extLst>
                </p:cNvPr>
                <p:cNvSpPr txBox="1"/>
                <p:nvPr/>
              </p:nvSpPr>
              <p:spPr>
                <a:xfrm>
                  <a:off x="2553135" y="2541465"/>
                  <a:ext cx="437684" cy="55399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ja-JP" sz="3600" b="0" i="1" smtClean="0">
                            <a:latin typeface="Cambria Math" panose="02040503050406030204" pitchFamily="18" charset="0"/>
                            <a:cs typeface="Arial" pitchFamily="34" charset="0"/>
                          </a:rPr>
                          <m:t>𝑋</m:t>
                        </m:r>
                      </m:oMath>
                    </m:oMathPara>
                  </a14:m>
                  <a:endParaRPr kumimoji="1" lang="ja-JP" altLang="en-US" sz="3600">
                    <a:latin typeface="Arial" pitchFamily="34" charset="0"/>
                    <a:cs typeface="Arial" pitchFamily="34" charset="0"/>
                  </a:endParaRPr>
                </a:p>
              </p:txBody>
            </p:sp>
          </mc:Choice>
          <mc:Fallback xmlns="">
            <p:sp>
              <p:nvSpPr>
                <p:cNvPr id="9" name="テキスト ボックス 8">
                  <a:extLst>
                    <a:ext uri="{FF2B5EF4-FFF2-40B4-BE49-F238E27FC236}">
                      <a16:creationId xmlns:a16="http://schemas.microsoft.com/office/drawing/2014/main" id="{FAC910F5-2080-B749-A5C9-E25CAED8DF85}"/>
                    </a:ext>
                  </a:extLst>
                </p:cNvPr>
                <p:cNvSpPr txBox="1">
                  <a:spLocks noRot="1" noChangeAspect="1" noMove="1" noResize="1" noEditPoints="1" noAdjustHandles="1" noChangeArrowheads="1" noChangeShapeType="1" noTextEdit="1"/>
                </p:cNvSpPr>
                <p:nvPr/>
              </p:nvSpPr>
              <p:spPr>
                <a:xfrm>
                  <a:off x="2553135" y="2541465"/>
                  <a:ext cx="437684" cy="553998"/>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テキスト ボックス 9">
                  <a:extLst>
                    <a:ext uri="{FF2B5EF4-FFF2-40B4-BE49-F238E27FC236}">
                      <a16:creationId xmlns:a16="http://schemas.microsoft.com/office/drawing/2014/main" id="{E54A2985-74EB-F545-B269-B2564A2E5745}"/>
                    </a:ext>
                  </a:extLst>
                </p:cNvPr>
                <p:cNvSpPr txBox="1"/>
                <p:nvPr/>
              </p:nvSpPr>
              <p:spPr>
                <a:xfrm>
                  <a:off x="5872949" y="2502378"/>
                  <a:ext cx="418448" cy="55399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ja-JP" sz="3600" b="0" i="1" smtClean="0">
                            <a:latin typeface="Cambria Math" panose="02040503050406030204" pitchFamily="18" charset="0"/>
                            <a:cs typeface="Arial" pitchFamily="34" charset="0"/>
                          </a:rPr>
                          <m:t>𝑌</m:t>
                        </m:r>
                      </m:oMath>
                    </m:oMathPara>
                  </a14:m>
                  <a:endParaRPr kumimoji="1" lang="ja-JP" altLang="en-US" sz="3600">
                    <a:latin typeface="Arial" pitchFamily="34" charset="0"/>
                    <a:cs typeface="Arial" pitchFamily="34" charset="0"/>
                  </a:endParaRPr>
                </a:p>
              </p:txBody>
            </p:sp>
          </mc:Choice>
          <mc:Fallback xmlns="">
            <p:sp>
              <p:nvSpPr>
                <p:cNvPr id="10" name="テキスト ボックス 9">
                  <a:extLst>
                    <a:ext uri="{FF2B5EF4-FFF2-40B4-BE49-F238E27FC236}">
                      <a16:creationId xmlns:a16="http://schemas.microsoft.com/office/drawing/2014/main" id="{E54A2985-74EB-F545-B269-B2564A2E5745}"/>
                    </a:ext>
                  </a:extLst>
                </p:cNvPr>
                <p:cNvSpPr txBox="1">
                  <a:spLocks noRot="1" noChangeAspect="1" noMove="1" noResize="1" noEditPoints="1" noAdjustHandles="1" noChangeArrowheads="1" noChangeShapeType="1" noTextEdit="1"/>
                </p:cNvSpPr>
                <p:nvPr/>
              </p:nvSpPr>
              <p:spPr>
                <a:xfrm>
                  <a:off x="5872949" y="2502378"/>
                  <a:ext cx="418448" cy="553998"/>
                </a:xfrm>
                <a:prstGeom prst="rect">
                  <a:avLst/>
                </a:prstGeom>
                <a:blipFill>
                  <a:blip r:embed="rId5"/>
                  <a:stretch>
                    <a:fillRect/>
                  </a:stretch>
                </a:blipFill>
              </p:spPr>
              <p:txBody>
                <a:bodyPr/>
                <a:lstStyle/>
                <a:p>
                  <a:r>
                    <a:rPr lang="en-US">
                      <a:noFill/>
                    </a:rPr>
                    <a:t> </a:t>
                  </a:r>
                </a:p>
              </p:txBody>
            </p:sp>
          </mc:Fallback>
        </mc:AlternateContent>
        <p:sp>
          <p:nvSpPr>
            <p:cNvPr id="11" name="テキスト ボックス 10">
              <a:extLst>
                <a:ext uri="{FF2B5EF4-FFF2-40B4-BE49-F238E27FC236}">
                  <a16:creationId xmlns:a16="http://schemas.microsoft.com/office/drawing/2014/main" id="{83F372F9-AA05-FC41-B4ED-3A17DF141AF5}"/>
                </a:ext>
              </a:extLst>
            </p:cNvPr>
            <p:cNvSpPr txBox="1"/>
            <p:nvPr/>
          </p:nvSpPr>
          <p:spPr>
            <a:xfrm>
              <a:off x="2462502" y="3462636"/>
              <a:ext cx="410797" cy="552553"/>
            </a:xfrm>
            <a:prstGeom prst="rect">
              <a:avLst/>
            </a:prstGeom>
            <a:noFill/>
          </p:spPr>
          <p:txBody>
            <a:bodyPr wrap="none" rtlCol="0">
              <a:spAutoFit/>
            </a:bodyPr>
            <a:lstStyle/>
            <a:p>
              <a:r>
                <a:rPr kumimoji="1" lang="en-US" altLang="ja-JP" sz="2400">
                  <a:latin typeface="Arial" pitchFamily="34" charset="0"/>
                  <a:cs typeface="Arial" pitchFamily="34" charset="0"/>
                </a:rPr>
                <a:t>1</a:t>
              </a:r>
              <a:endParaRPr kumimoji="1" lang="ja-JP" altLang="en-US" sz="2400">
                <a:latin typeface="Arial" pitchFamily="34" charset="0"/>
                <a:cs typeface="Arial" pitchFamily="34" charset="0"/>
              </a:endParaRPr>
            </a:p>
          </p:txBody>
        </p:sp>
        <p:sp>
          <p:nvSpPr>
            <p:cNvPr id="12" name="テキスト ボックス 11">
              <a:extLst>
                <a:ext uri="{FF2B5EF4-FFF2-40B4-BE49-F238E27FC236}">
                  <a16:creationId xmlns:a16="http://schemas.microsoft.com/office/drawing/2014/main" id="{AC0CDDCE-327F-EE4F-8645-47217A90186B}"/>
                </a:ext>
              </a:extLst>
            </p:cNvPr>
            <p:cNvSpPr txBox="1"/>
            <p:nvPr/>
          </p:nvSpPr>
          <p:spPr>
            <a:xfrm>
              <a:off x="2448075" y="4364954"/>
              <a:ext cx="410797" cy="552553"/>
            </a:xfrm>
            <a:prstGeom prst="rect">
              <a:avLst/>
            </a:prstGeom>
            <a:noFill/>
          </p:spPr>
          <p:txBody>
            <a:bodyPr wrap="none" rtlCol="0">
              <a:spAutoFit/>
            </a:bodyPr>
            <a:lstStyle/>
            <a:p>
              <a:r>
                <a:rPr kumimoji="1" lang="en-US" altLang="ja-JP" sz="2400">
                  <a:latin typeface="Arial" pitchFamily="34" charset="0"/>
                  <a:cs typeface="Arial" pitchFamily="34" charset="0"/>
                </a:rPr>
                <a:t>2</a:t>
              </a:r>
              <a:endParaRPr kumimoji="1" lang="ja-JP" altLang="en-US" sz="2400">
                <a:latin typeface="Arial" pitchFamily="34" charset="0"/>
                <a:cs typeface="Arial" pitchFamily="34" charset="0"/>
              </a:endParaRPr>
            </a:p>
          </p:txBody>
        </p:sp>
        <p:sp>
          <p:nvSpPr>
            <p:cNvPr id="13" name="テキスト ボックス 12">
              <a:extLst>
                <a:ext uri="{FF2B5EF4-FFF2-40B4-BE49-F238E27FC236}">
                  <a16:creationId xmlns:a16="http://schemas.microsoft.com/office/drawing/2014/main" id="{91228835-D0E1-8A48-B162-3F4F0DB93B78}"/>
                </a:ext>
              </a:extLst>
            </p:cNvPr>
            <p:cNvSpPr txBox="1"/>
            <p:nvPr/>
          </p:nvSpPr>
          <p:spPr>
            <a:xfrm>
              <a:off x="2481553" y="5307274"/>
              <a:ext cx="410797" cy="552553"/>
            </a:xfrm>
            <a:prstGeom prst="rect">
              <a:avLst/>
            </a:prstGeom>
            <a:noFill/>
          </p:spPr>
          <p:txBody>
            <a:bodyPr wrap="none" rtlCol="0">
              <a:spAutoFit/>
            </a:bodyPr>
            <a:lstStyle/>
            <a:p>
              <a:r>
                <a:rPr kumimoji="1" lang="en-US" altLang="ja-JP" sz="2400">
                  <a:latin typeface="Arial" pitchFamily="34" charset="0"/>
                  <a:cs typeface="Arial" pitchFamily="34" charset="0"/>
                </a:rPr>
                <a:t>3</a:t>
              </a:r>
              <a:endParaRPr kumimoji="1" lang="ja-JP" altLang="en-US" sz="2400">
                <a:latin typeface="Arial" pitchFamily="34" charset="0"/>
                <a:cs typeface="Arial" pitchFamily="34" charset="0"/>
              </a:endParaRPr>
            </a:p>
          </p:txBody>
        </p:sp>
        <p:sp>
          <p:nvSpPr>
            <p:cNvPr id="14" name="テキスト ボックス 13">
              <a:extLst>
                <a:ext uri="{FF2B5EF4-FFF2-40B4-BE49-F238E27FC236}">
                  <a16:creationId xmlns:a16="http://schemas.microsoft.com/office/drawing/2014/main" id="{6C4ADB1E-B9E5-634F-AA8A-5DE6FFB0DC00}"/>
                </a:ext>
              </a:extLst>
            </p:cNvPr>
            <p:cNvSpPr txBox="1"/>
            <p:nvPr/>
          </p:nvSpPr>
          <p:spPr>
            <a:xfrm>
              <a:off x="5782839" y="3429000"/>
              <a:ext cx="469957" cy="552553"/>
            </a:xfrm>
            <a:prstGeom prst="rect">
              <a:avLst/>
            </a:prstGeom>
            <a:noFill/>
          </p:spPr>
          <p:txBody>
            <a:bodyPr wrap="none" rtlCol="0">
              <a:spAutoFit/>
            </a:bodyPr>
            <a:lstStyle/>
            <a:p>
              <a:r>
                <a:rPr kumimoji="1" lang="en-US" altLang="ja-JP" sz="2400">
                  <a:latin typeface="Arial" pitchFamily="34" charset="0"/>
                  <a:cs typeface="Arial" pitchFamily="34" charset="0"/>
                </a:rPr>
                <a:t>D</a:t>
              </a:r>
              <a:endParaRPr kumimoji="1" lang="ja-JP" altLang="en-US" sz="2400">
                <a:latin typeface="Arial" pitchFamily="34" charset="0"/>
                <a:cs typeface="Arial" pitchFamily="34" charset="0"/>
              </a:endParaRPr>
            </a:p>
          </p:txBody>
        </p:sp>
        <p:sp>
          <p:nvSpPr>
            <p:cNvPr id="15" name="テキスト ボックス 14">
              <a:extLst>
                <a:ext uri="{FF2B5EF4-FFF2-40B4-BE49-F238E27FC236}">
                  <a16:creationId xmlns:a16="http://schemas.microsoft.com/office/drawing/2014/main" id="{E295D1BD-A0D4-4446-BECD-208E22471474}"/>
                </a:ext>
              </a:extLst>
            </p:cNvPr>
            <p:cNvSpPr txBox="1"/>
            <p:nvPr/>
          </p:nvSpPr>
          <p:spPr>
            <a:xfrm>
              <a:off x="5809778" y="4098470"/>
              <a:ext cx="449620" cy="552553"/>
            </a:xfrm>
            <a:prstGeom prst="rect">
              <a:avLst/>
            </a:prstGeom>
            <a:noFill/>
          </p:spPr>
          <p:txBody>
            <a:bodyPr wrap="none" rtlCol="0">
              <a:spAutoFit/>
            </a:bodyPr>
            <a:lstStyle/>
            <a:p>
              <a:r>
                <a:rPr kumimoji="1" lang="en-US" altLang="ja-JP" sz="2400">
                  <a:latin typeface="Arial" pitchFamily="34" charset="0"/>
                  <a:cs typeface="Arial" pitchFamily="34" charset="0"/>
                </a:rPr>
                <a:t>B</a:t>
              </a:r>
              <a:endParaRPr kumimoji="1" lang="ja-JP" altLang="en-US" sz="2400">
                <a:latin typeface="Arial" pitchFamily="34" charset="0"/>
                <a:cs typeface="Arial" pitchFamily="34" charset="0"/>
              </a:endParaRPr>
            </a:p>
          </p:txBody>
        </p:sp>
        <p:sp>
          <p:nvSpPr>
            <p:cNvPr id="16" name="テキスト ボックス 15">
              <a:extLst>
                <a:ext uri="{FF2B5EF4-FFF2-40B4-BE49-F238E27FC236}">
                  <a16:creationId xmlns:a16="http://schemas.microsoft.com/office/drawing/2014/main" id="{4016DB94-EFCC-AD4A-AA2B-088B4AF1D7E4}"/>
                </a:ext>
              </a:extLst>
            </p:cNvPr>
            <p:cNvSpPr txBox="1"/>
            <p:nvPr/>
          </p:nvSpPr>
          <p:spPr>
            <a:xfrm>
              <a:off x="5823416" y="4861177"/>
              <a:ext cx="469957" cy="552553"/>
            </a:xfrm>
            <a:prstGeom prst="rect">
              <a:avLst/>
            </a:prstGeom>
            <a:noFill/>
          </p:spPr>
          <p:txBody>
            <a:bodyPr wrap="none" rtlCol="0">
              <a:spAutoFit/>
            </a:bodyPr>
            <a:lstStyle/>
            <a:p>
              <a:r>
                <a:rPr kumimoji="1" lang="en-US" altLang="ja-JP" sz="2400">
                  <a:latin typeface="Arial" pitchFamily="34" charset="0"/>
                  <a:cs typeface="Arial" pitchFamily="34" charset="0"/>
                </a:rPr>
                <a:t>C</a:t>
              </a:r>
              <a:endParaRPr kumimoji="1" lang="ja-JP" altLang="en-US" sz="2400">
                <a:latin typeface="Arial" pitchFamily="34" charset="0"/>
                <a:cs typeface="Arial" pitchFamily="34" charset="0"/>
              </a:endParaRPr>
            </a:p>
          </p:txBody>
        </p:sp>
        <p:sp>
          <p:nvSpPr>
            <p:cNvPr id="17" name="テキスト ボックス 16">
              <a:extLst>
                <a:ext uri="{FF2B5EF4-FFF2-40B4-BE49-F238E27FC236}">
                  <a16:creationId xmlns:a16="http://schemas.microsoft.com/office/drawing/2014/main" id="{9AB496EF-E2AF-4649-96F0-A68BE6153BF6}"/>
                </a:ext>
              </a:extLst>
            </p:cNvPr>
            <p:cNvSpPr txBox="1"/>
            <p:nvPr/>
          </p:nvSpPr>
          <p:spPr>
            <a:xfrm>
              <a:off x="5844254" y="5441650"/>
              <a:ext cx="449620" cy="552553"/>
            </a:xfrm>
            <a:prstGeom prst="rect">
              <a:avLst/>
            </a:prstGeom>
            <a:noFill/>
          </p:spPr>
          <p:txBody>
            <a:bodyPr wrap="none" rtlCol="0">
              <a:spAutoFit/>
            </a:bodyPr>
            <a:lstStyle/>
            <a:p>
              <a:r>
                <a:rPr kumimoji="1" lang="en-US" altLang="ja-JP" sz="2400">
                  <a:latin typeface="Arial" pitchFamily="34" charset="0"/>
                  <a:cs typeface="Arial" pitchFamily="34" charset="0"/>
                </a:rPr>
                <a:t>A</a:t>
              </a:r>
              <a:endParaRPr kumimoji="1" lang="ja-JP" altLang="en-US" sz="2400">
                <a:latin typeface="Arial" pitchFamily="34" charset="0"/>
                <a:cs typeface="Arial" pitchFamily="34" charset="0"/>
              </a:endParaRPr>
            </a:p>
          </p:txBody>
        </p:sp>
        <p:cxnSp>
          <p:nvCxnSpPr>
            <p:cNvPr id="18" name="Straight Arrow Connector 14">
              <a:extLst>
                <a:ext uri="{FF2B5EF4-FFF2-40B4-BE49-F238E27FC236}">
                  <a16:creationId xmlns:a16="http://schemas.microsoft.com/office/drawing/2014/main" id="{CABA52DC-7F35-D64F-8B26-2B0C6B201A08}"/>
                </a:ext>
              </a:extLst>
            </p:cNvPr>
            <p:cNvCxnSpPr>
              <a:cxnSpLocks/>
              <a:stCxn id="11" idx="3"/>
              <a:endCxn id="14" idx="1"/>
            </p:cNvCxnSpPr>
            <p:nvPr/>
          </p:nvCxnSpPr>
          <p:spPr>
            <a:xfrm flipV="1">
              <a:off x="2873298" y="3705277"/>
              <a:ext cx="2909541" cy="33636"/>
            </a:xfrm>
            <a:prstGeom prst="straightConnector1">
              <a:avLst/>
            </a:prstGeom>
            <a:ln w="28575">
              <a:solidFill>
                <a:srgbClr val="FF0066"/>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14">
              <a:extLst>
                <a:ext uri="{FF2B5EF4-FFF2-40B4-BE49-F238E27FC236}">
                  <a16:creationId xmlns:a16="http://schemas.microsoft.com/office/drawing/2014/main" id="{B6EE243F-E46F-7043-9417-9499343A4591}"/>
                </a:ext>
              </a:extLst>
            </p:cNvPr>
            <p:cNvCxnSpPr>
              <a:cxnSpLocks/>
              <a:stCxn id="12" idx="3"/>
              <a:endCxn id="15" idx="1"/>
            </p:cNvCxnSpPr>
            <p:nvPr/>
          </p:nvCxnSpPr>
          <p:spPr>
            <a:xfrm flipV="1">
              <a:off x="2858871" y="4374747"/>
              <a:ext cx="2950906" cy="266484"/>
            </a:xfrm>
            <a:prstGeom prst="straightConnector1">
              <a:avLst/>
            </a:prstGeom>
            <a:ln w="28575">
              <a:solidFill>
                <a:srgbClr val="FF0066"/>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14">
              <a:extLst>
                <a:ext uri="{FF2B5EF4-FFF2-40B4-BE49-F238E27FC236}">
                  <a16:creationId xmlns:a16="http://schemas.microsoft.com/office/drawing/2014/main" id="{3AE96DB9-9E62-C140-AFB1-91477B4C37A5}"/>
                </a:ext>
              </a:extLst>
            </p:cNvPr>
            <p:cNvCxnSpPr>
              <a:cxnSpLocks/>
              <a:stCxn id="13" idx="3"/>
              <a:endCxn id="17" idx="1"/>
            </p:cNvCxnSpPr>
            <p:nvPr/>
          </p:nvCxnSpPr>
          <p:spPr>
            <a:xfrm>
              <a:off x="2892350" y="5583551"/>
              <a:ext cx="2951904" cy="134376"/>
            </a:xfrm>
            <a:prstGeom prst="straightConnector1">
              <a:avLst/>
            </a:prstGeom>
            <a:ln w="28575">
              <a:solidFill>
                <a:srgbClr val="FF0066"/>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8" name="テキスト ボックス 27">
                  <a:extLst>
                    <a:ext uri="{FF2B5EF4-FFF2-40B4-BE49-F238E27FC236}">
                      <a16:creationId xmlns:a16="http://schemas.microsoft.com/office/drawing/2014/main" id="{3100C05F-75C3-6F40-AC48-A274594B1480}"/>
                    </a:ext>
                  </a:extLst>
                </p:cNvPr>
                <p:cNvSpPr txBox="1"/>
                <p:nvPr/>
              </p:nvSpPr>
              <p:spPr>
                <a:xfrm>
                  <a:off x="4136453" y="2964282"/>
                  <a:ext cx="455610" cy="66306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ja-JP" sz="3600" b="0" i="1" smtClean="0">
                            <a:solidFill>
                              <a:srgbClr val="C00000"/>
                            </a:solidFill>
                            <a:latin typeface="Cambria Math" panose="02040503050406030204" pitchFamily="18" charset="0"/>
                            <a:cs typeface="Arial" pitchFamily="34" charset="0"/>
                          </a:rPr>
                          <m:t>𝑓</m:t>
                        </m:r>
                      </m:oMath>
                    </m:oMathPara>
                  </a14:m>
                  <a:endParaRPr kumimoji="1" lang="ja-JP" altLang="en-US" sz="3600">
                    <a:solidFill>
                      <a:srgbClr val="C00000"/>
                    </a:solidFill>
                    <a:latin typeface="Arial" pitchFamily="34" charset="0"/>
                    <a:cs typeface="Arial" pitchFamily="34" charset="0"/>
                  </a:endParaRPr>
                </a:p>
              </p:txBody>
            </p:sp>
          </mc:Choice>
          <mc:Fallback xmlns="">
            <p:sp>
              <p:nvSpPr>
                <p:cNvPr id="28" name="テキスト ボックス 27">
                  <a:extLst>
                    <a:ext uri="{FF2B5EF4-FFF2-40B4-BE49-F238E27FC236}">
                      <a16:creationId xmlns:a16="http://schemas.microsoft.com/office/drawing/2014/main" id="{3100C05F-75C3-6F40-AC48-A274594B1480}"/>
                    </a:ext>
                  </a:extLst>
                </p:cNvPr>
                <p:cNvSpPr txBox="1">
                  <a:spLocks noRot="1" noChangeAspect="1" noMove="1" noResize="1" noEditPoints="1" noAdjustHandles="1" noChangeArrowheads="1" noChangeShapeType="1" noTextEdit="1"/>
                </p:cNvSpPr>
                <p:nvPr/>
              </p:nvSpPr>
              <p:spPr>
                <a:xfrm>
                  <a:off x="4136453" y="2964282"/>
                  <a:ext cx="455610" cy="663063"/>
                </a:xfrm>
                <a:prstGeom prst="rect">
                  <a:avLst/>
                </a:prstGeom>
                <a:blipFill>
                  <a:blip r:embed="rId6"/>
                  <a:stretch>
                    <a:fillRect/>
                  </a:stretch>
                </a:blipFill>
              </p:spPr>
              <p:txBody>
                <a:bodyPr/>
                <a:lstStyle/>
                <a:p>
                  <a:r>
                    <a:rPr lang="en-US">
                      <a:noFill/>
                    </a:rPr>
                    <a:t> </a:t>
                  </a:r>
                </a:p>
              </p:txBody>
            </p:sp>
          </mc:Fallback>
        </mc:AlternateContent>
      </p:grpSp>
    </p:spTree>
    <p:extLst>
      <p:ext uri="{BB962C8B-B14F-4D97-AF65-F5344CB8AC3E}">
        <p14:creationId xmlns:p14="http://schemas.microsoft.com/office/powerpoint/2010/main" val="322218052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49C9F73-220C-A041-B6C5-68CB396E38E4}"/>
              </a:ext>
            </a:extLst>
          </p:cNvPr>
          <p:cNvSpPr>
            <a:spLocks noGrp="1"/>
          </p:cNvSpPr>
          <p:nvPr>
            <p:ph type="title"/>
          </p:nvPr>
        </p:nvSpPr>
        <p:spPr/>
        <p:txBody>
          <a:bodyPr/>
          <a:lstStyle/>
          <a:p>
            <a:r>
              <a:rPr kumimoji="1" lang="en-US" altLang="ja-JP"/>
              <a:t>How Expressive is a GNN?</a:t>
            </a:r>
            <a:endParaRPr kumimoji="1" lang="ja-JP" altLang="en-US"/>
          </a:p>
        </p:txBody>
      </p:sp>
      <p:sp>
        <p:nvSpPr>
          <p:cNvPr id="3" name="コンテンツ プレースホルダー 2">
            <a:extLst>
              <a:ext uri="{FF2B5EF4-FFF2-40B4-BE49-F238E27FC236}">
                <a16:creationId xmlns:a16="http://schemas.microsoft.com/office/drawing/2014/main" id="{D139F823-C552-C245-962B-B055990ACAC1}"/>
              </a:ext>
            </a:extLst>
          </p:cNvPr>
          <p:cNvSpPr>
            <a:spLocks noGrp="1"/>
          </p:cNvSpPr>
          <p:nvPr>
            <p:ph idx="1"/>
          </p:nvPr>
        </p:nvSpPr>
        <p:spPr/>
        <p:txBody>
          <a:bodyPr/>
          <a:lstStyle/>
          <a:p>
            <a:r>
              <a:rPr kumimoji="1" lang="en-US" altLang="ja-JP"/>
              <a:t>Most expressive GNN should map subtrees to the node embeddings </a:t>
            </a:r>
            <a:r>
              <a:rPr kumimoji="1" lang="en-US" altLang="ja-JP" b="1" err="1">
                <a:solidFill>
                  <a:srgbClr val="D60093"/>
                </a:solidFill>
              </a:rPr>
              <a:t>injectively</a:t>
            </a:r>
            <a:r>
              <a:rPr kumimoji="1" lang="en-US" altLang="ja-JP"/>
              <a:t>.</a:t>
            </a:r>
            <a:endParaRPr kumimoji="1" lang="ja-JP" altLang="en-US"/>
          </a:p>
        </p:txBody>
      </p:sp>
      <p:sp>
        <p:nvSpPr>
          <p:cNvPr id="4" name="日付プレースホルダー 3">
            <a:extLst>
              <a:ext uri="{FF2B5EF4-FFF2-40B4-BE49-F238E27FC236}">
                <a16:creationId xmlns:a16="http://schemas.microsoft.com/office/drawing/2014/main" id="{BF9C158B-388F-BF4B-8973-D5C81A9F1CAD}"/>
              </a:ext>
            </a:extLst>
          </p:cNvPr>
          <p:cNvSpPr>
            <a:spLocks noGrp="1"/>
          </p:cNvSpPr>
          <p:nvPr>
            <p:ph type="dt" sz="half" idx="10"/>
          </p:nvPr>
        </p:nvSpPr>
        <p:spPr/>
        <p:txBody>
          <a:bodyPr/>
          <a:lstStyle/>
          <a:p>
            <a:fld id="{8668109C-DBB1-0C40-BB7C-3AE0A686B461}" type="datetime1">
              <a:rPr lang="en-US" smtClean="0"/>
              <a:t>10/10/2024</a:t>
            </a:fld>
            <a:endParaRPr lang="en-US"/>
          </a:p>
        </p:txBody>
      </p:sp>
      <p:sp>
        <p:nvSpPr>
          <p:cNvPr id="5" name="フッター プレースホルダー 4">
            <a:extLst>
              <a:ext uri="{FF2B5EF4-FFF2-40B4-BE49-F238E27FC236}">
                <a16:creationId xmlns:a16="http://schemas.microsoft.com/office/drawing/2014/main" id="{DF62D539-EB18-D64D-9768-CF33FBAACF01}"/>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スライド番号プレースホルダー 5">
            <a:extLst>
              <a:ext uri="{FF2B5EF4-FFF2-40B4-BE49-F238E27FC236}">
                <a16:creationId xmlns:a16="http://schemas.microsoft.com/office/drawing/2014/main" id="{69BB033E-3792-A84C-8F99-15F28349B656}"/>
              </a:ext>
            </a:extLst>
          </p:cNvPr>
          <p:cNvSpPr>
            <a:spLocks noGrp="1"/>
          </p:cNvSpPr>
          <p:nvPr>
            <p:ph type="sldNum" sz="quarter" idx="12"/>
          </p:nvPr>
        </p:nvSpPr>
        <p:spPr/>
        <p:txBody>
          <a:bodyPr/>
          <a:lstStyle/>
          <a:p>
            <a:fld id="{19B12225-5612-419B-A8D5-4B8EEE4C217E}" type="slidenum">
              <a:rPr lang="en-US" smtClean="0"/>
              <a:pPr/>
              <a:t>27</a:t>
            </a:fld>
            <a:endParaRPr lang="en-US"/>
          </a:p>
        </p:txBody>
      </p:sp>
      <p:grpSp>
        <p:nvGrpSpPr>
          <p:cNvPr id="7" name="グループ化 6">
            <a:extLst>
              <a:ext uri="{FF2B5EF4-FFF2-40B4-BE49-F238E27FC236}">
                <a16:creationId xmlns:a16="http://schemas.microsoft.com/office/drawing/2014/main" id="{0D5FD3BB-8494-BE45-B623-CAE6E64F92A1}"/>
              </a:ext>
            </a:extLst>
          </p:cNvPr>
          <p:cNvGrpSpPr/>
          <p:nvPr/>
        </p:nvGrpSpPr>
        <p:grpSpPr>
          <a:xfrm>
            <a:off x="312188" y="4431250"/>
            <a:ext cx="1670273" cy="2101904"/>
            <a:chOff x="5432198" y="3406544"/>
            <a:chExt cx="2491747" cy="2934768"/>
          </a:xfrm>
        </p:grpSpPr>
        <p:sp>
          <p:nvSpPr>
            <p:cNvPr id="8" name="円/楕円 7">
              <a:extLst>
                <a:ext uri="{FF2B5EF4-FFF2-40B4-BE49-F238E27FC236}">
                  <a16:creationId xmlns:a16="http://schemas.microsoft.com/office/drawing/2014/main" id="{C849D943-50CC-E943-9F92-0C13C6E93A4F}"/>
                </a:ext>
              </a:extLst>
            </p:cNvPr>
            <p:cNvSpPr/>
            <p:nvPr/>
          </p:nvSpPr>
          <p:spPr>
            <a:xfrm>
              <a:off x="6272619" y="3406544"/>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1</a:t>
              </a:r>
              <a:endParaRPr kumimoji="1" lang="ja-JP" altLang="en-US">
                <a:solidFill>
                  <a:schemeClr val="tx1"/>
                </a:solidFill>
                <a:latin typeface="Arial" panose="020B0604020202020204" pitchFamily="34" charset="0"/>
                <a:cs typeface="Arial" panose="020B0604020202020204" pitchFamily="34" charset="0"/>
              </a:endParaRPr>
            </a:p>
          </p:txBody>
        </p:sp>
        <p:cxnSp>
          <p:nvCxnSpPr>
            <p:cNvPr id="9" name="直線コネクタ 8">
              <a:extLst>
                <a:ext uri="{FF2B5EF4-FFF2-40B4-BE49-F238E27FC236}">
                  <a16:creationId xmlns:a16="http://schemas.microsoft.com/office/drawing/2014/main" id="{F59D91B1-77C2-5248-A187-27176AD9DF83}"/>
                </a:ext>
              </a:extLst>
            </p:cNvPr>
            <p:cNvCxnSpPr>
              <a:cxnSpLocks/>
              <a:stCxn id="8" idx="4"/>
              <a:endCxn id="26" idx="0"/>
            </p:cNvCxnSpPr>
            <p:nvPr/>
          </p:nvCxnSpPr>
          <p:spPr>
            <a:xfrm>
              <a:off x="6476014" y="3819330"/>
              <a:ext cx="0" cy="326677"/>
            </a:xfrm>
            <a:prstGeom prst="line">
              <a:avLst/>
            </a:prstGeom>
            <a:ln w="34925">
              <a:headEnd type="triangle"/>
            </a:ln>
          </p:spPr>
          <p:style>
            <a:lnRef idx="1">
              <a:schemeClr val="dk1"/>
            </a:lnRef>
            <a:fillRef idx="0">
              <a:schemeClr val="dk1"/>
            </a:fillRef>
            <a:effectRef idx="0">
              <a:schemeClr val="dk1"/>
            </a:effectRef>
            <a:fontRef idx="minor">
              <a:schemeClr val="tx1"/>
            </a:fontRef>
          </p:style>
        </p:cxnSp>
        <p:sp>
          <p:nvSpPr>
            <p:cNvPr id="10" name="円/楕円 9">
              <a:extLst>
                <a:ext uri="{FF2B5EF4-FFF2-40B4-BE49-F238E27FC236}">
                  <a16:creationId xmlns:a16="http://schemas.microsoft.com/office/drawing/2014/main" id="{C37C2074-DE70-7C4A-B044-EC8096A3E9E7}"/>
                </a:ext>
              </a:extLst>
            </p:cNvPr>
            <p:cNvSpPr/>
            <p:nvPr/>
          </p:nvSpPr>
          <p:spPr>
            <a:xfrm>
              <a:off x="5970307" y="4599193"/>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2</a:t>
              </a:r>
              <a:endParaRPr kumimoji="1" lang="ja-JP" altLang="en-US">
                <a:solidFill>
                  <a:schemeClr val="tx1"/>
                </a:solidFill>
                <a:latin typeface="Arial" panose="020B0604020202020204" pitchFamily="34" charset="0"/>
                <a:cs typeface="Arial" panose="020B0604020202020204" pitchFamily="34" charset="0"/>
              </a:endParaRPr>
            </a:p>
          </p:txBody>
        </p:sp>
        <p:sp>
          <p:nvSpPr>
            <p:cNvPr id="11" name="円/楕円 10">
              <a:extLst>
                <a:ext uri="{FF2B5EF4-FFF2-40B4-BE49-F238E27FC236}">
                  <a16:creationId xmlns:a16="http://schemas.microsoft.com/office/drawing/2014/main" id="{571DE794-A45A-A548-9E1A-F22DA2F9387D}"/>
                </a:ext>
              </a:extLst>
            </p:cNvPr>
            <p:cNvSpPr/>
            <p:nvPr/>
          </p:nvSpPr>
          <p:spPr>
            <a:xfrm>
              <a:off x="6559667" y="4612061"/>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5</a:t>
              </a:r>
              <a:endParaRPr kumimoji="1" lang="ja-JP" altLang="en-US">
                <a:solidFill>
                  <a:schemeClr val="tx1"/>
                </a:solidFill>
                <a:latin typeface="Arial" panose="020B0604020202020204" pitchFamily="34" charset="0"/>
                <a:cs typeface="Arial" panose="020B0604020202020204" pitchFamily="34" charset="0"/>
              </a:endParaRPr>
            </a:p>
          </p:txBody>
        </p:sp>
        <p:cxnSp>
          <p:nvCxnSpPr>
            <p:cNvPr id="12" name="直線コネクタ 11">
              <a:extLst>
                <a:ext uri="{FF2B5EF4-FFF2-40B4-BE49-F238E27FC236}">
                  <a16:creationId xmlns:a16="http://schemas.microsoft.com/office/drawing/2014/main" id="{C24A981B-CCA5-684C-9D34-55AEFE7C82AC}"/>
                </a:ext>
              </a:extLst>
            </p:cNvPr>
            <p:cNvCxnSpPr>
              <a:cxnSpLocks/>
              <a:stCxn id="26" idx="2"/>
              <a:endCxn id="10" idx="0"/>
            </p:cNvCxnSpPr>
            <p:nvPr/>
          </p:nvCxnSpPr>
          <p:spPr>
            <a:xfrm flipH="1">
              <a:off x="6173702" y="4239407"/>
              <a:ext cx="302312" cy="359786"/>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13" name="直線コネクタ 12">
              <a:extLst>
                <a:ext uri="{FF2B5EF4-FFF2-40B4-BE49-F238E27FC236}">
                  <a16:creationId xmlns:a16="http://schemas.microsoft.com/office/drawing/2014/main" id="{A4EC6C94-57A7-F148-99CC-C560DF8938EC}"/>
                </a:ext>
              </a:extLst>
            </p:cNvPr>
            <p:cNvCxnSpPr>
              <a:cxnSpLocks/>
              <a:stCxn id="26" idx="2"/>
              <a:endCxn id="11" idx="0"/>
            </p:cNvCxnSpPr>
            <p:nvPr/>
          </p:nvCxnSpPr>
          <p:spPr>
            <a:xfrm>
              <a:off x="6476014" y="4239407"/>
              <a:ext cx="287048" cy="372654"/>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14" name="直線コネクタ 13">
              <a:extLst>
                <a:ext uri="{FF2B5EF4-FFF2-40B4-BE49-F238E27FC236}">
                  <a16:creationId xmlns:a16="http://schemas.microsoft.com/office/drawing/2014/main" id="{F5D6D46A-840C-784E-8785-F1281F3B8A45}"/>
                </a:ext>
              </a:extLst>
            </p:cNvPr>
            <p:cNvCxnSpPr>
              <a:cxnSpLocks/>
              <a:stCxn id="10" idx="4"/>
              <a:endCxn id="27" idx="0"/>
            </p:cNvCxnSpPr>
            <p:nvPr/>
          </p:nvCxnSpPr>
          <p:spPr>
            <a:xfrm>
              <a:off x="6173702" y="5011979"/>
              <a:ext cx="1" cy="320146"/>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15" name="直線コネクタ 14">
              <a:extLst>
                <a:ext uri="{FF2B5EF4-FFF2-40B4-BE49-F238E27FC236}">
                  <a16:creationId xmlns:a16="http://schemas.microsoft.com/office/drawing/2014/main" id="{2FE7BF4F-B874-934F-BE89-2E5923EC0A02}"/>
                </a:ext>
              </a:extLst>
            </p:cNvPr>
            <p:cNvCxnSpPr>
              <a:cxnSpLocks/>
              <a:stCxn id="11" idx="4"/>
              <a:endCxn id="28" idx="0"/>
            </p:cNvCxnSpPr>
            <p:nvPr/>
          </p:nvCxnSpPr>
          <p:spPr>
            <a:xfrm>
              <a:off x="6763062" y="5024847"/>
              <a:ext cx="1" cy="307278"/>
            </a:xfrm>
            <a:prstGeom prst="line">
              <a:avLst/>
            </a:prstGeom>
            <a:ln w="34925">
              <a:headEnd type="triangle"/>
            </a:ln>
          </p:spPr>
          <p:style>
            <a:lnRef idx="1">
              <a:schemeClr val="dk1"/>
            </a:lnRef>
            <a:fillRef idx="0">
              <a:schemeClr val="dk1"/>
            </a:fillRef>
            <a:effectRef idx="0">
              <a:schemeClr val="dk1"/>
            </a:effectRef>
            <a:fontRef idx="minor">
              <a:schemeClr val="tx1"/>
            </a:fontRef>
          </p:style>
        </p:cxnSp>
        <p:sp>
          <p:nvSpPr>
            <p:cNvPr id="16" name="円/楕円 15">
              <a:extLst>
                <a:ext uri="{FF2B5EF4-FFF2-40B4-BE49-F238E27FC236}">
                  <a16:creationId xmlns:a16="http://schemas.microsoft.com/office/drawing/2014/main" id="{259C321D-0A4D-7B44-BBFF-3006DCF497B5}"/>
                </a:ext>
              </a:extLst>
            </p:cNvPr>
            <p:cNvSpPr/>
            <p:nvPr/>
          </p:nvSpPr>
          <p:spPr>
            <a:xfrm>
              <a:off x="5432198" y="5919733"/>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1</a:t>
              </a:r>
              <a:endParaRPr kumimoji="1" lang="ja-JP" altLang="en-US">
                <a:solidFill>
                  <a:schemeClr val="tx1"/>
                </a:solidFill>
                <a:latin typeface="Arial" panose="020B0604020202020204" pitchFamily="34" charset="0"/>
                <a:cs typeface="Arial" panose="020B0604020202020204" pitchFamily="34" charset="0"/>
              </a:endParaRPr>
            </a:p>
          </p:txBody>
        </p:sp>
        <p:sp>
          <p:nvSpPr>
            <p:cNvPr id="17" name="円/楕円 16">
              <a:extLst>
                <a:ext uri="{FF2B5EF4-FFF2-40B4-BE49-F238E27FC236}">
                  <a16:creationId xmlns:a16="http://schemas.microsoft.com/office/drawing/2014/main" id="{EBB01407-8EB7-714F-BD87-623A0E3237AA}"/>
                </a:ext>
              </a:extLst>
            </p:cNvPr>
            <p:cNvSpPr/>
            <p:nvPr/>
          </p:nvSpPr>
          <p:spPr>
            <a:xfrm>
              <a:off x="5970307" y="5919733"/>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5</a:t>
              </a:r>
              <a:endParaRPr kumimoji="1" lang="ja-JP" altLang="en-US">
                <a:solidFill>
                  <a:schemeClr val="tx1"/>
                </a:solidFill>
                <a:latin typeface="Arial" panose="020B0604020202020204" pitchFamily="34" charset="0"/>
                <a:cs typeface="Arial" panose="020B0604020202020204" pitchFamily="34" charset="0"/>
              </a:endParaRPr>
            </a:p>
          </p:txBody>
        </p:sp>
        <p:sp>
          <p:nvSpPr>
            <p:cNvPr id="18" name="円/楕円 17">
              <a:extLst>
                <a:ext uri="{FF2B5EF4-FFF2-40B4-BE49-F238E27FC236}">
                  <a16:creationId xmlns:a16="http://schemas.microsoft.com/office/drawing/2014/main" id="{1E7CCA38-26DE-9043-8F8D-A8826B92E97A}"/>
                </a:ext>
              </a:extLst>
            </p:cNvPr>
            <p:cNvSpPr/>
            <p:nvPr/>
          </p:nvSpPr>
          <p:spPr>
            <a:xfrm>
              <a:off x="6475673" y="5919733"/>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1</a:t>
              </a:r>
              <a:endParaRPr kumimoji="1" lang="ja-JP" altLang="en-US">
                <a:solidFill>
                  <a:schemeClr val="tx1"/>
                </a:solidFill>
                <a:latin typeface="Arial" panose="020B0604020202020204" pitchFamily="34" charset="0"/>
                <a:cs typeface="Arial" panose="020B0604020202020204" pitchFamily="34" charset="0"/>
              </a:endParaRPr>
            </a:p>
          </p:txBody>
        </p:sp>
        <p:sp>
          <p:nvSpPr>
            <p:cNvPr id="19" name="円/楕円 18">
              <a:extLst>
                <a:ext uri="{FF2B5EF4-FFF2-40B4-BE49-F238E27FC236}">
                  <a16:creationId xmlns:a16="http://schemas.microsoft.com/office/drawing/2014/main" id="{BFE2D1F2-BD5E-A94F-8D9E-771FAA15EC66}"/>
                </a:ext>
              </a:extLst>
            </p:cNvPr>
            <p:cNvSpPr/>
            <p:nvPr/>
          </p:nvSpPr>
          <p:spPr>
            <a:xfrm>
              <a:off x="6996414" y="5928526"/>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2</a:t>
              </a:r>
              <a:endParaRPr kumimoji="1" lang="ja-JP" altLang="en-US">
                <a:solidFill>
                  <a:schemeClr val="tx1"/>
                </a:solidFill>
                <a:latin typeface="Arial" panose="020B0604020202020204" pitchFamily="34" charset="0"/>
                <a:cs typeface="Arial" panose="020B0604020202020204" pitchFamily="34" charset="0"/>
              </a:endParaRPr>
            </a:p>
          </p:txBody>
        </p:sp>
        <p:sp>
          <p:nvSpPr>
            <p:cNvPr id="20" name="円/楕円 19">
              <a:extLst>
                <a:ext uri="{FF2B5EF4-FFF2-40B4-BE49-F238E27FC236}">
                  <a16:creationId xmlns:a16="http://schemas.microsoft.com/office/drawing/2014/main" id="{A2F8465E-6588-6E4F-9F9E-8515D4EDCFA4}"/>
                </a:ext>
              </a:extLst>
            </p:cNvPr>
            <p:cNvSpPr/>
            <p:nvPr/>
          </p:nvSpPr>
          <p:spPr>
            <a:xfrm>
              <a:off x="7517155" y="5928526"/>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4</a:t>
              </a:r>
              <a:endParaRPr kumimoji="1" lang="ja-JP" altLang="en-US">
                <a:solidFill>
                  <a:schemeClr val="tx1"/>
                </a:solidFill>
                <a:latin typeface="Arial" panose="020B0604020202020204" pitchFamily="34" charset="0"/>
                <a:cs typeface="Arial" panose="020B0604020202020204" pitchFamily="34" charset="0"/>
              </a:endParaRPr>
            </a:p>
          </p:txBody>
        </p:sp>
        <p:cxnSp>
          <p:nvCxnSpPr>
            <p:cNvPr id="21" name="直線コネクタ 20">
              <a:extLst>
                <a:ext uri="{FF2B5EF4-FFF2-40B4-BE49-F238E27FC236}">
                  <a16:creationId xmlns:a16="http://schemas.microsoft.com/office/drawing/2014/main" id="{A9AB3271-9076-B74B-B1F6-920DBFD0C160}"/>
                </a:ext>
              </a:extLst>
            </p:cNvPr>
            <p:cNvCxnSpPr>
              <a:cxnSpLocks/>
              <a:stCxn id="27" idx="2"/>
              <a:endCxn id="16" idx="0"/>
            </p:cNvCxnSpPr>
            <p:nvPr/>
          </p:nvCxnSpPr>
          <p:spPr>
            <a:xfrm flipH="1">
              <a:off x="5635593" y="5425525"/>
              <a:ext cx="538110" cy="494208"/>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22" name="直線コネクタ 21">
              <a:extLst>
                <a:ext uri="{FF2B5EF4-FFF2-40B4-BE49-F238E27FC236}">
                  <a16:creationId xmlns:a16="http://schemas.microsoft.com/office/drawing/2014/main" id="{DC83AEEC-10FD-444B-8674-28A2F2978219}"/>
                </a:ext>
              </a:extLst>
            </p:cNvPr>
            <p:cNvCxnSpPr>
              <a:cxnSpLocks/>
              <a:stCxn id="27" idx="2"/>
              <a:endCxn id="17" idx="0"/>
            </p:cNvCxnSpPr>
            <p:nvPr/>
          </p:nvCxnSpPr>
          <p:spPr>
            <a:xfrm flipH="1">
              <a:off x="6173702" y="5425525"/>
              <a:ext cx="1" cy="494208"/>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23" name="直線コネクタ 22">
              <a:extLst>
                <a:ext uri="{FF2B5EF4-FFF2-40B4-BE49-F238E27FC236}">
                  <a16:creationId xmlns:a16="http://schemas.microsoft.com/office/drawing/2014/main" id="{6435791B-ECF9-0C4D-A8AC-731146BF1074}"/>
                </a:ext>
              </a:extLst>
            </p:cNvPr>
            <p:cNvCxnSpPr>
              <a:cxnSpLocks/>
              <a:stCxn id="28" idx="2"/>
              <a:endCxn id="18" idx="0"/>
            </p:cNvCxnSpPr>
            <p:nvPr/>
          </p:nvCxnSpPr>
          <p:spPr>
            <a:xfrm flipH="1">
              <a:off x="6679068" y="5425525"/>
              <a:ext cx="83995" cy="494208"/>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24" name="直線コネクタ 23">
              <a:extLst>
                <a:ext uri="{FF2B5EF4-FFF2-40B4-BE49-F238E27FC236}">
                  <a16:creationId xmlns:a16="http://schemas.microsoft.com/office/drawing/2014/main" id="{68DE085F-E436-0B41-B28E-4503C99FB132}"/>
                </a:ext>
              </a:extLst>
            </p:cNvPr>
            <p:cNvCxnSpPr>
              <a:cxnSpLocks/>
              <a:stCxn id="28" idx="2"/>
              <a:endCxn id="19" idx="0"/>
            </p:cNvCxnSpPr>
            <p:nvPr/>
          </p:nvCxnSpPr>
          <p:spPr>
            <a:xfrm>
              <a:off x="6763063" y="5425525"/>
              <a:ext cx="436746" cy="503001"/>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25" name="直線コネクタ 24">
              <a:extLst>
                <a:ext uri="{FF2B5EF4-FFF2-40B4-BE49-F238E27FC236}">
                  <a16:creationId xmlns:a16="http://schemas.microsoft.com/office/drawing/2014/main" id="{20954243-0A05-DA48-AED2-43CFC9BDBCCC}"/>
                </a:ext>
              </a:extLst>
            </p:cNvPr>
            <p:cNvCxnSpPr>
              <a:cxnSpLocks/>
              <a:stCxn id="28" idx="2"/>
              <a:endCxn id="20" idx="0"/>
            </p:cNvCxnSpPr>
            <p:nvPr/>
          </p:nvCxnSpPr>
          <p:spPr>
            <a:xfrm>
              <a:off x="6763063" y="5425525"/>
              <a:ext cx="957487" cy="503001"/>
            </a:xfrm>
            <a:prstGeom prst="line">
              <a:avLst/>
            </a:prstGeom>
            <a:ln w="34925">
              <a:headEnd type="triangle"/>
            </a:ln>
          </p:spPr>
          <p:style>
            <a:lnRef idx="1">
              <a:schemeClr val="dk1"/>
            </a:lnRef>
            <a:fillRef idx="0">
              <a:schemeClr val="dk1"/>
            </a:fillRef>
            <a:effectRef idx="0">
              <a:schemeClr val="dk1"/>
            </a:effectRef>
            <a:fontRef idx="minor">
              <a:schemeClr val="tx1"/>
            </a:fontRef>
          </p:style>
        </p:cxnSp>
        <p:sp>
          <p:nvSpPr>
            <p:cNvPr id="26" name="正方形/長方形 25">
              <a:extLst>
                <a:ext uri="{FF2B5EF4-FFF2-40B4-BE49-F238E27FC236}">
                  <a16:creationId xmlns:a16="http://schemas.microsoft.com/office/drawing/2014/main" id="{A5C61E2F-51A0-4143-9A0D-BB05C3751F72}"/>
                </a:ext>
              </a:extLst>
            </p:cNvPr>
            <p:cNvSpPr/>
            <p:nvPr/>
          </p:nvSpPr>
          <p:spPr>
            <a:xfrm>
              <a:off x="6272618" y="4146007"/>
              <a:ext cx="406791" cy="93400"/>
            </a:xfrm>
            <a:prstGeom prst="rect">
              <a:avLst/>
            </a:prstGeom>
            <a:solidFill>
              <a:srgbClr val="008000"/>
            </a:solidFill>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sp>
          <p:nvSpPr>
            <p:cNvPr id="27" name="正方形/長方形 26">
              <a:extLst>
                <a:ext uri="{FF2B5EF4-FFF2-40B4-BE49-F238E27FC236}">
                  <a16:creationId xmlns:a16="http://schemas.microsoft.com/office/drawing/2014/main" id="{73291C1A-35FB-BD48-B73E-2CD5ECB627B2}"/>
                </a:ext>
              </a:extLst>
            </p:cNvPr>
            <p:cNvSpPr/>
            <p:nvPr/>
          </p:nvSpPr>
          <p:spPr>
            <a:xfrm>
              <a:off x="5970307" y="5332125"/>
              <a:ext cx="406791" cy="93400"/>
            </a:xfrm>
            <a:prstGeom prst="rect">
              <a:avLst/>
            </a:prstGeom>
            <a:solidFill>
              <a:srgbClr val="008000"/>
            </a:solidFill>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sp>
          <p:nvSpPr>
            <p:cNvPr id="28" name="正方形/長方形 27">
              <a:extLst>
                <a:ext uri="{FF2B5EF4-FFF2-40B4-BE49-F238E27FC236}">
                  <a16:creationId xmlns:a16="http://schemas.microsoft.com/office/drawing/2014/main" id="{DFDD4858-A360-334F-A6A6-C7AC3F9BAFF9}"/>
                </a:ext>
              </a:extLst>
            </p:cNvPr>
            <p:cNvSpPr/>
            <p:nvPr/>
          </p:nvSpPr>
          <p:spPr>
            <a:xfrm>
              <a:off x="6559667" y="5332125"/>
              <a:ext cx="406791" cy="93400"/>
            </a:xfrm>
            <a:prstGeom prst="rect">
              <a:avLst/>
            </a:prstGeom>
            <a:solidFill>
              <a:srgbClr val="008000"/>
            </a:solidFill>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grpSp>
      <p:grpSp>
        <p:nvGrpSpPr>
          <p:cNvPr id="29" name="グループ化 28">
            <a:extLst>
              <a:ext uri="{FF2B5EF4-FFF2-40B4-BE49-F238E27FC236}">
                <a16:creationId xmlns:a16="http://schemas.microsoft.com/office/drawing/2014/main" id="{AA9159AA-E151-BD40-87EB-0458B1BDCC36}"/>
              </a:ext>
            </a:extLst>
          </p:cNvPr>
          <p:cNvGrpSpPr/>
          <p:nvPr/>
        </p:nvGrpSpPr>
        <p:grpSpPr>
          <a:xfrm>
            <a:off x="2325168" y="4453437"/>
            <a:ext cx="1656531" cy="2095608"/>
            <a:chOff x="5432198" y="3406544"/>
            <a:chExt cx="2491747" cy="2934768"/>
          </a:xfrm>
        </p:grpSpPr>
        <p:sp>
          <p:nvSpPr>
            <p:cNvPr id="30" name="円/楕円 29">
              <a:extLst>
                <a:ext uri="{FF2B5EF4-FFF2-40B4-BE49-F238E27FC236}">
                  <a16:creationId xmlns:a16="http://schemas.microsoft.com/office/drawing/2014/main" id="{08AA15AB-30D9-A14F-833A-982A3837F9AC}"/>
                </a:ext>
              </a:extLst>
            </p:cNvPr>
            <p:cNvSpPr/>
            <p:nvPr/>
          </p:nvSpPr>
          <p:spPr>
            <a:xfrm>
              <a:off x="6272619" y="3406544"/>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2</a:t>
              </a:r>
              <a:endParaRPr kumimoji="1" lang="ja-JP" altLang="en-US">
                <a:solidFill>
                  <a:schemeClr val="tx1"/>
                </a:solidFill>
                <a:latin typeface="Arial" panose="020B0604020202020204" pitchFamily="34" charset="0"/>
                <a:cs typeface="Arial" panose="020B0604020202020204" pitchFamily="34" charset="0"/>
              </a:endParaRPr>
            </a:p>
          </p:txBody>
        </p:sp>
        <p:cxnSp>
          <p:nvCxnSpPr>
            <p:cNvPr id="31" name="直線コネクタ 30">
              <a:extLst>
                <a:ext uri="{FF2B5EF4-FFF2-40B4-BE49-F238E27FC236}">
                  <a16:creationId xmlns:a16="http://schemas.microsoft.com/office/drawing/2014/main" id="{FA65D297-F92B-F34A-8979-172EACBA3F1B}"/>
                </a:ext>
              </a:extLst>
            </p:cNvPr>
            <p:cNvCxnSpPr>
              <a:cxnSpLocks/>
              <a:stCxn id="30" idx="4"/>
              <a:endCxn id="48" idx="0"/>
            </p:cNvCxnSpPr>
            <p:nvPr/>
          </p:nvCxnSpPr>
          <p:spPr>
            <a:xfrm>
              <a:off x="6476014" y="3819330"/>
              <a:ext cx="0" cy="326677"/>
            </a:xfrm>
            <a:prstGeom prst="line">
              <a:avLst/>
            </a:prstGeom>
            <a:ln w="34925">
              <a:headEnd type="triangle"/>
            </a:ln>
          </p:spPr>
          <p:style>
            <a:lnRef idx="1">
              <a:schemeClr val="dk1"/>
            </a:lnRef>
            <a:fillRef idx="0">
              <a:schemeClr val="dk1"/>
            </a:fillRef>
            <a:effectRef idx="0">
              <a:schemeClr val="dk1"/>
            </a:effectRef>
            <a:fontRef idx="minor">
              <a:schemeClr val="tx1"/>
            </a:fontRef>
          </p:style>
        </p:cxnSp>
        <p:sp>
          <p:nvSpPr>
            <p:cNvPr id="32" name="円/楕円 31">
              <a:extLst>
                <a:ext uri="{FF2B5EF4-FFF2-40B4-BE49-F238E27FC236}">
                  <a16:creationId xmlns:a16="http://schemas.microsoft.com/office/drawing/2014/main" id="{6354921D-4730-4D4B-AF96-CFF8C7B7D583}"/>
                </a:ext>
              </a:extLst>
            </p:cNvPr>
            <p:cNvSpPr/>
            <p:nvPr/>
          </p:nvSpPr>
          <p:spPr>
            <a:xfrm>
              <a:off x="5970307" y="4599193"/>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1</a:t>
              </a:r>
              <a:endParaRPr kumimoji="1" lang="ja-JP" altLang="en-US">
                <a:solidFill>
                  <a:schemeClr val="tx1"/>
                </a:solidFill>
                <a:latin typeface="Arial" panose="020B0604020202020204" pitchFamily="34" charset="0"/>
                <a:cs typeface="Arial" panose="020B0604020202020204" pitchFamily="34" charset="0"/>
              </a:endParaRPr>
            </a:p>
          </p:txBody>
        </p:sp>
        <p:sp>
          <p:nvSpPr>
            <p:cNvPr id="33" name="円/楕円 32">
              <a:extLst>
                <a:ext uri="{FF2B5EF4-FFF2-40B4-BE49-F238E27FC236}">
                  <a16:creationId xmlns:a16="http://schemas.microsoft.com/office/drawing/2014/main" id="{C1E274B9-6E01-A94A-B299-48C24B5AF6D1}"/>
                </a:ext>
              </a:extLst>
            </p:cNvPr>
            <p:cNvSpPr/>
            <p:nvPr/>
          </p:nvSpPr>
          <p:spPr>
            <a:xfrm>
              <a:off x="6559667" y="4612061"/>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5</a:t>
              </a:r>
              <a:endParaRPr kumimoji="1" lang="ja-JP" altLang="en-US">
                <a:solidFill>
                  <a:schemeClr val="tx1"/>
                </a:solidFill>
                <a:latin typeface="Arial" panose="020B0604020202020204" pitchFamily="34" charset="0"/>
                <a:cs typeface="Arial" panose="020B0604020202020204" pitchFamily="34" charset="0"/>
              </a:endParaRPr>
            </a:p>
          </p:txBody>
        </p:sp>
        <p:cxnSp>
          <p:nvCxnSpPr>
            <p:cNvPr id="34" name="直線コネクタ 33">
              <a:extLst>
                <a:ext uri="{FF2B5EF4-FFF2-40B4-BE49-F238E27FC236}">
                  <a16:creationId xmlns:a16="http://schemas.microsoft.com/office/drawing/2014/main" id="{DBF5D6BE-049A-2547-9F6C-97AB828C2AD2}"/>
                </a:ext>
              </a:extLst>
            </p:cNvPr>
            <p:cNvCxnSpPr>
              <a:cxnSpLocks/>
              <a:stCxn id="48" idx="2"/>
              <a:endCxn id="32" idx="0"/>
            </p:cNvCxnSpPr>
            <p:nvPr/>
          </p:nvCxnSpPr>
          <p:spPr>
            <a:xfrm flipH="1">
              <a:off x="6173702" y="4239407"/>
              <a:ext cx="302312" cy="359786"/>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35" name="直線コネクタ 34">
              <a:extLst>
                <a:ext uri="{FF2B5EF4-FFF2-40B4-BE49-F238E27FC236}">
                  <a16:creationId xmlns:a16="http://schemas.microsoft.com/office/drawing/2014/main" id="{75BA060A-DB7E-E94B-8F13-0DEC81BC5157}"/>
                </a:ext>
              </a:extLst>
            </p:cNvPr>
            <p:cNvCxnSpPr>
              <a:cxnSpLocks/>
              <a:stCxn id="48" idx="2"/>
              <a:endCxn id="33" idx="0"/>
            </p:cNvCxnSpPr>
            <p:nvPr/>
          </p:nvCxnSpPr>
          <p:spPr>
            <a:xfrm>
              <a:off x="6476014" y="4239407"/>
              <a:ext cx="287048" cy="372654"/>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36" name="直線コネクタ 35">
              <a:extLst>
                <a:ext uri="{FF2B5EF4-FFF2-40B4-BE49-F238E27FC236}">
                  <a16:creationId xmlns:a16="http://schemas.microsoft.com/office/drawing/2014/main" id="{C5A6762D-6F2C-EF42-BFCC-A0A91AF02022}"/>
                </a:ext>
              </a:extLst>
            </p:cNvPr>
            <p:cNvCxnSpPr>
              <a:cxnSpLocks/>
              <a:stCxn id="32" idx="4"/>
              <a:endCxn id="49" idx="0"/>
            </p:cNvCxnSpPr>
            <p:nvPr/>
          </p:nvCxnSpPr>
          <p:spPr>
            <a:xfrm>
              <a:off x="6173702" y="5011979"/>
              <a:ext cx="1" cy="320146"/>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37" name="直線コネクタ 36">
              <a:extLst>
                <a:ext uri="{FF2B5EF4-FFF2-40B4-BE49-F238E27FC236}">
                  <a16:creationId xmlns:a16="http://schemas.microsoft.com/office/drawing/2014/main" id="{6CDDF7F2-641E-5D4D-8FE3-B92E270D4BB6}"/>
                </a:ext>
              </a:extLst>
            </p:cNvPr>
            <p:cNvCxnSpPr>
              <a:cxnSpLocks/>
              <a:stCxn id="33" idx="4"/>
              <a:endCxn id="50" idx="0"/>
            </p:cNvCxnSpPr>
            <p:nvPr/>
          </p:nvCxnSpPr>
          <p:spPr>
            <a:xfrm>
              <a:off x="6763062" y="5024847"/>
              <a:ext cx="1" cy="307278"/>
            </a:xfrm>
            <a:prstGeom prst="line">
              <a:avLst/>
            </a:prstGeom>
            <a:ln w="34925">
              <a:headEnd type="triangle"/>
            </a:ln>
          </p:spPr>
          <p:style>
            <a:lnRef idx="1">
              <a:schemeClr val="dk1"/>
            </a:lnRef>
            <a:fillRef idx="0">
              <a:schemeClr val="dk1"/>
            </a:fillRef>
            <a:effectRef idx="0">
              <a:schemeClr val="dk1"/>
            </a:effectRef>
            <a:fontRef idx="minor">
              <a:schemeClr val="tx1"/>
            </a:fontRef>
          </p:style>
        </p:cxnSp>
        <p:sp>
          <p:nvSpPr>
            <p:cNvPr id="38" name="円/楕円 37">
              <a:extLst>
                <a:ext uri="{FF2B5EF4-FFF2-40B4-BE49-F238E27FC236}">
                  <a16:creationId xmlns:a16="http://schemas.microsoft.com/office/drawing/2014/main" id="{3A90B92F-6F19-3C47-B1AD-C1623AB23393}"/>
                </a:ext>
              </a:extLst>
            </p:cNvPr>
            <p:cNvSpPr/>
            <p:nvPr/>
          </p:nvSpPr>
          <p:spPr>
            <a:xfrm>
              <a:off x="5432198" y="5919733"/>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2</a:t>
              </a:r>
              <a:endParaRPr kumimoji="1" lang="ja-JP" altLang="en-US">
                <a:solidFill>
                  <a:schemeClr val="tx1"/>
                </a:solidFill>
                <a:latin typeface="Arial" panose="020B0604020202020204" pitchFamily="34" charset="0"/>
                <a:cs typeface="Arial" panose="020B0604020202020204" pitchFamily="34" charset="0"/>
              </a:endParaRPr>
            </a:p>
          </p:txBody>
        </p:sp>
        <p:sp>
          <p:nvSpPr>
            <p:cNvPr id="39" name="円/楕円 38">
              <a:extLst>
                <a:ext uri="{FF2B5EF4-FFF2-40B4-BE49-F238E27FC236}">
                  <a16:creationId xmlns:a16="http://schemas.microsoft.com/office/drawing/2014/main" id="{81D1D5CC-D81A-DB4F-BC7B-6F77111DB118}"/>
                </a:ext>
              </a:extLst>
            </p:cNvPr>
            <p:cNvSpPr/>
            <p:nvPr/>
          </p:nvSpPr>
          <p:spPr>
            <a:xfrm>
              <a:off x="5970307" y="5919733"/>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5</a:t>
              </a:r>
              <a:endParaRPr kumimoji="1" lang="ja-JP" altLang="en-US">
                <a:solidFill>
                  <a:schemeClr val="tx1"/>
                </a:solidFill>
                <a:latin typeface="Arial" panose="020B0604020202020204" pitchFamily="34" charset="0"/>
                <a:cs typeface="Arial" panose="020B0604020202020204" pitchFamily="34" charset="0"/>
              </a:endParaRPr>
            </a:p>
          </p:txBody>
        </p:sp>
        <p:sp>
          <p:nvSpPr>
            <p:cNvPr id="40" name="円/楕円 39">
              <a:extLst>
                <a:ext uri="{FF2B5EF4-FFF2-40B4-BE49-F238E27FC236}">
                  <a16:creationId xmlns:a16="http://schemas.microsoft.com/office/drawing/2014/main" id="{776A052E-0BFB-DC45-8DB6-9B1125BA62A7}"/>
                </a:ext>
              </a:extLst>
            </p:cNvPr>
            <p:cNvSpPr/>
            <p:nvPr/>
          </p:nvSpPr>
          <p:spPr>
            <a:xfrm>
              <a:off x="6475673" y="5919733"/>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1</a:t>
              </a:r>
              <a:endParaRPr kumimoji="1" lang="ja-JP" altLang="en-US">
                <a:solidFill>
                  <a:schemeClr val="tx1"/>
                </a:solidFill>
                <a:latin typeface="Arial" panose="020B0604020202020204" pitchFamily="34" charset="0"/>
                <a:cs typeface="Arial" panose="020B0604020202020204" pitchFamily="34" charset="0"/>
              </a:endParaRPr>
            </a:p>
          </p:txBody>
        </p:sp>
        <p:sp>
          <p:nvSpPr>
            <p:cNvPr id="41" name="円/楕円 40">
              <a:extLst>
                <a:ext uri="{FF2B5EF4-FFF2-40B4-BE49-F238E27FC236}">
                  <a16:creationId xmlns:a16="http://schemas.microsoft.com/office/drawing/2014/main" id="{1042B02B-620C-C14B-A4F1-C84B35628EB3}"/>
                </a:ext>
              </a:extLst>
            </p:cNvPr>
            <p:cNvSpPr/>
            <p:nvPr/>
          </p:nvSpPr>
          <p:spPr>
            <a:xfrm>
              <a:off x="6996414" y="5928526"/>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2</a:t>
              </a:r>
              <a:endParaRPr kumimoji="1" lang="ja-JP" altLang="en-US">
                <a:solidFill>
                  <a:schemeClr val="tx1"/>
                </a:solidFill>
                <a:latin typeface="Arial" panose="020B0604020202020204" pitchFamily="34" charset="0"/>
                <a:cs typeface="Arial" panose="020B0604020202020204" pitchFamily="34" charset="0"/>
              </a:endParaRPr>
            </a:p>
          </p:txBody>
        </p:sp>
        <p:sp>
          <p:nvSpPr>
            <p:cNvPr id="42" name="円/楕円 41">
              <a:extLst>
                <a:ext uri="{FF2B5EF4-FFF2-40B4-BE49-F238E27FC236}">
                  <a16:creationId xmlns:a16="http://schemas.microsoft.com/office/drawing/2014/main" id="{60690A16-AA89-904D-8397-91BF66B462F1}"/>
                </a:ext>
              </a:extLst>
            </p:cNvPr>
            <p:cNvSpPr/>
            <p:nvPr/>
          </p:nvSpPr>
          <p:spPr>
            <a:xfrm>
              <a:off x="7517155" y="5928526"/>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4</a:t>
              </a:r>
              <a:endParaRPr kumimoji="1" lang="ja-JP" altLang="en-US">
                <a:solidFill>
                  <a:schemeClr val="tx1"/>
                </a:solidFill>
                <a:latin typeface="Arial" panose="020B0604020202020204" pitchFamily="34" charset="0"/>
                <a:cs typeface="Arial" panose="020B0604020202020204" pitchFamily="34" charset="0"/>
              </a:endParaRPr>
            </a:p>
          </p:txBody>
        </p:sp>
        <p:cxnSp>
          <p:nvCxnSpPr>
            <p:cNvPr id="43" name="直線コネクタ 42">
              <a:extLst>
                <a:ext uri="{FF2B5EF4-FFF2-40B4-BE49-F238E27FC236}">
                  <a16:creationId xmlns:a16="http://schemas.microsoft.com/office/drawing/2014/main" id="{BEA357C5-2BA8-F14C-9A5B-37A143600E00}"/>
                </a:ext>
              </a:extLst>
            </p:cNvPr>
            <p:cNvCxnSpPr>
              <a:cxnSpLocks/>
              <a:stCxn id="49" idx="2"/>
              <a:endCxn id="38" idx="0"/>
            </p:cNvCxnSpPr>
            <p:nvPr/>
          </p:nvCxnSpPr>
          <p:spPr>
            <a:xfrm flipH="1">
              <a:off x="5635593" y="5425525"/>
              <a:ext cx="538110" cy="494208"/>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44" name="直線コネクタ 43">
              <a:extLst>
                <a:ext uri="{FF2B5EF4-FFF2-40B4-BE49-F238E27FC236}">
                  <a16:creationId xmlns:a16="http://schemas.microsoft.com/office/drawing/2014/main" id="{4C94CD1E-AC25-9F46-83BE-62DA29ABBB65}"/>
                </a:ext>
              </a:extLst>
            </p:cNvPr>
            <p:cNvCxnSpPr>
              <a:cxnSpLocks/>
              <a:stCxn id="49" idx="2"/>
              <a:endCxn id="39" idx="0"/>
            </p:cNvCxnSpPr>
            <p:nvPr/>
          </p:nvCxnSpPr>
          <p:spPr>
            <a:xfrm flipH="1">
              <a:off x="6173702" y="5425525"/>
              <a:ext cx="1" cy="494208"/>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45" name="直線コネクタ 44">
              <a:extLst>
                <a:ext uri="{FF2B5EF4-FFF2-40B4-BE49-F238E27FC236}">
                  <a16:creationId xmlns:a16="http://schemas.microsoft.com/office/drawing/2014/main" id="{765E9794-5382-0345-8BDE-28649841CDE3}"/>
                </a:ext>
              </a:extLst>
            </p:cNvPr>
            <p:cNvCxnSpPr>
              <a:cxnSpLocks/>
              <a:stCxn id="50" idx="2"/>
              <a:endCxn id="40" idx="0"/>
            </p:cNvCxnSpPr>
            <p:nvPr/>
          </p:nvCxnSpPr>
          <p:spPr>
            <a:xfrm flipH="1">
              <a:off x="6679068" y="5425525"/>
              <a:ext cx="83995" cy="494208"/>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46" name="直線コネクタ 45">
              <a:extLst>
                <a:ext uri="{FF2B5EF4-FFF2-40B4-BE49-F238E27FC236}">
                  <a16:creationId xmlns:a16="http://schemas.microsoft.com/office/drawing/2014/main" id="{58B1003E-A9D4-E344-AF69-C3D9BE1EBC47}"/>
                </a:ext>
              </a:extLst>
            </p:cNvPr>
            <p:cNvCxnSpPr>
              <a:cxnSpLocks/>
              <a:stCxn id="50" idx="2"/>
              <a:endCxn id="41" idx="0"/>
            </p:cNvCxnSpPr>
            <p:nvPr/>
          </p:nvCxnSpPr>
          <p:spPr>
            <a:xfrm>
              <a:off x="6763063" y="5425525"/>
              <a:ext cx="436746" cy="503001"/>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47" name="直線コネクタ 46">
              <a:extLst>
                <a:ext uri="{FF2B5EF4-FFF2-40B4-BE49-F238E27FC236}">
                  <a16:creationId xmlns:a16="http://schemas.microsoft.com/office/drawing/2014/main" id="{69486BF6-9BC8-1A4B-B9E5-E0A0CC262A11}"/>
                </a:ext>
              </a:extLst>
            </p:cNvPr>
            <p:cNvCxnSpPr>
              <a:cxnSpLocks/>
              <a:stCxn id="50" idx="2"/>
              <a:endCxn id="42" idx="0"/>
            </p:cNvCxnSpPr>
            <p:nvPr/>
          </p:nvCxnSpPr>
          <p:spPr>
            <a:xfrm>
              <a:off x="6763063" y="5425525"/>
              <a:ext cx="957487" cy="503001"/>
            </a:xfrm>
            <a:prstGeom prst="line">
              <a:avLst/>
            </a:prstGeom>
            <a:ln w="34925">
              <a:headEnd type="triangle"/>
            </a:ln>
          </p:spPr>
          <p:style>
            <a:lnRef idx="1">
              <a:schemeClr val="dk1"/>
            </a:lnRef>
            <a:fillRef idx="0">
              <a:schemeClr val="dk1"/>
            </a:fillRef>
            <a:effectRef idx="0">
              <a:schemeClr val="dk1"/>
            </a:effectRef>
            <a:fontRef idx="minor">
              <a:schemeClr val="tx1"/>
            </a:fontRef>
          </p:style>
        </p:cxnSp>
        <p:sp>
          <p:nvSpPr>
            <p:cNvPr id="48" name="正方形/長方形 47">
              <a:extLst>
                <a:ext uri="{FF2B5EF4-FFF2-40B4-BE49-F238E27FC236}">
                  <a16:creationId xmlns:a16="http://schemas.microsoft.com/office/drawing/2014/main" id="{CE92B304-A0F6-1D4E-A197-CB604343F273}"/>
                </a:ext>
              </a:extLst>
            </p:cNvPr>
            <p:cNvSpPr/>
            <p:nvPr/>
          </p:nvSpPr>
          <p:spPr>
            <a:xfrm>
              <a:off x="6272618" y="4146007"/>
              <a:ext cx="406791" cy="93400"/>
            </a:xfrm>
            <a:prstGeom prst="rect">
              <a:avLst/>
            </a:prstGeom>
            <a:solidFill>
              <a:srgbClr val="008000"/>
            </a:solidFill>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sp>
          <p:nvSpPr>
            <p:cNvPr id="49" name="正方形/長方形 48">
              <a:extLst>
                <a:ext uri="{FF2B5EF4-FFF2-40B4-BE49-F238E27FC236}">
                  <a16:creationId xmlns:a16="http://schemas.microsoft.com/office/drawing/2014/main" id="{6A3A2E64-13C7-8A44-866C-4E3B13E1578F}"/>
                </a:ext>
              </a:extLst>
            </p:cNvPr>
            <p:cNvSpPr/>
            <p:nvPr/>
          </p:nvSpPr>
          <p:spPr>
            <a:xfrm>
              <a:off x="5970307" y="5332125"/>
              <a:ext cx="406791" cy="93400"/>
            </a:xfrm>
            <a:prstGeom prst="rect">
              <a:avLst/>
            </a:prstGeom>
            <a:solidFill>
              <a:srgbClr val="008000"/>
            </a:solidFill>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sp>
          <p:nvSpPr>
            <p:cNvPr id="50" name="正方形/長方形 49">
              <a:extLst>
                <a:ext uri="{FF2B5EF4-FFF2-40B4-BE49-F238E27FC236}">
                  <a16:creationId xmlns:a16="http://schemas.microsoft.com/office/drawing/2014/main" id="{EA0B261B-0427-BD45-ADA4-43BADBD22B61}"/>
                </a:ext>
              </a:extLst>
            </p:cNvPr>
            <p:cNvSpPr/>
            <p:nvPr/>
          </p:nvSpPr>
          <p:spPr>
            <a:xfrm>
              <a:off x="6559667" y="5332125"/>
              <a:ext cx="406791" cy="93400"/>
            </a:xfrm>
            <a:prstGeom prst="rect">
              <a:avLst/>
            </a:prstGeom>
            <a:solidFill>
              <a:srgbClr val="008000"/>
            </a:solidFill>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grpSp>
      <p:grpSp>
        <p:nvGrpSpPr>
          <p:cNvPr id="51" name="グループ化 50">
            <a:extLst>
              <a:ext uri="{FF2B5EF4-FFF2-40B4-BE49-F238E27FC236}">
                <a16:creationId xmlns:a16="http://schemas.microsoft.com/office/drawing/2014/main" id="{BD1CFD5C-4390-F44F-9AAF-85C43D757A28}"/>
              </a:ext>
            </a:extLst>
          </p:cNvPr>
          <p:cNvGrpSpPr/>
          <p:nvPr/>
        </p:nvGrpSpPr>
        <p:grpSpPr>
          <a:xfrm>
            <a:off x="4358316" y="4407680"/>
            <a:ext cx="278464" cy="2117766"/>
            <a:chOff x="4611486" y="4298100"/>
            <a:chExt cx="278464" cy="2117766"/>
          </a:xfrm>
        </p:grpSpPr>
        <p:sp>
          <p:nvSpPr>
            <p:cNvPr id="52" name="円/楕円 51">
              <a:extLst>
                <a:ext uri="{FF2B5EF4-FFF2-40B4-BE49-F238E27FC236}">
                  <a16:creationId xmlns:a16="http://schemas.microsoft.com/office/drawing/2014/main" id="{85FF878B-8C34-614E-938E-40CCE5CE337D}"/>
                </a:ext>
              </a:extLst>
            </p:cNvPr>
            <p:cNvSpPr/>
            <p:nvPr/>
          </p:nvSpPr>
          <p:spPr>
            <a:xfrm>
              <a:off x="4618146" y="4298100"/>
              <a:ext cx="270437" cy="29475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3</a:t>
              </a:r>
              <a:endParaRPr kumimoji="1" lang="ja-JP" altLang="en-US">
                <a:solidFill>
                  <a:schemeClr val="tx1"/>
                </a:solidFill>
                <a:latin typeface="Arial" panose="020B0604020202020204" pitchFamily="34" charset="0"/>
                <a:cs typeface="Arial" panose="020B0604020202020204" pitchFamily="34" charset="0"/>
              </a:endParaRPr>
            </a:p>
          </p:txBody>
        </p:sp>
        <p:cxnSp>
          <p:nvCxnSpPr>
            <p:cNvPr id="53" name="直線コネクタ 52">
              <a:extLst>
                <a:ext uri="{FF2B5EF4-FFF2-40B4-BE49-F238E27FC236}">
                  <a16:creationId xmlns:a16="http://schemas.microsoft.com/office/drawing/2014/main" id="{8D61EE38-219A-C34F-B49A-CC88E83D29BC}"/>
                </a:ext>
              </a:extLst>
            </p:cNvPr>
            <p:cNvCxnSpPr>
              <a:cxnSpLocks/>
              <a:stCxn id="52" idx="4"/>
              <a:endCxn id="59" idx="0"/>
            </p:cNvCxnSpPr>
            <p:nvPr/>
          </p:nvCxnSpPr>
          <p:spPr>
            <a:xfrm>
              <a:off x="4753364" y="4592855"/>
              <a:ext cx="0" cy="233268"/>
            </a:xfrm>
            <a:prstGeom prst="line">
              <a:avLst/>
            </a:prstGeom>
            <a:ln w="34925">
              <a:headEnd type="triangle"/>
            </a:ln>
          </p:spPr>
          <p:style>
            <a:lnRef idx="1">
              <a:schemeClr val="dk1"/>
            </a:lnRef>
            <a:fillRef idx="0">
              <a:schemeClr val="dk1"/>
            </a:fillRef>
            <a:effectRef idx="0">
              <a:schemeClr val="dk1"/>
            </a:effectRef>
            <a:fontRef idx="minor">
              <a:schemeClr val="tx1"/>
            </a:fontRef>
          </p:style>
        </p:cxnSp>
        <p:sp>
          <p:nvSpPr>
            <p:cNvPr id="54" name="円/楕円 53">
              <a:extLst>
                <a:ext uri="{FF2B5EF4-FFF2-40B4-BE49-F238E27FC236}">
                  <a16:creationId xmlns:a16="http://schemas.microsoft.com/office/drawing/2014/main" id="{41CFB362-73E1-3346-96C8-BE4C8EA84169}"/>
                </a:ext>
              </a:extLst>
            </p:cNvPr>
            <p:cNvSpPr/>
            <p:nvPr/>
          </p:nvSpPr>
          <p:spPr>
            <a:xfrm>
              <a:off x="4619513" y="5135573"/>
              <a:ext cx="270437" cy="29475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4</a:t>
              </a:r>
              <a:endParaRPr kumimoji="1" lang="ja-JP" altLang="en-US">
                <a:solidFill>
                  <a:schemeClr val="tx1"/>
                </a:solidFill>
                <a:latin typeface="Arial" panose="020B0604020202020204" pitchFamily="34" charset="0"/>
                <a:cs typeface="Arial" panose="020B0604020202020204" pitchFamily="34" charset="0"/>
              </a:endParaRPr>
            </a:p>
          </p:txBody>
        </p:sp>
        <p:cxnSp>
          <p:nvCxnSpPr>
            <p:cNvPr id="55" name="直線コネクタ 54">
              <a:extLst>
                <a:ext uri="{FF2B5EF4-FFF2-40B4-BE49-F238E27FC236}">
                  <a16:creationId xmlns:a16="http://schemas.microsoft.com/office/drawing/2014/main" id="{FEA104FB-035C-3B40-9B3F-E7E3E3300F70}"/>
                </a:ext>
              </a:extLst>
            </p:cNvPr>
            <p:cNvCxnSpPr>
              <a:cxnSpLocks/>
              <a:stCxn id="59" idx="2"/>
              <a:endCxn id="54" idx="0"/>
            </p:cNvCxnSpPr>
            <p:nvPr/>
          </p:nvCxnSpPr>
          <p:spPr>
            <a:xfrm>
              <a:off x="4753364" y="4892816"/>
              <a:ext cx="1368" cy="242757"/>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56" name="直線コネクタ 55">
              <a:extLst>
                <a:ext uri="{FF2B5EF4-FFF2-40B4-BE49-F238E27FC236}">
                  <a16:creationId xmlns:a16="http://schemas.microsoft.com/office/drawing/2014/main" id="{6138E256-6B6D-784A-B446-A003A2B8746D}"/>
                </a:ext>
              </a:extLst>
            </p:cNvPr>
            <p:cNvCxnSpPr>
              <a:cxnSpLocks/>
              <a:stCxn id="54" idx="4"/>
              <a:endCxn id="60" idx="0"/>
            </p:cNvCxnSpPr>
            <p:nvPr/>
          </p:nvCxnSpPr>
          <p:spPr>
            <a:xfrm flipH="1">
              <a:off x="4746705" y="5430328"/>
              <a:ext cx="8027" cy="242757"/>
            </a:xfrm>
            <a:prstGeom prst="line">
              <a:avLst/>
            </a:prstGeom>
            <a:ln w="34925">
              <a:headEnd type="triangle"/>
            </a:ln>
          </p:spPr>
          <p:style>
            <a:lnRef idx="1">
              <a:schemeClr val="dk1"/>
            </a:lnRef>
            <a:fillRef idx="0">
              <a:schemeClr val="dk1"/>
            </a:fillRef>
            <a:effectRef idx="0">
              <a:schemeClr val="dk1"/>
            </a:effectRef>
            <a:fontRef idx="minor">
              <a:schemeClr val="tx1"/>
            </a:fontRef>
          </p:style>
        </p:cxnSp>
        <p:sp>
          <p:nvSpPr>
            <p:cNvPr id="57" name="円/楕円 56">
              <a:extLst>
                <a:ext uri="{FF2B5EF4-FFF2-40B4-BE49-F238E27FC236}">
                  <a16:creationId xmlns:a16="http://schemas.microsoft.com/office/drawing/2014/main" id="{7C6D4BF4-4DC8-7E4D-8A1F-117CEFFECABC}"/>
                </a:ext>
              </a:extLst>
            </p:cNvPr>
            <p:cNvSpPr/>
            <p:nvPr/>
          </p:nvSpPr>
          <p:spPr>
            <a:xfrm>
              <a:off x="4611486" y="6121111"/>
              <a:ext cx="270437" cy="29475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5</a:t>
              </a:r>
              <a:endParaRPr kumimoji="1" lang="ja-JP" altLang="en-US">
                <a:solidFill>
                  <a:schemeClr val="tx1"/>
                </a:solidFill>
                <a:latin typeface="Arial" panose="020B0604020202020204" pitchFamily="34" charset="0"/>
                <a:cs typeface="Arial" panose="020B0604020202020204" pitchFamily="34" charset="0"/>
              </a:endParaRPr>
            </a:p>
          </p:txBody>
        </p:sp>
        <p:cxnSp>
          <p:nvCxnSpPr>
            <p:cNvPr id="58" name="直線コネクタ 57">
              <a:extLst>
                <a:ext uri="{FF2B5EF4-FFF2-40B4-BE49-F238E27FC236}">
                  <a16:creationId xmlns:a16="http://schemas.microsoft.com/office/drawing/2014/main" id="{6AECEB35-8370-5047-BB58-11BB4A8BA40D}"/>
                </a:ext>
              </a:extLst>
            </p:cNvPr>
            <p:cNvCxnSpPr>
              <a:cxnSpLocks/>
              <a:stCxn id="60" idx="2"/>
              <a:endCxn id="57" idx="0"/>
            </p:cNvCxnSpPr>
            <p:nvPr/>
          </p:nvCxnSpPr>
          <p:spPr>
            <a:xfrm>
              <a:off x="4746705" y="5739778"/>
              <a:ext cx="0" cy="381333"/>
            </a:xfrm>
            <a:prstGeom prst="line">
              <a:avLst/>
            </a:prstGeom>
            <a:ln w="34925">
              <a:headEnd type="triangle"/>
            </a:ln>
          </p:spPr>
          <p:style>
            <a:lnRef idx="1">
              <a:schemeClr val="dk1"/>
            </a:lnRef>
            <a:fillRef idx="0">
              <a:schemeClr val="dk1"/>
            </a:fillRef>
            <a:effectRef idx="0">
              <a:schemeClr val="dk1"/>
            </a:effectRef>
            <a:fontRef idx="minor">
              <a:schemeClr val="tx1"/>
            </a:fontRef>
          </p:style>
        </p:cxnSp>
        <p:sp>
          <p:nvSpPr>
            <p:cNvPr id="59" name="正方形/長方形 58">
              <a:extLst>
                <a:ext uri="{FF2B5EF4-FFF2-40B4-BE49-F238E27FC236}">
                  <a16:creationId xmlns:a16="http://schemas.microsoft.com/office/drawing/2014/main" id="{B3F1D834-6C69-7E42-82DC-FFA2FDE90BAA}"/>
                </a:ext>
              </a:extLst>
            </p:cNvPr>
            <p:cNvSpPr/>
            <p:nvPr/>
          </p:nvSpPr>
          <p:spPr>
            <a:xfrm>
              <a:off x="4618145" y="4826123"/>
              <a:ext cx="270438" cy="66693"/>
            </a:xfrm>
            <a:prstGeom prst="rect">
              <a:avLst/>
            </a:prstGeom>
            <a:solidFill>
              <a:srgbClr val="008000"/>
            </a:solidFill>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sp>
          <p:nvSpPr>
            <p:cNvPr id="60" name="正方形/長方形 59">
              <a:extLst>
                <a:ext uri="{FF2B5EF4-FFF2-40B4-BE49-F238E27FC236}">
                  <a16:creationId xmlns:a16="http://schemas.microsoft.com/office/drawing/2014/main" id="{C2B7A5C4-5C0F-804F-965F-68F4CBD4B43C}"/>
                </a:ext>
              </a:extLst>
            </p:cNvPr>
            <p:cNvSpPr/>
            <p:nvPr/>
          </p:nvSpPr>
          <p:spPr>
            <a:xfrm>
              <a:off x="4611486" y="5673085"/>
              <a:ext cx="270438" cy="66693"/>
            </a:xfrm>
            <a:prstGeom prst="rect">
              <a:avLst/>
            </a:prstGeom>
            <a:solidFill>
              <a:srgbClr val="008000"/>
            </a:solidFill>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grpSp>
      <p:grpSp>
        <p:nvGrpSpPr>
          <p:cNvPr id="61" name="グループ化 60">
            <a:extLst>
              <a:ext uri="{FF2B5EF4-FFF2-40B4-BE49-F238E27FC236}">
                <a16:creationId xmlns:a16="http://schemas.microsoft.com/office/drawing/2014/main" id="{9BF4CAE3-80CF-4E46-BB5D-E0D4B7866A93}"/>
              </a:ext>
            </a:extLst>
          </p:cNvPr>
          <p:cNvGrpSpPr/>
          <p:nvPr/>
        </p:nvGrpSpPr>
        <p:grpSpPr>
          <a:xfrm>
            <a:off x="5288820" y="4416102"/>
            <a:ext cx="1298792" cy="2095608"/>
            <a:chOff x="4581600" y="4313522"/>
            <a:chExt cx="1298792" cy="2095608"/>
          </a:xfrm>
        </p:grpSpPr>
        <p:sp>
          <p:nvSpPr>
            <p:cNvPr id="62" name="円/楕円 61">
              <a:extLst>
                <a:ext uri="{FF2B5EF4-FFF2-40B4-BE49-F238E27FC236}">
                  <a16:creationId xmlns:a16="http://schemas.microsoft.com/office/drawing/2014/main" id="{7BCB8839-EC89-FE42-8548-0F8606BCD948}"/>
                </a:ext>
              </a:extLst>
            </p:cNvPr>
            <p:cNvSpPr/>
            <p:nvPr/>
          </p:nvSpPr>
          <p:spPr>
            <a:xfrm>
              <a:off x="4782579" y="4313522"/>
              <a:ext cx="270437" cy="29475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4</a:t>
              </a:r>
              <a:endParaRPr kumimoji="1" lang="ja-JP" altLang="en-US">
                <a:solidFill>
                  <a:schemeClr val="tx1"/>
                </a:solidFill>
                <a:latin typeface="Arial" panose="020B0604020202020204" pitchFamily="34" charset="0"/>
                <a:cs typeface="Arial" panose="020B0604020202020204" pitchFamily="34" charset="0"/>
              </a:endParaRPr>
            </a:p>
          </p:txBody>
        </p:sp>
        <p:cxnSp>
          <p:nvCxnSpPr>
            <p:cNvPr id="63" name="直線コネクタ 62">
              <a:extLst>
                <a:ext uri="{FF2B5EF4-FFF2-40B4-BE49-F238E27FC236}">
                  <a16:creationId xmlns:a16="http://schemas.microsoft.com/office/drawing/2014/main" id="{7CEC01E6-59B4-8D4C-BD68-818D46F35445}"/>
                </a:ext>
              </a:extLst>
            </p:cNvPr>
            <p:cNvCxnSpPr>
              <a:cxnSpLocks/>
              <a:stCxn id="62" idx="4"/>
              <a:endCxn id="78" idx="0"/>
            </p:cNvCxnSpPr>
            <p:nvPr/>
          </p:nvCxnSpPr>
          <p:spPr>
            <a:xfrm>
              <a:off x="4917797" y="4608277"/>
              <a:ext cx="0" cy="233268"/>
            </a:xfrm>
            <a:prstGeom prst="line">
              <a:avLst/>
            </a:prstGeom>
            <a:ln w="34925">
              <a:headEnd type="triangle"/>
            </a:ln>
          </p:spPr>
          <p:style>
            <a:lnRef idx="1">
              <a:schemeClr val="dk1"/>
            </a:lnRef>
            <a:fillRef idx="0">
              <a:schemeClr val="dk1"/>
            </a:fillRef>
            <a:effectRef idx="0">
              <a:schemeClr val="dk1"/>
            </a:effectRef>
            <a:fontRef idx="minor">
              <a:schemeClr val="tx1"/>
            </a:fontRef>
          </p:style>
        </p:cxnSp>
        <p:sp>
          <p:nvSpPr>
            <p:cNvPr id="64" name="円/楕円 63">
              <a:extLst>
                <a:ext uri="{FF2B5EF4-FFF2-40B4-BE49-F238E27FC236}">
                  <a16:creationId xmlns:a16="http://schemas.microsoft.com/office/drawing/2014/main" id="{69CBCB0E-F58B-754A-88D2-A10CD9C8C60F}"/>
                </a:ext>
              </a:extLst>
            </p:cNvPr>
            <p:cNvSpPr/>
            <p:nvPr/>
          </p:nvSpPr>
          <p:spPr>
            <a:xfrm>
              <a:off x="4581600" y="5165148"/>
              <a:ext cx="270437" cy="29475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3</a:t>
              </a:r>
              <a:endParaRPr kumimoji="1" lang="ja-JP" altLang="en-US">
                <a:solidFill>
                  <a:schemeClr val="tx1"/>
                </a:solidFill>
                <a:latin typeface="Arial" panose="020B0604020202020204" pitchFamily="34" charset="0"/>
                <a:cs typeface="Arial" panose="020B0604020202020204" pitchFamily="34" charset="0"/>
              </a:endParaRPr>
            </a:p>
          </p:txBody>
        </p:sp>
        <p:sp>
          <p:nvSpPr>
            <p:cNvPr id="65" name="円/楕円 64">
              <a:extLst>
                <a:ext uri="{FF2B5EF4-FFF2-40B4-BE49-F238E27FC236}">
                  <a16:creationId xmlns:a16="http://schemas.microsoft.com/office/drawing/2014/main" id="{380136D9-7A4D-5D4A-8A9A-2F78F82270F0}"/>
                </a:ext>
              </a:extLst>
            </p:cNvPr>
            <p:cNvSpPr/>
            <p:nvPr/>
          </p:nvSpPr>
          <p:spPr>
            <a:xfrm>
              <a:off x="4973411" y="5174337"/>
              <a:ext cx="270437" cy="29475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5</a:t>
              </a:r>
              <a:endParaRPr kumimoji="1" lang="ja-JP" altLang="en-US">
                <a:solidFill>
                  <a:schemeClr val="tx1"/>
                </a:solidFill>
                <a:latin typeface="Arial" panose="020B0604020202020204" pitchFamily="34" charset="0"/>
                <a:cs typeface="Arial" panose="020B0604020202020204" pitchFamily="34" charset="0"/>
              </a:endParaRPr>
            </a:p>
          </p:txBody>
        </p:sp>
        <p:cxnSp>
          <p:nvCxnSpPr>
            <p:cNvPr id="66" name="直線コネクタ 65">
              <a:extLst>
                <a:ext uri="{FF2B5EF4-FFF2-40B4-BE49-F238E27FC236}">
                  <a16:creationId xmlns:a16="http://schemas.microsoft.com/office/drawing/2014/main" id="{DD939604-96B2-2348-8782-8EE6F38DE668}"/>
                </a:ext>
              </a:extLst>
            </p:cNvPr>
            <p:cNvCxnSpPr>
              <a:cxnSpLocks/>
              <a:stCxn id="78" idx="2"/>
              <a:endCxn id="64" idx="0"/>
            </p:cNvCxnSpPr>
            <p:nvPr/>
          </p:nvCxnSpPr>
          <p:spPr>
            <a:xfrm flipH="1">
              <a:off x="4716818" y="4908238"/>
              <a:ext cx="200979" cy="256910"/>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67" name="直線コネクタ 66">
              <a:extLst>
                <a:ext uri="{FF2B5EF4-FFF2-40B4-BE49-F238E27FC236}">
                  <a16:creationId xmlns:a16="http://schemas.microsoft.com/office/drawing/2014/main" id="{14F7DEBB-0A42-F04A-8F51-F2B358C9FB16}"/>
                </a:ext>
              </a:extLst>
            </p:cNvPr>
            <p:cNvCxnSpPr>
              <a:cxnSpLocks/>
              <a:stCxn id="78" idx="2"/>
              <a:endCxn id="65" idx="0"/>
            </p:cNvCxnSpPr>
            <p:nvPr/>
          </p:nvCxnSpPr>
          <p:spPr>
            <a:xfrm>
              <a:off x="4917797" y="4908238"/>
              <a:ext cx="190831" cy="266098"/>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68" name="直線コネクタ 67">
              <a:extLst>
                <a:ext uri="{FF2B5EF4-FFF2-40B4-BE49-F238E27FC236}">
                  <a16:creationId xmlns:a16="http://schemas.microsoft.com/office/drawing/2014/main" id="{FAC609A1-0EE7-9746-9F9C-5A22F1C0C02E}"/>
                </a:ext>
              </a:extLst>
            </p:cNvPr>
            <p:cNvCxnSpPr>
              <a:cxnSpLocks/>
              <a:stCxn id="64" idx="4"/>
              <a:endCxn id="79" idx="0"/>
            </p:cNvCxnSpPr>
            <p:nvPr/>
          </p:nvCxnSpPr>
          <p:spPr>
            <a:xfrm>
              <a:off x="4716818" y="5459903"/>
              <a:ext cx="1" cy="228604"/>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69" name="直線コネクタ 68">
              <a:extLst>
                <a:ext uri="{FF2B5EF4-FFF2-40B4-BE49-F238E27FC236}">
                  <a16:creationId xmlns:a16="http://schemas.microsoft.com/office/drawing/2014/main" id="{FEB21CBD-0686-4540-B0BB-49D8F82F5282}"/>
                </a:ext>
              </a:extLst>
            </p:cNvPr>
            <p:cNvCxnSpPr>
              <a:cxnSpLocks/>
              <a:stCxn id="65" idx="4"/>
              <a:endCxn id="80" idx="0"/>
            </p:cNvCxnSpPr>
            <p:nvPr/>
          </p:nvCxnSpPr>
          <p:spPr>
            <a:xfrm>
              <a:off x="5108629" y="5469092"/>
              <a:ext cx="1" cy="219416"/>
            </a:xfrm>
            <a:prstGeom prst="line">
              <a:avLst/>
            </a:prstGeom>
            <a:ln w="34925">
              <a:headEnd type="triangle"/>
            </a:ln>
          </p:spPr>
          <p:style>
            <a:lnRef idx="1">
              <a:schemeClr val="dk1"/>
            </a:lnRef>
            <a:fillRef idx="0">
              <a:schemeClr val="dk1"/>
            </a:fillRef>
            <a:effectRef idx="0">
              <a:schemeClr val="dk1"/>
            </a:effectRef>
            <a:fontRef idx="minor">
              <a:schemeClr val="tx1"/>
            </a:fontRef>
          </p:style>
        </p:cxnSp>
        <p:sp>
          <p:nvSpPr>
            <p:cNvPr id="70" name="円/楕円 69">
              <a:extLst>
                <a:ext uri="{FF2B5EF4-FFF2-40B4-BE49-F238E27FC236}">
                  <a16:creationId xmlns:a16="http://schemas.microsoft.com/office/drawing/2014/main" id="{E7EE8EB0-C7EE-8548-9866-E010536052AE}"/>
                </a:ext>
              </a:extLst>
            </p:cNvPr>
            <p:cNvSpPr/>
            <p:nvPr/>
          </p:nvSpPr>
          <p:spPr>
            <a:xfrm>
              <a:off x="4581600" y="6108096"/>
              <a:ext cx="270437" cy="29475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4</a:t>
              </a:r>
              <a:endParaRPr kumimoji="1" lang="ja-JP" altLang="en-US">
                <a:solidFill>
                  <a:schemeClr val="tx1"/>
                </a:solidFill>
                <a:latin typeface="Arial" panose="020B0604020202020204" pitchFamily="34" charset="0"/>
                <a:cs typeface="Arial" panose="020B0604020202020204" pitchFamily="34" charset="0"/>
              </a:endParaRPr>
            </a:p>
          </p:txBody>
        </p:sp>
        <p:sp>
          <p:nvSpPr>
            <p:cNvPr id="71" name="円/楕円 70">
              <a:extLst>
                <a:ext uri="{FF2B5EF4-FFF2-40B4-BE49-F238E27FC236}">
                  <a16:creationId xmlns:a16="http://schemas.microsoft.com/office/drawing/2014/main" id="{33E96CDC-AD5C-874B-9A0C-E95D94BD8CAB}"/>
                </a:ext>
              </a:extLst>
            </p:cNvPr>
            <p:cNvSpPr/>
            <p:nvPr/>
          </p:nvSpPr>
          <p:spPr>
            <a:xfrm>
              <a:off x="4917571" y="6108096"/>
              <a:ext cx="270437" cy="29475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1</a:t>
              </a:r>
              <a:endParaRPr kumimoji="1" lang="ja-JP" altLang="en-US">
                <a:solidFill>
                  <a:schemeClr val="tx1"/>
                </a:solidFill>
                <a:latin typeface="Arial" panose="020B0604020202020204" pitchFamily="34" charset="0"/>
                <a:cs typeface="Arial" panose="020B0604020202020204" pitchFamily="34" charset="0"/>
              </a:endParaRPr>
            </a:p>
          </p:txBody>
        </p:sp>
        <p:sp>
          <p:nvSpPr>
            <p:cNvPr id="72" name="円/楕円 71">
              <a:extLst>
                <a:ext uri="{FF2B5EF4-FFF2-40B4-BE49-F238E27FC236}">
                  <a16:creationId xmlns:a16="http://schemas.microsoft.com/office/drawing/2014/main" id="{2C182965-2518-C74F-8E2E-9CC38F4975C0}"/>
                </a:ext>
              </a:extLst>
            </p:cNvPr>
            <p:cNvSpPr/>
            <p:nvPr/>
          </p:nvSpPr>
          <p:spPr>
            <a:xfrm>
              <a:off x="5263763" y="6114375"/>
              <a:ext cx="270437" cy="29475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2</a:t>
              </a:r>
              <a:endParaRPr kumimoji="1" lang="ja-JP" altLang="en-US">
                <a:solidFill>
                  <a:schemeClr val="tx1"/>
                </a:solidFill>
                <a:latin typeface="Arial" panose="020B0604020202020204" pitchFamily="34" charset="0"/>
                <a:cs typeface="Arial" panose="020B0604020202020204" pitchFamily="34" charset="0"/>
              </a:endParaRPr>
            </a:p>
          </p:txBody>
        </p:sp>
        <p:sp>
          <p:nvSpPr>
            <p:cNvPr id="73" name="円/楕円 72">
              <a:extLst>
                <a:ext uri="{FF2B5EF4-FFF2-40B4-BE49-F238E27FC236}">
                  <a16:creationId xmlns:a16="http://schemas.microsoft.com/office/drawing/2014/main" id="{9CE8E262-5B12-5840-BA20-1AF6442907FC}"/>
                </a:ext>
              </a:extLst>
            </p:cNvPr>
            <p:cNvSpPr/>
            <p:nvPr/>
          </p:nvSpPr>
          <p:spPr>
            <a:xfrm>
              <a:off x="5609955" y="6114375"/>
              <a:ext cx="270437" cy="29475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4</a:t>
              </a:r>
              <a:endParaRPr kumimoji="1" lang="ja-JP" altLang="en-US">
                <a:solidFill>
                  <a:schemeClr val="tx1"/>
                </a:solidFill>
                <a:latin typeface="Arial" panose="020B0604020202020204" pitchFamily="34" charset="0"/>
                <a:cs typeface="Arial" panose="020B0604020202020204" pitchFamily="34" charset="0"/>
              </a:endParaRPr>
            </a:p>
          </p:txBody>
        </p:sp>
        <p:cxnSp>
          <p:nvCxnSpPr>
            <p:cNvPr id="74" name="直線コネクタ 73">
              <a:extLst>
                <a:ext uri="{FF2B5EF4-FFF2-40B4-BE49-F238E27FC236}">
                  <a16:creationId xmlns:a16="http://schemas.microsoft.com/office/drawing/2014/main" id="{A97E2839-38DE-8247-88F9-CACE99AF00DB}"/>
                </a:ext>
              </a:extLst>
            </p:cNvPr>
            <p:cNvCxnSpPr>
              <a:cxnSpLocks/>
              <a:stCxn id="79" idx="2"/>
              <a:endCxn id="70" idx="0"/>
            </p:cNvCxnSpPr>
            <p:nvPr/>
          </p:nvCxnSpPr>
          <p:spPr>
            <a:xfrm flipH="1">
              <a:off x="4716818" y="5755201"/>
              <a:ext cx="1" cy="352895"/>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75" name="直線コネクタ 74">
              <a:extLst>
                <a:ext uri="{FF2B5EF4-FFF2-40B4-BE49-F238E27FC236}">
                  <a16:creationId xmlns:a16="http://schemas.microsoft.com/office/drawing/2014/main" id="{0A020EB5-B79C-1945-B0EB-CEE0FFCDE1B6}"/>
                </a:ext>
              </a:extLst>
            </p:cNvPr>
            <p:cNvCxnSpPr>
              <a:cxnSpLocks/>
              <a:stCxn id="80" idx="2"/>
              <a:endCxn id="71" idx="0"/>
            </p:cNvCxnSpPr>
            <p:nvPr/>
          </p:nvCxnSpPr>
          <p:spPr>
            <a:xfrm flipH="1">
              <a:off x="5052789" y="5755201"/>
              <a:ext cx="55840" cy="352895"/>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76" name="直線コネクタ 75">
              <a:extLst>
                <a:ext uri="{FF2B5EF4-FFF2-40B4-BE49-F238E27FC236}">
                  <a16:creationId xmlns:a16="http://schemas.microsoft.com/office/drawing/2014/main" id="{301EC7CE-347E-A645-8639-3D8E29FE7E69}"/>
                </a:ext>
              </a:extLst>
            </p:cNvPr>
            <p:cNvCxnSpPr>
              <a:cxnSpLocks/>
              <a:stCxn id="80" idx="2"/>
              <a:endCxn id="72" idx="0"/>
            </p:cNvCxnSpPr>
            <p:nvPr/>
          </p:nvCxnSpPr>
          <p:spPr>
            <a:xfrm>
              <a:off x="5108630" y="5755201"/>
              <a:ext cx="290352" cy="359174"/>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77" name="直線コネクタ 76">
              <a:extLst>
                <a:ext uri="{FF2B5EF4-FFF2-40B4-BE49-F238E27FC236}">
                  <a16:creationId xmlns:a16="http://schemas.microsoft.com/office/drawing/2014/main" id="{79BC2C98-9259-C340-9EC7-1295952C7C20}"/>
                </a:ext>
              </a:extLst>
            </p:cNvPr>
            <p:cNvCxnSpPr>
              <a:cxnSpLocks/>
              <a:stCxn id="80" idx="2"/>
              <a:endCxn id="73" idx="0"/>
            </p:cNvCxnSpPr>
            <p:nvPr/>
          </p:nvCxnSpPr>
          <p:spPr>
            <a:xfrm>
              <a:off x="5108630" y="5755201"/>
              <a:ext cx="636544" cy="359174"/>
            </a:xfrm>
            <a:prstGeom prst="line">
              <a:avLst/>
            </a:prstGeom>
            <a:ln w="34925">
              <a:headEnd type="triangle"/>
            </a:ln>
          </p:spPr>
          <p:style>
            <a:lnRef idx="1">
              <a:schemeClr val="dk1"/>
            </a:lnRef>
            <a:fillRef idx="0">
              <a:schemeClr val="dk1"/>
            </a:fillRef>
            <a:effectRef idx="0">
              <a:schemeClr val="dk1"/>
            </a:effectRef>
            <a:fontRef idx="minor">
              <a:schemeClr val="tx1"/>
            </a:fontRef>
          </p:style>
        </p:cxnSp>
        <p:sp>
          <p:nvSpPr>
            <p:cNvPr id="78" name="正方形/長方形 77">
              <a:extLst>
                <a:ext uri="{FF2B5EF4-FFF2-40B4-BE49-F238E27FC236}">
                  <a16:creationId xmlns:a16="http://schemas.microsoft.com/office/drawing/2014/main" id="{80BE9116-8A2B-F54A-805D-FEE8E396C5A0}"/>
                </a:ext>
              </a:extLst>
            </p:cNvPr>
            <p:cNvSpPr/>
            <p:nvPr/>
          </p:nvSpPr>
          <p:spPr>
            <a:xfrm>
              <a:off x="4782578" y="4841545"/>
              <a:ext cx="270437" cy="66693"/>
            </a:xfrm>
            <a:prstGeom prst="rect">
              <a:avLst/>
            </a:prstGeom>
            <a:solidFill>
              <a:srgbClr val="008000"/>
            </a:solidFill>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sp>
          <p:nvSpPr>
            <p:cNvPr id="79" name="正方形/長方形 78">
              <a:extLst>
                <a:ext uri="{FF2B5EF4-FFF2-40B4-BE49-F238E27FC236}">
                  <a16:creationId xmlns:a16="http://schemas.microsoft.com/office/drawing/2014/main" id="{F1B08397-39B1-A640-9497-3EB0D5438CDA}"/>
                </a:ext>
              </a:extLst>
            </p:cNvPr>
            <p:cNvSpPr/>
            <p:nvPr/>
          </p:nvSpPr>
          <p:spPr>
            <a:xfrm>
              <a:off x="4581600" y="5688507"/>
              <a:ext cx="270437" cy="66693"/>
            </a:xfrm>
            <a:prstGeom prst="rect">
              <a:avLst/>
            </a:prstGeom>
            <a:solidFill>
              <a:srgbClr val="008000"/>
            </a:solidFill>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sp>
          <p:nvSpPr>
            <p:cNvPr id="80" name="正方形/長方形 79">
              <a:extLst>
                <a:ext uri="{FF2B5EF4-FFF2-40B4-BE49-F238E27FC236}">
                  <a16:creationId xmlns:a16="http://schemas.microsoft.com/office/drawing/2014/main" id="{2CFCF176-7CF5-BE4B-8515-85B4453FB66A}"/>
                </a:ext>
              </a:extLst>
            </p:cNvPr>
            <p:cNvSpPr/>
            <p:nvPr/>
          </p:nvSpPr>
          <p:spPr>
            <a:xfrm>
              <a:off x="4973411" y="5688507"/>
              <a:ext cx="270437" cy="66693"/>
            </a:xfrm>
            <a:prstGeom prst="rect">
              <a:avLst/>
            </a:prstGeom>
            <a:solidFill>
              <a:srgbClr val="008000"/>
            </a:solidFill>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grpSp>
      <p:grpSp>
        <p:nvGrpSpPr>
          <p:cNvPr id="81" name="グループ化 80">
            <a:extLst>
              <a:ext uri="{FF2B5EF4-FFF2-40B4-BE49-F238E27FC236}">
                <a16:creationId xmlns:a16="http://schemas.microsoft.com/office/drawing/2014/main" id="{CFB9F6BF-CEE7-4242-B0BA-6468C54523D1}"/>
              </a:ext>
            </a:extLst>
          </p:cNvPr>
          <p:cNvGrpSpPr/>
          <p:nvPr/>
        </p:nvGrpSpPr>
        <p:grpSpPr>
          <a:xfrm>
            <a:off x="6997641" y="4407680"/>
            <a:ext cx="1996257" cy="2104030"/>
            <a:chOff x="6616828" y="4298820"/>
            <a:chExt cx="1996257" cy="2104030"/>
          </a:xfrm>
        </p:grpSpPr>
        <p:sp>
          <p:nvSpPr>
            <p:cNvPr id="82" name="円/楕円 81">
              <a:extLst>
                <a:ext uri="{FF2B5EF4-FFF2-40B4-BE49-F238E27FC236}">
                  <a16:creationId xmlns:a16="http://schemas.microsoft.com/office/drawing/2014/main" id="{AB4385C0-4781-104D-8B93-438C6E79D433}"/>
                </a:ext>
              </a:extLst>
            </p:cNvPr>
            <p:cNvSpPr/>
            <p:nvPr/>
          </p:nvSpPr>
          <p:spPr>
            <a:xfrm>
              <a:off x="7253599" y="4298820"/>
              <a:ext cx="270437" cy="29475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5</a:t>
              </a:r>
              <a:endParaRPr kumimoji="1" lang="ja-JP" altLang="en-US">
                <a:solidFill>
                  <a:schemeClr val="tx1"/>
                </a:solidFill>
                <a:latin typeface="Arial" panose="020B0604020202020204" pitchFamily="34" charset="0"/>
                <a:cs typeface="Arial" panose="020B0604020202020204" pitchFamily="34" charset="0"/>
              </a:endParaRPr>
            </a:p>
          </p:txBody>
        </p:sp>
        <p:cxnSp>
          <p:nvCxnSpPr>
            <p:cNvPr id="83" name="直線コネクタ 82">
              <a:extLst>
                <a:ext uri="{FF2B5EF4-FFF2-40B4-BE49-F238E27FC236}">
                  <a16:creationId xmlns:a16="http://schemas.microsoft.com/office/drawing/2014/main" id="{DE356AFE-E789-6340-B25E-DAB9AFE223D5}"/>
                </a:ext>
              </a:extLst>
            </p:cNvPr>
            <p:cNvCxnSpPr>
              <a:cxnSpLocks/>
              <a:stCxn id="82" idx="4"/>
              <a:endCxn id="96" idx="0"/>
            </p:cNvCxnSpPr>
            <p:nvPr/>
          </p:nvCxnSpPr>
          <p:spPr>
            <a:xfrm>
              <a:off x="7388817" y="4593575"/>
              <a:ext cx="0" cy="233268"/>
            </a:xfrm>
            <a:prstGeom prst="line">
              <a:avLst/>
            </a:prstGeom>
            <a:ln w="34925">
              <a:headEnd type="triangle"/>
            </a:ln>
          </p:spPr>
          <p:style>
            <a:lnRef idx="1">
              <a:schemeClr val="dk1"/>
            </a:lnRef>
            <a:fillRef idx="0">
              <a:schemeClr val="dk1"/>
            </a:fillRef>
            <a:effectRef idx="0">
              <a:schemeClr val="dk1"/>
            </a:effectRef>
            <a:fontRef idx="minor">
              <a:schemeClr val="tx1"/>
            </a:fontRef>
          </p:style>
        </p:cxnSp>
        <p:sp>
          <p:nvSpPr>
            <p:cNvPr id="84" name="円/楕円 83">
              <a:extLst>
                <a:ext uri="{FF2B5EF4-FFF2-40B4-BE49-F238E27FC236}">
                  <a16:creationId xmlns:a16="http://schemas.microsoft.com/office/drawing/2014/main" id="{79AAA58E-506A-1841-BC7C-F0D71C7A1BFB}"/>
                </a:ext>
              </a:extLst>
            </p:cNvPr>
            <p:cNvSpPr/>
            <p:nvPr/>
          </p:nvSpPr>
          <p:spPr>
            <a:xfrm>
              <a:off x="6792328" y="5159635"/>
              <a:ext cx="270437" cy="29475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1</a:t>
              </a:r>
              <a:endParaRPr kumimoji="1" lang="ja-JP" altLang="en-US">
                <a:solidFill>
                  <a:schemeClr val="tx1"/>
                </a:solidFill>
                <a:latin typeface="Arial" panose="020B0604020202020204" pitchFamily="34" charset="0"/>
                <a:cs typeface="Arial" panose="020B0604020202020204" pitchFamily="34" charset="0"/>
              </a:endParaRPr>
            </a:p>
          </p:txBody>
        </p:sp>
        <p:sp>
          <p:nvSpPr>
            <p:cNvPr id="85" name="円/楕円 84">
              <a:extLst>
                <a:ext uri="{FF2B5EF4-FFF2-40B4-BE49-F238E27FC236}">
                  <a16:creationId xmlns:a16="http://schemas.microsoft.com/office/drawing/2014/main" id="{F0A06CB3-E888-F14B-87EA-0D2F181A71A7}"/>
                </a:ext>
              </a:extLst>
            </p:cNvPr>
            <p:cNvSpPr/>
            <p:nvPr/>
          </p:nvSpPr>
          <p:spPr>
            <a:xfrm>
              <a:off x="7261150" y="5159635"/>
              <a:ext cx="270437" cy="29475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2</a:t>
              </a:r>
              <a:endParaRPr kumimoji="1" lang="ja-JP" altLang="en-US">
                <a:solidFill>
                  <a:schemeClr val="tx1"/>
                </a:solidFill>
                <a:latin typeface="Arial" panose="020B0604020202020204" pitchFamily="34" charset="0"/>
                <a:cs typeface="Arial" panose="020B0604020202020204" pitchFamily="34" charset="0"/>
              </a:endParaRPr>
            </a:p>
          </p:txBody>
        </p:sp>
        <p:cxnSp>
          <p:nvCxnSpPr>
            <p:cNvPr id="86" name="直線コネクタ 85">
              <a:extLst>
                <a:ext uri="{FF2B5EF4-FFF2-40B4-BE49-F238E27FC236}">
                  <a16:creationId xmlns:a16="http://schemas.microsoft.com/office/drawing/2014/main" id="{44868162-DF0A-4C4D-912E-609B93E16387}"/>
                </a:ext>
              </a:extLst>
            </p:cNvPr>
            <p:cNvCxnSpPr>
              <a:cxnSpLocks/>
              <a:stCxn id="96" idx="2"/>
              <a:endCxn id="84" idx="0"/>
            </p:cNvCxnSpPr>
            <p:nvPr/>
          </p:nvCxnSpPr>
          <p:spPr>
            <a:xfrm flipH="1">
              <a:off x="6927547" y="4893536"/>
              <a:ext cx="461270" cy="266099"/>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87" name="直線コネクタ 86">
              <a:extLst>
                <a:ext uri="{FF2B5EF4-FFF2-40B4-BE49-F238E27FC236}">
                  <a16:creationId xmlns:a16="http://schemas.microsoft.com/office/drawing/2014/main" id="{BECE500B-FE13-574A-BF81-D4B76707847D}"/>
                </a:ext>
              </a:extLst>
            </p:cNvPr>
            <p:cNvCxnSpPr>
              <a:cxnSpLocks/>
              <a:stCxn id="96" idx="2"/>
              <a:endCxn id="85" idx="0"/>
            </p:cNvCxnSpPr>
            <p:nvPr/>
          </p:nvCxnSpPr>
          <p:spPr>
            <a:xfrm>
              <a:off x="7388817" y="4893536"/>
              <a:ext cx="7552" cy="266099"/>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88" name="直線コネクタ 87">
              <a:extLst>
                <a:ext uri="{FF2B5EF4-FFF2-40B4-BE49-F238E27FC236}">
                  <a16:creationId xmlns:a16="http://schemas.microsoft.com/office/drawing/2014/main" id="{33B75652-B7D7-A843-86F3-B7B71685AE8A}"/>
                </a:ext>
              </a:extLst>
            </p:cNvPr>
            <p:cNvCxnSpPr>
              <a:cxnSpLocks/>
              <a:stCxn id="84" idx="4"/>
              <a:endCxn id="97" idx="0"/>
            </p:cNvCxnSpPr>
            <p:nvPr/>
          </p:nvCxnSpPr>
          <p:spPr>
            <a:xfrm flipH="1">
              <a:off x="6927546" y="5454390"/>
              <a:ext cx="1" cy="219576"/>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89" name="直線コネクタ 88">
              <a:extLst>
                <a:ext uri="{FF2B5EF4-FFF2-40B4-BE49-F238E27FC236}">
                  <a16:creationId xmlns:a16="http://schemas.microsoft.com/office/drawing/2014/main" id="{B176C868-9794-6A41-AD8E-5E6524551A19}"/>
                </a:ext>
              </a:extLst>
            </p:cNvPr>
            <p:cNvCxnSpPr>
              <a:cxnSpLocks/>
              <a:stCxn id="85" idx="4"/>
              <a:endCxn id="98" idx="0"/>
            </p:cNvCxnSpPr>
            <p:nvPr/>
          </p:nvCxnSpPr>
          <p:spPr>
            <a:xfrm>
              <a:off x="7396369" y="5454390"/>
              <a:ext cx="128851" cy="219415"/>
            </a:xfrm>
            <a:prstGeom prst="line">
              <a:avLst/>
            </a:prstGeom>
            <a:ln w="34925">
              <a:headEnd type="triangle"/>
            </a:ln>
          </p:spPr>
          <p:style>
            <a:lnRef idx="1">
              <a:schemeClr val="dk1"/>
            </a:lnRef>
            <a:fillRef idx="0">
              <a:schemeClr val="dk1"/>
            </a:fillRef>
            <a:effectRef idx="0">
              <a:schemeClr val="dk1"/>
            </a:effectRef>
            <a:fontRef idx="minor">
              <a:schemeClr val="tx1"/>
            </a:fontRef>
          </p:style>
        </p:cxnSp>
        <p:sp>
          <p:nvSpPr>
            <p:cNvPr id="90" name="円/楕円 89">
              <a:extLst>
                <a:ext uri="{FF2B5EF4-FFF2-40B4-BE49-F238E27FC236}">
                  <a16:creationId xmlns:a16="http://schemas.microsoft.com/office/drawing/2014/main" id="{C2ABDA52-3C8B-934F-ACE2-E838286C150C}"/>
                </a:ext>
              </a:extLst>
            </p:cNvPr>
            <p:cNvSpPr/>
            <p:nvPr/>
          </p:nvSpPr>
          <p:spPr>
            <a:xfrm>
              <a:off x="6616828" y="6108095"/>
              <a:ext cx="270437" cy="29475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2</a:t>
              </a:r>
              <a:endParaRPr kumimoji="1" lang="ja-JP" altLang="en-US">
                <a:solidFill>
                  <a:schemeClr val="tx1"/>
                </a:solidFill>
                <a:latin typeface="Arial" panose="020B0604020202020204" pitchFamily="34" charset="0"/>
                <a:cs typeface="Arial" panose="020B0604020202020204" pitchFamily="34" charset="0"/>
              </a:endParaRPr>
            </a:p>
          </p:txBody>
        </p:sp>
        <p:sp>
          <p:nvSpPr>
            <p:cNvPr id="91" name="円/楕円 90">
              <a:extLst>
                <a:ext uri="{FF2B5EF4-FFF2-40B4-BE49-F238E27FC236}">
                  <a16:creationId xmlns:a16="http://schemas.microsoft.com/office/drawing/2014/main" id="{C3F5E429-F6CB-6449-96ED-8C95B5079C3D}"/>
                </a:ext>
              </a:extLst>
            </p:cNvPr>
            <p:cNvSpPr/>
            <p:nvPr/>
          </p:nvSpPr>
          <p:spPr>
            <a:xfrm>
              <a:off x="7334161" y="6093394"/>
              <a:ext cx="270437" cy="29475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1</a:t>
              </a:r>
              <a:endParaRPr kumimoji="1" lang="ja-JP" altLang="en-US">
                <a:solidFill>
                  <a:schemeClr val="tx1"/>
                </a:solidFill>
                <a:latin typeface="Arial" panose="020B0604020202020204" pitchFamily="34" charset="0"/>
                <a:cs typeface="Arial" panose="020B0604020202020204" pitchFamily="34" charset="0"/>
              </a:endParaRPr>
            </a:p>
          </p:txBody>
        </p:sp>
        <p:sp>
          <p:nvSpPr>
            <p:cNvPr id="92" name="円/楕円 91">
              <a:extLst>
                <a:ext uri="{FF2B5EF4-FFF2-40B4-BE49-F238E27FC236}">
                  <a16:creationId xmlns:a16="http://schemas.microsoft.com/office/drawing/2014/main" id="{E76187F9-E4FD-4A43-801A-DF74F8DEFB0D}"/>
                </a:ext>
              </a:extLst>
            </p:cNvPr>
            <p:cNvSpPr/>
            <p:nvPr/>
          </p:nvSpPr>
          <p:spPr>
            <a:xfrm>
              <a:off x="7656292" y="6100465"/>
              <a:ext cx="270437" cy="29475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5</a:t>
              </a:r>
              <a:endParaRPr kumimoji="1" lang="ja-JP" altLang="en-US">
                <a:solidFill>
                  <a:schemeClr val="tx1"/>
                </a:solidFill>
                <a:latin typeface="Arial" panose="020B0604020202020204" pitchFamily="34" charset="0"/>
                <a:cs typeface="Arial" panose="020B0604020202020204" pitchFamily="34" charset="0"/>
              </a:endParaRPr>
            </a:p>
          </p:txBody>
        </p:sp>
        <p:cxnSp>
          <p:nvCxnSpPr>
            <p:cNvPr id="93" name="直線コネクタ 92">
              <a:extLst>
                <a:ext uri="{FF2B5EF4-FFF2-40B4-BE49-F238E27FC236}">
                  <a16:creationId xmlns:a16="http://schemas.microsoft.com/office/drawing/2014/main" id="{6F5E7928-A940-F540-AFE0-84EAB3959D36}"/>
                </a:ext>
              </a:extLst>
            </p:cNvPr>
            <p:cNvCxnSpPr>
              <a:cxnSpLocks/>
              <a:stCxn id="97" idx="2"/>
              <a:endCxn id="90" idx="0"/>
            </p:cNvCxnSpPr>
            <p:nvPr/>
          </p:nvCxnSpPr>
          <p:spPr>
            <a:xfrm flipH="1">
              <a:off x="6752047" y="5740659"/>
              <a:ext cx="175499" cy="367436"/>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94" name="直線コネクタ 93">
              <a:extLst>
                <a:ext uri="{FF2B5EF4-FFF2-40B4-BE49-F238E27FC236}">
                  <a16:creationId xmlns:a16="http://schemas.microsoft.com/office/drawing/2014/main" id="{24F470A0-4AF9-4941-A8D2-7002541C66E1}"/>
                </a:ext>
              </a:extLst>
            </p:cNvPr>
            <p:cNvCxnSpPr>
              <a:cxnSpLocks/>
              <a:stCxn id="98" idx="2"/>
              <a:endCxn id="91" idx="0"/>
            </p:cNvCxnSpPr>
            <p:nvPr/>
          </p:nvCxnSpPr>
          <p:spPr>
            <a:xfrm flipH="1">
              <a:off x="7469379" y="5740499"/>
              <a:ext cx="55840" cy="352895"/>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95" name="直線コネクタ 94">
              <a:extLst>
                <a:ext uri="{FF2B5EF4-FFF2-40B4-BE49-F238E27FC236}">
                  <a16:creationId xmlns:a16="http://schemas.microsoft.com/office/drawing/2014/main" id="{0B6AE1AB-5009-4947-9435-53B77B17A419}"/>
                </a:ext>
              </a:extLst>
            </p:cNvPr>
            <p:cNvCxnSpPr>
              <a:cxnSpLocks/>
              <a:stCxn id="98" idx="2"/>
              <a:endCxn id="92" idx="0"/>
            </p:cNvCxnSpPr>
            <p:nvPr/>
          </p:nvCxnSpPr>
          <p:spPr>
            <a:xfrm>
              <a:off x="7525220" y="5740498"/>
              <a:ext cx="266291" cy="359967"/>
            </a:xfrm>
            <a:prstGeom prst="line">
              <a:avLst/>
            </a:prstGeom>
            <a:ln w="34925">
              <a:headEnd type="triangle"/>
            </a:ln>
          </p:spPr>
          <p:style>
            <a:lnRef idx="1">
              <a:schemeClr val="dk1"/>
            </a:lnRef>
            <a:fillRef idx="0">
              <a:schemeClr val="dk1"/>
            </a:fillRef>
            <a:effectRef idx="0">
              <a:schemeClr val="dk1"/>
            </a:effectRef>
            <a:fontRef idx="minor">
              <a:schemeClr val="tx1"/>
            </a:fontRef>
          </p:style>
        </p:cxnSp>
        <p:sp>
          <p:nvSpPr>
            <p:cNvPr id="96" name="正方形/長方形 95">
              <a:extLst>
                <a:ext uri="{FF2B5EF4-FFF2-40B4-BE49-F238E27FC236}">
                  <a16:creationId xmlns:a16="http://schemas.microsoft.com/office/drawing/2014/main" id="{E13C521C-5CAC-7E4B-985F-10AA18FC5ABC}"/>
                </a:ext>
              </a:extLst>
            </p:cNvPr>
            <p:cNvSpPr/>
            <p:nvPr/>
          </p:nvSpPr>
          <p:spPr>
            <a:xfrm>
              <a:off x="7253598" y="4826843"/>
              <a:ext cx="270437" cy="66693"/>
            </a:xfrm>
            <a:prstGeom prst="rect">
              <a:avLst/>
            </a:prstGeom>
            <a:solidFill>
              <a:srgbClr val="008000"/>
            </a:solidFill>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sp>
          <p:nvSpPr>
            <p:cNvPr id="97" name="正方形/長方形 96">
              <a:extLst>
                <a:ext uri="{FF2B5EF4-FFF2-40B4-BE49-F238E27FC236}">
                  <a16:creationId xmlns:a16="http://schemas.microsoft.com/office/drawing/2014/main" id="{37F205D8-1823-E34E-9932-800FFCB34833}"/>
                </a:ext>
              </a:extLst>
            </p:cNvPr>
            <p:cNvSpPr/>
            <p:nvPr/>
          </p:nvSpPr>
          <p:spPr>
            <a:xfrm>
              <a:off x="6792327" y="5673966"/>
              <a:ext cx="270437" cy="66693"/>
            </a:xfrm>
            <a:prstGeom prst="rect">
              <a:avLst/>
            </a:prstGeom>
            <a:solidFill>
              <a:srgbClr val="008000"/>
            </a:solidFill>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sp>
          <p:nvSpPr>
            <p:cNvPr id="98" name="正方形/長方形 97">
              <a:extLst>
                <a:ext uri="{FF2B5EF4-FFF2-40B4-BE49-F238E27FC236}">
                  <a16:creationId xmlns:a16="http://schemas.microsoft.com/office/drawing/2014/main" id="{E51E982D-F39E-2444-98B7-B976D3043BC8}"/>
                </a:ext>
              </a:extLst>
            </p:cNvPr>
            <p:cNvSpPr/>
            <p:nvPr/>
          </p:nvSpPr>
          <p:spPr>
            <a:xfrm>
              <a:off x="7390001" y="5673805"/>
              <a:ext cx="270437" cy="66693"/>
            </a:xfrm>
            <a:prstGeom prst="rect">
              <a:avLst/>
            </a:prstGeom>
            <a:solidFill>
              <a:srgbClr val="008000"/>
            </a:solidFill>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sp>
          <p:nvSpPr>
            <p:cNvPr id="99" name="円/楕円 98">
              <a:extLst>
                <a:ext uri="{FF2B5EF4-FFF2-40B4-BE49-F238E27FC236}">
                  <a16:creationId xmlns:a16="http://schemas.microsoft.com/office/drawing/2014/main" id="{B59A96FF-DFB0-6440-94CB-A21990A7586A}"/>
                </a:ext>
              </a:extLst>
            </p:cNvPr>
            <p:cNvSpPr/>
            <p:nvPr/>
          </p:nvSpPr>
          <p:spPr>
            <a:xfrm>
              <a:off x="7842978" y="5135574"/>
              <a:ext cx="270437" cy="29475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4</a:t>
              </a:r>
              <a:endParaRPr kumimoji="1" lang="ja-JP" altLang="en-US">
                <a:solidFill>
                  <a:schemeClr val="tx1"/>
                </a:solidFill>
                <a:latin typeface="Arial" panose="020B0604020202020204" pitchFamily="34" charset="0"/>
                <a:cs typeface="Arial" panose="020B0604020202020204" pitchFamily="34" charset="0"/>
              </a:endParaRPr>
            </a:p>
          </p:txBody>
        </p:sp>
        <p:cxnSp>
          <p:nvCxnSpPr>
            <p:cNvPr id="100" name="直線コネクタ 99">
              <a:extLst>
                <a:ext uri="{FF2B5EF4-FFF2-40B4-BE49-F238E27FC236}">
                  <a16:creationId xmlns:a16="http://schemas.microsoft.com/office/drawing/2014/main" id="{C7F6ED0F-B327-864F-BB8A-471A118F6635}"/>
                </a:ext>
              </a:extLst>
            </p:cNvPr>
            <p:cNvCxnSpPr>
              <a:cxnSpLocks/>
              <a:stCxn id="96" idx="2"/>
              <a:endCxn id="99" idx="0"/>
            </p:cNvCxnSpPr>
            <p:nvPr/>
          </p:nvCxnSpPr>
          <p:spPr>
            <a:xfrm>
              <a:off x="7388817" y="4893536"/>
              <a:ext cx="589380" cy="242038"/>
            </a:xfrm>
            <a:prstGeom prst="line">
              <a:avLst/>
            </a:prstGeom>
            <a:ln w="34925">
              <a:headEnd type="triangle"/>
            </a:ln>
          </p:spPr>
          <p:style>
            <a:lnRef idx="1">
              <a:schemeClr val="dk1"/>
            </a:lnRef>
            <a:fillRef idx="0">
              <a:schemeClr val="dk1"/>
            </a:fillRef>
            <a:effectRef idx="0">
              <a:schemeClr val="dk1"/>
            </a:effectRef>
            <a:fontRef idx="minor">
              <a:schemeClr val="tx1"/>
            </a:fontRef>
          </p:style>
        </p:cxnSp>
        <p:sp>
          <p:nvSpPr>
            <p:cNvPr id="101" name="円/楕円 100">
              <a:extLst>
                <a:ext uri="{FF2B5EF4-FFF2-40B4-BE49-F238E27FC236}">
                  <a16:creationId xmlns:a16="http://schemas.microsoft.com/office/drawing/2014/main" id="{F684EF6F-04A2-A549-B07A-1D7976B8FF75}"/>
                </a:ext>
              </a:extLst>
            </p:cNvPr>
            <p:cNvSpPr/>
            <p:nvPr/>
          </p:nvSpPr>
          <p:spPr>
            <a:xfrm>
              <a:off x="6951342" y="6100466"/>
              <a:ext cx="270437" cy="29475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5</a:t>
              </a:r>
              <a:endParaRPr kumimoji="1" lang="ja-JP" altLang="en-US">
                <a:solidFill>
                  <a:schemeClr val="tx1"/>
                </a:solidFill>
                <a:latin typeface="Arial" panose="020B0604020202020204" pitchFamily="34" charset="0"/>
                <a:cs typeface="Arial" panose="020B0604020202020204" pitchFamily="34" charset="0"/>
              </a:endParaRPr>
            </a:p>
          </p:txBody>
        </p:sp>
        <p:cxnSp>
          <p:nvCxnSpPr>
            <p:cNvPr id="102" name="直線コネクタ 101">
              <a:extLst>
                <a:ext uri="{FF2B5EF4-FFF2-40B4-BE49-F238E27FC236}">
                  <a16:creationId xmlns:a16="http://schemas.microsoft.com/office/drawing/2014/main" id="{877A07FD-0E15-C248-A88E-1CBC2DA127B0}"/>
                </a:ext>
              </a:extLst>
            </p:cNvPr>
            <p:cNvCxnSpPr>
              <a:cxnSpLocks/>
              <a:stCxn id="97" idx="2"/>
              <a:endCxn id="101" idx="0"/>
            </p:cNvCxnSpPr>
            <p:nvPr/>
          </p:nvCxnSpPr>
          <p:spPr>
            <a:xfrm>
              <a:off x="6927546" y="5740659"/>
              <a:ext cx="159015" cy="359807"/>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103" name="直線コネクタ 102">
              <a:extLst>
                <a:ext uri="{FF2B5EF4-FFF2-40B4-BE49-F238E27FC236}">
                  <a16:creationId xmlns:a16="http://schemas.microsoft.com/office/drawing/2014/main" id="{FEF38E6B-23A7-5046-BD42-DEC624BD40DC}"/>
                </a:ext>
              </a:extLst>
            </p:cNvPr>
            <p:cNvCxnSpPr>
              <a:cxnSpLocks/>
              <a:stCxn id="99" idx="4"/>
              <a:endCxn id="108" idx="0"/>
            </p:cNvCxnSpPr>
            <p:nvPr/>
          </p:nvCxnSpPr>
          <p:spPr>
            <a:xfrm>
              <a:off x="7978197" y="5430329"/>
              <a:ext cx="211861" cy="242757"/>
            </a:xfrm>
            <a:prstGeom prst="line">
              <a:avLst/>
            </a:prstGeom>
            <a:ln w="34925">
              <a:headEnd type="triangle"/>
            </a:ln>
          </p:spPr>
          <p:style>
            <a:lnRef idx="1">
              <a:schemeClr val="dk1"/>
            </a:lnRef>
            <a:fillRef idx="0">
              <a:schemeClr val="dk1"/>
            </a:fillRef>
            <a:effectRef idx="0">
              <a:schemeClr val="dk1"/>
            </a:effectRef>
            <a:fontRef idx="minor">
              <a:schemeClr val="tx1"/>
            </a:fontRef>
          </p:style>
        </p:cxnSp>
        <p:sp>
          <p:nvSpPr>
            <p:cNvPr id="104" name="円/楕円 103">
              <a:extLst>
                <a:ext uri="{FF2B5EF4-FFF2-40B4-BE49-F238E27FC236}">
                  <a16:creationId xmlns:a16="http://schemas.microsoft.com/office/drawing/2014/main" id="{B32AC267-B28E-F84F-9D0D-B69F163AC925}"/>
                </a:ext>
              </a:extLst>
            </p:cNvPr>
            <p:cNvSpPr/>
            <p:nvPr/>
          </p:nvSpPr>
          <p:spPr>
            <a:xfrm>
              <a:off x="7998999" y="6092675"/>
              <a:ext cx="270437" cy="29475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3</a:t>
              </a:r>
              <a:endParaRPr kumimoji="1" lang="ja-JP" altLang="en-US">
                <a:solidFill>
                  <a:schemeClr val="tx1"/>
                </a:solidFill>
                <a:latin typeface="Arial" panose="020B0604020202020204" pitchFamily="34" charset="0"/>
                <a:cs typeface="Arial" panose="020B0604020202020204" pitchFamily="34" charset="0"/>
              </a:endParaRPr>
            </a:p>
          </p:txBody>
        </p:sp>
        <p:sp>
          <p:nvSpPr>
            <p:cNvPr id="105" name="円/楕円 104">
              <a:extLst>
                <a:ext uri="{FF2B5EF4-FFF2-40B4-BE49-F238E27FC236}">
                  <a16:creationId xmlns:a16="http://schemas.microsoft.com/office/drawing/2014/main" id="{806F34DC-6326-5940-92B0-9F3632CCFDEF}"/>
                </a:ext>
              </a:extLst>
            </p:cNvPr>
            <p:cNvSpPr/>
            <p:nvPr/>
          </p:nvSpPr>
          <p:spPr>
            <a:xfrm>
              <a:off x="8342648" y="6092674"/>
              <a:ext cx="270437" cy="29475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5</a:t>
              </a:r>
              <a:endParaRPr kumimoji="1" lang="ja-JP" altLang="en-US">
                <a:solidFill>
                  <a:schemeClr val="tx1"/>
                </a:solidFill>
                <a:latin typeface="Arial" panose="020B0604020202020204" pitchFamily="34" charset="0"/>
                <a:cs typeface="Arial" panose="020B0604020202020204" pitchFamily="34" charset="0"/>
              </a:endParaRPr>
            </a:p>
          </p:txBody>
        </p:sp>
        <p:cxnSp>
          <p:nvCxnSpPr>
            <p:cNvPr id="106" name="直線コネクタ 105">
              <a:extLst>
                <a:ext uri="{FF2B5EF4-FFF2-40B4-BE49-F238E27FC236}">
                  <a16:creationId xmlns:a16="http://schemas.microsoft.com/office/drawing/2014/main" id="{7815D541-A5A9-9443-90BA-5A451B5E8675}"/>
                </a:ext>
              </a:extLst>
            </p:cNvPr>
            <p:cNvCxnSpPr>
              <a:cxnSpLocks/>
              <a:stCxn id="108" idx="2"/>
              <a:endCxn id="104" idx="0"/>
            </p:cNvCxnSpPr>
            <p:nvPr/>
          </p:nvCxnSpPr>
          <p:spPr>
            <a:xfrm flipH="1">
              <a:off x="8134218" y="5739779"/>
              <a:ext cx="55840" cy="352896"/>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107" name="直線コネクタ 106">
              <a:extLst>
                <a:ext uri="{FF2B5EF4-FFF2-40B4-BE49-F238E27FC236}">
                  <a16:creationId xmlns:a16="http://schemas.microsoft.com/office/drawing/2014/main" id="{FB75F5D5-A9DE-EC46-BACE-EF9D1D5EFE1D}"/>
                </a:ext>
              </a:extLst>
            </p:cNvPr>
            <p:cNvCxnSpPr>
              <a:cxnSpLocks/>
              <a:stCxn id="108" idx="2"/>
              <a:endCxn id="105" idx="0"/>
            </p:cNvCxnSpPr>
            <p:nvPr/>
          </p:nvCxnSpPr>
          <p:spPr>
            <a:xfrm>
              <a:off x="8190058" y="5739779"/>
              <a:ext cx="287809" cy="352895"/>
            </a:xfrm>
            <a:prstGeom prst="line">
              <a:avLst/>
            </a:prstGeom>
            <a:ln w="34925">
              <a:headEnd type="triangle"/>
            </a:ln>
          </p:spPr>
          <p:style>
            <a:lnRef idx="1">
              <a:schemeClr val="dk1"/>
            </a:lnRef>
            <a:fillRef idx="0">
              <a:schemeClr val="dk1"/>
            </a:fillRef>
            <a:effectRef idx="0">
              <a:schemeClr val="dk1"/>
            </a:effectRef>
            <a:fontRef idx="minor">
              <a:schemeClr val="tx1"/>
            </a:fontRef>
          </p:style>
        </p:cxnSp>
        <p:sp>
          <p:nvSpPr>
            <p:cNvPr id="108" name="正方形/長方形 107">
              <a:extLst>
                <a:ext uri="{FF2B5EF4-FFF2-40B4-BE49-F238E27FC236}">
                  <a16:creationId xmlns:a16="http://schemas.microsoft.com/office/drawing/2014/main" id="{DBCEF6BB-7D1F-2843-8545-50367CE66B7A}"/>
                </a:ext>
              </a:extLst>
            </p:cNvPr>
            <p:cNvSpPr/>
            <p:nvPr/>
          </p:nvSpPr>
          <p:spPr>
            <a:xfrm>
              <a:off x="8054839" y="5673086"/>
              <a:ext cx="270437" cy="66693"/>
            </a:xfrm>
            <a:prstGeom prst="rect">
              <a:avLst/>
            </a:prstGeom>
            <a:solidFill>
              <a:srgbClr val="008000"/>
            </a:solidFill>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grpSp>
      <p:sp>
        <p:nvSpPr>
          <p:cNvPr id="110" name="円/楕円 109">
            <a:extLst>
              <a:ext uri="{FF2B5EF4-FFF2-40B4-BE49-F238E27FC236}">
                <a16:creationId xmlns:a16="http://schemas.microsoft.com/office/drawing/2014/main" id="{DB2AF74D-8024-3140-B9B9-6C665972DAC6}"/>
              </a:ext>
            </a:extLst>
          </p:cNvPr>
          <p:cNvSpPr/>
          <p:nvPr/>
        </p:nvSpPr>
        <p:spPr>
          <a:xfrm>
            <a:off x="3545820" y="3147964"/>
            <a:ext cx="228600" cy="228600"/>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1" name="円/楕円 110">
            <a:extLst>
              <a:ext uri="{FF2B5EF4-FFF2-40B4-BE49-F238E27FC236}">
                <a16:creationId xmlns:a16="http://schemas.microsoft.com/office/drawing/2014/main" id="{FB1234CD-D6E3-3548-862E-3E77F7F24533}"/>
              </a:ext>
            </a:extLst>
          </p:cNvPr>
          <p:cNvSpPr/>
          <p:nvPr/>
        </p:nvSpPr>
        <p:spPr>
          <a:xfrm>
            <a:off x="4833385" y="3146747"/>
            <a:ext cx="228600" cy="228600"/>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2" name="円/楕円 111">
            <a:extLst>
              <a:ext uri="{FF2B5EF4-FFF2-40B4-BE49-F238E27FC236}">
                <a16:creationId xmlns:a16="http://schemas.microsoft.com/office/drawing/2014/main" id="{CE3E988C-EE66-1442-83FD-55BB7ECF4A19}"/>
              </a:ext>
            </a:extLst>
          </p:cNvPr>
          <p:cNvSpPr/>
          <p:nvPr/>
        </p:nvSpPr>
        <p:spPr>
          <a:xfrm>
            <a:off x="6426086" y="3121942"/>
            <a:ext cx="228600" cy="22860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3" name="円/楕円 112">
            <a:extLst>
              <a:ext uri="{FF2B5EF4-FFF2-40B4-BE49-F238E27FC236}">
                <a16:creationId xmlns:a16="http://schemas.microsoft.com/office/drawing/2014/main" id="{E5056912-1C3B-4E45-850B-605BA81485B0}"/>
              </a:ext>
            </a:extLst>
          </p:cNvPr>
          <p:cNvSpPr/>
          <p:nvPr/>
        </p:nvSpPr>
        <p:spPr>
          <a:xfrm>
            <a:off x="2454307" y="3162150"/>
            <a:ext cx="228600" cy="228600"/>
          </a:xfrm>
          <a:prstGeom prst="ellipse">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14" name="Straight Arrow Connector 14">
            <a:extLst>
              <a:ext uri="{FF2B5EF4-FFF2-40B4-BE49-F238E27FC236}">
                <a16:creationId xmlns:a16="http://schemas.microsoft.com/office/drawing/2014/main" id="{3076BCFA-1147-C64E-8D46-B417CAE7F3CF}"/>
              </a:ext>
            </a:extLst>
          </p:cNvPr>
          <p:cNvCxnSpPr>
            <a:cxnSpLocks/>
            <a:stCxn id="8" idx="7"/>
            <a:endCxn id="113" idx="4"/>
          </p:cNvCxnSpPr>
          <p:nvPr/>
        </p:nvCxnSpPr>
        <p:spPr>
          <a:xfrm flipV="1">
            <a:off x="1108288" y="3390750"/>
            <a:ext cx="1460319" cy="1083796"/>
          </a:xfrm>
          <a:prstGeom prst="straightConnector1">
            <a:avLst/>
          </a:prstGeom>
          <a:ln w="28575">
            <a:solidFill>
              <a:srgbClr val="FF0066"/>
            </a:solidFill>
            <a:tailEnd type="triangle"/>
          </a:ln>
        </p:spPr>
        <p:style>
          <a:lnRef idx="1">
            <a:schemeClr val="accent1"/>
          </a:lnRef>
          <a:fillRef idx="0">
            <a:schemeClr val="accent1"/>
          </a:fillRef>
          <a:effectRef idx="0">
            <a:schemeClr val="accent1"/>
          </a:effectRef>
          <a:fontRef idx="minor">
            <a:schemeClr val="tx1"/>
          </a:fontRef>
        </p:style>
      </p:cxnSp>
      <p:sp>
        <p:nvSpPr>
          <p:cNvPr id="117" name="角丸四角形 116">
            <a:extLst>
              <a:ext uri="{FF2B5EF4-FFF2-40B4-BE49-F238E27FC236}">
                <a16:creationId xmlns:a16="http://schemas.microsoft.com/office/drawing/2014/main" id="{8E3F6BF9-9EDD-5145-95FE-BB07111156FA}"/>
              </a:ext>
            </a:extLst>
          </p:cNvPr>
          <p:cNvSpPr/>
          <p:nvPr/>
        </p:nvSpPr>
        <p:spPr>
          <a:xfrm>
            <a:off x="97974" y="4223962"/>
            <a:ext cx="8993898" cy="2438095"/>
          </a:xfrm>
          <a:prstGeom prst="roundRect">
            <a:avLst/>
          </a:prstGeom>
          <a:ln w="38100">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sp>
        <p:nvSpPr>
          <p:cNvPr id="118" name="角丸四角形 117">
            <a:extLst>
              <a:ext uri="{FF2B5EF4-FFF2-40B4-BE49-F238E27FC236}">
                <a16:creationId xmlns:a16="http://schemas.microsoft.com/office/drawing/2014/main" id="{FACD6994-E827-8945-9EAE-6C56A97F9559}"/>
              </a:ext>
            </a:extLst>
          </p:cNvPr>
          <p:cNvSpPr/>
          <p:nvPr/>
        </p:nvSpPr>
        <p:spPr>
          <a:xfrm>
            <a:off x="1846121" y="2651133"/>
            <a:ext cx="5756471" cy="1022035"/>
          </a:xfrm>
          <a:prstGeom prst="roundRect">
            <a:avLst/>
          </a:prstGeom>
          <a:ln w="38100">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mc:AlternateContent xmlns:mc="http://schemas.openxmlformats.org/markup-compatibility/2006" xmlns:a14="http://schemas.microsoft.com/office/drawing/2010/main">
        <mc:Choice Requires="a14">
          <p:sp>
            <p:nvSpPr>
              <p:cNvPr id="119" name="正方形/長方形 118">
                <a:extLst>
                  <a:ext uri="{FF2B5EF4-FFF2-40B4-BE49-F238E27FC236}">
                    <a16:creationId xmlns:a16="http://schemas.microsoft.com/office/drawing/2014/main" id="{2F69C2C7-7A51-0E45-ACCD-BA054BF3C103}"/>
                  </a:ext>
                </a:extLst>
              </p:cNvPr>
              <p:cNvSpPr/>
              <p:nvPr/>
            </p:nvSpPr>
            <p:spPr>
              <a:xfrm>
                <a:off x="6948599" y="2678690"/>
                <a:ext cx="638957" cy="46820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p>
                        <m:sSupPr>
                          <m:ctrlPr>
                            <a:rPr kumimoji="1" lang="en-US" altLang="ja-JP" sz="2400" i="1">
                              <a:latin typeface="Cambria Math" panose="02040503050406030204" pitchFamily="18" charset="0"/>
                              <a:ea typeface="Cambria Math" panose="02040503050406030204" pitchFamily="18" charset="0"/>
                            </a:rPr>
                          </m:ctrlPr>
                        </m:sSupPr>
                        <m:e>
                          <m:r>
                            <a:rPr kumimoji="1" lang="en-US" altLang="ja-JP" sz="2400" i="1">
                              <a:latin typeface="Cambria Math" panose="02040503050406030204" pitchFamily="18" charset="0"/>
                              <a:ea typeface="Cambria Math" panose="02040503050406030204" pitchFamily="18" charset="0"/>
                            </a:rPr>
                            <m:t>ℝ</m:t>
                          </m:r>
                        </m:e>
                        <m:sup>
                          <m:r>
                            <a:rPr kumimoji="1" lang="en-US" altLang="ja-JP" sz="2400" i="1">
                              <a:latin typeface="Cambria Math" panose="02040503050406030204" pitchFamily="18" charset="0"/>
                              <a:ea typeface="Cambria Math" panose="02040503050406030204" pitchFamily="18" charset="0"/>
                            </a:rPr>
                            <m:t>𝑑</m:t>
                          </m:r>
                        </m:sup>
                      </m:sSup>
                    </m:oMath>
                  </m:oMathPara>
                </a14:m>
                <a:endParaRPr lang="ja-JP" altLang="en-US" sz="2400"/>
              </a:p>
            </p:txBody>
          </p:sp>
        </mc:Choice>
        <mc:Fallback xmlns="">
          <p:sp>
            <p:nvSpPr>
              <p:cNvPr id="119" name="正方形/長方形 118">
                <a:extLst>
                  <a:ext uri="{FF2B5EF4-FFF2-40B4-BE49-F238E27FC236}">
                    <a16:creationId xmlns:a16="http://schemas.microsoft.com/office/drawing/2014/main" id="{2F69C2C7-7A51-0E45-ACCD-BA054BF3C103}"/>
                  </a:ext>
                </a:extLst>
              </p:cNvPr>
              <p:cNvSpPr>
                <a:spLocks noRot="1" noChangeAspect="1" noMove="1" noResize="1" noEditPoints="1" noAdjustHandles="1" noChangeArrowheads="1" noChangeShapeType="1" noTextEdit="1"/>
              </p:cNvSpPr>
              <p:nvPr/>
            </p:nvSpPr>
            <p:spPr>
              <a:xfrm>
                <a:off x="6948599" y="2678690"/>
                <a:ext cx="638957" cy="468205"/>
              </a:xfrm>
              <a:prstGeom prst="rect">
                <a:avLst/>
              </a:prstGeom>
              <a:blipFill>
                <a:blip r:embed="rId3"/>
                <a:stretch>
                  <a:fillRect/>
                </a:stretch>
              </a:blipFill>
            </p:spPr>
            <p:txBody>
              <a:bodyPr/>
              <a:lstStyle/>
              <a:p>
                <a:r>
                  <a:rPr lang="en-US">
                    <a:noFill/>
                  </a:rPr>
                  <a:t> </a:t>
                </a:r>
              </a:p>
            </p:txBody>
          </p:sp>
        </mc:Fallback>
      </mc:AlternateContent>
      <p:cxnSp>
        <p:nvCxnSpPr>
          <p:cNvPr id="122" name="Straight Arrow Connector 14">
            <a:extLst>
              <a:ext uri="{FF2B5EF4-FFF2-40B4-BE49-F238E27FC236}">
                <a16:creationId xmlns:a16="http://schemas.microsoft.com/office/drawing/2014/main" id="{B512819F-22A7-624A-A97F-87500EB2A2F5}"/>
              </a:ext>
            </a:extLst>
          </p:cNvPr>
          <p:cNvCxnSpPr>
            <a:cxnSpLocks/>
            <a:stCxn id="30" idx="0"/>
            <a:endCxn id="113" idx="4"/>
          </p:cNvCxnSpPr>
          <p:nvPr/>
        </p:nvCxnSpPr>
        <p:spPr>
          <a:xfrm flipH="1" flipV="1">
            <a:off x="2568607" y="3390750"/>
            <a:ext cx="450498" cy="1062687"/>
          </a:xfrm>
          <a:prstGeom prst="straightConnector1">
            <a:avLst/>
          </a:prstGeom>
          <a:ln w="28575">
            <a:solidFill>
              <a:srgbClr val="FF0066"/>
            </a:solidFill>
            <a:tailEnd type="triangle"/>
          </a:ln>
        </p:spPr>
        <p:style>
          <a:lnRef idx="1">
            <a:schemeClr val="accent1"/>
          </a:lnRef>
          <a:fillRef idx="0">
            <a:schemeClr val="accent1"/>
          </a:fillRef>
          <a:effectRef idx="0">
            <a:schemeClr val="accent1"/>
          </a:effectRef>
          <a:fontRef idx="minor">
            <a:schemeClr val="tx1"/>
          </a:fontRef>
        </p:style>
      </p:cxnSp>
      <p:cxnSp>
        <p:nvCxnSpPr>
          <p:cNvPr id="126" name="Straight Arrow Connector 14">
            <a:extLst>
              <a:ext uri="{FF2B5EF4-FFF2-40B4-BE49-F238E27FC236}">
                <a16:creationId xmlns:a16="http://schemas.microsoft.com/office/drawing/2014/main" id="{8C099CB7-9C35-5A48-BB42-999B0239125D}"/>
              </a:ext>
            </a:extLst>
          </p:cNvPr>
          <p:cNvCxnSpPr>
            <a:cxnSpLocks/>
            <a:stCxn id="52" idx="0"/>
            <a:endCxn id="110" idx="5"/>
          </p:cNvCxnSpPr>
          <p:nvPr/>
        </p:nvCxnSpPr>
        <p:spPr>
          <a:xfrm flipH="1" flipV="1">
            <a:off x="3740942" y="3343086"/>
            <a:ext cx="759253" cy="1064594"/>
          </a:xfrm>
          <a:prstGeom prst="straightConnector1">
            <a:avLst/>
          </a:prstGeom>
          <a:ln w="28575">
            <a:solidFill>
              <a:srgbClr val="FF0066"/>
            </a:solidFill>
            <a:tailEnd type="triangle"/>
          </a:ln>
        </p:spPr>
        <p:style>
          <a:lnRef idx="1">
            <a:schemeClr val="accent1"/>
          </a:lnRef>
          <a:fillRef idx="0">
            <a:schemeClr val="accent1"/>
          </a:fillRef>
          <a:effectRef idx="0">
            <a:schemeClr val="accent1"/>
          </a:effectRef>
          <a:fontRef idx="minor">
            <a:schemeClr val="tx1"/>
          </a:fontRef>
        </p:style>
      </p:cxnSp>
      <p:cxnSp>
        <p:nvCxnSpPr>
          <p:cNvPr id="131" name="Straight Arrow Connector 14">
            <a:extLst>
              <a:ext uri="{FF2B5EF4-FFF2-40B4-BE49-F238E27FC236}">
                <a16:creationId xmlns:a16="http://schemas.microsoft.com/office/drawing/2014/main" id="{67748113-3840-AE46-A05F-907FEA199614}"/>
              </a:ext>
            </a:extLst>
          </p:cNvPr>
          <p:cNvCxnSpPr>
            <a:cxnSpLocks/>
            <a:stCxn id="62" idx="0"/>
            <a:endCxn id="111" idx="5"/>
          </p:cNvCxnSpPr>
          <p:nvPr/>
        </p:nvCxnSpPr>
        <p:spPr>
          <a:xfrm flipH="1" flipV="1">
            <a:off x="5028507" y="3341869"/>
            <a:ext cx="596511" cy="1074233"/>
          </a:xfrm>
          <a:prstGeom prst="straightConnector1">
            <a:avLst/>
          </a:prstGeom>
          <a:ln w="28575">
            <a:solidFill>
              <a:srgbClr val="FF0066"/>
            </a:solidFill>
            <a:tailEnd type="triangle"/>
          </a:ln>
        </p:spPr>
        <p:style>
          <a:lnRef idx="1">
            <a:schemeClr val="accent1"/>
          </a:lnRef>
          <a:fillRef idx="0">
            <a:schemeClr val="accent1"/>
          </a:fillRef>
          <a:effectRef idx="0">
            <a:schemeClr val="accent1"/>
          </a:effectRef>
          <a:fontRef idx="minor">
            <a:schemeClr val="tx1"/>
          </a:fontRef>
        </p:style>
      </p:cxnSp>
      <p:cxnSp>
        <p:nvCxnSpPr>
          <p:cNvPr id="134" name="Straight Arrow Connector 14">
            <a:extLst>
              <a:ext uri="{FF2B5EF4-FFF2-40B4-BE49-F238E27FC236}">
                <a16:creationId xmlns:a16="http://schemas.microsoft.com/office/drawing/2014/main" id="{B4088CAB-CD9F-A14B-BADA-6E5D12E5849A}"/>
              </a:ext>
            </a:extLst>
          </p:cNvPr>
          <p:cNvCxnSpPr>
            <a:cxnSpLocks/>
            <a:stCxn id="82" idx="0"/>
            <a:endCxn id="112" idx="5"/>
          </p:cNvCxnSpPr>
          <p:nvPr/>
        </p:nvCxnSpPr>
        <p:spPr>
          <a:xfrm flipH="1" flipV="1">
            <a:off x="6621208" y="3317064"/>
            <a:ext cx="1148423" cy="1090616"/>
          </a:xfrm>
          <a:prstGeom prst="straightConnector1">
            <a:avLst/>
          </a:prstGeom>
          <a:ln w="28575">
            <a:solidFill>
              <a:srgbClr val="FF0066"/>
            </a:solidFill>
            <a:tailEnd type="triangle"/>
          </a:ln>
        </p:spPr>
        <p:style>
          <a:lnRef idx="1">
            <a:schemeClr val="accent1"/>
          </a:lnRef>
          <a:fillRef idx="0">
            <a:schemeClr val="accent1"/>
          </a:fillRef>
          <a:effectRef idx="0">
            <a:schemeClr val="accent1"/>
          </a:effectRef>
          <a:fontRef idx="minor">
            <a:schemeClr val="tx1"/>
          </a:fontRef>
        </p:style>
      </p:cxnSp>
      <p:sp>
        <p:nvSpPr>
          <p:cNvPr id="139" name="テキスト ボックス 138">
            <a:extLst>
              <a:ext uri="{FF2B5EF4-FFF2-40B4-BE49-F238E27FC236}">
                <a16:creationId xmlns:a16="http://schemas.microsoft.com/office/drawing/2014/main" id="{E9F4785E-56F8-1744-9A05-B1832C7895B6}"/>
              </a:ext>
            </a:extLst>
          </p:cNvPr>
          <p:cNvSpPr txBox="1"/>
          <p:nvPr/>
        </p:nvSpPr>
        <p:spPr>
          <a:xfrm>
            <a:off x="6511626" y="2291470"/>
            <a:ext cx="2031325" cy="369332"/>
          </a:xfrm>
          <a:prstGeom prst="rect">
            <a:avLst/>
          </a:prstGeom>
          <a:noFill/>
        </p:spPr>
        <p:txBody>
          <a:bodyPr wrap="none" rtlCol="0">
            <a:spAutoFit/>
          </a:bodyPr>
          <a:lstStyle/>
          <a:p>
            <a:r>
              <a:rPr kumimoji="1" lang="en-US" altLang="ja-JP">
                <a:solidFill>
                  <a:srgbClr val="008000"/>
                </a:solidFill>
                <a:latin typeface="Arial" pitchFamily="34" charset="0"/>
                <a:cs typeface="Arial" pitchFamily="34" charset="0"/>
              </a:rPr>
              <a:t>Embedding space</a:t>
            </a:r>
            <a:endParaRPr kumimoji="1" lang="ja-JP" altLang="en-US">
              <a:solidFill>
                <a:srgbClr val="008000"/>
              </a:solidFill>
              <a:latin typeface="Arial" pitchFamily="34" charset="0"/>
              <a:cs typeface="Arial" pitchFamily="34" charset="0"/>
            </a:endParaRPr>
          </a:p>
        </p:txBody>
      </p:sp>
      <p:sp>
        <p:nvSpPr>
          <p:cNvPr id="140" name="テキスト ボックス 139">
            <a:extLst>
              <a:ext uri="{FF2B5EF4-FFF2-40B4-BE49-F238E27FC236}">
                <a16:creationId xmlns:a16="http://schemas.microsoft.com/office/drawing/2014/main" id="{4E8FE6F3-15A7-2D45-98EB-F04A83441AFC}"/>
              </a:ext>
            </a:extLst>
          </p:cNvPr>
          <p:cNvSpPr txBox="1"/>
          <p:nvPr/>
        </p:nvSpPr>
        <p:spPr>
          <a:xfrm>
            <a:off x="7781340" y="3910996"/>
            <a:ext cx="1107996" cy="369332"/>
          </a:xfrm>
          <a:prstGeom prst="rect">
            <a:avLst/>
          </a:prstGeom>
          <a:noFill/>
        </p:spPr>
        <p:txBody>
          <a:bodyPr wrap="none" rtlCol="0">
            <a:spAutoFit/>
          </a:bodyPr>
          <a:lstStyle/>
          <a:p>
            <a:r>
              <a:rPr kumimoji="1" lang="en-US" altLang="ja-JP">
                <a:solidFill>
                  <a:srgbClr val="008000"/>
                </a:solidFill>
                <a:latin typeface="Arial" pitchFamily="34" charset="0"/>
                <a:cs typeface="Arial" pitchFamily="34" charset="0"/>
              </a:rPr>
              <a:t>Subtrees</a:t>
            </a:r>
            <a:endParaRPr kumimoji="1" lang="ja-JP" altLang="en-US">
              <a:solidFill>
                <a:srgbClr val="008000"/>
              </a:solidFill>
              <a:latin typeface="Arial" pitchFamily="34" charset="0"/>
              <a:cs typeface="Arial" pitchFamily="34" charset="0"/>
            </a:endParaRPr>
          </a:p>
        </p:txBody>
      </p:sp>
    </p:spTree>
    <p:extLst>
      <p:ext uri="{BB962C8B-B14F-4D97-AF65-F5344CB8AC3E}">
        <p14:creationId xmlns:p14="http://schemas.microsoft.com/office/powerpoint/2010/main" val="31071608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58D3168-3324-BF4B-A247-8F323BB776A2}"/>
              </a:ext>
            </a:extLst>
          </p:cNvPr>
          <p:cNvSpPr>
            <a:spLocks noGrp="1"/>
          </p:cNvSpPr>
          <p:nvPr>
            <p:ph type="title"/>
          </p:nvPr>
        </p:nvSpPr>
        <p:spPr/>
        <p:txBody>
          <a:bodyPr/>
          <a:lstStyle/>
          <a:p>
            <a:r>
              <a:rPr kumimoji="1" lang="en-US" altLang="ja-JP"/>
              <a:t>How Expressive is a GNN?</a:t>
            </a:r>
            <a:endParaRPr kumimoji="1" lang="ja-JP" altLang="en-US"/>
          </a:p>
        </p:txBody>
      </p:sp>
      <p:sp>
        <p:nvSpPr>
          <p:cNvPr id="3" name="コンテンツ プレースホルダー 2">
            <a:extLst>
              <a:ext uri="{FF2B5EF4-FFF2-40B4-BE49-F238E27FC236}">
                <a16:creationId xmlns:a16="http://schemas.microsoft.com/office/drawing/2014/main" id="{FBA2D902-23E4-2A46-B2CE-E8C599171536}"/>
              </a:ext>
            </a:extLst>
          </p:cNvPr>
          <p:cNvSpPr>
            <a:spLocks noGrp="1"/>
          </p:cNvSpPr>
          <p:nvPr>
            <p:ph idx="1"/>
          </p:nvPr>
        </p:nvSpPr>
        <p:spPr/>
        <p:txBody>
          <a:bodyPr/>
          <a:lstStyle/>
          <a:p>
            <a:r>
              <a:rPr kumimoji="1" lang="en-US" altLang="ja-JP" b="1">
                <a:solidFill>
                  <a:srgbClr val="FF0066"/>
                </a:solidFill>
              </a:rPr>
              <a:t>Key observation</a:t>
            </a:r>
            <a:r>
              <a:rPr kumimoji="1" lang="en-US" altLang="ja-JP"/>
              <a:t>: Subtrees of the same depth can be recursively characterized from the leaf nodes to the root nodes.</a:t>
            </a:r>
          </a:p>
        </p:txBody>
      </p:sp>
      <p:sp>
        <p:nvSpPr>
          <p:cNvPr id="4" name="日付プレースホルダー 3">
            <a:extLst>
              <a:ext uri="{FF2B5EF4-FFF2-40B4-BE49-F238E27FC236}">
                <a16:creationId xmlns:a16="http://schemas.microsoft.com/office/drawing/2014/main" id="{5313CA62-6F58-2646-818F-E888568F4A48}"/>
              </a:ext>
            </a:extLst>
          </p:cNvPr>
          <p:cNvSpPr>
            <a:spLocks noGrp="1"/>
          </p:cNvSpPr>
          <p:nvPr>
            <p:ph type="dt" sz="half" idx="10"/>
          </p:nvPr>
        </p:nvSpPr>
        <p:spPr/>
        <p:txBody>
          <a:bodyPr/>
          <a:lstStyle/>
          <a:p>
            <a:fld id="{8668109C-DBB1-0C40-BB7C-3AE0A686B461}" type="datetime1">
              <a:rPr lang="en-US" smtClean="0"/>
              <a:t>10/10/2024</a:t>
            </a:fld>
            <a:endParaRPr lang="en-US"/>
          </a:p>
        </p:txBody>
      </p:sp>
      <p:sp>
        <p:nvSpPr>
          <p:cNvPr id="5" name="フッター プレースホルダー 4">
            <a:extLst>
              <a:ext uri="{FF2B5EF4-FFF2-40B4-BE49-F238E27FC236}">
                <a16:creationId xmlns:a16="http://schemas.microsoft.com/office/drawing/2014/main" id="{A9D68E39-B0BD-424A-9C76-C93B870778C6}"/>
              </a:ext>
            </a:extLst>
          </p:cNvPr>
          <p:cNvSpPr>
            <a:spLocks noGrp="1"/>
          </p:cNvSpPr>
          <p:nvPr>
            <p:ph type="ftr" sz="quarter" idx="11"/>
          </p:nvPr>
        </p:nvSpPr>
        <p:spPr/>
        <p:txBody>
          <a:bodyPr/>
          <a:lstStyle/>
          <a:p>
            <a:r>
              <a:rPr lang="en-US"/>
              <a:t>Jure </a:t>
            </a:r>
            <a:r>
              <a:rPr lang="en-US" err="1"/>
              <a:t>Leskovec</a:t>
            </a:r>
            <a:r>
              <a:rPr lang="en-US"/>
              <a:t>, Stanford CS224W: Machine Learning with Graphs, http://cs224w.stanford.edu</a:t>
            </a:r>
          </a:p>
        </p:txBody>
      </p:sp>
      <p:sp>
        <p:nvSpPr>
          <p:cNvPr id="6" name="スライド番号プレースホルダー 5">
            <a:extLst>
              <a:ext uri="{FF2B5EF4-FFF2-40B4-BE49-F238E27FC236}">
                <a16:creationId xmlns:a16="http://schemas.microsoft.com/office/drawing/2014/main" id="{9331B504-B28B-9E4C-A8FA-A0382CBC8866}"/>
              </a:ext>
            </a:extLst>
          </p:cNvPr>
          <p:cNvSpPr>
            <a:spLocks noGrp="1"/>
          </p:cNvSpPr>
          <p:nvPr>
            <p:ph type="sldNum" sz="quarter" idx="12"/>
          </p:nvPr>
        </p:nvSpPr>
        <p:spPr/>
        <p:txBody>
          <a:bodyPr/>
          <a:lstStyle/>
          <a:p>
            <a:fld id="{19B12225-5612-419B-A8D5-4B8EEE4C217E}" type="slidenum">
              <a:rPr lang="en-US" smtClean="0"/>
              <a:pPr/>
              <a:t>28</a:t>
            </a:fld>
            <a:endParaRPr lang="en-US"/>
          </a:p>
        </p:txBody>
      </p:sp>
      <p:grpSp>
        <p:nvGrpSpPr>
          <p:cNvPr id="113" name="グループ化 112">
            <a:extLst>
              <a:ext uri="{FF2B5EF4-FFF2-40B4-BE49-F238E27FC236}">
                <a16:creationId xmlns:a16="http://schemas.microsoft.com/office/drawing/2014/main" id="{E92AAA94-B081-9546-B150-FB0BC8215DDA}"/>
              </a:ext>
            </a:extLst>
          </p:cNvPr>
          <p:cNvGrpSpPr/>
          <p:nvPr/>
        </p:nvGrpSpPr>
        <p:grpSpPr>
          <a:xfrm>
            <a:off x="1419161" y="3429000"/>
            <a:ext cx="1670273" cy="2101904"/>
            <a:chOff x="5432198" y="3406544"/>
            <a:chExt cx="2491747" cy="2934768"/>
          </a:xfrm>
        </p:grpSpPr>
        <p:sp>
          <p:nvSpPr>
            <p:cNvPr id="114" name="円/楕円 113">
              <a:extLst>
                <a:ext uri="{FF2B5EF4-FFF2-40B4-BE49-F238E27FC236}">
                  <a16:creationId xmlns:a16="http://schemas.microsoft.com/office/drawing/2014/main" id="{8430E853-C2EF-A44A-A212-B985AF71102C}"/>
                </a:ext>
              </a:extLst>
            </p:cNvPr>
            <p:cNvSpPr/>
            <p:nvPr/>
          </p:nvSpPr>
          <p:spPr>
            <a:xfrm>
              <a:off x="6272619" y="3406544"/>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1</a:t>
              </a:r>
              <a:endParaRPr kumimoji="1" lang="ja-JP" altLang="en-US">
                <a:solidFill>
                  <a:schemeClr val="tx1"/>
                </a:solidFill>
                <a:latin typeface="Arial" panose="020B0604020202020204" pitchFamily="34" charset="0"/>
                <a:cs typeface="Arial" panose="020B0604020202020204" pitchFamily="34" charset="0"/>
              </a:endParaRPr>
            </a:p>
          </p:txBody>
        </p:sp>
        <p:cxnSp>
          <p:nvCxnSpPr>
            <p:cNvPr id="115" name="直線コネクタ 114">
              <a:extLst>
                <a:ext uri="{FF2B5EF4-FFF2-40B4-BE49-F238E27FC236}">
                  <a16:creationId xmlns:a16="http://schemas.microsoft.com/office/drawing/2014/main" id="{8A211BAA-6609-3447-A227-BF86CF7D70DF}"/>
                </a:ext>
              </a:extLst>
            </p:cNvPr>
            <p:cNvCxnSpPr>
              <a:cxnSpLocks/>
              <a:stCxn id="114" idx="4"/>
              <a:endCxn id="132" idx="0"/>
            </p:cNvCxnSpPr>
            <p:nvPr/>
          </p:nvCxnSpPr>
          <p:spPr>
            <a:xfrm>
              <a:off x="6476014" y="3819330"/>
              <a:ext cx="0" cy="326677"/>
            </a:xfrm>
            <a:prstGeom prst="line">
              <a:avLst/>
            </a:prstGeom>
            <a:ln w="34925">
              <a:headEnd type="triangle"/>
            </a:ln>
          </p:spPr>
          <p:style>
            <a:lnRef idx="1">
              <a:schemeClr val="dk1"/>
            </a:lnRef>
            <a:fillRef idx="0">
              <a:schemeClr val="dk1"/>
            </a:fillRef>
            <a:effectRef idx="0">
              <a:schemeClr val="dk1"/>
            </a:effectRef>
            <a:fontRef idx="minor">
              <a:schemeClr val="tx1"/>
            </a:fontRef>
          </p:style>
        </p:cxnSp>
        <p:sp>
          <p:nvSpPr>
            <p:cNvPr id="116" name="円/楕円 115">
              <a:extLst>
                <a:ext uri="{FF2B5EF4-FFF2-40B4-BE49-F238E27FC236}">
                  <a16:creationId xmlns:a16="http://schemas.microsoft.com/office/drawing/2014/main" id="{5F46F774-72BF-5648-BE3A-362B3A04052D}"/>
                </a:ext>
              </a:extLst>
            </p:cNvPr>
            <p:cNvSpPr/>
            <p:nvPr/>
          </p:nvSpPr>
          <p:spPr>
            <a:xfrm>
              <a:off x="5970307" y="4599193"/>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2</a:t>
              </a:r>
              <a:endParaRPr kumimoji="1" lang="ja-JP" altLang="en-US">
                <a:solidFill>
                  <a:schemeClr val="tx1"/>
                </a:solidFill>
                <a:latin typeface="Arial" panose="020B0604020202020204" pitchFamily="34" charset="0"/>
                <a:cs typeface="Arial" panose="020B0604020202020204" pitchFamily="34" charset="0"/>
              </a:endParaRPr>
            </a:p>
          </p:txBody>
        </p:sp>
        <p:sp>
          <p:nvSpPr>
            <p:cNvPr id="117" name="円/楕円 116">
              <a:extLst>
                <a:ext uri="{FF2B5EF4-FFF2-40B4-BE49-F238E27FC236}">
                  <a16:creationId xmlns:a16="http://schemas.microsoft.com/office/drawing/2014/main" id="{71282743-2371-804F-BECB-87A9FD11F58A}"/>
                </a:ext>
              </a:extLst>
            </p:cNvPr>
            <p:cNvSpPr/>
            <p:nvPr/>
          </p:nvSpPr>
          <p:spPr>
            <a:xfrm>
              <a:off x="6559667" y="4612061"/>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5</a:t>
              </a:r>
              <a:endParaRPr kumimoji="1" lang="ja-JP" altLang="en-US">
                <a:solidFill>
                  <a:schemeClr val="tx1"/>
                </a:solidFill>
                <a:latin typeface="Arial" panose="020B0604020202020204" pitchFamily="34" charset="0"/>
                <a:cs typeface="Arial" panose="020B0604020202020204" pitchFamily="34" charset="0"/>
              </a:endParaRPr>
            </a:p>
          </p:txBody>
        </p:sp>
        <p:cxnSp>
          <p:nvCxnSpPr>
            <p:cNvPr id="118" name="直線コネクタ 117">
              <a:extLst>
                <a:ext uri="{FF2B5EF4-FFF2-40B4-BE49-F238E27FC236}">
                  <a16:creationId xmlns:a16="http://schemas.microsoft.com/office/drawing/2014/main" id="{5E33A2CD-6E3D-C04F-9B73-B7640113D4CE}"/>
                </a:ext>
              </a:extLst>
            </p:cNvPr>
            <p:cNvCxnSpPr>
              <a:cxnSpLocks/>
              <a:stCxn id="132" idx="2"/>
              <a:endCxn id="116" idx="0"/>
            </p:cNvCxnSpPr>
            <p:nvPr/>
          </p:nvCxnSpPr>
          <p:spPr>
            <a:xfrm flipH="1">
              <a:off x="6173702" y="4239407"/>
              <a:ext cx="302312" cy="359786"/>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119" name="直線コネクタ 118">
              <a:extLst>
                <a:ext uri="{FF2B5EF4-FFF2-40B4-BE49-F238E27FC236}">
                  <a16:creationId xmlns:a16="http://schemas.microsoft.com/office/drawing/2014/main" id="{5B1BD0B8-7C82-294A-A9A6-FE2DBEFFAC14}"/>
                </a:ext>
              </a:extLst>
            </p:cNvPr>
            <p:cNvCxnSpPr>
              <a:cxnSpLocks/>
              <a:stCxn id="132" idx="2"/>
              <a:endCxn id="117" idx="0"/>
            </p:cNvCxnSpPr>
            <p:nvPr/>
          </p:nvCxnSpPr>
          <p:spPr>
            <a:xfrm>
              <a:off x="6476014" y="4239407"/>
              <a:ext cx="287048" cy="372654"/>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120" name="直線コネクタ 119">
              <a:extLst>
                <a:ext uri="{FF2B5EF4-FFF2-40B4-BE49-F238E27FC236}">
                  <a16:creationId xmlns:a16="http://schemas.microsoft.com/office/drawing/2014/main" id="{5F99E991-83BB-6A4D-84D8-4A267F696A0A}"/>
                </a:ext>
              </a:extLst>
            </p:cNvPr>
            <p:cNvCxnSpPr>
              <a:cxnSpLocks/>
              <a:stCxn id="116" idx="4"/>
              <a:endCxn id="133" idx="0"/>
            </p:cNvCxnSpPr>
            <p:nvPr/>
          </p:nvCxnSpPr>
          <p:spPr>
            <a:xfrm>
              <a:off x="6173702" y="5011979"/>
              <a:ext cx="1" cy="320146"/>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121" name="直線コネクタ 120">
              <a:extLst>
                <a:ext uri="{FF2B5EF4-FFF2-40B4-BE49-F238E27FC236}">
                  <a16:creationId xmlns:a16="http://schemas.microsoft.com/office/drawing/2014/main" id="{5276BFAD-A2F4-D342-AAFB-6858E4559DE4}"/>
                </a:ext>
              </a:extLst>
            </p:cNvPr>
            <p:cNvCxnSpPr>
              <a:cxnSpLocks/>
              <a:stCxn id="117" idx="4"/>
              <a:endCxn id="134" idx="0"/>
            </p:cNvCxnSpPr>
            <p:nvPr/>
          </p:nvCxnSpPr>
          <p:spPr>
            <a:xfrm>
              <a:off x="6763062" y="5024847"/>
              <a:ext cx="1" cy="307278"/>
            </a:xfrm>
            <a:prstGeom prst="line">
              <a:avLst/>
            </a:prstGeom>
            <a:ln w="34925">
              <a:headEnd type="triangle"/>
            </a:ln>
          </p:spPr>
          <p:style>
            <a:lnRef idx="1">
              <a:schemeClr val="dk1"/>
            </a:lnRef>
            <a:fillRef idx="0">
              <a:schemeClr val="dk1"/>
            </a:fillRef>
            <a:effectRef idx="0">
              <a:schemeClr val="dk1"/>
            </a:effectRef>
            <a:fontRef idx="minor">
              <a:schemeClr val="tx1"/>
            </a:fontRef>
          </p:style>
        </p:cxnSp>
        <p:sp>
          <p:nvSpPr>
            <p:cNvPr id="122" name="円/楕円 121">
              <a:extLst>
                <a:ext uri="{FF2B5EF4-FFF2-40B4-BE49-F238E27FC236}">
                  <a16:creationId xmlns:a16="http://schemas.microsoft.com/office/drawing/2014/main" id="{23E3313A-968F-6045-A7BC-50ADAC189C6F}"/>
                </a:ext>
              </a:extLst>
            </p:cNvPr>
            <p:cNvSpPr/>
            <p:nvPr/>
          </p:nvSpPr>
          <p:spPr>
            <a:xfrm>
              <a:off x="5432198" y="5919733"/>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1</a:t>
              </a:r>
              <a:endParaRPr kumimoji="1" lang="ja-JP" altLang="en-US">
                <a:solidFill>
                  <a:schemeClr val="tx1"/>
                </a:solidFill>
                <a:latin typeface="Arial" panose="020B0604020202020204" pitchFamily="34" charset="0"/>
                <a:cs typeface="Arial" panose="020B0604020202020204" pitchFamily="34" charset="0"/>
              </a:endParaRPr>
            </a:p>
          </p:txBody>
        </p:sp>
        <p:sp>
          <p:nvSpPr>
            <p:cNvPr id="123" name="円/楕円 122">
              <a:extLst>
                <a:ext uri="{FF2B5EF4-FFF2-40B4-BE49-F238E27FC236}">
                  <a16:creationId xmlns:a16="http://schemas.microsoft.com/office/drawing/2014/main" id="{617566F0-31F2-5749-A27B-C4B55F3C2577}"/>
                </a:ext>
              </a:extLst>
            </p:cNvPr>
            <p:cNvSpPr/>
            <p:nvPr/>
          </p:nvSpPr>
          <p:spPr>
            <a:xfrm>
              <a:off x="5970307" y="5919733"/>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5</a:t>
              </a:r>
              <a:endParaRPr kumimoji="1" lang="ja-JP" altLang="en-US">
                <a:solidFill>
                  <a:schemeClr val="tx1"/>
                </a:solidFill>
                <a:latin typeface="Arial" panose="020B0604020202020204" pitchFamily="34" charset="0"/>
                <a:cs typeface="Arial" panose="020B0604020202020204" pitchFamily="34" charset="0"/>
              </a:endParaRPr>
            </a:p>
          </p:txBody>
        </p:sp>
        <p:sp>
          <p:nvSpPr>
            <p:cNvPr id="124" name="円/楕円 123">
              <a:extLst>
                <a:ext uri="{FF2B5EF4-FFF2-40B4-BE49-F238E27FC236}">
                  <a16:creationId xmlns:a16="http://schemas.microsoft.com/office/drawing/2014/main" id="{3669A11F-60D3-C44A-83CF-5AD5A7B37D9D}"/>
                </a:ext>
              </a:extLst>
            </p:cNvPr>
            <p:cNvSpPr/>
            <p:nvPr/>
          </p:nvSpPr>
          <p:spPr>
            <a:xfrm>
              <a:off x="6475673" y="5919733"/>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1</a:t>
              </a:r>
              <a:endParaRPr kumimoji="1" lang="ja-JP" altLang="en-US">
                <a:solidFill>
                  <a:schemeClr val="tx1"/>
                </a:solidFill>
                <a:latin typeface="Arial" panose="020B0604020202020204" pitchFamily="34" charset="0"/>
                <a:cs typeface="Arial" panose="020B0604020202020204" pitchFamily="34" charset="0"/>
              </a:endParaRPr>
            </a:p>
          </p:txBody>
        </p:sp>
        <p:sp>
          <p:nvSpPr>
            <p:cNvPr id="125" name="円/楕円 124">
              <a:extLst>
                <a:ext uri="{FF2B5EF4-FFF2-40B4-BE49-F238E27FC236}">
                  <a16:creationId xmlns:a16="http://schemas.microsoft.com/office/drawing/2014/main" id="{EEB8A30E-ED18-8A45-BF06-9A138CB9955C}"/>
                </a:ext>
              </a:extLst>
            </p:cNvPr>
            <p:cNvSpPr/>
            <p:nvPr/>
          </p:nvSpPr>
          <p:spPr>
            <a:xfrm>
              <a:off x="6996414" y="5928526"/>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2</a:t>
              </a:r>
              <a:endParaRPr kumimoji="1" lang="ja-JP" altLang="en-US">
                <a:solidFill>
                  <a:schemeClr val="tx1"/>
                </a:solidFill>
                <a:latin typeface="Arial" panose="020B0604020202020204" pitchFamily="34" charset="0"/>
                <a:cs typeface="Arial" panose="020B0604020202020204" pitchFamily="34" charset="0"/>
              </a:endParaRPr>
            </a:p>
          </p:txBody>
        </p:sp>
        <p:sp>
          <p:nvSpPr>
            <p:cNvPr id="126" name="円/楕円 125">
              <a:extLst>
                <a:ext uri="{FF2B5EF4-FFF2-40B4-BE49-F238E27FC236}">
                  <a16:creationId xmlns:a16="http://schemas.microsoft.com/office/drawing/2014/main" id="{3EC248B9-B80B-2144-B720-5C051300B432}"/>
                </a:ext>
              </a:extLst>
            </p:cNvPr>
            <p:cNvSpPr/>
            <p:nvPr/>
          </p:nvSpPr>
          <p:spPr>
            <a:xfrm>
              <a:off x="7517155" y="5928526"/>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4</a:t>
              </a:r>
              <a:endParaRPr kumimoji="1" lang="ja-JP" altLang="en-US">
                <a:solidFill>
                  <a:schemeClr val="tx1"/>
                </a:solidFill>
                <a:latin typeface="Arial" panose="020B0604020202020204" pitchFamily="34" charset="0"/>
                <a:cs typeface="Arial" panose="020B0604020202020204" pitchFamily="34" charset="0"/>
              </a:endParaRPr>
            </a:p>
          </p:txBody>
        </p:sp>
        <p:cxnSp>
          <p:nvCxnSpPr>
            <p:cNvPr id="127" name="直線コネクタ 126">
              <a:extLst>
                <a:ext uri="{FF2B5EF4-FFF2-40B4-BE49-F238E27FC236}">
                  <a16:creationId xmlns:a16="http://schemas.microsoft.com/office/drawing/2014/main" id="{A094E702-9A93-8B4A-9631-84B5D2813CBC}"/>
                </a:ext>
              </a:extLst>
            </p:cNvPr>
            <p:cNvCxnSpPr>
              <a:cxnSpLocks/>
              <a:stCxn id="133" idx="2"/>
              <a:endCxn id="122" idx="0"/>
            </p:cNvCxnSpPr>
            <p:nvPr/>
          </p:nvCxnSpPr>
          <p:spPr>
            <a:xfrm flipH="1">
              <a:off x="5635593" y="5425525"/>
              <a:ext cx="538110" cy="494208"/>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128" name="直線コネクタ 127">
              <a:extLst>
                <a:ext uri="{FF2B5EF4-FFF2-40B4-BE49-F238E27FC236}">
                  <a16:creationId xmlns:a16="http://schemas.microsoft.com/office/drawing/2014/main" id="{CAF50F59-8073-794A-BF20-D66351A6EFF6}"/>
                </a:ext>
              </a:extLst>
            </p:cNvPr>
            <p:cNvCxnSpPr>
              <a:cxnSpLocks/>
              <a:stCxn id="133" idx="2"/>
              <a:endCxn id="123" idx="0"/>
            </p:cNvCxnSpPr>
            <p:nvPr/>
          </p:nvCxnSpPr>
          <p:spPr>
            <a:xfrm flipH="1">
              <a:off x="6173702" y="5425525"/>
              <a:ext cx="1" cy="494208"/>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129" name="直線コネクタ 128">
              <a:extLst>
                <a:ext uri="{FF2B5EF4-FFF2-40B4-BE49-F238E27FC236}">
                  <a16:creationId xmlns:a16="http://schemas.microsoft.com/office/drawing/2014/main" id="{9EE7040B-7DBC-E747-ABFE-51B68676B9BF}"/>
                </a:ext>
              </a:extLst>
            </p:cNvPr>
            <p:cNvCxnSpPr>
              <a:cxnSpLocks/>
              <a:stCxn id="134" idx="2"/>
              <a:endCxn id="124" idx="0"/>
            </p:cNvCxnSpPr>
            <p:nvPr/>
          </p:nvCxnSpPr>
          <p:spPr>
            <a:xfrm flipH="1">
              <a:off x="6679068" y="5425525"/>
              <a:ext cx="83995" cy="494208"/>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130" name="直線コネクタ 129">
              <a:extLst>
                <a:ext uri="{FF2B5EF4-FFF2-40B4-BE49-F238E27FC236}">
                  <a16:creationId xmlns:a16="http://schemas.microsoft.com/office/drawing/2014/main" id="{DF6F5282-C137-4148-9A0F-23934F58A4F1}"/>
                </a:ext>
              </a:extLst>
            </p:cNvPr>
            <p:cNvCxnSpPr>
              <a:cxnSpLocks/>
              <a:stCxn id="134" idx="2"/>
              <a:endCxn id="125" idx="0"/>
            </p:cNvCxnSpPr>
            <p:nvPr/>
          </p:nvCxnSpPr>
          <p:spPr>
            <a:xfrm>
              <a:off x="6763063" y="5425525"/>
              <a:ext cx="436746" cy="503001"/>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131" name="直線コネクタ 130">
              <a:extLst>
                <a:ext uri="{FF2B5EF4-FFF2-40B4-BE49-F238E27FC236}">
                  <a16:creationId xmlns:a16="http://schemas.microsoft.com/office/drawing/2014/main" id="{E598A546-ADBE-C74B-8DA2-52FCAF30C686}"/>
                </a:ext>
              </a:extLst>
            </p:cNvPr>
            <p:cNvCxnSpPr>
              <a:cxnSpLocks/>
              <a:stCxn id="134" idx="2"/>
              <a:endCxn id="126" idx="0"/>
            </p:cNvCxnSpPr>
            <p:nvPr/>
          </p:nvCxnSpPr>
          <p:spPr>
            <a:xfrm>
              <a:off x="6763063" y="5425525"/>
              <a:ext cx="957487" cy="503001"/>
            </a:xfrm>
            <a:prstGeom prst="line">
              <a:avLst/>
            </a:prstGeom>
            <a:ln w="34925">
              <a:headEnd type="triangle"/>
            </a:ln>
          </p:spPr>
          <p:style>
            <a:lnRef idx="1">
              <a:schemeClr val="dk1"/>
            </a:lnRef>
            <a:fillRef idx="0">
              <a:schemeClr val="dk1"/>
            </a:fillRef>
            <a:effectRef idx="0">
              <a:schemeClr val="dk1"/>
            </a:effectRef>
            <a:fontRef idx="minor">
              <a:schemeClr val="tx1"/>
            </a:fontRef>
          </p:style>
        </p:cxnSp>
        <p:sp>
          <p:nvSpPr>
            <p:cNvPr id="132" name="正方形/長方形 131">
              <a:extLst>
                <a:ext uri="{FF2B5EF4-FFF2-40B4-BE49-F238E27FC236}">
                  <a16:creationId xmlns:a16="http://schemas.microsoft.com/office/drawing/2014/main" id="{41F3D920-B2D4-0A40-B57E-3554443D438B}"/>
                </a:ext>
              </a:extLst>
            </p:cNvPr>
            <p:cNvSpPr/>
            <p:nvPr/>
          </p:nvSpPr>
          <p:spPr>
            <a:xfrm>
              <a:off x="6272618" y="4146007"/>
              <a:ext cx="406791" cy="93400"/>
            </a:xfrm>
            <a:prstGeom prst="rect">
              <a:avLst/>
            </a:prstGeom>
            <a:solidFill>
              <a:srgbClr val="008000"/>
            </a:solidFill>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sp>
          <p:nvSpPr>
            <p:cNvPr id="133" name="正方形/長方形 132">
              <a:extLst>
                <a:ext uri="{FF2B5EF4-FFF2-40B4-BE49-F238E27FC236}">
                  <a16:creationId xmlns:a16="http://schemas.microsoft.com/office/drawing/2014/main" id="{FC6CF102-F80E-EC48-87F3-9B1F6A9FA20C}"/>
                </a:ext>
              </a:extLst>
            </p:cNvPr>
            <p:cNvSpPr/>
            <p:nvPr/>
          </p:nvSpPr>
          <p:spPr>
            <a:xfrm>
              <a:off x="5970307" y="5332125"/>
              <a:ext cx="406791" cy="93400"/>
            </a:xfrm>
            <a:prstGeom prst="rect">
              <a:avLst/>
            </a:prstGeom>
            <a:solidFill>
              <a:srgbClr val="008000"/>
            </a:solidFill>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sp>
          <p:nvSpPr>
            <p:cNvPr id="134" name="正方形/長方形 133">
              <a:extLst>
                <a:ext uri="{FF2B5EF4-FFF2-40B4-BE49-F238E27FC236}">
                  <a16:creationId xmlns:a16="http://schemas.microsoft.com/office/drawing/2014/main" id="{79E6DED0-41AF-FA4F-A9DA-88819AB7F0F8}"/>
                </a:ext>
              </a:extLst>
            </p:cNvPr>
            <p:cNvSpPr/>
            <p:nvPr/>
          </p:nvSpPr>
          <p:spPr>
            <a:xfrm>
              <a:off x="6559667" y="5332125"/>
              <a:ext cx="406791" cy="93400"/>
            </a:xfrm>
            <a:prstGeom prst="rect">
              <a:avLst/>
            </a:prstGeom>
            <a:solidFill>
              <a:srgbClr val="008000"/>
            </a:solidFill>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grpSp>
      <p:sp>
        <p:nvSpPr>
          <p:cNvPr id="163" name="テキスト ボックス 162">
            <a:extLst>
              <a:ext uri="{FF2B5EF4-FFF2-40B4-BE49-F238E27FC236}">
                <a16:creationId xmlns:a16="http://schemas.microsoft.com/office/drawing/2014/main" id="{AB70F830-757E-8A42-A26B-32A91B66A239}"/>
              </a:ext>
            </a:extLst>
          </p:cNvPr>
          <p:cNvSpPr txBox="1"/>
          <p:nvPr/>
        </p:nvSpPr>
        <p:spPr>
          <a:xfrm>
            <a:off x="2527070" y="4647818"/>
            <a:ext cx="1390124" cy="369332"/>
          </a:xfrm>
          <a:prstGeom prst="rect">
            <a:avLst/>
          </a:prstGeom>
          <a:noFill/>
        </p:spPr>
        <p:txBody>
          <a:bodyPr wrap="none" rtlCol="0">
            <a:spAutoFit/>
          </a:bodyPr>
          <a:lstStyle/>
          <a:p>
            <a:r>
              <a:rPr kumimoji="1" lang="en-US" altLang="ja-JP">
                <a:solidFill>
                  <a:srgbClr val="0000FF"/>
                </a:solidFill>
                <a:latin typeface="Arial" pitchFamily="34" charset="0"/>
                <a:cs typeface="Arial" pitchFamily="34" charset="0"/>
              </a:rPr>
              <a:t>3 neighbors</a:t>
            </a:r>
            <a:endParaRPr kumimoji="1" lang="ja-JP" altLang="en-US">
              <a:solidFill>
                <a:srgbClr val="0000FF"/>
              </a:solidFill>
              <a:latin typeface="Arial" pitchFamily="34" charset="0"/>
              <a:cs typeface="Arial" pitchFamily="34" charset="0"/>
            </a:endParaRPr>
          </a:p>
        </p:txBody>
      </p:sp>
      <p:sp>
        <p:nvSpPr>
          <p:cNvPr id="164" name="テキスト ボックス 163">
            <a:extLst>
              <a:ext uri="{FF2B5EF4-FFF2-40B4-BE49-F238E27FC236}">
                <a16:creationId xmlns:a16="http://schemas.microsoft.com/office/drawing/2014/main" id="{A0354956-99BC-E64D-A9D4-FD67D0FD4A29}"/>
              </a:ext>
            </a:extLst>
          </p:cNvPr>
          <p:cNvSpPr txBox="1"/>
          <p:nvPr/>
        </p:nvSpPr>
        <p:spPr>
          <a:xfrm>
            <a:off x="426528" y="4616819"/>
            <a:ext cx="1408127" cy="369332"/>
          </a:xfrm>
          <a:prstGeom prst="rect">
            <a:avLst/>
          </a:prstGeom>
          <a:noFill/>
        </p:spPr>
        <p:txBody>
          <a:bodyPr wrap="square" rtlCol="0">
            <a:spAutoFit/>
          </a:bodyPr>
          <a:lstStyle/>
          <a:p>
            <a:r>
              <a:rPr kumimoji="1" lang="en-US" altLang="ja-JP">
                <a:solidFill>
                  <a:srgbClr val="C00000"/>
                </a:solidFill>
                <a:latin typeface="Arial" pitchFamily="34" charset="0"/>
                <a:cs typeface="Arial" pitchFamily="34" charset="0"/>
              </a:rPr>
              <a:t>2 neighbors</a:t>
            </a:r>
          </a:p>
        </p:txBody>
      </p:sp>
      <p:sp>
        <p:nvSpPr>
          <p:cNvPr id="165" name="テキスト ボックス 164">
            <a:extLst>
              <a:ext uri="{FF2B5EF4-FFF2-40B4-BE49-F238E27FC236}">
                <a16:creationId xmlns:a16="http://schemas.microsoft.com/office/drawing/2014/main" id="{AB3E2D26-2319-7E4A-9CD4-5109A989CD71}"/>
              </a:ext>
            </a:extLst>
          </p:cNvPr>
          <p:cNvSpPr txBox="1"/>
          <p:nvPr/>
        </p:nvSpPr>
        <p:spPr>
          <a:xfrm>
            <a:off x="2339941" y="3298613"/>
            <a:ext cx="1609565" cy="646331"/>
          </a:xfrm>
          <a:prstGeom prst="rect">
            <a:avLst/>
          </a:prstGeom>
          <a:noFill/>
        </p:spPr>
        <p:txBody>
          <a:bodyPr wrap="square" rtlCol="0">
            <a:spAutoFit/>
          </a:bodyPr>
          <a:lstStyle/>
          <a:p>
            <a:r>
              <a:rPr kumimoji="1" lang="en-US" altLang="ja-JP" b="1">
                <a:latin typeface="Arial" pitchFamily="34" charset="0"/>
                <a:cs typeface="Arial" pitchFamily="34" charset="0"/>
              </a:rPr>
              <a:t>(</a:t>
            </a:r>
            <a:r>
              <a:rPr kumimoji="1" lang="en-US" altLang="ja-JP" b="1">
                <a:solidFill>
                  <a:srgbClr val="C00000"/>
                </a:solidFill>
                <a:latin typeface="Arial" pitchFamily="34" charset="0"/>
                <a:cs typeface="Arial" pitchFamily="34" charset="0"/>
              </a:rPr>
              <a:t>2 neighbors</a:t>
            </a:r>
            <a:r>
              <a:rPr kumimoji="1" lang="en-US" altLang="ja-JP" b="1">
                <a:latin typeface="Arial" pitchFamily="34" charset="0"/>
                <a:cs typeface="Arial" pitchFamily="34" charset="0"/>
              </a:rPr>
              <a:t>, </a:t>
            </a:r>
            <a:r>
              <a:rPr kumimoji="1" lang="en-US" altLang="ja-JP" b="1">
                <a:solidFill>
                  <a:srgbClr val="0000FF"/>
                </a:solidFill>
                <a:latin typeface="Arial" pitchFamily="34" charset="0"/>
                <a:cs typeface="Arial" pitchFamily="34" charset="0"/>
              </a:rPr>
              <a:t>3 neighbors</a:t>
            </a:r>
            <a:r>
              <a:rPr kumimoji="1" lang="en-US" altLang="ja-JP" b="1">
                <a:latin typeface="Arial" pitchFamily="34" charset="0"/>
                <a:cs typeface="Arial" pitchFamily="34" charset="0"/>
              </a:rPr>
              <a:t>)</a:t>
            </a:r>
            <a:endParaRPr kumimoji="1" lang="ja-JP" altLang="en-US" b="1">
              <a:latin typeface="Arial" pitchFamily="34" charset="0"/>
              <a:cs typeface="Arial" pitchFamily="34" charset="0"/>
            </a:endParaRPr>
          </a:p>
        </p:txBody>
      </p:sp>
      <p:sp>
        <p:nvSpPr>
          <p:cNvPr id="166" name="テキスト ボックス 165">
            <a:extLst>
              <a:ext uri="{FF2B5EF4-FFF2-40B4-BE49-F238E27FC236}">
                <a16:creationId xmlns:a16="http://schemas.microsoft.com/office/drawing/2014/main" id="{7B0D8BD9-8ECD-5C4B-8345-B0F2D1863A85}"/>
              </a:ext>
            </a:extLst>
          </p:cNvPr>
          <p:cNvSpPr txBox="1"/>
          <p:nvPr/>
        </p:nvSpPr>
        <p:spPr>
          <a:xfrm>
            <a:off x="954040" y="5562600"/>
            <a:ext cx="1888757" cy="646331"/>
          </a:xfrm>
          <a:prstGeom prst="rect">
            <a:avLst/>
          </a:prstGeom>
          <a:noFill/>
        </p:spPr>
        <p:txBody>
          <a:bodyPr wrap="square" rtlCol="0">
            <a:spAutoFit/>
          </a:bodyPr>
          <a:lstStyle/>
          <a:p>
            <a:r>
              <a:rPr kumimoji="1" lang="en-US" altLang="ja-JP">
                <a:latin typeface="Arial" pitchFamily="34" charset="0"/>
                <a:cs typeface="Arial" pitchFamily="34" charset="0"/>
              </a:rPr>
              <a:t>Input features are uniform</a:t>
            </a:r>
          </a:p>
        </p:txBody>
      </p:sp>
      <p:sp>
        <p:nvSpPr>
          <p:cNvPr id="167" name="テキスト ボックス 166">
            <a:extLst>
              <a:ext uri="{FF2B5EF4-FFF2-40B4-BE49-F238E27FC236}">
                <a16:creationId xmlns:a16="http://schemas.microsoft.com/office/drawing/2014/main" id="{B0E9D4E3-1159-E340-86B9-F194886F81DD}"/>
              </a:ext>
            </a:extLst>
          </p:cNvPr>
          <p:cNvSpPr txBox="1"/>
          <p:nvPr/>
        </p:nvSpPr>
        <p:spPr>
          <a:xfrm>
            <a:off x="5967650" y="5598944"/>
            <a:ext cx="1888757" cy="646331"/>
          </a:xfrm>
          <a:prstGeom prst="rect">
            <a:avLst/>
          </a:prstGeom>
          <a:noFill/>
        </p:spPr>
        <p:txBody>
          <a:bodyPr wrap="square" rtlCol="0">
            <a:spAutoFit/>
          </a:bodyPr>
          <a:lstStyle/>
          <a:p>
            <a:r>
              <a:rPr kumimoji="1" lang="en-US" altLang="ja-JP">
                <a:latin typeface="Arial" pitchFamily="34" charset="0"/>
                <a:cs typeface="Arial" pitchFamily="34" charset="0"/>
              </a:rPr>
              <a:t>Input features are uniform</a:t>
            </a:r>
          </a:p>
        </p:txBody>
      </p:sp>
      <p:sp>
        <p:nvSpPr>
          <p:cNvPr id="168" name="テキスト ボックス 167">
            <a:extLst>
              <a:ext uri="{FF2B5EF4-FFF2-40B4-BE49-F238E27FC236}">
                <a16:creationId xmlns:a16="http://schemas.microsoft.com/office/drawing/2014/main" id="{E49579FE-0439-DC42-A088-52D9F20CA2AE}"/>
              </a:ext>
            </a:extLst>
          </p:cNvPr>
          <p:cNvSpPr txBox="1"/>
          <p:nvPr/>
        </p:nvSpPr>
        <p:spPr>
          <a:xfrm>
            <a:off x="5196974" y="4633876"/>
            <a:ext cx="1408127" cy="369332"/>
          </a:xfrm>
          <a:prstGeom prst="rect">
            <a:avLst/>
          </a:prstGeom>
          <a:noFill/>
        </p:spPr>
        <p:txBody>
          <a:bodyPr wrap="square" rtlCol="0">
            <a:spAutoFit/>
          </a:bodyPr>
          <a:lstStyle/>
          <a:p>
            <a:r>
              <a:rPr kumimoji="1" lang="en-US" altLang="ja-JP">
                <a:solidFill>
                  <a:srgbClr val="FF0066"/>
                </a:solidFill>
                <a:latin typeface="Arial" pitchFamily="34" charset="0"/>
                <a:cs typeface="Arial" pitchFamily="34" charset="0"/>
              </a:rPr>
              <a:t>1 neighbor</a:t>
            </a:r>
          </a:p>
        </p:txBody>
      </p:sp>
      <p:sp>
        <p:nvSpPr>
          <p:cNvPr id="169" name="テキスト ボックス 168">
            <a:extLst>
              <a:ext uri="{FF2B5EF4-FFF2-40B4-BE49-F238E27FC236}">
                <a16:creationId xmlns:a16="http://schemas.microsoft.com/office/drawing/2014/main" id="{FE6178D4-46ED-A64C-B03D-3AE88C0BBFA1}"/>
              </a:ext>
            </a:extLst>
          </p:cNvPr>
          <p:cNvSpPr txBox="1"/>
          <p:nvPr/>
        </p:nvSpPr>
        <p:spPr>
          <a:xfrm>
            <a:off x="7286142" y="4633876"/>
            <a:ext cx="1408127" cy="369332"/>
          </a:xfrm>
          <a:prstGeom prst="rect">
            <a:avLst/>
          </a:prstGeom>
          <a:noFill/>
        </p:spPr>
        <p:txBody>
          <a:bodyPr wrap="square" rtlCol="0">
            <a:spAutoFit/>
          </a:bodyPr>
          <a:lstStyle/>
          <a:p>
            <a:r>
              <a:rPr kumimoji="1" lang="en-US" altLang="ja-JP">
                <a:solidFill>
                  <a:srgbClr val="0000FF"/>
                </a:solidFill>
                <a:latin typeface="Arial" pitchFamily="34" charset="0"/>
                <a:cs typeface="Arial" pitchFamily="34" charset="0"/>
              </a:rPr>
              <a:t>3 neighbors</a:t>
            </a:r>
          </a:p>
        </p:txBody>
      </p:sp>
      <p:grpSp>
        <p:nvGrpSpPr>
          <p:cNvPr id="171" name="グループ化 170">
            <a:extLst>
              <a:ext uri="{FF2B5EF4-FFF2-40B4-BE49-F238E27FC236}">
                <a16:creationId xmlns:a16="http://schemas.microsoft.com/office/drawing/2014/main" id="{6BD8A632-721F-EB4B-9682-6B06F84F7A9A}"/>
              </a:ext>
            </a:extLst>
          </p:cNvPr>
          <p:cNvGrpSpPr/>
          <p:nvPr/>
        </p:nvGrpSpPr>
        <p:grpSpPr>
          <a:xfrm>
            <a:off x="6495270" y="3417719"/>
            <a:ext cx="1298792" cy="2095608"/>
            <a:chOff x="4581600" y="4313522"/>
            <a:chExt cx="1298792" cy="2095608"/>
          </a:xfrm>
        </p:grpSpPr>
        <p:sp>
          <p:nvSpPr>
            <p:cNvPr id="172" name="円/楕円 171">
              <a:extLst>
                <a:ext uri="{FF2B5EF4-FFF2-40B4-BE49-F238E27FC236}">
                  <a16:creationId xmlns:a16="http://schemas.microsoft.com/office/drawing/2014/main" id="{6A572CA2-035D-A446-9C53-771775BBFF8F}"/>
                </a:ext>
              </a:extLst>
            </p:cNvPr>
            <p:cNvSpPr/>
            <p:nvPr/>
          </p:nvSpPr>
          <p:spPr>
            <a:xfrm>
              <a:off x="4782579" y="4313522"/>
              <a:ext cx="270437" cy="29475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4</a:t>
              </a:r>
              <a:endParaRPr kumimoji="1" lang="ja-JP" altLang="en-US">
                <a:solidFill>
                  <a:schemeClr val="tx1"/>
                </a:solidFill>
                <a:latin typeface="Arial" panose="020B0604020202020204" pitchFamily="34" charset="0"/>
                <a:cs typeface="Arial" panose="020B0604020202020204" pitchFamily="34" charset="0"/>
              </a:endParaRPr>
            </a:p>
          </p:txBody>
        </p:sp>
        <p:cxnSp>
          <p:nvCxnSpPr>
            <p:cNvPr id="173" name="直線コネクタ 172">
              <a:extLst>
                <a:ext uri="{FF2B5EF4-FFF2-40B4-BE49-F238E27FC236}">
                  <a16:creationId xmlns:a16="http://schemas.microsoft.com/office/drawing/2014/main" id="{FA37E2BA-8B65-8044-B0AE-8CA1BDE2F1AB}"/>
                </a:ext>
              </a:extLst>
            </p:cNvPr>
            <p:cNvCxnSpPr>
              <a:cxnSpLocks/>
              <a:stCxn id="172" idx="4"/>
              <a:endCxn id="188" idx="0"/>
            </p:cNvCxnSpPr>
            <p:nvPr/>
          </p:nvCxnSpPr>
          <p:spPr>
            <a:xfrm>
              <a:off x="4917797" y="4608277"/>
              <a:ext cx="0" cy="233268"/>
            </a:xfrm>
            <a:prstGeom prst="line">
              <a:avLst/>
            </a:prstGeom>
            <a:ln w="34925">
              <a:headEnd type="triangle"/>
            </a:ln>
          </p:spPr>
          <p:style>
            <a:lnRef idx="1">
              <a:schemeClr val="dk1"/>
            </a:lnRef>
            <a:fillRef idx="0">
              <a:schemeClr val="dk1"/>
            </a:fillRef>
            <a:effectRef idx="0">
              <a:schemeClr val="dk1"/>
            </a:effectRef>
            <a:fontRef idx="minor">
              <a:schemeClr val="tx1"/>
            </a:fontRef>
          </p:style>
        </p:cxnSp>
        <p:sp>
          <p:nvSpPr>
            <p:cNvPr id="174" name="円/楕円 173">
              <a:extLst>
                <a:ext uri="{FF2B5EF4-FFF2-40B4-BE49-F238E27FC236}">
                  <a16:creationId xmlns:a16="http://schemas.microsoft.com/office/drawing/2014/main" id="{98ADC652-4847-CC43-8F27-0DAF8CD9D225}"/>
                </a:ext>
              </a:extLst>
            </p:cNvPr>
            <p:cNvSpPr/>
            <p:nvPr/>
          </p:nvSpPr>
          <p:spPr>
            <a:xfrm>
              <a:off x="4581600" y="5165148"/>
              <a:ext cx="270437" cy="29475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3</a:t>
              </a:r>
              <a:endParaRPr kumimoji="1" lang="ja-JP" altLang="en-US">
                <a:solidFill>
                  <a:schemeClr val="tx1"/>
                </a:solidFill>
                <a:latin typeface="Arial" panose="020B0604020202020204" pitchFamily="34" charset="0"/>
                <a:cs typeface="Arial" panose="020B0604020202020204" pitchFamily="34" charset="0"/>
              </a:endParaRPr>
            </a:p>
          </p:txBody>
        </p:sp>
        <p:sp>
          <p:nvSpPr>
            <p:cNvPr id="175" name="円/楕円 174">
              <a:extLst>
                <a:ext uri="{FF2B5EF4-FFF2-40B4-BE49-F238E27FC236}">
                  <a16:creationId xmlns:a16="http://schemas.microsoft.com/office/drawing/2014/main" id="{32225C74-4067-C74F-B7B5-2B70A1315A9B}"/>
                </a:ext>
              </a:extLst>
            </p:cNvPr>
            <p:cNvSpPr/>
            <p:nvPr/>
          </p:nvSpPr>
          <p:spPr>
            <a:xfrm>
              <a:off x="4973411" y="5174337"/>
              <a:ext cx="270437" cy="29475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5</a:t>
              </a:r>
              <a:endParaRPr kumimoji="1" lang="ja-JP" altLang="en-US">
                <a:solidFill>
                  <a:schemeClr val="tx1"/>
                </a:solidFill>
                <a:latin typeface="Arial" panose="020B0604020202020204" pitchFamily="34" charset="0"/>
                <a:cs typeface="Arial" panose="020B0604020202020204" pitchFamily="34" charset="0"/>
              </a:endParaRPr>
            </a:p>
          </p:txBody>
        </p:sp>
        <p:cxnSp>
          <p:nvCxnSpPr>
            <p:cNvPr id="176" name="直線コネクタ 175">
              <a:extLst>
                <a:ext uri="{FF2B5EF4-FFF2-40B4-BE49-F238E27FC236}">
                  <a16:creationId xmlns:a16="http://schemas.microsoft.com/office/drawing/2014/main" id="{6620D888-524D-3449-8F36-FF4280CAD1DE}"/>
                </a:ext>
              </a:extLst>
            </p:cNvPr>
            <p:cNvCxnSpPr>
              <a:cxnSpLocks/>
              <a:stCxn id="188" idx="2"/>
              <a:endCxn id="174" idx="0"/>
            </p:cNvCxnSpPr>
            <p:nvPr/>
          </p:nvCxnSpPr>
          <p:spPr>
            <a:xfrm flipH="1">
              <a:off x="4716818" y="4908238"/>
              <a:ext cx="200979" cy="256910"/>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177" name="直線コネクタ 176">
              <a:extLst>
                <a:ext uri="{FF2B5EF4-FFF2-40B4-BE49-F238E27FC236}">
                  <a16:creationId xmlns:a16="http://schemas.microsoft.com/office/drawing/2014/main" id="{8AB5D1E6-BE0C-DA4E-BACD-9C20BCCF27CD}"/>
                </a:ext>
              </a:extLst>
            </p:cNvPr>
            <p:cNvCxnSpPr>
              <a:cxnSpLocks/>
              <a:stCxn id="188" idx="2"/>
              <a:endCxn id="175" idx="0"/>
            </p:cNvCxnSpPr>
            <p:nvPr/>
          </p:nvCxnSpPr>
          <p:spPr>
            <a:xfrm>
              <a:off x="4917797" y="4908238"/>
              <a:ext cx="190831" cy="266098"/>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178" name="直線コネクタ 177">
              <a:extLst>
                <a:ext uri="{FF2B5EF4-FFF2-40B4-BE49-F238E27FC236}">
                  <a16:creationId xmlns:a16="http://schemas.microsoft.com/office/drawing/2014/main" id="{6233D108-9A77-714B-A565-07028860BB2A}"/>
                </a:ext>
              </a:extLst>
            </p:cNvPr>
            <p:cNvCxnSpPr>
              <a:cxnSpLocks/>
              <a:stCxn id="174" idx="4"/>
              <a:endCxn id="189" idx="0"/>
            </p:cNvCxnSpPr>
            <p:nvPr/>
          </p:nvCxnSpPr>
          <p:spPr>
            <a:xfrm>
              <a:off x="4716818" y="5459903"/>
              <a:ext cx="1" cy="228604"/>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179" name="直線コネクタ 178">
              <a:extLst>
                <a:ext uri="{FF2B5EF4-FFF2-40B4-BE49-F238E27FC236}">
                  <a16:creationId xmlns:a16="http://schemas.microsoft.com/office/drawing/2014/main" id="{2E5D1CDF-F22D-8A4B-83AF-0F841E820C30}"/>
                </a:ext>
              </a:extLst>
            </p:cNvPr>
            <p:cNvCxnSpPr>
              <a:cxnSpLocks/>
              <a:stCxn id="175" idx="4"/>
              <a:endCxn id="190" idx="0"/>
            </p:cNvCxnSpPr>
            <p:nvPr/>
          </p:nvCxnSpPr>
          <p:spPr>
            <a:xfrm>
              <a:off x="5108629" y="5469092"/>
              <a:ext cx="1" cy="219416"/>
            </a:xfrm>
            <a:prstGeom prst="line">
              <a:avLst/>
            </a:prstGeom>
            <a:ln w="34925">
              <a:headEnd type="triangle"/>
            </a:ln>
          </p:spPr>
          <p:style>
            <a:lnRef idx="1">
              <a:schemeClr val="dk1"/>
            </a:lnRef>
            <a:fillRef idx="0">
              <a:schemeClr val="dk1"/>
            </a:fillRef>
            <a:effectRef idx="0">
              <a:schemeClr val="dk1"/>
            </a:effectRef>
            <a:fontRef idx="minor">
              <a:schemeClr val="tx1"/>
            </a:fontRef>
          </p:style>
        </p:cxnSp>
        <p:sp>
          <p:nvSpPr>
            <p:cNvPr id="180" name="円/楕円 179">
              <a:extLst>
                <a:ext uri="{FF2B5EF4-FFF2-40B4-BE49-F238E27FC236}">
                  <a16:creationId xmlns:a16="http://schemas.microsoft.com/office/drawing/2014/main" id="{533CC47F-2F5B-9648-A631-139C7616A0DB}"/>
                </a:ext>
              </a:extLst>
            </p:cNvPr>
            <p:cNvSpPr/>
            <p:nvPr/>
          </p:nvSpPr>
          <p:spPr>
            <a:xfrm>
              <a:off x="4581600" y="6108096"/>
              <a:ext cx="270437" cy="29475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4</a:t>
              </a:r>
              <a:endParaRPr kumimoji="1" lang="ja-JP" altLang="en-US">
                <a:solidFill>
                  <a:schemeClr val="tx1"/>
                </a:solidFill>
                <a:latin typeface="Arial" panose="020B0604020202020204" pitchFamily="34" charset="0"/>
                <a:cs typeface="Arial" panose="020B0604020202020204" pitchFamily="34" charset="0"/>
              </a:endParaRPr>
            </a:p>
          </p:txBody>
        </p:sp>
        <p:sp>
          <p:nvSpPr>
            <p:cNvPr id="181" name="円/楕円 180">
              <a:extLst>
                <a:ext uri="{FF2B5EF4-FFF2-40B4-BE49-F238E27FC236}">
                  <a16:creationId xmlns:a16="http://schemas.microsoft.com/office/drawing/2014/main" id="{7ED1BEA7-EDCB-4B46-81D0-21DA9CD708C0}"/>
                </a:ext>
              </a:extLst>
            </p:cNvPr>
            <p:cNvSpPr/>
            <p:nvPr/>
          </p:nvSpPr>
          <p:spPr>
            <a:xfrm>
              <a:off x="4917571" y="6108096"/>
              <a:ext cx="270437" cy="29475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1</a:t>
              </a:r>
              <a:endParaRPr kumimoji="1" lang="ja-JP" altLang="en-US">
                <a:solidFill>
                  <a:schemeClr val="tx1"/>
                </a:solidFill>
                <a:latin typeface="Arial" panose="020B0604020202020204" pitchFamily="34" charset="0"/>
                <a:cs typeface="Arial" panose="020B0604020202020204" pitchFamily="34" charset="0"/>
              </a:endParaRPr>
            </a:p>
          </p:txBody>
        </p:sp>
        <p:sp>
          <p:nvSpPr>
            <p:cNvPr id="182" name="円/楕円 181">
              <a:extLst>
                <a:ext uri="{FF2B5EF4-FFF2-40B4-BE49-F238E27FC236}">
                  <a16:creationId xmlns:a16="http://schemas.microsoft.com/office/drawing/2014/main" id="{9AA52B65-0BCC-7249-B509-4F39CD1C1881}"/>
                </a:ext>
              </a:extLst>
            </p:cNvPr>
            <p:cNvSpPr/>
            <p:nvPr/>
          </p:nvSpPr>
          <p:spPr>
            <a:xfrm>
              <a:off x="5263763" y="6114375"/>
              <a:ext cx="270437" cy="29475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2</a:t>
              </a:r>
              <a:endParaRPr kumimoji="1" lang="ja-JP" altLang="en-US">
                <a:solidFill>
                  <a:schemeClr val="tx1"/>
                </a:solidFill>
                <a:latin typeface="Arial" panose="020B0604020202020204" pitchFamily="34" charset="0"/>
                <a:cs typeface="Arial" panose="020B0604020202020204" pitchFamily="34" charset="0"/>
              </a:endParaRPr>
            </a:p>
          </p:txBody>
        </p:sp>
        <p:sp>
          <p:nvSpPr>
            <p:cNvPr id="183" name="円/楕円 182">
              <a:extLst>
                <a:ext uri="{FF2B5EF4-FFF2-40B4-BE49-F238E27FC236}">
                  <a16:creationId xmlns:a16="http://schemas.microsoft.com/office/drawing/2014/main" id="{4AFC0A13-E8FC-0F49-BFDD-CF5D59471B34}"/>
                </a:ext>
              </a:extLst>
            </p:cNvPr>
            <p:cNvSpPr/>
            <p:nvPr/>
          </p:nvSpPr>
          <p:spPr>
            <a:xfrm>
              <a:off x="5609955" y="6114375"/>
              <a:ext cx="270437" cy="29475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4</a:t>
              </a:r>
              <a:endParaRPr kumimoji="1" lang="ja-JP" altLang="en-US">
                <a:solidFill>
                  <a:schemeClr val="tx1"/>
                </a:solidFill>
                <a:latin typeface="Arial" panose="020B0604020202020204" pitchFamily="34" charset="0"/>
                <a:cs typeface="Arial" panose="020B0604020202020204" pitchFamily="34" charset="0"/>
              </a:endParaRPr>
            </a:p>
          </p:txBody>
        </p:sp>
        <p:cxnSp>
          <p:nvCxnSpPr>
            <p:cNvPr id="184" name="直線コネクタ 183">
              <a:extLst>
                <a:ext uri="{FF2B5EF4-FFF2-40B4-BE49-F238E27FC236}">
                  <a16:creationId xmlns:a16="http://schemas.microsoft.com/office/drawing/2014/main" id="{6AE6F0D1-E8C2-F041-B5AC-4EB4D7BA7378}"/>
                </a:ext>
              </a:extLst>
            </p:cNvPr>
            <p:cNvCxnSpPr>
              <a:cxnSpLocks/>
              <a:stCxn id="189" idx="2"/>
              <a:endCxn id="180" idx="0"/>
            </p:cNvCxnSpPr>
            <p:nvPr/>
          </p:nvCxnSpPr>
          <p:spPr>
            <a:xfrm flipH="1">
              <a:off x="4716818" y="5755201"/>
              <a:ext cx="1" cy="352895"/>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185" name="直線コネクタ 184">
              <a:extLst>
                <a:ext uri="{FF2B5EF4-FFF2-40B4-BE49-F238E27FC236}">
                  <a16:creationId xmlns:a16="http://schemas.microsoft.com/office/drawing/2014/main" id="{554B0A96-7C9B-574B-9E5C-2B2E3895B55C}"/>
                </a:ext>
              </a:extLst>
            </p:cNvPr>
            <p:cNvCxnSpPr>
              <a:cxnSpLocks/>
              <a:stCxn id="190" idx="2"/>
              <a:endCxn id="181" idx="0"/>
            </p:cNvCxnSpPr>
            <p:nvPr/>
          </p:nvCxnSpPr>
          <p:spPr>
            <a:xfrm flipH="1">
              <a:off x="5052789" y="5755201"/>
              <a:ext cx="55840" cy="352895"/>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186" name="直線コネクタ 185">
              <a:extLst>
                <a:ext uri="{FF2B5EF4-FFF2-40B4-BE49-F238E27FC236}">
                  <a16:creationId xmlns:a16="http://schemas.microsoft.com/office/drawing/2014/main" id="{CD28AD54-87EC-8341-B088-385ECFFABDA3}"/>
                </a:ext>
              </a:extLst>
            </p:cNvPr>
            <p:cNvCxnSpPr>
              <a:cxnSpLocks/>
              <a:stCxn id="190" idx="2"/>
              <a:endCxn id="182" idx="0"/>
            </p:cNvCxnSpPr>
            <p:nvPr/>
          </p:nvCxnSpPr>
          <p:spPr>
            <a:xfrm>
              <a:off x="5108630" y="5755201"/>
              <a:ext cx="290352" cy="359174"/>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187" name="直線コネクタ 186">
              <a:extLst>
                <a:ext uri="{FF2B5EF4-FFF2-40B4-BE49-F238E27FC236}">
                  <a16:creationId xmlns:a16="http://schemas.microsoft.com/office/drawing/2014/main" id="{6DC3AB8F-A882-3141-90B7-7655D7B454F7}"/>
                </a:ext>
              </a:extLst>
            </p:cNvPr>
            <p:cNvCxnSpPr>
              <a:cxnSpLocks/>
              <a:stCxn id="190" idx="2"/>
              <a:endCxn id="183" idx="0"/>
            </p:cNvCxnSpPr>
            <p:nvPr/>
          </p:nvCxnSpPr>
          <p:spPr>
            <a:xfrm>
              <a:off x="5108630" y="5755201"/>
              <a:ext cx="636544" cy="359174"/>
            </a:xfrm>
            <a:prstGeom prst="line">
              <a:avLst/>
            </a:prstGeom>
            <a:ln w="34925">
              <a:headEnd type="triangle"/>
            </a:ln>
          </p:spPr>
          <p:style>
            <a:lnRef idx="1">
              <a:schemeClr val="dk1"/>
            </a:lnRef>
            <a:fillRef idx="0">
              <a:schemeClr val="dk1"/>
            </a:fillRef>
            <a:effectRef idx="0">
              <a:schemeClr val="dk1"/>
            </a:effectRef>
            <a:fontRef idx="minor">
              <a:schemeClr val="tx1"/>
            </a:fontRef>
          </p:style>
        </p:cxnSp>
        <p:sp>
          <p:nvSpPr>
            <p:cNvPr id="188" name="正方形/長方形 187">
              <a:extLst>
                <a:ext uri="{FF2B5EF4-FFF2-40B4-BE49-F238E27FC236}">
                  <a16:creationId xmlns:a16="http://schemas.microsoft.com/office/drawing/2014/main" id="{87810296-B51F-C348-9418-6B787324EB4F}"/>
                </a:ext>
              </a:extLst>
            </p:cNvPr>
            <p:cNvSpPr/>
            <p:nvPr/>
          </p:nvSpPr>
          <p:spPr>
            <a:xfrm>
              <a:off x="4782578" y="4841545"/>
              <a:ext cx="270437" cy="66693"/>
            </a:xfrm>
            <a:prstGeom prst="rect">
              <a:avLst/>
            </a:prstGeom>
            <a:solidFill>
              <a:srgbClr val="008000"/>
            </a:solidFill>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sp>
          <p:nvSpPr>
            <p:cNvPr id="189" name="正方形/長方形 188">
              <a:extLst>
                <a:ext uri="{FF2B5EF4-FFF2-40B4-BE49-F238E27FC236}">
                  <a16:creationId xmlns:a16="http://schemas.microsoft.com/office/drawing/2014/main" id="{DB6D4FB0-A945-354E-B3FA-22659367B57F}"/>
                </a:ext>
              </a:extLst>
            </p:cNvPr>
            <p:cNvSpPr/>
            <p:nvPr/>
          </p:nvSpPr>
          <p:spPr>
            <a:xfrm>
              <a:off x="4581600" y="5688507"/>
              <a:ext cx="270437" cy="66693"/>
            </a:xfrm>
            <a:prstGeom prst="rect">
              <a:avLst/>
            </a:prstGeom>
            <a:solidFill>
              <a:srgbClr val="008000"/>
            </a:solidFill>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sp>
          <p:nvSpPr>
            <p:cNvPr id="190" name="正方形/長方形 189">
              <a:extLst>
                <a:ext uri="{FF2B5EF4-FFF2-40B4-BE49-F238E27FC236}">
                  <a16:creationId xmlns:a16="http://schemas.microsoft.com/office/drawing/2014/main" id="{BFF19EF7-A0CE-2B41-99A3-BB614913B922}"/>
                </a:ext>
              </a:extLst>
            </p:cNvPr>
            <p:cNvSpPr/>
            <p:nvPr/>
          </p:nvSpPr>
          <p:spPr>
            <a:xfrm>
              <a:off x="4973411" y="5688507"/>
              <a:ext cx="270437" cy="66693"/>
            </a:xfrm>
            <a:prstGeom prst="rect">
              <a:avLst/>
            </a:prstGeom>
            <a:solidFill>
              <a:srgbClr val="008000"/>
            </a:solidFill>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grpSp>
      <p:sp>
        <p:nvSpPr>
          <p:cNvPr id="191" name="テキスト ボックス 190">
            <a:extLst>
              <a:ext uri="{FF2B5EF4-FFF2-40B4-BE49-F238E27FC236}">
                <a16:creationId xmlns:a16="http://schemas.microsoft.com/office/drawing/2014/main" id="{2FB6F8C9-7DD7-3C43-A662-475B15088652}"/>
              </a:ext>
            </a:extLst>
          </p:cNvPr>
          <p:cNvSpPr txBox="1"/>
          <p:nvPr/>
        </p:nvSpPr>
        <p:spPr>
          <a:xfrm>
            <a:off x="5014522" y="3274741"/>
            <a:ext cx="1589429" cy="646331"/>
          </a:xfrm>
          <a:prstGeom prst="rect">
            <a:avLst/>
          </a:prstGeom>
          <a:noFill/>
        </p:spPr>
        <p:txBody>
          <a:bodyPr wrap="square" rtlCol="0">
            <a:spAutoFit/>
          </a:bodyPr>
          <a:lstStyle/>
          <a:p>
            <a:r>
              <a:rPr kumimoji="1" lang="en-US" altLang="ja-JP" b="1">
                <a:latin typeface="Arial" pitchFamily="34" charset="0"/>
                <a:cs typeface="Arial" pitchFamily="34" charset="0"/>
              </a:rPr>
              <a:t>(</a:t>
            </a:r>
            <a:r>
              <a:rPr kumimoji="1" lang="en-US" altLang="ja-JP" b="1">
                <a:solidFill>
                  <a:srgbClr val="FF0066"/>
                </a:solidFill>
                <a:latin typeface="Arial" pitchFamily="34" charset="0"/>
                <a:cs typeface="Arial" pitchFamily="34" charset="0"/>
              </a:rPr>
              <a:t>1 neighbor</a:t>
            </a:r>
            <a:r>
              <a:rPr kumimoji="1" lang="en-US" altLang="ja-JP" b="1">
                <a:latin typeface="Arial" pitchFamily="34" charset="0"/>
                <a:cs typeface="Arial" pitchFamily="34" charset="0"/>
              </a:rPr>
              <a:t>, </a:t>
            </a:r>
            <a:r>
              <a:rPr kumimoji="1" lang="en-US" altLang="ja-JP" b="1">
                <a:solidFill>
                  <a:srgbClr val="0000FF"/>
                </a:solidFill>
                <a:latin typeface="Arial" pitchFamily="34" charset="0"/>
                <a:cs typeface="Arial" pitchFamily="34" charset="0"/>
              </a:rPr>
              <a:t>3 neighbors</a:t>
            </a:r>
            <a:r>
              <a:rPr kumimoji="1" lang="en-US" altLang="ja-JP" b="1">
                <a:latin typeface="Arial" pitchFamily="34" charset="0"/>
                <a:cs typeface="Arial" pitchFamily="34" charset="0"/>
              </a:rPr>
              <a:t>)</a:t>
            </a:r>
            <a:endParaRPr kumimoji="1" lang="ja-JP" altLang="en-US" b="1">
              <a:latin typeface="Arial" pitchFamily="34" charset="0"/>
              <a:cs typeface="Arial" pitchFamily="34" charset="0"/>
            </a:endParaRPr>
          </a:p>
        </p:txBody>
      </p:sp>
      <p:sp>
        <p:nvSpPr>
          <p:cNvPr id="192" name="右矢印 191">
            <a:extLst>
              <a:ext uri="{FF2B5EF4-FFF2-40B4-BE49-F238E27FC236}">
                <a16:creationId xmlns:a16="http://schemas.microsoft.com/office/drawing/2014/main" id="{952265AE-CE62-3549-8B55-929EBD8C17D3}"/>
              </a:ext>
            </a:extLst>
          </p:cNvPr>
          <p:cNvSpPr/>
          <p:nvPr/>
        </p:nvSpPr>
        <p:spPr>
          <a:xfrm rot="16200000">
            <a:off x="-1053595" y="4155095"/>
            <a:ext cx="2812111" cy="541632"/>
          </a:xfrm>
          <a:prstGeom prst="rightArrow">
            <a:avLst>
              <a:gd name="adj1" fmla="val 21863"/>
              <a:gd name="adj2" fmla="val 50000"/>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3" name="右矢印 192">
            <a:extLst>
              <a:ext uri="{FF2B5EF4-FFF2-40B4-BE49-F238E27FC236}">
                <a16:creationId xmlns:a16="http://schemas.microsoft.com/office/drawing/2014/main" id="{9E67EA1F-2749-3A44-A16F-2821739C1077}"/>
              </a:ext>
            </a:extLst>
          </p:cNvPr>
          <p:cNvSpPr/>
          <p:nvPr/>
        </p:nvSpPr>
        <p:spPr>
          <a:xfrm rot="16200000">
            <a:off x="7339271" y="4145905"/>
            <a:ext cx="2812111" cy="541632"/>
          </a:xfrm>
          <a:prstGeom prst="rightArrow">
            <a:avLst>
              <a:gd name="adj1" fmla="val 21863"/>
              <a:gd name="adj2" fmla="val 50000"/>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mc:AlternateContent xmlns:mc="http://schemas.openxmlformats.org/markup-compatibility/2006" xmlns:a14="http://schemas.microsoft.com/office/drawing/2010/main">
        <mc:Choice Requires="a14">
          <p:sp>
            <p:nvSpPr>
              <p:cNvPr id="198" name="テキスト ボックス 197">
                <a:extLst>
                  <a:ext uri="{FF2B5EF4-FFF2-40B4-BE49-F238E27FC236}">
                    <a16:creationId xmlns:a16="http://schemas.microsoft.com/office/drawing/2014/main" id="{74BD84AA-9699-E64C-91C8-0A2049F63C0B}"/>
                  </a:ext>
                </a:extLst>
              </p:cNvPr>
              <p:cNvSpPr txBox="1"/>
              <p:nvPr/>
            </p:nvSpPr>
            <p:spPr>
              <a:xfrm>
                <a:off x="4129469" y="3175838"/>
                <a:ext cx="631583" cy="73866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ja-JP" sz="4800" b="1" i="1" smtClean="0">
                          <a:latin typeface="Cambria Math" panose="02040503050406030204" pitchFamily="18" charset="0"/>
                          <a:cs typeface="Arial" pitchFamily="34" charset="0"/>
                        </a:rPr>
                        <m:t>≠</m:t>
                      </m:r>
                    </m:oMath>
                  </m:oMathPara>
                </a14:m>
                <a:endParaRPr kumimoji="1" lang="ja-JP" altLang="en-US" sz="4800" b="1">
                  <a:latin typeface="Arial" pitchFamily="34" charset="0"/>
                  <a:cs typeface="Arial" pitchFamily="34" charset="0"/>
                </a:endParaRPr>
              </a:p>
            </p:txBody>
          </p:sp>
        </mc:Choice>
        <mc:Fallback xmlns="">
          <p:sp>
            <p:nvSpPr>
              <p:cNvPr id="198" name="テキスト ボックス 197">
                <a:extLst>
                  <a:ext uri="{FF2B5EF4-FFF2-40B4-BE49-F238E27FC236}">
                    <a16:creationId xmlns:a16="http://schemas.microsoft.com/office/drawing/2014/main" id="{74BD84AA-9699-E64C-91C8-0A2049F63C0B}"/>
                  </a:ext>
                </a:extLst>
              </p:cNvPr>
              <p:cNvSpPr txBox="1">
                <a:spLocks noRot="1" noChangeAspect="1" noMove="1" noResize="1" noEditPoints="1" noAdjustHandles="1" noChangeArrowheads="1" noChangeShapeType="1" noTextEdit="1"/>
              </p:cNvSpPr>
              <p:nvPr/>
            </p:nvSpPr>
            <p:spPr>
              <a:xfrm>
                <a:off x="4129469" y="3175838"/>
                <a:ext cx="631583" cy="738664"/>
              </a:xfrm>
              <a:prstGeom prst="rect">
                <a:avLst/>
              </a:prstGeom>
              <a:blipFill>
                <a:blip r:embed="rId3"/>
                <a:stretch>
                  <a:fillRect/>
                </a:stretch>
              </a:blipFill>
            </p:spPr>
            <p:txBody>
              <a:bodyPr/>
              <a:lstStyle/>
              <a:p>
                <a:r>
                  <a:rPr lang="en-US">
                    <a:noFill/>
                  </a:rPr>
                  <a:t> </a:t>
                </a:r>
              </a:p>
            </p:txBody>
          </p:sp>
        </mc:Fallback>
      </mc:AlternateContent>
      <p:sp>
        <p:nvSpPr>
          <p:cNvPr id="199" name="テキスト ボックス 198">
            <a:extLst>
              <a:ext uri="{FF2B5EF4-FFF2-40B4-BE49-F238E27FC236}">
                <a16:creationId xmlns:a16="http://schemas.microsoft.com/office/drawing/2014/main" id="{6A808313-444B-8C40-B9BB-010E2A4B0033}"/>
              </a:ext>
            </a:extLst>
          </p:cNvPr>
          <p:cNvSpPr txBox="1"/>
          <p:nvPr/>
        </p:nvSpPr>
        <p:spPr>
          <a:xfrm>
            <a:off x="599819" y="2852551"/>
            <a:ext cx="1518364" cy="646331"/>
          </a:xfrm>
          <a:prstGeom prst="rect">
            <a:avLst/>
          </a:prstGeom>
          <a:noFill/>
        </p:spPr>
        <p:txBody>
          <a:bodyPr wrap="none" rtlCol="0">
            <a:spAutoFit/>
          </a:bodyPr>
          <a:lstStyle/>
          <a:p>
            <a:r>
              <a:rPr kumimoji="1" lang="en-US" altLang="ja-JP">
                <a:solidFill>
                  <a:srgbClr val="C00000"/>
                </a:solidFill>
                <a:latin typeface="Arial" pitchFamily="34" charset="0"/>
                <a:cs typeface="Arial" pitchFamily="34" charset="0"/>
              </a:rPr>
              <a:t>From leaves </a:t>
            </a:r>
          </a:p>
          <a:p>
            <a:r>
              <a:rPr kumimoji="1" lang="en-US" altLang="ja-JP">
                <a:solidFill>
                  <a:srgbClr val="C00000"/>
                </a:solidFill>
                <a:latin typeface="Arial" pitchFamily="34" charset="0"/>
                <a:cs typeface="Arial" pitchFamily="34" charset="0"/>
              </a:rPr>
              <a:t>to the root</a:t>
            </a:r>
            <a:endParaRPr kumimoji="1" lang="ja-JP" altLang="en-US">
              <a:solidFill>
                <a:srgbClr val="C00000"/>
              </a:solidFill>
              <a:latin typeface="Arial" pitchFamily="34" charset="0"/>
              <a:cs typeface="Arial" pitchFamily="34" charset="0"/>
            </a:endParaRPr>
          </a:p>
        </p:txBody>
      </p:sp>
      <p:sp>
        <p:nvSpPr>
          <p:cNvPr id="200" name="テキスト ボックス 199">
            <a:extLst>
              <a:ext uri="{FF2B5EF4-FFF2-40B4-BE49-F238E27FC236}">
                <a16:creationId xmlns:a16="http://schemas.microsoft.com/office/drawing/2014/main" id="{9BD6B827-8950-F345-B2B5-07E0E5932C19}"/>
              </a:ext>
            </a:extLst>
          </p:cNvPr>
          <p:cNvSpPr txBox="1"/>
          <p:nvPr/>
        </p:nvSpPr>
        <p:spPr>
          <a:xfrm>
            <a:off x="7157125" y="2820597"/>
            <a:ext cx="1518364" cy="646331"/>
          </a:xfrm>
          <a:prstGeom prst="rect">
            <a:avLst/>
          </a:prstGeom>
          <a:noFill/>
        </p:spPr>
        <p:txBody>
          <a:bodyPr wrap="none" rtlCol="0">
            <a:spAutoFit/>
          </a:bodyPr>
          <a:lstStyle/>
          <a:p>
            <a:r>
              <a:rPr kumimoji="1" lang="en-US" altLang="ja-JP">
                <a:solidFill>
                  <a:srgbClr val="C00000"/>
                </a:solidFill>
                <a:latin typeface="Arial" pitchFamily="34" charset="0"/>
                <a:cs typeface="Arial" pitchFamily="34" charset="0"/>
              </a:rPr>
              <a:t>From leaves </a:t>
            </a:r>
          </a:p>
          <a:p>
            <a:r>
              <a:rPr kumimoji="1" lang="en-US" altLang="ja-JP">
                <a:solidFill>
                  <a:srgbClr val="C00000"/>
                </a:solidFill>
                <a:latin typeface="Arial" pitchFamily="34" charset="0"/>
                <a:cs typeface="Arial" pitchFamily="34" charset="0"/>
              </a:rPr>
              <a:t>to the root</a:t>
            </a:r>
            <a:endParaRPr kumimoji="1" lang="ja-JP" altLang="en-US">
              <a:solidFill>
                <a:srgbClr val="C00000"/>
              </a:solidFill>
              <a:latin typeface="Arial" pitchFamily="34" charset="0"/>
              <a:cs typeface="Arial" pitchFamily="34" charset="0"/>
            </a:endParaRPr>
          </a:p>
        </p:txBody>
      </p:sp>
    </p:spTree>
    <p:extLst>
      <p:ext uri="{BB962C8B-B14F-4D97-AF65-F5344CB8AC3E}">
        <p14:creationId xmlns:p14="http://schemas.microsoft.com/office/powerpoint/2010/main" val="126101521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58D3168-3324-BF4B-A247-8F323BB776A2}"/>
              </a:ext>
            </a:extLst>
          </p:cNvPr>
          <p:cNvSpPr>
            <a:spLocks noGrp="1"/>
          </p:cNvSpPr>
          <p:nvPr>
            <p:ph type="title"/>
          </p:nvPr>
        </p:nvSpPr>
        <p:spPr/>
        <p:txBody>
          <a:bodyPr/>
          <a:lstStyle/>
          <a:p>
            <a:r>
              <a:rPr kumimoji="1" lang="en-US" altLang="ja-JP"/>
              <a:t>How Expressive is a GNN?</a:t>
            </a:r>
            <a:endParaRPr kumimoji="1" lang="ja-JP" altLang="en-US"/>
          </a:p>
        </p:txBody>
      </p:sp>
      <p:sp>
        <p:nvSpPr>
          <p:cNvPr id="3" name="コンテンツ プレースホルダー 2">
            <a:extLst>
              <a:ext uri="{FF2B5EF4-FFF2-40B4-BE49-F238E27FC236}">
                <a16:creationId xmlns:a16="http://schemas.microsoft.com/office/drawing/2014/main" id="{FBA2D902-23E4-2A46-B2CE-E8C599171536}"/>
              </a:ext>
            </a:extLst>
          </p:cNvPr>
          <p:cNvSpPr>
            <a:spLocks noGrp="1"/>
          </p:cNvSpPr>
          <p:nvPr>
            <p:ph idx="1"/>
          </p:nvPr>
        </p:nvSpPr>
        <p:spPr/>
        <p:txBody>
          <a:bodyPr/>
          <a:lstStyle/>
          <a:p>
            <a:r>
              <a:rPr kumimoji="1" lang="en-US" altLang="ja-JP"/>
              <a:t>If each step of GNN’s aggregation </a:t>
            </a:r>
            <a:r>
              <a:rPr kumimoji="1" lang="en-US" altLang="ja-JP" b="1">
                <a:solidFill>
                  <a:srgbClr val="008000"/>
                </a:solidFill>
              </a:rPr>
              <a:t>can fully retain the neighboring information</a:t>
            </a:r>
            <a:r>
              <a:rPr kumimoji="1" lang="en-US" altLang="ja-JP"/>
              <a:t>, the generated node embeddings can distinguish different rooted subtrees.</a:t>
            </a:r>
          </a:p>
        </p:txBody>
      </p:sp>
      <p:sp>
        <p:nvSpPr>
          <p:cNvPr id="4" name="日付プレースホルダー 3">
            <a:extLst>
              <a:ext uri="{FF2B5EF4-FFF2-40B4-BE49-F238E27FC236}">
                <a16:creationId xmlns:a16="http://schemas.microsoft.com/office/drawing/2014/main" id="{5313CA62-6F58-2646-818F-E888568F4A48}"/>
              </a:ext>
            </a:extLst>
          </p:cNvPr>
          <p:cNvSpPr>
            <a:spLocks noGrp="1"/>
          </p:cNvSpPr>
          <p:nvPr>
            <p:ph type="dt" sz="half" idx="10"/>
          </p:nvPr>
        </p:nvSpPr>
        <p:spPr/>
        <p:txBody>
          <a:bodyPr/>
          <a:lstStyle/>
          <a:p>
            <a:fld id="{8668109C-DBB1-0C40-BB7C-3AE0A686B461}" type="datetime1">
              <a:rPr lang="en-US" smtClean="0"/>
              <a:t>10/10/2024</a:t>
            </a:fld>
            <a:endParaRPr lang="en-US"/>
          </a:p>
        </p:txBody>
      </p:sp>
      <p:sp>
        <p:nvSpPr>
          <p:cNvPr id="5" name="フッター プレースホルダー 4">
            <a:extLst>
              <a:ext uri="{FF2B5EF4-FFF2-40B4-BE49-F238E27FC236}">
                <a16:creationId xmlns:a16="http://schemas.microsoft.com/office/drawing/2014/main" id="{A9D68E39-B0BD-424A-9C76-C93B870778C6}"/>
              </a:ext>
            </a:extLst>
          </p:cNvPr>
          <p:cNvSpPr>
            <a:spLocks noGrp="1"/>
          </p:cNvSpPr>
          <p:nvPr>
            <p:ph type="ftr" sz="quarter" idx="11"/>
          </p:nvPr>
        </p:nvSpPr>
        <p:spPr/>
        <p:txBody>
          <a:bodyPr/>
          <a:lstStyle/>
          <a:p>
            <a:r>
              <a:rPr lang="en-US"/>
              <a:t>Jure </a:t>
            </a:r>
            <a:r>
              <a:rPr lang="en-US" err="1"/>
              <a:t>Leskovec</a:t>
            </a:r>
            <a:r>
              <a:rPr lang="en-US"/>
              <a:t>, Stanford CS224W: Machine Learning with Graphs, http://cs224w.stanford.edu</a:t>
            </a:r>
          </a:p>
        </p:txBody>
      </p:sp>
      <p:sp>
        <p:nvSpPr>
          <p:cNvPr id="6" name="スライド番号プレースホルダー 5">
            <a:extLst>
              <a:ext uri="{FF2B5EF4-FFF2-40B4-BE49-F238E27FC236}">
                <a16:creationId xmlns:a16="http://schemas.microsoft.com/office/drawing/2014/main" id="{9331B504-B28B-9E4C-A8FA-A0382CBC8866}"/>
              </a:ext>
            </a:extLst>
          </p:cNvPr>
          <p:cNvSpPr>
            <a:spLocks noGrp="1"/>
          </p:cNvSpPr>
          <p:nvPr>
            <p:ph type="sldNum" sz="quarter" idx="12"/>
          </p:nvPr>
        </p:nvSpPr>
        <p:spPr/>
        <p:txBody>
          <a:bodyPr/>
          <a:lstStyle/>
          <a:p>
            <a:fld id="{19B12225-5612-419B-A8D5-4B8EEE4C217E}" type="slidenum">
              <a:rPr lang="en-US" smtClean="0"/>
              <a:pPr/>
              <a:t>29</a:t>
            </a:fld>
            <a:endParaRPr lang="en-US"/>
          </a:p>
        </p:txBody>
      </p:sp>
      <p:grpSp>
        <p:nvGrpSpPr>
          <p:cNvPr id="113" name="グループ化 112">
            <a:extLst>
              <a:ext uri="{FF2B5EF4-FFF2-40B4-BE49-F238E27FC236}">
                <a16:creationId xmlns:a16="http://schemas.microsoft.com/office/drawing/2014/main" id="{E92AAA94-B081-9546-B150-FB0BC8215DDA}"/>
              </a:ext>
            </a:extLst>
          </p:cNvPr>
          <p:cNvGrpSpPr/>
          <p:nvPr/>
        </p:nvGrpSpPr>
        <p:grpSpPr>
          <a:xfrm>
            <a:off x="1772010" y="3774095"/>
            <a:ext cx="1670273" cy="2101904"/>
            <a:chOff x="5432198" y="3406544"/>
            <a:chExt cx="2491747" cy="2934768"/>
          </a:xfrm>
        </p:grpSpPr>
        <p:sp>
          <p:nvSpPr>
            <p:cNvPr id="114" name="円/楕円 113">
              <a:extLst>
                <a:ext uri="{FF2B5EF4-FFF2-40B4-BE49-F238E27FC236}">
                  <a16:creationId xmlns:a16="http://schemas.microsoft.com/office/drawing/2014/main" id="{8430E853-C2EF-A44A-A212-B985AF71102C}"/>
                </a:ext>
              </a:extLst>
            </p:cNvPr>
            <p:cNvSpPr/>
            <p:nvPr/>
          </p:nvSpPr>
          <p:spPr>
            <a:xfrm>
              <a:off x="6272619" y="3406544"/>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1</a:t>
              </a:r>
              <a:endParaRPr kumimoji="1" lang="ja-JP" altLang="en-US">
                <a:solidFill>
                  <a:schemeClr val="tx1"/>
                </a:solidFill>
                <a:latin typeface="Arial" panose="020B0604020202020204" pitchFamily="34" charset="0"/>
                <a:cs typeface="Arial" panose="020B0604020202020204" pitchFamily="34" charset="0"/>
              </a:endParaRPr>
            </a:p>
          </p:txBody>
        </p:sp>
        <p:cxnSp>
          <p:nvCxnSpPr>
            <p:cNvPr id="115" name="直線コネクタ 114">
              <a:extLst>
                <a:ext uri="{FF2B5EF4-FFF2-40B4-BE49-F238E27FC236}">
                  <a16:creationId xmlns:a16="http://schemas.microsoft.com/office/drawing/2014/main" id="{8A211BAA-6609-3447-A227-BF86CF7D70DF}"/>
                </a:ext>
              </a:extLst>
            </p:cNvPr>
            <p:cNvCxnSpPr>
              <a:cxnSpLocks/>
              <a:stCxn id="114" idx="4"/>
              <a:endCxn id="132" idx="0"/>
            </p:cNvCxnSpPr>
            <p:nvPr/>
          </p:nvCxnSpPr>
          <p:spPr>
            <a:xfrm>
              <a:off x="6476014" y="3819330"/>
              <a:ext cx="0" cy="326677"/>
            </a:xfrm>
            <a:prstGeom prst="line">
              <a:avLst/>
            </a:prstGeom>
            <a:ln w="34925">
              <a:headEnd type="triangle"/>
            </a:ln>
          </p:spPr>
          <p:style>
            <a:lnRef idx="1">
              <a:schemeClr val="dk1"/>
            </a:lnRef>
            <a:fillRef idx="0">
              <a:schemeClr val="dk1"/>
            </a:fillRef>
            <a:effectRef idx="0">
              <a:schemeClr val="dk1"/>
            </a:effectRef>
            <a:fontRef idx="minor">
              <a:schemeClr val="tx1"/>
            </a:fontRef>
          </p:style>
        </p:cxnSp>
        <p:sp>
          <p:nvSpPr>
            <p:cNvPr id="116" name="円/楕円 115">
              <a:extLst>
                <a:ext uri="{FF2B5EF4-FFF2-40B4-BE49-F238E27FC236}">
                  <a16:creationId xmlns:a16="http://schemas.microsoft.com/office/drawing/2014/main" id="{5F46F774-72BF-5648-BE3A-362B3A04052D}"/>
                </a:ext>
              </a:extLst>
            </p:cNvPr>
            <p:cNvSpPr/>
            <p:nvPr/>
          </p:nvSpPr>
          <p:spPr>
            <a:xfrm>
              <a:off x="5970307" y="4599193"/>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2</a:t>
              </a:r>
              <a:endParaRPr kumimoji="1" lang="ja-JP" altLang="en-US">
                <a:solidFill>
                  <a:schemeClr val="tx1"/>
                </a:solidFill>
                <a:latin typeface="Arial" panose="020B0604020202020204" pitchFamily="34" charset="0"/>
                <a:cs typeface="Arial" panose="020B0604020202020204" pitchFamily="34" charset="0"/>
              </a:endParaRPr>
            </a:p>
          </p:txBody>
        </p:sp>
        <p:sp>
          <p:nvSpPr>
            <p:cNvPr id="117" name="円/楕円 116">
              <a:extLst>
                <a:ext uri="{FF2B5EF4-FFF2-40B4-BE49-F238E27FC236}">
                  <a16:creationId xmlns:a16="http://schemas.microsoft.com/office/drawing/2014/main" id="{71282743-2371-804F-BECB-87A9FD11F58A}"/>
                </a:ext>
              </a:extLst>
            </p:cNvPr>
            <p:cNvSpPr/>
            <p:nvPr/>
          </p:nvSpPr>
          <p:spPr>
            <a:xfrm>
              <a:off x="6559667" y="4612061"/>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5</a:t>
              </a:r>
              <a:endParaRPr kumimoji="1" lang="ja-JP" altLang="en-US">
                <a:solidFill>
                  <a:schemeClr val="tx1"/>
                </a:solidFill>
                <a:latin typeface="Arial" panose="020B0604020202020204" pitchFamily="34" charset="0"/>
                <a:cs typeface="Arial" panose="020B0604020202020204" pitchFamily="34" charset="0"/>
              </a:endParaRPr>
            </a:p>
          </p:txBody>
        </p:sp>
        <p:cxnSp>
          <p:nvCxnSpPr>
            <p:cNvPr id="118" name="直線コネクタ 117">
              <a:extLst>
                <a:ext uri="{FF2B5EF4-FFF2-40B4-BE49-F238E27FC236}">
                  <a16:creationId xmlns:a16="http://schemas.microsoft.com/office/drawing/2014/main" id="{5E33A2CD-6E3D-C04F-9B73-B7640113D4CE}"/>
                </a:ext>
              </a:extLst>
            </p:cNvPr>
            <p:cNvCxnSpPr>
              <a:cxnSpLocks/>
              <a:stCxn id="132" idx="2"/>
              <a:endCxn id="116" idx="0"/>
            </p:cNvCxnSpPr>
            <p:nvPr/>
          </p:nvCxnSpPr>
          <p:spPr>
            <a:xfrm flipH="1">
              <a:off x="6173702" y="4239407"/>
              <a:ext cx="302312" cy="359786"/>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119" name="直線コネクタ 118">
              <a:extLst>
                <a:ext uri="{FF2B5EF4-FFF2-40B4-BE49-F238E27FC236}">
                  <a16:creationId xmlns:a16="http://schemas.microsoft.com/office/drawing/2014/main" id="{5B1BD0B8-7C82-294A-A9A6-FE2DBEFFAC14}"/>
                </a:ext>
              </a:extLst>
            </p:cNvPr>
            <p:cNvCxnSpPr>
              <a:cxnSpLocks/>
              <a:stCxn id="132" idx="2"/>
              <a:endCxn id="117" idx="0"/>
            </p:cNvCxnSpPr>
            <p:nvPr/>
          </p:nvCxnSpPr>
          <p:spPr>
            <a:xfrm>
              <a:off x="6476014" y="4239407"/>
              <a:ext cx="287048" cy="372654"/>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120" name="直線コネクタ 119">
              <a:extLst>
                <a:ext uri="{FF2B5EF4-FFF2-40B4-BE49-F238E27FC236}">
                  <a16:creationId xmlns:a16="http://schemas.microsoft.com/office/drawing/2014/main" id="{5F99E991-83BB-6A4D-84D8-4A267F696A0A}"/>
                </a:ext>
              </a:extLst>
            </p:cNvPr>
            <p:cNvCxnSpPr>
              <a:cxnSpLocks/>
              <a:stCxn id="116" idx="4"/>
              <a:endCxn id="133" idx="0"/>
            </p:cNvCxnSpPr>
            <p:nvPr/>
          </p:nvCxnSpPr>
          <p:spPr>
            <a:xfrm>
              <a:off x="6173702" y="5011979"/>
              <a:ext cx="1" cy="320146"/>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121" name="直線コネクタ 120">
              <a:extLst>
                <a:ext uri="{FF2B5EF4-FFF2-40B4-BE49-F238E27FC236}">
                  <a16:creationId xmlns:a16="http://schemas.microsoft.com/office/drawing/2014/main" id="{5276BFAD-A2F4-D342-AAFB-6858E4559DE4}"/>
                </a:ext>
              </a:extLst>
            </p:cNvPr>
            <p:cNvCxnSpPr>
              <a:cxnSpLocks/>
              <a:stCxn id="117" idx="4"/>
              <a:endCxn id="134" idx="0"/>
            </p:cNvCxnSpPr>
            <p:nvPr/>
          </p:nvCxnSpPr>
          <p:spPr>
            <a:xfrm>
              <a:off x="6763062" y="5024847"/>
              <a:ext cx="1" cy="307278"/>
            </a:xfrm>
            <a:prstGeom prst="line">
              <a:avLst/>
            </a:prstGeom>
            <a:ln w="34925">
              <a:headEnd type="triangle"/>
            </a:ln>
          </p:spPr>
          <p:style>
            <a:lnRef idx="1">
              <a:schemeClr val="dk1"/>
            </a:lnRef>
            <a:fillRef idx="0">
              <a:schemeClr val="dk1"/>
            </a:fillRef>
            <a:effectRef idx="0">
              <a:schemeClr val="dk1"/>
            </a:effectRef>
            <a:fontRef idx="minor">
              <a:schemeClr val="tx1"/>
            </a:fontRef>
          </p:style>
        </p:cxnSp>
        <p:sp>
          <p:nvSpPr>
            <p:cNvPr id="122" name="円/楕円 121">
              <a:extLst>
                <a:ext uri="{FF2B5EF4-FFF2-40B4-BE49-F238E27FC236}">
                  <a16:creationId xmlns:a16="http://schemas.microsoft.com/office/drawing/2014/main" id="{23E3313A-968F-6045-A7BC-50ADAC189C6F}"/>
                </a:ext>
              </a:extLst>
            </p:cNvPr>
            <p:cNvSpPr/>
            <p:nvPr/>
          </p:nvSpPr>
          <p:spPr>
            <a:xfrm>
              <a:off x="5432198" y="5919733"/>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1</a:t>
              </a:r>
              <a:endParaRPr kumimoji="1" lang="ja-JP" altLang="en-US">
                <a:solidFill>
                  <a:schemeClr val="tx1"/>
                </a:solidFill>
                <a:latin typeface="Arial" panose="020B0604020202020204" pitchFamily="34" charset="0"/>
                <a:cs typeface="Arial" panose="020B0604020202020204" pitchFamily="34" charset="0"/>
              </a:endParaRPr>
            </a:p>
          </p:txBody>
        </p:sp>
        <p:sp>
          <p:nvSpPr>
            <p:cNvPr id="123" name="円/楕円 122">
              <a:extLst>
                <a:ext uri="{FF2B5EF4-FFF2-40B4-BE49-F238E27FC236}">
                  <a16:creationId xmlns:a16="http://schemas.microsoft.com/office/drawing/2014/main" id="{617566F0-31F2-5749-A27B-C4B55F3C2577}"/>
                </a:ext>
              </a:extLst>
            </p:cNvPr>
            <p:cNvSpPr/>
            <p:nvPr/>
          </p:nvSpPr>
          <p:spPr>
            <a:xfrm>
              <a:off x="5970307" y="5919733"/>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5</a:t>
              </a:r>
              <a:endParaRPr kumimoji="1" lang="ja-JP" altLang="en-US">
                <a:solidFill>
                  <a:schemeClr val="tx1"/>
                </a:solidFill>
                <a:latin typeface="Arial" panose="020B0604020202020204" pitchFamily="34" charset="0"/>
                <a:cs typeface="Arial" panose="020B0604020202020204" pitchFamily="34" charset="0"/>
              </a:endParaRPr>
            </a:p>
          </p:txBody>
        </p:sp>
        <p:sp>
          <p:nvSpPr>
            <p:cNvPr id="124" name="円/楕円 123">
              <a:extLst>
                <a:ext uri="{FF2B5EF4-FFF2-40B4-BE49-F238E27FC236}">
                  <a16:creationId xmlns:a16="http://schemas.microsoft.com/office/drawing/2014/main" id="{3669A11F-60D3-C44A-83CF-5AD5A7B37D9D}"/>
                </a:ext>
              </a:extLst>
            </p:cNvPr>
            <p:cNvSpPr/>
            <p:nvPr/>
          </p:nvSpPr>
          <p:spPr>
            <a:xfrm>
              <a:off x="6475673" y="5919733"/>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1</a:t>
              </a:r>
              <a:endParaRPr kumimoji="1" lang="ja-JP" altLang="en-US">
                <a:solidFill>
                  <a:schemeClr val="tx1"/>
                </a:solidFill>
                <a:latin typeface="Arial" panose="020B0604020202020204" pitchFamily="34" charset="0"/>
                <a:cs typeface="Arial" panose="020B0604020202020204" pitchFamily="34" charset="0"/>
              </a:endParaRPr>
            </a:p>
          </p:txBody>
        </p:sp>
        <p:sp>
          <p:nvSpPr>
            <p:cNvPr id="125" name="円/楕円 124">
              <a:extLst>
                <a:ext uri="{FF2B5EF4-FFF2-40B4-BE49-F238E27FC236}">
                  <a16:creationId xmlns:a16="http://schemas.microsoft.com/office/drawing/2014/main" id="{EEB8A30E-ED18-8A45-BF06-9A138CB9955C}"/>
                </a:ext>
              </a:extLst>
            </p:cNvPr>
            <p:cNvSpPr/>
            <p:nvPr/>
          </p:nvSpPr>
          <p:spPr>
            <a:xfrm>
              <a:off x="6996414" y="5928526"/>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2</a:t>
              </a:r>
              <a:endParaRPr kumimoji="1" lang="ja-JP" altLang="en-US">
                <a:solidFill>
                  <a:schemeClr val="tx1"/>
                </a:solidFill>
                <a:latin typeface="Arial" panose="020B0604020202020204" pitchFamily="34" charset="0"/>
                <a:cs typeface="Arial" panose="020B0604020202020204" pitchFamily="34" charset="0"/>
              </a:endParaRPr>
            </a:p>
          </p:txBody>
        </p:sp>
        <p:sp>
          <p:nvSpPr>
            <p:cNvPr id="126" name="円/楕円 125">
              <a:extLst>
                <a:ext uri="{FF2B5EF4-FFF2-40B4-BE49-F238E27FC236}">
                  <a16:creationId xmlns:a16="http://schemas.microsoft.com/office/drawing/2014/main" id="{3EC248B9-B80B-2144-B720-5C051300B432}"/>
                </a:ext>
              </a:extLst>
            </p:cNvPr>
            <p:cNvSpPr/>
            <p:nvPr/>
          </p:nvSpPr>
          <p:spPr>
            <a:xfrm>
              <a:off x="7517155" y="5928526"/>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4</a:t>
              </a:r>
              <a:endParaRPr kumimoji="1" lang="ja-JP" altLang="en-US">
                <a:solidFill>
                  <a:schemeClr val="tx1"/>
                </a:solidFill>
                <a:latin typeface="Arial" panose="020B0604020202020204" pitchFamily="34" charset="0"/>
                <a:cs typeface="Arial" panose="020B0604020202020204" pitchFamily="34" charset="0"/>
              </a:endParaRPr>
            </a:p>
          </p:txBody>
        </p:sp>
        <p:cxnSp>
          <p:nvCxnSpPr>
            <p:cNvPr id="127" name="直線コネクタ 126">
              <a:extLst>
                <a:ext uri="{FF2B5EF4-FFF2-40B4-BE49-F238E27FC236}">
                  <a16:creationId xmlns:a16="http://schemas.microsoft.com/office/drawing/2014/main" id="{A094E702-9A93-8B4A-9631-84B5D2813CBC}"/>
                </a:ext>
              </a:extLst>
            </p:cNvPr>
            <p:cNvCxnSpPr>
              <a:cxnSpLocks/>
              <a:stCxn id="133" idx="2"/>
              <a:endCxn id="122" idx="0"/>
            </p:cNvCxnSpPr>
            <p:nvPr/>
          </p:nvCxnSpPr>
          <p:spPr>
            <a:xfrm flipH="1">
              <a:off x="5635593" y="5425525"/>
              <a:ext cx="538110" cy="494208"/>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128" name="直線コネクタ 127">
              <a:extLst>
                <a:ext uri="{FF2B5EF4-FFF2-40B4-BE49-F238E27FC236}">
                  <a16:creationId xmlns:a16="http://schemas.microsoft.com/office/drawing/2014/main" id="{CAF50F59-8073-794A-BF20-D66351A6EFF6}"/>
                </a:ext>
              </a:extLst>
            </p:cNvPr>
            <p:cNvCxnSpPr>
              <a:cxnSpLocks/>
              <a:stCxn id="133" idx="2"/>
              <a:endCxn id="123" idx="0"/>
            </p:cNvCxnSpPr>
            <p:nvPr/>
          </p:nvCxnSpPr>
          <p:spPr>
            <a:xfrm flipH="1">
              <a:off x="6173702" y="5425525"/>
              <a:ext cx="1" cy="494208"/>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129" name="直線コネクタ 128">
              <a:extLst>
                <a:ext uri="{FF2B5EF4-FFF2-40B4-BE49-F238E27FC236}">
                  <a16:creationId xmlns:a16="http://schemas.microsoft.com/office/drawing/2014/main" id="{9EE7040B-7DBC-E747-ABFE-51B68676B9BF}"/>
                </a:ext>
              </a:extLst>
            </p:cNvPr>
            <p:cNvCxnSpPr>
              <a:cxnSpLocks/>
              <a:stCxn id="134" idx="2"/>
              <a:endCxn id="124" idx="0"/>
            </p:cNvCxnSpPr>
            <p:nvPr/>
          </p:nvCxnSpPr>
          <p:spPr>
            <a:xfrm flipH="1">
              <a:off x="6679068" y="5425525"/>
              <a:ext cx="83995" cy="494208"/>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130" name="直線コネクタ 129">
              <a:extLst>
                <a:ext uri="{FF2B5EF4-FFF2-40B4-BE49-F238E27FC236}">
                  <a16:creationId xmlns:a16="http://schemas.microsoft.com/office/drawing/2014/main" id="{DF6F5282-C137-4148-9A0F-23934F58A4F1}"/>
                </a:ext>
              </a:extLst>
            </p:cNvPr>
            <p:cNvCxnSpPr>
              <a:cxnSpLocks/>
              <a:stCxn id="134" idx="2"/>
              <a:endCxn id="125" idx="0"/>
            </p:cNvCxnSpPr>
            <p:nvPr/>
          </p:nvCxnSpPr>
          <p:spPr>
            <a:xfrm>
              <a:off x="6763063" y="5425525"/>
              <a:ext cx="436746" cy="503001"/>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131" name="直線コネクタ 130">
              <a:extLst>
                <a:ext uri="{FF2B5EF4-FFF2-40B4-BE49-F238E27FC236}">
                  <a16:creationId xmlns:a16="http://schemas.microsoft.com/office/drawing/2014/main" id="{E598A546-ADBE-C74B-8DA2-52FCAF30C686}"/>
                </a:ext>
              </a:extLst>
            </p:cNvPr>
            <p:cNvCxnSpPr>
              <a:cxnSpLocks/>
              <a:stCxn id="134" idx="2"/>
              <a:endCxn id="126" idx="0"/>
            </p:cNvCxnSpPr>
            <p:nvPr/>
          </p:nvCxnSpPr>
          <p:spPr>
            <a:xfrm>
              <a:off x="6763063" y="5425525"/>
              <a:ext cx="957487" cy="503001"/>
            </a:xfrm>
            <a:prstGeom prst="line">
              <a:avLst/>
            </a:prstGeom>
            <a:ln w="34925">
              <a:headEnd type="triangle"/>
            </a:ln>
          </p:spPr>
          <p:style>
            <a:lnRef idx="1">
              <a:schemeClr val="dk1"/>
            </a:lnRef>
            <a:fillRef idx="0">
              <a:schemeClr val="dk1"/>
            </a:fillRef>
            <a:effectRef idx="0">
              <a:schemeClr val="dk1"/>
            </a:effectRef>
            <a:fontRef idx="minor">
              <a:schemeClr val="tx1"/>
            </a:fontRef>
          </p:style>
        </p:cxnSp>
        <p:sp>
          <p:nvSpPr>
            <p:cNvPr id="132" name="正方形/長方形 131">
              <a:extLst>
                <a:ext uri="{FF2B5EF4-FFF2-40B4-BE49-F238E27FC236}">
                  <a16:creationId xmlns:a16="http://schemas.microsoft.com/office/drawing/2014/main" id="{41F3D920-B2D4-0A40-B57E-3554443D438B}"/>
                </a:ext>
              </a:extLst>
            </p:cNvPr>
            <p:cNvSpPr/>
            <p:nvPr/>
          </p:nvSpPr>
          <p:spPr>
            <a:xfrm>
              <a:off x="6272618" y="4146007"/>
              <a:ext cx="406791" cy="93400"/>
            </a:xfrm>
            <a:prstGeom prst="rect">
              <a:avLst/>
            </a:prstGeom>
            <a:solidFill>
              <a:srgbClr val="008000"/>
            </a:solidFill>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sp>
          <p:nvSpPr>
            <p:cNvPr id="133" name="正方形/長方形 132">
              <a:extLst>
                <a:ext uri="{FF2B5EF4-FFF2-40B4-BE49-F238E27FC236}">
                  <a16:creationId xmlns:a16="http://schemas.microsoft.com/office/drawing/2014/main" id="{FC6CF102-F80E-EC48-87F3-9B1F6A9FA20C}"/>
                </a:ext>
              </a:extLst>
            </p:cNvPr>
            <p:cNvSpPr/>
            <p:nvPr/>
          </p:nvSpPr>
          <p:spPr>
            <a:xfrm>
              <a:off x="5970307" y="5332125"/>
              <a:ext cx="406791" cy="93400"/>
            </a:xfrm>
            <a:prstGeom prst="rect">
              <a:avLst/>
            </a:prstGeom>
            <a:solidFill>
              <a:srgbClr val="008000"/>
            </a:solidFill>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sp>
          <p:nvSpPr>
            <p:cNvPr id="134" name="正方形/長方形 133">
              <a:extLst>
                <a:ext uri="{FF2B5EF4-FFF2-40B4-BE49-F238E27FC236}">
                  <a16:creationId xmlns:a16="http://schemas.microsoft.com/office/drawing/2014/main" id="{79E6DED0-41AF-FA4F-A9DA-88819AB7F0F8}"/>
                </a:ext>
              </a:extLst>
            </p:cNvPr>
            <p:cNvSpPr/>
            <p:nvPr/>
          </p:nvSpPr>
          <p:spPr>
            <a:xfrm>
              <a:off x="6559667" y="5332125"/>
              <a:ext cx="406791" cy="93400"/>
            </a:xfrm>
            <a:prstGeom prst="rect">
              <a:avLst/>
            </a:prstGeom>
            <a:solidFill>
              <a:srgbClr val="008000"/>
            </a:solidFill>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grpSp>
      <p:sp>
        <p:nvSpPr>
          <p:cNvPr id="163" name="テキスト ボックス 162">
            <a:extLst>
              <a:ext uri="{FF2B5EF4-FFF2-40B4-BE49-F238E27FC236}">
                <a16:creationId xmlns:a16="http://schemas.microsoft.com/office/drawing/2014/main" id="{AB70F830-757E-8A42-A26B-32A91B66A239}"/>
              </a:ext>
            </a:extLst>
          </p:cNvPr>
          <p:cNvSpPr txBox="1"/>
          <p:nvPr/>
        </p:nvSpPr>
        <p:spPr>
          <a:xfrm>
            <a:off x="2935274" y="4961914"/>
            <a:ext cx="1390124" cy="369332"/>
          </a:xfrm>
          <a:prstGeom prst="rect">
            <a:avLst/>
          </a:prstGeom>
          <a:noFill/>
        </p:spPr>
        <p:txBody>
          <a:bodyPr wrap="none" rtlCol="0">
            <a:spAutoFit/>
          </a:bodyPr>
          <a:lstStyle/>
          <a:p>
            <a:r>
              <a:rPr kumimoji="1" lang="en-US" altLang="ja-JP">
                <a:solidFill>
                  <a:srgbClr val="0000FF"/>
                </a:solidFill>
                <a:latin typeface="Arial" pitchFamily="34" charset="0"/>
                <a:cs typeface="Arial" pitchFamily="34" charset="0"/>
              </a:rPr>
              <a:t>3 neighbors</a:t>
            </a:r>
            <a:endParaRPr kumimoji="1" lang="ja-JP" altLang="en-US">
              <a:solidFill>
                <a:srgbClr val="0000FF"/>
              </a:solidFill>
              <a:latin typeface="Arial" pitchFamily="34" charset="0"/>
              <a:cs typeface="Arial" pitchFamily="34" charset="0"/>
            </a:endParaRPr>
          </a:p>
        </p:txBody>
      </p:sp>
      <p:sp>
        <p:nvSpPr>
          <p:cNvPr id="164" name="テキスト ボックス 163">
            <a:extLst>
              <a:ext uri="{FF2B5EF4-FFF2-40B4-BE49-F238E27FC236}">
                <a16:creationId xmlns:a16="http://schemas.microsoft.com/office/drawing/2014/main" id="{A0354956-99BC-E64D-A9D4-FD67D0FD4A29}"/>
              </a:ext>
            </a:extLst>
          </p:cNvPr>
          <p:cNvSpPr txBox="1"/>
          <p:nvPr/>
        </p:nvSpPr>
        <p:spPr>
          <a:xfrm>
            <a:off x="779377" y="4961914"/>
            <a:ext cx="1408127" cy="369332"/>
          </a:xfrm>
          <a:prstGeom prst="rect">
            <a:avLst/>
          </a:prstGeom>
          <a:noFill/>
        </p:spPr>
        <p:txBody>
          <a:bodyPr wrap="square" rtlCol="0">
            <a:spAutoFit/>
          </a:bodyPr>
          <a:lstStyle/>
          <a:p>
            <a:r>
              <a:rPr kumimoji="1" lang="en-US" altLang="ja-JP">
                <a:solidFill>
                  <a:srgbClr val="C00000"/>
                </a:solidFill>
                <a:latin typeface="Arial" pitchFamily="34" charset="0"/>
                <a:cs typeface="Arial" pitchFamily="34" charset="0"/>
              </a:rPr>
              <a:t>2 neighbors</a:t>
            </a:r>
          </a:p>
        </p:txBody>
      </p:sp>
      <p:sp>
        <p:nvSpPr>
          <p:cNvPr id="165" name="テキスト ボックス 164">
            <a:extLst>
              <a:ext uri="{FF2B5EF4-FFF2-40B4-BE49-F238E27FC236}">
                <a16:creationId xmlns:a16="http://schemas.microsoft.com/office/drawing/2014/main" id="{AB3E2D26-2319-7E4A-9CD4-5109A989CD71}"/>
              </a:ext>
            </a:extLst>
          </p:cNvPr>
          <p:cNvSpPr txBox="1"/>
          <p:nvPr/>
        </p:nvSpPr>
        <p:spPr>
          <a:xfrm>
            <a:off x="2780418" y="3610901"/>
            <a:ext cx="1609565" cy="646331"/>
          </a:xfrm>
          <a:prstGeom prst="rect">
            <a:avLst/>
          </a:prstGeom>
          <a:noFill/>
        </p:spPr>
        <p:txBody>
          <a:bodyPr wrap="square" rtlCol="0">
            <a:spAutoFit/>
          </a:bodyPr>
          <a:lstStyle/>
          <a:p>
            <a:r>
              <a:rPr kumimoji="1" lang="en-US" altLang="ja-JP" b="1">
                <a:latin typeface="Arial" pitchFamily="34" charset="0"/>
                <a:cs typeface="Arial" pitchFamily="34" charset="0"/>
              </a:rPr>
              <a:t>(</a:t>
            </a:r>
            <a:r>
              <a:rPr kumimoji="1" lang="en-US" altLang="ja-JP" b="1">
                <a:solidFill>
                  <a:srgbClr val="C00000"/>
                </a:solidFill>
                <a:latin typeface="Arial" pitchFamily="34" charset="0"/>
                <a:cs typeface="Arial" pitchFamily="34" charset="0"/>
              </a:rPr>
              <a:t>2 neighbors</a:t>
            </a:r>
            <a:r>
              <a:rPr kumimoji="1" lang="en-US" altLang="ja-JP" b="1">
                <a:latin typeface="Arial" pitchFamily="34" charset="0"/>
                <a:cs typeface="Arial" pitchFamily="34" charset="0"/>
              </a:rPr>
              <a:t>, </a:t>
            </a:r>
            <a:r>
              <a:rPr kumimoji="1" lang="en-US" altLang="ja-JP" b="1">
                <a:solidFill>
                  <a:srgbClr val="0000FF"/>
                </a:solidFill>
                <a:latin typeface="Arial" pitchFamily="34" charset="0"/>
                <a:cs typeface="Arial" pitchFamily="34" charset="0"/>
              </a:rPr>
              <a:t>3 neighbors</a:t>
            </a:r>
            <a:r>
              <a:rPr kumimoji="1" lang="en-US" altLang="ja-JP" b="1">
                <a:latin typeface="Arial" pitchFamily="34" charset="0"/>
                <a:cs typeface="Arial" pitchFamily="34" charset="0"/>
              </a:rPr>
              <a:t>)</a:t>
            </a:r>
            <a:endParaRPr kumimoji="1" lang="ja-JP" altLang="en-US" b="1">
              <a:latin typeface="Arial" pitchFamily="34" charset="0"/>
              <a:cs typeface="Arial" pitchFamily="34" charset="0"/>
            </a:endParaRPr>
          </a:p>
        </p:txBody>
      </p:sp>
      <p:sp>
        <p:nvSpPr>
          <p:cNvPr id="166" name="テキスト ボックス 165">
            <a:extLst>
              <a:ext uri="{FF2B5EF4-FFF2-40B4-BE49-F238E27FC236}">
                <a16:creationId xmlns:a16="http://schemas.microsoft.com/office/drawing/2014/main" id="{7B0D8BD9-8ECD-5C4B-8345-B0F2D1863A85}"/>
              </a:ext>
            </a:extLst>
          </p:cNvPr>
          <p:cNvSpPr txBox="1"/>
          <p:nvPr/>
        </p:nvSpPr>
        <p:spPr>
          <a:xfrm>
            <a:off x="1876160" y="5906870"/>
            <a:ext cx="1684965" cy="646331"/>
          </a:xfrm>
          <a:prstGeom prst="rect">
            <a:avLst/>
          </a:prstGeom>
          <a:noFill/>
        </p:spPr>
        <p:txBody>
          <a:bodyPr wrap="square" rtlCol="0">
            <a:spAutoFit/>
          </a:bodyPr>
          <a:lstStyle/>
          <a:p>
            <a:r>
              <a:rPr kumimoji="1" lang="en-US" altLang="ja-JP">
                <a:latin typeface="Arial" pitchFamily="34" charset="0"/>
                <a:cs typeface="Arial" pitchFamily="34" charset="0"/>
              </a:rPr>
              <a:t>Input features are uniform</a:t>
            </a:r>
          </a:p>
        </p:txBody>
      </p:sp>
      <p:sp>
        <p:nvSpPr>
          <p:cNvPr id="167" name="テキスト ボックス 166">
            <a:extLst>
              <a:ext uri="{FF2B5EF4-FFF2-40B4-BE49-F238E27FC236}">
                <a16:creationId xmlns:a16="http://schemas.microsoft.com/office/drawing/2014/main" id="{B0E9D4E3-1159-E340-86B9-F194886F81DD}"/>
              </a:ext>
            </a:extLst>
          </p:cNvPr>
          <p:cNvSpPr txBox="1"/>
          <p:nvPr/>
        </p:nvSpPr>
        <p:spPr>
          <a:xfrm>
            <a:off x="6749042" y="5869702"/>
            <a:ext cx="1888757" cy="646331"/>
          </a:xfrm>
          <a:prstGeom prst="rect">
            <a:avLst/>
          </a:prstGeom>
          <a:noFill/>
        </p:spPr>
        <p:txBody>
          <a:bodyPr wrap="square" rtlCol="0">
            <a:spAutoFit/>
          </a:bodyPr>
          <a:lstStyle/>
          <a:p>
            <a:r>
              <a:rPr kumimoji="1" lang="en-US" altLang="ja-JP">
                <a:latin typeface="Arial" pitchFamily="34" charset="0"/>
                <a:cs typeface="Arial" pitchFamily="34" charset="0"/>
              </a:rPr>
              <a:t>Input features are uniform</a:t>
            </a:r>
          </a:p>
        </p:txBody>
      </p:sp>
      <p:sp>
        <p:nvSpPr>
          <p:cNvPr id="168" name="テキスト ボックス 167">
            <a:extLst>
              <a:ext uri="{FF2B5EF4-FFF2-40B4-BE49-F238E27FC236}">
                <a16:creationId xmlns:a16="http://schemas.microsoft.com/office/drawing/2014/main" id="{E49579FE-0439-DC42-A088-52D9F20CA2AE}"/>
              </a:ext>
            </a:extLst>
          </p:cNvPr>
          <p:cNvSpPr txBox="1"/>
          <p:nvPr/>
        </p:nvSpPr>
        <p:spPr>
          <a:xfrm>
            <a:off x="5549823" y="4978971"/>
            <a:ext cx="1408127" cy="369332"/>
          </a:xfrm>
          <a:prstGeom prst="rect">
            <a:avLst/>
          </a:prstGeom>
          <a:noFill/>
        </p:spPr>
        <p:txBody>
          <a:bodyPr wrap="square" rtlCol="0">
            <a:spAutoFit/>
          </a:bodyPr>
          <a:lstStyle/>
          <a:p>
            <a:r>
              <a:rPr kumimoji="1" lang="en-US" altLang="ja-JP">
                <a:solidFill>
                  <a:srgbClr val="FF0066"/>
                </a:solidFill>
                <a:latin typeface="Arial" pitchFamily="34" charset="0"/>
                <a:cs typeface="Arial" pitchFamily="34" charset="0"/>
              </a:rPr>
              <a:t>1 neighbor</a:t>
            </a:r>
          </a:p>
        </p:txBody>
      </p:sp>
      <p:sp>
        <p:nvSpPr>
          <p:cNvPr id="169" name="テキスト ボックス 168">
            <a:extLst>
              <a:ext uri="{FF2B5EF4-FFF2-40B4-BE49-F238E27FC236}">
                <a16:creationId xmlns:a16="http://schemas.microsoft.com/office/drawing/2014/main" id="{FE6178D4-46ED-A64C-B03D-3AE88C0BBFA1}"/>
              </a:ext>
            </a:extLst>
          </p:cNvPr>
          <p:cNvSpPr txBox="1"/>
          <p:nvPr/>
        </p:nvSpPr>
        <p:spPr>
          <a:xfrm>
            <a:off x="7638991" y="4978971"/>
            <a:ext cx="1408127" cy="369332"/>
          </a:xfrm>
          <a:prstGeom prst="rect">
            <a:avLst/>
          </a:prstGeom>
          <a:noFill/>
        </p:spPr>
        <p:txBody>
          <a:bodyPr wrap="square" rtlCol="0">
            <a:spAutoFit/>
          </a:bodyPr>
          <a:lstStyle/>
          <a:p>
            <a:r>
              <a:rPr kumimoji="1" lang="en-US" altLang="ja-JP">
                <a:solidFill>
                  <a:srgbClr val="0000FF"/>
                </a:solidFill>
                <a:latin typeface="Arial" pitchFamily="34" charset="0"/>
                <a:cs typeface="Arial" pitchFamily="34" charset="0"/>
              </a:rPr>
              <a:t>3 neighbors</a:t>
            </a:r>
          </a:p>
        </p:txBody>
      </p:sp>
      <p:grpSp>
        <p:nvGrpSpPr>
          <p:cNvPr id="171" name="グループ化 170">
            <a:extLst>
              <a:ext uri="{FF2B5EF4-FFF2-40B4-BE49-F238E27FC236}">
                <a16:creationId xmlns:a16="http://schemas.microsoft.com/office/drawing/2014/main" id="{6BD8A632-721F-EB4B-9682-6B06F84F7A9A}"/>
              </a:ext>
            </a:extLst>
          </p:cNvPr>
          <p:cNvGrpSpPr/>
          <p:nvPr/>
        </p:nvGrpSpPr>
        <p:grpSpPr>
          <a:xfrm>
            <a:off x="6848119" y="3762814"/>
            <a:ext cx="1298792" cy="2095608"/>
            <a:chOff x="4581600" y="4313522"/>
            <a:chExt cx="1298792" cy="2095608"/>
          </a:xfrm>
        </p:grpSpPr>
        <p:sp>
          <p:nvSpPr>
            <p:cNvPr id="172" name="円/楕円 171">
              <a:extLst>
                <a:ext uri="{FF2B5EF4-FFF2-40B4-BE49-F238E27FC236}">
                  <a16:creationId xmlns:a16="http://schemas.microsoft.com/office/drawing/2014/main" id="{6A572CA2-035D-A446-9C53-771775BBFF8F}"/>
                </a:ext>
              </a:extLst>
            </p:cNvPr>
            <p:cNvSpPr/>
            <p:nvPr/>
          </p:nvSpPr>
          <p:spPr>
            <a:xfrm>
              <a:off x="4782579" y="4313522"/>
              <a:ext cx="270437" cy="29475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4</a:t>
              </a:r>
              <a:endParaRPr kumimoji="1" lang="ja-JP" altLang="en-US">
                <a:solidFill>
                  <a:schemeClr val="tx1"/>
                </a:solidFill>
                <a:latin typeface="Arial" panose="020B0604020202020204" pitchFamily="34" charset="0"/>
                <a:cs typeface="Arial" panose="020B0604020202020204" pitchFamily="34" charset="0"/>
              </a:endParaRPr>
            </a:p>
          </p:txBody>
        </p:sp>
        <p:cxnSp>
          <p:nvCxnSpPr>
            <p:cNvPr id="173" name="直線コネクタ 172">
              <a:extLst>
                <a:ext uri="{FF2B5EF4-FFF2-40B4-BE49-F238E27FC236}">
                  <a16:creationId xmlns:a16="http://schemas.microsoft.com/office/drawing/2014/main" id="{FA37E2BA-8B65-8044-B0AE-8CA1BDE2F1AB}"/>
                </a:ext>
              </a:extLst>
            </p:cNvPr>
            <p:cNvCxnSpPr>
              <a:cxnSpLocks/>
              <a:stCxn id="172" idx="4"/>
              <a:endCxn id="188" idx="0"/>
            </p:cNvCxnSpPr>
            <p:nvPr/>
          </p:nvCxnSpPr>
          <p:spPr>
            <a:xfrm>
              <a:off x="4917797" y="4608277"/>
              <a:ext cx="0" cy="233268"/>
            </a:xfrm>
            <a:prstGeom prst="line">
              <a:avLst/>
            </a:prstGeom>
            <a:ln w="34925">
              <a:headEnd type="triangle"/>
            </a:ln>
          </p:spPr>
          <p:style>
            <a:lnRef idx="1">
              <a:schemeClr val="dk1"/>
            </a:lnRef>
            <a:fillRef idx="0">
              <a:schemeClr val="dk1"/>
            </a:fillRef>
            <a:effectRef idx="0">
              <a:schemeClr val="dk1"/>
            </a:effectRef>
            <a:fontRef idx="minor">
              <a:schemeClr val="tx1"/>
            </a:fontRef>
          </p:style>
        </p:cxnSp>
        <p:sp>
          <p:nvSpPr>
            <p:cNvPr id="174" name="円/楕円 173">
              <a:extLst>
                <a:ext uri="{FF2B5EF4-FFF2-40B4-BE49-F238E27FC236}">
                  <a16:creationId xmlns:a16="http://schemas.microsoft.com/office/drawing/2014/main" id="{98ADC652-4847-CC43-8F27-0DAF8CD9D225}"/>
                </a:ext>
              </a:extLst>
            </p:cNvPr>
            <p:cNvSpPr/>
            <p:nvPr/>
          </p:nvSpPr>
          <p:spPr>
            <a:xfrm>
              <a:off x="4581600" y="5165148"/>
              <a:ext cx="270437" cy="29475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3</a:t>
              </a:r>
              <a:endParaRPr kumimoji="1" lang="ja-JP" altLang="en-US">
                <a:solidFill>
                  <a:schemeClr val="tx1"/>
                </a:solidFill>
                <a:latin typeface="Arial" panose="020B0604020202020204" pitchFamily="34" charset="0"/>
                <a:cs typeface="Arial" panose="020B0604020202020204" pitchFamily="34" charset="0"/>
              </a:endParaRPr>
            </a:p>
          </p:txBody>
        </p:sp>
        <p:sp>
          <p:nvSpPr>
            <p:cNvPr id="175" name="円/楕円 174">
              <a:extLst>
                <a:ext uri="{FF2B5EF4-FFF2-40B4-BE49-F238E27FC236}">
                  <a16:creationId xmlns:a16="http://schemas.microsoft.com/office/drawing/2014/main" id="{32225C74-4067-C74F-B7B5-2B70A1315A9B}"/>
                </a:ext>
              </a:extLst>
            </p:cNvPr>
            <p:cNvSpPr/>
            <p:nvPr/>
          </p:nvSpPr>
          <p:spPr>
            <a:xfrm>
              <a:off x="4973411" y="5174337"/>
              <a:ext cx="270437" cy="29475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5</a:t>
              </a:r>
              <a:endParaRPr kumimoji="1" lang="ja-JP" altLang="en-US">
                <a:solidFill>
                  <a:schemeClr val="tx1"/>
                </a:solidFill>
                <a:latin typeface="Arial" panose="020B0604020202020204" pitchFamily="34" charset="0"/>
                <a:cs typeface="Arial" panose="020B0604020202020204" pitchFamily="34" charset="0"/>
              </a:endParaRPr>
            </a:p>
          </p:txBody>
        </p:sp>
        <p:cxnSp>
          <p:nvCxnSpPr>
            <p:cNvPr id="176" name="直線コネクタ 175">
              <a:extLst>
                <a:ext uri="{FF2B5EF4-FFF2-40B4-BE49-F238E27FC236}">
                  <a16:creationId xmlns:a16="http://schemas.microsoft.com/office/drawing/2014/main" id="{6620D888-524D-3449-8F36-FF4280CAD1DE}"/>
                </a:ext>
              </a:extLst>
            </p:cNvPr>
            <p:cNvCxnSpPr>
              <a:cxnSpLocks/>
              <a:stCxn id="188" idx="2"/>
              <a:endCxn id="174" idx="0"/>
            </p:cNvCxnSpPr>
            <p:nvPr/>
          </p:nvCxnSpPr>
          <p:spPr>
            <a:xfrm flipH="1">
              <a:off x="4716818" y="4908238"/>
              <a:ext cx="200979" cy="256910"/>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177" name="直線コネクタ 176">
              <a:extLst>
                <a:ext uri="{FF2B5EF4-FFF2-40B4-BE49-F238E27FC236}">
                  <a16:creationId xmlns:a16="http://schemas.microsoft.com/office/drawing/2014/main" id="{8AB5D1E6-BE0C-DA4E-BACD-9C20BCCF27CD}"/>
                </a:ext>
              </a:extLst>
            </p:cNvPr>
            <p:cNvCxnSpPr>
              <a:cxnSpLocks/>
              <a:stCxn id="188" idx="2"/>
              <a:endCxn id="175" idx="0"/>
            </p:cNvCxnSpPr>
            <p:nvPr/>
          </p:nvCxnSpPr>
          <p:spPr>
            <a:xfrm>
              <a:off x="4917797" y="4908238"/>
              <a:ext cx="190831" cy="266098"/>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178" name="直線コネクタ 177">
              <a:extLst>
                <a:ext uri="{FF2B5EF4-FFF2-40B4-BE49-F238E27FC236}">
                  <a16:creationId xmlns:a16="http://schemas.microsoft.com/office/drawing/2014/main" id="{6233D108-9A77-714B-A565-07028860BB2A}"/>
                </a:ext>
              </a:extLst>
            </p:cNvPr>
            <p:cNvCxnSpPr>
              <a:cxnSpLocks/>
              <a:stCxn id="174" idx="4"/>
              <a:endCxn id="189" idx="0"/>
            </p:cNvCxnSpPr>
            <p:nvPr/>
          </p:nvCxnSpPr>
          <p:spPr>
            <a:xfrm>
              <a:off x="4716818" y="5459903"/>
              <a:ext cx="1" cy="228604"/>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179" name="直線コネクタ 178">
              <a:extLst>
                <a:ext uri="{FF2B5EF4-FFF2-40B4-BE49-F238E27FC236}">
                  <a16:creationId xmlns:a16="http://schemas.microsoft.com/office/drawing/2014/main" id="{2E5D1CDF-F22D-8A4B-83AF-0F841E820C30}"/>
                </a:ext>
              </a:extLst>
            </p:cNvPr>
            <p:cNvCxnSpPr>
              <a:cxnSpLocks/>
              <a:stCxn id="175" idx="4"/>
              <a:endCxn id="190" idx="0"/>
            </p:cNvCxnSpPr>
            <p:nvPr/>
          </p:nvCxnSpPr>
          <p:spPr>
            <a:xfrm>
              <a:off x="5108629" y="5469092"/>
              <a:ext cx="1" cy="219416"/>
            </a:xfrm>
            <a:prstGeom prst="line">
              <a:avLst/>
            </a:prstGeom>
            <a:ln w="34925">
              <a:headEnd type="triangle"/>
            </a:ln>
          </p:spPr>
          <p:style>
            <a:lnRef idx="1">
              <a:schemeClr val="dk1"/>
            </a:lnRef>
            <a:fillRef idx="0">
              <a:schemeClr val="dk1"/>
            </a:fillRef>
            <a:effectRef idx="0">
              <a:schemeClr val="dk1"/>
            </a:effectRef>
            <a:fontRef idx="minor">
              <a:schemeClr val="tx1"/>
            </a:fontRef>
          </p:style>
        </p:cxnSp>
        <p:sp>
          <p:nvSpPr>
            <p:cNvPr id="180" name="円/楕円 179">
              <a:extLst>
                <a:ext uri="{FF2B5EF4-FFF2-40B4-BE49-F238E27FC236}">
                  <a16:creationId xmlns:a16="http://schemas.microsoft.com/office/drawing/2014/main" id="{533CC47F-2F5B-9648-A631-139C7616A0DB}"/>
                </a:ext>
              </a:extLst>
            </p:cNvPr>
            <p:cNvSpPr/>
            <p:nvPr/>
          </p:nvSpPr>
          <p:spPr>
            <a:xfrm>
              <a:off x="4581600" y="6108096"/>
              <a:ext cx="270437" cy="29475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4</a:t>
              </a:r>
              <a:endParaRPr kumimoji="1" lang="ja-JP" altLang="en-US">
                <a:solidFill>
                  <a:schemeClr val="tx1"/>
                </a:solidFill>
                <a:latin typeface="Arial" panose="020B0604020202020204" pitchFamily="34" charset="0"/>
                <a:cs typeface="Arial" panose="020B0604020202020204" pitchFamily="34" charset="0"/>
              </a:endParaRPr>
            </a:p>
          </p:txBody>
        </p:sp>
        <p:sp>
          <p:nvSpPr>
            <p:cNvPr id="181" name="円/楕円 180">
              <a:extLst>
                <a:ext uri="{FF2B5EF4-FFF2-40B4-BE49-F238E27FC236}">
                  <a16:creationId xmlns:a16="http://schemas.microsoft.com/office/drawing/2014/main" id="{7ED1BEA7-EDCB-4B46-81D0-21DA9CD708C0}"/>
                </a:ext>
              </a:extLst>
            </p:cNvPr>
            <p:cNvSpPr/>
            <p:nvPr/>
          </p:nvSpPr>
          <p:spPr>
            <a:xfrm>
              <a:off x="4917571" y="6108096"/>
              <a:ext cx="270437" cy="29475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1</a:t>
              </a:r>
              <a:endParaRPr kumimoji="1" lang="ja-JP" altLang="en-US">
                <a:solidFill>
                  <a:schemeClr val="tx1"/>
                </a:solidFill>
                <a:latin typeface="Arial" panose="020B0604020202020204" pitchFamily="34" charset="0"/>
                <a:cs typeface="Arial" panose="020B0604020202020204" pitchFamily="34" charset="0"/>
              </a:endParaRPr>
            </a:p>
          </p:txBody>
        </p:sp>
        <p:sp>
          <p:nvSpPr>
            <p:cNvPr id="182" name="円/楕円 181">
              <a:extLst>
                <a:ext uri="{FF2B5EF4-FFF2-40B4-BE49-F238E27FC236}">
                  <a16:creationId xmlns:a16="http://schemas.microsoft.com/office/drawing/2014/main" id="{9AA52B65-0BCC-7249-B509-4F39CD1C1881}"/>
                </a:ext>
              </a:extLst>
            </p:cNvPr>
            <p:cNvSpPr/>
            <p:nvPr/>
          </p:nvSpPr>
          <p:spPr>
            <a:xfrm>
              <a:off x="5263763" y="6114375"/>
              <a:ext cx="270437" cy="29475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2</a:t>
              </a:r>
              <a:endParaRPr kumimoji="1" lang="ja-JP" altLang="en-US">
                <a:solidFill>
                  <a:schemeClr val="tx1"/>
                </a:solidFill>
                <a:latin typeface="Arial" panose="020B0604020202020204" pitchFamily="34" charset="0"/>
                <a:cs typeface="Arial" panose="020B0604020202020204" pitchFamily="34" charset="0"/>
              </a:endParaRPr>
            </a:p>
          </p:txBody>
        </p:sp>
        <p:sp>
          <p:nvSpPr>
            <p:cNvPr id="183" name="円/楕円 182">
              <a:extLst>
                <a:ext uri="{FF2B5EF4-FFF2-40B4-BE49-F238E27FC236}">
                  <a16:creationId xmlns:a16="http://schemas.microsoft.com/office/drawing/2014/main" id="{4AFC0A13-E8FC-0F49-BFDD-CF5D59471B34}"/>
                </a:ext>
              </a:extLst>
            </p:cNvPr>
            <p:cNvSpPr/>
            <p:nvPr/>
          </p:nvSpPr>
          <p:spPr>
            <a:xfrm>
              <a:off x="5609955" y="6114375"/>
              <a:ext cx="270437" cy="29475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4</a:t>
              </a:r>
              <a:endParaRPr kumimoji="1" lang="ja-JP" altLang="en-US">
                <a:solidFill>
                  <a:schemeClr val="tx1"/>
                </a:solidFill>
                <a:latin typeface="Arial" panose="020B0604020202020204" pitchFamily="34" charset="0"/>
                <a:cs typeface="Arial" panose="020B0604020202020204" pitchFamily="34" charset="0"/>
              </a:endParaRPr>
            </a:p>
          </p:txBody>
        </p:sp>
        <p:cxnSp>
          <p:nvCxnSpPr>
            <p:cNvPr id="184" name="直線コネクタ 183">
              <a:extLst>
                <a:ext uri="{FF2B5EF4-FFF2-40B4-BE49-F238E27FC236}">
                  <a16:creationId xmlns:a16="http://schemas.microsoft.com/office/drawing/2014/main" id="{6AE6F0D1-E8C2-F041-B5AC-4EB4D7BA7378}"/>
                </a:ext>
              </a:extLst>
            </p:cNvPr>
            <p:cNvCxnSpPr>
              <a:cxnSpLocks/>
              <a:stCxn id="189" idx="2"/>
              <a:endCxn id="180" idx="0"/>
            </p:cNvCxnSpPr>
            <p:nvPr/>
          </p:nvCxnSpPr>
          <p:spPr>
            <a:xfrm flipH="1">
              <a:off x="4716818" y="5755201"/>
              <a:ext cx="1" cy="352895"/>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185" name="直線コネクタ 184">
              <a:extLst>
                <a:ext uri="{FF2B5EF4-FFF2-40B4-BE49-F238E27FC236}">
                  <a16:creationId xmlns:a16="http://schemas.microsoft.com/office/drawing/2014/main" id="{554B0A96-7C9B-574B-9E5C-2B2E3895B55C}"/>
                </a:ext>
              </a:extLst>
            </p:cNvPr>
            <p:cNvCxnSpPr>
              <a:cxnSpLocks/>
              <a:stCxn id="190" idx="2"/>
              <a:endCxn id="181" idx="0"/>
            </p:cNvCxnSpPr>
            <p:nvPr/>
          </p:nvCxnSpPr>
          <p:spPr>
            <a:xfrm flipH="1">
              <a:off x="5052789" y="5755201"/>
              <a:ext cx="55840" cy="352895"/>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186" name="直線コネクタ 185">
              <a:extLst>
                <a:ext uri="{FF2B5EF4-FFF2-40B4-BE49-F238E27FC236}">
                  <a16:creationId xmlns:a16="http://schemas.microsoft.com/office/drawing/2014/main" id="{CD28AD54-87EC-8341-B088-385ECFFABDA3}"/>
                </a:ext>
              </a:extLst>
            </p:cNvPr>
            <p:cNvCxnSpPr>
              <a:cxnSpLocks/>
              <a:stCxn id="190" idx="2"/>
              <a:endCxn id="182" idx="0"/>
            </p:cNvCxnSpPr>
            <p:nvPr/>
          </p:nvCxnSpPr>
          <p:spPr>
            <a:xfrm>
              <a:off x="5108630" y="5755201"/>
              <a:ext cx="290352" cy="359174"/>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187" name="直線コネクタ 186">
              <a:extLst>
                <a:ext uri="{FF2B5EF4-FFF2-40B4-BE49-F238E27FC236}">
                  <a16:creationId xmlns:a16="http://schemas.microsoft.com/office/drawing/2014/main" id="{6DC3AB8F-A882-3141-90B7-7655D7B454F7}"/>
                </a:ext>
              </a:extLst>
            </p:cNvPr>
            <p:cNvCxnSpPr>
              <a:cxnSpLocks/>
              <a:stCxn id="190" idx="2"/>
              <a:endCxn id="183" idx="0"/>
            </p:cNvCxnSpPr>
            <p:nvPr/>
          </p:nvCxnSpPr>
          <p:spPr>
            <a:xfrm>
              <a:off x="5108630" y="5755201"/>
              <a:ext cx="636544" cy="359174"/>
            </a:xfrm>
            <a:prstGeom prst="line">
              <a:avLst/>
            </a:prstGeom>
            <a:ln w="34925">
              <a:headEnd type="triangle"/>
            </a:ln>
          </p:spPr>
          <p:style>
            <a:lnRef idx="1">
              <a:schemeClr val="dk1"/>
            </a:lnRef>
            <a:fillRef idx="0">
              <a:schemeClr val="dk1"/>
            </a:fillRef>
            <a:effectRef idx="0">
              <a:schemeClr val="dk1"/>
            </a:effectRef>
            <a:fontRef idx="minor">
              <a:schemeClr val="tx1"/>
            </a:fontRef>
          </p:style>
        </p:cxnSp>
        <p:sp>
          <p:nvSpPr>
            <p:cNvPr id="188" name="正方形/長方形 187">
              <a:extLst>
                <a:ext uri="{FF2B5EF4-FFF2-40B4-BE49-F238E27FC236}">
                  <a16:creationId xmlns:a16="http://schemas.microsoft.com/office/drawing/2014/main" id="{87810296-B51F-C348-9418-6B787324EB4F}"/>
                </a:ext>
              </a:extLst>
            </p:cNvPr>
            <p:cNvSpPr/>
            <p:nvPr/>
          </p:nvSpPr>
          <p:spPr>
            <a:xfrm>
              <a:off x="4782578" y="4841545"/>
              <a:ext cx="270437" cy="66693"/>
            </a:xfrm>
            <a:prstGeom prst="rect">
              <a:avLst/>
            </a:prstGeom>
            <a:solidFill>
              <a:srgbClr val="008000"/>
            </a:solidFill>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sp>
          <p:nvSpPr>
            <p:cNvPr id="189" name="正方形/長方形 188">
              <a:extLst>
                <a:ext uri="{FF2B5EF4-FFF2-40B4-BE49-F238E27FC236}">
                  <a16:creationId xmlns:a16="http://schemas.microsoft.com/office/drawing/2014/main" id="{DB6D4FB0-A945-354E-B3FA-22659367B57F}"/>
                </a:ext>
              </a:extLst>
            </p:cNvPr>
            <p:cNvSpPr/>
            <p:nvPr/>
          </p:nvSpPr>
          <p:spPr>
            <a:xfrm>
              <a:off x="4581600" y="5688507"/>
              <a:ext cx="270437" cy="66693"/>
            </a:xfrm>
            <a:prstGeom prst="rect">
              <a:avLst/>
            </a:prstGeom>
            <a:solidFill>
              <a:srgbClr val="008000"/>
            </a:solidFill>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sp>
          <p:nvSpPr>
            <p:cNvPr id="190" name="正方形/長方形 189">
              <a:extLst>
                <a:ext uri="{FF2B5EF4-FFF2-40B4-BE49-F238E27FC236}">
                  <a16:creationId xmlns:a16="http://schemas.microsoft.com/office/drawing/2014/main" id="{BFF19EF7-A0CE-2B41-99A3-BB614913B922}"/>
                </a:ext>
              </a:extLst>
            </p:cNvPr>
            <p:cNvSpPr/>
            <p:nvPr/>
          </p:nvSpPr>
          <p:spPr>
            <a:xfrm>
              <a:off x="4973411" y="5688507"/>
              <a:ext cx="270437" cy="66693"/>
            </a:xfrm>
            <a:prstGeom prst="rect">
              <a:avLst/>
            </a:prstGeom>
            <a:solidFill>
              <a:srgbClr val="008000"/>
            </a:solidFill>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grpSp>
      <p:sp>
        <p:nvSpPr>
          <p:cNvPr id="191" name="テキスト ボックス 190">
            <a:extLst>
              <a:ext uri="{FF2B5EF4-FFF2-40B4-BE49-F238E27FC236}">
                <a16:creationId xmlns:a16="http://schemas.microsoft.com/office/drawing/2014/main" id="{2FB6F8C9-7DD7-3C43-A662-475B15088652}"/>
              </a:ext>
            </a:extLst>
          </p:cNvPr>
          <p:cNvSpPr txBox="1"/>
          <p:nvPr/>
        </p:nvSpPr>
        <p:spPr>
          <a:xfrm>
            <a:off x="5367371" y="3619836"/>
            <a:ext cx="1589429" cy="646331"/>
          </a:xfrm>
          <a:prstGeom prst="rect">
            <a:avLst/>
          </a:prstGeom>
          <a:noFill/>
        </p:spPr>
        <p:txBody>
          <a:bodyPr wrap="square" rtlCol="0">
            <a:spAutoFit/>
          </a:bodyPr>
          <a:lstStyle/>
          <a:p>
            <a:r>
              <a:rPr kumimoji="1" lang="en-US" altLang="ja-JP" b="1">
                <a:latin typeface="Arial" pitchFamily="34" charset="0"/>
                <a:cs typeface="Arial" pitchFamily="34" charset="0"/>
              </a:rPr>
              <a:t>(</a:t>
            </a:r>
            <a:r>
              <a:rPr kumimoji="1" lang="en-US" altLang="ja-JP" b="1">
                <a:solidFill>
                  <a:srgbClr val="FF0066"/>
                </a:solidFill>
                <a:latin typeface="Arial" pitchFamily="34" charset="0"/>
                <a:cs typeface="Arial" pitchFamily="34" charset="0"/>
              </a:rPr>
              <a:t>1 neighbor</a:t>
            </a:r>
            <a:r>
              <a:rPr kumimoji="1" lang="en-US" altLang="ja-JP" b="1">
                <a:latin typeface="Arial" pitchFamily="34" charset="0"/>
                <a:cs typeface="Arial" pitchFamily="34" charset="0"/>
              </a:rPr>
              <a:t>, </a:t>
            </a:r>
            <a:r>
              <a:rPr kumimoji="1" lang="en-US" altLang="ja-JP" b="1">
                <a:solidFill>
                  <a:srgbClr val="0000FF"/>
                </a:solidFill>
                <a:latin typeface="Arial" pitchFamily="34" charset="0"/>
                <a:cs typeface="Arial" pitchFamily="34" charset="0"/>
              </a:rPr>
              <a:t>3 neighbors</a:t>
            </a:r>
            <a:r>
              <a:rPr kumimoji="1" lang="en-US" altLang="ja-JP" b="1">
                <a:latin typeface="Arial" pitchFamily="34" charset="0"/>
                <a:cs typeface="Arial" pitchFamily="34" charset="0"/>
              </a:rPr>
              <a:t>)</a:t>
            </a:r>
            <a:endParaRPr kumimoji="1" lang="ja-JP" altLang="en-US" b="1">
              <a:latin typeface="Arial" pitchFamily="34" charset="0"/>
              <a:cs typeface="Arial" pitchFamily="34" charset="0"/>
            </a:endParaRPr>
          </a:p>
        </p:txBody>
      </p:sp>
      <mc:AlternateContent xmlns:mc="http://schemas.openxmlformats.org/markup-compatibility/2006" xmlns:a14="http://schemas.microsoft.com/office/drawing/2010/main">
        <mc:Choice Requires="a14">
          <p:sp>
            <p:nvSpPr>
              <p:cNvPr id="198" name="テキスト ボックス 197">
                <a:extLst>
                  <a:ext uri="{FF2B5EF4-FFF2-40B4-BE49-F238E27FC236}">
                    <a16:creationId xmlns:a16="http://schemas.microsoft.com/office/drawing/2014/main" id="{74BD84AA-9699-E64C-91C8-0A2049F63C0B}"/>
                  </a:ext>
                </a:extLst>
              </p:cNvPr>
              <p:cNvSpPr txBox="1"/>
              <p:nvPr/>
            </p:nvSpPr>
            <p:spPr>
              <a:xfrm>
                <a:off x="4482318" y="3520933"/>
                <a:ext cx="631583" cy="73866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ja-JP" sz="4800" b="1" i="1" smtClean="0">
                          <a:latin typeface="Cambria Math" panose="02040503050406030204" pitchFamily="18" charset="0"/>
                          <a:cs typeface="Arial" pitchFamily="34" charset="0"/>
                        </a:rPr>
                        <m:t>≠</m:t>
                      </m:r>
                    </m:oMath>
                  </m:oMathPara>
                </a14:m>
                <a:endParaRPr kumimoji="1" lang="ja-JP" altLang="en-US" sz="4800" b="1">
                  <a:latin typeface="Arial" pitchFamily="34" charset="0"/>
                  <a:cs typeface="Arial" pitchFamily="34" charset="0"/>
                </a:endParaRPr>
              </a:p>
            </p:txBody>
          </p:sp>
        </mc:Choice>
        <mc:Fallback xmlns="">
          <p:sp>
            <p:nvSpPr>
              <p:cNvPr id="198" name="テキスト ボックス 197">
                <a:extLst>
                  <a:ext uri="{FF2B5EF4-FFF2-40B4-BE49-F238E27FC236}">
                    <a16:creationId xmlns:a16="http://schemas.microsoft.com/office/drawing/2014/main" id="{74BD84AA-9699-E64C-91C8-0A2049F63C0B}"/>
                  </a:ext>
                </a:extLst>
              </p:cNvPr>
              <p:cNvSpPr txBox="1">
                <a:spLocks noRot="1" noChangeAspect="1" noMove="1" noResize="1" noEditPoints="1" noAdjustHandles="1" noChangeArrowheads="1" noChangeShapeType="1" noTextEdit="1"/>
              </p:cNvSpPr>
              <p:nvPr/>
            </p:nvSpPr>
            <p:spPr>
              <a:xfrm>
                <a:off x="4482318" y="3520933"/>
                <a:ext cx="631583" cy="738664"/>
              </a:xfrm>
              <a:prstGeom prst="rect">
                <a:avLst/>
              </a:prstGeom>
              <a:blipFill>
                <a:blip r:embed="rId3"/>
                <a:stretch>
                  <a:fillRect/>
                </a:stretch>
              </a:blipFill>
            </p:spPr>
            <p:txBody>
              <a:bodyPr/>
              <a:lstStyle/>
              <a:p>
                <a:r>
                  <a:rPr lang="en-US">
                    <a:noFill/>
                  </a:rPr>
                  <a:t> </a:t>
                </a:r>
              </a:p>
            </p:txBody>
          </p:sp>
        </mc:Fallback>
      </mc:AlternateContent>
      <p:sp>
        <p:nvSpPr>
          <p:cNvPr id="7" name="正方形/長方形 6">
            <a:extLst>
              <a:ext uri="{FF2B5EF4-FFF2-40B4-BE49-F238E27FC236}">
                <a16:creationId xmlns:a16="http://schemas.microsoft.com/office/drawing/2014/main" id="{6D47D25A-D3C4-2A48-A196-B83C74FFD9F5}"/>
              </a:ext>
            </a:extLst>
          </p:cNvPr>
          <p:cNvSpPr/>
          <p:nvPr/>
        </p:nvSpPr>
        <p:spPr>
          <a:xfrm>
            <a:off x="697824" y="4961913"/>
            <a:ext cx="8349293" cy="386389"/>
          </a:xfrm>
          <a:prstGeom prst="rect">
            <a:avLst/>
          </a:prstGeom>
          <a:ln w="254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sp>
        <p:nvSpPr>
          <p:cNvPr id="61" name="正方形/長方形 60">
            <a:extLst>
              <a:ext uri="{FF2B5EF4-FFF2-40B4-BE49-F238E27FC236}">
                <a16:creationId xmlns:a16="http://schemas.microsoft.com/office/drawing/2014/main" id="{EBEB96DD-ED53-E443-B89C-355754BCB2DC}"/>
              </a:ext>
            </a:extLst>
          </p:cNvPr>
          <p:cNvSpPr/>
          <p:nvPr/>
        </p:nvSpPr>
        <p:spPr>
          <a:xfrm>
            <a:off x="2088703" y="3643278"/>
            <a:ext cx="5438891" cy="844512"/>
          </a:xfrm>
          <a:prstGeom prst="rect">
            <a:avLst/>
          </a:prstGeom>
          <a:ln w="3175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sp>
        <p:nvSpPr>
          <p:cNvPr id="8" name="テキスト ボックス 7">
            <a:extLst>
              <a:ext uri="{FF2B5EF4-FFF2-40B4-BE49-F238E27FC236}">
                <a16:creationId xmlns:a16="http://schemas.microsoft.com/office/drawing/2014/main" id="{0BC1DA2F-0BC1-1342-AF6B-9634FD78BD87}"/>
              </a:ext>
            </a:extLst>
          </p:cNvPr>
          <p:cNvSpPr txBox="1"/>
          <p:nvPr/>
        </p:nvSpPr>
        <p:spPr>
          <a:xfrm>
            <a:off x="431644" y="3548548"/>
            <a:ext cx="1684965" cy="923330"/>
          </a:xfrm>
          <a:prstGeom prst="rect">
            <a:avLst/>
          </a:prstGeom>
          <a:noFill/>
        </p:spPr>
        <p:txBody>
          <a:bodyPr wrap="square" rtlCol="0">
            <a:spAutoFit/>
          </a:bodyPr>
          <a:lstStyle/>
          <a:p>
            <a:r>
              <a:rPr kumimoji="1" lang="en-US" altLang="ja-JP" b="1">
                <a:solidFill>
                  <a:schemeClr val="accent4">
                    <a:lumMod val="50000"/>
                  </a:schemeClr>
                </a:solidFill>
                <a:latin typeface="Arial" pitchFamily="34" charset="0"/>
                <a:cs typeface="Arial" pitchFamily="34" charset="0"/>
              </a:rPr>
              <a:t>Fully retain neighboring information</a:t>
            </a:r>
            <a:endParaRPr kumimoji="1" lang="ja-JP" altLang="en-US" b="1">
              <a:solidFill>
                <a:schemeClr val="accent4">
                  <a:lumMod val="50000"/>
                </a:schemeClr>
              </a:solidFill>
              <a:latin typeface="Arial" pitchFamily="34" charset="0"/>
              <a:cs typeface="Arial" pitchFamily="34" charset="0"/>
            </a:endParaRPr>
          </a:p>
        </p:txBody>
      </p:sp>
      <p:sp>
        <p:nvSpPr>
          <p:cNvPr id="63" name="テキスト ボックス 62">
            <a:extLst>
              <a:ext uri="{FF2B5EF4-FFF2-40B4-BE49-F238E27FC236}">
                <a16:creationId xmlns:a16="http://schemas.microsoft.com/office/drawing/2014/main" id="{608E82F5-7D3A-DC4B-9D12-04FDC9A07F03}"/>
              </a:ext>
            </a:extLst>
          </p:cNvPr>
          <p:cNvSpPr txBox="1"/>
          <p:nvPr/>
        </p:nvSpPr>
        <p:spPr>
          <a:xfrm>
            <a:off x="94873" y="5428906"/>
            <a:ext cx="1684965" cy="923330"/>
          </a:xfrm>
          <a:prstGeom prst="rect">
            <a:avLst/>
          </a:prstGeom>
          <a:noFill/>
        </p:spPr>
        <p:txBody>
          <a:bodyPr wrap="square" rtlCol="0">
            <a:spAutoFit/>
          </a:bodyPr>
          <a:lstStyle/>
          <a:p>
            <a:r>
              <a:rPr kumimoji="1" lang="en-US" altLang="ja-JP" b="1">
                <a:solidFill>
                  <a:schemeClr val="accent4">
                    <a:lumMod val="50000"/>
                  </a:schemeClr>
                </a:solidFill>
                <a:latin typeface="Arial" pitchFamily="34" charset="0"/>
                <a:cs typeface="Arial" pitchFamily="34" charset="0"/>
              </a:rPr>
              <a:t>Fully retain neighboring information</a:t>
            </a:r>
            <a:endParaRPr kumimoji="1" lang="ja-JP" altLang="en-US" b="1">
              <a:solidFill>
                <a:schemeClr val="accent4">
                  <a:lumMod val="50000"/>
                </a:schemeClr>
              </a:solidFill>
              <a:latin typeface="Arial" pitchFamily="34" charset="0"/>
              <a:cs typeface="Arial" pitchFamily="34" charset="0"/>
            </a:endParaRPr>
          </a:p>
        </p:txBody>
      </p:sp>
    </p:spTree>
    <p:extLst>
      <p:ext uri="{BB962C8B-B14F-4D97-AF65-F5344CB8AC3E}">
        <p14:creationId xmlns:p14="http://schemas.microsoft.com/office/powerpoint/2010/main" val="101093041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58D3168-3324-BF4B-A247-8F323BB776A2}"/>
              </a:ext>
            </a:extLst>
          </p:cNvPr>
          <p:cNvSpPr>
            <a:spLocks noGrp="1"/>
          </p:cNvSpPr>
          <p:nvPr>
            <p:ph type="title"/>
          </p:nvPr>
        </p:nvSpPr>
        <p:spPr/>
        <p:txBody>
          <a:bodyPr/>
          <a:lstStyle/>
          <a:p>
            <a:r>
              <a:rPr kumimoji="1" lang="en-US" altLang="ja-JP"/>
              <a:t>How Expressive is a GNN?</a:t>
            </a:r>
            <a:endParaRPr kumimoji="1" lang="ja-JP" altLang="en-US"/>
          </a:p>
        </p:txBody>
      </p:sp>
      <p:sp>
        <p:nvSpPr>
          <p:cNvPr id="3" name="コンテンツ プレースホルダー 2">
            <a:extLst>
              <a:ext uri="{FF2B5EF4-FFF2-40B4-BE49-F238E27FC236}">
                <a16:creationId xmlns:a16="http://schemas.microsoft.com/office/drawing/2014/main" id="{FBA2D902-23E4-2A46-B2CE-E8C599171536}"/>
              </a:ext>
            </a:extLst>
          </p:cNvPr>
          <p:cNvSpPr>
            <a:spLocks noGrp="1"/>
          </p:cNvSpPr>
          <p:nvPr>
            <p:ph idx="1"/>
          </p:nvPr>
        </p:nvSpPr>
        <p:spPr/>
        <p:txBody>
          <a:bodyPr/>
          <a:lstStyle/>
          <a:p>
            <a:r>
              <a:rPr kumimoji="1" lang="en-US" altLang="ja-JP"/>
              <a:t>In other words, most expressive GNN would use an </a:t>
            </a:r>
            <a:r>
              <a:rPr kumimoji="1" lang="en-US" altLang="ja-JP" b="1">
                <a:solidFill>
                  <a:srgbClr val="0000FF"/>
                </a:solidFill>
              </a:rPr>
              <a:t>injective neighbor aggregation</a:t>
            </a:r>
            <a:r>
              <a:rPr kumimoji="1" lang="en-US" altLang="ja-JP">
                <a:solidFill>
                  <a:srgbClr val="0000FF"/>
                </a:solidFill>
              </a:rPr>
              <a:t> </a:t>
            </a:r>
            <a:r>
              <a:rPr kumimoji="1" lang="en-US" altLang="ja-JP"/>
              <a:t>function at each step.</a:t>
            </a:r>
          </a:p>
          <a:p>
            <a:pPr lvl="1"/>
            <a:r>
              <a:rPr kumimoji="1" lang="en-US" altLang="ja-JP"/>
              <a:t>Maps different neighbors to different embeddings.</a:t>
            </a:r>
          </a:p>
        </p:txBody>
      </p:sp>
      <p:sp>
        <p:nvSpPr>
          <p:cNvPr id="4" name="日付プレースホルダー 3">
            <a:extLst>
              <a:ext uri="{FF2B5EF4-FFF2-40B4-BE49-F238E27FC236}">
                <a16:creationId xmlns:a16="http://schemas.microsoft.com/office/drawing/2014/main" id="{5313CA62-6F58-2646-818F-E888568F4A48}"/>
              </a:ext>
            </a:extLst>
          </p:cNvPr>
          <p:cNvSpPr>
            <a:spLocks noGrp="1"/>
          </p:cNvSpPr>
          <p:nvPr>
            <p:ph type="dt" sz="half" idx="10"/>
          </p:nvPr>
        </p:nvSpPr>
        <p:spPr/>
        <p:txBody>
          <a:bodyPr/>
          <a:lstStyle/>
          <a:p>
            <a:fld id="{8668109C-DBB1-0C40-BB7C-3AE0A686B461}" type="datetime1">
              <a:rPr lang="en-US" smtClean="0"/>
              <a:t>10/10/2024</a:t>
            </a:fld>
            <a:endParaRPr lang="en-US"/>
          </a:p>
        </p:txBody>
      </p:sp>
      <p:sp>
        <p:nvSpPr>
          <p:cNvPr id="5" name="フッター プレースホルダー 4">
            <a:extLst>
              <a:ext uri="{FF2B5EF4-FFF2-40B4-BE49-F238E27FC236}">
                <a16:creationId xmlns:a16="http://schemas.microsoft.com/office/drawing/2014/main" id="{A9D68E39-B0BD-424A-9C76-C93B870778C6}"/>
              </a:ext>
            </a:extLst>
          </p:cNvPr>
          <p:cNvSpPr>
            <a:spLocks noGrp="1"/>
          </p:cNvSpPr>
          <p:nvPr>
            <p:ph type="ftr" sz="quarter" idx="11"/>
          </p:nvPr>
        </p:nvSpPr>
        <p:spPr/>
        <p:txBody>
          <a:bodyPr/>
          <a:lstStyle/>
          <a:p>
            <a:r>
              <a:rPr lang="en-US"/>
              <a:t>Jure </a:t>
            </a:r>
            <a:r>
              <a:rPr lang="en-US" err="1"/>
              <a:t>Leskovec</a:t>
            </a:r>
            <a:r>
              <a:rPr lang="en-US"/>
              <a:t>, Stanford CS224W: Machine Learning with Graphs, http://cs224w.stanford.edu</a:t>
            </a:r>
          </a:p>
        </p:txBody>
      </p:sp>
      <p:sp>
        <p:nvSpPr>
          <p:cNvPr id="6" name="スライド番号プレースホルダー 5">
            <a:extLst>
              <a:ext uri="{FF2B5EF4-FFF2-40B4-BE49-F238E27FC236}">
                <a16:creationId xmlns:a16="http://schemas.microsoft.com/office/drawing/2014/main" id="{9331B504-B28B-9E4C-A8FA-A0382CBC8866}"/>
              </a:ext>
            </a:extLst>
          </p:cNvPr>
          <p:cNvSpPr>
            <a:spLocks noGrp="1"/>
          </p:cNvSpPr>
          <p:nvPr>
            <p:ph type="sldNum" sz="quarter" idx="12"/>
          </p:nvPr>
        </p:nvSpPr>
        <p:spPr/>
        <p:txBody>
          <a:bodyPr/>
          <a:lstStyle/>
          <a:p>
            <a:fld id="{19B12225-5612-419B-A8D5-4B8EEE4C217E}" type="slidenum">
              <a:rPr lang="en-US" smtClean="0"/>
              <a:pPr/>
              <a:t>30</a:t>
            </a:fld>
            <a:endParaRPr lang="en-US"/>
          </a:p>
        </p:txBody>
      </p:sp>
      <p:grpSp>
        <p:nvGrpSpPr>
          <p:cNvPr id="113" name="グループ化 112">
            <a:extLst>
              <a:ext uri="{FF2B5EF4-FFF2-40B4-BE49-F238E27FC236}">
                <a16:creationId xmlns:a16="http://schemas.microsoft.com/office/drawing/2014/main" id="{E92AAA94-B081-9546-B150-FB0BC8215DDA}"/>
              </a:ext>
            </a:extLst>
          </p:cNvPr>
          <p:cNvGrpSpPr/>
          <p:nvPr/>
        </p:nvGrpSpPr>
        <p:grpSpPr>
          <a:xfrm>
            <a:off x="1772010" y="3774095"/>
            <a:ext cx="1670273" cy="2101904"/>
            <a:chOff x="5432198" y="3406544"/>
            <a:chExt cx="2491747" cy="2934768"/>
          </a:xfrm>
        </p:grpSpPr>
        <p:sp>
          <p:nvSpPr>
            <p:cNvPr id="114" name="円/楕円 113">
              <a:extLst>
                <a:ext uri="{FF2B5EF4-FFF2-40B4-BE49-F238E27FC236}">
                  <a16:creationId xmlns:a16="http://schemas.microsoft.com/office/drawing/2014/main" id="{8430E853-C2EF-A44A-A212-B985AF71102C}"/>
                </a:ext>
              </a:extLst>
            </p:cNvPr>
            <p:cNvSpPr/>
            <p:nvPr/>
          </p:nvSpPr>
          <p:spPr>
            <a:xfrm>
              <a:off x="6272619" y="3406544"/>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1</a:t>
              </a:r>
              <a:endParaRPr kumimoji="1" lang="ja-JP" altLang="en-US">
                <a:solidFill>
                  <a:schemeClr val="tx1"/>
                </a:solidFill>
                <a:latin typeface="Arial" panose="020B0604020202020204" pitchFamily="34" charset="0"/>
                <a:cs typeface="Arial" panose="020B0604020202020204" pitchFamily="34" charset="0"/>
              </a:endParaRPr>
            </a:p>
          </p:txBody>
        </p:sp>
        <p:cxnSp>
          <p:nvCxnSpPr>
            <p:cNvPr id="115" name="直線コネクタ 114">
              <a:extLst>
                <a:ext uri="{FF2B5EF4-FFF2-40B4-BE49-F238E27FC236}">
                  <a16:creationId xmlns:a16="http://schemas.microsoft.com/office/drawing/2014/main" id="{8A211BAA-6609-3447-A227-BF86CF7D70DF}"/>
                </a:ext>
              </a:extLst>
            </p:cNvPr>
            <p:cNvCxnSpPr>
              <a:cxnSpLocks/>
              <a:stCxn id="114" idx="4"/>
              <a:endCxn id="132" idx="0"/>
            </p:cNvCxnSpPr>
            <p:nvPr/>
          </p:nvCxnSpPr>
          <p:spPr>
            <a:xfrm>
              <a:off x="6476014" y="3819330"/>
              <a:ext cx="0" cy="326677"/>
            </a:xfrm>
            <a:prstGeom prst="line">
              <a:avLst/>
            </a:prstGeom>
            <a:ln w="34925">
              <a:headEnd type="triangle"/>
            </a:ln>
          </p:spPr>
          <p:style>
            <a:lnRef idx="1">
              <a:schemeClr val="dk1"/>
            </a:lnRef>
            <a:fillRef idx="0">
              <a:schemeClr val="dk1"/>
            </a:fillRef>
            <a:effectRef idx="0">
              <a:schemeClr val="dk1"/>
            </a:effectRef>
            <a:fontRef idx="minor">
              <a:schemeClr val="tx1"/>
            </a:fontRef>
          </p:style>
        </p:cxnSp>
        <p:sp>
          <p:nvSpPr>
            <p:cNvPr id="116" name="円/楕円 115">
              <a:extLst>
                <a:ext uri="{FF2B5EF4-FFF2-40B4-BE49-F238E27FC236}">
                  <a16:creationId xmlns:a16="http://schemas.microsoft.com/office/drawing/2014/main" id="{5F46F774-72BF-5648-BE3A-362B3A04052D}"/>
                </a:ext>
              </a:extLst>
            </p:cNvPr>
            <p:cNvSpPr/>
            <p:nvPr/>
          </p:nvSpPr>
          <p:spPr>
            <a:xfrm>
              <a:off x="5970307" y="4599193"/>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2</a:t>
              </a:r>
              <a:endParaRPr kumimoji="1" lang="ja-JP" altLang="en-US">
                <a:solidFill>
                  <a:schemeClr val="tx1"/>
                </a:solidFill>
                <a:latin typeface="Arial" panose="020B0604020202020204" pitchFamily="34" charset="0"/>
                <a:cs typeface="Arial" panose="020B0604020202020204" pitchFamily="34" charset="0"/>
              </a:endParaRPr>
            </a:p>
          </p:txBody>
        </p:sp>
        <p:sp>
          <p:nvSpPr>
            <p:cNvPr id="117" name="円/楕円 116">
              <a:extLst>
                <a:ext uri="{FF2B5EF4-FFF2-40B4-BE49-F238E27FC236}">
                  <a16:creationId xmlns:a16="http://schemas.microsoft.com/office/drawing/2014/main" id="{71282743-2371-804F-BECB-87A9FD11F58A}"/>
                </a:ext>
              </a:extLst>
            </p:cNvPr>
            <p:cNvSpPr/>
            <p:nvPr/>
          </p:nvSpPr>
          <p:spPr>
            <a:xfrm>
              <a:off x="6559667" y="4612061"/>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5</a:t>
              </a:r>
              <a:endParaRPr kumimoji="1" lang="ja-JP" altLang="en-US">
                <a:solidFill>
                  <a:schemeClr val="tx1"/>
                </a:solidFill>
                <a:latin typeface="Arial" panose="020B0604020202020204" pitchFamily="34" charset="0"/>
                <a:cs typeface="Arial" panose="020B0604020202020204" pitchFamily="34" charset="0"/>
              </a:endParaRPr>
            </a:p>
          </p:txBody>
        </p:sp>
        <p:cxnSp>
          <p:nvCxnSpPr>
            <p:cNvPr id="118" name="直線コネクタ 117">
              <a:extLst>
                <a:ext uri="{FF2B5EF4-FFF2-40B4-BE49-F238E27FC236}">
                  <a16:creationId xmlns:a16="http://schemas.microsoft.com/office/drawing/2014/main" id="{5E33A2CD-6E3D-C04F-9B73-B7640113D4CE}"/>
                </a:ext>
              </a:extLst>
            </p:cNvPr>
            <p:cNvCxnSpPr>
              <a:cxnSpLocks/>
              <a:stCxn id="132" idx="2"/>
              <a:endCxn id="116" idx="0"/>
            </p:cNvCxnSpPr>
            <p:nvPr/>
          </p:nvCxnSpPr>
          <p:spPr>
            <a:xfrm flipH="1">
              <a:off x="6173702" y="4239407"/>
              <a:ext cx="302312" cy="359786"/>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119" name="直線コネクタ 118">
              <a:extLst>
                <a:ext uri="{FF2B5EF4-FFF2-40B4-BE49-F238E27FC236}">
                  <a16:creationId xmlns:a16="http://schemas.microsoft.com/office/drawing/2014/main" id="{5B1BD0B8-7C82-294A-A9A6-FE2DBEFFAC14}"/>
                </a:ext>
              </a:extLst>
            </p:cNvPr>
            <p:cNvCxnSpPr>
              <a:cxnSpLocks/>
              <a:stCxn id="132" idx="2"/>
              <a:endCxn id="117" idx="0"/>
            </p:cNvCxnSpPr>
            <p:nvPr/>
          </p:nvCxnSpPr>
          <p:spPr>
            <a:xfrm>
              <a:off x="6476014" y="4239407"/>
              <a:ext cx="287048" cy="372654"/>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120" name="直線コネクタ 119">
              <a:extLst>
                <a:ext uri="{FF2B5EF4-FFF2-40B4-BE49-F238E27FC236}">
                  <a16:creationId xmlns:a16="http://schemas.microsoft.com/office/drawing/2014/main" id="{5F99E991-83BB-6A4D-84D8-4A267F696A0A}"/>
                </a:ext>
              </a:extLst>
            </p:cNvPr>
            <p:cNvCxnSpPr>
              <a:cxnSpLocks/>
              <a:stCxn id="116" idx="4"/>
              <a:endCxn id="133" idx="0"/>
            </p:cNvCxnSpPr>
            <p:nvPr/>
          </p:nvCxnSpPr>
          <p:spPr>
            <a:xfrm>
              <a:off x="6173702" y="5011979"/>
              <a:ext cx="1" cy="320146"/>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121" name="直線コネクタ 120">
              <a:extLst>
                <a:ext uri="{FF2B5EF4-FFF2-40B4-BE49-F238E27FC236}">
                  <a16:creationId xmlns:a16="http://schemas.microsoft.com/office/drawing/2014/main" id="{5276BFAD-A2F4-D342-AAFB-6858E4559DE4}"/>
                </a:ext>
              </a:extLst>
            </p:cNvPr>
            <p:cNvCxnSpPr>
              <a:cxnSpLocks/>
              <a:stCxn id="117" idx="4"/>
              <a:endCxn id="134" idx="0"/>
            </p:cNvCxnSpPr>
            <p:nvPr/>
          </p:nvCxnSpPr>
          <p:spPr>
            <a:xfrm>
              <a:off x="6763062" y="5024847"/>
              <a:ext cx="1" cy="307278"/>
            </a:xfrm>
            <a:prstGeom prst="line">
              <a:avLst/>
            </a:prstGeom>
            <a:ln w="34925">
              <a:headEnd type="triangle"/>
            </a:ln>
          </p:spPr>
          <p:style>
            <a:lnRef idx="1">
              <a:schemeClr val="dk1"/>
            </a:lnRef>
            <a:fillRef idx="0">
              <a:schemeClr val="dk1"/>
            </a:fillRef>
            <a:effectRef idx="0">
              <a:schemeClr val="dk1"/>
            </a:effectRef>
            <a:fontRef idx="minor">
              <a:schemeClr val="tx1"/>
            </a:fontRef>
          </p:style>
        </p:cxnSp>
        <p:sp>
          <p:nvSpPr>
            <p:cNvPr id="122" name="円/楕円 121">
              <a:extLst>
                <a:ext uri="{FF2B5EF4-FFF2-40B4-BE49-F238E27FC236}">
                  <a16:creationId xmlns:a16="http://schemas.microsoft.com/office/drawing/2014/main" id="{23E3313A-968F-6045-A7BC-50ADAC189C6F}"/>
                </a:ext>
              </a:extLst>
            </p:cNvPr>
            <p:cNvSpPr/>
            <p:nvPr/>
          </p:nvSpPr>
          <p:spPr>
            <a:xfrm>
              <a:off x="5432198" y="5919733"/>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1</a:t>
              </a:r>
              <a:endParaRPr kumimoji="1" lang="ja-JP" altLang="en-US">
                <a:solidFill>
                  <a:schemeClr val="tx1"/>
                </a:solidFill>
                <a:latin typeface="Arial" panose="020B0604020202020204" pitchFamily="34" charset="0"/>
                <a:cs typeface="Arial" panose="020B0604020202020204" pitchFamily="34" charset="0"/>
              </a:endParaRPr>
            </a:p>
          </p:txBody>
        </p:sp>
        <p:sp>
          <p:nvSpPr>
            <p:cNvPr id="123" name="円/楕円 122">
              <a:extLst>
                <a:ext uri="{FF2B5EF4-FFF2-40B4-BE49-F238E27FC236}">
                  <a16:creationId xmlns:a16="http://schemas.microsoft.com/office/drawing/2014/main" id="{617566F0-31F2-5749-A27B-C4B55F3C2577}"/>
                </a:ext>
              </a:extLst>
            </p:cNvPr>
            <p:cNvSpPr/>
            <p:nvPr/>
          </p:nvSpPr>
          <p:spPr>
            <a:xfrm>
              <a:off x="5970307" y="5919733"/>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5</a:t>
              </a:r>
              <a:endParaRPr kumimoji="1" lang="ja-JP" altLang="en-US">
                <a:solidFill>
                  <a:schemeClr val="tx1"/>
                </a:solidFill>
                <a:latin typeface="Arial" panose="020B0604020202020204" pitchFamily="34" charset="0"/>
                <a:cs typeface="Arial" panose="020B0604020202020204" pitchFamily="34" charset="0"/>
              </a:endParaRPr>
            </a:p>
          </p:txBody>
        </p:sp>
        <p:sp>
          <p:nvSpPr>
            <p:cNvPr id="124" name="円/楕円 123">
              <a:extLst>
                <a:ext uri="{FF2B5EF4-FFF2-40B4-BE49-F238E27FC236}">
                  <a16:creationId xmlns:a16="http://schemas.microsoft.com/office/drawing/2014/main" id="{3669A11F-60D3-C44A-83CF-5AD5A7B37D9D}"/>
                </a:ext>
              </a:extLst>
            </p:cNvPr>
            <p:cNvSpPr/>
            <p:nvPr/>
          </p:nvSpPr>
          <p:spPr>
            <a:xfrm>
              <a:off x="6475673" y="5919733"/>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1</a:t>
              </a:r>
              <a:endParaRPr kumimoji="1" lang="ja-JP" altLang="en-US">
                <a:solidFill>
                  <a:schemeClr val="tx1"/>
                </a:solidFill>
                <a:latin typeface="Arial" panose="020B0604020202020204" pitchFamily="34" charset="0"/>
                <a:cs typeface="Arial" panose="020B0604020202020204" pitchFamily="34" charset="0"/>
              </a:endParaRPr>
            </a:p>
          </p:txBody>
        </p:sp>
        <p:sp>
          <p:nvSpPr>
            <p:cNvPr id="125" name="円/楕円 124">
              <a:extLst>
                <a:ext uri="{FF2B5EF4-FFF2-40B4-BE49-F238E27FC236}">
                  <a16:creationId xmlns:a16="http://schemas.microsoft.com/office/drawing/2014/main" id="{EEB8A30E-ED18-8A45-BF06-9A138CB9955C}"/>
                </a:ext>
              </a:extLst>
            </p:cNvPr>
            <p:cNvSpPr/>
            <p:nvPr/>
          </p:nvSpPr>
          <p:spPr>
            <a:xfrm>
              <a:off x="6996414" y="5928526"/>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2</a:t>
              </a:r>
              <a:endParaRPr kumimoji="1" lang="ja-JP" altLang="en-US">
                <a:solidFill>
                  <a:schemeClr val="tx1"/>
                </a:solidFill>
                <a:latin typeface="Arial" panose="020B0604020202020204" pitchFamily="34" charset="0"/>
                <a:cs typeface="Arial" panose="020B0604020202020204" pitchFamily="34" charset="0"/>
              </a:endParaRPr>
            </a:p>
          </p:txBody>
        </p:sp>
        <p:sp>
          <p:nvSpPr>
            <p:cNvPr id="126" name="円/楕円 125">
              <a:extLst>
                <a:ext uri="{FF2B5EF4-FFF2-40B4-BE49-F238E27FC236}">
                  <a16:creationId xmlns:a16="http://schemas.microsoft.com/office/drawing/2014/main" id="{3EC248B9-B80B-2144-B720-5C051300B432}"/>
                </a:ext>
              </a:extLst>
            </p:cNvPr>
            <p:cNvSpPr/>
            <p:nvPr/>
          </p:nvSpPr>
          <p:spPr>
            <a:xfrm>
              <a:off x="7517155" y="5928526"/>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4</a:t>
              </a:r>
              <a:endParaRPr kumimoji="1" lang="ja-JP" altLang="en-US">
                <a:solidFill>
                  <a:schemeClr val="tx1"/>
                </a:solidFill>
                <a:latin typeface="Arial" panose="020B0604020202020204" pitchFamily="34" charset="0"/>
                <a:cs typeface="Arial" panose="020B0604020202020204" pitchFamily="34" charset="0"/>
              </a:endParaRPr>
            </a:p>
          </p:txBody>
        </p:sp>
        <p:cxnSp>
          <p:nvCxnSpPr>
            <p:cNvPr id="127" name="直線コネクタ 126">
              <a:extLst>
                <a:ext uri="{FF2B5EF4-FFF2-40B4-BE49-F238E27FC236}">
                  <a16:creationId xmlns:a16="http://schemas.microsoft.com/office/drawing/2014/main" id="{A094E702-9A93-8B4A-9631-84B5D2813CBC}"/>
                </a:ext>
              </a:extLst>
            </p:cNvPr>
            <p:cNvCxnSpPr>
              <a:cxnSpLocks/>
              <a:stCxn id="133" idx="2"/>
              <a:endCxn id="122" idx="0"/>
            </p:cNvCxnSpPr>
            <p:nvPr/>
          </p:nvCxnSpPr>
          <p:spPr>
            <a:xfrm flipH="1">
              <a:off x="5635593" y="5425525"/>
              <a:ext cx="538110" cy="494208"/>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128" name="直線コネクタ 127">
              <a:extLst>
                <a:ext uri="{FF2B5EF4-FFF2-40B4-BE49-F238E27FC236}">
                  <a16:creationId xmlns:a16="http://schemas.microsoft.com/office/drawing/2014/main" id="{CAF50F59-8073-794A-BF20-D66351A6EFF6}"/>
                </a:ext>
              </a:extLst>
            </p:cNvPr>
            <p:cNvCxnSpPr>
              <a:cxnSpLocks/>
              <a:stCxn id="133" idx="2"/>
              <a:endCxn id="123" idx="0"/>
            </p:cNvCxnSpPr>
            <p:nvPr/>
          </p:nvCxnSpPr>
          <p:spPr>
            <a:xfrm flipH="1">
              <a:off x="6173702" y="5425525"/>
              <a:ext cx="1" cy="494208"/>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129" name="直線コネクタ 128">
              <a:extLst>
                <a:ext uri="{FF2B5EF4-FFF2-40B4-BE49-F238E27FC236}">
                  <a16:creationId xmlns:a16="http://schemas.microsoft.com/office/drawing/2014/main" id="{9EE7040B-7DBC-E747-ABFE-51B68676B9BF}"/>
                </a:ext>
              </a:extLst>
            </p:cNvPr>
            <p:cNvCxnSpPr>
              <a:cxnSpLocks/>
              <a:stCxn id="134" idx="2"/>
              <a:endCxn id="124" idx="0"/>
            </p:cNvCxnSpPr>
            <p:nvPr/>
          </p:nvCxnSpPr>
          <p:spPr>
            <a:xfrm flipH="1">
              <a:off x="6679068" y="5425525"/>
              <a:ext cx="83995" cy="494208"/>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130" name="直線コネクタ 129">
              <a:extLst>
                <a:ext uri="{FF2B5EF4-FFF2-40B4-BE49-F238E27FC236}">
                  <a16:creationId xmlns:a16="http://schemas.microsoft.com/office/drawing/2014/main" id="{DF6F5282-C137-4148-9A0F-23934F58A4F1}"/>
                </a:ext>
              </a:extLst>
            </p:cNvPr>
            <p:cNvCxnSpPr>
              <a:cxnSpLocks/>
              <a:stCxn id="134" idx="2"/>
              <a:endCxn id="125" idx="0"/>
            </p:cNvCxnSpPr>
            <p:nvPr/>
          </p:nvCxnSpPr>
          <p:spPr>
            <a:xfrm>
              <a:off x="6763063" y="5425525"/>
              <a:ext cx="436746" cy="503001"/>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131" name="直線コネクタ 130">
              <a:extLst>
                <a:ext uri="{FF2B5EF4-FFF2-40B4-BE49-F238E27FC236}">
                  <a16:creationId xmlns:a16="http://schemas.microsoft.com/office/drawing/2014/main" id="{E598A546-ADBE-C74B-8DA2-52FCAF30C686}"/>
                </a:ext>
              </a:extLst>
            </p:cNvPr>
            <p:cNvCxnSpPr>
              <a:cxnSpLocks/>
              <a:stCxn id="134" idx="2"/>
              <a:endCxn id="126" idx="0"/>
            </p:cNvCxnSpPr>
            <p:nvPr/>
          </p:nvCxnSpPr>
          <p:spPr>
            <a:xfrm>
              <a:off x="6763063" y="5425525"/>
              <a:ext cx="957487" cy="503001"/>
            </a:xfrm>
            <a:prstGeom prst="line">
              <a:avLst/>
            </a:prstGeom>
            <a:ln w="34925">
              <a:headEnd type="triangle"/>
            </a:ln>
          </p:spPr>
          <p:style>
            <a:lnRef idx="1">
              <a:schemeClr val="dk1"/>
            </a:lnRef>
            <a:fillRef idx="0">
              <a:schemeClr val="dk1"/>
            </a:fillRef>
            <a:effectRef idx="0">
              <a:schemeClr val="dk1"/>
            </a:effectRef>
            <a:fontRef idx="minor">
              <a:schemeClr val="tx1"/>
            </a:fontRef>
          </p:style>
        </p:cxnSp>
        <p:sp>
          <p:nvSpPr>
            <p:cNvPr id="132" name="正方形/長方形 131">
              <a:extLst>
                <a:ext uri="{FF2B5EF4-FFF2-40B4-BE49-F238E27FC236}">
                  <a16:creationId xmlns:a16="http://schemas.microsoft.com/office/drawing/2014/main" id="{41F3D920-B2D4-0A40-B57E-3554443D438B}"/>
                </a:ext>
              </a:extLst>
            </p:cNvPr>
            <p:cNvSpPr/>
            <p:nvPr/>
          </p:nvSpPr>
          <p:spPr>
            <a:xfrm>
              <a:off x="6272618" y="4146007"/>
              <a:ext cx="406791" cy="93400"/>
            </a:xfrm>
            <a:prstGeom prst="rect">
              <a:avLst/>
            </a:prstGeom>
            <a:solidFill>
              <a:srgbClr val="008000"/>
            </a:solidFill>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sp>
          <p:nvSpPr>
            <p:cNvPr id="133" name="正方形/長方形 132">
              <a:extLst>
                <a:ext uri="{FF2B5EF4-FFF2-40B4-BE49-F238E27FC236}">
                  <a16:creationId xmlns:a16="http://schemas.microsoft.com/office/drawing/2014/main" id="{FC6CF102-F80E-EC48-87F3-9B1F6A9FA20C}"/>
                </a:ext>
              </a:extLst>
            </p:cNvPr>
            <p:cNvSpPr/>
            <p:nvPr/>
          </p:nvSpPr>
          <p:spPr>
            <a:xfrm>
              <a:off x="5970307" y="5332125"/>
              <a:ext cx="406791" cy="93400"/>
            </a:xfrm>
            <a:prstGeom prst="rect">
              <a:avLst/>
            </a:prstGeom>
            <a:solidFill>
              <a:srgbClr val="008000"/>
            </a:solidFill>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sp>
          <p:nvSpPr>
            <p:cNvPr id="134" name="正方形/長方形 133">
              <a:extLst>
                <a:ext uri="{FF2B5EF4-FFF2-40B4-BE49-F238E27FC236}">
                  <a16:creationId xmlns:a16="http://schemas.microsoft.com/office/drawing/2014/main" id="{79E6DED0-41AF-FA4F-A9DA-88819AB7F0F8}"/>
                </a:ext>
              </a:extLst>
            </p:cNvPr>
            <p:cNvSpPr/>
            <p:nvPr/>
          </p:nvSpPr>
          <p:spPr>
            <a:xfrm>
              <a:off x="6559667" y="5332125"/>
              <a:ext cx="406791" cy="93400"/>
            </a:xfrm>
            <a:prstGeom prst="rect">
              <a:avLst/>
            </a:prstGeom>
            <a:solidFill>
              <a:srgbClr val="008000"/>
            </a:solidFill>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grpSp>
      <p:sp>
        <p:nvSpPr>
          <p:cNvPr id="166" name="テキスト ボックス 165">
            <a:extLst>
              <a:ext uri="{FF2B5EF4-FFF2-40B4-BE49-F238E27FC236}">
                <a16:creationId xmlns:a16="http://schemas.microsoft.com/office/drawing/2014/main" id="{7B0D8BD9-8ECD-5C4B-8345-B0F2D1863A85}"/>
              </a:ext>
            </a:extLst>
          </p:cNvPr>
          <p:cNvSpPr txBox="1"/>
          <p:nvPr/>
        </p:nvSpPr>
        <p:spPr>
          <a:xfrm>
            <a:off x="1876160" y="5906870"/>
            <a:ext cx="1684965" cy="646331"/>
          </a:xfrm>
          <a:prstGeom prst="rect">
            <a:avLst/>
          </a:prstGeom>
          <a:noFill/>
        </p:spPr>
        <p:txBody>
          <a:bodyPr wrap="square" rtlCol="0">
            <a:spAutoFit/>
          </a:bodyPr>
          <a:lstStyle/>
          <a:p>
            <a:r>
              <a:rPr kumimoji="1" lang="en-US" altLang="ja-JP">
                <a:latin typeface="Arial" pitchFamily="34" charset="0"/>
                <a:cs typeface="Arial" pitchFamily="34" charset="0"/>
              </a:rPr>
              <a:t>Input features are uniform</a:t>
            </a:r>
          </a:p>
        </p:txBody>
      </p:sp>
      <p:sp>
        <p:nvSpPr>
          <p:cNvPr id="167" name="テキスト ボックス 166">
            <a:extLst>
              <a:ext uri="{FF2B5EF4-FFF2-40B4-BE49-F238E27FC236}">
                <a16:creationId xmlns:a16="http://schemas.microsoft.com/office/drawing/2014/main" id="{B0E9D4E3-1159-E340-86B9-F194886F81DD}"/>
              </a:ext>
            </a:extLst>
          </p:cNvPr>
          <p:cNvSpPr txBox="1"/>
          <p:nvPr/>
        </p:nvSpPr>
        <p:spPr>
          <a:xfrm>
            <a:off x="6749042" y="5869702"/>
            <a:ext cx="1888757" cy="646331"/>
          </a:xfrm>
          <a:prstGeom prst="rect">
            <a:avLst/>
          </a:prstGeom>
          <a:noFill/>
        </p:spPr>
        <p:txBody>
          <a:bodyPr wrap="square" rtlCol="0">
            <a:spAutoFit/>
          </a:bodyPr>
          <a:lstStyle/>
          <a:p>
            <a:r>
              <a:rPr kumimoji="1" lang="en-US" altLang="ja-JP">
                <a:latin typeface="Arial" pitchFamily="34" charset="0"/>
                <a:cs typeface="Arial" pitchFamily="34" charset="0"/>
              </a:rPr>
              <a:t>Input features are uniform</a:t>
            </a:r>
          </a:p>
        </p:txBody>
      </p:sp>
      <p:grpSp>
        <p:nvGrpSpPr>
          <p:cNvPr id="171" name="グループ化 170">
            <a:extLst>
              <a:ext uri="{FF2B5EF4-FFF2-40B4-BE49-F238E27FC236}">
                <a16:creationId xmlns:a16="http://schemas.microsoft.com/office/drawing/2014/main" id="{6BD8A632-721F-EB4B-9682-6B06F84F7A9A}"/>
              </a:ext>
            </a:extLst>
          </p:cNvPr>
          <p:cNvGrpSpPr/>
          <p:nvPr/>
        </p:nvGrpSpPr>
        <p:grpSpPr>
          <a:xfrm>
            <a:off x="6848119" y="3762814"/>
            <a:ext cx="1298792" cy="2095608"/>
            <a:chOff x="4581600" y="4313522"/>
            <a:chExt cx="1298792" cy="2095608"/>
          </a:xfrm>
        </p:grpSpPr>
        <p:sp>
          <p:nvSpPr>
            <p:cNvPr id="172" name="円/楕円 171">
              <a:extLst>
                <a:ext uri="{FF2B5EF4-FFF2-40B4-BE49-F238E27FC236}">
                  <a16:creationId xmlns:a16="http://schemas.microsoft.com/office/drawing/2014/main" id="{6A572CA2-035D-A446-9C53-771775BBFF8F}"/>
                </a:ext>
              </a:extLst>
            </p:cNvPr>
            <p:cNvSpPr/>
            <p:nvPr/>
          </p:nvSpPr>
          <p:spPr>
            <a:xfrm>
              <a:off x="4782579" y="4313522"/>
              <a:ext cx="270437" cy="29475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4</a:t>
              </a:r>
              <a:endParaRPr kumimoji="1" lang="ja-JP" altLang="en-US">
                <a:solidFill>
                  <a:schemeClr val="tx1"/>
                </a:solidFill>
                <a:latin typeface="Arial" panose="020B0604020202020204" pitchFamily="34" charset="0"/>
                <a:cs typeface="Arial" panose="020B0604020202020204" pitchFamily="34" charset="0"/>
              </a:endParaRPr>
            </a:p>
          </p:txBody>
        </p:sp>
        <p:cxnSp>
          <p:nvCxnSpPr>
            <p:cNvPr id="173" name="直線コネクタ 172">
              <a:extLst>
                <a:ext uri="{FF2B5EF4-FFF2-40B4-BE49-F238E27FC236}">
                  <a16:creationId xmlns:a16="http://schemas.microsoft.com/office/drawing/2014/main" id="{FA37E2BA-8B65-8044-B0AE-8CA1BDE2F1AB}"/>
                </a:ext>
              </a:extLst>
            </p:cNvPr>
            <p:cNvCxnSpPr>
              <a:cxnSpLocks/>
              <a:stCxn id="172" idx="4"/>
              <a:endCxn id="188" idx="0"/>
            </p:cNvCxnSpPr>
            <p:nvPr/>
          </p:nvCxnSpPr>
          <p:spPr>
            <a:xfrm>
              <a:off x="4917797" y="4608277"/>
              <a:ext cx="0" cy="233268"/>
            </a:xfrm>
            <a:prstGeom prst="line">
              <a:avLst/>
            </a:prstGeom>
            <a:ln w="34925">
              <a:headEnd type="triangle"/>
            </a:ln>
          </p:spPr>
          <p:style>
            <a:lnRef idx="1">
              <a:schemeClr val="dk1"/>
            </a:lnRef>
            <a:fillRef idx="0">
              <a:schemeClr val="dk1"/>
            </a:fillRef>
            <a:effectRef idx="0">
              <a:schemeClr val="dk1"/>
            </a:effectRef>
            <a:fontRef idx="minor">
              <a:schemeClr val="tx1"/>
            </a:fontRef>
          </p:style>
        </p:cxnSp>
        <p:sp>
          <p:nvSpPr>
            <p:cNvPr id="174" name="円/楕円 173">
              <a:extLst>
                <a:ext uri="{FF2B5EF4-FFF2-40B4-BE49-F238E27FC236}">
                  <a16:creationId xmlns:a16="http://schemas.microsoft.com/office/drawing/2014/main" id="{98ADC652-4847-CC43-8F27-0DAF8CD9D225}"/>
                </a:ext>
              </a:extLst>
            </p:cNvPr>
            <p:cNvSpPr/>
            <p:nvPr/>
          </p:nvSpPr>
          <p:spPr>
            <a:xfrm>
              <a:off x="4581600" y="5165148"/>
              <a:ext cx="270437" cy="29475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3</a:t>
              </a:r>
              <a:endParaRPr kumimoji="1" lang="ja-JP" altLang="en-US">
                <a:solidFill>
                  <a:schemeClr val="tx1"/>
                </a:solidFill>
                <a:latin typeface="Arial" panose="020B0604020202020204" pitchFamily="34" charset="0"/>
                <a:cs typeface="Arial" panose="020B0604020202020204" pitchFamily="34" charset="0"/>
              </a:endParaRPr>
            </a:p>
          </p:txBody>
        </p:sp>
        <p:sp>
          <p:nvSpPr>
            <p:cNvPr id="175" name="円/楕円 174">
              <a:extLst>
                <a:ext uri="{FF2B5EF4-FFF2-40B4-BE49-F238E27FC236}">
                  <a16:creationId xmlns:a16="http://schemas.microsoft.com/office/drawing/2014/main" id="{32225C74-4067-C74F-B7B5-2B70A1315A9B}"/>
                </a:ext>
              </a:extLst>
            </p:cNvPr>
            <p:cNvSpPr/>
            <p:nvPr/>
          </p:nvSpPr>
          <p:spPr>
            <a:xfrm>
              <a:off x="4973411" y="5174337"/>
              <a:ext cx="270437" cy="29475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5</a:t>
              </a:r>
              <a:endParaRPr kumimoji="1" lang="ja-JP" altLang="en-US">
                <a:solidFill>
                  <a:schemeClr val="tx1"/>
                </a:solidFill>
                <a:latin typeface="Arial" panose="020B0604020202020204" pitchFamily="34" charset="0"/>
                <a:cs typeface="Arial" panose="020B0604020202020204" pitchFamily="34" charset="0"/>
              </a:endParaRPr>
            </a:p>
          </p:txBody>
        </p:sp>
        <p:cxnSp>
          <p:nvCxnSpPr>
            <p:cNvPr id="176" name="直線コネクタ 175">
              <a:extLst>
                <a:ext uri="{FF2B5EF4-FFF2-40B4-BE49-F238E27FC236}">
                  <a16:creationId xmlns:a16="http://schemas.microsoft.com/office/drawing/2014/main" id="{6620D888-524D-3449-8F36-FF4280CAD1DE}"/>
                </a:ext>
              </a:extLst>
            </p:cNvPr>
            <p:cNvCxnSpPr>
              <a:cxnSpLocks/>
              <a:stCxn id="188" idx="2"/>
              <a:endCxn id="174" idx="0"/>
            </p:cNvCxnSpPr>
            <p:nvPr/>
          </p:nvCxnSpPr>
          <p:spPr>
            <a:xfrm flipH="1">
              <a:off x="4716818" y="4908238"/>
              <a:ext cx="200979" cy="256910"/>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177" name="直線コネクタ 176">
              <a:extLst>
                <a:ext uri="{FF2B5EF4-FFF2-40B4-BE49-F238E27FC236}">
                  <a16:creationId xmlns:a16="http://schemas.microsoft.com/office/drawing/2014/main" id="{8AB5D1E6-BE0C-DA4E-BACD-9C20BCCF27CD}"/>
                </a:ext>
              </a:extLst>
            </p:cNvPr>
            <p:cNvCxnSpPr>
              <a:cxnSpLocks/>
              <a:stCxn id="188" idx="2"/>
              <a:endCxn id="175" idx="0"/>
            </p:cNvCxnSpPr>
            <p:nvPr/>
          </p:nvCxnSpPr>
          <p:spPr>
            <a:xfrm>
              <a:off x="4917797" y="4908238"/>
              <a:ext cx="190831" cy="266098"/>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178" name="直線コネクタ 177">
              <a:extLst>
                <a:ext uri="{FF2B5EF4-FFF2-40B4-BE49-F238E27FC236}">
                  <a16:creationId xmlns:a16="http://schemas.microsoft.com/office/drawing/2014/main" id="{6233D108-9A77-714B-A565-07028860BB2A}"/>
                </a:ext>
              </a:extLst>
            </p:cNvPr>
            <p:cNvCxnSpPr>
              <a:cxnSpLocks/>
              <a:stCxn id="174" idx="4"/>
              <a:endCxn id="189" idx="0"/>
            </p:cNvCxnSpPr>
            <p:nvPr/>
          </p:nvCxnSpPr>
          <p:spPr>
            <a:xfrm>
              <a:off x="4716818" y="5459903"/>
              <a:ext cx="1" cy="228604"/>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179" name="直線コネクタ 178">
              <a:extLst>
                <a:ext uri="{FF2B5EF4-FFF2-40B4-BE49-F238E27FC236}">
                  <a16:creationId xmlns:a16="http://schemas.microsoft.com/office/drawing/2014/main" id="{2E5D1CDF-F22D-8A4B-83AF-0F841E820C30}"/>
                </a:ext>
              </a:extLst>
            </p:cNvPr>
            <p:cNvCxnSpPr>
              <a:cxnSpLocks/>
              <a:stCxn id="175" idx="4"/>
              <a:endCxn id="190" idx="0"/>
            </p:cNvCxnSpPr>
            <p:nvPr/>
          </p:nvCxnSpPr>
          <p:spPr>
            <a:xfrm>
              <a:off x="5108629" y="5469092"/>
              <a:ext cx="1" cy="219416"/>
            </a:xfrm>
            <a:prstGeom prst="line">
              <a:avLst/>
            </a:prstGeom>
            <a:ln w="34925">
              <a:headEnd type="triangle"/>
            </a:ln>
          </p:spPr>
          <p:style>
            <a:lnRef idx="1">
              <a:schemeClr val="dk1"/>
            </a:lnRef>
            <a:fillRef idx="0">
              <a:schemeClr val="dk1"/>
            </a:fillRef>
            <a:effectRef idx="0">
              <a:schemeClr val="dk1"/>
            </a:effectRef>
            <a:fontRef idx="minor">
              <a:schemeClr val="tx1"/>
            </a:fontRef>
          </p:style>
        </p:cxnSp>
        <p:sp>
          <p:nvSpPr>
            <p:cNvPr id="180" name="円/楕円 179">
              <a:extLst>
                <a:ext uri="{FF2B5EF4-FFF2-40B4-BE49-F238E27FC236}">
                  <a16:creationId xmlns:a16="http://schemas.microsoft.com/office/drawing/2014/main" id="{533CC47F-2F5B-9648-A631-139C7616A0DB}"/>
                </a:ext>
              </a:extLst>
            </p:cNvPr>
            <p:cNvSpPr/>
            <p:nvPr/>
          </p:nvSpPr>
          <p:spPr>
            <a:xfrm>
              <a:off x="4581600" y="6108096"/>
              <a:ext cx="270437" cy="29475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4</a:t>
              </a:r>
              <a:endParaRPr kumimoji="1" lang="ja-JP" altLang="en-US">
                <a:solidFill>
                  <a:schemeClr val="tx1"/>
                </a:solidFill>
                <a:latin typeface="Arial" panose="020B0604020202020204" pitchFamily="34" charset="0"/>
                <a:cs typeface="Arial" panose="020B0604020202020204" pitchFamily="34" charset="0"/>
              </a:endParaRPr>
            </a:p>
          </p:txBody>
        </p:sp>
        <p:sp>
          <p:nvSpPr>
            <p:cNvPr id="181" name="円/楕円 180">
              <a:extLst>
                <a:ext uri="{FF2B5EF4-FFF2-40B4-BE49-F238E27FC236}">
                  <a16:creationId xmlns:a16="http://schemas.microsoft.com/office/drawing/2014/main" id="{7ED1BEA7-EDCB-4B46-81D0-21DA9CD708C0}"/>
                </a:ext>
              </a:extLst>
            </p:cNvPr>
            <p:cNvSpPr/>
            <p:nvPr/>
          </p:nvSpPr>
          <p:spPr>
            <a:xfrm>
              <a:off x="4917571" y="6108096"/>
              <a:ext cx="270437" cy="29475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1</a:t>
              </a:r>
              <a:endParaRPr kumimoji="1" lang="ja-JP" altLang="en-US">
                <a:solidFill>
                  <a:schemeClr val="tx1"/>
                </a:solidFill>
                <a:latin typeface="Arial" panose="020B0604020202020204" pitchFamily="34" charset="0"/>
                <a:cs typeface="Arial" panose="020B0604020202020204" pitchFamily="34" charset="0"/>
              </a:endParaRPr>
            </a:p>
          </p:txBody>
        </p:sp>
        <p:sp>
          <p:nvSpPr>
            <p:cNvPr id="182" name="円/楕円 181">
              <a:extLst>
                <a:ext uri="{FF2B5EF4-FFF2-40B4-BE49-F238E27FC236}">
                  <a16:creationId xmlns:a16="http://schemas.microsoft.com/office/drawing/2014/main" id="{9AA52B65-0BCC-7249-B509-4F39CD1C1881}"/>
                </a:ext>
              </a:extLst>
            </p:cNvPr>
            <p:cNvSpPr/>
            <p:nvPr/>
          </p:nvSpPr>
          <p:spPr>
            <a:xfrm>
              <a:off x="5263763" y="6114375"/>
              <a:ext cx="270437" cy="29475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2</a:t>
              </a:r>
              <a:endParaRPr kumimoji="1" lang="ja-JP" altLang="en-US">
                <a:solidFill>
                  <a:schemeClr val="tx1"/>
                </a:solidFill>
                <a:latin typeface="Arial" panose="020B0604020202020204" pitchFamily="34" charset="0"/>
                <a:cs typeface="Arial" panose="020B0604020202020204" pitchFamily="34" charset="0"/>
              </a:endParaRPr>
            </a:p>
          </p:txBody>
        </p:sp>
        <p:sp>
          <p:nvSpPr>
            <p:cNvPr id="183" name="円/楕円 182">
              <a:extLst>
                <a:ext uri="{FF2B5EF4-FFF2-40B4-BE49-F238E27FC236}">
                  <a16:creationId xmlns:a16="http://schemas.microsoft.com/office/drawing/2014/main" id="{4AFC0A13-E8FC-0F49-BFDD-CF5D59471B34}"/>
                </a:ext>
              </a:extLst>
            </p:cNvPr>
            <p:cNvSpPr/>
            <p:nvPr/>
          </p:nvSpPr>
          <p:spPr>
            <a:xfrm>
              <a:off x="5609955" y="6114375"/>
              <a:ext cx="270437" cy="29475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4</a:t>
              </a:r>
              <a:endParaRPr kumimoji="1" lang="ja-JP" altLang="en-US">
                <a:solidFill>
                  <a:schemeClr val="tx1"/>
                </a:solidFill>
                <a:latin typeface="Arial" panose="020B0604020202020204" pitchFamily="34" charset="0"/>
                <a:cs typeface="Arial" panose="020B0604020202020204" pitchFamily="34" charset="0"/>
              </a:endParaRPr>
            </a:p>
          </p:txBody>
        </p:sp>
        <p:cxnSp>
          <p:nvCxnSpPr>
            <p:cNvPr id="184" name="直線コネクタ 183">
              <a:extLst>
                <a:ext uri="{FF2B5EF4-FFF2-40B4-BE49-F238E27FC236}">
                  <a16:creationId xmlns:a16="http://schemas.microsoft.com/office/drawing/2014/main" id="{6AE6F0D1-E8C2-F041-B5AC-4EB4D7BA7378}"/>
                </a:ext>
              </a:extLst>
            </p:cNvPr>
            <p:cNvCxnSpPr>
              <a:cxnSpLocks/>
              <a:stCxn id="189" idx="2"/>
              <a:endCxn id="180" idx="0"/>
            </p:cNvCxnSpPr>
            <p:nvPr/>
          </p:nvCxnSpPr>
          <p:spPr>
            <a:xfrm flipH="1">
              <a:off x="4716818" y="5755201"/>
              <a:ext cx="1" cy="352895"/>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185" name="直線コネクタ 184">
              <a:extLst>
                <a:ext uri="{FF2B5EF4-FFF2-40B4-BE49-F238E27FC236}">
                  <a16:creationId xmlns:a16="http://schemas.microsoft.com/office/drawing/2014/main" id="{554B0A96-7C9B-574B-9E5C-2B2E3895B55C}"/>
                </a:ext>
              </a:extLst>
            </p:cNvPr>
            <p:cNvCxnSpPr>
              <a:cxnSpLocks/>
              <a:stCxn id="190" idx="2"/>
              <a:endCxn id="181" idx="0"/>
            </p:cNvCxnSpPr>
            <p:nvPr/>
          </p:nvCxnSpPr>
          <p:spPr>
            <a:xfrm flipH="1">
              <a:off x="5052789" y="5755201"/>
              <a:ext cx="55840" cy="352895"/>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186" name="直線コネクタ 185">
              <a:extLst>
                <a:ext uri="{FF2B5EF4-FFF2-40B4-BE49-F238E27FC236}">
                  <a16:creationId xmlns:a16="http://schemas.microsoft.com/office/drawing/2014/main" id="{CD28AD54-87EC-8341-B088-385ECFFABDA3}"/>
                </a:ext>
              </a:extLst>
            </p:cNvPr>
            <p:cNvCxnSpPr>
              <a:cxnSpLocks/>
              <a:stCxn id="190" idx="2"/>
              <a:endCxn id="182" idx="0"/>
            </p:cNvCxnSpPr>
            <p:nvPr/>
          </p:nvCxnSpPr>
          <p:spPr>
            <a:xfrm>
              <a:off x="5108630" y="5755201"/>
              <a:ext cx="290352" cy="359174"/>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187" name="直線コネクタ 186">
              <a:extLst>
                <a:ext uri="{FF2B5EF4-FFF2-40B4-BE49-F238E27FC236}">
                  <a16:creationId xmlns:a16="http://schemas.microsoft.com/office/drawing/2014/main" id="{6DC3AB8F-A882-3141-90B7-7655D7B454F7}"/>
                </a:ext>
              </a:extLst>
            </p:cNvPr>
            <p:cNvCxnSpPr>
              <a:cxnSpLocks/>
              <a:stCxn id="190" idx="2"/>
              <a:endCxn id="183" idx="0"/>
            </p:cNvCxnSpPr>
            <p:nvPr/>
          </p:nvCxnSpPr>
          <p:spPr>
            <a:xfrm>
              <a:off x="5108630" y="5755201"/>
              <a:ext cx="636544" cy="359174"/>
            </a:xfrm>
            <a:prstGeom prst="line">
              <a:avLst/>
            </a:prstGeom>
            <a:ln w="34925">
              <a:headEnd type="triangle"/>
            </a:ln>
          </p:spPr>
          <p:style>
            <a:lnRef idx="1">
              <a:schemeClr val="dk1"/>
            </a:lnRef>
            <a:fillRef idx="0">
              <a:schemeClr val="dk1"/>
            </a:fillRef>
            <a:effectRef idx="0">
              <a:schemeClr val="dk1"/>
            </a:effectRef>
            <a:fontRef idx="minor">
              <a:schemeClr val="tx1"/>
            </a:fontRef>
          </p:style>
        </p:cxnSp>
        <p:sp>
          <p:nvSpPr>
            <p:cNvPr id="188" name="正方形/長方形 187">
              <a:extLst>
                <a:ext uri="{FF2B5EF4-FFF2-40B4-BE49-F238E27FC236}">
                  <a16:creationId xmlns:a16="http://schemas.microsoft.com/office/drawing/2014/main" id="{87810296-B51F-C348-9418-6B787324EB4F}"/>
                </a:ext>
              </a:extLst>
            </p:cNvPr>
            <p:cNvSpPr/>
            <p:nvPr/>
          </p:nvSpPr>
          <p:spPr>
            <a:xfrm>
              <a:off x="4782578" y="4841545"/>
              <a:ext cx="270437" cy="66693"/>
            </a:xfrm>
            <a:prstGeom prst="rect">
              <a:avLst/>
            </a:prstGeom>
            <a:solidFill>
              <a:srgbClr val="008000"/>
            </a:solidFill>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sp>
          <p:nvSpPr>
            <p:cNvPr id="189" name="正方形/長方形 188">
              <a:extLst>
                <a:ext uri="{FF2B5EF4-FFF2-40B4-BE49-F238E27FC236}">
                  <a16:creationId xmlns:a16="http://schemas.microsoft.com/office/drawing/2014/main" id="{DB6D4FB0-A945-354E-B3FA-22659367B57F}"/>
                </a:ext>
              </a:extLst>
            </p:cNvPr>
            <p:cNvSpPr/>
            <p:nvPr/>
          </p:nvSpPr>
          <p:spPr>
            <a:xfrm>
              <a:off x="4581600" y="5688507"/>
              <a:ext cx="270437" cy="66693"/>
            </a:xfrm>
            <a:prstGeom prst="rect">
              <a:avLst/>
            </a:prstGeom>
            <a:solidFill>
              <a:srgbClr val="008000"/>
            </a:solidFill>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sp>
          <p:nvSpPr>
            <p:cNvPr id="190" name="正方形/長方形 189">
              <a:extLst>
                <a:ext uri="{FF2B5EF4-FFF2-40B4-BE49-F238E27FC236}">
                  <a16:creationId xmlns:a16="http://schemas.microsoft.com/office/drawing/2014/main" id="{BFF19EF7-A0CE-2B41-99A3-BB614913B922}"/>
                </a:ext>
              </a:extLst>
            </p:cNvPr>
            <p:cNvSpPr/>
            <p:nvPr/>
          </p:nvSpPr>
          <p:spPr>
            <a:xfrm>
              <a:off x="4973411" y="5688507"/>
              <a:ext cx="270437" cy="66693"/>
            </a:xfrm>
            <a:prstGeom prst="rect">
              <a:avLst/>
            </a:prstGeom>
            <a:solidFill>
              <a:srgbClr val="008000"/>
            </a:solidFill>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grpSp>
      <p:sp>
        <p:nvSpPr>
          <p:cNvPr id="7" name="正方形/長方形 6">
            <a:extLst>
              <a:ext uri="{FF2B5EF4-FFF2-40B4-BE49-F238E27FC236}">
                <a16:creationId xmlns:a16="http://schemas.microsoft.com/office/drawing/2014/main" id="{6D47D25A-D3C4-2A48-A196-B83C74FFD9F5}"/>
              </a:ext>
            </a:extLst>
          </p:cNvPr>
          <p:cNvSpPr/>
          <p:nvPr/>
        </p:nvSpPr>
        <p:spPr>
          <a:xfrm>
            <a:off x="1908351" y="4961913"/>
            <a:ext cx="5757150" cy="386389"/>
          </a:xfrm>
          <a:prstGeom prst="rect">
            <a:avLst/>
          </a:prstGeom>
          <a:ln w="254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sp>
        <p:nvSpPr>
          <p:cNvPr id="61" name="正方形/長方形 60">
            <a:extLst>
              <a:ext uri="{FF2B5EF4-FFF2-40B4-BE49-F238E27FC236}">
                <a16:creationId xmlns:a16="http://schemas.microsoft.com/office/drawing/2014/main" id="{EBEB96DD-ED53-E443-B89C-355754BCB2DC}"/>
              </a:ext>
            </a:extLst>
          </p:cNvPr>
          <p:cNvSpPr/>
          <p:nvPr/>
        </p:nvSpPr>
        <p:spPr>
          <a:xfrm>
            <a:off x="2088703" y="4187338"/>
            <a:ext cx="5438891" cy="300451"/>
          </a:xfrm>
          <a:prstGeom prst="rect">
            <a:avLst/>
          </a:prstGeom>
          <a:ln w="3175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sp>
        <p:nvSpPr>
          <p:cNvPr id="8" name="テキスト ボックス 7">
            <a:extLst>
              <a:ext uri="{FF2B5EF4-FFF2-40B4-BE49-F238E27FC236}">
                <a16:creationId xmlns:a16="http://schemas.microsoft.com/office/drawing/2014/main" id="{0BC1DA2F-0BC1-1342-AF6B-9634FD78BD87}"/>
              </a:ext>
            </a:extLst>
          </p:cNvPr>
          <p:cNvSpPr txBox="1"/>
          <p:nvPr/>
        </p:nvSpPr>
        <p:spPr>
          <a:xfrm>
            <a:off x="508861" y="3759299"/>
            <a:ext cx="1684965" cy="923330"/>
          </a:xfrm>
          <a:prstGeom prst="rect">
            <a:avLst/>
          </a:prstGeom>
          <a:noFill/>
        </p:spPr>
        <p:txBody>
          <a:bodyPr wrap="square" rtlCol="0">
            <a:spAutoFit/>
          </a:bodyPr>
          <a:lstStyle/>
          <a:p>
            <a:r>
              <a:rPr kumimoji="1" lang="en-US" altLang="ja-JP" b="1">
                <a:solidFill>
                  <a:schemeClr val="accent4">
                    <a:lumMod val="50000"/>
                  </a:schemeClr>
                </a:solidFill>
                <a:latin typeface="Arial" pitchFamily="34" charset="0"/>
                <a:cs typeface="Arial" pitchFamily="34" charset="0"/>
              </a:rPr>
              <a:t>Injective neighbor aggregation</a:t>
            </a:r>
            <a:endParaRPr kumimoji="1" lang="ja-JP" altLang="en-US" b="1">
              <a:solidFill>
                <a:schemeClr val="accent4">
                  <a:lumMod val="50000"/>
                </a:schemeClr>
              </a:solidFill>
              <a:latin typeface="Arial" pitchFamily="34" charset="0"/>
              <a:cs typeface="Arial" pitchFamily="34" charset="0"/>
            </a:endParaRPr>
          </a:p>
        </p:txBody>
      </p:sp>
      <p:sp>
        <p:nvSpPr>
          <p:cNvPr id="62" name="テキスト ボックス 61">
            <a:extLst>
              <a:ext uri="{FF2B5EF4-FFF2-40B4-BE49-F238E27FC236}">
                <a16:creationId xmlns:a16="http://schemas.microsoft.com/office/drawing/2014/main" id="{6D772821-E73F-AC4C-8996-CAFFA75B7F13}"/>
              </a:ext>
            </a:extLst>
          </p:cNvPr>
          <p:cNvSpPr txBox="1"/>
          <p:nvPr/>
        </p:nvSpPr>
        <p:spPr>
          <a:xfrm>
            <a:off x="279197" y="4905954"/>
            <a:ext cx="1684965" cy="923330"/>
          </a:xfrm>
          <a:prstGeom prst="rect">
            <a:avLst/>
          </a:prstGeom>
          <a:noFill/>
        </p:spPr>
        <p:txBody>
          <a:bodyPr wrap="square" rtlCol="0">
            <a:spAutoFit/>
          </a:bodyPr>
          <a:lstStyle/>
          <a:p>
            <a:r>
              <a:rPr kumimoji="1" lang="en-US" altLang="ja-JP" b="1">
                <a:solidFill>
                  <a:schemeClr val="accent4">
                    <a:lumMod val="50000"/>
                  </a:schemeClr>
                </a:solidFill>
                <a:latin typeface="Arial" pitchFamily="34" charset="0"/>
                <a:cs typeface="Arial" pitchFamily="34" charset="0"/>
              </a:rPr>
              <a:t>Injective neighbor aggregation</a:t>
            </a:r>
            <a:endParaRPr kumimoji="1" lang="ja-JP" altLang="en-US" b="1">
              <a:solidFill>
                <a:schemeClr val="accent4">
                  <a:lumMod val="50000"/>
                </a:schemeClr>
              </a:solidFill>
              <a:latin typeface="Arial" pitchFamily="34" charset="0"/>
              <a:cs typeface="Arial" pitchFamily="34" charset="0"/>
            </a:endParaRPr>
          </a:p>
        </p:txBody>
      </p:sp>
    </p:spTree>
    <p:extLst>
      <p:ext uri="{BB962C8B-B14F-4D97-AF65-F5344CB8AC3E}">
        <p14:creationId xmlns:p14="http://schemas.microsoft.com/office/powerpoint/2010/main" val="362872811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5B20041-D538-614C-85F4-710C2C92308A}"/>
              </a:ext>
            </a:extLst>
          </p:cNvPr>
          <p:cNvSpPr>
            <a:spLocks noGrp="1"/>
          </p:cNvSpPr>
          <p:nvPr>
            <p:ph type="title"/>
          </p:nvPr>
        </p:nvSpPr>
        <p:spPr/>
        <p:txBody>
          <a:bodyPr/>
          <a:lstStyle/>
          <a:p>
            <a:r>
              <a:rPr kumimoji="1" lang="en-US" altLang="ja-JP"/>
              <a:t>How Expressive is a GNN?</a:t>
            </a:r>
            <a:endParaRPr kumimoji="1" lang="ja-JP" altLang="en-US"/>
          </a:p>
        </p:txBody>
      </p:sp>
      <p:sp>
        <p:nvSpPr>
          <p:cNvPr id="3" name="コンテンツ プレースホルダー 2">
            <a:extLst>
              <a:ext uri="{FF2B5EF4-FFF2-40B4-BE49-F238E27FC236}">
                <a16:creationId xmlns:a16="http://schemas.microsoft.com/office/drawing/2014/main" id="{C6D38874-00EF-0C47-A085-A3430970BDE5}"/>
              </a:ext>
            </a:extLst>
          </p:cNvPr>
          <p:cNvSpPr>
            <a:spLocks noGrp="1"/>
          </p:cNvSpPr>
          <p:nvPr>
            <p:ph idx="1"/>
          </p:nvPr>
        </p:nvSpPr>
        <p:spPr>
          <a:xfrm>
            <a:off x="457200" y="1223398"/>
            <a:ext cx="8229600" cy="5634602"/>
          </a:xfrm>
        </p:spPr>
        <p:txBody>
          <a:bodyPr>
            <a:normAutofit/>
          </a:bodyPr>
          <a:lstStyle/>
          <a:p>
            <a:r>
              <a:rPr kumimoji="1" lang="en-US" altLang="ja-JP" b="1">
                <a:solidFill>
                  <a:srgbClr val="0000FF"/>
                </a:solidFill>
              </a:rPr>
              <a:t>Summary so far</a:t>
            </a:r>
          </a:p>
          <a:p>
            <a:pPr lvl="1"/>
            <a:r>
              <a:rPr kumimoji="1" lang="en-US" altLang="ja-JP"/>
              <a:t>To generate a node embedding, GNNs use a computational graph corresponding to a </a:t>
            </a:r>
            <a:r>
              <a:rPr kumimoji="1" lang="en-US" altLang="ja-JP">
                <a:solidFill>
                  <a:srgbClr val="FF0066"/>
                </a:solidFill>
              </a:rPr>
              <a:t>subtree rooted around each node.</a:t>
            </a:r>
          </a:p>
          <a:p>
            <a:pPr lvl="1"/>
            <a:endParaRPr kumimoji="1" lang="en-US" altLang="ja-JP"/>
          </a:p>
          <a:p>
            <a:pPr lvl="1"/>
            <a:endParaRPr kumimoji="1" lang="en-US" altLang="ja-JP"/>
          </a:p>
          <a:p>
            <a:pPr lvl="1"/>
            <a:endParaRPr kumimoji="1" lang="en-US" altLang="ja-JP"/>
          </a:p>
          <a:p>
            <a:pPr lvl="1"/>
            <a:endParaRPr kumimoji="1" lang="en-US" altLang="ja-JP"/>
          </a:p>
          <a:p>
            <a:pPr lvl="1"/>
            <a:r>
              <a:rPr kumimoji="1" lang="en-US" altLang="ja-JP"/>
              <a:t>GNN can fully distinguish different subtree structures if </a:t>
            </a:r>
            <a:r>
              <a:rPr kumimoji="1" lang="en-US" altLang="ja-JP" b="1"/>
              <a:t>every step of its neighbor aggregation is injective.</a:t>
            </a:r>
          </a:p>
        </p:txBody>
      </p:sp>
      <p:sp>
        <p:nvSpPr>
          <p:cNvPr id="4" name="日付プレースホルダー 3">
            <a:extLst>
              <a:ext uri="{FF2B5EF4-FFF2-40B4-BE49-F238E27FC236}">
                <a16:creationId xmlns:a16="http://schemas.microsoft.com/office/drawing/2014/main" id="{C12E7675-EA9E-FF43-BA11-A9D6B98233CB}"/>
              </a:ext>
            </a:extLst>
          </p:cNvPr>
          <p:cNvSpPr>
            <a:spLocks noGrp="1"/>
          </p:cNvSpPr>
          <p:nvPr>
            <p:ph type="dt" sz="half" idx="10"/>
          </p:nvPr>
        </p:nvSpPr>
        <p:spPr/>
        <p:txBody>
          <a:bodyPr/>
          <a:lstStyle/>
          <a:p>
            <a:fld id="{8668109C-DBB1-0C40-BB7C-3AE0A686B461}" type="datetime1">
              <a:rPr lang="en-US" smtClean="0"/>
              <a:t>10/10/2024</a:t>
            </a:fld>
            <a:endParaRPr lang="en-US"/>
          </a:p>
        </p:txBody>
      </p:sp>
      <p:sp>
        <p:nvSpPr>
          <p:cNvPr id="5" name="フッター プレースホルダー 4">
            <a:extLst>
              <a:ext uri="{FF2B5EF4-FFF2-40B4-BE49-F238E27FC236}">
                <a16:creationId xmlns:a16="http://schemas.microsoft.com/office/drawing/2014/main" id="{910A1495-E57C-A74D-A0DD-1B4A5AFACC3B}"/>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スライド番号プレースホルダー 5">
            <a:extLst>
              <a:ext uri="{FF2B5EF4-FFF2-40B4-BE49-F238E27FC236}">
                <a16:creationId xmlns:a16="http://schemas.microsoft.com/office/drawing/2014/main" id="{E4A835E0-DA96-7F41-BEBB-B9CFA877DC79}"/>
              </a:ext>
            </a:extLst>
          </p:cNvPr>
          <p:cNvSpPr>
            <a:spLocks noGrp="1"/>
          </p:cNvSpPr>
          <p:nvPr>
            <p:ph type="sldNum" sz="quarter" idx="12"/>
          </p:nvPr>
        </p:nvSpPr>
        <p:spPr/>
        <p:txBody>
          <a:bodyPr/>
          <a:lstStyle/>
          <a:p>
            <a:fld id="{19B12225-5612-419B-A8D5-4B8EEE4C217E}" type="slidenum">
              <a:rPr lang="en-US" smtClean="0"/>
              <a:pPr/>
              <a:t>31</a:t>
            </a:fld>
            <a:endParaRPr lang="en-US"/>
          </a:p>
        </p:txBody>
      </p:sp>
      <p:grpSp>
        <p:nvGrpSpPr>
          <p:cNvPr id="55" name="グループ化 54">
            <a:extLst>
              <a:ext uri="{FF2B5EF4-FFF2-40B4-BE49-F238E27FC236}">
                <a16:creationId xmlns:a16="http://schemas.microsoft.com/office/drawing/2014/main" id="{5C417E77-504D-064C-89C6-8921E4BE305D}"/>
              </a:ext>
            </a:extLst>
          </p:cNvPr>
          <p:cNvGrpSpPr/>
          <p:nvPr/>
        </p:nvGrpSpPr>
        <p:grpSpPr>
          <a:xfrm>
            <a:off x="1084113" y="3211120"/>
            <a:ext cx="7983686" cy="2238702"/>
            <a:chOff x="1046231" y="4572818"/>
            <a:chExt cx="7983686" cy="2238702"/>
          </a:xfrm>
        </p:grpSpPr>
        <p:grpSp>
          <p:nvGrpSpPr>
            <p:cNvPr id="7" name="グループ化 6">
              <a:extLst>
                <a:ext uri="{FF2B5EF4-FFF2-40B4-BE49-F238E27FC236}">
                  <a16:creationId xmlns:a16="http://schemas.microsoft.com/office/drawing/2014/main" id="{4EE053C2-3F8C-D74F-94BE-CF771D0C020B}"/>
                </a:ext>
              </a:extLst>
            </p:cNvPr>
            <p:cNvGrpSpPr/>
            <p:nvPr/>
          </p:nvGrpSpPr>
          <p:grpSpPr>
            <a:xfrm>
              <a:off x="1105384" y="5044980"/>
              <a:ext cx="2364741" cy="1535935"/>
              <a:chOff x="2802281" y="4108163"/>
              <a:chExt cx="3322513" cy="1998171"/>
            </a:xfrm>
          </p:grpSpPr>
          <p:cxnSp>
            <p:nvCxnSpPr>
              <p:cNvPr id="8" name="直線コネクタ 7">
                <a:extLst>
                  <a:ext uri="{FF2B5EF4-FFF2-40B4-BE49-F238E27FC236}">
                    <a16:creationId xmlns:a16="http://schemas.microsoft.com/office/drawing/2014/main" id="{0381FCA1-EB64-2046-BB99-01C845B669F7}"/>
                  </a:ext>
                </a:extLst>
              </p:cNvPr>
              <p:cNvCxnSpPr>
                <a:cxnSpLocks/>
                <a:stCxn id="13" idx="6"/>
              </p:cNvCxnSpPr>
              <p:nvPr/>
            </p:nvCxnSpPr>
            <p:spPr>
              <a:xfrm>
                <a:off x="3215865" y="4340214"/>
                <a:ext cx="1362928"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9" name="直線コネクタ 8">
                <a:extLst>
                  <a:ext uri="{FF2B5EF4-FFF2-40B4-BE49-F238E27FC236}">
                    <a16:creationId xmlns:a16="http://schemas.microsoft.com/office/drawing/2014/main" id="{57CDA644-CB57-4E47-95CE-3C49AD67DA53}"/>
                  </a:ext>
                </a:extLst>
              </p:cNvPr>
              <p:cNvCxnSpPr>
                <a:cxnSpLocks/>
                <a:stCxn id="13" idx="4"/>
                <a:endCxn id="17" idx="0"/>
              </p:cNvCxnSpPr>
              <p:nvPr/>
            </p:nvCxnSpPr>
            <p:spPr>
              <a:xfrm flipH="1">
                <a:off x="3005676" y="4546607"/>
                <a:ext cx="6794" cy="1146941"/>
              </a:xfrm>
              <a:prstGeom prst="line">
                <a:avLst/>
              </a:prstGeom>
              <a:ln w="28575"/>
            </p:spPr>
            <p:style>
              <a:lnRef idx="1">
                <a:schemeClr val="dk1"/>
              </a:lnRef>
              <a:fillRef idx="0">
                <a:schemeClr val="dk1"/>
              </a:fillRef>
              <a:effectRef idx="0">
                <a:schemeClr val="dk1"/>
              </a:effectRef>
              <a:fontRef idx="minor">
                <a:schemeClr val="tx1"/>
              </a:fontRef>
            </p:style>
          </p:cxnSp>
          <p:cxnSp>
            <p:nvCxnSpPr>
              <p:cNvPr id="10" name="直線コネクタ 9">
                <a:extLst>
                  <a:ext uri="{FF2B5EF4-FFF2-40B4-BE49-F238E27FC236}">
                    <a16:creationId xmlns:a16="http://schemas.microsoft.com/office/drawing/2014/main" id="{8E0CFC99-BF29-FA44-96C3-49971E4F2362}"/>
                  </a:ext>
                </a:extLst>
              </p:cNvPr>
              <p:cNvCxnSpPr>
                <a:cxnSpLocks/>
                <a:stCxn id="14" idx="3"/>
                <a:endCxn id="17" idx="7"/>
              </p:cNvCxnSpPr>
              <p:nvPr/>
            </p:nvCxnSpPr>
            <p:spPr>
              <a:xfrm flipH="1">
                <a:off x="3149498" y="4460498"/>
                <a:ext cx="1489931" cy="1293501"/>
              </a:xfrm>
              <a:prstGeom prst="line">
                <a:avLst/>
              </a:prstGeom>
              <a:ln w="28575"/>
            </p:spPr>
            <p:style>
              <a:lnRef idx="1">
                <a:schemeClr val="dk1"/>
              </a:lnRef>
              <a:fillRef idx="0">
                <a:schemeClr val="dk1"/>
              </a:fillRef>
              <a:effectRef idx="0">
                <a:schemeClr val="dk1"/>
              </a:effectRef>
              <a:fontRef idx="minor">
                <a:schemeClr val="tx1"/>
              </a:fontRef>
            </p:style>
          </p:cxnSp>
          <p:cxnSp>
            <p:nvCxnSpPr>
              <p:cNvPr id="11" name="直線コネクタ 10">
                <a:extLst>
                  <a:ext uri="{FF2B5EF4-FFF2-40B4-BE49-F238E27FC236}">
                    <a16:creationId xmlns:a16="http://schemas.microsoft.com/office/drawing/2014/main" id="{21E4DF49-5CE5-A84B-931D-8F38DA207D7E}"/>
                  </a:ext>
                </a:extLst>
              </p:cNvPr>
              <p:cNvCxnSpPr>
                <a:cxnSpLocks/>
                <a:stCxn id="17" idx="6"/>
                <a:endCxn id="16" idx="2"/>
              </p:cNvCxnSpPr>
              <p:nvPr/>
            </p:nvCxnSpPr>
            <p:spPr>
              <a:xfrm flipV="1">
                <a:off x="3209071" y="5899940"/>
                <a:ext cx="1308474" cy="1"/>
              </a:xfrm>
              <a:prstGeom prst="line">
                <a:avLst/>
              </a:prstGeom>
              <a:ln w="28575"/>
            </p:spPr>
            <p:style>
              <a:lnRef idx="1">
                <a:schemeClr val="dk1"/>
              </a:lnRef>
              <a:fillRef idx="0">
                <a:schemeClr val="dk1"/>
              </a:fillRef>
              <a:effectRef idx="0">
                <a:schemeClr val="dk1"/>
              </a:effectRef>
              <a:fontRef idx="minor">
                <a:schemeClr val="tx1"/>
              </a:fontRef>
            </p:style>
          </p:cxnSp>
          <p:cxnSp>
            <p:nvCxnSpPr>
              <p:cNvPr id="12" name="直線コネクタ 11">
                <a:extLst>
                  <a:ext uri="{FF2B5EF4-FFF2-40B4-BE49-F238E27FC236}">
                    <a16:creationId xmlns:a16="http://schemas.microsoft.com/office/drawing/2014/main" id="{C095C8FA-EFF3-E340-87B1-1E82FF102C63}"/>
                  </a:ext>
                </a:extLst>
              </p:cNvPr>
              <p:cNvCxnSpPr>
                <a:cxnSpLocks/>
                <a:stCxn id="16" idx="7"/>
                <a:endCxn id="15" idx="3"/>
              </p:cNvCxnSpPr>
              <p:nvPr/>
            </p:nvCxnSpPr>
            <p:spPr>
              <a:xfrm flipV="1">
                <a:off x="4864762" y="5132945"/>
                <a:ext cx="912815" cy="621053"/>
              </a:xfrm>
              <a:prstGeom prst="line">
                <a:avLst/>
              </a:prstGeom>
              <a:ln w="28575"/>
            </p:spPr>
            <p:style>
              <a:lnRef idx="1">
                <a:schemeClr val="dk1"/>
              </a:lnRef>
              <a:fillRef idx="0">
                <a:schemeClr val="dk1"/>
              </a:fillRef>
              <a:effectRef idx="0">
                <a:schemeClr val="dk1"/>
              </a:effectRef>
              <a:fontRef idx="minor">
                <a:schemeClr val="tx1"/>
              </a:fontRef>
            </p:style>
          </p:cxnSp>
          <p:sp>
            <p:nvSpPr>
              <p:cNvPr id="13" name="円/楕円 12">
                <a:extLst>
                  <a:ext uri="{FF2B5EF4-FFF2-40B4-BE49-F238E27FC236}">
                    <a16:creationId xmlns:a16="http://schemas.microsoft.com/office/drawing/2014/main" id="{016FC11D-D52D-B34D-8AEF-6886D6FE79D9}"/>
                  </a:ext>
                </a:extLst>
              </p:cNvPr>
              <p:cNvSpPr/>
              <p:nvPr/>
            </p:nvSpPr>
            <p:spPr>
              <a:xfrm>
                <a:off x="2809075" y="4133821"/>
                <a:ext cx="406790" cy="412786"/>
              </a:xfrm>
              <a:prstGeom prst="ellipse">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1</a:t>
                </a:r>
                <a:endParaRPr kumimoji="1" lang="ja-JP" altLang="en-US">
                  <a:solidFill>
                    <a:schemeClr val="tx1"/>
                  </a:solidFill>
                  <a:latin typeface="Arial" panose="020B0604020202020204" pitchFamily="34" charset="0"/>
                  <a:cs typeface="Arial" panose="020B0604020202020204" pitchFamily="34" charset="0"/>
                </a:endParaRPr>
              </a:p>
            </p:txBody>
          </p:sp>
          <p:sp>
            <p:nvSpPr>
              <p:cNvPr id="14" name="円/楕円 13">
                <a:extLst>
                  <a:ext uri="{FF2B5EF4-FFF2-40B4-BE49-F238E27FC236}">
                    <a16:creationId xmlns:a16="http://schemas.microsoft.com/office/drawing/2014/main" id="{C088F57C-CD51-C34E-B422-B4EE8DFC92E3}"/>
                  </a:ext>
                </a:extLst>
              </p:cNvPr>
              <p:cNvSpPr/>
              <p:nvPr/>
            </p:nvSpPr>
            <p:spPr>
              <a:xfrm>
                <a:off x="4579856" y="4108163"/>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2</a:t>
                </a:r>
                <a:endParaRPr kumimoji="1" lang="ja-JP" altLang="en-US">
                  <a:solidFill>
                    <a:schemeClr val="tx1"/>
                  </a:solidFill>
                  <a:latin typeface="Arial" panose="020B0604020202020204" pitchFamily="34" charset="0"/>
                  <a:cs typeface="Arial" panose="020B0604020202020204" pitchFamily="34" charset="0"/>
                </a:endParaRPr>
              </a:p>
            </p:txBody>
          </p:sp>
          <p:sp>
            <p:nvSpPr>
              <p:cNvPr id="15" name="円/楕円 14">
                <a:extLst>
                  <a:ext uri="{FF2B5EF4-FFF2-40B4-BE49-F238E27FC236}">
                    <a16:creationId xmlns:a16="http://schemas.microsoft.com/office/drawing/2014/main" id="{7EEF1DA1-A2BB-AC4E-8133-F038722295AA}"/>
                  </a:ext>
                </a:extLst>
              </p:cNvPr>
              <p:cNvSpPr/>
              <p:nvPr/>
            </p:nvSpPr>
            <p:spPr>
              <a:xfrm>
                <a:off x="5718004" y="4780610"/>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3</a:t>
                </a:r>
                <a:endParaRPr kumimoji="1" lang="ja-JP" altLang="en-US">
                  <a:solidFill>
                    <a:schemeClr val="tx1"/>
                  </a:solidFill>
                  <a:latin typeface="Arial" panose="020B0604020202020204" pitchFamily="34" charset="0"/>
                  <a:cs typeface="Arial" panose="020B0604020202020204" pitchFamily="34" charset="0"/>
                </a:endParaRPr>
              </a:p>
            </p:txBody>
          </p:sp>
          <p:sp>
            <p:nvSpPr>
              <p:cNvPr id="16" name="円/楕円 15">
                <a:extLst>
                  <a:ext uri="{FF2B5EF4-FFF2-40B4-BE49-F238E27FC236}">
                    <a16:creationId xmlns:a16="http://schemas.microsoft.com/office/drawing/2014/main" id="{02E5E1AB-3840-2146-BA3A-3E30946455CA}"/>
                  </a:ext>
                </a:extLst>
              </p:cNvPr>
              <p:cNvSpPr/>
              <p:nvPr/>
            </p:nvSpPr>
            <p:spPr>
              <a:xfrm>
                <a:off x="4517545" y="5693547"/>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4</a:t>
                </a:r>
                <a:endParaRPr kumimoji="1" lang="ja-JP" altLang="en-US">
                  <a:solidFill>
                    <a:schemeClr val="tx1"/>
                  </a:solidFill>
                  <a:latin typeface="Arial" panose="020B0604020202020204" pitchFamily="34" charset="0"/>
                  <a:cs typeface="Arial" panose="020B0604020202020204" pitchFamily="34" charset="0"/>
                </a:endParaRPr>
              </a:p>
            </p:txBody>
          </p:sp>
          <p:sp>
            <p:nvSpPr>
              <p:cNvPr id="17" name="円/楕円 16">
                <a:extLst>
                  <a:ext uri="{FF2B5EF4-FFF2-40B4-BE49-F238E27FC236}">
                    <a16:creationId xmlns:a16="http://schemas.microsoft.com/office/drawing/2014/main" id="{19F7902C-E3D8-6748-94A2-56B234C68DCD}"/>
                  </a:ext>
                </a:extLst>
              </p:cNvPr>
              <p:cNvSpPr/>
              <p:nvPr/>
            </p:nvSpPr>
            <p:spPr>
              <a:xfrm>
                <a:off x="2802281" y="5693548"/>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5</a:t>
                </a:r>
                <a:endParaRPr kumimoji="1" lang="ja-JP" altLang="en-US">
                  <a:solidFill>
                    <a:schemeClr val="tx1"/>
                  </a:solidFill>
                  <a:latin typeface="Arial" panose="020B0604020202020204" pitchFamily="34" charset="0"/>
                  <a:cs typeface="Arial" panose="020B0604020202020204" pitchFamily="34" charset="0"/>
                </a:endParaRPr>
              </a:p>
            </p:txBody>
          </p:sp>
        </p:grpSp>
        <p:grpSp>
          <p:nvGrpSpPr>
            <p:cNvPr id="18" name="グループ化 17">
              <a:extLst>
                <a:ext uri="{FF2B5EF4-FFF2-40B4-BE49-F238E27FC236}">
                  <a16:creationId xmlns:a16="http://schemas.microsoft.com/office/drawing/2014/main" id="{6AAA48BA-6210-264B-B27C-1E133697D71F}"/>
                </a:ext>
              </a:extLst>
            </p:cNvPr>
            <p:cNvGrpSpPr/>
            <p:nvPr/>
          </p:nvGrpSpPr>
          <p:grpSpPr>
            <a:xfrm>
              <a:off x="5234312" y="4738071"/>
              <a:ext cx="1488881" cy="1845609"/>
              <a:chOff x="5432198" y="3406544"/>
              <a:chExt cx="2491747" cy="2934768"/>
            </a:xfrm>
          </p:grpSpPr>
          <p:sp>
            <p:nvSpPr>
              <p:cNvPr id="19" name="円/楕円 18">
                <a:extLst>
                  <a:ext uri="{FF2B5EF4-FFF2-40B4-BE49-F238E27FC236}">
                    <a16:creationId xmlns:a16="http://schemas.microsoft.com/office/drawing/2014/main" id="{ACD8B131-BB87-7941-ADB5-317D3149BB5E}"/>
                  </a:ext>
                </a:extLst>
              </p:cNvPr>
              <p:cNvSpPr/>
              <p:nvPr/>
            </p:nvSpPr>
            <p:spPr>
              <a:xfrm>
                <a:off x="6272619" y="3406544"/>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1</a:t>
                </a:r>
                <a:endParaRPr kumimoji="1" lang="ja-JP" altLang="en-US">
                  <a:solidFill>
                    <a:schemeClr val="tx1"/>
                  </a:solidFill>
                  <a:latin typeface="Arial" panose="020B0604020202020204" pitchFamily="34" charset="0"/>
                  <a:cs typeface="Arial" panose="020B0604020202020204" pitchFamily="34" charset="0"/>
                </a:endParaRPr>
              </a:p>
            </p:txBody>
          </p:sp>
          <p:cxnSp>
            <p:nvCxnSpPr>
              <p:cNvPr id="20" name="直線コネクタ 19">
                <a:extLst>
                  <a:ext uri="{FF2B5EF4-FFF2-40B4-BE49-F238E27FC236}">
                    <a16:creationId xmlns:a16="http://schemas.microsoft.com/office/drawing/2014/main" id="{A73C617F-EDFB-054E-8FCE-57D84FFF95C5}"/>
                  </a:ext>
                </a:extLst>
              </p:cNvPr>
              <p:cNvCxnSpPr>
                <a:cxnSpLocks/>
                <a:stCxn id="19" idx="4"/>
                <a:endCxn id="37" idx="0"/>
              </p:cNvCxnSpPr>
              <p:nvPr/>
            </p:nvCxnSpPr>
            <p:spPr>
              <a:xfrm>
                <a:off x="6476014" y="3819330"/>
                <a:ext cx="0" cy="326677"/>
              </a:xfrm>
              <a:prstGeom prst="line">
                <a:avLst/>
              </a:prstGeom>
              <a:ln w="34925">
                <a:headEnd type="triangle"/>
              </a:ln>
            </p:spPr>
            <p:style>
              <a:lnRef idx="1">
                <a:schemeClr val="dk1"/>
              </a:lnRef>
              <a:fillRef idx="0">
                <a:schemeClr val="dk1"/>
              </a:fillRef>
              <a:effectRef idx="0">
                <a:schemeClr val="dk1"/>
              </a:effectRef>
              <a:fontRef idx="minor">
                <a:schemeClr val="tx1"/>
              </a:fontRef>
            </p:style>
          </p:cxnSp>
          <p:sp>
            <p:nvSpPr>
              <p:cNvPr id="21" name="円/楕円 20">
                <a:extLst>
                  <a:ext uri="{FF2B5EF4-FFF2-40B4-BE49-F238E27FC236}">
                    <a16:creationId xmlns:a16="http://schemas.microsoft.com/office/drawing/2014/main" id="{CD629AA9-3E33-1045-BE1D-E0FB178BC843}"/>
                  </a:ext>
                </a:extLst>
              </p:cNvPr>
              <p:cNvSpPr/>
              <p:nvPr/>
            </p:nvSpPr>
            <p:spPr>
              <a:xfrm>
                <a:off x="5970307" y="4599193"/>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2</a:t>
                </a:r>
                <a:endParaRPr kumimoji="1" lang="ja-JP" altLang="en-US">
                  <a:solidFill>
                    <a:schemeClr val="tx1"/>
                  </a:solidFill>
                  <a:latin typeface="Arial" panose="020B0604020202020204" pitchFamily="34" charset="0"/>
                  <a:cs typeface="Arial" panose="020B0604020202020204" pitchFamily="34" charset="0"/>
                </a:endParaRPr>
              </a:p>
            </p:txBody>
          </p:sp>
          <p:sp>
            <p:nvSpPr>
              <p:cNvPr id="22" name="円/楕円 21">
                <a:extLst>
                  <a:ext uri="{FF2B5EF4-FFF2-40B4-BE49-F238E27FC236}">
                    <a16:creationId xmlns:a16="http://schemas.microsoft.com/office/drawing/2014/main" id="{376B1C0D-44F2-004B-BF20-757D3AAF96F1}"/>
                  </a:ext>
                </a:extLst>
              </p:cNvPr>
              <p:cNvSpPr/>
              <p:nvPr/>
            </p:nvSpPr>
            <p:spPr>
              <a:xfrm>
                <a:off x="6559667" y="4612061"/>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5</a:t>
                </a:r>
                <a:endParaRPr kumimoji="1" lang="ja-JP" altLang="en-US">
                  <a:solidFill>
                    <a:schemeClr val="tx1"/>
                  </a:solidFill>
                  <a:latin typeface="Arial" panose="020B0604020202020204" pitchFamily="34" charset="0"/>
                  <a:cs typeface="Arial" panose="020B0604020202020204" pitchFamily="34" charset="0"/>
                </a:endParaRPr>
              </a:p>
            </p:txBody>
          </p:sp>
          <p:cxnSp>
            <p:nvCxnSpPr>
              <p:cNvPr id="23" name="直線コネクタ 22">
                <a:extLst>
                  <a:ext uri="{FF2B5EF4-FFF2-40B4-BE49-F238E27FC236}">
                    <a16:creationId xmlns:a16="http://schemas.microsoft.com/office/drawing/2014/main" id="{01BA9455-79C6-B94E-AD46-529D6DB386C9}"/>
                  </a:ext>
                </a:extLst>
              </p:cNvPr>
              <p:cNvCxnSpPr>
                <a:cxnSpLocks/>
                <a:stCxn id="37" idx="2"/>
                <a:endCxn id="21" idx="0"/>
              </p:cNvCxnSpPr>
              <p:nvPr/>
            </p:nvCxnSpPr>
            <p:spPr>
              <a:xfrm flipH="1">
                <a:off x="6173702" y="4239407"/>
                <a:ext cx="302312" cy="359786"/>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24" name="直線コネクタ 23">
                <a:extLst>
                  <a:ext uri="{FF2B5EF4-FFF2-40B4-BE49-F238E27FC236}">
                    <a16:creationId xmlns:a16="http://schemas.microsoft.com/office/drawing/2014/main" id="{A74CC8F5-C85C-EC40-A9BE-F43F67EEFDB1}"/>
                  </a:ext>
                </a:extLst>
              </p:cNvPr>
              <p:cNvCxnSpPr>
                <a:cxnSpLocks/>
                <a:stCxn id="37" idx="2"/>
                <a:endCxn id="22" idx="0"/>
              </p:cNvCxnSpPr>
              <p:nvPr/>
            </p:nvCxnSpPr>
            <p:spPr>
              <a:xfrm>
                <a:off x="6476014" y="4239407"/>
                <a:ext cx="287048" cy="372654"/>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25" name="直線コネクタ 24">
                <a:extLst>
                  <a:ext uri="{FF2B5EF4-FFF2-40B4-BE49-F238E27FC236}">
                    <a16:creationId xmlns:a16="http://schemas.microsoft.com/office/drawing/2014/main" id="{F71F8B41-0A09-1240-8584-6AEADA8ACF18}"/>
                  </a:ext>
                </a:extLst>
              </p:cNvPr>
              <p:cNvCxnSpPr>
                <a:cxnSpLocks/>
                <a:stCxn id="21" idx="4"/>
                <a:endCxn id="38" idx="0"/>
              </p:cNvCxnSpPr>
              <p:nvPr/>
            </p:nvCxnSpPr>
            <p:spPr>
              <a:xfrm>
                <a:off x="6173702" y="5011979"/>
                <a:ext cx="1" cy="320146"/>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26" name="直線コネクタ 25">
                <a:extLst>
                  <a:ext uri="{FF2B5EF4-FFF2-40B4-BE49-F238E27FC236}">
                    <a16:creationId xmlns:a16="http://schemas.microsoft.com/office/drawing/2014/main" id="{5E232FD4-5460-344D-B9DE-2DB3684DC3C3}"/>
                  </a:ext>
                </a:extLst>
              </p:cNvPr>
              <p:cNvCxnSpPr>
                <a:cxnSpLocks/>
                <a:stCxn id="22" idx="4"/>
                <a:endCxn id="39" idx="0"/>
              </p:cNvCxnSpPr>
              <p:nvPr/>
            </p:nvCxnSpPr>
            <p:spPr>
              <a:xfrm>
                <a:off x="6763062" y="5024847"/>
                <a:ext cx="1" cy="307278"/>
              </a:xfrm>
              <a:prstGeom prst="line">
                <a:avLst/>
              </a:prstGeom>
              <a:ln w="34925">
                <a:headEnd type="triangle"/>
              </a:ln>
            </p:spPr>
            <p:style>
              <a:lnRef idx="1">
                <a:schemeClr val="dk1"/>
              </a:lnRef>
              <a:fillRef idx="0">
                <a:schemeClr val="dk1"/>
              </a:fillRef>
              <a:effectRef idx="0">
                <a:schemeClr val="dk1"/>
              </a:effectRef>
              <a:fontRef idx="minor">
                <a:schemeClr val="tx1"/>
              </a:fontRef>
            </p:style>
          </p:cxnSp>
          <p:sp>
            <p:nvSpPr>
              <p:cNvPr id="27" name="円/楕円 26">
                <a:extLst>
                  <a:ext uri="{FF2B5EF4-FFF2-40B4-BE49-F238E27FC236}">
                    <a16:creationId xmlns:a16="http://schemas.microsoft.com/office/drawing/2014/main" id="{580429F3-FC14-AC48-A226-E81197DC48B8}"/>
                  </a:ext>
                </a:extLst>
              </p:cNvPr>
              <p:cNvSpPr/>
              <p:nvPr/>
            </p:nvSpPr>
            <p:spPr>
              <a:xfrm>
                <a:off x="5432198" y="5919733"/>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1</a:t>
                </a:r>
                <a:endParaRPr kumimoji="1" lang="ja-JP" altLang="en-US">
                  <a:solidFill>
                    <a:schemeClr val="tx1"/>
                  </a:solidFill>
                  <a:latin typeface="Arial" panose="020B0604020202020204" pitchFamily="34" charset="0"/>
                  <a:cs typeface="Arial" panose="020B0604020202020204" pitchFamily="34" charset="0"/>
                </a:endParaRPr>
              </a:p>
            </p:txBody>
          </p:sp>
          <p:sp>
            <p:nvSpPr>
              <p:cNvPr id="28" name="円/楕円 27">
                <a:extLst>
                  <a:ext uri="{FF2B5EF4-FFF2-40B4-BE49-F238E27FC236}">
                    <a16:creationId xmlns:a16="http://schemas.microsoft.com/office/drawing/2014/main" id="{41111FE4-43BB-F44A-B02B-37AB42F62097}"/>
                  </a:ext>
                </a:extLst>
              </p:cNvPr>
              <p:cNvSpPr/>
              <p:nvPr/>
            </p:nvSpPr>
            <p:spPr>
              <a:xfrm>
                <a:off x="5970307" y="5919733"/>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5</a:t>
                </a:r>
                <a:endParaRPr kumimoji="1" lang="ja-JP" altLang="en-US">
                  <a:solidFill>
                    <a:schemeClr val="tx1"/>
                  </a:solidFill>
                  <a:latin typeface="Arial" panose="020B0604020202020204" pitchFamily="34" charset="0"/>
                  <a:cs typeface="Arial" panose="020B0604020202020204" pitchFamily="34" charset="0"/>
                </a:endParaRPr>
              </a:p>
            </p:txBody>
          </p:sp>
          <p:sp>
            <p:nvSpPr>
              <p:cNvPr id="29" name="円/楕円 28">
                <a:extLst>
                  <a:ext uri="{FF2B5EF4-FFF2-40B4-BE49-F238E27FC236}">
                    <a16:creationId xmlns:a16="http://schemas.microsoft.com/office/drawing/2014/main" id="{638217D9-99C7-724C-A34E-33D795A5C066}"/>
                  </a:ext>
                </a:extLst>
              </p:cNvPr>
              <p:cNvSpPr/>
              <p:nvPr/>
            </p:nvSpPr>
            <p:spPr>
              <a:xfrm>
                <a:off x="6475673" y="5919733"/>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1</a:t>
                </a:r>
                <a:endParaRPr kumimoji="1" lang="ja-JP" altLang="en-US">
                  <a:solidFill>
                    <a:schemeClr val="tx1"/>
                  </a:solidFill>
                  <a:latin typeface="Arial" panose="020B0604020202020204" pitchFamily="34" charset="0"/>
                  <a:cs typeface="Arial" panose="020B0604020202020204" pitchFamily="34" charset="0"/>
                </a:endParaRPr>
              </a:p>
            </p:txBody>
          </p:sp>
          <p:sp>
            <p:nvSpPr>
              <p:cNvPr id="30" name="円/楕円 29">
                <a:extLst>
                  <a:ext uri="{FF2B5EF4-FFF2-40B4-BE49-F238E27FC236}">
                    <a16:creationId xmlns:a16="http://schemas.microsoft.com/office/drawing/2014/main" id="{35BA38F2-61AF-D647-97AD-CE3EE1951BEB}"/>
                  </a:ext>
                </a:extLst>
              </p:cNvPr>
              <p:cNvSpPr/>
              <p:nvPr/>
            </p:nvSpPr>
            <p:spPr>
              <a:xfrm>
                <a:off x="6996414" y="5928526"/>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2</a:t>
                </a:r>
                <a:endParaRPr kumimoji="1" lang="ja-JP" altLang="en-US">
                  <a:solidFill>
                    <a:schemeClr val="tx1"/>
                  </a:solidFill>
                  <a:latin typeface="Arial" panose="020B0604020202020204" pitchFamily="34" charset="0"/>
                  <a:cs typeface="Arial" panose="020B0604020202020204" pitchFamily="34" charset="0"/>
                </a:endParaRPr>
              </a:p>
            </p:txBody>
          </p:sp>
          <p:sp>
            <p:nvSpPr>
              <p:cNvPr id="31" name="円/楕円 30">
                <a:extLst>
                  <a:ext uri="{FF2B5EF4-FFF2-40B4-BE49-F238E27FC236}">
                    <a16:creationId xmlns:a16="http://schemas.microsoft.com/office/drawing/2014/main" id="{BCF90B07-FF0E-5448-A8EF-4E1B0BF31E9C}"/>
                  </a:ext>
                </a:extLst>
              </p:cNvPr>
              <p:cNvSpPr/>
              <p:nvPr/>
            </p:nvSpPr>
            <p:spPr>
              <a:xfrm>
                <a:off x="7517155" y="5928526"/>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4</a:t>
                </a:r>
                <a:endParaRPr kumimoji="1" lang="ja-JP" altLang="en-US">
                  <a:solidFill>
                    <a:schemeClr val="tx1"/>
                  </a:solidFill>
                  <a:latin typeface="Arial" panose="020B0604020202020204" pitchFamily="34" charset="0"/>
                  <a:cs typeface="Arial" panose="020B0604020202020204" pitchFamily="34" charset="0"/>
                </a:endParaRPr>
              </a:p>
            </p:txBody>
          </p:sp>
          <p:cxnSp>
            <p:nvCxnSpPr>
              <p:cNvPr id="32" name="直線コネクタ 31">
                <a:extLst>
                  <a:ext uri="{FF2B5EF4-FFF2-40B4-BE49-F238E27FC236}">
                    <a16:creationId xmlns:a16="http://schemas.microsoft.com/office/drawing/2014/main" id="{359B41D1-EB5C-9649-A5B6-A0A0FB340F6C}"/>
                  </a:ext>
                </a:extLst>
              </p:cNvPr>
              <p:cNvCxnSpPr>
                <a:cxnSpLocks/>
                <a:stCxn id="38" idx="2"/>
                <a:endCxn id="27" idx="0"/>
              </p:cNvCxnSpPr>
              <p:nvPr/>
            </p:nvCxnSpPr>
            <p:spPr>
              <a:xfrm flipH="1">
                <a:off x="5635593" y="5425525"/>
                <a:ext cx="538110" cy="494208"/>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33" name="直線コネクタ 32">
                <a:extLst>
                  <a:ext uri="{FF2B5EF4-FFF2-40B4-BE49-F238E27FC236}">
                    <a16:creationId xmlns:a16="http://schemas.microsoft.com/office/drawing/2014/main" id="{2A7894AF-7AAF-7043-88FB-F41E024DA7C1}"/>
                  </a:ext>
                </a:extLst>
              </p:cNvPr>
              <p:cNvCxnSpPr>
                <a:cxnSpLocks/>
                <a:stCxn id="38" idx="2"/>
                <a:endCxn id="28" idx="0"/>
              </p:cNvCxnSpPr>
              <p:nvPr/>
            </p:nvCxnSpPr>
            <p:spPr>
              <a:xfrm flipH="1">
                <a:off x="6173702" y="5425525"/>
                <a:ext cx="1" cy="494208"/>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34" name="直線コネクタ 33">
                <a:extLst>
                  <a:ext uri="{FF2B5EF4-FFF2-40B4-BE49-F238E27FC236}">
                    <a16:creationId xmlns:a16="http://schemas.microsoft.com/office/drawing/2014/main" id="{85924B00-AE10-EB42-9F48-846ADA2CEE00}"/>
                  </a:ext>
                </a:extLst>
              </p:cNvPr>
              <p:cNvCxnSpPr>
                <a:cxnSpLocks/>
                <a:stCxn id="39" idx="2"/>
                <a:endCxn id="29" idx="0"/>
              </p:cNvCxnSpPr>
              <p:nvPr/>
            </p:nvCxnSpPr>
            <p:spPr>
              <a:xfrm flipH="1">
                <a:off x="6679068" y="5425525"/>
                <a:ext cx="83995" cy="494208"/>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35" name="直線コネクタ 34">
                <a:extLst>
                  <a:ext uri="{FF2B5EF4-FFF2-40B4-BE49-F238E27FC236}">
                    <a16:creationId xmlns:a16="http://schemas.microsoft.com/office/drawing/2014/main" id="{C9A5D24D-7EAF-F34C-8742-0BD37BE7A890}"/>
                  </a:ext>
                </a:extLst>
              </p:cNvPr>
              <p:cNvCxnSpPr>
                <a:cxnSpLocks/>
                <a:stCxn id="39" idx="2"/>
                <a:endCxn id="30" idx="0"/>
              </p:cNvCxnSpPr>
              <p:nvPr/>
            </p:nvCxnSpPr>
            <p:spPr>
              <a:xfrm>
                <a:off x="6763063" y="5425525"/>
                <a:ext cx="436746" cy="503001"/>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36" name="直線コネクタ 35">
                <a:extLst>
                  <a:ext uri="{FF2B5EF4-FFF2-40B4-BE49-F238E27FC236}">
                    <a16:creationId xmlns:a16="http://schemas.microsoft.com/office/drawing/2014/main" id="{E9C13F53-3A33-C24B-BAC0-0645178A42F6}"/>
                  </a:ext>
                </a:extLst>
              </p:cNvPr>
              <p:cNvCxnSpPr>
                <a:cxnSpLocks/>
                <a:stCxn id="39" idx="2"/>
                <a:endCxn id="31" idx="0"/>
              </p:cNvCxnSpPr>
              <p:nvPr/>
            </p:nvCxnSpPr>
            <p:spPr>
              <a:xfrm>
                <a:off x="6763063" y="5425525"/>
                <a:ext cx="957487" cy="503001"/>
              </a:xfrm>
              <a:prstGeom prst="line">
                <a:avLst/>
              </a:prstGeom>
              <a:ln w="34925">
                <a:headEnd type="triangle"/>
              </a:ln>
            </p:spPr>
            <p:style>
              <a:lnRef idx="1">
                <a:schemeClr val="dk1"/>
              </a:lnRef>
              <a:fillRef idx="0">
                <a:schemeClr val="dk1"/>
              </a:fillRef>
              <a:effectRef idx="0">
                <a:schemeClr val="dk1"/>
              </a:effectRef>
              <a:fontRef idx="minor">
                <a:schemeClr val="tx1"/>
              </a:fontRef>
            </p:style>
          </p:cxnSp>
          <p:sp>
            <p:nvSpPr>
              <p:cNvPr id="37" name="正方形/長方形 36">
                <a:extLst>
                  <a:ext uri="{FF2B5EF4-FFF2-40B4-BE49-F238E27FC236}">
                    <a16:creationId xmlns:a16="http://schemas.microsoft.com/office/drawing/2014/main" id="{AB8E9743-7448-F84D-BE55-9FF8755E4237}"/>
                  </a:ext>
                </a:extLst>
              </p:cNvPr>
              <p:cNvSpPr/>
              <p:nvPr/>
            </p:nvSpPr>
            <p:spPr>
              <a:xfrm>
                <a:off x="6272618" y="4146007"/>
                <a:ext cx="406791" cy="93400"/>
              </a:xfrm>
              <a:prstGeom prst="rect">
                <a:avLst/>
              </a:prstGeom>
              <a:solidFill>
                <a:srgbClr val="008000"/>
              </a:solidFill>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sp>
            <p:nvSpPr>
              <p:cNvPr id="38" name="正方形/長方形 37">
                <a:extLst>
                  <a:ext uri="{FF2B5EF4-FFF2-40B4-BE49-F238E27FC236}">
                    <a16:creationId xmlns:a16="http://schemas.microsoft.com/office/drawing/2014/main" id="{7159F755-11BF-A84D-AF95-806788520A91}"/>
                  </a:ext>
                </a:extLst>
              </p:cNvPr>
              <p:cNvSpPr/>
              <p:nvPr/>
            </p:nvSpPr>
            <p:spPr>
              <a:xfrm>
                <a:off x="5970307" y="5332125"/>
                <a:ext cx="406791" cy="93400"/>
              </a:xfrm>
              <a:prstGeom prst="rect">
                <a:avLst/>
              </a:prstGeom>
              <a:solidFill>
                <a:srgbClr val="008000"/>
              </a:solidFill>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sp>
            <p:nvSpPr>
              <p:cNvPr id="39" name="正方形/長方形 38">
                <a:extLst>
                  <a:ext uri="{FF2B5EF4-FFF2-40B4-BE49-F238E27FC236}">
                    <a16:creationId xmlns:a16="http://schemas.microsoft.com/office/drawing/2014/main" id="{94289F1E-6AF1-AD44-96DA-A9711A206E10}"/>
                  </a:ext>
                </a:extLst>
              </p:cNvPr>
              <p:cNvSpPr/>
              <p:nvPr/>
            </p:nvSpPr>
            <p:spPr>
              <a:xfrm>
                <a:off x="6559667" y="5332125"/>
                <a:ext cx="406791" cy="93400"/>
              </a:xfrm>
              <a:prstGeom prst="rect">
                <a:avLst/>
              </a:prstGeom>
              <a:solidFill>
                <a:srgbClr val="008000"/>
              </a:solidFill>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grpSp>
        <p:sp>
          <p:nvSpPr>
            <p:cNvPr id="40" name="テキスト ボックス 39">
              <a:extLst>
                <a:ext uri="{FF2B5EF4-FFF2-40B4-BE49-F238E27FC236}">
                  <a16:creationId xmlns:a16="http://schemas.microsoft.com/office/drawing/2014/main" id="{C6871C99-6C4C-F144-A84A-FD887677133A}"/>
                </a:ext>
              </a:extLst>
            </p:cNvPr>
            <p:cNvSpPr txBox="1"/>
            <p:nvPr/>
          </p:nvSpPr>
          <p:spPr>
            <a:xfrm>
              <a:off x="1046231" y="4572818"/>
              <a:ext cx="1595309" cy="400110"/>
            </a:xfrm>
            <a:prstGeom prst="rect">
              <a:avLst/>
            </a:prstGeom>
            <a:noFill/>
          </p:spPr>
          <p:txBody>
            <a:bodyPr wrap="none" rtlCol="0">
              <a:spAutoFit/>
            </a:bodyPr>
            <a:lstStyle/>
            <a:p>
              <a:r>
                <a:rPr kumimoji="1" lang="en-US" altLang="ja-JP" sz="2000" b="1">
                  <a:latin typeface="Arial" pitchFamily="34" charset="0"/>
                  <a:cs typeface="Arial" pitchFamily="34" charset="0"/>
                </a:rPr>
                <a:t>Input graph</a:t>
              </a:r>
              <a:endParaRPr kumimoji="1" lang="ja-JP" altLang="en-US" sz="2000" b="1">
                <a:latin typeface="Arial" pitchFamily="34" charset="0"/>
                <a:cs typeface="Arial" pitchFamily="34" charset="0"/>
              </a:endParaRPr>
            </a:p>
          </p:txBody>
        </p:sp>
        <p:sp>
          <p:nvSpPr>
            <p:cNvPr id="41" name="テキスト ボックス 40">
              <a:extLst>
                <a:ext uri="{FF2B5EF4-FFF2-40B4-BE49-F238E27FC236}">
                  <a16:creationId xmlns:a16="http://schemas.microsoft.com/office/drawing/2014/main" id="{35C73D45-5937-004F-8AB2-F34619677803}"/>
                </a:ext>
              </a:extLst>
            </p:cNvPr>
            <p:cNvSpPr txBox="1"/>
            <p:nvPr/>
          </p:nvSpPr>
          <p:spPr>
            <a:xfrm>
              <a:off x="3876017" y="4572818"/>
              <a:ext cx="1787236" cy="1200329"/>
            </a:xfrm>
            <a:prstGeom prst="rect">
              <a:avLst/>
            </a:prstGeom>
            <a:noFill/>
          </p:spPr>
          <p:txBody>
            <a:bodyPr wrap="square" rtlCol="0">
              <a:spAutoFit/>
            </a:bodyPr>
            <a:lstStyle/>
            <a:p>
              <a:r>
                <a:rPr kumimoji="1" lang="en-US" altLang="ja-JP" b="1">
                  <a:latin typeface="Arial" pitchFamily="34" charset="0"/>
                  <a:cs typeface="Arial" pitchFamily="34" charset="0"/>
                </a:rPr>
                <a:t>Computational graph</a:t>
              </a:r>
            </a:p>
            <a:p>
              <a:r>
                <a:rPr kumimoji="1" lang="en-US" altLang="ja-JP" b="1">
                  <a:latin typeface="Arial" pitchFamily="34" charset="0"/>
                  <a:cs typeface="Arial" pitchFamily="34" charset="0"/>
                </a:rPr>
                <a:t>= </a:t>
              </a:r>
              <a:r>
                <a:rPr kumimoji="1" lang="en-US" altLang="ja-JP" b="1">
                  <a:solidFill>
                    <a:srgbClr val="FF0066"/>
                  </a:solidFill>
                  <a:latin typeface="Arial" pitchFamily="34" charset="0"/>
                  <a:cs typeface="Arial" pitchFamily="34" charset="0"/>
                </a:rPr>
                <a:t>Rooted subtree</a:t>
              </a:r>
              <a:endParaRPr kumimoji="1" lang="ja-JP" altLang="en-US" b="1">
                <a:solidFill>
                  <a:srgbClr val="FF0066"/>
                </a:solidFill>
                <a:latin typeface="Arial" pitchFamily="34" charset="0"/>
                <a:cs typeface="Arial" pitchFamily="34" charset="0"/>
              </a:endParaRPr>
            </a:p>
          </p:txBody>
        </p:sp>
        <p:sp>
          <p:nvSpPr>
            <p:cNvPr id="43" name="テキスト ボックス 42">
              <a:extLst>
                <a:ext uri="{FF2B5EF4-FFF2-40B4-BE49-F238E27FC236}">
                  <a16:creationId xmlns:a16="http://schemas.microsoft.com/office/drawing/2014/main" id="{2B693D8E-C6E2-C44B-98C7-6D1FE0123494}"/>
                </a:ext>
              </a:extLst>
            </p:cNvPr>
            <p:cNvSpPr txBox="1"/>
            <p:nvPr/>
          </p:nvSpPr>
          <p:spPr>
            <a:xfrm>
              <a:off x="7173229" y="4780195"/>
              <a:ext cx="1856688" cy="2031325"/>
            </a:xfrm>
            <a:prstGeom prst="rect">
              <a:avLst/>
            </a:prstGeom>
            <a:noFill/>
          </p:spPr>
          <p:txBody>
            <a:bodyPr wrap="square" rtlCol="0">
              <a:spAutoFit/>
            </a:bodyPr>
            <a:lstStyle/>
            <a:p>
              <a:r>
                <a:rPr kumimoji="1" lang="en-US" altLang="ja-JP" b="1">
                  <a:solidFill>
                    <a:schemeClr val="accent4">
                      <a:lumMod val="50000"/>
                    </a:schemeClr>
                  </a:solidFill>
                  <a:latin typeface="Arial" pitchFamily="34" charset="0"/>
                  <a:cs typeface="Arial" pitchFamily="34" charset="0"/>
                </a:rPr>
                <a:t>Using injective neighbor aggregation</a:t>
              </a:r>
            </a:p>
            <a:p>
              <a:r>
                <a:rPr kumimoji="1" lang="en-US" altLang="ja-JP" b="1">
                  <a:solidFill>
                    <a:schemeClr val="accent4">
                      <a:lumMod val="50000"/>
                    </a:schemeClr>
                  </a:solidFill>
                  <a:latin typeface="Arial" pitchFamily="34" charset="0"/>
                  <a:cs typeface="Arial" pitchFamily="34" charset="0"/>
                  <a:sym typeface="Wingdings" pitchFamily="2" charset="2"/>
                </a:rPr>
                <a:t> distinguish different subtrees</a:t>
              </a:r>
              <a:endParaRPr kumimoji="1" lang="en-US" altLang="ja-JP" b="1">
                <a:solidFill>
                  <a:schemeClr val="accent4">
                    <a:lumMod val="50000"/>
                  </a:schemeClr>
                </a:solidFill>
                <a:latin typeface="Arial" pitchFamily="34" charset="0"/>
                <a:cs typeface="Arial" pitchFamily="34" charset="0"/>
              </a:endParaRPr>
            </a:p>
            <a:p>
              <a:endParaRPr kumimoji="1" lang="ja-JP" altLang="en-US" b="1">
                <a:solidFill>
                  <a:schemeClr val="accent4">
                    <a:lumMod val="50000"/>
                  </a:schemeClr>
                </a:solidFill>
                <a:latin typeface="Arial" pitchFamily="34" charset="0"/>
                <a:cs typeface="Arial" pitchFamily="34" charset="0"/>
              </a:endParaRPr>
            </a:p>
          </p:txBody>
        </p:sp>
        <p:cxnSp>
          <p:nvCxnSpPr>
            <p:cNvPr id="44" name="Straight Arrow Connector 14">
              <a:extLst>
                <a:ext uri="{FF2B5EF4-FFF2-40B4-BE49-F238E27FC236}">
                  <a16:creationId xmlns:a16="http://schemas.microsoft.com/office/drawing/2014/main" id="{20E2ACBE-83AB-8645-B52E-090B51BDABE9}"/>
                </a:ext>
              </a:extLst>
            </p:cNvPr>
            <p:cNvCxnSpPr>
              <a:cxnSpLocks/>
              <a:stCxn id="43" idx="1"/>
              <a:endCxn id="37" idx="3"/>
            </p:cNvCxnSpPr>
            <p:nvPr/>
          </p:nvCxnSpPr>
          <p:spPr>
            <a:xfrm flipH="1" flipV="1">
              <a:off x="5979552" y="5232472"/>
              <a:ext cx="1193677" cy="563386"/>
            </a:xfrm>
            <a:prstGeom prst="straightConnector1">
              <a:avLst/>
            </a:prstGeom>
            <a:ln w="28575">
              <a:solidFill>
                <a:srgbClr val="008000"/>
              </a:solidFill>
              <a:tailEnd type="triangle"/>
            </a:ln>
          </p:spPr>
          <p:style>
            <a:lnRef idx="1">
              <a:schemeClr val="accent1"/>
            </a:lnRef>
            <a:fillRef idx="0">
              <a:schemeClr val="accent1"/>
            </a:fillRef>
            <a:effectRef idx="0">
              <a:schemeClr val="accent1"/>
            </a:effectRef>
            <a:fontRef idx="minor">
              <a:schemeClr val="tx1"/>
            </a:fontRef>
          </p:style>
        </p:cxnSp>
        <p:cxnSp>
          <p:nvCxnSpPr>
            <p:cNvPr id="47" name="Straight Arrow Connector 14">
              <a:extLst>
                <a:ext uri="{FF2B5EF4-FFF2-40B4-BE49-F238E27FC236}">
                  <a16:creationId xmlns:a16="http://schemas.microsoft.com/office/drawing/2014/main" id="{891637E2-6C3C-1E43-93AE-CDD7B16B9A5C}"/>
                </a:ext>
              </a:extLst>
            </p:cNvPr>
            <p:cNvCxnSpPr>
              <a:cxnSpLocks/>
              <a:stCxn id="43" idx="1"/>
              <a:endCxn id="39" idx="3"/>
            </p:cNvCxnSpPr>
            <p:nvPr/>
          </p:nvCxnSpPr>
          <p:spPr>
            <a:xfrm flipH="1">
              <a:off x="6151071" y="5795858"/>
              <a:ext cx="1022158" cy="182536"/>
            </a:xfrm>
            <a:prstGeom prst="straightConnector1">
              <a:avLst/>
            </a:prstGeom>
            <a:ln w="28575">
              <a:solidFill>
                <a:srgbClr val="008000"/>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579618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ctrTitle"/>
          </p:nvPr>
        </p:nvSpPr>
        <p:spPr>
          <a:xfrm>
            <a:off x="698957" y="2176513"/>
            <a:ext cx="8077200" cy="2989847"/>
          </a:xfrm>
        </p:spPr>
        <p:txBody>
          <a:bodyPr>
            <a:normAutofit/>
          </a:bodyPr>
          <a:lstStyle/>
          <a:p>
            <a:br>
              <a:rPr lang="en-US"/>
            </a:br>
            <a:r>
              <a:rPr lang="en-US"/>
              <a:t>Stanford CS224W:</a:t>
            </a:r>
            <a:br>
              <a:rPr lang="en-US"/>
            </a:br>
            <a:r>
              <a:rPr kumimoji="1" lang="en-US" altLang="ja-JP" sz="4400"/>
              <a:t>Designing the Most Powerful </a:t>
            </a:r>
            <a:br>
              <a:rPr kumimoji="1" lang="en-US" altLang="ja-JP" sz="4400"/>
            </a:br>
            <a:r>
              <a:rPr kumimoji="1" lang="en-US" altLang="ja-JP" sz="4400"/>
              <a:t>Graph Neural Network</a:t>
            </a:r>
            <a:endParaRPr lang="en-US"/>
          </a:p>
        </p:txBody>
      </p:sp>
      <p:sp>
        <p:nvSpPr>
          <p:cNvPr id="4" name="TextBox 3">
            <a:extLst>
              <a:ext uri="{FF2B5EF4-FFF2-40B4-BE49-F238E27FC236}">
                <a16:creationId xmlns:a16="http://schemas.microsoft.com/office/drawing/2014/main" id="{66157B3E-281A-5540-897B-EE0169611D0C}"/>
              </a:ext>
            </a:extLst>
          </p:cNvPr>
          <p:cNvSpPr txBox="1"/>
          <p:nvPr/>
        </p:nvSpPr>
        <p:spPr>
          <a:xfrm>
            <a:off x="762000" y="5257800"/>
            <a:ext cx="6705600" cy="1323439"/>
          </a:xfrm>
          <a:prstGeom prst="rect">
            <a:avLst/>
          </a:prstGeom>
          <a:noFill/>
        </p:spPr>
        <p:txBody>
          <a:bodyPr wrap="square" rtlCol="0">
            <a:spAutoFit/>
          </a:bodyPr>
          <a:lstStyle/>
          <a:p>
            <a:r>
              <a:rPr lang="en-US" sz="2400"/>
              <a:t>CS224W: Machine Learning with Graphs</a:t>
            </a:r>
          </a:p>
          <a:p>
            <a:r>
              <a:rPr lang="en-US" sz="2400"/>
              <a:t>Jure </a:t>
            </a:r>
            <a:r>
              <a:rPr lang="en-US" sz="2400" err="1"/>
              <a:t>Leskovec</a:t>
            </a:r>
            <a:r>
              <a:rPr lang="en-US" sz="2400"/>
              <a:t>, </a:t>
            </a:r>
            <a:r>
              <a:rPr lang="en-US" sz="2000"/>
              <a:t>Stanford University</a:t>
            </a:r>
          </a:p>
          <a:p>
            <a:r>
              <a:rPr lang="en-US" sz="3200"/>
              <a:t>http://cs224w.stanford.edu</a:t>
            </a:r>
          </a:p>
        </p:txBody>
      </p:sp>
      <p:pic>
        <p:nvPicPr>
          <p:cNvPr id="5" name="Picture 6" descr="http://asia.stanford.edu/images/StanfordSealSmall.jpg">
            <a:extLst>
              <a:ext uri="{FF2B5EF4-FFF2-40B4-BE49-F238E27FC236}">
                <a16:creationId xmlns:a16="http://schemas.microsoft.com/office/drawing/2014/main" id="{A7F58799-DE04-2649-B4E2-ECC3341F5FB5}"/>
              </a:ext>
            </a:extLst>
          </p:cNvPr>
          <p:cNvPicPr>
            <a:picLocks noChangeAspect="1" noChangeArrowheads="1"/>
          </p:cNvPicPr>
          <p:nvPr/>
        </p:nvPicPr>
        <p:blipFill>
          <a:blip r:embed="rId3" cstate="print"/>
          <a:srcRect/>
          <a:stretch>
            <a:fillRect/>
          </a:stretch>
        </p:blipFill>
        <p:spPr bwMode="auto">
          <a:xfrm>
            <a:off x="7452360" y="5166360"/>
            <a:ext cx="1691640" cy="1691640"/>
          </a:xfrm>
          <a:prstGeom prst="rect">
            <a:avLst/>
          </a:prstGeom>
          <a:noFill/>
        </p:spPr>
      </p:pic>
    </p:spTree>
    <p:extLst>
      <p:ext uri="{BB962C8B-B14F-4D97-AF65-F5344CB8AC3E}">
        <p14:creationId xmlns:p14="http://schemas.microsoft.com/office/powerpoint/2010/main" val="257155793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F2BEE9D-77D8-E144-8367-940BA7475157}"/>
              </a:ext>
            </a:extLst>
          </p:cNvPr>
          <p:cNvSpPr>
            <a:spLocks noGrp="1"/>
          </p:cNvSpPr>
          <p:nvPr>
            <p:ph type="title"/>
          </p:nvPr>
        </p:nvSpPr>
        <p:spPr/>
        <p:txBody>
          <a:bodyPr/>
          <a:lstStyle/>
          <a:p>
            <a:r>
              <a:rPr kumimoji="1" lang="en-US" altLang="ja-JP"/>
              <a:t>Expressive Power of GNNs</a:t>
            </a:r>
            <a:endParaRPr kumimoji="1" lang="ja-JP" altLang="en-US"/>
          </a:p>
        </p:txBody>
      </p:sp>
      <p:sp>
        <p:nvSpPr>
          <p:cNvPr id="3" name="コンテンツ プレースホルダー 2">
            <a:extLst>
              <a:ext uri="{FF2B5EF4-FFF2-40B4-BE49-F238E27FC236}">
                <a16:creationId xmlns:a16="http://schemas.microsoft.com/office/drawing/2014/main" id="{000B778C-A770-3048-BBB4-607B2C618E40}"/>
              </a:ext>
            </a:extLst>
          </p:cNvPr>
          <p:cNvSpPr>
            <a:spLocks noGrp="1"/>
          </p:cNvSpPr>
          <p:nvPr>
            <p:ph idx="1"/>
          </p:nvPr>
        </p:nvSpPr>
        <p:spPr/>
        <p:txBody>
          <a:bodyPr/>
          <a:lstStyle/>
          <a:p>
            <a:r>
              <a:rPr kumimoji="1" lang="en-US" altLang="ja-JP" b="1">
                <a:solidFill>
                  <a:srgbClr val="FF0066"/>
                </a:solidFill>
              </a:rPr>
              <a:t>Key observation</a:t>
            </a:r>
            <a:r>
              <a:rPr kumimoji="1" lang="en-US" altLang="ja-JP"/>
              <a:t>: </a:t>
            </a:r>
            <a:r>
              <a:rPr kumimoji="1" lang="en-US" altLang="ja-JP" b="1"/>
              <a:t>Expressive power of GNNs can be characterized by that of neighbor aggregation functions they use.</a:t>
            </a:r>
          </a:p>
          <a:p>
            <a:pPr lvl="1"/>
            <a:r>
              <a:rPr kumimoji="1" lang="en-US" altLang="ja-JP"/>
              <a:t>A more expressive aggregation function leads to a more expressive GNN.</a:t>
            </a:r>
          </a:p>
          <a:p>
            <a:pPr lvl="1"/>
            <a:r>
              <a:rPr kumimoji="1" lang="en-US" altLang="ja-JP">
                <a:solidFill>
                  <a:srgbClr val="008000"/>
                </a:solidFill>
              </a:rPr>
              <a:t>Injective aggregation function </a:t>
            </a:r>
            <a:r>
              <a:rPr kumimoji="1" lang="en-US" altLang="ja-JP"/>
              <a:t>leads to the most expressive GNN.</a:t>
            </a:r>
          </a:p>
          <a:p>
            <a:r>
              <a:rPr kumimoji="1" lang="en-US" altLang="ja-JP" b="1"/>
              <a:t>Next:</a:t>
            </a:r>
          </a:p>
          <a:p>
            <a:pPr lvl="1"/>
            <a:r>
              <a:rPr kumimoji="1" lang="en-US" altLang="ja-JP"/>
              <a:t>Theoretically analyze expressive power of aggregation functions.</a:t>
            </a:r>
          </a:p>
          <a:p>
            <a:pPr lvl="1"/>
            <a:endParaRPr kumimoji="1" lang="en-US" altLang="ja-JP"/>
          </a:p>
          <a:p>
            <a:endParaRPr kumimoji="1" lang="ja-JP" altLang="en-US"/>
          </a:p>
        </p:txBody>
      </p:sp>
      <p:sp>
        <p:nvSpPr>
          <p:cNvPr id="4" name="日付プレースホルダー 3">
            <a:extLst>
              <a:ext uri="{FF2B5EF4-FFF2-40B4-BE49-F238E27FC236}">
                <a16:creationId xmlns:a16="http://schemas.microsoft.com/office/drawing/2014/main" id="{FF634875-E3EF-424F-96DD-FF7E12CC9644}"/>
              </a:ext>
            </a:extLst>
          </p:cNvPr>
          <p:cNvSpPr>
            <a:spLocks noGrp="1"/>
          </p:cNvSpPr>
          <p:nvPr>
            <p:ph type="dt" sz="half" idx="10"/>
          </p:nvPr>
        </p:nvSpPr>
        <p:spPr/>
        <p:txBody>
          <a:bodyPr/>
          <a:lstStyle/>
          <a:p>
            <a:fld id="{8668109C-DBB1-0C40-BB7C-3AE0A686B461}" type="datetime1">
              <a:rPr lang="en-US" smtClean="0"/>
              <a:t>10/10/2024</a:t>
            </a:fld>
            <a:endParaRPr lang="en-US"/>
          </a:p>
        </p:txBody>
      </p:sp>
      <p:sp>
        <p:nvSpPr>
          <p:cNvPr id="5" name="フッター プレースホルダー 4">
            <a:extLst>
              <a:ext uri="{FF2B5EF4-FFF2-40B4-BE49-F238E27FC236}">
                <a16:creationId xmlns:a16="http://schemas.microsoft.com/office/drawing/2014/main" id="{0AB0DE11-6C86-D84E-AFAC-FE4BF7C36E56}"/>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スライド番号プレースホルダー 5">
            <a:extLst>
              <a:ext uri="{FF2B5EF4-FFF2-40B4-BE49-F238E27FC236}">
                <a16:creationId xmlns:a16="http://schemas.microsoft.com/office/drawing/2014/main" id="{70C148C1-4830-614D-AB93-AFD6F8ED7D2C}"/>
              </a:ext>
            </a:extLst>
          </p:cNvPr>
          <p:cNvSpPr>
            <a:spLocks noGrp="1"/>
          </p:cNvSpPr>
          <p:nvPr>
            <p:ph type="sldNum" sz="quarter" idx="12"/>
          </p:nvPr>
        </p:nvSpPr>
        <p:spPr/>
        <p:txBody>
          <a:bodyPr/>
          <a:lstStyle/>
          <a:p>
            <a:fld id="{19B12225-5612-419B-A8D5-4B8EEE4C217E}" type="slidenum">
              <a:rPr lang="en-US" smtClean="0"/>
              <a:pPr/>
              <a:t>33</a:t>
            </a:fld>
            <a:endParaRPr lang="en-US"/>
          </a:p>
        </p:txBody>
      </p:sp>
    </p:spTree>
    <p:extLst>
      <p:ext uri="{BB962C8B-B14F-4D97-AF65-F5344CB8AC3E}">
        <p14:creationId xmlns:p14="http://schemas.microsoft.com/office/powerpoint/2010/main" val="227050351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2183B82-668B-6C49-A733-1DF919098E33}"/>
              </a:ext>
            </a:extLst>
          </p:cNvPr>
          <p:cNvSpPr>
            <a:spLocks noGrp="1"/>
          </p:cNvSpPr>
          <p:nvPr>
            <p:ph type="title"/>
          </p:nvPr>
        </p:nvSpPr>
        <p:spPr/>
        <p:txBody>
          <a:bodyPr/>
          <a:lstStyle/>
          <a:p>
            <a:r>
              <a:rPr kumimoji="1" lang="en-US" altLang="ja-JP"/>
              <a:t>Neighbor Aggregation</a:t>
            </a:r>
            <a:endParaRPr kumimoji="1" lang="ja-JP" altLang="en-US"/>
          </a:p>
        </p:txBody>
      </p:sp>
      <p:sp>
        <p:nvSpPr>
          <p:cNvPr id="3" name="コンテンツ プレースホルダー 2">
            <a:extLst>
              <a:ext uri="{FF2B5EF4-FFF2-40B4-BE49-F238E27FC236}">
                <a16:creationId xmlns:a16="http://schemas.microsoft.com/office/drawing/2014/main" id="{6308437C-85B6-924E-96FA-88F3756E7AEE}"/>
              </a:ext>
            </a:extLst>
          </p:cNvPr>
          <p:cNvSpPr>
            <a:spLocks noGrp="1"/>
          </p:cNvSpPr>
          <p:nvPr>
            <p:ph idx="1"/>
          </p:nvPr>
        </p:nvSpPr>
        <p:spPr/>
        <p:txBody>
          <a:bodyPr/>
          <a:lstStyle/>
          <a:p>
            <a:r>
              <a:rPr kumimoji="1" lang="en-US" altLang="ja-JP" b="1">
                <a:solidFill>
                  <a:srgbClr val="FF0066"/>
                </a:solidFill>
              </a:rPr>
              <a:t>Observation</a:t>
            </a:r>
            <a:r>
              <a:rPr kumimoji="1" lang="en-US" altLang="ja-JP"/>
              <a:t>:</a:t>
            </a:r>
            <a:r>
              <a:rPr kumimoji="1" lang="en-US" altLang="ja-JP">
                <a:solidFill>
                  <a:srgbClr val="008000"/>
                </a:solidFill>
              </a:rPr>
              <a:t> </a:t>
            </a:r>
            <a:r>
              <a:rPr kumimoji="1" lang="en-US" altLang="ja-JP" b="1">
                <a:solidFill>
                  <a:srgbClr val="008000"/>
                </a:solidFill>
              </a:rPr>
              <a:t>Neighbor aggregation</a:t>
            </a:r>
            <a:r>
              <a:rPr kumimoji="1" lang="en-US" altLang="ja-JP">
                <a:solidFill>
                  <a:srgbClr val="008000"/>
                </a:solidFill>
              </a:rPr>
              <a:t> </a:t>
            </a:r>
            <a:r>
              <a:rPr kumimoji="1" lang="en-US" altLang="ja-JP"/>
              <a:t>can be abstracted as </a:t>
            </a:r>
            <a:r>
              <a:rPr kumimoji="1" lang="en-US" altLang="ja-JP" b="1">
                <a:solidFill>
                  <a:srgbClr val="C00000"/>
                </a:solidFill>
              </a:rPr>
              <a:t>a function over a multi-set</a:t>
            </a:r>
            <a:r>
              <a:rPr kumimoji="1" lang="en-US" altLang="ja-JP">
                <a:solidFill>
                  <a:srgbClr val="C00000"/>
                </a:solidFill>
              </a:rPr>
              <a:t> </a:t>
            </a:r>
            <a:r>
              <a:rPr kumimoji="1" lang="en-US" altLang="ja-JP"/>
              <a:t>(a set with repeating elements). </a:t>
            </a:r>
            <a:endParaRPr kumimoji="1" lang="ja-JP" altLang="en-US"/>
          </a:p>
        </p:txBody>
      </p:sp>
      <p:sp>
        <p:nvSpPr>
          <p:cNvPr id="4" name="日付プレースホルダー 3">
            <a:extLst>
              <a:ext uri="{FF2B5EF4-FFF2-40B4-BE49-F238E27FC236}">
                <a16:creationId xmlns:a16="http://schemas.microsoft.com/office/drawing/2014/main" id="{B0E3FCF6-B7C9-6F4F-8209-519ABFAB3893}"/>
              </a:ext>
            </a:extLst>
          </p:cNvPr>
          <p:cNvSpPr>
            <a:spLocks noGrp="1"/>
          </p:cNvSpPr>
          <p:nvPr>
            <p:ph type="dt" sz="half" idx="10"/>
          </p:nvPr>
        </p:nvSpPr>
        <p:spPr/>
        <p:txBody>
          <a:bodyPr/>
          <a:lstStyle/>
          <a:p>
            <a:fld id="{F54D260D-1732-C04A-9411-241B46B54C7A}" type="datetime1">
              <a:rPr lang="en-US" smtClean="0"/>
              <a:t>10/10/2024</a:t>
            </a:fld>
            <a:endParaRPr lang="en-US"/>
          </a:p>
        </p:txBody>
      </p:sp>
      <p:sp>
        <p:nvSpPr>
          <p:cNvPr id="5" name="フッター プレースホルダー 4">
            <a:extLst>
              <a:ext uri="{FF2B5EF4-FFF2-40B4-BE49-F238E27FC236}">
                <a16:creationId xmlns:a16="http://schemas.microsoft.com/office/drawing/2014/main" id="{6721DE26-19B7-3344-87FD-BE1F66C76543}"/>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スライド番号プレースホルダー 5">
            <a:extLst>
              <a:ext uri="{FF2B5EF4-FFF2-40B4-BE49-F238E27FC236}">
                <a16:creationId xmlns:a16="http://schemas.microsoft.com/office/drawing/2014/main" id="{7A264A8B-2E17-BE45-AB33-44F3C8319D4F}"/>
              </a:ext>
            </a:extLst>
          </p:cNvPr>
          <p:cNvSpPr>
            <a:spLocks noGrp="1"/>
          </p:cNvSpPr>
          <p:nvPr>
            <p:ph type="sldNum" sz="quarter" idx="12"/>
          </p:nvPr>
        </p:nvSpPr>
        <p:spPr/>
        <p:txBody>
          <a:bodyPr/>
          <a:lstStyle/>
          <a:p>
            <a:fld id="{19B12225-5612-419B-A8D5-4B8EEE4C217E}" type="slidenum">
              <a:rPr lang="en-US" smtClean="0"/>
              <a:pPr/>
              <a:t>34</a:t>
            </a:fld>
            <a:endParaRPr lang="en-US"/>
          </a:p>
        </p:txBody>
      </p:sp>
      <p:sp>
        <p:nvSpPr>
          <p:cNvPr id="122" name="TextBox 5">
            <a:extLst>
              <a:ext uri="{FF2B5EF4-FFF2-40B4-BE49-F238E27FC236}">
                <a16:creationId xmlns:a16="http://schemas.microsoft.com/office/drawing/2014/main" id="{9CB99C37-8DA8-754C-AFDC-29BF95AA54A3}"/>
              </a:ext>
            </a:extLst>
          </p:cNvPr>
          <p:cNvSpPr txBox="1"/>
          <p:nvPr/>
        </p:nvSpPr>
        <p:spPr>
          <a:xfrm>
            <a:off x="294664" y="5204063"/>
            <a:ext cx="2168385" cy="918043"/>
          </a:xfrm>
          <a:prstGeom prst="rect">
            <a:avLst/>
          </a:prstGeom>
          <a:noFill/>
          <a:ln>
            <a:noFill/>
          </a:ln>
        </p:spPr>
        <p:txBody>
          <a:bodyPr wrap="square" lIns="68569" tIns="68569" rIns="68569" bIns="68569" rtlCol="0" anchor="t" anchorCtr="0">
            <a:noAutofit/>
          </a:bodyPr>
          <a:lstStyle/>
          <a:p>
            <a:r>
              <a:rPr lang="en-US" sz="2400">
                <a:solidFill>
                  <a:srgbClr val="008000"/>
                </a:solidFill>
                <a:latin typeface="Arial" panose="020B0604020202020204" pitchFamily="34" charset="0"/>
                <a:ea typeface="Helvetica Neue Light" charset="0"/>
                <a:cs typeface="Arial" panose="020B0604020202020204" pitchFamily="34" charset="0"/>
                <a:sym typeface="Open Sans"/>
              </a:rPr>
              <a:t>Neighbor aggregation</a:t>
            </a:r>
          </a:p>
        </p:txBody>
      </p:sp>
      <p:sp>
        <p:nvSpPr>
          <p:cNvPr id="134" name="左右矢印 133">
            <a:extLst>
              <a:ext uri="{FF2B5EF4-FFF2-40B4-BE49-F238E27FC236}">
                <a16:creationId xmlns:a16="http://schemas.microsoft.com/office/drawing/2014/main" id="{8B675325-AF9C-1546-819D-85B2B6874F3F}"/>
              </a:ext>
            </a:extLst>
          </p:cNvPr>
          <p:cNvSpPr/>
          <p:nvPr/>
        </p:nvSpPr>
        <p:spPr>
          <a:xfrm>
            <a:off x="2068776" y="3738262"/>
            <a:ext cx="1537704" cy="740711"/>
          </a:xfrm>
          <a:prstGeom prst="leftRightArrow">
            <a:avLst>
              <a:gd name="adj1" fmla="val 28969"/>
              <a:gd name="adj2"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8" name="TextBox 5">
            <a:extLst>
              <a:ext uri="{FF2B5EF4-FFF2-40B4-BE49-F238E27FC236}">
                <a16:creationId xmlns:a16="http://schemas.microsoft.com/office/drawing/2014/main" id="{4415655D-75AD-1E47-8557-D26B39DB1712}"/>
              </a:ext>
            </a:extLst>
          </p:cNvPr>
          <p:cNvSpPr txBox="1"/>
          <p:nvPr/>
        </p:nvSpPr>
        <p:spPr>
          <a:xfrm>
            <a:off x="3982969" y="5270565"/>
            <a:ext cx="2507638" cy="502880"/>
          </a:xfrm>
          <a:prstGeom prst="rect">
            <a:avLst/>
          </a:prstGeom>
          <a:noFill/>
          <a:ln>
            <a:noFill/>
          </a:ln>
        </p:spPr>
        <p:txBody>
          <a:bodyPr wrap="square" lIns="68569" tIns="68569" rIns="68569" bIns="68569" rtlCol="0" anchor="t" anchorCtr="0">
            <a:noAutofit/>
          </a:bodyPr>
          <a:lstStyle/>
          <a:p>
            <a:r>
              <a:rPr lang="en-US" sz="2400">
                <a:solidFill>
                  <a:srgbClr val="C00000"/>
                </a:solidFill>
                <a:latin typeface="Arial" panose="020B0604020202020204" pitchFamily="34" charset="0"/>
                <a:ea typeface="Helvetica Neue Light" charset="0"/>
                <a:cs typeface="Arial" panose="020B0604020202020204" pitchFamily="34" charset="0"/>
                <a:sym typeface="Open Sans"/>
              </a:rPr>
              <a:t>Multi-set function</a:t>
            </a:r>
          </a:p>
        </p:txBody>
      </p:sp>
      <p:sp>
        <p:nvSpPr>
          <p:cNvPr id="139" name="TextBox 5">
            <a:extLst>
              <a:ext uri="{FF2B5EF4-FFF2-40B4-BE49-F238E27FC236}">
                <a16:creationId xmlns:a16="http://schemas.microsoft.com/office/drawing/2014/main" id="{0D404C48-3F95-9A4B-BCF3-BCF65774A194}"/>
              </a:ext>
            </a:extLst>
          </p:cNvPr>
          <p:cNvSpPr txBox="1"/>
          <p:nvPr/>
        </p:nvSpPr>
        <p:spPr>
          <a:xfrm>
            <a:off x="2085804" y="3166536"/>
            <a:ext cx="1665568" cy="502880"/>
          </a:xfrm>
          <a:prstGeom prst="rect">
            <a:avLst/>
          </a:prstGeom>
          <a:noFill/>
          <a:ln>
            <a:noFill/>
          </a:ln>
        </p:spPr>
        <p:txBody>
          <a:bodyPr wrap="square" lIns="68569" tIns="68569" rIns="68569" bIns="68569" rtlCol="0" anchor="t" anchorCtr="0">
            <a:noAutofit/>
          </a:bodyPr>
          <a:lstStyle/>
          <a:p>
            <a:r>
              <a:rPr lang="en-US" sz="2400">
                <a:solidFill>
                  <a:srgbClr val="D60093"/>
                </a:solidFill>
                <a:latin typeface="Arial" panose="020B0604020202020204" pitchFamily="34" charset="0"/>
                <a:ea typeface="Helvetica Neue Light" charset="0"/>
                <a:cs typeface="Arial" panose="020B0604020202020204" pitchFamily="34" charset="0"/>
                <a:sym typeface="Open Sans"/>
              </a:rPr>
              <a:t>Equivalent</a:t>
            </a:r>
          </a:p>
        </p:txBody>
      </p:sp>
      <p:sp>
        <p:nvSpPr>
          <p:cNvPr id="140" name="TextBox 5">
            <a:extLst>
              <a:ext uri="{FF2B5EF4-FFF2-40B4-BE49-F238E27FC236}">
                <a16:creationId xmlns:a16="http://schemas.microsoft.com/office/drawing/2014/main" id="{8C9337DC-0850-1A49-811C-781E452B12C0}"/>
              </a:ext>
            </a:extLst>
          </p:cNvPr>
          <p:cNvSpPr txBox="1"/>
          <p:nvPr/>
        </p:nvSpPr>
        <p:spPr>
          <a:xfrm>
            <a:off x="6745433" y="2709874"/>
            <a:ext cx="2416735" cy="502880"/>
          </a:xfrm>
          <a:prstGeom prst="rect">
            <a:avLst/>
          </a:prstGeom>
          <a:noFill/>
          <a:ln>
            <a:noFill/>
          </a:ln>
        </p:spPr>
        <p:txBody>
          <a:bodyPr wrap="square" lIns="68569" tIns="68569" rIns="68569" bIns="68569" rtlCol="0" anchor="t" anchorCtr="0">
            <a:noAutofit/>
          </a:bodyPr>
          <a:lstStyle/>
          <a:p>
            <a:r>
              <a:rPr lang="en-US" sz="2400">
                <a:solidFill>
                  <a:srgbClr val="008000"/>
                </a:solidFill>
                <a:latin typeface="Arial" panose="020B0604020202020204" pitchFamily="34" charset="0"/>
                <a:ea typeface="Helvetica Neue Light" charset="0"/>
                <a:cs typeface="Arial" panose="020B0604020202020204" pitchFamily="34" charset="0"/>
                <a:sym typeface="Open Sans"/>
              </a:rPr>
              <a:t>Examples of multi-set</a:t>
            </a:r>
          </a:p>
        </p:txBody>
      </p:sp>
      <p:sp>
        <p:nvSpPr>
          <p:cNvPr id="141" name="円/楕円 140">
            <a:extLst>
              <a:ext uri="{FF2B5EF4-FFF2-40B4-BE49-F238E27FC236}">
                <a16:creationId xmlns:a16="http://schemas.microsoft.com/office/drawing/2014/main" id="{FE60C79B-2348-C543-BB88-1683F46082BC}"/>
              </a:ext>
            </a:extLst>
          </p:cNvPr>
          <p:cNvSpPr/>
          <p:nvPr/>
        </p:nvSpPr>
        <p:spPr>
          <a:xfrm>
            <a:off x="7152652" y="4945262"/>
            <a:ext cx="387089" cy="35821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2" name="円/楕円 141">
            <a:extLst>
              <a:ext uri="{FF2B5EF4-FFF2-40B4-BE49-F238E27FC236}">
                <a16:creationId xmlns:a16="http://schemas.microsoft.com/office/drawing/2014/main" id="{833DDC45-D91B-1646-AD34-C9754D0A93C7}"/>
              </a:ext>
            </a:extLst>
          </p:cNvPr>
          <p:cNvSpPr/>
          <p:nvPr/>
        </p:nvSpPr>
        <p:spPr>
          <a:xfrm>
            <a:off x="7764449" y="4945261"/>
            <a:ext cx="387089" cy="35821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3" name="円/楕円 142">
            <a:extLst>
              <a:ext uri="{FF2B5EF4-FFF2-40B4-BE49-F238E27FC236}">
                <a16:creationId xmlns:a16="http://schemas.microsoft.com/office/drawing/2014/main" id="{826914C5-DF04-5A44-810D-00B7FAB2713C}"/>
              </a:ext>
            </a:extLst>
          </p:cNvPr>
          <p:cNvSpPr/>
          <p:nvPr/>
        </p:nvSpPr>
        <p:spPr>
          <a:xfrm>
            <a:off x="8395463" y="4945260"/>
            <a:ext cx="387089" cy="35821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4" name="円/楕円 143">
            <a:extLst>
              <a:ext uri="{FF2B5EF4-FFF2-40B4-BE49-F238E27FC236}">
                <a16:creationId xmlns:a16="http://schemas.microsoft.com/office/drawing/2014/main" id="{6A61D3B1-F6AF-3541-95C4-B7F0CD49E82A}"/>
              </a:ext>
            </a:extLst>
          </p:cNvPr>
          <p:cNvSpPr/>
          <p:nvPr/>
        </p:nvSpPr>
        <p:spPr>
          <a:xfrm>
            <a:off x="7292495" y="3872808"/>
            <a:ext cx="387089" cy="35821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6" name="円/楕円 145">
            <a:extLst>
              <a:ext uri="{FF2B5EF4-FFF2-40B4-BE49-F238E27FC236}">
                <a16:creationId xmlns:a16="http://schemas.microsoft.com/office/drawing/2014/main" id="{A738FE3F-C8DE-374D-A1B3-6381F2D47580}"/>
              </a:ext>
            </a:extLst>
          </p:cNvPr>
          <p:cNvSpPr/>
          <p:nvPr/>
        </p:nvSpPr>
        <p:spPr>
          <a:xfrm>
            <a:off x="7861867" y="3872807"/>
            <a:ext cx="387089" cy="35821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50" name="直線コネクタ 149">
            <a:extLst>
              <a:ext uri="{FF2B5EF4-FFF2-40B4-BE49-F238E27FC236}">
                <a16:creationId xmlns:a16="http://schemas.microsoft.com/office/drawing/2014/main" id="{2032E9FE-18D0-3447-8443-D6C9376ABBBB}"/>
              </a:ext>
            </a:extLst>
          </p:cNvPr>
          <p:cNvCxnSpPr/>
          <p:nvPr/>
        </p:nvCxnSpPr>
        <p:spPr>
          <a:xfrm>
            <a:off x="6553200" y="2590800"/>
            <a:ext cx="0" cy="3962401"/>
          </a:xfrm>
          <a:prstGeom prst="line">
            <a:avLst/>
          </a:prstGeom>
          <a:ln w="28575"/>
        </p:spPr>
        <p:style>
          <a:lnRef idx="1">
            <a:schemeClr val="dk1"/>
          </a:lnRef>
          <a:fillRef idx="0">
            <a:schemeClr val="dk1"/>
          </a:fillRef>
          <a:effectRef idx="0">
            <a:schemeClr val="dk1"/>
          </a:effectRef>
          <a:fontRef idx="minor">
            <a:schemeClr val="tx1"/>
          </a:fontRef>
        </p:style>
      </p:cxnSp>
      <p:sp>
        <p:nvSpPr>
          <p:cNvPr id="151" name="TextBox 5">
            <a:extLst>
              <a:ext uri="{FF2B5EF4-FFF2-40B4-BE49-F238E27FC236}">
                <a16:creationId xmlns:a16="http://schemas.microsoft.com/office/drawing/2014/main" id="{FB36D774-EAA1-4347-A6DA-50A21196C576}"/>
              </a:ext>
            </a:extLst>
          </p:cNvPr>
          <p:cNvSpPr txBox="1"/>
          <p:nvPr/>
        </p:nvSpPr>
        <p:spPr>
          <a:xfrm>
            <a:off x="6638838" y="6037336"/>
            <a:ext cx="2808922" cy="502880"/>
          </a:xfrm>
          <a:prstGeom prst="rect">
            <a:avLst/>
          </a:prstGeom>
          <a:noFill/>
          <a:ln>
            <a:noFill/>
          </a:ln>
        </p:spPr>
        <p:txBody>
          <a:bodyPr wrap="square" lIns="68569" tIns="68569" rIns="68569" bIns="68569" rtlCol="0" anchor="t" anchorCtr="0">
            <a:noAutofit/>
          </a:bodyPr>
          <a:lstStyle/>
          <a:p>
            <a:r>
              <a:rPr lang="en-US" sz="1600">
                <a:solidFill>
                  <a:srgbClr val="008000"/>
                </a:solidFill>
                <a:latin typeface="Arial" panose="020B0604020202020204" pitchFamily="34" charset="0"/>
                <a:ea typeface="Helvetica Neue Light" charset="0"/>
                <a:cs typeface="Arial" panose="020B0604020202020204" pitchFamily="34" charset="0"/>
                <a:sym typeface="Open Sans"/>
              </a:rPr>
              <a:t>Same color indicates the same features.</a:t>
            </a:r>
          </a:p>
        </p:txBody>
      </p:sp>
      <p:grpSp>
        <p:nvGrpSpPr>
          <p:cNvPr id="7" name="グループ化 6">
            <a:extLst>
              <a:ext uri="{FF2B5EF4-FFF2-40B4-BE49-F238E27FC236}">
                <a16:creationId xmlns:a16="http://schemas.microsoft.com/office/drawing/2014/main" id="{DD0555C1-6857-A644-B455-F1E75111985D}"/>
              </a:ext>
            </a:extLst>
          </p:cNvPr>
          <p:cNvGrpSpPr/>
          <p:nvPr/>
        </p:nvGrpSpPr>
        <p:grpSpPr>
          <a:xfrm>
            <a:off x="394135" y="3146850"/>
            <a:ext cx="1210117" cy="1979784"/>
            <a:chOff x="394136" y="3146850"/>
            <a:chExt cx="662248" cy="1155570"/>
          </a:xfrm>
        </p:grpSpPr>
        <p:sp>
          <p:nvSpPr>
            <p:cNvPr id="35" name="円/楕円 34">
              <a:extLst>
                <a:ext uri="{FF2B5EF4-FFF2-40B4-BE49-F238E27FC236}">
                  <a16:creationId xmlns:a16="http://schemas.microsoft.com/office/drawing/2014/main" id="{778E0711-7728-284B-8FD1-2A9C2FC69D43}"/>
                </a:ext>
              </a:extLst>
            </p:cNvPr>
            <p:cNvSpPr/>
            <p:nvPr/>
          </p:nvSpPr>
          <p:spPr>
            <a:xfrm>
              <a:off x="595115" y="3146850"/>
              <a:ext cx="270437" cy="29475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400">
                <a:solidFill>
                  <a:schemeClr val="tx1"/>
                </a:solidFill>
                <a:latin typeface="Arial" panose="020B0604020202020204" pitchFamily="34" charset="0"/>
                <a:cs typeface="Arial" panose="020B0604020202020204" pitchFamily="34" charset="0"/>
              </a:endParaRPr>
            </a:p>
          </p:txBody>
        </p:sp>
        <p:cxnSp>
          <p:nvCxnSpPr>
            <p:cNvPr id="36" name="直線コネクタ 35">
              <a:extLst>
                <a:ext uri="{FF2B5EF4-FFF2-40B4-BE49-F238E27FC236}">
                  <a16:creationId xmlns:a16="http://schemas.microsoft.com/office/drawing/2014/main" id="{543333E3-139B-4A4D-9709-F10CF01A6B17}"/>
                </a:ext>
              </a:extLst>
            </p:cNvPr>
            <p:cNvCxnSpPr>
              <a:cxnSpLocks/>
              <a:stCxn id="35" idx="4"/>
              <a:endCxn id="51" idx="0"/>
            </p:cNvCxnSpPr>
            <p:nvPr/>
          </p:nvCxnSpPr>
          <p:spPr>
            <a:xfrm>
              <a:off x="730333" y="3441605"/>
              <a:ext cx="0" cy="233268"/>
            </a:xfrm>
            <a:prstGeom prst="line">
              <a:avLst/>
            </a:prstGeom>
            <a:ln w="34925">
              <a:headEnd type="triangle"/>
            </a:ln>
          </p:spPr>
          <p:style>
            <a:lnRef idx="1">
              <a:schemeClr val="dk1"/>
            </a:lnRef>
            <a:fillRef idx="0">
              <a:schemeClr val="dk1"/>
            </a:fillRef>
            <a:effectRef idx="0">
              <a:schemeClr val="dk1"/>
            </a:effectRef>
            <a:fontRef idx="minor">
              <a:schemeClr val="tx1"/>
            </a:fontRef>
          </p:style>
        </p:cxnSp>
        <p:sp>
          <p:nvSpPr>
            <p:cNvPr id="37" name="円/楕円 36">
              <a:extLst>
                <a:ext uri="{FF2B5EF4-FFF2-40B4-BE49-F238E27FC236}">
                  <a16:creationId xmlns:a16="http://schemas.microsoft.com/office/drawing/2014/main" id="{4BAE3A40-FC87-9A47-9723-68C829B32A55}"/>
                </a:ext>
              </a:extLst>
            </p:cNvPr>
            <p:cNvSpPr/>
            <p:nvPr/>
          </p:nvSpPr>
          <p:spPr>
            <a:xfrm>
              <a:off x="394136" y="3998476"/>
              <a:ext cx="270437" cy="29475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400">
                <a:solidFill>
                  <a:schemeClr val="tx1"/>
                </a:solidFill>
                <a:latin typeface="Arial" panose="020B0604020202020204" pitchFamily="34" charset="0"/>
                <a:cs typeface="Arial" panose="020B0604020202020204" pitchFamily="34" charset="0"/>
              </a:endParaRPr>
            </a:p>
          </p:txBody>
        </p:sp>
        <p:sp>
          <p:nvSpPr>
            <p:cNvPr id="38" name="円/楕円 37">
              <a:extLst>
                <a:ext uri="{FF2B5EF4-FFF2-40B4-BE49-F238E27FC236}">
                  <a16:creationId xmlns:a16="http://schemas.microsoft.com/office/drawing/2014/main" id="{E77B2779-4817-D944-ADCE-94A49B5CC2F9}"/>
                </a:ext>
              </a:extLst>
            </p:cNvPr>
            <p:cNvSpPr/>
            <p:nvPr/>
          </p:nvSpPr>
          <p:spPr>
            <a:xfrm>
              <a:off x="785947" y="4007665"/>
              <a:ext cx="270437" cy="29475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400">
                <a:solidFill>
                  <a:schemeClr val="tx1"/>
                </a:solidFill>
                <a:latin typeface="Arial" panose="020B0604020202020204" pitchFamily="34" charset="0"/>
                <a:cs typeface="Arial" panose="020B0604020202020204" pitchFamily="34" charset="0"/>
              </a:endParaRPr>
            </a:p>
          </p:txBody>
        </p:sp>
        <p:cxnSp>
          <p:nvCxnSpPr>
            <p:cNvPr id="39" name="直線コネクタ 38">
              <a:extLst>
                <a:ext uri="{FF2B5EF4-FFF2-40B4-BE49-F238E27FC236}">
                  <a16:creationId xmlns:a16="http://schemas.microsoft.com/office/drawing/2014/main" id="{B5493488-5C65-514D-99BC-D7F72319900B}"/>
                </a:ext>
              </a:extLst>
            </p:cNvPr>
            <p:cNvCxnSpPr>
              <a:cxnSpLocks/>
              <a:stCxn id="51" idx="2"/>
              <a:endCxn id="37" idx="0"/>
            </p:cNvCxnSpPr>
            <p:nvPr/>
          </p:nvCxnSpPr>
          <p:spPr>
            <a:xfrm flipH="1">
              <a:off x="529354" y="3741566"/>
              <a:ext cx="200979" cy="256910"/>
            </a:xfrm>
            <a:prstGeom prst="line">
              <a:avLst/>
            </a:prstGeom>
            <a:ln w="34925">
              <a:headEnd type="triangle"/>
            </a:ln>
          </p:spPr>
          <p:style>
            <a:lnRef idx="1">
              <a:schemeClr val="dk1"/>
            </a:lnRef>
            <a:fillRef idx="0">
              <a:schemeClr val="dk1"/>
            </a:fillRef>
            <a:effectRef idx="0">
              <a:schemeClr val="dk1"/>
            </a:effectRef>
            <a:fontRef idx="minor">
              <a:schemeClr val="tx1"/>
            </a:fontRef>
          </p:style>
        </p:cxnSp>
        <p:cxnSp>
          <p:nvCxnSpPr>
            <p:cNvPr id="40" name="直線コネクタ 39">
              <a:extLst>
                <a:ext uri="{FF2B5EF4-FFF2-40B4-BE49-F238E27FC236}">
                  <a16:creationId xmlns:a16="http://schemas.microsoft.com/office/drawing/2014/main" id="{509263F8-2ECF-F349-ABAB-B3148D75BB10}"/>
                </a:ext>
              </a:extLst>
            </p:cNvPr>
            <p:cNvCxnSpPr>
              <a:cxnSpLocks/>
              <a:stCxn id="51" idx="2"/>
              <a:endCxn id="38" idx="0"/>
            </p:cNvCxnSpPr>
            <p:nvPr/>
          </p:nvCxnSpPr>
          <p:spPr>
            <a:xfrm>
              <a:off x="730333" y="3741566"/>
              <a:ext cx="190831" cy="266098"/>
            </a:xfrm>
            <a:prstGeom prst="line">
              <a:avLst/>
            </a:prstGeom>
            <a:ln w="34925">
              <a:headEnd type="triangle"/>
            </a:ln>
          </p:spPr>
          <p:style>
            <a:lnRef idx="1">
              <a:schemeClr val="dk1"/>
            </a:lnRef>
            <a:fillRef idx="0">
              <a:schemeClr val="dk1"/>
            </a:fillRef>
            <a:effectRef idx="0">
              <a:schemeClr val="dk1"/>
            </a:effectRef>
            <a:fontRef idx="minor">
              <a:schemeClr val="tx1"/>
            </a:fontRef>
          </p:style>
        </p:cxnSp>
        <p:sp>
          <p:nvSpPr>
            <p:cNvPr id="51" name="正方形/長方形 50">
              <a:extLst>
                <a:ext uri="{FF2B5EF4-FFF2-40B4-BE49-F238E27FC236}">
                  <a16:creationId xmlns:a16="http://schemas.microsoft.com/office/drawing/2014/main" id="{023FA83F-18B1-9A43-8B6A-C629D48324FE}"/>
                </a:ext>
              </a:extLst>
            </p:cNvPr>
            <p:cNvSpPr/>
            <p:nvPr/>
          </p:nvSpPr>
          <p:spPr>
            <a:xfrm>
              <a:off x="595114" y="3674873"/>
              <a:ext cx="270437" cy="66693"/>
            </a:xfrm>
            <a:prstGeom prst="rect">
              <a:avLst/>
            </a:prstGeom>
            <a:solidFill>
              <a:srgbClr val="008000"/>
            </a:solidFill>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grpSp>
      <p:sp>
        <p:nvSpPr>
          <p:cNvPr id="55" name="円/楕円 54">
            <a:extLst>
              <a:ext uri="{FF2B5EF4-FFF2-40B4-BE49-F238E27FC236}">
                <a16:creationId xmlns:a16="http://schemas.microsoft.com/office/drawing/2014/main" id="{957BE4F8-CCC8-524B-A26C-63FBBF814CA7}"/>
              </a:ext>
            </a:extLst>
          </p:cNvPr>
          <p:cNvSpPr/>
          <p:nvPr/>
        </p:nvSpPr>
        <p:spPr>
          <a:xfrm>
            <a:off x="4572000" y="4552714"/>
            <a:ext cx="494166" cy="50499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400">
              <a:solidFill>
                <a:schemeClr val="tx1"/>
              </a:solidFill>
              <a:latin typeface="Arial" panose="020B0604020202020204" pitchFamily="34" charset="0"/>
              <a:cs typeface="Arial" panose="020B0604020202020204" pitchFamily="34" charset="0"/>
            </a:endParaRPr>
          </a:p>
        </p:txBody>
      </p:sp>
      <p:sp>
        <p:nvSpPr>
          <p:cNvPr id="56" name="円/楕円 55">
            <a:extLst>
              <a:ext uri="{FF2B5EF4-FFF2-40B4-BE49-F238E27FC236}">
                <a16:creationId xmlns:a16="http://schemas.microsoft.com/office/drawing/2014/main" id="{B98C9D24-A809-F341-99E5-10B8A7118F63}"/>
              </a:ext>
            </a:extLst>
          </p:cNvPr>
          <p:cNvSpPr/>
          <p:nvPr/>
        </p:nvSpPr>
        <p:spPr>
          <a:xfrm>
            <a:off x="5384090" y="4552714"/>
            <a:ext cx="494166" cy="50499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400">
              <a:solidFill>
                <a:schemeClr val="tx1"/>
              </a:solidFill>
              <a:latin typeface="Arial" panose="020B0604020202020204" pitchFamily="34" charset="0"/>
              <a:cs typeface="Arial" panose="020B0604020202020204" pitchFamily="34" charset="0"/>
            </a:endParaRPr>
          </a:p>
        </p:txBody>
      </p:sp>
      <p:sp>
        <p:nvSpPr>
          <p:cNvPr id="57" name="右中かっこ 56">
            <a:extLst>
              <a:ext uri="{FF2B5EF4-FFF2-40B4-BE49-F238E27FC236}">
                <a16:creationId xmlns:a16="http://schemas.microsoft.com/office/drawing/2014/main" id="{CFD26A46-71BA-7E48-848F-99EEFD21EA52}"/>
              </a:ext>
            </a:extLst>
          </p:cNvPr>
          <p:cNvSpPr/>
          <p:nvPr/>
        </p:nvSpPr>
        <p:spPr>
          <a:xfrm rot="16200000">
            <a:off x="4568538" y="2969385"/>
            <a:ext cx="1296987" cy="2222560"/>
          </a:xfrm>
          <a:prstGeom prst="rightBrace">
            <a:avLst/>
          </a:prstGeom>
          <a:ln w="38100">
            <a:solidFill>
              <a:srgbClr val="C00000"/>
            </a:solidFill>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sp>
        <p:nvSpPr>
          <p:cNvPr id="59" name="角丸四角形 58">
            <a:extLst>
              <a:ext uri="{FF2B5EF4-FFF2-40B4-BE49-F238E27FC236}">
                <a16:creationId xmlns:a16="http://schemas.microsoft.com/office/drawing/2014/main" id="{AA94CDB8-3D73-D744-A5ED-C2B88276372D}"/>
              </a:ext>
            </a:extLst>
          </p:cNvPr>
          <p:cNvSpPr/>
          <p:nvPr/>
        </p:nvSpPr>
        <p:spPr>
          <a:xfrm>
            <a:off x="7087492" y="3651840"/>
            <a:ext cx="1415291" cy="784719"/>
          </a:xfrm>
          <a:prstGeom prst="roundRect">
            <a:avLst/>
          </a:prstGeom>
          <a:ln w="38100">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sp>
        <p:nvSpPr>
          <p:cNvPr id="60" name="角丸四角形 59">
            <a:extLst>
              <a:ext uri="{FF2B5EF4-FFF2-40B4-BE49-F238E27FC236}">
                <a16:creationId xmlns:a16="http://schemas.microsoft.com/office/drawing/2014/main" id="{DCFF2C76-49F3-9242-BAC0-746FA98D8867}"/>
              </a:ext>
            </a:extLst>
          </p:cNvPr>
          <p:cNvSpPr/>
          <p:nvPr/>
        </p:nvSpPr>
        <p:spPr>
          <a:xfrm>
            <a:off x="4321617" y="4386650"/>
            <a:ext cx="1815261" cy="784719"/>
          </a:xfrm>
          <a:prstGeom prst="roundRect">
            <a:avLst/>
          </a:prstGeom>
          <a:ln w="38100">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sp>
        <p:nvSpPr>
          <p:cNvPr id="61" name="角丸四角形 60">
            <a:extLst>
              <a:ext uri="{FF2B5EF4-FFF2-40B4-BE49-F238E27FC236}">
                <a16:creationId xmlns:a16="http://schemas.microsoft.com/office/drawing/2014/main" id="{63612E85-C401-2344-AA26-78CAA4B93D17}"/>
              </a:ext>
            </a:extLst>
          </p:cNvPr>
          <p:cNvSpPr/>
          <p:nvPr/>
        </p:nvSpPr>
        <p:spPr>
          <a:xfrm>
            <a:off x="6992606" y="4718531"/>
            <a:ext cx="1941318" cy="784719"/>
          </a:xfrm>
          <a:prstGeom prst="roundRect">
            <a:avLst/>
          </a:prstGeom>
          <a:ln w="38100">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spTree>
    <p:extLst>
      <p:ext uri="{BB962C8B-B14F-4D97-AF65-F5344CB8AC3E}">
        <p14:creationId xmlns:p14="http://schemas.microsoft.com/office/powerpoint/2010/main" val="156062756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15AA06C-9F72-8A4D-BC82-1062B588231F}"/>
              </a:ext>
            </a:extLst>
          </p:cNvPr>
          <p:cNvSpPr>
            <a:spLocks noGrp="1"/>
          </p:cNvSpPr>
          <p:nvPr>
            <p:ph type="title"/>
          </p:nvPr>
        </p:nvSpPr>
        <p:spPr/>
        <p:txBody>
          <a:bodyPr/>
          <a:lstStyle/>
          <a:p>
            <a:r>
              <a:rPr kumimoji="1" lang="en-US" altLang="ja-JP"/>
              <a:t>Neighbor Aggregation</a:t>
            </a:r>
            <a:endParaRPr kumimoji="1" lang="ja-JP" altLang="en-US"/>
          </a:p>
        </p:txBody>
      </p:sp>
      <mc:AlternateContent xmlns:mc="http://schemas.openxmlformats.org/markup-compatibility/2006" xmlns:a14="http://schemas.microsoft.com/office/drawing/2010/main">
        <mc:Choice Requires="a14">
          <p:sp>
            <p:nvSpPr>
              <p:cNvPr id="3" name="コンテンツ プレースホルダー 2">
                <a:extLst>
                  <a:ext uri="{FF2B5EF4-FFF2-40B4-BE49-F238E27FC236}">
                    <a16:creationId xmlns:a16="http://schemas.microsoft.com/office/drawing/2014/main" id="{DA2610D1-41A7-D345-A4E2-B8583A5064B9}"/>
                  </a:ext>
                </a:extLst>
              </p:cNvPr>
              <p:cNvSpPr>
                <a:spLocks noGrp="1"/>
              </p:cNvSpPr>
              <p:nvPr>
                <p:ph idx="1"/>
              </p:nvPr>
            </p:nvSpPr>
            <p:spPr>
              <a:xfrm>
                <a:off x="331470" y="1295399"/>
                <a:ext cx="8229600" cy="5660571"/>
              </a:xfrm>
            </p:spPr>
            <p:txBody>
              <a:bodyPr>
                <a:normAutofit/>
              </a:bodyPr>
              <a:lstStyle/>
              <a:p>
                <a:r>
                  <a:rPr kumimoji="1" lang="en-US" altLang="ja-JP" b="1">
                    <a:solidFill>
                      <a:srgbClr val="FF0066"/>
                    </a:solidFill>
                  </a:rPr>
                  <a:t>Next</a:t>
                </a:r>
                <a:r>
                  <a:rPr kumimoji="1" lang="en-US" altLang="ja-JP"/>
                  <a:t>: </a:t>
                </a:r>
                <a:r>
                  <a:rPr kumimoji="1" lang="en-US" altLang="ja-JP" b="1"/>
                  <a:t>We analyze aggregation functions of two popular GNN models </a:t>
                </a:r>
              </a:p>
              <a:p>
                <a:pPr lvl="1"/>
                <a:r>
                  <a:rPr kumimoji="1" lang="en-US" altLang="ja-JP" b="1">
                    <a:solidFill>
                      <a:srgbClr val="C00000"/>
                    </a:solidFill>
                  </a:rPr>
                  <a:t>GCN</a:t>
                </a:r>
                <a:r>
                  <a:rPr kumimoji="1" lang="en-US" altLang="ja-JP"/>
                  <a:t> (mean-pool) </a:t>
                </a:r>
                <a:r>
                  <a:rPr kumimoji="1" lang="en-US" altLang="ja-JP" sz="1600"/>
                  <a:t>[</a:t>
                </a:r>
                <a:r>
                  <a:rPr kumimoji="1" lang="en-US" altLang="ja-JP" sz="1600" err="1"/>
                  <a:t>Kipf</a:t>
                </a:r>
                <a:r>
                  <a:rPr kumimoji="1" lang="en-US" altLang="ja-JP" sz="1600"/>
                  <a:t> &amp; Welling, ICLR 2017] </a:t>
                </a:r>
              </a:p>
              <a:p>
                <a:pPr lvl="2"/>
                <a:r>
                  <a:rPr kumimoji="1" lang="en-US" altLang="ja-JP"/>
                  <a:t>Uses </a:t>
                </a:r>
                <a:r>
                  <a:rPr kumimoji="1" lang="en-US" altLang="ja-JP" b="1"/>
                  <a:t>element-wise</a:t>
                </a:r>
                <a:r>
                  <a:rPr kumimoji="1" lang="en-US" altLang="ja-JP"/>
                  <a:t> mean pooling over neighboring node features</a:t>
                </a:r>
              </a:p>
              <a:p>
                <a:pPr marL="768096" lvl="2" indent="0">
                  <a:buNone/>
                </a:pPr>
                <a14:m>
                  <m:oMathPara xmlns:m="http://schemas.openxmlformats.org/officeDocument/2006/math">
                    <m:oMathParaPr>
                      <m:jc m:val="centerGroup"/>
                    </m:oMathParaPr>
                    <m:oMath xmlns:m="http://schemas.openxmlformats.org/officeDocument/2006/math">
                      <m:r>
                        <m:rPr>
                          <m:sty m:val="p"/>
                        </m:rPr>
                        <a:rPr kumimoji="1" lang="en-US" altLang="ja-JP" sz="2800" b="0" i="0" smtClean="0">
                          <a:latin typeface="Cambria Math" panose="02040503050406030204" pitchFamily="18" charset="0"/>
                        </a:rPr>
                        <m:t>Mean</m:t>
                      </m:r>
                      <m:r>
                        <a:rPr kumimoji="1" lang="en-US" altLang="ja-JP" sz="2800" b="0" i="1" smtClean="0">
                          <a:latin typeface="Cambria Math" panose="02040503050406030204" pitchFamily="18" charset="0"/>
                        </a:rPr>
                        <m:t>(</m:t>
                      </m:r>
                      <m:sSub>
                        <m:sSubPr>
                          <m:ctrlPr>
                            <a:rPr kumimoji="1" lang="en-US" altLang="ja-JP" sz="2800" b="0" i="1" smtClean="0">
                              <a:latin typeface="Cambria Math" panose="02040503050406030204" pitchFamily="18" charset="0"/>
                            </a:rPr>
                          </m:ctrlPr>
                        </m:sSubPr>
                        <m:e>
                          <m:d>
                            <m:dPr>
                              <m:begChr m:val="{"/>
                              <m:endChr m:val="}"/>
                              <m:ctrlPr>
                                <a:rPr kumimoji="1" lang="en-US" altLang="ja-JP" sz="2800" b="0" i="1" smtClean="0">
                                  <a:latin typeface="Cambria Math" panose="02040503050406030204" pitchFamily="18" charset="0"/>
                                </a:rPr>
                              </m:ctrlPr>
                            </m:dPr>
                            <m:e>
                              <m:sSub>
                                <m:sSubPr>
                                  <m:ctrlPr>
                                    <a:rPr kumimoji="1" lang="en-US" altLang="ja-JP" sz="2800" b="0" i="1" smtClean="0">
                                      <a:latin typeface="Cambria Math" panose="02040503050406030204" pitchFamily="18" charset="0"/>
                                    </a:rPr>
                                  </m:ctrlPr>
                                </m:sSubPr>
                                <m:e>
                                  <m:r>
                                    <a:rPr kumimoji="1" lang="en-US" altLang="ja-JP" sz="2800" b="0" i="1" smtClean="0">
                                      <a:latin typeface="Cambria Math" panose="02040503050406030204" pitchFamily="18" charset="0"/>
                                    </a:rPr>
                                    <m:t>𝑥</m:t>
                                  </m:r>
                                </m:e>
                                <m:sub>
                                  <m:r>
                                    <a:rPr kumimoji="1" lang="en-US" altLang="ja-JP" sz="2800" b="0" i="1" smtClean="0">
                                      <a:latin typeface="Cambria Math" panose="02040503050406030204" pitchFamily="18" charset="0"/>
                                    </a:rPr>
                                    <m:t>𝑢</m:t>
                                  </m:r>
                                </m:sub>
                              </m:sSub>
                            </m:e>
                          </m:d>
                        </m:e>
                        <m:sub>
                          <m:r>
                            <a:rPr kumimoji="1" lang="en-US" altLang="ja-JP" sz="2800" b="0" i="1" smtClean="0">
                              <a:latin typeface="Cambria Math" panose="02040503050406030204" pitchFamily="18" charset="0"/>
                            </a:rPr>
                            <m:t>𝑢</m:t>
                          </m:r>
                          <m:r>
                            <a:rPr kumimoji="1" lang="en-US" altLang="ja-JP" sz="2800" b="0" i="1" smtClean="0">
                              <a:latin typeface="Cambria Math" panose="02040503050406030204" pitchFamily="18" charset="0"/>
                            </a:rPr>
                            <m:t>∈</m:t>
                          </m:r>
                          <m:r>
                            <a:rPr kumimoji="1" lang="en-US" altLang="ja-JP" sz="2800" b="0" i="1" smtClean="0">
                              <a:latin typeface="Cambria Math" panose="02040503050406030204" pitchFamily="18" charset="0"/>
                            </a:rPr>
                            <m:t>𝑁</m:t>
                          </m:r>
                          <m:r>
                            <a:rPr kumimoji="1" lang="en-US" altLang="ja-JP" sz="2800" b="0" i="1" smtClean="0">
                              <a:latin typeface="Cambria Math" panose="02040503050406030204" pitchFamily="18" charset="0"/>
                            </a:rPr>
                            <m:t>(</m:t>
                          </m:r>
                          <m:r>
                            <a:rPr kumimoji="1" lang="en-US" altLang="ja-JP" sz="2800" b="0" i="1" smtClean="0">
                              <a:latin typeface="Cambria Math" panose="02040503050406030204" pitchFamily="18" charset="0"/>
                            </a:rPr>
                            <m:t>𝑣</m:t>
                          </m:r>
                          <m:r>
                            <a:rPr kumimoji="1" lang="en-US" altLang="ja-JP" sz="2800" b="0" i="1" smtClean="0">
                              <a:latin typeface="Cambria Math" panose="02040503050406030204" pitchFamily="18" charset="0"/>
                            </a:rPr>
                            <m:t>)</m:t>
                          </m:r>
                        </m:sub>
                      </m:sSub>
                      <m:r>
                        <a:rPr kumimoji="1" lang="en-US" altLang="ja-JP" sz="2800" b="0" i="1" smtClean="0">
                          <a:latin typeface="Cambria Math" panose="02040503050406030204" pitchFamily="18" charset="0"/>
                        </a:rPr>
                        <m:t>)</m:t>
                      </m:r>
                    </m:oMath>
                  </m:oMathPara>
                </a14:m>
                <a:endParaRPr kumimoji="1" lang="en-US" altLang="ja-JP" sz="2800"/>
              </a:p>
              <a:p>
                <a:pPr lvl="1"/>
                <a:r>
                  <a:rPr kumimoji="1" lang="en-US" altLang="ja-JP" b="1" err="1">
                    <a:solidFill>
                      <a:srgbClr val="C00000"/>
                    </a:solidFill>
                  </a:rPr>
                  <a:t>GraphSAGE</a:t>
                </a:r>
                <a:r>
                  <a:rPr kumimoji="1" lang="en-US" altLang="ja-JP"/>
                  <a:t> (max-pool) </a:t>
                </a:r>
                <a:r>
                  <a:rPr kumimoji="1" lang="en-US" altLang="ja-JP" sz="1600"/>
                  <a:t>[Hamilton et al. </a:t>
                </a:r>
                <a:r>
                  <a:rPr kumimoji="1" lang="en-US" altLang="ja-JP" sz="1600" err="1"/>
                  <a:t>NeurIPS</a:t>
                </a:r>
                <a:r>
                  <a:rPr kumimoji="1" lang="en-US" altLang="ja-JP" sz="1600"/>
                  <a:t> 2017]</a:t>
                </a:r>
              </a:p>
              <a:p>
                <a:pPr lvl="2"/>
                <a:r>
                  <a:rPr kumimoji="1" lang="en-US" altLang="ja-JP"/>
                  <a:t>Uses </a:t>
                </a:r>
                <a:r>
                  <a:rPr kumimoji="1" lang="en-US" altLang="ja-JP" b="1"/>
                  <a:t>element-wise</a:t>
                </a:r>
                <a:r>
                  <a:rPr kumimoji="1" lang="en-US" altLang="ja-JP"/>
                  <a:t> max pooling over neighboring node features</a:t>
                </a:r>
              </a:p>
              <a:p>
                <a:pPr marL="1033272" lvl="3" indent="0">
                  <a:buNone/>
                </a:pPr>
                <a14:m>
                  <m:oMathPara xmlns:m="http://schemas.openxmlformats.org/officeDocument/2006/math">
                    <m:oMathParaPr>
                      <m:jc m:val="centerGroup"/>
                    </m:oMathParaPr>
                    <m:oMath xmlns:m="http://schemas.openxmlformats.org/officeDocument/2006/math">
                      <m:r>
                        <m:rPr>
                          <m:sty m:val="p"/>
                        </m:rPr>
                        <a:rPr kumimoji="1" lang="en-US" altLang="ja-JP" sz="2800" i="0">
                          <a:latin typeface="Cambria Math" panose="02040503050406030204" pitchFamily="18" charset="0"/>
                        </a:rPr>
                        <m:t>M</m:t>
                      </m:r>
                      <m:r>
                        <m:rPr>
                          <m:sty m:val="p"/>
                        </m:rPr>
                        <a:rPr kumimoji="1" lang="en-US" altLang="ja-JP" sz="2800" b="0" i="0" smtClean="0">
                          <a:latin typeface="Cambria Math" panose="02040503050406030204" pitchFamily="18" charset="0"/>
                        </a:rPr>
                        <m:t>ax</m:t>
                      </m:r>
                      <m:r>
                        <a:rPr kumimoji="1" lang="en-US" altLang="ja-JP" sz="2800" i="1">
                          <a:latin typeface="Cambria Math" panose="02040503050406030204" pitchFamily="18" charset="0"/>
                        </a:rPr>
                        <m:t>(</m:t>
                      </m:r>
                      <m:sSub>
                        <m:sSubPr>
                          <m:ctrlPr>
                            <a:rPr kumimoji="1" lang="en-US" altLang="ja-JP" sz="2800" i="1">
                              <a:latin typeface="Cambria Math" panose="02040503050406030204" pitchFamily="18" charset="0"/>
                            </a:rPr>
                          </m:ctrlPr>
                        </m:sSubPr>
                        <m:e>
                          <m:d>
                            <m:dPr>
                              <m:begChr m:val="{"/>
                              <m:endChr m:val="}"/>
                              <m:ctrlPr>
                                <a:rPr kumimoji="1" lang="en-US" altLang="ja-JP" sz="2800" i="1">
                                  <a:latin typeface="Cambria Math" panose="02040503050406030204" pitchFamily="18" charset="0"/>
                                </a:rPr>
                              </m:ctrlPr>
                            </m:dPr>
                            <m:e>
                              <m:sSub>
                                <m:sSubPr>
                                  <m:ctrlPr>
                                    <a:rPr kumimoji="1" lang="en-US" altLang="ja-JP" sz="2800" i="1">
                                      <a:latin typeface="Cambria Math" panose="02040503050406030204" pitchFamily="18" charset="0"/>
                                    </a:rPr>
                                  </m:ctrlPr>
                                </m:sSubPr>
                                <m:e>
                                  <m:r>
                                    <a:rPr kumimoji="1" lang="en-US" altLang="ja-JP" sz="2800" i="1">
                                      <a:latin typeface="Cambria Math" panose="02040503050406030204" pitchFamily="18" charset="0"/>
                                    </a:rPr>
                                    <m:t>𝑥</m:t>
                                  </m:r>
                                </m:e>
                                <m:sub>
                                  <m:r>
                                    <a:rPr kumimoji="1" lang="en-US" altLang="ja-JP" sz="2800" i="1">
                                      <a:latin typeface="Cambria Math" panose="02040503050406030204" pitchFamily="18" charset="0"/>
                                    </a:rPr>
                                    <m:t>𝑢</m:t>
                                  </m:r>
                                </m:sub>
                              </m:sSub>
                            </m:e>
                          </m:d>
                        </m:e>
                        <m:sub>
                          <m:r>
                            <a:rPr kumimoji="1" lang="en-US" altLang="ja-JP" sz="2800" i="1">
                              <a:latin typeface="Cambria Math" panose="02040503050406030204" pitchFamily="18" charset="0"/>
                            </a:rPr>
                            <m:t>𝑢</m:t>
                          </m:r>
                          <m:r>
                            <a:rPr kumimoji="1" lang="en-US" altLang="ja-JP" sz="2800" i="1">
                              <a:latin typeface="Cambria Math" panose="02040503050406030204" pitchFamily="18" charset="0"/>
                            </a:rPr>
                            <m:t>∈</m:t>
                          </m:r>
                          <m:r>
                            <a:rPr kumimoji="1" lang="en-US" altLang="ja-JP" sz="2800" i="1">
                              <a:latin typeface="Cambria Math" panose="02040503050406030204" pitchFamily="18" charset="0"/>
                            </a:rPr>
                            <m:t>𝑁</m:t>
                          </m:r>
                          <m:d>
                            <m:dPr>
                              <m:ctrlPr>
                                <a:rPr kumimoji="1" lang="en-US" altLang="ja-JP" sz="2800" i="1">
                                  <a:latin typeface="Cambria Math" panose="02040503050406030204" pitchFamily="18" charset="0"/>
                                </a:rPr>
                              </m:ctrlPr>
                            </m:dPr>
                            <m:e>
                              <m:r>
                                <a:rPr kumimoji="1" lang="en-US" altLang="ja-JP" sz="2800" i="1">
                                  <a:latin typeface="Cambria Math" panose="02040503050406030204" pitchFamily="18" charset="0"/>
                                </a:rPr>
                                <m:t>𝑣</m:t>
                              </m:r>
                            </m:e>
                          </m:d>
                        </m:sub>
                      </m:sSub>
                      <m:r>
                        <a:rPr kumimoji="1" lang="en-US" altLang="ja-JP" sz="2800" b="0" i="1" smtClean="0">
                          <a:latin typeface="Cambria Math" panose="02040503050406030204" pitchFamily="18" charset="0"/>
                        </a:rPr>
                        <m:t>)</m:t>
                      </m:r>
                    </m:oMath>
                  </m:oMathPara>
                </a14:m>
                <a:endParaRPr kumimoji="1" lang="en-US" altLang="ja-JP" sz="2800"/>
              </a:p>
              <a:p>
                <a:pPr marL="118872" indent="0">
                  <a:buNone/>
                </a:pPr>
                <a:endParaRPr kumimoji="1" lang="en-US" altLang="ja-JP"/>
              </a:p>
              <a:p>
                <a:pPr marL="118872" indent="0">
                  <a:buNone/>
                </a:pPr>
                <a:endParaRPr kumimoji="1" lang="en-US" altLang="ja-JP"/>
              </a:p>
            </p:txBody>
          </p:sp>
        </mc:Choice>
        <mc:Fallback xmlns="">
          <p:sp>
            <p:nvSpPr>
              <p:cNvPr id="3" name="コンテンツ プレースホルダー 2">
                <a:extLst>
                  <a:ext uri="{FF2B5EF4-FFF2-40B4-BE49-F238E27FC236}">
                    <a16:creationId xmlns:a16="http://schemas.microsoft.com/office/drawing/2014/main" id="{DA2610D1-41A7-D345-A4E2-B8583A5064B9}"/>
                  </a:ext>
                </a:extLst>
              </p:cNvPr>
              <p:cNvSpPr>
                <a:spLocks noGrp="1" noRot="1" noChangeAspect="1" noMove="1" noResize="1" noEditPoints="1" noAdjustHandles="1" noChangeArrowheads="1" noChangeShapeType="1" noTextEdit="1"/>
              </p:cNvSpPr>
              <p:nvPr>
                <p:ph idx="1"/>
              </p:nvPr>
            </p:nvSpPr>
            <p:spPr>
              <a:xfrm>
                <a:off x="331470" y="1295399"/>
                <a:ext cx="8229600" cy="5660571"/>
              </a:xfrm>
              <a:blipFill>
                <a:blip r:embed="rId3"/>
                <a:stretch>
                  <a:fillRect l="-296" t="-538" r="-1185"/>
                </a:stretch>
              </a:blipFill>
            </p:spPr>
            <p:txBody>
              <a:bodyPr/>
              <a:lstStyle/>
              <a:p>
                <a:r>
                  <a:rPr lang="en-US">
                    <a:noFill/>
                  </a:rPr>
                  <a:t> </a:t>
                </a:r>
              </a:p>
            </p:txBody>
          </p:sp>
        </mc:Fallback>
      </mc:AlternateContent>
      <p:sp>
        <p:nvSpPr>
          <p:cNvPr id="4" name="日付プレースホルダー 3">
            <a:extLst>
              <a:ext uri="{FF2B5EF4-FFF2-40B4-BE49-F238E27FC236}">
                <a16:creationId xmlns:a16="http://schemas.microsoft.com/office/drawing/2014/main" id="{7A70BCC2-75A7-4747-93D0-038A7D956900}"/>
              </a:ext>
            </a:extLst>
          </p:cNvPr>
          <p:cNvSpPr>
            <a:spLocks noGrp="1"/>
          </p:cNvSpPr>
          <p:nvPr>
            <p:ph type="dt" sz="half" idx="10"/>
          </p:nvPr>
        </p:nvSpPr>
        <p:spPr/>
        <p:txBody>
          <a:bodyPr/>
          <a:lstStyle/>
          <a:p>
            <a:fld id="{8668109C-DBB1-0C40-BB7C-3AE0A686B461}" type="datetime1">
              <a:rPr lang="en-US" smtClean="0"/>
              <a:t>10/10/2024</a:t>
            </a:fld>
            <a:endParaRPr lang="en-US"/>
          </a:p>
        </p:txBody>
      </p:sp>
      <p:sp>
        <p:nvSpPr>
          <p:cNvPr id="5" name="フッター プレースホルダー 4">
            <a:extLst>
              <a:ext uri="{FF2B5EF4-FFF2-40B4-BE49-F238E27FC236}">
                <a16:creationId xmlns:a16="http://schemas.microsoft.com/office/drawing/2014/main" id="{6E9DA19C-F59D-5E4B-AEF3-3C5EAF63957D}"/>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スライド番号プレースホルダー 5">
            <a:extLst>
              <a:ext uri="{FF2B5EF4-FFF2-40B4-BE49-F238E27FC236}">
                <a16:creationId xmlns:a16="http://schemas.microsoft.com/office/drawing/2014/main" id="{27B465F6-51F9-B841-A3CF-63B4FE589842}"/>
              </a:ext>
            </a:extLst>
          </p:cNvPr>
          <p:cNvSpPr>
            <a:spLocks noGrp="1"/>
          </p:cNvSpPr>
          <p:nvPr>
            <p:ph type="sldNum" sz="quarter" idx="12"/>
          </p:nvPr>
        </p:nvSpPr>
        <p:spPr/>
        <p:txBody>
          <a:bodyPr/>
          <a:lstStyle/>
          <a:p>
            <a:fld id="{19B12225-5612-419B-A8D5-4B8EEE4C217E}" type="slidenum">
              <a:rPr lang="en-US" smtClean="0"/>
              <a:pPr/>
              <a:t>35</a:t>
            </a:fld>
            <a:endParaRPr lang="en-US"/>
          </a:p>
        </p:txBody>
      </p:sp>
    </p:spTree>
    <p:extLst>
      <p:ext uri="{BB962C8B-B14F-4D97-AF65-F5344CB8AC3E}">
        <p14:creationId xmlns:p14="http://schemas.microsoft.com/office/powerpoint/2010/main" val="181078466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D6AEE46-7B39-2C46-AE12-8CDB3765058F}"/>
              </a:ext>
            </a:extLst>
          </p:cNvPr>
          <p:cNvSpPr>
            <a:spLocks noGrp="1"/>
          </p:cNvSpPr>
          <p:nvPr>
            <p:ph type="title"/>
          </p:nvPr>
        </p:nvSpPr>
        <p:spPr/>
        <p:txBody>
          <a:bodyPr>
            <a:normAutofit fontScale="90000"/>
          </a:bodyPr>
          <a:lstStyle/>
          <a:p>
            <a:r>
              <a:rPr kumimoji="1" lang="en-US" altLang="ja-JP"/>
              <a:t>Neighbor Aggregation: Case Study</a:t>
            </a:r>
            <a:endParaRPr kumimoji="1" lang="ja-JP" altLang="en-US"/>
          </a:p>
        </p:txBody>
      </p:sp>
      <mc:AlternateContent xmlns:mc="http://schemas.openxmlformats.org/markup-compatibility/2006" xmlns:a14="http://schemas.microsoft.com/office/drawing/2010/main">
        <mc:Choice Requires="a14">
          <p:sp>
            <p:nvSpPr>
              <p:cNvPr id="3" name="コンテンツ プレースホルダー 2">
                <a:extLst>
                  <a:ext uri="{FF2B5EF4-FFF2-40B4-BE49-F238E27FC236}">
                    <a16:creationId xmlns:a16="http://schemas.microsoft.com/office/drawing/2014/main" id="{685B03FE-593C-6F4D-BD94-6858E59AEC9D}"/>
                  </a:ext>
                </a:extLst>
              </p:cNvPr>
              <p:cNvSpPr>
                <a:spLocks noGrp="1"/>
              </p:cNvSpPr>
              <p:nvPr>
                <p:ph idx="1"/>
              </p:nvPr>
            </p:nvSpPr>
            <p:spPr>
              <a:xfrm>
                <a:off x="457200" y="1295400"/>
                <a:ext cx="8229600" cy="5486400"/>
              </a:xfrm>
            </p:spPr>
            <p:txBody>
              <a:bodyPr>
                <a:normAutofit/>
              </a:bodyPr>
              <a:lstStyle/>
              <a:p>
                <a:r>
                  <a:rPr kumimoji="1" lang="en-US" altLang="ja-JP" b="1"/>
                  <a:t>GCN (mean-pool) </a:t>
                </a:r>
                <a:r>
                  <a:rPr kumimoji="1" lang="en-US" altLang="ja-JP" sz="1800"/>
                  <a:t>[</a:t>
                </a:r>
                <a:r>
                  <a:rPr kumimoji="1" lang="en-US" altLang="ja-JP" sz="1800" err="1"/>
                  <a:t>Kipf</a:t>
                </a:r>
                <a:r>
                  <a:rPr kumimoji="1" lang="en-US" altLang="ja-JP" sz="1800"/>
                  <a:t> &amp; Welling ICLR 2017]</a:t>
                </a:r>
              </a:p>
              <a:p>
                <a:pPr lvl="1"/>
                <a:r>
                  <a:rPr kumimoji="1" lang="en-US" altLang="ja-JP"/>
                  <a:t>Take </a:t>
                </a:r>
                <a:r>
                  <a:rPr kumimoji="1" lang="en-US" altLang="ja-JP" b="1"/>
                  <a:t>element-wise mean</a:t>
                </a:r>
                <a:r>
                  <a:rPr kumimoji="1" lang="en-US" altLang="ja-JP"/>
                  <a:t>, followed by linear function and </a:t>
                </a:r>
                <a:r>
                  <a:rPr kumimoji="1" lang="en-US" altLang="ja-JP" err="1"/>
                  <a:t>ReLU</a:t>
                </a:r>
                <a:r>
                  <a:rPr kumimoji="1" lang="en-US" altLang="ja-JP"/>
                  <a:t> activation, i.e., </a:t>
                </a:r>
                <a14:m>
                  <m:oMath xmlns:m="http://schemas.openxmlformats.org/officeDocument/2006/math">
                    <m:r>
                      <m:rPr>
                        <m:sty m:val="p"/>
                      </m:rPr>
                      <a:rPr kumimoji="1" lang="en-US" altLang="ja-JP" i="1" dirty="0" smtClean="0">
                        <a:latin typeface="Cambria Math" panose="02040503050406030204" pitchFamily="18" charset="0"/>
                      </a:rPr>
                      <m:t>max</m:t>
                    </m:r>
                    <m:r>
                      <a:rPr kumimoji="1" lang="en-US" altLang="ja-JP" i="1" dirty="0" smtClean="0">
                        <a:latin typeface="Cambria Math" panose="02040503050406030204" pitchFamily="18" charset="0"/>
                      </a:rPr>
                      <m:t>⁡(0, </m:t>
                    </m:r>
                    <m:r>
                      <a:rPr kumimoji="1" lang="en-US" altLang="ja-JP" i="1" dirty="0" smtClean="0">
                        <a:latin typeface="Cambria Math" panose="02040503050406030204" pitchFamily="18" charset="0"/>
                      </a:rPr>
                      <m:t>𝑥</m:t>
                    </m:r>
                    <m:r>
                      <a:rPr kumimoji="1" lang="en-US" altLang="ja-JP" i="1" dirty="0" smtClean="0">
                        <a:latin typeface="Cambria Math" panose="02040503050406030204" pitchFamily="18" charset="0"/>
                      </a:rPr>
                      <m:t>)</m:t>
                    </m:r>
                  </m:oMath>
                </a14:m>
                <a:r>
                  <a:rPr kumimoji="1" lang="en-US" altLang="ja-JP"/>
                  <a:t>.</a:t>
                </a:r>
              </a:p>
              <a:p>
                <a:pPr lvl="1"/>
                <a:r>
                  <a:rPr kumimoji="1" lang="en-US" altLang="ja-JP" b="1"/>
                  <a:t>Theorem</a:t>
                </a:r>
                <a:r>
                  <a:rPr kumimoji="1" lang="en-US" altLang="ja-JP" sz="1800"/>
                  <a:t> [Xu et al. ICLR 2019] </a:t>
                </a:r>
              </a:p>
              <a:p>
                <a:pPr lvl="2"/>
                <a:r>
                  <a:rPr kumimoji="1" lang="en-US" altLang="ja-JP"/>
                  <a:t>GCN’s aggregation function</a:t>
                </a:r>
                <a:r>
                  <a:rPr kumimoji="1" lang="en-US" altLang="ja-JP" b="1"/>
                  <a:t> cannot distinguish different multi-sets with the same color proportion</a:t>
                </a:r>
                <a:r>
                  <a:rPr kumimoji="1" lang="en-US" altLang="ja-JP"/>
                  <a:t>. </a:t>
                </a:r>
              </a:p>
              <a:p>
                <a:pPr lvl="1"/>
                <a:endParaRPr kumimoji="1" lang="en-US" altLang="ja-JP"/>
              </a:p>
              <a:p>
                <a:pPr lvl="1"/>
                <a:endParaRPr kumimoji="1" lang="en-US" altLang="ja-JP"/>
              </a:p>
              <a:p>
                <a:pPr lvl="1"/>
                <a:endParaRPr kumimoji="1" lang="en-US" altLang="ja-JP"/>
              </a:p>
              <a:p>
                <a:pPr lvl="1"/>
                <a:endParaRPr kumimoji="1" lang="en-US" altLang="ja-JP"/>
              </a:p>
              <a:p>
                <a:r>
                  <a:rPr kumimoji="1" lang="en-US" altLang="ja-JP" b="1">
                    <a:solidFill>
                      <a:srgbClr val="C00000"/>
                    </a:solidFill>
                  </a:rPr>
                  <a:t>Why?</a:t>
                </a:r>
                <a:endParaRPr kumimoji="1" lang="ja-JP" altLang="en-US" b="1">
                  <a:solidFill>
                    <a:srgbClr val="C00000"/>
                  </a:solidFill>
                </a:endParaRPr>
              </a:p>
            </p:txBody>
          </p:sp>
        </mc:Choice>
        <mc:Fallback xmlns="">
          <p:sp>
            <p:nvSpPr>
              <p:cNvPr id="3" name="コンテンツ プレースホルダー 2">
                <a:extLst>
                  <a:ext uri="{FF2B5EF4-FFF2-40B4-BE49-F238E27FC236}">
                    <a16:creationId xmlns:a16="http://schemas.microsoft.com/office/drawing/2014/main" id="{685B03FE-593C-6F4D-BD94-6858E59AEC9D}"/>
                  </a:ext>
                </a:extLst>
              </p:cNvPr>
              <p:cNvSpPr>
                <a:spLocks noGrp="1" noRot="1" noChangeAspect="1" noMove="1" noResize="1" noEditPoints="1" noAdjustHandles="1" noChangeArrowheads="1" noChangeShapeType="1" noTextEdit="1"/>
              </p:cNvSpPr>
              <p:nvPr>
                <p:ph idx="1"/>
              </p:nvPr>
            </p:nvSpPr>
            <p:spPr>
              <a:xfrm>
                <a:off x="457200" y="1295400"/>
                <a:ext cx="8229600" cy="5486400"/>
              </a:xfrm>
              <a:blipFill>
                <a:blip r:embed="rId3"/>
                <a:stretch>
                  <a:fillRect l="-296" t="-667" b="-2333"/>
                </a:stretch>
              </a:blipFill>
            </p:spPr>
            <p:txBody>
              <a:bodyPr/>
              <a:lstStyle/>
              <a:p>
                <a:r>
                  <a:rPr lang="en-US">
                    <a:noFill/>
                  </a:rPr>
                  <a:t> </a:t>
                </a:r>
              </a:p>
            </p:txBody>
          </p:sp>
        </mc:Fallback>
      </mc:AlternateContent>
      <p:sp>
        <p:nvSpPr>
          <p:cNvPr id="4" name="日付プレースホルダー 3">
            <a:extLst>
              <a:ext uri="{FF2B5EF4-FFF2-40B4-BE49-F238E27FC236}">
                <a16:creationId xmlns:a16="http://schemas.microsoft.com/office/drawing/2014/main" id="{9DBA2344-1ABC-6D49-83AC-4D103E12B4C9}"/>
              </a:ext>
            </a:extLst>
          </p:cNvPr>
          <p:cNvSpPr>
            <a:spLocks noGrp="1"/>
          </p:cNvSpPr>
          <p:nvPr>
            <p:ph type="dt" sz="half" idx="10"/>
          </p:nvPr>
        </p:nvSpPr>
        <p:spPr/>
        <p:txBody>
          <a:bodyPr/>
          <a:lstStyle/>
          <a:p>
            <a:fld id="{8668109C-DBB1-0C40-BB7C-3AE0A686B461}" type="datetime1">
              <a:rPr lang="en-US" smtClean="0"/>
              <a:t>10/10/2024</a:t>
            </a:fld>
            <a:endParaRPr lang="en-US"/>
          </a:p>
        </p:txBody>
      </p:sp>
      <p:sp>
        <p:nvSpPr>
          <p:cNvPr id="5" name="フッター プレースホルダー 4">
            <a:extLst>
              <a:ext uri="{FF2B5EF4-FFF2-40B4-BE49-F238E27FC236}">
                <a16:creationId xmlns:a16="http://schemas.microsoft.com/office/drawing/2014/main" id="{96B5F5CA-B6ED-2F47-8325-6BFE0CC985E7}"/>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スライド番号プレースホルダー 5">
            <a:extLst>
              <a:ext uri="{FF2B5EF4-FFF2-40B4-BE49-F238E27FC236}">
                <a16:creationId xmlns:a16="http://schemas.microsoft.com/office/drawing/2014/main" id="{70C658EA-3D70-E143-8EC6-3465B6CD13BC}"/>
              </a:ext>
            </a:extLst>
          </p:cNvPr>
          <p:cNvSpPr>
            <a:spLocks noGrp="1"/>
          </p:cNvSpPr>
          <p:nvPr>
            <p:ph type="sldNum" sz="quarter" idx="12"/>
          </p:nvPr>
        </p:nvSpPr>
        <p:spPr/>
        <p:txBody>
          <a:bodyPr/>
          <a:lstStyle/>
          <a:p>
            <a:fld id="{19B12225-5612-419B-A8D5-4B8EEE4C217E}" type="slidenum">
              <a:rPr lang="en-US" smtClean="0"/>
              <a:pPr/>
              <a:t>36</a:t>
            </a:fld>
            <a:endParaRPr lang="en-US"/>
          </a:p>
        </p:txBody>
      </p:sp>
      <p:grpSp>
        <p:nvGrpSpPr>
          <p:cNvPr id="35" name="グループ化 34">
            <a:extLst>
              <a:ext uri="{FF2B5EF4-FFF2-40B4-BE49-F238E27FC236}">
                <a16:creationId xmlns:a16="http://schemas.microsoft.com/office/drawing/2014/main" id="{D6E93036-D2AB-2345-B377-414E18409CD2}"/>
              </a:ext>
            </a:extLst>
          </p:cNvPr>
          <p:cNvGrpSpPr/>
          <p:nvPr/>
        </p:nvGrpSpPr>
        <p:grpSpPr>
          <a:xfrm>
            <a:off x="1808711" y="5121429"/>
            <a:ext cx="1297412" cy="552766"/>
            <a:chOff x="836351" y="4623467"/>
            <a:chExt cx="1815261" cy="784719"/>
          </a:xfrm>
        </p:grpSpPr>
        <p:sp>
          <p:nvSpPr>
            <p:cNvPr id="36" name="円/楕円 35">
              <a:extLst>
                <a:ext uri="{FF2B5EF4-FFF2-40B4-BE49-F238E27FC236}">
                  <a16:creationId xmlns:a16="http://schemas.microsoft.com/office/drawing/2014/main" id="{8BEF7437-01E5-3F44-B06B-AA586824106E}"/>
                </a:ext>
              </a:extLst>
            </p:cNvPr>
            <p:cNvSpPr/>
            <p:nvPr/>
          </p:nvSpPr>
          <p:spPr>
            <a:xfrm>
              <a:off x="1086734" y="4789531"/>
              <a:ext cx="494166" cy="50499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400">
                <a:solidFill>
                  <a:schemeClr val="tx1"/>
                </a:solidFill>
                <a:latin typeface="Arial" panose="020B0604020202020204" pitchFamily="34" charset="0"/>
                <a:cs typeface="Arial" panose="020B0604020202020204" pitchFamily="34" charset="0"/>
              </a:endParaRPr>
            </a:p>
          </p:txBody>
        </p:sp>
        <p:sp>
          <p:nvSpPr>
            <p:cNvPr id="37" name="円/楕円 36">
              <a:extLst>
                <a:ext uri="{FF2B5EF4-FFF2-40B4-BE49-F238E27FC236}">
                  <a16:creationId xmlns:a16="http://schemas.microsoft.com/office/drawing/2014/main" id="{8951EDB8-8B8E-F64B-A9DE-F2FE18663FFA}"/>
                </a:ext>
              </a:extLst>
            </p:cNvPr>
            <p:cNvSpPr/>
            <p:nvPr/>
          </p:nvSpPr>
          <p:spPr>
            <a:xfrm>
              <a:off x="1898824" y="4789531"/>
              <a:ext cx="494166" cy="50499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400">
                <a:solidFill>
                  <a:schemeClr val="tx1"/>
                </a:solidFill>
                <a:latin typeface="Arial" panose="020B0604020202020204" pitchFamily="34" charset="0"/>
                <a:cs typeface="Arial" panose="020B0604020202020204" pitchFamily="34" charset="0"/>
              </a:endParaRPr>
            </a:p>
          </p:txBody>
        </p:sp>
        <p:sp>
          <p:nvSpPr>
            <p:cNvPr id="38" name="角丸四角形 37">
              <a:extLst>
                <a:ext uri="{FF2B5EF4-FFF2-40B4-BE49-F238E27FC236}">
                  <a16:creationId xmlns:a16="http://schemas.microsoft.com/office/drawing/2014/main" id="{7BFD4C67-F66A-7C45-88EC-06ADD04D4C20}"/>
                </a:ext>
              </a:extLst>
            </p:cNvPr>
            <p:cNvSpPr/>
            <p:nvPr/>
          </p:nvSpPr>
          <p:spPr>
            <a:xfrm>
              <a:off x="836351" y="4623467"/>
              <a:ext cx="1815261" cy="784719"/>
            </a:xfrm>
            <a:prstGeom prst="roundRect">
              <a:avLst/>
            </a:prstGeom>
            <a:ln w="38100">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grpSp>
      <p:grpSp>
        <p:nvGrpSpPr>
          <p:cNvPr id="39" name="グループ化 38">
            <a:extLst>
              <a:ext uri="{FF2B5EF4-FFF2-40B4-BE49-F238E27FC236}">
                <a16:creationId xmlns:a16="http://schemas.microsoft.com/office/drawing/2014/main" id="{6C3DF079-9693-2445-B63C-1BF905174C97}"/>
              </a:ext>
            </a:extLst>
          </p:cNvPr>
          <p:cNvGrpSpPr/>
          <p:nvPr/>
        </p:nvGrpSpPr>
        <p:grpSpPr>
          <a:xfrm>
            <a:off x="4865423" y="5083623"/>
            <a:ext cx="2666805" cy="552766"/>
            <a:chOff x="4571999" y="4602351"/>
            <a:chExt cx="3576316" cy="784719"/>
          </a:xfrm>
        </p:grpSpPr>
        <p:sp>
          <p:nvSpPr>
            <p:cNvPr id="40" name="円/楕円 39">
              <a:extLst>
                <a:ext uri="{FF2B5EF4-FFF2-40B4-BE49-F238E27FC236}">
                  <a16:creationId xmlns:a16="http://schemas.microsoft.com/office/drawing/2014/main" id="{CA53A950-DEF4-324D-8BCF-941C3FF9AC7B}"/>
                </a:ext>
              </a:extLst>
            </p:cNvPr>
            <p:cNvSpPr/>
            <p:nvPr/>
          </p:nvSpPr>
          <p:spPr>
            <a:xfrm>
              <a:off x="4822381" y="4768415"/>
              <a:ext cx="494166" cy="50499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400">
                <a:solidFill>
                  <a:schemeClr val="tx1"/>
                </a:solidFill>
                <a:latin typeface="Arial" panose="020B0604020202020204" pitchFamily="34" charset="0"/>
                <a:cs typeface="Arial" panose="020B0604020202020204" pitchFamily="34" charset="0"/>
              </a:endParaRPr>
            </a:p>
          </p:txBody>
        </p:sp>
        <p:sp>
          <p:nvSpPr>
            <p:cNvPr id="41" name="円/楕円 40">
              <a:extLst>
                <a:ext uri="{FF2B5EF4-FFF2-40B4-BE49-F238E27FC236}">
                  <a16:creationId xmlns:a16="http://schemas.microsoft.com/office/drawing/2014/main" id="{8DAB5CCF-B890-D143-B47C-84817655D477}"/>
                </a:ext>
              </a:extLst>
            </p:cNvPr>
            <p:cNvSpPr/>
            <p:nvPr/>
          </p:nvSpPr>
          <p:spPr>
            <a:xfrm>
              <a:off x="5634471" y="4768415"/>
              <a:ext cx="494166" cy="50499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400">
                <a:solidFill>
                  <a:schemeClr val="tx1"/>
                </a:solidFill>
                <a:latin typeface="Arial" panose="020B0604020202020204" pitchFamily="34" charset="0"/>
                <a:cs typeface="Arial" panose="020B0604020202020204" pitchFamily="34" charset="0"/>
              </a:endParaRPr>
            </a:p>
          </p:txBody>
        </p:sp>
        <p:sp>
          <p:nvSpPr>
            <p:cNvPr id="42" name="角丸四角形 41">
              <a:extLst>
                <a:ext uri="{FF2B5EF4-FFF2-40B4-BE49-F238E27FC236}">
                  <a16:creationId xmlns:a16="http://schemas.microsoft.com/office/drawing/2014/main" id="{B86E7B62-A5FE-3D48-A6DF-499D6B0EBDCB}"/>
                </a:ext>
              </a:extLst>
            </p:cNvPr>
            <p:cNvSpPr/>
            <p:nvPr/>
          </p:nvSpPr>
          <p:spPr>
            <a:xfrm>
              <a:off x="4571999" y="4602351"/>
              <a:ext cx="3576316" cy="784719"/>
            </a:xfrm>
            <a:prstGeom prst="roundRect">
              <a:avLst/>
            </a:prstGeom>
            <a:ln w="38100">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sp>
          <p:nvSpPr>
            <p:cNvPr id="43" name="円/楕円 42">
              <a:extLst>
                <a:ext uri="{FF2B5EF4-FFF2-40B4-BE49-F238E27FC236}">
                  <a16:creationId xmlns:a16="http://schemas.microsoft.com/office/drawing/2014/main" id="{38E684E1-ABBC-5E45-819B-9FE795EB8A1C}"/>
                </a:ext>
              </a:extLst>
            </p:cNvPr>
            <p:cNvSpPr/>
            <p:nvPr/>
          </p:nvSpPr>
          <p:spPr>
            <a:xfrm>
              <a:off x="6516071" y="4742215"/>
              <a:ext cx="494166" cy="50499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400">
                <a:solidFill>
                  <a:schemeClr val="tx1"/>
                </a:solidFill>
                <a:latin typeface="Arial" panose="020B0604020202020204" pitchFamily="34" charset="0"/>
                <a:cs typeface="Arial" panose="020B0604020202020204" pitchFamily="34" charset="0"/>
              </a:endParaRPr>
            </a:p>
          </p:txBody>
        </p:sp>
        <p:sp>
          <p:nvSpPr>
            <p:cNvPr id="44" name="円/楕円 43">
              <a:extLst>
                <a:ext uri="{FF2B5EF4-FFF2-40B4-BE49-F238E27FC236}">
                  <a16:creationId xmlns:a16="http://schemas.microsoft.com/office/drawing/2014/main" id="{10B91626-5494-4546-8988-52ECC299F024}"/>
                </a:ext>
              </a:extLst>
            </p:cNvPr>
            <p:cNvSpPr/>
            <p:nvPr/>
          </p:nvSpPr>
          <p:spPr>
            <a:xfrm>
              <a:off x="7365253" y="4742215"/>
              <a:ext cx="494166" cy="50499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400">
                <a:solidFill>
                  <a:schemeClr val="tx1"/>
                </a:solidFill>
                <a:latin typeface="Arial" panose="020B0604020202020204" pitchFamily="34" charset="0"/>
                <a:cs typeface="Arial" panose="020B0604020202020204" pitchFamily="34" charset="0"/>
              </a:endParaRPr>
            </a:p>
          </p:txBody>
        </p:sp>
      </p:grpSp>
      <p:sp>
        <p:nvSpPr>
          <p:cNvPr id="45" name="右中かっこ 44">
            <a:extLst>
              <a:ext uri="{FF2B5EF4-FFF2-40B4-BE49-F238E27FC236}">
                <a16:creationId xmlns:a16="http://schemas.microsoft.com/office/drawing/2014/main" id="{184F0172-D09D-C642-9A85-ABEEEAEEF365}"/>
              </a:ext>
            </a:extLst>
          </p:cNvPr>
          <p:cNvSpPr/>
          <p:nvPr/>
        </p:nvSpPr>
        <p:spPr>
          <a:xfrm rot="16200000">
            <a:off x="2076385" y="4084458"/>
            <a:ext cx="783526" cy="1642902"/>
          </a:xfrm>
          <a:prstGeom prst="rightBrace">
            <a:avLst/>
          </a:prstGeom>
          <a:ln w="38100">
            <a:solidFill>
              <a:srgbClr val="C00000"/>
            </a:solidFill>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sp>
        <p:nvSpPr>
          <p:cNvPr id="46" name="右中かっこ 45">
            <a:extLst>
              <a:ext uri="{FF2B5EF4-FFF2-40B4-BE49-F238E27FC236}">
                <a16:creationId xmlns:a16="http://schemas.microsoft.com/office/drawing/2014/main" id="{8060A23F-849E-BD4D-BE7B-46757C9CDBD0}"/>
              </a:ext>
            </a:extLst>
          </p:cNvPr>
          <p:cNvSpPr/>
          <p:nvPr/>
        </p:nvSpPr>
        <p:spPr>
          <a:xfrm rot="16200000">
            <a:off x="5807062" y="3361211"/>
            <a:ext cx="783526" cy="2970866"/>
          </a:xfrm>
          <a:prstGeom prst="rightBrace">
            <a:avLst/>
          </a:prstGeom>
          <a:ln w="38100">
            <a:solidFill>
              <a:srgbClr val="C00000"/>
            </a:solidFill>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sp>
        <p:nvSpPr>
          <p:cNvPr id="48" name="テキスト ボックス 47">
            <a:extLst>
              <a:ext uri="{FF2B5EF4-FFF2-40B4-BE49-F238E27FC236}">
                <a16:creationId xmlns:a16="http://schemas.microsoft.com/office/drawing/2014/main" id="{83823066-BC14-2B47-AD35-38430DE507D7}"/>
              </a:ext>
            </a:extLst>
          </p:cNvPr>
          <p:cNvSpPr txBox="1"/>
          <p:nvPr/>
        </p:nvSpPr>
        <p:spPr>
          <a:xfrm>
            <a:off x="1056160" y="4091167"/>
            <a:ext cx="1963999" cy="461665"/>
          </a:xfrm>
          <a:prstGeom prst="rect">
            <a:avLst/>
          </a:prstGeom>
          <a:noFill/>
        </p:spPr>
        <p:txBody>
          <a:bodyPr wrap="none" rtlCol="0">
            <a:spAutoFit/>
          </a:bodyPr>
          <a:lstStyle/>
          <a:p>
            <a:r>
              <a:rPr kumimoji="1" lang="en-US" altLang="ja-JP" sz="2400" b="1">
                <a:solidFill>
                  <a:srgbClr val="0000FF"/>
                </a:solidFill>
                <a:latin typeface="Arial" pitchFamily="34" charset="0"/>
                <a:cs typeface="Arial" pitchFamily="34" charset="0"/>
              </a:rPr>
              <a:t>Failure case</a:t>
            </a:r>
            <a:endParaRPr kumimoji="1" lang="ja-JP" altLang="en-US" sz="2400" b="1">
              <a:solidFill>
                <a:srgbClr val="0000FF"/>
              </a:solidFill>
              <a:latin typeface="Arial" pitchFamily="34" charset="0"/>
              <a:cs typeface="Arial" pitchFamily="34" charset="0"/>
            </a:endParaRPr>
          </a:p>
        </p:txBody>
      </p:sp>
    </p:spTree>
    <p:extLst>
      <p:ext uri="{BB962C8B-B14F-4D97-AF65-F5344CB8AC3E}">
        <p14:creationId xmlns:p14="http://schemas.microsoft.com/office/powerpoint/2010/main" val="39051024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15AA06C-9F72-8A4D-BC82-1062B588231F}"/>
              </a:ext>
            </a:extLst>
          </p:cNvPr>
          <p:cNvSpPr>
            <a:spLocks noGrp="1"/>
          </p:cNvSpPr>
          <p:nvPr>
            <p:ph type="title"/>
          </p:nvPr>
        </p:nvSpPr>
        <p:spPr/>
        <p:txBody>
          <a:bodyPr/>
          <a:lstStyle/>
          <a:p>
            <a:r>
              <a:rPr kumimoji="1" lang="en-US" altLang="ja-JP"/>
              <a:t>Neighbor Aggregation</a:t>
            </a:r>
            <a:endParaRPr kumimoji="1" lang="ja-JP" altLang="en-US"/>
          </a:p>
        </p:txBody>
      </p:sp>
      <p:sp>
        <p:nvSpPr>
          <p:cNvPr id="3" name="コンテンツ プレースホルダー 2">
            <a:extLst>
              <a:ext uri="{FF2B5EF4-FFF2-40B4-BE49-F238E27FC236}">
                <a16:creationId xmlns:a16="http://schemas.microsoft.com/office/drawing/2014/main" id="{DA2610D1-41A7-D345-A4E2-B8583A5064B9}"/>
              </a:ext>
            </a:extLst>
          </p:cNvPr>
          <p:cNvSpPr>
            <a:spLocks noGrp="1"/>
          </p:cNvSpPr>
          <p:nvPr>
            <p:ph idx="1"/>
          </p:nvPr>
        </p:nvSpPr>
        <p:spPr>
          <a:xfrm>
            <a:off x="331470" y="1295399"/>
            <a:ext cx="8481060" cy="5660571"/>
          </a:xfrm>
        </p:spPr>
        <p:txBody>
          <a:bodyPr>
            <a:normAutofit/>
          </a:bodyPr>
          <a:lstStyle/>
          <a:p>
            <a:r>
              <a:rPr kumimoji="1" lang="en-US" altLang="ja-JP"/>
              <a:t>For simplicity, we assume node features (colors) are represented by </a:t>
            </a:r>
            <a:r>
              <a:rPr kumimoji="1" lang="en-US" altLang="ja-JP" b="1"/>
              <a:t>one-hot encoding</a:t>
            </a:r>
            <a:r>
              <a:rPr kumimoji="1" lang="en-US" altLang="ja-JP"/>
              <a:t>.</a:t>
            </a:r>
          </a:p>
          <a:p>
            <a:pPr lvl="1"/>
            <a:r>
              <a:rPr kumimoji="1" lang="en-US" altLang="ja-JP" b="1"/>
              <a:t>Example:</a:t>
            </a:r>
            <a:r>
              <a:rPr kumimoji="1" lang="en-US" altLang="ja-JP"/>
              <a:t> If there are two distinct colors:</a:t>
            </a:r>
          </a:p>
          <a:p>
            <a:pPr lvl="1"/>
            <a:endParaRPr kumimoji="1" lang="en-US" altLang="ja-JP"/>
          </a:p>
          <a:p>
            <a:pPr lvl="1"/>
            <a:endParaRPr kumimoji="1" lang="en-US" altLang="ja-JP"/>
          </a:p>
          <a:p>
            <a:pPr lvl="1"/>
            <a:endParaRPr kumimoji="1" lang="en-US" altLang="ja-JP"/>
          </a:p>
          <a:p>
            <a:pPr lvl="1"/>
            <a:r>
              <a:rPr kumimoji="1" lang="en-US" altLang="ja-JP"/>
              <a:t>This assumption is sufficient to illustrate how GCN fails.</a:t>
            </a:r>
          </a:p>
          <a:p>
            <a:pPr lvl="1"/>
            <a:endParaRPr kumimoji="1" lang="en-US" altLang="ja-JP"/>
          </a:p>
          <a:p>
            <a:pPr marL="118872" indent="0">
              <a:buNone/>
            </a:pPr>
            <a:endParaRPr kumimoji="1" lang="en-US" altLang="ja-JP"/>
          </a:p>
          <a:p>
            <a:pPr marL="118872" indent="0">
              <a:buNone/>
            </a:pPr>
            <a:endParaRPr kumimoji="1" lang="en-US" altLang="ja-JP"/>
          </a:p>
        </p:txBody>
      </p:sp>
      <p:sp>
        <p:nvSpPr>
          <p:cNvPr id="4" name="日付プレースホルダー 3">
            <a:extLst>
              <a:ext uri="{FF2B5EF4-FFF2-40B4-BE49-F238E27FC236}">
                <a16:creationId xmlns:a16="http://schemas.microsoft.com/office/drawing/2014/main" id="{7A70BCC2-75A7-4747-93D0-038A7D956900}"/>
              </a:ext>
            </a:extLst>
          </p:cNvPr>
          <p:cNvSpPr>
            <a:spLocks noGrp="1"/>
          </p:cNvSpPr>
          <p:nvPr>
            <p:ph type="dt" sz="half" idx="10"/>
          </p:nvPr>
        </p:nvSpPr>
        <p:spPr/>
        <p:txBody>
          <a:bodyPr/>
          <a:lstStyle/>
          <a:p>
            <a:fld id="{8668109C-DBB1-0C40-BB7C-3AE0A686B461}" type="datetime1">
              <a:rPr lang="en-US" smtClean="0"/>
              <a:t>10/10/2024</a:t>
            </a:fld>
            <a:endParaRPr lang="en-US"/>
          </a:p>
        </p:txBody>
      </p:sp>
      <p:sp>
        <p:nvSpPr>
          <p:cNvPr id="5" name="フッター プレースホルダー 4">
            <a:extLst>
              <a:ext uri="{FF2B5EF4-FFF2-40B4-BE49-F238E27FC236}">
                <a16:creationId xmlns:a16="http://schemas.microsoft.com/office/drawing/2014/main" id="{6E9DA19C-F59D-5E4B-AEF3-3C5EAF63957D}"/>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スライド番号プレースホルダー 5">
            <a:extLst>
              <a:ext uri="{FF2B5EF4-FFF2-40B4-BE49-F238E27FC236}">
                <a16:creationId xmlns:a16="http://schemas.microsoft.com/office/drawing/2014/main" id="{27B465F6-51F9-B841-A3CF-63B4FE589842}"/>
              </a:ext>
            </a:extLst>
          </p:cNvPr>
          <p:cNvSpPr>
            <a:spLocks noGrp="1"/>
          </p:cNvSpPr>
          <p:nvPr>
            <p:ph type="sldNum" sz="quarter" idx="12"/>
          </p:nvPr>
        </p:nvSpPr>
        <p:spPr/>
        <p:txBody>
          <a:bodyPr/>
          <a:lstStyle/>
          <a:p>
            <a:fld id="{19B12225-5612-419B-A8D5-4B8EEE4C217E}" type="slidenum">
              <a:rPr lang="en-US" smtClean="0"/>
              <a:pPr/>
              <a:t>37</a:t>
            </a:fld>
            <a:endParaRPr lang="en-US"/>
          </a:p>
        </p:txBody>
      </p:sp>
      <p:sp>
        <p:nvSpPr>
          <p:cNvPr id="7" name="円/楕円 6">
            <a:extLst>
              <a:ext uri="{FF2B5EF4-FFF2-40B4-BE49-F238E27FC236}">
                <a16:creationId xmlns:a16="http://schemas.microsoft.com/office/drawing/2014/main" id="{47FDD0DB-8B74-0A4A-AEE9-BF2F8044158A}"/>
              </a:ext>
            </a:extLst>
          </p:cNvPr>
          <p:cNvSpPr/>
          <p:nvPr/>
        </p:nvSpPr>
        <p:spPr>
          <a:xfrm>
            <a:off x="2167371" y="3511417"/>
            <a:ext cx="387089" cy="35821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円/楕円 7">
            <a:extLst>
              <a:ext uri="{FF2B5EF4-FFF2-40B4-BE49-F238E27FC236}">
                <a16:creationId xmlns:a16="http://schemas.microsoft.com/office/drawing/2014/main" id="{D3D4B0B5-7C7D-0047-A92F-8715CFC6257A}"/>
              </a:ext>
            </a:extLst>
          </p:cNvPr>
          <p:cNvSpPr/>
          <p:nvPr/>
        </p:nvSpPr>
        <p:spPr>
          <a:xfrm>
            <a:off x="4836797" y="3511415"/>
            <a:ext cx="387089" cy="35821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mc:AlternateContent xmlns:mc="http://schemas.openxmlformats.org/markup-compatibility/2006" xmlns:a14="http://schemas.microsoft.com/office/drawing/2010/main">
        <mc:Choice Requires="a14">
          <p:sp>
            <p:nvSpPr>
              <p:cNvPr id="9" name="テキスト ボックス 8">
                <a:extLst>
                  <a:ext uri="{FF2B5EF4-FFF2-40B4-BE49-F238E27FC236}">
                    <a16:creationId xmlns:a16="http://schemas.microsoft.com/office/drawing/2014/main" id="{050BC2E0-1E04-764C-8C8A-22265052E50D}"/>
                  </a:ext>
                </a:extLst>
              </p:cNvPr>
              <p:cNvSpPr txBox="1"/>
              <p:nvPr/>
            </p:nvSpPr>
            <p:spPr>
              <a:xfrm>
                <a:off x="3203552" y="3222701"/>
                <a:ext cx="747064" cy="93564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d>
                        <m:dPr>
                          <m:ctrlPr>
                            <a:rPr kumimoji="1" lang="en-US" altLang="ja-JP" sz="3200" i="1" smtClean="0">
                              <a:latin typeface="Cambria Math" panose="02040503050406030204" pitchFamily="18" charset="0"/>
                              <a:cs typeface="Arial" pitchFamily="34" charset="0"/>
                            </a:rPr>
                          </m:ctrlPr>
                        </m:dPr>
                        <m:e>
                          <m:f>
                            <m:fPr>
                              <m:type m:val="noBar"/>
                              <m:ctrlPr>
                                <a:rPr kumimoji="1" lang="en-US" altLang="ja-JP" sz="3200" i="1" smtClean="0">
                                  <a:latin typeface="Cambria Math" panose="02040503050406030204" pitchFamily="18" charset="0"/>
                                  <a:cs typeface="Arial" pitchFamily="34" charset="0"/>
                                </a:rPr>
                              </m:ctrlPr>
                            </m:fPr>
                            <m:num>
                              <m:r>
                                <a:rPr kumimoji="1" lang="en-US" altLang="ja-JP" sz="3200" b="0" i="1" smtClean="0">
                                  <a:latin typeface="Cambria Math" panose="02040503050406030204" pitchFamily="18" charset="0"/>
                                  <a:cs typeface="Arial" pitchFamily="34" charset="0"/>
                                </a:rPr>
                                <m:t>1</m:t>
                              </m:r>
                            </m:num>
                            <m:den>
                              <m:r>
                                <a:rPr kumimoji="1" lang="en-US" altLang="ja-JP" sz="3200" b="0" i="1" smtClean="0">
                                  <a:latin typeface="Cambria Math" panose="02040503050406030204" pitchFamily="18" charset="0"/>
                                  <a:cs typeface="Arial" pitchFamily="34" charset="0"/>
                                </a:rPr>
                                <m:t>0</m:t>
                              </m:r>
                            </m:den>
                          </m:f>
                        </m:e>
                      </m:d>
                    </m:oMath>
                  </m:oMathPara>
                </a14:m>
                <a:endParaRPr kumimoji="1" lang="ja-JP" altLang="en-US" sz="3200">
                  <a:latin typeface="Arial" pitchFamily="34" charset="0"/>
                  <a:cs typeface="Arial" pitchFamily="34" charset="0"/>
                </a:endParaRPr>
              </a:p>
            </p:txBody>
          </p:sp>
        </mc:Choice>
        <mc:Fallback xmlns="">
          <p:sp>
            <p:nvSpPr>
              <p:cNvPr id="9" name="テキスト ボックス 8">
                <a:extLst>
                  <a:ext uri="{FF2B5EF4-FFF2-40B4-BE49-F238E27FC236}">
                    <a16:creationId xmlns:a16="http://schemas.microsoft.com/office/drawing/2014/main" id="{050BC2E0-1E04-764C-8C8A-22265052E50D}"/>
                  </a:ext>
                </a:extLst>
              </p:cNvPr>
              <p:cNvSpPr txBox="1">
                <a:spLocks noRot="1" noChangeAspect="1" noMove="1" noResize="1" noEditPoints="1" noAdjustHandles="1" noChangeArrowheads="1" noChangeShapeType="1" noTextEdit="1"/>
              </p:cNvSpPr>
              <p:nvPr/>
            </p:nvSpPr>
            <p:spPr>
              <a:xfrm>
                <a:off x="3203552" y="3222701"/>
                <a:ext cx="747064" cy="935641"/>
              </a:xfrm>
              <a:prstGeom prst="rect">
                <a:avLst/>
              </a:prstGeom>
              <a:blipFill>
                <a:blip r:embed="rId2"/>
                <a:stretch>
                  <a:fillRect b="-1830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テキスト ボックス 9">
                <a:extLst>
                  <a:ext uri="{FF2B5EF4-FFF2-40B4-BE49-F238E27FC236}">
                    <a16:creationId xmlns:a16="http://schemas.microsoft.com/office/drawing/2014/main" id="{B9E650DB-1992-D84D-BF59-B6945E42255A}"/>
                  </a:ext>
                </a:extLst>
              </p:cNvPr>
              <p:cNvSpPr txBox="1"/>
              <p:nvPr/>
            </p:nvSpPr>
            <p:spPr>
              <a:xfrm>
                <a:off x="5892323" y="3222701"/>
                <a:ext cx="747064" cy="935641"/>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d>
                        <m:dPr>
                          <m:ctrlPr>
                            <a:rPr kumimoji="1" lang="en-US" altLang="ja-JP" sz="3200" i="1" smtClean="0">
                              <a:latin typeface="Cambria Math" panose="02040503050406030204" pitchFamily="18" charset="0"/>
                              <a:cs typeface="Arial" pitchFamily="34" charset="0"/>
                            </a:rPr>
                          </m:ctrlPr>
                        </m:dPr>
                        <m:e>
                          <m:f>
                            <m:fPr>
                              <m:type m:val="noBar"/>
                              <m:ctrlPr>
                                <a:rPr kumimoji="1" lang="en-US" altLang="ja-JP" sz="3200" i="1" smtClean="0">
                                  <a:latin typeface="Cambria Math" panose="02040503050406030204" pitchFamily="18" charset="0"/>
                                  <a:cs typeface="Arial" pitchFamily="34" charset="0"/>
                                </a:rPr>
                              </m:ctrlPr>
                            </m:fPr>
                            <m:num>
                              <m:r>
                                <a:rPr kumimoji="1" lang="en-US" altLang="ja-JP" sz="3200" b="0" i="1" smtClean="0">
                                  <a:latin typeface="Cambria Math" panose="02040503050406030204" pitchFamily="18" charset="0"/>
                                  <a:cs typeface="Arial" pitchFamily="34" charset="0"/>
                                </a:rPr>
                                <m:t>0</m:t>
                              </m:r>
                            </m:num>
                            <m:den>
                              <m:r>
                                <a:rPr kumimoji="1" lang="en-US" altLang="ja-JP" sz="3200" b="0" i="1" smtClean="0">
                                  <a:latin typeface="Cambria Math" panose="02040503050406030204" pitchFamily="18" charset="0"/>
                                  <a:cs typeface="Arial" pitchFamily="34" charset="0"/>
                                </a:rPr>
                                <m:t>1</m:t>
                              </m:r>
                            </m:den>
                          </m:f>
                        </m:e>
                      </m:d>
                    </m:oMath>
                  </m:oMathPara>
                </a14:m>
                <a:endParaRPr kumimoji="1" lang="ja-JP" altLang="en-US" sz="3200">
                  <a:latin typeface="Arial" pitchFamily="34" charset="0"/>
                  <a:cs typeface="Arial" pitchFamily="34" charset="0"/>
                </a:endParaRPr>
              </a:p>
            </p:txBody>
          </p:sp>
        </mc:Choice>
        <mc:Fallback xmlns="">
          <p:sp>
            <p:nvSpPr>
              <p:cNvPr id="10" name="テキスト ボックス 9">
                <a:extLst>
                  <a:ext uri="{FF2B5EF4-FFF2-40B4-BE49-F238E27FC236}">
                    <a16:creationId xmlns:a16="http://schemas.microsoft.com/office/drawing/2014/main" id="{B9E650DB-1992-D84D-BF59-B6945E42255A}"/>
                  </a:ext>
                </a:extLst>
              </p:cNvPr>
              <p:cNvSpPr txBox="1">
                <a:spLocks noRot="1" noChangeAspect="1" noMove="1" noResize="1" noEditPoints="1" noAdjustHandles="1" noChangeArrowheads="1" noChangeShapeType="1" noTextEdit="1"/>
              </p:cNvSpPr>
              <p:nvPr/>
            </p:nvSpPr>
            <p:spPr>
              <a:xfrm>
                <a:off x="5892323" y="3222701"/>
                <a:ext cx="747064" cy="935641"/>
              </a:xfrm>
              <a:prstGeom prst="rect">
                <a:avLst/>
              </a:prstGeom>
              <a:blipFill>
                <a:blip r:embed="rId3"/>
                <a:stretch>
                  <a:fillRect b="-18301"/>
                </a:stretch>
              </a:blipFill>
            </p:spPr>
            <p:txBody>
              <a:bodyPr/>
              <a:lstStyle/>
              <a:p>
                <a:r>
                  <a:rPr lang="en-US">
                    <a:noFill/>
                  </a:rPr>
                  <a:t> </a:t>
                </a:r>
              </a:p>
            </p:txBody>
          </p:sp>
        </mc:Fallback>
      </mc:AlternateContent>
      <p:sp>
        <p:nvSpPr>
          <p:cNvPr id="11" name="等号 10">
            <a:extLst>
              <a:ext uri="{FF2B5EF4-FFF2-40B4-BE49-F238E27FC236}">
                <a16:creationId xmlns:a16="http://schemas.microsoft.com/office/drawing/2014/main" id="{34693523-E6ED-5641-84BD-386775BA269C}"/>
              </a:ext>
            </a:extLst>
          </p:cNvPr>
          <p:cNvSpPr/>
          <p:nvPr/>
        </p:nvSpPr>
        <p:spPr>
          <a:xfrm>
            <a:off x="2703196" y="3634055"/>
            <a:ext cx="387090" cy="144413"/>
          </a:xfrm>
          <a:prstGeom prst="mathEqual">
            <a:avLst>
              <a:gd name="adj1" fmla="val 23520"/>
              <a:gd name="adj2" fmla="val 52960"/>
            </a:avLst>
          </a:prstGeom>
          <a:solidFill>
            <a:schemeClr val="tx1"/>
          </a:solidFill>
          <a:ln w="38100">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solidFill>
                <a:schemeClr val="tx1"/>
              </a:solidFill>
            </a:endParaRPr>
          </a:p>
        </p:txBody>
      </p:sp>
      <p:sp>
        <p:nvSpPr>
          <p:cNvPr id="12" name="等号 11">
            <a:extLst>
              <a:ext uri="{FF2B5EF4-FFF2-40B4-BE49-F238E27FC236}">
                <a16:creationId xmlns:a16="http://schemas.microsoft.com/office/drawing/2014/main" id="{34C3FFBB-FEE1-2C43-A9C9-295D3B912F0D}"/>
              </a:ext>
            </a:extLst>
          </p:cNvPr>
          <p:cNvSpPr/>
          <p:nvPr/>
        </p:nvSpPr>
        <p:spPr>
          <a:xfrm>
            <a:off x="5379993" y="3618312"/>
            <a:ext cx="387090" cy="144413"/>
          </a:xfrm>
          <a:prstGeom prst="mathEqual">
            <a:avLst>
              <a:gd name="adj1" fmla="val 23520"/>
              <a:gd name="adj2" fmla="val 52960"/>
            </a:avLst>
          </a:prstGeom>
          <a:solidFill>
            <a:schemeClr val="tx1"/>
          </a:solidFill>
          <a:ln w="38100">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solidFill>
                <a:schemeClr val="tx1"/>
              </a:solidFill>
            </a:endParaRPr>
          </a:p>
        </p:txBody>
      </p:sp>
    </p:spTree>
    <p:extLst>
      <p:ext uri="{BB962C8B-B14F-4D97-AF65-F5344CB8AC3E}">
        <p14:creationId xmlns:p14="http://schemas.microsoft.com/office/powerpoint/2010/main" val="205917295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D6AEE46-7B39-2C46-AE12-8CDB3765058F}"/>
              </a:ext>
            </a:extLst>
          </p:cNvPr>
          <p:cNvSpPr>
            <a:spLocks noGrp="1"/>
          </p:cNvSpPr>
          <p:nvPr>
            <p:ph type="title"/>
          </p:nvPr>
        </p:nvSpPr>
        <p:spPr/>
        <p:txBody>
          <a:bodyPr>
            <a:normAutofit fontScale="90000"/>
          </a:bodyPr>
          <a:lstStyle/>
          <a:p>
            <a:r>
              <a:rPr kumimoji="1" lang="en-US" altLang="ja-JP"/>
              <a:t>Neighbor Aggregation: Case Study</a:t>
            </a:r>
            <a:endParaRPr kumimoji="1" lang="ja-JP" altLang="en-US"/>
          </a:p>
        </p:txBody>
      </p:sp>
      <p:sp>
        <p:nvSpPr>
          <p:cNvPr id="3" name="コンテンツ プレースホルダー 2">
            <a:extLst>
              <a:ext uri="{FF2B5EF4-FFF2-40B4-BE49-F238E27FC236}">
                <a16:creationId xmlns:a16="http://schemas.microsoft.com/office/drawing/2014/main" id="{685B03FE-593C-6F4D-BD94-6858E59AEC9D}"/>
              </a:ext>
            </a:extLst>
          </p:cNvPr>
          <p:cNvSpPr>
            <a:spLocks noGrp="1"/>
          </p:cNvSpPr>
          <p:nvPr>
            <p:ph idx="1"/>
          </p:nvPr>
        </p:nvSpPr>
        <p:spPr/>
        <p:txBody>
          <a:bodyPr/>
          <a:lstStyle/>
          <a:p>
            <a:r>
              <a:rPr kumimoji="1" lang="en-US" altLang="ja-JP" b="1">
                <a:solidFill>
                  <a:srgbClr val="C00000"/>
                </a:solidFill>
              </a:rPr>
              <a:t>GCN</a:t>
            </a:r>
            <a:r>
              <a:rPr kumimoji="1" lang="en-US" altLang="ja-JP" b="1"/>
              <a:t> (mean-pool) </a:t>
            </a:r>
            <a:r>
              <a:rPr kumimoji="1" lang="en-US" altLang="ja-JP" sz="1800"/>
              <a:t>[</a:t>
            </a:r>
            <a:r>
              <a:rPr kumimoji="1" lang="en-US" altLang="ja-JP" sz="1800" err="1"/>
              <a:t>Kipf</a:t>
            </a:r>
            <a:r>
              <a:rPr kumimoji="1" lang="en-US" altLang="ja-JP" sz="1800"/>
              <a:t> &amp; Welling ICLR 2017]</a:t>
            </a:r>
          </a:p>
          <a:p>
            <a:pPr lvl="1"/>
            <a:r>
              <a:rPr kumimoji="1" lang="en-US" altLang="ja-JP" b="1">
                <a:solidFill>
                  <a:srgbClr val="0000FF"/>
                </a:solidFill>
              </a:rPr>
              <a:t>Failure case illustration</a:t>
            </a:r>
            <a:endParaRPr kumimoji="1" lang="ja-JP" altLang="en-US" b="1">
              <a:solidFill>
                <a:srgbClr val="0000FF"/>
              </a:solidFill>
            </a:endParaRPr>
          </a:p>
        </p:txBody>
      </p:sp>
      <p:sp>
        <p:nvSpPr>
          <p:cNvPr id="4" name="日付プレースホルダー 3">
            <a:extLst>
              <a:ext uri="{FF2B5EF4-FFF2-40B4-BE49-F238E27FC236}">
                <a16:creationId xmlns:a16="http://schemas.microsoft.com/office/drawing/2014/main" id="{9DBA2344-1ABC-6D49-83AC-4D103E12B4C9}"/>
              </a:ext>
            </a:extLst>
          </p:cNvPr>
          <p:cNvSpPr>
            <a:spLocks noGrp="1"/>
          </p:cNvSpPr>
          <p:nvPr>
            <p:ph type="dt" sz="half" idx="10"/>
          </p:nvPr>
        </p:nvSpPr>
        <p:spPr/>
        <p:txBody>
          <a:bodyPr/>
          <a:lstStyle/>
          <a:p>
            <a:fld id="{8668109C-DBB1-0C40-BB7C-3AE0A686B461}" type="datetime1">
              <a:rPr lang="en-US" smtClean="0"/>
              <a:t>10/10/2024</a:t>
            </a:fld>
            <a:endParaRPr lang="en-US"/>
          </a:p>
        </p:txBody>
      </p:sp>
      <p:sp>
        <p:nvSpPr>
          <p:cNvPr id="5" name="フッター プレースホルダー 4">
            <a:extLst>
              <a:ext uri="{FF2B5EF4-FFF2-40B4-BE49-F238E27FC236}">
                <a16:creationId xmlns:a16="http://schemas.microsoft.com/office/drawing/2014/main" id="{96B5F5CA-B6ED-2F47-8325-6BFE0CC985E7}"/>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スライド番号プレースホルダー 5">
            <a:extLst>
              <a:ext uri="{FF2B5EF4-FFF2-40B4-BE49-F238E27FC236}">
                <a16:creationId xmlns:a16="http://schemas.microsoft.com/office/drawing/2014/main" id="{70C658EA-3D70-E143-8EC6-3465B6CD13BC}"/>
              </a:ext>
            </a:extLst>
          </p:cNvPr>
          <p:cNvSpPr>
            <a:spLocks noGrp="1"/>
          </p:cNvSpPr>
          <p:nvPr>
            <p:ph type="sldNum" sz="quarter" idx="12"/>
          </p:nvPr>
        </p:nvSpPr>
        <p:spPr/>
        <p:txBody>
          <a:bodyPr/>
          <a:lstStyle/>
          <a:p>
            <a:fld id="{19B12225-5612-419B-A8D5-4B8EEE4C217E}" type="slidenum">
              <a:rPr lang="en-US" smtClean="0"/>
              <a:pPr/>
              <a:t>38</a:t>
            </a:fld>
            <a:endParaRPr lang="en-US"/>
          </a:p>
        </p:txBody>
      </p:sp>
      <p:grpSp>
        <p:nvGrpSpPr>
          <p:cNvPr id="26" name="グループ化 25">
            <a:extLst>
              <a:ext uri="{FF2B5EF4-FFF2-40B4-BE49-F238E27FC236}">
                <a16:creationId xmlns:a16="http://schemas.microsoft.com/office/drawing/2014/main" id="{4DB09F65-7B95-7242-9510-3C4F69572335}"/>
              </a:ext>
            </a:extLst>
          </p:cNvPr>
          <p:cNvGrpSpPr/>
          <p:nvPr/>
        </p:nvGrpSpPr>
        <p:grpSpPr>
          <a:xfrm>
            <a:off x="1884910" y="4615052"/>
            <a:ext cx="1297412" cy="552766"/>
            <a:chOff x="836351" y="4623467"/>
            <a:chExt cx="1815261" cy="784719"/>
          </a:xfrm>
        </p:grpSpPr>
        <p:sp>
          <p:nvSpPr>
            <p:cNvPr id="7" name="円/楕円 6">
              <a:extLst>
                <a:ext uri="{FF2B5EF4-FFF2-40B4-BE49-F238E27FC236}">
                  <a16:creationId xmlns:a16="http://schemas.microsoft.com/office/drawing/2014/main" id="{1EE1F50E-DBC4-2D4E-85E3-6CF077135969}"/>
                </a:ext>
              </a:extLst>
            </p:cNvPr>
            <p:cNvSpPr/>
            <p:nvPr/>
          </p:nvSpPr>
          <p:spPr>
            <a:xfrm>
              <a:off x="1086734" y="4789531"/>
              <a:ext cx="494166" cy="50499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400">
                <a:solidFill>
                  <a:schemeClr val="tx1"/>
                </a:solidFill>
                <a:latin typeface="Arial" panose="020B0604020202020204" pitchFamily="34" charset="0"/>
                <a:cs typeface="Arial" panose="020B0604020202020204" pitchFamily="34" charset="0"/>
              </a:endParaRPr>
            </a:p>
          </p:txBody>
        </p:sp>
        <p:sp>
          <p:nvSpPr>
            <p:cNvPr id="8" name="円/楕円 7">
              <a:extLst>
                <a:ext uri="{FF2B5EF4-FFF2-40B4-BE49-F238E27FC236}">
                  <a16:creationId xmlns:a16="http://schemas.microsoft.com/office/drawing/2014/main" id="{32168A17-B052-0C4D-A1E0-C0CC3E9EF6AB}"/>
                </a:ext>
              </a:extLst>
            </p:cNvPr>
            <p:cNvSpPr/>
            <p:nvPr/>
          </p:nvSpPr>
          <p:spPr>
            <a:xfrm>
              <a:off x="1898824" y="4789531"/>
              <a:ext cx="494166" cy="50499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400">
                <a:solidFill>
                  <a:schemeClr val="tx1"/>
                </a:solidFill>
                <a:latin typeface="Arial" panose="020B0604020202020204" pitchFamily="34" charset="0"/>
                <a:cs typeface="Arial" panose="020B0604020202020204" pitchFamily="34" charset="0"/>
              </a:endParaRPr>
            </a:p>
          </p:txBody>
        </p:sp>
        <p:sp>
          <p:nvSpPr>
            <p:cNvPr id="10" name="角丸四角形 9">
              <a:extLst>
                <a:ext uri="{FF2B5EF4-FFF2-40B4-BE49-F238E27FC236}">
                  <a16:creationId xmlns:a16="http://schemas.microsoft.com/office/drawing/2014/main" id="{5C6710B7-49A9-BB42-BF94-369FED93A0C2}"/>
                </a:ext>
              </a:extLst>
            </p:cNvPr>
            <p:cNvSpPr/>
            <p:nvPr/>
          </p:nvSpPr>
          <p:spPr>
            <a:xfrm>
              <a:off x="836351" y="4623467"/>
              <a:ext cx="1815261" cy="784719"/>
            </a:xfrm>
            <a:prstGeom prst="roundRect">
              <a:avLst/>
            </a:prstGeom>
            <a:ln w="38100">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grpSp>
      <p:grpSp>
        <p:nvGrpSpPr>
          <p:cNvPr id="27" name="グループ化 26">
            <a:extLst>
              <a:ext uri="{FF2B5EF4-FFF2-40B4-BE49-F238E27FC236}">
                <a16:creationId xmlns:a16="http://schemas.microsoft.com/office/drawing/2014/main" id="{9707BB01-B377-2E40-9327-ADEEEFB86C82}"/>
              </a:ext>
            </a:extLst>
          </p:cNvPr>
          <p:cNvGrpSpPr/>
          <p:nvPr/>
        </p:nvGrpSpPr>
        <p:grpSpPr>
          <a:xfrm>
            <a:off x="4941622" y="4577246"/>
            <a:ext cx="2666805" cy="552766"/>
            <a:chOff x="4571999" y="4602351"/>
            <a:chExt cx="3576316" cy="784719"/>
          </a:xfrm>
        </p:grpSpPr>
        <p:sp>
          <p:nvSpPr>
            <p:cNvPr id="11" name="円/楕円 10">
              <a:extLst>
                <a:ext uri="{FF2B5EF4-FFF2-40B4-BE49-F238E27FC236}">
                  <a16:creationId xmlns:a16="http://schemas.microsoft.com/office/drawing/2014/main" id="{AAEF8ADB-643E-3841-9F8C-229AA8118D65}"/>
                </a:ext>
              </a:extLst>
            </p:cNvPr>
            <p:cNvSpPr/>
            <p:nvPr/>
          </p:nvSpPr>
          <p:spPr>
            <a:xfrm>
              <a:off x="4822381" y="4768415"/>
              <a:ext cx="494166" cy="50499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400">
                <a:solidFill>
                  <a:schemeClr val="tx1"/>
                </a:solidFill>
                <a:latin typeface="Arial" panose="020B0604020202020204" pitchFamily="34" charset="0"/>
                <a:cs typeface="Arial" panose="020B0604020202020204" pitchFamily="34" charset="0"/>
              </a:endParaRPr>
            </a:p>
          </p:txBody>
        </p:sp>
        <p:sp>
          <p:nvSpPr>
            <p:cNvPr id="12" name="円/楕円 11">
              <a:extLst>
                <a:ext uri="{FF2B5EF4-FFF2-40B4-BE49-F238E27FC236}">
                  <a16:creationId xmlns:a16="http://schemas.microsoft.com/office/drawing/2014/main" id="{0FA1011C-E828-224E-A2E7-4ED8D6AF553E}"/>
                </a:ext>
              </a:extLst>
            </p:cNvPr>
            <p:cNvSpPr/>
            <p:nvPr/>
          </p:nvSpPr>
          <p:spPr>
            <a:xfrm>
              <a:off x="5634471" y="4768415"/>
              <a:ext cx="494166" cy="50499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400">
                <a:solidFill>
                  <a:schemeClr val="tx1"/>
                </a:solidFill>
                <a:latin typeface="Arial" panose="020B0604020202020204" pitchFamily="34" charset="0"/>
                <a:cs typeface="Arial" panose="020B0604020202020204" pitchFamily="34" charset="0"/>
              </a:endParaRPr>
            </a:p>
          </p:txBody>
        </p:sp>
        <p:sp>
          <p:nvSpPr>
            <p:cNvPr id="14" name="角丸四角形 13">
              <a:extLst>
                <a:ext uri="{FF2B5EF4-FFF2-40B4-BE49-F238E27FC236}">
                  <a16:creationId xmlns:a16="http://schemas.microsoft.com/office/drawing/2014/main" id="{AE82DBB1-D822-6C45-9EE4-8CFBB1D8694F}"/>
                </a:ext>
              </a:extLst>
            </p:cNvPr>
            <p:cNvSpPr/>
            <p:nvPr/>
          </p:nvSpPr>
          <p:spPr>
            <a:xfrm>
              <a:off x="4571999" y="4602351"/>
              <a:ext cx="3576316" cy="784719"/>
            </a:xfrm>
            <a:prstGeom prst="roundRect">
              <a:avLst/>
            </a:prstGeom>
            <a:ln w="38100">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sp>
          <p:nvSpPr>
            <p:cNvPr id="15" name="円/楕円 14">
              <a:extLst>
                <a:ext uri="{FF2B5EF4-FFF2-40B4-BE49-F238E27FC236}">
                  <a16:creationId xmlns:a16="http://schemas.microsoft.com/office/drawing/2014/main" id="{613CF6E7-4FEB-2B4D-AC31-D4B1F852A207}"/>
                </a:ext>
              </a:extLst>
            </p:cNvPr>
            <p:cNvSpPr/>
            <p:nvPr/>
          </p:nvSpPr>
          <p:spPr>
            <a:xfrm>
              <a:off x="6516071" y="4742215"/>
              <a:ext cx="494166" cy="50499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400">
                <a:solidFill>
                  <a:schemeClr val="tx1"/>
                </a:solidFill>
                <a:latin typeface="Arial" panose="020B0604020202020204" pitchFamily="34" charset="0"/>
                <a:cs typeface="Arial" panose="020B0604020202020204" pitchFamily="34" charset="0"/>
              </a:endParaRPr>
            </a:p>
          </p:txBody>
        </p:sp>
        <p:sp>
          <p:nvSpPr>
            <p:cNvPr id="16" name="円/楕円 15">
              <a:extLst>
                <a:ext uri="{FF2B5EF4-FFF2-40B4-BE49-F238E27FC236}">
                  <a16:creationId xmlns:a16="http://schemas.microsoft.com/office/drawing/2014/main" id="{AF14DA34-9105-EF4F-9417-A0FEE512D3AA}"/>
                </a:ext>
              </a:extLst>
            </p:cNvPr>
            <p:cNvSpPr/>
            <p:nvPr/>
          </p:nvSpPr>
          <p:spPr>
            <a:xfrm>
              <a:off x="7365253" y="4742215"/>
              <a:ext cx="494166" cy="50499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400">
                <a:solidFill>
                  <a:schemeClr val="tx1"/>
                </a:solidFill>
                <a:latin typeface="Arial" panose="020B0604020202020204" pitchFamily="34" charset="0"/>
                <a:cs typeface="Arial" panose="020B0604020202020204" pitchFamily="34" charset="0"/>
              </a:endParaRPr>
            </a:p>
          </p:txBody>
        </p:sp>
      </p:grpSp>
      <mc:AlternateContent xmlns:mc="http://schemas.openxmlformats.org/markup-compatibility/2006" xmlns:a14="http://schemas.microsoft.com/office/drawing/2010/main">
        <mc:Choice Requires="a14">
          <p:sp>
            <p:nvSpPr>
              <p:cNvPr id="17" name="テキスト ボックス 16">
                <a:extLst>
                  <a:ext uri="{FF2B5EF4-FFF2-40B4-BE49-F238E27FC236}">
                    <a16:creationId xmlns:a16="http://schemas.microsoft.com/office/drawing/2014/main" id="{B3C4741F-AA70-6242-8F16-90EB696F5803}"/>
                  </a:ext>
                </a:extLst>
              </p:cNvPr>
              <p:cNvSpPr txBox="1"/>
              <p:nvPr/>
            </p:nvSpPr>
            <p:spPr>
              <a:xfrm>
                <a:off x="1915007" y="5286128"/>
                <a:ext cx="559064" cy="70173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d>
                        <m:dPr>
                          <m:ctrlPr>
                            <a:rPr kumimoji="1" lang="en-US" altLang="ja-JP" sz="2400" i="1" smtClean="0">
                              <a:latin typeface="Cambria Math" panose="02040503050406030204" pitchFamily="18" charset="0"/>
                              <a:cs typeface="Arial" pitchFamily="34" charset="0"/>
                            </a:rPr>
                          </m:ctrlPr>
                        </m:dPr>
                        <m:e>
                          <m:f>
                            <m:fPr>
                              <m:type m:val="noBar"/>
                              <m:ctrlPr>
                                <a:rPr kumimoji="1" lang="en-US" altLang="ja-JP" sz="2400" i="1" smtClean="0">
                                  <a:latin typeface="Cambria Math" panose="02040503050406030204" pitchFamily="18" charset="0"/>
                                  <a:cs typeface="Arial" pitchFamily="34" charset="0"/>
                                </a:rPr>
                              </m:ctrlPr>
                            </m:fPr>
                            <m:num>
                              <m:r>
                                <a:rPr kumimoji="1" lang="en-US" altLang="ja-JP" sz="2400" b="0" i="1" smtClean="0">
                                  <a:latin typeface="Cambria Math" panose="02040503050406030204" pitchFamily="18" charset="0"/>
                                  <a:cs typeface="Arial" pitchFamily="34" charset="0"/>
                                </a:rPr>
                                <m:t>1</m:t>
                              </m:r>
                            </m:num>
                            <m:den>
                              <m:r>
                                <a:rPr kumimoji="1" lang="en-US" altLang="ja-JP" sz="2400" b="0" i="1" smtClean="0">
                                  <a:latin typeface="Cambria Math" panose="02040503050406030204" pitchFamily="18" charset="0"/>
                                  <a:cs typeface="Arial" pitchFamily="34" charset="0"/>
                                </a:rPr>
                                <m:t>0</m:t>
                              </m:r>
                            </m:den>
                          </m:f>
                        </m:e>
                      </m:d>
                    </m:oMath>
                  </m:oMathPara>
                </a14:m>
                <a:endParaRPr kumimoji="1" lang="ja-JP" altLang="en-US" sz="2400">
                  <a:latin typeface="Arial" pitchFamily="34" charset="0"/>
                  <a:cs typeface="Arial" pitchFamily="34" charset="0"/>
                </a:endParaRPr>
              </a:p>
            </p:txBody>
          </p:sp>
        </mc:Choice>
        <mc:Fallback xmlns="">
          <p:sp>
            <p:nvSpPr>
              <p:cNvPr id="17" name="テキスト ボックス 16">
                <a:extLst>
                  <a:ext uri="{FF2B5EF4-FFF2-40B4-BE49-F238E27FC236}">
                    <a16:creationId xmlns:a16="http://schemas.microsoft.com/office/drawing/2014/main" id="{B3C4741F-AA70-6242-8F16-90EB696F5803}"/>
                  </a:ext>
                </a:extLst>
              </p:cNvPr>
              <p:cNvSpPr txBox="1">
                <a:spLocks noRot="1" noChangeAspect="1" noMove="1" noResize="1" noEditPoints="1" noAdjustHandles="1" noChangeArrowheads="1" noChangeShapeType="1" noTextEdit="1"/>
              </p:cNvSpPr>
              <p:nvPr/>
            </p:nvSpPr>
            <p:spPr>
              <a:xfrm>
                <a:off x="1915007" y="5286128"/>
                <a:ext cx="559064" cy="701731"/>
              </a:xfrm>
              <a:prstGeom prst="rect">
                <a:avLst/>
              </a:prstGeom>
              <a:blipFill>
                <a:blip r:embed="rId2"/>
                <a:stretch>
                  <a:fillRect b="-1739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9" name="テキスト ボックス 18">
                <a:extLst>
                  <a:ext uri="{FF2B5EF4-FFF2-40B4-BE49-F238E27FC236}">
                    <a16:creationId xmlns:a16="http://schemas.microsoft.com/office/drawing/2014/main" id="{4EAC8E94-E105-F049-A4BA-09E17C98EBD5}"/>
                  </a:ext>
                </a:extLst>
              </p:cNvPr>
              <p:cNvSpPr txBox="1"/>
              <p:nvPr/>
            </p:nvSpPr>
            <p:spPr>
              <a:xfrm>
                <a:off x="5028482" y="5300838"/>
                <a:ext cx="559064" cy="70173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d>
                        <m:dPr>
                          <m:ctrlPr>
                            <a:rPr kumimoji="1" lang="en-US" altLang="ja-JP" sz="2400" i="1" smtClean="0">
                              <a:latin typeface="Cambria Math" panose="02040503050406030204" pitchFamily="18" charset="0"/>
                              <a:cs typeface="Arial" pitchFamily="34" charset="0"/>
                            </a:rPr>
                          </m:ctrlPr>
                        </m:dPr>
                        <m:e>
                          <m:f>
                            <m:fPr>
                              <m:type m:val="noBar"/>
                              <m:ctrlPr>
                                <a:rPr kumimoji="1" lang="en-US" altLang="ja-JP" sz="2400" i="1" smtClean="0">
                                  <a:latin typeface="Cambria Math" panose="02040503050406030204" pitchFamily="18" charset="0"/>
                                  <a:cs typeface="Arial" pitchFamily="34" charset="0"/>
                                </a:rPr>
                              </m:ctrlPr>
                            </m:fPr>
                            <m:num>
                              <m:r>
                                <a:rPr kumimoji="1" lang="en-US" altLang="ja-JP" sz="2400" b="0" i="1" smtClean="0">
                                  <a:latin typeface="Cambria Math" panose="02040503050406030204" pitchFamily="18" charset="0"/>
                                  <a:cs typeface="Arial" pitchFamily="34" charset="0"/>
                                </a:rPr>
                                <m:t>1</m:t>
                              </m:r>
                            </m:num>
                            <m:den>
                              <m:r>
                                <a:rPr kumimoji="1" lang="en-US" altLang="ja-JP" sz="2400" b="0" i="1" smtClean="0">
                                  <a:latin typeface="Cambria Math" panose="02040503050406030204" pitchFamily="18" charset="0"/>
                                  <a:cs typeface="Arial" pitchFamily="34" charset="0"/>
                                </a:rPr>
                                <m:t>0</m:t>
                              </m:r>
                            </m:den>
                          </m:f>
                        </m:e>
                      </m:d>
                    </m:oMath>
                  </m:oMathPara>
                </a14:m>
                <a:endParaRPr kumimoji="1" lang="ja-JP" altLang="en-US" sz="2400">
                  <a:latin typeface="Arial" pitchFamily="34" charset="0"/>
                  <a:cs typeface="Arial" pitchFamily="34" charset="0"/>
                </a:endParaRPr>
              </a:p>
            </p:txBody>
          </p:sp>
        </mc:Choice>
        <mc:Fallback xmlns="">
          <p:sp>
            <p:nvSpPr>
              <p:cNvPr id="19" name="テキスト ボックス 18">
                <a:extLst>
                  <a:ext uri="{FF2B5EF4-FFF2-40B4-BE49-F238E27FC236}">
                    <a16:creationId xmlns:a16="http://schemas.microsoft.com/office/drawing/2014/main" id="{4EAC8E94-E105-F049-A4BA-09E17C98EBD5}"/>
                  </a:ext>
                </a:extLst>
              </p:cNvPr>
              <p:cNvSpPr txBox="1">
                <a:spLocks noRot="1" noChangeAspect="1" noMove="1" noResize="1" noEditPoints="1" noAdjustHandles="1" noChangeArrowheads="1" noChangeShapeType="1" noTextEdit="1"/>
              </p:cNvSpPr>
              <p:nvPr/>
            </p:nvSpPr>
            <p:spPr>
              <a:xfrm>
                <a:off x="5028482" y="5300838"/>
                <a:ext cx="559064" cy="701731"/>
              </a:xfrm>
              <a:prstGeom prst="rect">
                <a:avLst/>
              </a:prstGeom>
              <a:blipFill>
                <a:blip r:embed="rId3"/>
                <a:stretch>
                  <a:fillRect b="-1652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0" name="テキスト ボックス 19">
                <a:extLst>
                  <a:ext uri="{FF2B5EF4-FFF2-40B4-BE49-F238E27FC236}">
                    <a16:creationId xmlns:a16="http://schemas.microsoft.com/office/drawing/2014/main" id="{493FBFEF-D2A3-5642-983A-388B96027FA8}"/>
                  </a:ext>
                </a:extLst>
              </p:cNvPr>
              <p:cNvSpPr txBox="1"/>
              <p:nvPr/>
            </p:nvSpPr>
            <p:spPr>
              <a:xfrm>
                <a:off x="6222897" y="5262811"/>
                <a:ext cx="747064" cy="701731"/>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d>
                        <m:dPr>
                          <m:ctrlPr>
                            <a:rPr kumimoji="1" lang="en-US" altLang="ja-JP" sz="2400" i="1" smtClean="0">
                              <a:latin typeface="Cambria Math" panose="02040503050406030204" pitchFamily="18" charset="0"/>
                              <a:cs typeface="Arial" pitchFamily="34" charset="0"/>
                            </a:rPr>
                          </m:ctrlPr>
                        </m:dPr>
                        <m:e>
                          <m:f>
                            <m:fPr>
                              <m:type m:val="noBar"/>
                              <m:ctrlPr>
                                <a:rPr kumimoji="1" lang="en-US" altLang="ja-JP" sz="2400" i="1" smtClean="0">
                                  <a:latin typeface="Cambria Math" panose="02040503050406030204" pitchFamily="18" charset="0"/>
                                  <a:cs typeface="Arial" pitchFamily="34" charset="0"/>
                                </a:rPr>
                              </m:ctrlPr>
                            </m:fPr>
                            <m:num>
                              <m:r>
                                <a:rPr kumimoji="1" lang="en-US" altLang="ja-JP" sz="2400" b="0" i="1" smtClean="0">
                                  <a:latin typeface="Cambria Math" panose="02040503050406030204" pitchFamily="18" charset="0"/>
                                  <a:cs typeface="Arial" pitchFamily="34" charset="0"/>
                                </a:rPr>
                                <m:t>0</m:t>
                              </m:r>
                            </m:num>
                            <m:den>
                              <m:r>
                                <a:rPr kumimoji="1" lang="en-US" altLang="ja-JP" sz="2400" b="0" i="1" smtClean="0">
                                  <a:latin typeface="Cambria Math" panose="02040503050406030204" pitchFamily="18" charset="0"/>
                                  <a:cs typeface="Arial" pitchFamily="34" charset="0"/>
                                </a:rPr>
                                <m:t>1</m:t>
                              </m:r>
                            </m:den>
                          </m:f>
                        </m:e>
                      </m:d>
                    </m:oMath>
                  </m:oMathPara>
                </a14:m>
                <a:endParaRPr kumimoji="1" lang="ja-JP" altLang="en-US" sz="2400">
                  <a:latin typeface="Arial" pitchFamily="34" charset="0"/>
                  <a:cs typeface="Arial" pitchFamily="34" charset="0"/>
                </a:endParaRPr>
              </a:p>
            </p:txBody>
          </p:sp>
        </mc:Choice>
        <mc:Fallback xmlns="">
          <p:sp>
            <p:nvSpPr>
              <p:cNvPr id="20" name="テキスト ボックス 19">
                <a:extLst>
                  <a:ext uri="{FF2B5EF4-FFF2-40B4-BE49-F238E27FC236}">
                    <a16:creationId xmlns:a16="http://schemas.microsoft.com/office/drawing/2014/main" id="{493FBFEF-D2A3-5642-983A-388B96027FA8}"/>
                  </a:ext>
                </a:extLst>
              </p:cNvPr>
              <p:cNvSpPr txBox="1">
                <a:spLocks noRot="1" noChangeAspect="1" noMove="1" noResize="1" noEditPoints="1" noAdjustHandles="1" noChangeArrowheads="1" noChangeShapeType="1" noTextEdit="1"/>
              </p:cNvSpPr>
              <p:nvPr/>
            </p:nvSpPr>
            <p:spPr>
              <a:xfrm>
                <a:off x="6222897" y="5262811"/>
                <a:ext cx="747064" cy="701731"/>
              </a:xfrm>
              <a:prstGeom prst="rect">
                <a:avLst/>
              </a:prstGeom>
              <a:blipFill>
                <a:blip r:embed="rId4"/>
                <a:stretch>
                  <a:fillRect b="-1739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1" name="テキスト ボックス 20">
                <a:extLst>
                  <a:ext uri="{FF2B5EF4-FFF2-40B4-BE49-F238E27FC236}">
                    <a16:creationId xmlns:a16="http://schemas.microsoft.com/office/drawing/2014/main" id="{E983B578-B3A9-1543-B850-BDB3228C04F7}"/>
                  </a:ext>
                </a:extLst>
              </p:cNvPr>
              <p:cNvSpPr txBox="1"/>
              <p:nvPr/>
            </p:nvSpPr>
            <p:spPr>
              <a:xfrm>
                <a:off x="6861363" y="5243797"/>
                <a:ext cx="747064" cy="701731"/>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d>
                        <m:dPr>
                          <m:ctrlPr>
                            <a:rPr kumimoji="1" lang="en-US" altLang="ja-JP" sz="2400" i="1" smtClean="0">
                              <a:latin typeface="Cambria Math" panose="02040503050406030204" pitchFamily="18" charset="0"/>
                              <a:cs typeface="Arial" pitchFamily="34" charset="0"/>
                            </a:rPr>
                          </m:ctrlPr>
                        </m:dPr>
                        <m:e>
                          <m:f>
                            <m:fPr>
                              <m:type m:val="noBar"/>
                              <m:ctrlPr>
                                <a:rPr kumimoji="1" lang="en-US" altLang="ja-JP" sz="2400" i="1" smtClean="0">
                                  <a:latin typeface="Cambria Math" panose="02040503050406030204" pitchFamily="18" charset="0"/>
                                  <a:cs typeface="Arial" pitchFamily="34" charset="0"/>
                                </a:rPr>
                              </m:ctrlPr>
                            </m:fPr>
                            <m:num>
                              <m:r>
                                <a:rPr kumimoji="1" lang="en-US" altLang="ja-JP" sz="2400" b="0" i="1" smtClean="0">
                                  <a:latin typeface="Cambria Math" panose="02040503050406030204" pitchFamily="18" charset="0"/>
                                  <a:cs typeface="Arial" pitchFamily="34" charset="0"/>
                                </a:rPr>
                                <m:t>0</m:t>
                              </m:r>
                            </m:num>
                            <m:den>
                              <m:r>
                                <a:rPr kumimoji="1" lang="en-US" altLang="ja-JP" sz="2400" b="0" i="1" smtClean="0">
                                  <a:latin typeface="Cambria Math" panose="02040503050406030204" pitchFamily="18" charset="0"/>
                                  <a:cs typeface="Arial" pitchFamily="34" charset="0"/>
                                </a:rPr>
                                <m:t>1</m:t>
                              </m:r>
                            </m:den>
                          </m:f>
                        </m:e>
                      </m:d>
                    </m:oMath>
                  </m:oMathPara>
                </a14:m>
                <a:endParaRPr kumimoji="1" lang="ja-JP" altLang="en-US" sz="2400">
                  <a:latin typeface="Arial" pitchFamily="34" charset="0"/>
                  <a:cs typeface="Arial" pitchFamily="34" charset="0"/>
                </a:endParaRPr>
              </a:p>
            </p:txBody>
          </p:sp>
        </mc:Choice>
        <mc:Fallback xmlns="">
          <p:sp>
            <p:nvSpPr>
              <p:cNvPr id="21" name="テキスト ボックス 20">
                <a:extLst>
                  <a:ext uri="{FF2B5EF4-FFF2-40B4-BE49-F238E27FC236}">
                    <a16:creationId xmlns:a16="http://schemas.microsoft.com/office/drawing/2014/main" id="{E983B578-B3A9-1543-B850-BDB3228C04F7}"/>
                  </a:ext>
                </a:extLst>
              </p:cNvPr>
              <p:cNvSpPr txBox="1">
                <a:spLocks noRot="1" noChangeAspect="1" noMove="1" noResize="1" noEditPoints="1" noAdjustHandles="1" noChangeArrowheads="1" noChangeShapeType="1" noTextEdit="1"/>
              </p:cNvSpPr>
              <p:nvPr/>
            </p:nvSpPr>
            <p:spPr>
              <a:xfrm>
                <a:off x="6861363" y="5243797"/>
                <a:ext cx="747064" cy="701731"/>
              </a:xfrm>
              <a:prstGeom prst="rect">
                <a:avLst/>
              </a:prstGeom>
              <a:blipFill>
                <a:blip r:embed="rId5"/>
                <a:stretch>
                  <a:fillRect b="-1739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2" name="テキスト ボックス 21">
                <a:extLst>
                  <a:ext uri="{FF2B5EF4-FFF2-40B4-BE49-F238E27FC236}">
                    <a16:creationId xmlns:a16="http://schemas.microsoft.com/office/drawing/2014/main" id="{09EAB8B5-9252-024E-BD71-970DB996EE4C}"/>
                  </a:ext>
                </a:extLst>
              </p:cNvPr>
              <p:cNvSpPr txBox="1"/>
              <p:nvPr/>
            </p:nvSpPr>
            <p:spPr>
              <a:xfrm>
                <a:off x="5638605" y="5279833"/>
                <a:ext cx="559064" cy="70173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d>
                        <m:dPr>
                          <m:ctrlPr>
                            <a:rPr kumimoji="1" lang="en-US" altLang="ja-JP" sz="2400" i="1" smtClean="0">
                              <a:latin typeface="Cambria Math" panose="02040503050406030204" pitchFamily="18" charset="0"/>
                              <a:cs typeface="Arial" pitchFamily="34" charset="0"/>
                            </a:rPr>
                          </m:ctrlPr>
                        </m:dPr>
                        <m:e>
                          <m:f>
                            <m:fPr>
                              <m:type m:val="noBar"/>
                              <m:ctrlPr>
                                <a:rPr kumimoji="1" lang="en-US" altLang="ja-JP" sz="2400" i="1" smtClean="0">
                                  <a:latin typeface="Cambria Math" panose="02040503050406030204" pitchFamily="18" charset="0"/>
                                  <a:cs typeface="Arial" pitchFamily="34" charset="0"/>
                                </a:rPr>
                              </m:ctrlPr>
                            </m:fPr>
                            <m:num>
                              <m:r>
                                <a:rPr kumimoji="1" lang="en-US" altLang="ja-JP" sz="2400" b="0" i="1" smtClean="0">
                                  <a:latin typeface="Cambria Math" panose="02040503050406030204" pitchFamily="18" charset="0"/>
                                  <a:cs typeface="Arial" pitchFamily="34" charset="0"/>
                                </a:rPr>
                                <m:t>1</m:t>
                              </m:r>
                            </m:num>
                            <m:den>
                              <m:r>
                                <a:rPr kumimoji="1" lang="en-US" altLang="ja-JP" sz="2400" b="0" i="1" smtClean="0">
                                  <a:latin typeface="Cambria Math" panose="02040503050406030204" pitchFamily="18" charset="0"/>
                                  <a:cs typeface="Arial" pitchFamily="34" charset="0"/>
                                </a:rPr>
                                <m:t>0</m:t>
                              </m:r>
                            </m:den>
                          </m:f>
                        </m:e>
                      </m:d>
                    </m:oMath>
                  </m:oMathPara>
                </a14:m>
                <a:endParaRPr kumimoji="1" lang="ja-JP" altLang="en-US" sz="2400">
                  <a:latin typeface="Arial" pitchFamily="34" charset="0"/>
                  <a:cs typeface="Arial" pitchFamily="34" charset="0"/>
                </a:endParaRPr>
              </a:p>
            </p:txBody>
          </p:sp>
        </mc:Choice>
        <mc:Fallback xmlns="">
          <p:sp>
            <p:nvSpPr>
              <p:cNvPr id="22" name="テキスト ボックス 21">
                <a:extLst>
                  <a:ext uri="{FF2B5EF4-FFF2-40B4-BE49-F238E27FC236}">
                    <a16:creationId xmlns:a16="http://schemas.microsoft.com/office/drawing/2014/main" id="{09EAB8B5-9252-024E-BD71-970DB996EE4C}"/>
                  </a:ext>
                </a:extLst>
              </p:cNvPr>
              <p:cNvSpPr txBox="1">
                <a:spLocks noRot="1" noChangeAspect="1" noMove="1" noResize="1" noEditPoints="1" noAdjustHandles="1" noChangeArrowheads="1" noChangeShapeType="1" noTextEdit="1"/>
              </p:cNvSpPr>
              <p:nvPr/>
            </p:nvSpPr>
            <p:spPr>
              <a:xfrm>
                <a:off x="5638605" y="5279833"/>
                <a:ext cx="559064" cy="701731"/>
              </a:xfrm>
              <a:prstGeom prst="rect">
                <a:avLst/>
              </a:prstGeom>
              <a:blipFill>
                <a:blip r:embed="rId6"/>
                <a:stretch>
                  <a:fillRect b="-1739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3" name="テキスト ボックス 22">
                <a:extLst>
                  <a:ext uri="{FF2B5EF4-FFF2-40B4-BE49-F238E27FC236}">
                    <a16:creationId xmlns:a16="http://schemas.microsoft.com/office/drawing/2014/main" id="{60815E7F-A7A0-4843-B39A-F1508B64F3E6}"/>
                  </a:ext>
                </a:extLst>
              </p:cNvPr>
              <p:cNvSpPr txBox="1"/>
              <p:nvPr/>
            </p:nvSpPr>
            <p:spPr>
              <a:xfrm>
                <a:off x="2428600" y="5283642"/>
                <a:ext cx="747064" cy="701731"/>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d>
                        <m:dPr>
                          <m:ctrlPr>
                            <a:rPr kumimoji="1" lang="en-US" altLang="ja-JP" sz="2400" i="1" smtClean="0">
                              <a:latin typeface="Cambria Math" panose="02040503050406030204" pitchFamily="18" charset="0"/>
                              <a:cs typeface="Arial" pitchFamily="34" charset="0"/>
                            </a:rPr>
                          </m:ctrlPr>
                        </m:dPr>
                        <m:e>
                          <m:f>
                            <m:fPr>
                              <m:type m:val="noBar"/>
                              <m:ctrlPr>
                                <a:rPr kumimoji="1" lang="en-US" altLang="ja-JP" sz="2400" i="1" smtClean="0">
                                  <a:latin typeface="Cambria Math" panose="02040503050406030204" pitchFamily="18" charset="0"/>
                                  <a:cs typeface="Arial" pitchFamily="34" charset="0"/>
                                </a:rPr>
                              </m:ctrlPr>
                            </m:fPr>
                            <m:num>
                              <m:r>
                                <a:rPr kumimoji="1" lang="en-US" altLang="ja-JP" sz="2400" b="0" i="1" smtClean="0">
                                  <a:latin typeface="Cambria Math" panose="02040503050406030204" pitchFamily="18" charset="0"/>
                                  <a:cs typeface="Arial" pitchFamily="34" charset="0"/>
                                </a:rPr>
                                <m:t>0</m:t>
                              </m:r>
                            </m:num>
                            <m:den>
                              <m:r>
                                <a:rPr kumimoji="1" lang="en-US" altLang="ja-JP" sz="2400" b="0" i="1" smtClean="0">
                                  <a:latin typeface="Cambria Math" panose="02040503050406030204" pitchFamily="18" charset="0"/>
                                  <a:cs typeface="Arial" pitchFamily="34" charset="0"/>
                                </a:rPr>
                                <m:t>1</m:t>
                              </m:r>
                            </m:den>
                          </m:f>
                        </m:e>
                      </m:d>
                    </m:oMath>
                  </m:oMathPara>
                </a14:m>
                <a:endParaRPr kumimoji="1" lang="ja-JP" altLang="en-US" sz="2400">
                  <a:latin typeface="Arial" pitchFamily="34" charset="0"/>
                  <a:cs typeface="Arial" pitchFamily="34" charset="0"/>
                </a:endParaRPr>
              </a:p>
            </p:txBody>
          </p:sp>
        </mc:Choice>
        <mc:Fallback xmlns="">
          <p:sp>
            <p:nvSpPr>
              <p:cNvPr id="23" name="テキスト ボックス 22">
                <a:extLst>
                  <a:ext uri="{FF2B5EF4-FFF2-40B4-BE49-F238E27FC236}">
                    <a16:creationId xmlns:a16="http://schemas.microsoft.com/office/drawing/2014/main" id="{60815E7F-A7A0-4843-B39A-F1508B64F3E6}"/>
                  </a:ext>
                </a:extLst>
              </p:cNvPr>
              <p:cNvSpPr txBox="1">
                <a:spLocks noRot="1" noChangeAspect="1" noMove="1" noResize="1" noEditPoints="1" noAdjustHandles="1" noChangeArrowheads="1" noChangeShapeType="1" noTextEdit="1"/>
              </p:cNvSpPr>
              <p:nvPr/>
            </p:nvSpPr>
            <p:spPr>
              <a:xfrm>
                <a:off x="2428600" y="5283642"/>
                <a:ext cx="747064" cy="701731"/>
              </a:xfrm>
              <a:prstGeom prst="rect">
                <a:avLst/>
              </a:prstGeom>
              <a:blipFill>
                <a:blip r:embed="rId7"/>
                <a:stretch>
                  <a:fillRect b="-1739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 name="テキスト ボックス 23">
                <a:extLst>
                  <a:ext uri="{FF2B5EF4-FFF2-40B4-BE49-F238E27FC236}">
                    <a16:creationId xmlns:a16="http://schemas.microsoft.com/office/drawing/2014/main" id="{EA081857-7D94-8F4C-A44F-EA2FCFEF6538}"/>
                  </a:ext>
                </a:extLst>
              </p:cNvPr>
              <p:cNvSpPr txBox="1"/>
              <p:nvPr/>
            </p:nvSpPr>
            <p:spPr>
              <a:xfrm>
                <a:off x="2160084" y="3772585"/>
                <a:ext cx="747064" cy="709233"/>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d>
                        <m:dPr>
                          <m:ctrlPr>
                            <a:rPr kumimoji="1" lang="en-US" altLang="ja-JP" sz="2400" i="1" smtClean="0">
                              <a:latin typeface="Cambria Math" panose="02040503050406030204" pitchFamily="18" charset="0"/>
                              <a:cs typeface="Arial" pitchFamily="34" charset="0"/>
                            </a:rPr>
                          </m:ctrlPr>
                        </m:dPr>
                        <m:e>
                          <m:f>
                            <m:fPr>
                              <m:type m:val="noBar"/>
                              <m:ctrlPr>
                                <a:rPr kumimoji="1" lang="en-US" altLang="ja-JP" sz="2400" i="1" smtClean="0">
                                  <a:latin typeface="Cambria Math" panose="02040503050406030204" pitchFamily="18" charset="0"/>
                                  <a:cs typeface="Arial" pitchFamily="34" charset="0"/>
                                </a:rPr>
                              </m:ctrlPr>
                            </m:fPr>
                            <m:num>
                              <m:r>
                                <a:rPr kumimoji="1" lang="en-US" altLang="ja-JP" sz="2400" b="0" i="1" smtClean="0">
                                  <a:latin typeface="Cambria Math" panose="02040503050406030204" pitchFamily="18" charset="0"/>
                                  <a:cs typeface="Arial" pitchFamily="34" charset="0"/>
                                </a:rPr>
                                <m:t>0.5</m:t>
                              </m:r>
                            </m:num>
                            <m:den>
                              <m:r>
                                <a:rPr kumimoji="1" lang="en-US" altLang="ja-JP" sz="2400" b="0" i="1" smtClean="0">
                                  <a:latin typeface="Cambria Math" panose="02040503050406030204" pitchFamily="18" charset="0"/>
                                  <a:cs typeface="Arial" pitchFamily="34" charset="0"/>
                                </a:rPr>
                                <m:t>0.5</m:t>
                              </m:r>
                            </m:den>
                          </m:f>
                        </m:e>
                      </m:d>
                    </m:oMath>
                  </m:oMathPara>
                </a14:m>
                <a:endParaRPr kumimoji="1" lang="ja-JP" altLang="en-US" sz="2400">
                  <a:latin typeface="Arial" pitchFamily="34" charset="0"/>
                  <a:cs typeface="Arial" pitchFamily="34" charset="0"/>
                </a:endParaRPr>
              </a:p>
            </p:txBody>
          </p:sp>
        </mc:Choice>
        <mc:Fallback xmlns="">
          <p:sp>
            <p:nvSpPr>
              <p:cNvPr id="24" name="テキスト ボックス 23">
                <a:extLst>
                  <a:ext uri="{FF2B5EF4-FFF2-40B4-BE49-F238E27FC236}">
                    <a16:creationId xmlns:a16="http://schemas.microsoft.com/office/drawing/2014/main" id="{EA081857-7D94-8F4C-A44F-EA2FCFEF6538}"/>
                  </a:ext>
                </a:extLst>
              </p:cNvPr>
              <p:cNvSpPr txBox="1">
                <a:spLocks noRot="1" noChangeAspect="1" noMove="1" noResize="1" noEditPoints="1" noAdjustHandles="1" noChangeArrowheads="1" noChangeShapeType="1" noTextEdit="1"/>
              </p:cNvSpPr>
              <p:nvPr/>
            </p:nvSpPr>
            <p:spPr>
              <a:xfrm>
                <a:off x="2160084" y="3772585"/>
                <a:ext cx="747064" cy="709233"/>
              </a:xfrm>
              <a:prstGeom prst="rect">
                <a:avLst/>
              </a:prstGeom>
              <a:blipFill>
                <a:blip r:embed="rId8"/>
                <a:stretch>
                  <a:fillRect b="-1637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5" name="テキスト ボックス 24">
                <a:extLst>
                  <a:ext uri="{FF2B5EF4-FFF2-40B4-BE49-F238E27FC236}">
                    <a16:creationId xmlns:a16="http://schemas.microsoft.com/office/drawing/2014/main" id="{197195D7-4ADD-A84B-98FA-B1DB0D88BC47}"/>
                  </a:ext>
                </a:extLst>
              </p:cNvPr>
              <p:cNvSpPr txBox="1"/>
              <p:nvPr/>
            </p:nvSpPr>
            <p:spPr>
              <a:xfrm>
                <a:off x="5918137" y="3718105"/>
                <a:ext cx="747064" cy="709233"/>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d>
                        <m:dPr>
                          <m:ctrlPr>
                            <a:rPr kumimoji="1" lang="en-US" altLang="ja-JP" sz="2400" i="1" smtClean="0">
                              <a:latin typeface="Cambria Math" panose="02040503050406030204" pitchFamily="18" charset="0"/>
                              <a:cs typeface="Arial" pitchFamily="34" charset="0"/>
                            </a:rPr>
                          </m:ctrlPr>
                        </m:dPr>
                        <m:e>
                          <m:f>
                            <m:fPr>
                              <m:type m:val="noBar"/>
                              <m:ctrlPr>
                                <a:rPr kumimoji="1" lang="en-US" altLang="ja-JP" sz="2400" i="1" smtClean="0">
                                  <a:latin typeface="Cambria Math" panose="02040503050406030204" pitchFamily="18" charset="0"/>
                                  <a:cs typeface="Arial" pitchFamily="34" charset="0"/>
                                </a:rPr>
                              </m:ctrlPr>
                            </m:fPr>
                            <m:num>
                              <m:r>
                                <a:rPr kumimoji="1" lang="en-US" altLang="ja-JP" sz="2400" b="0" i="1" smtClean="0">
                                  <a:latin typeface="Cambria Math" panose="02040503050406030204" pitchFamily="18" charset="0"/>
                                  <a:cs typeface="Arial" pitchFamily="34" charset="0"/>
                                </a:rPr>
                                <m:t>0.5</m:t>
                              </m:r>
                            </m:num>
                            <m:den>
                              <m:r>
                                <a:rPr kumimoji="1" lang="en-US" altLang="ja-JP" sz="2400" b="0" i="1" smtClean="0">
                                  <a:latin typeface="Cambria Math" panose="02040503050406030204" pitchFamily="18" charset="0"/>
                                  <a:cs typeface="Arial" pitchFamily="34" charset="0"/>
                                </a:rPr>
                                <m:t>0.5</m:t>
                              </m:r>
                            </m:den>
                          </m:f>
                        </m:e>
                      </m:d>
                    </m:oMath>
                  </m:oMathPara>
                </a14:m>
                <a:endParaRPr kumimoji="1" lang="ja-JP" altLang="en-US" sz="2400">
                  <a:latin typeface="Arial" pitchFamily="34" charset="0"/>
                  <a:cs typeface="Arial" pitchFamily="34" charset="0"/>
                </a:endParaRPr>
              </a:p>
            </p:txBody>
          </p:sp>
        </mc:Choice>
        <mc:Fallback xmlns="">
          <p:sp>
            <p:nvSpPr>
              <p:cNvPr id="25" name="テキスト ボックス 24">
                <a:extLst>
                  <a:ext uri="{FF2B5EF4-FFF2-40B4-BE49-F238E27FC236}">
                    <a16:creationId xmlns:a16="http://schemas.microsoft.com/office/drawing/2014/main" id="{197195D7-4ADD-A84B-98FA-B1DB0D88BC47}"/>
                  </a:ext>
                </a:extLst>
              </p:cNvPr>
              <p:cNvSpPr txBox="1">
                <a:spLocks noRot="1" noChangeAspect="1" noMove="1" noResize="1" noEditPoints="1" noAdjustHandles="1" noChangeArrowheads="1" noChangeShapeType="1" noTextEdit="1"/>
              </p:cNvSpPr>
              <p:nvPr/>
            </p:nvSpPr>
            <p:spPr>
              <a:xfrm>
                <a:off x="5918137" y="3718105"/>
                <a:ext cx="747064" cy="709233"/>
              </a:xfrm>
              <a:prstGeom prst="rect">
                <a:avLst/>
              </a:prstGeom>
              <a:blipFill>
                <a:blip r:embed="rId9"/>
                <a:stretch>
                  <a:fillRect b="-16379"/>
                </a:stretch>
              </a:blipFill>
            </p:spPr>
            <p:txBody>
              <a:bodyPr/>
              <a:lstStyle/>
              <a:p>
                <a:r>
                  <a:rPr lang="en-US">
                    <a:noFill/>
                  </a:rPr>
                  <a:t> </a:t>
                </a:r>
              </a:p>
            </p:txBody>
          </p:sp>
        </mc:Fallback>
      </mc:AlternateContent>
      <p:sp>
        <p:nvSpPr>
          <p:cNvPr id="28" name="テキスト ボックス 27">
            <a:extLst>
              <a:ext uri="{FF2B5EF4-FFF2-40B4-BE49-F238E27FC236}">
                <a16:creationId xmlns:a16="http://schemas.microsoft.com/office/drawing/2014/main" id="{CE3C7C83-8241-6C45-AFBF-2F9C82821071}"/>
              </a:ext>
            </a:extLst>
          </p:cNvPr>
          <p:cNvSpPr txBox="1"/>
          <p:nvPr/>
        </p:nvSpPr>
        <p:spPr>
          <a:xfrm>
            <a:off x="1729696" y="3383818"/>
            <a:ext cx="1678665" cy="369332"/>
          </a:xfrm>
          <a:prstGeom prst="rect">
            <a:avLst/>
          </a:prstGeom>
          <a:noFill/>
        </p:spPr>
        <p:txBody>
          <a:bodyPr wrap="none" rtlCol="0">
            <a:spAutoFit/>
          </a:bodyPr>
          <a:lstStyle/>
          <a:p>
            <a:r>
              <a:rPr kumimoji="1" lang="en-US" altLang="ja-JP">
                <a:latin typeface="Arial" pitchFamily="34" charset="0"/>
                <a:cs typeface="Arial" pitchFamily="34" charset="0"/>
              </a:rPr>
              <a:t>Linear + </a:t>
            </a:r>
            <a:r>
              <a:rPr kumimoji="1" lang="en-US" altLang="ja-JP" err="1">
                <a:latin typeface="Arial" pitchFamily="34" charset="0"/>
                <a:cs typeface="Arial" pitchFamily="34" charset="0"/>
              </a:rPr>
              <a:t>ReLU</a:t>
            </a:r>
            <a:endParaRPr kumimoji="1" lang="ja-JP" altLang="en-US">
              <a:latin typeface="Arial" pitchFamily="34" charset="0"/>
              <a:cs typeface="Arial" pitchFamily="34" charset="0"/>
            </a:endParaRPr>
          </a:p>
        </p:txBody>
      </p:sp>
      <p:sp>
        <p:nvSpPr>
          <p:cNvPr id="29" name="テキスト ボックス 28">
            <a:extLst>
              <a:ext uri="{FF2B5EF4-FFF2-40B4-BE49-F238E27FC236}">
                <a16:creationId xmlns:a16="http://schemas.microsoft.com/office/drawing/2014/main" id="{A8AD5368-8572-9447-B369-936216E7164C}"/>
              </a:ext>
            </a:extLst>
          </p:cNvPr>
          <p:cNvSpPr txBox="1"/>
          <p:nvPr/>
        </p:nvSpPr>
        <p:spPr>
          <a:xfrm>
            <a:off x="5435691" y="3348773"/>
            <a:ext cx="1678665" cy="369332"/>
          </a:xfrm>
          <a:prstGeom prst="rect">
            <a:avLst/>
          </a:prstGeom>
          <a:noFill/>
        </p:spPr>
        <p:txBody>
          <a:bodyPr wrap="none" rtlCol="0">
            <a:spAutoFit/>
          </a:bodyPr>
          <a:lstStyle/>
          <a:p>
            <a:r>
              <a:rPr kumimoji="1" lang="en-US" altLang="ja-JP">
                <a:latin typeface="Arial" pitchFamily="34" charset="0"/>
                <a:cs typeface="Arial" pitchFamily="34" charset="0"/>
              </a:rPr>
              <a:t>Linear + </a:t>
            </a:r>
            <a:r>
              <a:rPr kumimoji="1" lang="en-US" altLang="ja-JP" err="1">
                <a:latin typeface="Arial" pitchFamily="34" charset="0"/>
                <a:cs typeface="Arial" pitchFamily="34" charset="0"/>
              </a:rPr>
              <a:t>ReLU</a:t>
            </a:r>
            <a:endParaRPr kumimoji="1" lang="ja-JP" altLang="en-US">
              <a:latin typeface="Arial" pitchFamily="34" charset="0"/>
              <a:cs typeface="Arial" pitchFamily="34" charset="0"/>
            </a:endParaRPr>
          </a:p>
        </p:txBody>
      </p:sp>
      <p:sp>
        <p:nvSpPr>
          <p:cNvPr id="31" name="円/楕円 30">
            <a:extLst>
              <a:ext uri="{FF2B5EF4-FFF2-40B4-BE49-F238E27FC236}">
                <a16:creationId xmlns:a16="http://schemas.microsoft.com/office/drawing/2014/main" id="{CFEFD03F-4139-5A47-AEC7-EC6E40E04F93}"/>
              </a:ext>
            </a:extLst>
          </p:cNvPr>
          <p:cNvSpPr/>
          <p:nvPr/>
        </p:nvSpPr>
        <p:spPr>
          <a:xfrm>
            <a:off x="2349665" y="2990714"/>
            <a:ext cx="353193" cy="355721"/>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400">
              <a:solidFill>
                <a:schemeClr val="tx1"/>
              </a:solidFill>
              <a:latin typeface="Arial" panose="020B0604020202020204" pitchFamily="34" charset="0"/>
              <a:cs typeface="Arial" panose="020B0604020202020204" pitchFamily="34" charset="0"/>
            </a:endParaRPr>
          </a:p>
        </p:txBody>
      </p:sp>
      <p:sp>
        <p:nvSpPr>
          <p:cNvPr id="32" name="円/楕円 31">
            <a:extLst>
              <a:ext uri="{FF2B5EF4-FFF2-40B4-BE49-F238E27FC236}">
                <a16:creationId xmlns:a16="http://schemas.microsoft.com/office/drawing/2014/main" id="{510F0AB6-4BF3-874F-B58C-6A0D6068B069}"/>
              </a:ext>
            </a:extLst>
          </p:cNvPr>
          <p:cNvSpPr/>
          <p:nvPr/>
        </p:nvSpPr>
        <p:spPr>
          <a:xfrm>
            <a:off x="6096000" y="2959890"/>
            <a:ext cx="353193" cy="355721"/>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400">
              <a:solidFill>
                <a:schemeClr val="tx1"/>
              </a:solidFill>
              <a:latin typeface="Arial" panose="020B0604020202020204" pitchFamily="34" charset="0"/>
              <a:cs typeface="Arial" panose="020B0604020202020204" pitchFamily="34" charset="0"/>
            </a:endParaRPr>
          </a:p>
        </p:txBody>
      </p:sp>
      <p:sp>
        <p:nvSpPr>
          <p:cNvPr id="33" name="左右矢印 32">
            <a:extLst>
              <a:ext uri="{FF2B5EF4-FFF2-40B4-BE49-F238E27FC236}">
                <a16:creationId xmlns:a16="http://schemas.microsoft.com/office/drawing/2014/main" id="{877832B2-0A9D-8141-98CD-B16D88B75B7E}"/>
              </a:ext>
            </a:extLst>
          </p:cNvPr>
          <p:cNvSpPr/>
          <p:nvPr/>
        </p:nvSpPr>
        <p:spPr>
          <a:xfrm>
            <a:off x="3653882" y="2919542"/>
            <a:ext cx="1537704" cy="498063"/>
          </a:xfrm>
          <a:prstGeom prst="leftRightArrow">
            <a:avLst>
              <a:gd name="adj1" fmla="val 28969"/>
              <a:gd name="adj2"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4" name="テキスト ボックス 33">
            <a:extLst>
              <a:ext uri="{FF2B5EF4-FFF2-40B4-BE49-F238E27FC236}">
                <a16:creationId xmlns:a16="http://schemas.microsoft.com/office/drawing/2014/main" id="{4BAC982F-E2D2-854D-93EC-1B65D6349E3B}"/>
              </a:ext>
            </a:extLst>
          </p:cNvPr>
          <p:cNvSpPr txBox="1"/>
          <p:nvPr/>
        </p:nvSpPr>
        <p:spPr>
          <a:xfrm>
            <a:off x="3531217" y="2502851"/>
            <a:ext cx="1965603" cy="400110"/>
          </a:xfrm>
          <a:prstGeom prst="rect">
            <a:avLst/>
          </a:prstGeom>
          <a:noFill/>
        </p:spPr>
        <p:txBody>
          <a:bodyPr wrap="none" rtlCol="0">
            <a:spAutoFit/>
          </a:bodyPr>
          <a:lstStyle/>
          <a:p>
            <a:r>
              <a:rPr kumimoji="1" lang="en-US" altLang="ja-JP" sz="2000" b="1">
                <a:latin typeface="Arial" pitchFamily="34" charset="0"/>
                <a:cs typeface="Arial" pitchFamily="34" charset="0"/>
              </a:rPr>
              <a:t>Same outputs!</a:t>
            </a:r>
            <a:endParaRPr kumimoji="1" lang="ja-JP" altLang="en-US" sz="2000" b="1">
              <a:latin typeface="Arial" pitchFamily="34" charset="0"/>
              <a:cs typeface="Arial" pitchFamily="34" charset="0"/>
            </a:endParaRPr>
          </a:p>
        </p:txBody>
      </p:sp>
      <p:sp>
        <p:nvSpPr>
          <p:cNvPr id="35" name="テキスト ボックス 34">
            <a:extLst>
              <a:ext uri="{FF2B5EF4-FFF2-40B4-BE49-F238E27FC236}">
                <a16:creationId xmlns:a16="http://schemas.microsoft.com/office/drawing/2014/main" id="{1C6E1456-0A6F-0B41-93A2-8001C3ED291C}"/>
              </a:ext>
            </a:extLst>
          </p:cNvPr>
          <p:cNvSpPr txBox="1"/>
          <p:nvPr/>
        </p:nvSpPr>
        <p:spPr>
          <a:xfrm>
            <a:off x="148537" y="3860935"/>
            <a:ext cx="1736373" cy="646331"/>
          </a:xfrm>
          <a:prstGeom prst="rect">
            <a:avLst/>
          </a:prstGeom>
          <a:noFill/>
        </p:spPr>
        <p:txBody>
          <a:bodyPr wrap="none" rtlCol="0">
            <a:spAutoFit/>
          </a:bodyPr>
          <a:lstStyle/>
          <a:p>
            <a:r>
              <a:rPr kumimoji="1" lang="en-US" altLang="ja-JP" b="1">
                <a:solidFill>
                  <a:srgbClr val="008000"/>
                </a:solidFill>
                <a:latin typeface="Arial" pitchFamily="34" charset="0"/>
                <a:cs typeface="Arial" pitchFamily="34" charset="0"/>
              </a:rPr>
              <a:t>Element-wise-</a:t>
            </a:r>
          </a:p>
          <a:p>
            <a:r>
              <a:rPr kumimoji="1" lang="en-US" altLang="ja-JP" b="1">
                <a:solidFill>
                  <a:srgbClr val="008000"/>
                </a:solidFill>
                <a:latin typeface="Arial" pitchFamily="34" charset="0"/>
                <a:cs typeface="Arial" pitchFamily="34" charset="0"/>
              </a:rPr>
              <a:t>mean-pool</a:t>
            </a:r>
            <a:endParaRPr kumimoji="1" lang="ja-JP" altLang="en-US" b="1">
              <a:solidFill>
                <a:srgbClr val="008000"/>
              </a:solidFill>
              <a:latin typeface="Arial" pitchFamily="34" charset="0"/>
              <a:cs typeface="Arial" pitchFamily="34" charset="0"/>
            </a:endParaRPr>
          </a:p>
        </p:txBody>
      </p:sp>
    </p:spTree>
    <p:extLst>
      <p:ext uri="{BB962C8B-B14F-4D97-AF65-F5344CB8AC3E}">
        <p14:creationId xmlns:p14="http://schemas.microsoft.com/office/powerpoint/2010/main" val="196333543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D6AEE46-7B39-2C46-AE12-8CDB3765058F}"/>
              </a:ext>
            </a:extLst>
          </p:cNvPr>
          <p:cNvSpPr>
            <a:spLocks noGrp="1"/>
          </p:cNvSpPr>
          <p:nvPr>
            <p:ph type="title"/>
          </p:nvPr>
        </p:nvSpPr>
        <p:spPr/>
        <p:txBody>
          <a:bodyPr>
            <a:normAutofit fontScale="90000"/>
          </a:bodyPr>
          <a:lstStyle/>
          <a:p>
            <a:r>
              <a:rPr kumimoji="1" lang="en-US" altLang="ja-JP"/>
              <a:t>Neighbor Aggregation: Case Study</a:t>
            </a:r>
            <a:endParaRPr kumimoji="1" lang="ja-JP" altLang="en-US"/>
          </a:p>
        </p:txBody>
      </p:sp>
      <p:sp>
        <p:nvSpPr>
          <p:cNvPr id="3" name="コンテンツ プレースホルダー 2">
            <a:extLst>
              <a:ext uri="{FF2B5EF4-FFF2-40B4-BE49-F238E27FC236}">
                <a16:creationId xmlns:a16="http://schemas.microsoft.com/office/drawing/2014/main" id="{685B03FE-593C-6F4D-BD94-6858E59AEC9D}"/>
              </a:ext>
            </a:extLst>
          </p:cNvPr>
          <p:cNvSpPr>
            <a:spLocks noGrp="1"/>
          </p:cNvSpPr>
          <p:nvPr>
            <p:ph idx="1"/>
          </p:nvPr>
        </p:nvSpPr>
        <p:spPr>
          <a:xfrm>
            <a:off x="457200" y="1295400"/>
            <a:ext cx="8229600" cy="5486400"/>
          </a:xfrm>
        </p:spPr>
        <p:txBody>
          <a:bodyPr>
            <a:normAutofit/>
          </a:bodyPr>
          <a:lstStyle/>
          <a:p>
            <a:r>
              <a:rPr kumimoji="1" lang="en-US" altLang="ja-JP" b="1" err="1">
                <a:solidFill>
                  <a:srgbClr val="C00000"/>
                </a:solidFill>
              </a:rPr>
              <a:t>GraphSAGE</a:t>
            </a:r>
            <a:r>
              <a:rPr kumimoji="1" lang="en-US" altLang="ja-JP" b="1"/>
              <a:t> (max-pool) </a:t>
            </a:r>
            <a:r>
              <a:rPr kumimoji="1" lang="en-US" altLang="ja-JP" sz="1800"/>
              <a:t>[Hamilton et al. </a:t>
            </a:r>
            <a:r>
              <a:rPr kumimoji="1" lang="en-US" altLang="ja-JP" sz="1800" err="1"/>
              <a:t>NeurIPS</a:t>
            </a:r>
            <a:r>
              <a:rPr kumimoji="1" lang="en-US" altLang="ja-JP" sz="1800"/>
              <a:t> 2017]</a:t>
            </a:r>
          </a:p>
          <a:p>
            <a:pPr lvl="1"/>
            <a:r>
              <a:rPr kumimoji="1" lang="en-US" altLang="ja-JP"/>
              <a:t>Apply an MLP, then take </a:t>
            </a:r>
            <a:r>
              <a:rPr kumimoji="1" lang="en-US" altLang="ja-JP" b="1"/>
              <a:t>element-wise max</a:t>
            </a:r>
            <a:r>
              <a:rPr kumimoji="1" lang="en-US" altLang="ja-JP"/>
              <a:t>.</a:t>
            </a:r>
          </a:p>
          <a:p>
            <a:pPr lvl="1"/>
            <a:r>
              <a:rPr kumimoji="1" lang="en-US" altLang="ja-JP" b="1"/>
              <a:t>Theorem</a:t>
            </a:r>
            <a:r>
              <a:rPr kumimoji="1" lang="en-US" altLang="ja-JP" sz="1800"/>
              <a:t> [Xu et al. ICLR 2019] </a:t>
            </a:r>
          </a:p>
          <a:p>
            <a:pPr lvl="2"/>
            <a:r>
              <a:rPr kumimoji="1" lang="en-US" altLang="ja-JP" err="1"/>
              <a:t>GraphSAGE’s</a:t>
            </a:r>
            <a:r>
              <a:rPr kumimoji="1" lang="en-US" altLang="ja-JP"/>
              <a:t> aggregation </a:t>
            </a:r>
            <a:r>
              <a:rPr kumimoji="1" lang="en-US" altLang="ja-JP" b="1"/>
              <a:t>function cannot distinguish different multi-sets with the same set of distinct colors</a:t>
            </a:r>
            <a:r>
              <a:rPr kumimoji="1" lang="en-US" altLang="ja-JP"/>
              <a:t>. </a:t>
            </a:r>
          </a:p>
          <a:p>
            <a:pPr lvl="1"/>
            <a:endParaRPr kumimoji="1" lang="en-US" altLang="ja-JP"/>
          </a:p>
          <a:p>
            <a:pPr lvl="1"/>
            <a:endParaRPr kumimoji="1" lang="en-US" altLang="ja-JP"/>
          </a:p>
          <a:p>
            <a:pPr lvl="1"/>
            <a:endParaRPr kumimoji="1" lang="en-US" altLang="ja-JP"/>
          </a:p>
          <a:p>
            <a:pPr lvl="1"/>
            <a:endParaRPr kumimoji="1" lang="en-US" altLang="ja-JP"/>
          </a:p>
          <a:p>
            <a:r>
              <a:rPr kumimoji="1" lang="en-US" altLang="ja-JP" b="1">
                <a:solidFill>
                  <a:srgbClr val="C00000"/>
                </a:solidFill>
              </a:rPr>
              <a:t>Why?</a:t>
            </a:r>
            <a:endParaRPr kumimoji="1" lang="ja-JP" altLang="en-US" b="1">
              <a:solidFill>
                <a:srgbClr val="C00000"/>
              </a:solidFill>
            </a:endParaRPr>
          </a:p>
        </p:txBody>
      </p:sp>
      <p:sp>
        <p:nvSpPr>
          <p:cNvPr id="4" name="日付プレースホルダー 3">
            <a:extLst>
              <a:ext uri="{FF2B5EF4-FFF2-40B4-BE49-F238E27FC236}">
                <a16:creationId xmlns:a16="http://schemas.microsoft.com/office/drawing/2014/main" id="{9DBA2344-1ABC-6D49-83AC-4D103E12B4C9}"/>
              </a:ext>
            </a:extLst>
          </p:cNvPr>
          <p:cNvSpPr>
            <a:spLocks noGrp="1"/>
          </p:cNvSpPr>
          <p:nvPr>
            <p:ph type="dt" sz="half" idx="10"/>
          </p:nvPr>
        </p:nvSpPr>
        <p:spPr/>
        <p:txBody>
          <a:bodyPr/>
          <a:lstStyle/>
          <a:p>
            <a:fld id="{8668109C-DBB1-0C40-BB7C-3AE0A686B461}" type="datetime1">
              <a:rPr lang="en-US" smtClean="0"/>
              <a:t>10/10/2024</a:t>
            </a:fld>
            <a:endParaRPr lang="en-US"/>
          </a:p>
        </p:txBody>
      </p:sp>
      <p:sp>
        <p:nvSpPr>
          <p:cNvPr id="5" name="フッター プレースホルダー 4">
            <a:extLst>
              <a:ext uri="{FF2B5EF4-FFF2-40B4-BE49-F238E27FC236}">
                <a16:creationId xmlns:a16="http://schemas.microsoft.com/office/drawing/2014/main" id="{96B5F5CA-B6ED-2F47-8325-6BFE0CC985E7}"/>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スライド番号プレースホルダー 5">
            <a:extLst>
              <a:ext uri="{FF2B5EF4-FFF2-40B4-BE49-F238E27FC236}">
                <a16:creationId xmlns:a16="http://schemas.microsoft.com/office/drawing/2014/main" id="{70C658EA-3D70-E143-8EC6-3465B6CD13BC}"/>
              </a:ext>
            </a:extLst>
          </p:cNvPr>
          <p:cNvSpPr>
            <a:spLocks noGrp="1"/>
          </p:cNvSpPr>
          <p:nvPr>
            <p:ph type="sldNum" sz="quarter" idx="12"/>
          </p:nvPr>
        </p:nvSpPr>
        <p:spPr/>
        <p:txBody>
          <a:bodyPr/>
          <a:lstStyle/>
          <a:p>
            <a:fld id="{19B12225-5612-419B-A8D5-4B8EEE4C217E}" type="slidenum">
              <a:rPr lang="en-US" smtClean="0"/>
              <a:pPr/>
              <a:t>39</a:t>
            </a:fld>
            <a:endParaRPr lang="en-US"/>
          </a:p>
        </p:txBody>
      </p:sp>
      <p:grpSp>
        <p:nvGrpSpPr>
          <p:cNvPr id="35" name="グループ化 34">
            <a:extLst>
              <a:ext uri="{FF2B5EF4-FFF2-40B4-BE49-F238E27FC236}">
                <a16:creationId xmlns:a16="http://schemas.microsoft.com/office/drawing/2014/main" id="{D6E93036-D2AB-2345-B377-414E18409CD2}"/>
              </a:ext>
            </a:extLst>
          </p:cNvPr>
          <p:cNvGrpSpPr/>
          <p:nvPr/>
        </p:nvGrpSpPr>
        <p:grpSpPr>
          <a:xfrm>
            <a:off x="1327297" y="4802628"/>
            <a:ext cx="1297412" cy="552766"/>
            <a:chOff x="836351" y="4623467"/>
            <a:chExt cx="1815261" cy="784719"/>
          </a:xfrm>
        </p:grpSpPr>
        <p:sp>
          <p:nvSpPr>
            <p:cNvPr id="36" name="円/楕円 35">
              <a:extLst>
                <a:ext uri="{FF2B5EF4-FFF2-40B4-BE49-F238E27FC236}">
                  <a16:creationId xmlns:a16="http://schemas.microsoft.com/office/drawing/2014/main" id="{8BEF7437-01E5-3F44-B06B-AA586824106E}"/>
                </a:ext>
              </a:extLst>
            </p:cNvPr>
            <p:cNvSpPr/>
            <p:nvPr/>
          </p:nvSpPr>
          <p:spPr>
            <a:xfrm>
              <a:off x="1086734" y="4789531"/>
              <a:ext cx="494166" cy="50499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400">
                <a:solidFill>
                  <a:schemeClr val="tx1"/>
                </a:solidFill>
                <a:latin typeface="Arial" panose="020B0604020202020204" pitchFamily="34" charset="0"/>
                <a:cs typeface="Arial" panose="020B0604020202020204" pitchFamily="34" charset="0"/>
              </a:endParaRPr>
            </a:p>
          </p:txBody>
        </p:sp>
        <p:sp>
          <p:nvSpPr>
            <p:cNvPr id="37" name="円/楕円 36">
              <a:extLst>
                <a:ext uri="{FF2B5EF4-FFF2-40B4-BE49-F238E27FC236}">
                  <a16:creationId xmlns:a16="http://schemas.microsoft.com/office/drawing/2014/main" id="{8951EDB8-8B8E-F64B-A9DE-F2FE18663FFA}"/>
                </a:ext>
              </a:extLst>
            </p:cNvPr>
            <p:cNvSpPr/>
            <p:nvPr/>
          </p:nvSpPr>
          <p:spPr>
            <a:xfrm>
              <a:off x="1898824" y="4789531"/>
              <a:ext cx="494166" cy="50499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400">
                <a:solidFill>
                  <a:schemeClr val="tx1"/>
                </a:solidFill>
                <a:latin typeface="Arial" panose="020B0604020202020204" pitchFamily="34" charset="0"/>
                <a:cs typeface="Arial" panose="020B0604020202020204" pitchFamily="34" charset="0"/>
              </a:endParaRPr>
            </a:p>
          </p:txBody>
        </p:sp>
        <p:sp>
          <p:nvSpPr>
            <p:cNvPr id="38" name="角丸四角形 37">
              <a:extLst>
                <a:ext uri="{FF2B5EF4-FFF2-40B4-BE49-F238E27FC236}">
                  <a16:creationId xmlns:a16="http://schemas.microsoft.com/office/drawing/2014/main" id="{7BFD4C67-F66A-7C45-88EC-06ADD04D4C20}"/>
                </a:ext>
              </a:extLst>
            </p:cNvPr>
            <p:cNvSpPr/>
            <p:nvPr/>
          </p:nvSpPr>
          <p:spPr>
            <a:xfrm>
              <a:off x="836351" y="4623467"/>
              <a:ext cx="1815261" cy="784719"/>
            </a:xfrm>
            <a:prstGeom prst="roundRect">
              <a:avLst/>
            </a:prstGeom>
            <a:ln w="38100">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grpSp>
      <p:grpSp>
        <p:nvGrpSpPr>
          <p:cNvPr id="39" name="グループ化 38">
            <a:extLst>
              <a:ext uri="{FF2B5EF4-FFF2-40B4-BE49-F238E27FC236}">
                <a16:creationId xmlns:a16="http://schemas.microsoft.com/office/drawing/2014/main" id="{6C3DF079-9693-2445-B63C-1BF905174C97}"/>
              </a:ext>
            </a:extLst>
          </p:cNvPr>
          <p:cNvGrpSpPr/>
          <p:nvPr/>
        </p:nvGrpSpPr>
        <p:grpSpPr>
          <a:xfrm>
            <a:off x="3293375" y="4838088"/>
            <a:ext cx="2666805" cy="552766"/>
            <a:chOff x="4571999" y="4602351"/>
            <a:chExt cx="3576316" cy="784719"/>
          </a:xfrm>
        </p:grpSpPr>
        <p:sp>
          <p:nvSpPr>
            <p:cNvPr id="40" name="円/楕円 39">
              <a:extLst>
                <a:ext uri="{FF2B5EF4-FFF2-40B4-BE49-F238E27FC236}">
                  <a16:creationId xmlns:a16="http://schemas.microsoft.com/office/drawing/2014/main" id="{CA53A950-DEF4-324D-8BCF-941C3FF9AC7B}"/>
                </a:ext>
              </a:extLst>
            </p:cNvPr>
            <p:cNvSpPr/>
            <p:nvPr/>
          </p:nvSpPr>
          <p:spPr>
            <a:xfrm>
              <a:off x="4822381" y="4768415"/>
              <a:ext cx="494166" cy="50499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400">
                <a:solidFill>
                  <a:schemeClr val="tx1"/>
                </a:solidFill>
                <a:latin typeface="Arial" panose="020B0604020202020204" pitchFamily="34" charset="0"/>
                <a:cs typeface="Arial" panose="020B0604020202020204" pitchFamily="34" charset="0"/>
              </a:endParaRPr>
            </a:p>
          </p:txBody>
        </p:sp>
        <p:sp>
          <p:nvSpPr>
            <p:cNvPr id="41" name="円/楕円 40">
              <a:extLst>
                <a:ext uri="{FF2B5EF4-FFF2-40B4-BE49-F238E27FC236}">
                  <a16:creationId xmlns:a16="http://schemas.microsoft.com/office/drawing/2014/main" id="{8DAB5CCF-B890-D143-B47C-84817655D477}"/>
                </a:ext>
              </a:extLst>
            </p:cNvPr>
            <p:cNvSpPr/>
            <p:nvPr/>
          </p:nvSpPr>
          <p:spPr>
            <a:xfrm>
              <a:off x="5634471" y="4768415"/>
              <a:ext cx="494166" cy="50499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400">
                <a:solidFill>
                  <a:schemeClr val="tx1"/>
                </a:solidFill>
                <a:latin typeface="Arial" panose="020B0604020202020204" pitchFamily="34" charset="0"/>
                <a:cs typeface="Arial" panose="020B0604020202020204" pitchFamily="34" charset="0"/>
              </a:endParaRPr>
            </a:p>
          </p:txBody>
        </p:sp>
        <p:sp>
          <p:nvSpPr>
            <p:cNvPr id="42" name="角丸四角形 41">
              <a:extLst>
                <a:ext uri="{FF2B5EF4-FFF2-40B4-BE49-F238E27FC236}">
                  <a16:creationId xmlns:a16="http://schemas.microsoft.com/office/drawing/2014/main" id="{B86E7B62-A5FE-3D48-A6DF-499D6B0EBDCB}"/>
                </a:ext>
              </a:extLst>
            </p:cNvPr>
            <p:cNvSpPr/>
            <p:nvPr/>
          </p:nvSpPr>
          <p:spPr>
            <a:xfrm>
              <a:off x="4571999" y="4602351"/>
              <a:ext cx="3576316" cy="784719"/>
            </a:xfrm>
            <a:prstGeom prst="roundRect">
              <a:avLst/>
            </a:prstGeom>
            <a:ln w="38100">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sp>
          <p:nvSpPr>
            <p:cNvPr id="43" name="円/楕円 42">
              <a:extLst>
                <a:ext uri="{FF2B5EF4-FFF2-40B4-BE49-F238E27FC236}">
                  <a16:creationId xmlns:a16="http://schemas.microsoft.com/office/drawing/2014/main" id="{38E684E1-ABBC-5E45-819B-9FE795EB8A1C}"/>
                </a:ext>
              </a:extLst>
            </p:cNvPr>
            <p:cNvSpPr/>
            <p:nvPr/>
          </p:nvSpPr>
          <p:spPr>
            <a:xfrm>
              <a:off x="6516071" y="4742215"/>
              <a:ext cx="494166" cy="50499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400">
                <a:solidFill>
                  <a:schemeClr val="tx1"/>
                </a:solidFill>
                <a:latin typeface="Arial" panose="020B0604020202020204" pitchFamily="34" charset="0"/>
                <a:cs typeface="Arial" panose="020B0604020202020204" pitchFamily="34" charset="0"/>
              </a:endParaRPr>
            </a:p>
          </p:txBody>
        </p:sp>
        <p:sp>
          <p:nvSpPr>
            <p:cNvPr id="44" name="円/楕円 43">
              <a:extLst>
                <a:ext uri="{FF2B5EF4-FFF2-40B4-BE49-F238E27FC236}">
                  <a16:creationId xmlns:a16="http://schemas.microsoft.com/office/drawing/2014/main" id="{10B91626-5494-4546-8988-52ECC299F024}"/>
                </a:ext>
              </a:extLst>
            </p:cNvPr>
            <p:cNvSpPr/>
            <p:nvPr/>
          </p:nvSpPr>
          <p:spPr>
            <a:xfrm>
              <a:off x="7365253" y="4742215"/>
              <a:ext cx="494166" cy="50499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400">
                <a:solidFill>
                  <a:schemeClr val="tx1"/>
                </a:solidFill>
                <a:latin typeface="Arial" panose="020B0604020202020204" pitchFamily="34" charset="0"/>
                <a:cs typeface="Arial" panose="020B0604020202020204" pitchFamily="34" charset="0"/>
              </a:endParaRPr>
            </a:p>
          </p:txBody>
        </p:sp>
      </p:grpSp>
      <p:sp>
        <p:nvSpPr>
          <p:cNvPr id="45" name="右中かっこ 44">
            <a:extLst>
              <a:ext uri="{FF2B5EF4-FFF2-40B4-BE49-F238E27FC236}">
                <a16:creationId xmlns:a16="http://schemas.microsoft.com/office/drawing/2014/main" id="{184F0172-D09D-C642-9A85-ABEEEAEEF365}"/>
              </a:ext>
            </a:extLst>
          </p:cNvPr>
          <p:cNvSpPr/>
          <p:nvPr/>
        </p:nvSpPr>
        <p:spPr>
          <a:xfrm rot="16200000">
            <a:off x="1594971" y="3765657"/>
            <a:ext cx="783526" cy="1642902"/>
          </a:xfrm>
          <a:prstGeom prst="rightBrace">
            <a:avLst/>
          </a:prstGeom>
          <a:ln w="38100">
            <a:solidFill>
              <a:srgbClr val="C00000"/>
            </a:solidFill>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sp>
        <p:nvSpPr>
          <p:cNvPr id="46" name="右中かっこ 45">
            <a:extLst>
              <a:ext uri="{FF2B5EF4-FFF2-40B4-BE49-F238E27FC236}">
                <a16:creationId xmlns:a16="http://schemas.microsoft.com/office/drawing/2014/main" id="{8060A23F-849E-BD4D-BE7B-46757C9CDBD0}"/>
              </a:ext>
            </a:extLst>
          </p:cNvPr>
          <p:cNvSpPr/>
          <p:nvPr/>
        </p:nvSpPr>
        <p:spPr>
          <a:xfrm rot="16200000">
            <a:off x="4235014" y="3115676"/>
            <a:ext cx="783526" cy="2970866"/>
          </a:xfrm>
          <a:prstGeom prst="rightBrace">
            <a:avLst/>
          </a:prstGeom>
          <a:ln w="38100">
            <a:solidFill>
              <a:srgbClr val="C00000"/>
            </a:solidFill>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sp>
        <p:nvSpPr>
          <p:cNvPr id="47" name="テキスト ボックス 46">
            <a:extLst>
              <a:ext uri="{FF2B5EF4-FFF2-40B4-BE49-F238E27FC236}">
                <a16:creationId xmlns:a16="http://schemas.microsoft.com/office/drawing/2014/main" id="{9E067C22-1E42-5F44-A133-C84F3A77CDBA}"/>
              </a:ext>
            </a:extLst>
          </p:cNvPr>
          <p:cNvSpPr txBox="1"/>
          <p:nvPr/>
        </p:nvSpPr>
        <p:spPr>
          <a:xfrm>
            <a:off x="1044497" y="3675191"/>
            <a:ext cx="1963999" cy="461665"/>
          </a:xfrm>
          <a:prstGeom prst="rect">
            <a:avLst/>
          </a:prstGeom>
          <a:noFill/>
        </p:spPr>
        <p:txBody>
          <a:bodyPr wrap="none" rtlCol="0">
            <a:spAutoFit/>
          </a:bodyPr>
          <a:lstStyle/>
          <a:p>
            <a:r>
              <a:rPr kumimoji="1" lang="en-US" altLang="ja-JP" sz="2400" b="1">
                <a:solidFill>
                  <a:srgbClr val="0000FF"/>
                </a:solidFill>
                <a:latin typeface="Arial" pitchFamily="34" charset="0"/>
                <a:cs typeface="Arial" pitchFamily="34" charset="0"/>
              </a:rPr>
              <a:t>Failure case</a:t>
            </a:r>
            <a:endParaRPr kumimoji="1" lang="ja-JP" altLang="en-US" sz="2400" b="1">
              <a:solidFill>
                <a:srgbClr val="0000FF"/>
              </a:solidFill>
              <a:latin typeface="Arial" pitchFamily="34" charset="0"/>
              <a:cs typeface="Arial" pitchFamily="34" charset="0"/>
            </a:endParaRPr>
          </a:p>
        </p:txBody>
      </p:sp>
      <p:grpSp>
        <p:nvGrpSpPr>
          <p:cNvPr id="7" name="グループ化 6">
            <a:extLst>
              <a:ext uri="{FF2B5EF4-FFF2-40B4-BE49-F238E27FC236}">
                <a16:creationId xmlns:a16="http://schemas.microsoft.com/office/drawing/2014/main" id="{77D3369E-2A22-BA42-BDED-B5C63221F67D}"/>
              </a:ext>
            </a:extLst>
          </p:cNvPr>
          <p:cNvGrpSpPr/>
          <p:nvPr/>
        </p:nvGrpSpPr>
        <p:grpSpPr>
          <a:xfrm>
            <a:off x="6663300" y="4818345"/>
            <a:ext cx="1972312" cy="552766"/>
            <a:chOff x="6663300" y="4818345"/>
            <a:chExt cx="1972312" cy="552766"/>
          </a:xfrm>
        </p:grpSpPr>
        <p:sp>
          <p:nvSpPr>
            <p:cNvPr id="21" name="円/楕円 20">
              <a:extLst>
                <a:ext uri="{FF2B5EF4-FFF2-40B4-BE49-F238E27FC236}">
                  <a16:creationId xmlns:a16="http://schemas.microsoft.com/office/drawing/2014/main" id="{83DC1D7F-EFEF-E64B-B4AF-9CFA5D4B6654}"/>
                </a:ext>
              </a:extLst>
            </p:cNvPr>
            <p:cNvSpPr/>
            <p:nvPr/>
          </p:nvSpPr>
          <p:spPr>
            <a:xfrm>
              <a:off x="6845468" y="4935323"/>
              <a:ext cx="359538" cy="35572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400">
                <a:solidFill>
                  <a:schemeClr val="tx1"/>
                </a:solidFill>
                <a:latin typeface="Arial" panose="020B0604020202020204" pitchFamily="34" charset="0"/>
                <a:cs typeface="Arial" panose="020B0604020202020204" pitchFamily="34" charset="0"/>
              </a:endParaRPr>
            </a:p>
          </p:txBody>
        </p:sp>
        <p:sp>
          <p:nvSpPr>
            <p:cNvPr id="22" name="円/楕円 21">
              <a:extLst>
                <a:ext uri="{FF2B5EF4-FFF2-40B4-BE49-F238E27FC236}">
                  <a16:creationId xmlns:a16="http://schemas.microsoft.com/office/drawing/2014/main" id="{B34E3307-E9DD-614D-89E7-9F737D64DAC4}"/>
                </a:ext>
              </a:extLst>
            </p:cNvPr>
            <p:cNvSpPr/>
            <p:nvPr/>
          </p:nvSpPr>
          <p:spPr>
            <a:xfrm>
              <a:off x="7436316" y="4935323"/>
              <a:ext cx="359538" cy="35572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400">
                <a:solidFill>
                  <a:schemeClr val="tx1"/>
                </a:solidFill>
                <a:latin typeface="Arial" panose="020B0604020202020204" pitchFamily="34" charset="0"/>
                <a:cs typeface="Arial" panose="020B0604020202020204" pitchFamily="34" charset="0"/>
              </a:endParaRPr>
            </a:p>
          </p:txBody>
        </p:sp>
        <p:sp>
          <p:nvSpPr>
            <p:cNvPr id="23" name="角丸四角形 22">
              <a:extLst>
                <a:ext uri="{FF2B5EF4-FFF2-40B4-BE49-F238E27FC236}">
                  <a16:creationId xmlns:a16="http://schemas.microsoft.com/office/drawing/2014/main" id="{E08F90D9-4421-4647-B7AC-26261ABD813D}"/>
                </a:ext>
              </a:extLst>
            </p:cNvPr>
            <p:cNvSpPr/>
            <p:nvPr/>
          </p:nvSpPr>
          <p:spPr>
            <a:xfrm>
              <a:off x="6663300" y="4818345"/>
              <a:ext cx="1972312" cy="552766"/>
            </a:xfrm>
            <a:prstGeom prst="roundRect">
              <a:avLst/>
            </a:prstGeom>
            <a:ln w="38100">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sp>
          <p:nvSpPr>
            <p:cNvPr id="24" name="円/楕円 23">
              <a:extLst>
                <a:ext uri="{FF2B5EF4-FFF2-40B4-BE49-F238E27FC236}">
                  <a16:creationId xmlns:a16="http://schemas.microsoft.com/office/drawing/2014/main" id="{B343E2E3-3A02-1143-BEB2-DF5724A1122F}"/>
                </a:ext>
              </a:extLst>
            </p:cNvPr>
            <p:cNvSpPr/>
            <p:nvPr/>
          </p:nvSpPr>
          <p:spPr>
            <a:xfrm>
              <a:off x="8077737" y="4916867"/>
              <a:ext cx="359538" cy="35572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400">
                <a:solidFill>
                  <a:schemeClr val="tx1"/>
                </a:solidFill>
                <a:latin typeface="Arial" panose="020B0604020202020204" pitchFamily="34" charset="0"/>
                <a:cs typeface="Arial" panose="020B0604020202020204" pitchFamily="34" charset="0"/>
              </a:endParaRPr>
            </a:p>
          </p:txBody>
        </p:sp>
      </p:grpSp>
      <p:sp>
        <p:nvSpPr>
          <p:cNvPr id="26" name="右中かっこ 25">
            <a:extLst>
              <a:ext uri="{FF2B5EF4-FFF2-40B4-BE49-F238E27FC236}">
                <a16:creationId xmlns:a16="http://schemas.microsoft.com/office/drawing/2014/main" id="{46DC5E7C-2A8B-C74B-9807-0A4120659FC5}"/>
              </a:ext>
            </a:extLst>
          </p:cNvPr>
          <p:cNvSpPr/>
          <p:nvPr/>
        </p:nvSpPr>
        <p:spPr>
          <a:xfrm rot="16200000">
            <a:off x="7246088" y="3461955"/>
            <a:ext cx="783526" cy="2250305"/>
          </a:xfrm>
          <a:prstGeom prst="rightBrace">
            <a:avLst/>
          </a:prstGeom>
          <a:ln w="38100">
            <a:solidFill>
              <a:srgbClr val="C00000"/>
            </a:solidFill>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spTree>
    <p:extLst>
      <p:ext uri="{BB962C8B-B14F-4D97-AF65-F5344CB8AC3E}">
        <p14:creationId xmlns:p14="http://schemas.microsoft.com/office/powerpoint/2010/main" val="221954783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D6AEE46-7B39-2C46-AE12-8CDB3765058F}"/>
              </a:ext>
            </a:extLst>
          </p:cNvPr>
          <p:cNvSpPr>
            <a:spLocks noGrp="1"/>
          </p:cNvSpPr>
          <p:nvPr>
            <p:ph type="title"/>
          </p:nvPr>
        </p:nvSpPr>
        <p:spPr/>
        <p:txBody>
          <a:bodyPr>
            <a:normAutofit fontScale="90000"/>
          </a:bodyPr>
          <a:lstStyle/>
          <a:p>
            <a:r>
              <a:rPr kumimoji="1" lang="en-US" altLang="ja-JP"/>
              <a:t>Neighbor Aggregation: Case Study</a:t>
            </a:r>
            <a:endParaRPr kumimoji="1" lang="ja-JP" altLang="en-US"/>
          </a:p>
        </p:txBody>
      </p:sp>
      <p:sp>
        <p:nvSpPr>
          <p:cNvPr id="3" name="コンテンツ プレースホルダー 2">
            <a:extLst>
              <a:ext uri="{FF2B5EF4-FFF2-40B4-BE49-F238E27FC236}">
                <a16:creationId xmlns:a16="http://schemas.microsoft.com/office/drawing/2014/main" id="{685B03FE-593C-6F4D-BD94-6858E59AEC9D}"/>
              </a:ext>
            </a:extLst>
          </p:cNvPr>
          <p:cNvSpPr>
            <a:spLocks noGrp="1"/>
          </p:cNvSpPr>
          <p:nvPr>
            <p:ph idx="1"/>
          </p:nvPr>
        </p:nvSpPr>
        <p:spPr/>
        <p:txBody>
          <a:bodyPr/>
          <a:lstStyle/>
          <a:p>
            <a:r>
              <a:rPr kumimoji="1" lang="en-US" altLang="ja-JP" b="1" err="1">
                <a:solidFill>
                  <a:srgbClr val="C00000"/>
                </a:solidFill>
              </a:rPr>
              <a:t>GraphSAGE</a:t>
            </a:r>
            <a:r>
              <a:rPr kumimoji="1" lang="en-US" altLang="ja-JP" b="1"/>
              <a:t> (max-pool) </a:t>
            </a:r>
            <a:r>
              <a:rPr kumimoji="1" lang="en-US" altLang="ja-JP" sz="1800"/>
              <a:t>[Hamilton et al. </a:t>
            </a:r>
            <a:r>
              <a:rPr kumimoji="1" lang="en-US" altLang="ja-JP" sz="1800" err="1"/>
              <a:t>NeurIPS</a:t>
            </a:r>
            <a:r>
              <a:rPr kumimoji="1" lang="en-US" altLang="ja-JP" sz="1800"/>
              <a:t> 2017]</a:t>
            </a:r>
          </a:p>
          <a:p>
            <a:pPr lvl="1"/>
            <a:r>
              <a:rPr kumimoji="1" lang="en-US" altLang="ja-JP" b="1">
                <a:solidFill>
                  <a:srgbClr val="0000FF"/>
                </a:solidFill>
              </a:rPr>
              <a:t>Failure case illustration</a:t>
            </a:r>
            <a:endParaRPr kumimoji="1" lang="ja-JP" altLang="en-US" b="1">
              <a:solidFill>
                <a:srgbClr val="0000FF"/>
              </a:solidFill>
            </a:endParaRPr>
          </a:p>
        </p:txBody>
      </p:sp>
      <p:sp>
        <p:nvSpPr>
          <p:cNvPr id="4" name="日付プレースホルダー 3">
            <a:extLst>
              <a:ext uri="{FF2B5EF4-FFF2-40B4-BE49-F238E27FC236}">
                <a16:creationId xmlns:a16="http://schemas.microsoft.com/office/drawing/2014/main" id="{9DBA2344-1ABC-6D49-83AC-4D103E12B4C9}"/>
              </a:ext>
            </a:extLst>
          </p:cNvPr>
          <p:cNvSpPr>
            <a:spLocks noGrp="1"/>
          </p:cNvSpPr>
          <p:nvPr>
            <p:ph type="dt" sz="half" idx="10"/>
          </p:nvPr>
        </p:nvSpPr>
        <p:spPr/>
        <p:txBody>
          <a:bodyPr/>
          <a:lstStyle/>
          <a:p>
            <a:fld id="{8668109C-DBB1-0C40-BB7C-3AE0A686B461}" type="datetime1">
              <a:rPr lang="en-US" smtClean="0"/>
              <a:t>10/10/2024</a:t>
            </a:fld>
            <a:endParaRPr lang="en-US"/>
          </a:p>
        </p:txBody>
      </p:sp>
      <p:sp>
        <p:nvSpPr>
          <p:cNvPr id="5" name="フッター プレースホルダー 4">
            <a:extLst>
              <a:ext uri="{FF2B5EF4-FFF2-40B4-BE49-F238E27FC236}">
                <a16:creationId xmlns:a16="http://schemas.microsoft.com/office/drawing/2014/main" id="{96B5F5CA-B6ED-2F47-8325-6BFE0CC985E7}"/>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スライド番号プレースホルダー 5">
            <a:extLst>
              <a:ext uri="{FF2B5EF4-FFF2-40B4-BE49-F238E27FC236}">
                <a16:creationId xmlns:a16="http://schemas.microsoft.com/office/drawing/2014/main" id="{70C658EA-3D70-E143-8EC6-3465B6CD13BC}"/>
              </a:ext>
            </a:extLst>
          </p:cNvPr>
          <p:cNvSpPr>
            <a:spLocks noGrp="1"/>
          </p:cNvSpPr>
          <p:nvPr>
            <p:ph type="sldNum" sz="quarter" idx="12"/>
          </p:nvPr>
        </p:nvSpPr>
        <p:spPr/>
        <p:txBody>
          <a:bodyPr/>
          <a:lstStyle/>
          <a:p>
            <a:fld id="{19B12225-5612-419B-A8D5-4B8EEE4C217E}" type="slidenum">
              <a:rPr lang="en-US" smtClean="0"/>
              <a:pPr/>
              <a:t>40</a:t>
            </a:fld>
            <a:endParaRPr lang="en-US"/>
          </a:p>
        </p:txBody>
      </p:sp>
      <p:grpSp>
        <p:nvGrpSpPr>
          <p:cNvPr id="45" name="グループ化 44">
            <a:extLst>
              <a:ext uri="{FF2B5EF4-FFF2-40B4-BE49-F238E27FC236}">
                <a16:creationId xmlns:a16="http://schemas.microsoft.com/office/drawing/2014/main" id="{68D0C72C-5224-A540-A1A4-07EACBF5226D}"/>
              </a:ext>
            </a:extLst>
          </p:cNvPr>
          <p:cNvGrpSpPr/>
          <p:nvPr/>
        </p:nvGrpSpPr>
        <p:grpSpPr>
          <a:xfrm>
            <a:off x="2034004" y="5926468"/>
            <a:ext cx="1297412" cy="552766"/>
            <a:chOff x="836351" y="4623467"/>
            <a:chExt cx="1815261" cy="784719"/>
          </a:xfrm>
        </p:grpSpPr>
        <p:sp>
          <p:nvSpPr>
            <p:cNvPr id="46" name="円/楕円 45">
              <a:extLst>
                <a:ext uri="{FF2B5EF4-FFF2-40B4-BE49-F238E27FC236}">
                  <a16:creationId xmlns:a16="http://schemas.microsoft.com/office/drawing/2014/main" id="{55898DAC-BAE0-114A-934E-360E43217856}"/>
                </a:ext>
              </a:extLst>
            </p:cNvPr>
            <p:cNvSpPr/>
            <p:nvPr/>
          </p:nvSpPr>
          <p:spPr>
            <a:xfrm>
              <a:off x="1086734" y="4789531"/>
              <a:ext cx="494166" cy="50499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400">
                <a:solidFill>
                  <a:schemeClr val="tx1"/>
                </a:solidFill>
                <a:latin typeface="Arial" panose="020B0604020202020204" pitchFamily="34" charset="0"/>
                <a:cs typeface="Arial" panose="020B0604020202020204" pitchFamily="34" charset="0"/>
              </a:endParaRPr>
            </a:p>
          </p:txBody>
        </p:sp>
        <p:sp>
          <p:nvSpPr>
            <p:cNvPr id="47" name="円/楕円 46">
              <a:extLst>
                <a:ext uri="{FF2B5EF4-FFF2-40B4-BE49-F238E27FC236}">
                  <a16:creationId xmlns:a16="http://schemas.microsoft.com/office/drawing/2014/main" id="{503E41BF-D112-0C47-8A34-F594E19A1984}"/>
                </a:ext>
              </a:extLst>
            </p:cNvPr>
            <p:cNvSpPr/>
            <p:nvPr/>
          </p:nvSpPr>
          <p:spPr>
            <a:xfrm>
              <a:off x="1898824" y="4789531"/>
              <a:ext cx="494166" cy="50499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400">
                <a:solidFill>
                  <a:schemeClr val="tx1"/>
                </a:solidFill>
                <a:latin typeface="Arial" panose="020B0604020202020204" pitchFamily="34" charset="0"/>
                <a:cs typeface="Arial" panose="020B0604020202020204" pitchFamily="34" charset="0"/>
              </a:endParaRPr>
            </a:p>
          </p:txBody>
        </p:sp>
        <p:sp>
          <p:nvSpPr>
            <p:cNvPr id="48" name="角丸四角形 47">
              <a:extLst>
                <a:ext uri="{FF2B5EF4-FFF2-40B4-BE49-F238E27FC236}">
                  <a16:creationId xmlns:a16="http://schemas.microsoft.com/office/drawing/2014/main" id="{4F947152-6C57-9A4D-8117-535334F00D3C}"/>
                </a:ext>
              </a:extLst>
            </p:cNvPr>
            <p:cNvSpPr/>
            <p:nvPr/>
          </p:nvSpPr>
          <p:spPr>
            <a:xfrm>
              <a:off x="836351" y="4623467"/>
              <a:ext cx="1815261" cy="784719"/>
            </a:xfrm>
            <a:prstGeom prst="roundRect">
              <a:avLst/>
            </a:prstGeom>
            <a:ln w="38100">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grpSp>
      <p:grpSp>
        <p:nvGrpSpPr>
          <p:cNvPr id="49" name="グループ化 48">
            <a:extLst>
              <a:ext uri="{FF2B5EF4-FFF2-40B4-BE49-F238E27FC236}">
                <a16:creationId xmlns:a16="http://schemas.microsoft.com/office/drawing/2014/main" id="{C3ECC738-1A70-0348-BA14-FDB988D2F1AB}"/>
              </a:ext>
            </a:extLst>
          </p:cNvPr>
          <p:cNvGrpSpPr/>
          <p:nvPr/>
        </p:nvGrpSpPr>
        <p:grpSpPr>
          <a:xfrm>
            <a:off x="3836794" y="5951042"/>
            <a:ext cx="2666805" cy="552766"/>
            <a:chOff x="4571999" y="4602351"/>
            <a:chExt cx="3576316" cy="784719"/>
          </a:xfrm>
        </p:grpSpPr>
        <p:sp>
          <p:nvSpPr>
            <p:cNvPr id="50" name="円/楕円 49">
              <a:extLst>
                <a:ext uri="{FF2B5EF4-FFF2-40B4-BE49-F238E27FC236}">
                  <a16:creationId xmlns:a16="http://schemas.microsoft.com/office/drawing/2014/main" id="{9ACC7D95-F73B-DD4A-A3F8-ACE6EB68B3D7}"/>
                </a:ext>
              </a:extLst>
            </p:cNvPr>
            <p:cNvSpPr/>
            <p:nvPr/>
          </p:nvSpPr>
          <p:spPr>
            <a:xfrm>
              <a:off x="4822381" y="4768415"/>
              <a:ext cx="494166" cy="50499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400">
                <a:solidFill>
                  <a:schemeClr val="tx1"/>
                </a:solidFill>
                <a:latin typeface="Arial" panose="020B0604020202020204" pitchFamily="34" charset="0"/>
                <a:cs typeface="Arial" panose="020B0604020202020204" pitchFamily="34" charset="0"/>
              </a:endParaRPr>
            </a:p>
          </p:txBody>
        </p:sp>
        <p:sp>
          <p:nvSpPr>
            <p:cNvPr id="51" name="円/楕円 50">
              <a:extLst>
                <a:ext uri="{FF2B5EF4-FFF2-40B4-BE49-F238E27FC236}">
                  <a16:creationId xmlns:a16="http://schemas.microsoft.com/office/drawing/2014/main" id="{A401362A-DA38-6C47-A9B6-2FFB7C05197D}"/>
                </a:ext>
              </a:extLst>
            </p:cNvPr>
            <p:cNvSpPr/>
            <p:nvPr/>
          </p:nvSpPr>
          <p:spPr>
            <a:xfrm>
              <a:off x="5634471" y="4768415"/>
              <a:ext cx="494166" cy="50499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400">
                <a:solidFill>
                  <a:schemeClr val="tx1"/>
                </a:solidFill>
                <a:latin typeface="Arial" panose="020B0604020202020204" pitchFamily="34" charset="0"/>
                <a:cs typeface="Arial" panose="020B0604020202020204" pitchFamily="34" charset="0"/>
              </a:endParaRPr>
            </a:p>
          </p:txBody>
        </p:sp>
        <p:sp>
          <p:nvSpPr>
            <p:cNvPr id="52" name="角丸四角形 51">
              <a:extLst>
                <a:ext uri="{FF2B5EF4-FFF2-40B4-BE49-F238E27FC236}">
                  <a16:creationId xmlns:a16="http://schemas.microsoft.com/office/drawing/2014/main" id="{C6231890-3219-AF42-BC54-920EBA7612C7}"/>
                </a:ext>
              </a:extLst>
            </p:cNvPr>
            <p:cNvSpPr/>
            <p:nvPr/>
          </p:nvSpPr>
          <p:spPr>
            <a:xfrm>
              <a:off x="4571999" y="4602351"/>
              <a:ext cx="3576316" cy="784719"/>
            </a:xfrm>
            <a:prstGeom prst="roundRect">
              <a:avLst/>
            </a:prstGeom>
            <a:ln w="38100">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sp>
          <p:nvSpPr>
            <p:cNvPr id="53" name="円/楕円 52">
              <a:extLst>
                <a:ext uri="{FF2B5EF4-FFF2-40B4-BE49-F238E27FC236}">
                  <a16:creationId xmlns:a16="http://schemas.microsoft.com/office/drawing/2014/main" id="{FC6F7338-623D-0046-8AE9-932BE48D9ADC}"/>
                </a:ext>
              </a:extLst>
            </p:cNvPr>
            <p:cNvSpPr/>
            <p:nvPr/>
          </p:nvSpPr>
          <p:spPr>
            <a:xfrm>
              <a:off x="6516071" y="4742215"/>
              <a:ext cx="494166" cy="50499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400">
                <a:solidFill>
                  <a:schemeClr val="tx1"/>
                </a:solidFill>
                <a:latin typeface="Arial" panose="020B0604020202020204" pitchFamily="34" charset="0"/>
                <a:cs typeface="Arial" panose="020B0604020202020204" pitchFamily="34" charset="0"/>
              </a:endParaRPr>
            </a:p>
          </p:txBody>
        </p:sp>
        <p:sp>
          <p:nvSpPr>
            <p:cNvPr id="54" name="円/楕円 53">
              <a:extLst>
                <a:ext uri="{FF2B5EF4-FFF2-40B4-BE49-F238E27FC236}">
                  <a16:creationId xmlns:a16="http://schemas.microsoft.com/office/drawing/2014/main" id="{F8FF38CC-E05B-4042-AC7F-83731F87F0F2}"/>
                </a:ext>
              </a:extLst>
            </p:cNvPr>
            <p:cNvSpPr/>
            <p:nvPr/>
          </p:nvSpPr>
          <p:spPr>
            <a:xfrm>
              <a:off x="7365253" y="4742215"/>
              <a:ext cx="494166" cy="50499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400">
                <a:solidFill>
                  <a:schemeClr val="tx1"/>
                </a:solidFill>
                <a:latin typeface="Arial" panose="020B0604020202020204" pitchFamily="34" charset="0"/>
                <a:cs typeface="Arial" panose="020B0604020202020204" pitchFamily="34" charset="0"/>
              </a:endParaRPr>
            </a:p>
          </p:txBody>
        </p:sp>
      </p:grpSp>
      <p:grpSp>
        <p:nvGrpSpPr>
          <p:cNvPr id="55" name="グループ化 54">
            <a:extLst>
              <a:ext uri="{FF2B5EF4-FFF2-40B4-BE49-F238E27FC236}">
                <a16:creationId xmlns:a16="http://schemas.microsoft.com/office/drawing/2014/main" id="{60A20BFF-F354-3643-AB83-ACD809EA8308}"/>
              </a:ext>
            </a:extLst>
          </p:cNvPr>
          <p:cNvGrpSpPr/>
          <p:nvPr/>
        </p:nvGrpSpPr>
        <p:grpSpPr>
          <a:xfrm>
            <a:off x="6827438" y="5951042"/>
            <a:ext cx="1972312" cy="552766"/>
            <a:chOff x="6663300" y="4818345"/>
            <a:chExt cx="1972312" cy="552766"/>
          </a:xfrm>
        </p:grpSpPr>
        <p:sp>
          <p:nvSpPr>
            <p:cNvPr id="56" name="円/楕円 55">
              <a:extLst>
                <a:ext uri="{FF2B5EF4-FFF2-40B4-BE49-F238E27FC236}">
                  <a16:creationId xmlns:a16="http://schemas.microsoft.com/office/drawing/2014/main" id="{C7D9F67B-2C03-9549-9205-9520CA11BE29}"/>
                </a:ext>
              </a:extLst>
            </p:cNvPr>
            <p:cNvSpPr/>
            <p:nvPr/>
          </p:nvSpPr>
          <p:spPr>
            <a:xfrm>
              <a:off x="6845468" y="4935323"/>
              <a:ext cx="359538" cy="35572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400">
                <a:solidFill>
                  <a:schemeClr val="tx1"/>
                </a:solidFill>
                <a:latin typeface="Arial" panose="020B0604020202020204" pitchFamily="34" charset="0"/>
                <a:cs typeface="Arial" panose="020B0604020202020204" pitchFamily="34" charset="0"/>
              </a:endParaRPr>
            </a:p>
          </p:txBody>
        </p:sp>
        <p:sp>
          <p:nvSpPr>
            <p:cNvPr id="57" name="円/楕円 56">
              <a:extLst>
                <a:ext uri="{FF2B5EF4-FFF2-40B4-BE49-F238E27FC236}">
                  <a16:creationId xmlns:a16="http://schemas.microsoft.com/office/drawing/2014/main" id="{25E7E82C-DC35-3F4B-93BD-744A8B1E01AF}"/>
                </a:ext>
              </a:extLst>
            </p:cNvPr>
            <p:cNvSpPr/>
            <p:nvPr/>
          </p:nvSpPr>
          <p:spPr>
            <a:xfrm>
              <a:off x="7436316" y="4935323"/>
              <a:ext cx="359538" cy="35572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400">
                <a:solidFill>
                  <a:schemeClr val="tx1"/>
                </a:solidFill>
                <a:latin typeface="Arial" panose="020B0604020202020204" pitchFamily="34" charset="0"/>
                <a:cs typeface="Arial" panose="020B0604020202020204" pitchFamily="34" charset="0"/>
              </a:endParaRPr>
            </a:p>
          </p:txBody>
        </p:sp>
        <p:sp>
          <p:nvSpPr>
            <p:cNvPr id="58" name="角丸四角形 57">
              <a:extLst>
                <a:ext uri="{FF2B5EF4-FFF2-40B4-BE49-F238E27FC236}">
                  <a16:creationId xmlns:a16="http://schemas.microsoft.com/office/drawing/2014/main" id="{DC5E8558-61E6-7B4F-B7A9-8BB4E3234132}"/>
                </a:ext>
              </a:extLst>
            </p:cNvPr>
            <p:cNvSpPr/>
            <p:nvPr/>
          </p:nvSpPr>
          <p:spPr>
            <a:xfrm>
              <a:off x="6663300" y="4818345"/>
              <a:ext cx="1972312" cy="552766"/>
            </a:xfrm>
            <a:prstGeom prst="roundRect">
              <a:avLst/>
            </a:prstGeom>
            <a:ln w="38100">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sp>
          <p:nvSpPr>
            <p:cNvPr id="59" name="円/楕円 58">
              <a:extLst>
                <a:ext uri="{FF2B5EF4-FFF2-40B4-BE49-F238E27FC236}">
                  <a16:creationId xmlns:a16="http://schemas.microsoft.com/office/drawing/2014/main" id="{09FEF2C1-4F7C-5E4A-93B4-11595D060B96}"/>
                </a:ext>
              </a:extLst>
            </p:cNvPr>
            <p:cNvSpPr/>
            <p:nvPr/>
          </p:nvSpPr>
          <p:spPr>
            <a:xfrm>
              <a:off x="8077737" y="4916867"/>
              <a:ext cx="359538" cy="35572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400">
                <a:solidFill>
                  <a:schemeClr val="tx1"/>
                </a:solidFill>
                <a:latin typeface="Arial" panose="020B0604020202020204" pitchFamily="34" charset="0"/>
                <a:cs typeface="Arial" panose="020B0604020202020204" pitchFamily="34" charset="0"/>
              </a:endParaRPr>
            </a:p>
          </p:txBody>
        </p:sp>
      </p:grpSp>
      <p:grpSp>
        <p:nvGrpSpPr>
          <p:cNvPr id="63" name="グループ化 62">
            <a:extLst>
              <a:ext uri="{FF2B5EF4-FFF2-40B4-BE49-F238E27FC236}">
                <a16:creationId xmlns:a16="http://schemas.microsoft.com/office/drawing/2014/main" id="{90893E15-D86B-8D44-BD08-04B06D4B3FB5}"/>
              </a:ext>
            </a:extLst>
          </p:cNvPr>
          <p:cNvGrpSpPr/>
          <p:nvPr/>
        </p:nvGrpSpPr>
        <p:grpSpPr>
          <a:xfrm>
            <a:off x="2044890" y="4838544"/>
            <a:ext cx="1297412" cy="552766"/>
            <a:chOff x="836351" y="4623467"/>
            <a:chExt cx="1815261" cy="784719"/>
          </a:xfrm>
        </p:grpSpPr>
        <p:sp>
          <p:nvSpPr>
            <p:cNvPr id="64" name="円/楕円 63">
              <a:extLst>
                <a:ext uri="{FF2B5EF4-FFF2-40B4-BE49-F238E27FC236}">
                  <a16:creationId xmlns:a16="http://schemas.microsoft.com/office/drawing/2014/main" id="{16DC41D0-9AD8-834E-AB2D-3CA6A76E8574}"/>
                </a:ext>
              </a:extLst>
            </p:cNvPr>
            <p:cNvSpPr/>
            <p:nvPr/>
          </p:nvSpPr>
          <p:spPr>
            <a:xfrm>
              <a:off x="1086734" y="4789531"/>
              <a:ext cx="494166" cy="504990"/>
            </a:xfrm>
            <a:prstGeom prst="ellipse">
              <a:avLst/>
            </a:prstGeom>
            <a:solidFill>
              <a:srgbClr val="FF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400">
                <a:solidFill>
                  <a:schemeClr val="tx1"/>
                </a:solidFill>
                <a:latin typeface="Arial" panose="020B0604020202020204" pitchFamily="34" charset="0"/>
                <a:cs typeface="Arial" panose="020B0604020202020204" pitchFamily="34" charset="0"/>
              </a:endParaRPr>
            </a:p>
          </p:txBody>
        </p:sp>
        <p:sp>
          <p:nvSpPr>
            <p:cNvPr id="65" name="円/楕円 64">
              <a:extLst>
                <a:ext uri="{FF2B5EF4-FFF2-40B4-BE49-F238E27FC236}">
                  <a16:creationId xmlns:a16="http://schemas.microsoft.com/office/drawing/2014/main" id="{CE5A175E-80A5-D241-9FDD-D1E3F6B72407}"/>
                </a:ext>
              </a:extLst>
            </p:cNvPr>
            <p:cNvSpPr/>
            <p:nvPr/>
          </p:nvSpPr>
          <p:spPr>
            <a:xfrm>
              <a:off x="1898824" y="4789531"/>
              <a:ext cx="494166" cy="504990"/>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400">
                <a:solidFill>
                  <a:schemeClr val="tx1"/>
                </a:solidFill>
                <a:latin typeface="Arial" panose="020B0604020202020204" pitchFamily="34" charset="0"/>
                <a:cs typeface="Arial" panose="020B0604020202020204" pitchFamily="34" charset="0"/>
              </a:endParaRPr>
            </a:p>
          </p:txBody>
        </p:sp>
        <p:sp>
          <p:nvSpPr>
            <p:cNvPr id="66" name="角丸四角形 65">
              <a:extLst>
                <a:ext uri="{FF2B5EF4-FFF2-40B4-BE49-F238E27FC236}">
                  <a16:creationId xmlns:a16="http://schemas.microsoft.com/office/drawing/2014/main" id="{33E72D88-AB06-0744-BF3C-6558197597F4}"/>
                </a:ext>
              </a:extLst>
            </p:cNvPr>
            <p:cNvSpPr/>
            <p:nvPr/>
          </p:nvSpPr>
          <p:spPr>
            <a:xfrm>
              <a:off x="836351" y="4623467"/>
              <a:ext cx="1815261" cy="784719"/>
            </a:xfrm>
            <a:prstGeom prst="roundRect">
              <a:avLst/>
            </a:prstGeom>
            <a:ln w="38100">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grpSp>
      <p:grpSp>
        <p:nvGrpSpPr>
          <p:cNvPr id="67" name="グループ化 66">
            <a:extLst>
              <a:ext uri="{FF2B5EF4-FFF2-40B4-BE49-F238E27FC236}">
                <a16:creationId xmlns:a16="http://schemas.microsoft.com/office/drawing/2014/main" id="{9F93F437-9264-6149-93AC-7108BBE0ABCD}"/>
              </a:ext>
            </a:extLst>
          </p:cNvPr>
          <p:cNvGrpSpPr/>
          <p:nvPr/>
        </p:nvGrpSpPr>
        <p:grpSpPr>
          <a:xfrm>
            <a:off x="3847680" y="4863118"/>
            <a:ext cx="2666805" cy="552766"/>
            <a:chOff x="4571999" y="4602351"/>
            <a:chExt cx="3576316" cy="784719"/>
          </a:xfrm>
        </p:grpSpPr>
        <p:sp>
          <p:nvSpPr>
            <p:cNvPr id="68" name="円/楕円 67">
              <a:extLst>
                <a:ext uri="{FF2B5EF4-FFF2-40B4-BE49-F238E27FC236}">
                  <a16:creationId xmlns:a16="http://schemas.microsoft.com/office/drawing/2014/main" id="{606F89C3-F810-A94C-BAA6-2DB1EB9F8801}"/>
                </a:ext>
              </a:extLst>
            </p:cNvPr>
            <p:cNvSpPr/>
            <p:nvPr/>
          </p:nvSpPr>
          <p:spPr>
            <a:xfrm>
              <a:off x="4822381" y="4768415"/>
              <a:ext cx="494166" cy="504990"/>
            </a:xfrm>
            <a:prstGeom prst="ellipse">
              <a:avLst/>
            </a:prstGeom>
            <a:solidFill>
              <a:srgbClr val="FF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400">
                <a:solidFill>
                  <a:schemeClr val="tx1"/>
                </a:solidFill>
                <a:latin typeface="Arial" panose="020B0604020202020204" pitchFamily="34" charset="0"/>
                <a:cs typeface="Arial" panose="020B0604020202020204" pitchFamily="34" charset="0"/>
              </a:endParaRPr>
            </a:p>
          </p:txBody>
        </p:sp>
        <p:sp>
          <p:nvSpPr>
            <p:cNvPr id="69" name="円/楕円 68">
              <a:extLst>
                <a:ext uri="{FF2B5EF4-FFF2-40B4-BE49-F238E27FC236}">
                  <a16:creationId xmlns:a16="http://schemas.microsoft.com/office/drawing/2014/main" id="{1EB1707E-4A4F-CB45-A53F-6FB8208B49DE}"/>
                </a:ext>
              </a:extLst>
            </p:cNvPr>
            <p:cNvSpPr/>
            <p:nvPr/>
          </p:nvSpPr>
          <p:spPr>
            <a:xfrm>
              <a:off x="5634471" y="4768415"/>
              <a:ext cx="494166" cy="504990"/>
            </a:xfrm>
            <a:prstGeom prst="ellipse">
              <a:avLst/>
            </a:prstGeom>
            <a:solidFill>
              <a:srgbClr val="FF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400">
                <a:solidFill>
                  <a:schemeClr val="tx1"/>
                </a:solidFill>
                <a:latin typeface="Arial" panose="020B0604020202020204" pitchFamily="34" charset="0"/>
                <a:cs typeface="Arial" panose="020B0604020202020204" pitchFamily="34" charset="0"/>
              </a:endParaRPr>
            </a:p>
          </p:txBody>
        </p:sp>
        <p:sp>
          <p:nvSpPr>
            <p:cNvPr id="70" name="角丸四角形 69">
              <a:extLst>
                <a:ext uri="{FF2B5EF4-FFF2-40B4-BE49-F238E27FC236}">
                  <a16:creationId xmlns:a16="http://schemas.microsoft.com/office/drawing/2014/main" id="{5492EA79-6086-1A47-A985-A9BC4083191A}"/>
                </a:ext>
              </a:extLst>
            </p:cNvPr>
            <p:cNvSpPr/>
            <p:nvPr/>
          </p:nvSpPr>
          <p:spPr>
            <a:xfrm>
              <a:off x="4571999" y="4602351"/>
              <a:ext cx="3576316" cy="784719"/>
            </a:xfrm>
            <a:prstGeom prst="roundRect">
              <a:avLst/>
            </a:prstGeom>
            <a:ln w="38100">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sp>
          <p:nvSpPr>
            <p:cNvPr id="71" name="円/楕円 70">
              <a:extLst>
                <a:ext uri="{FF2B5EF4-FFF2-40B4-BE49-F238E27FC236}">
                  <a16:creationId xmlns:a16="http://schemas.microsoft.com/office/drawing/2014/main" id="{56D8D717-BE5D-B04D-8D2D-19DC5839445E}"/>
                </a:ext>
              </a:extLst>
            </p:cNvPr>
            <p:cNvSpPr/>
            <p:nvPr/>
          </p:nvSpPr>
          <p:spPr>
            <a:xfrm>
              <a:off x="6516071" y="4742215"/>
              <a:ext cx="494166" cy="504990"/>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400">
                <a:solidFill>
                  <a:schemeClr val="tx1"/>
                </a:solidFill>
                <a:latin typeface="Arial" panose="020B0604020202020204" pitchFamily="34" charset="0"/>
                <a:cs typeface="Arial" panose="020B0604020202020204" pitchFamily="34" charset="0"/>
              </a:endParaRPr>
            </a:p>
          </p:txBody>
        </p:sp>
        <p:sp>
          <p:nvSpPr>
            <p:cNvPr id="72" name="円/楕円 71">
              <a:extLst>
                <a:ext uri="{FF2B5EF4-FFF2-40B4-BE49-F238E27FC236}">
                  <a16:creationId xmlns:a16="http://schemas.microsoft.com/office/drawing/2014/main" id="{D89A1411-00BD-BA4D-BC9B-8E1F74792580}"/>
                </a:ext>
              </a:extLst>
            </p:cNvPr>
            <p:cNvSpPr/>
            <p:nvPr/>
          </p:nvSpPr>
          <p:spPr>
            <a:xfrm>
              <a:off x="7365253" y="4742215"/>
              <a:ext cx="494166" cy="504990"/>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400">
                <a:solidFill>
                  <a:schemeClr val="tx1"/>
                </a:solidFill>
                <a:latin typeface="Arial" panose="020B0604020202020204" pitchFamily="34" charset="0"/>
                <a:cs typeface="Arial" panose="020B0604020202020204" pitchFamily="34" charset="0"/>
              </a:endParaRPr>
            </a:p>
          </p:txBody>
        </p:sp>
      </p:grpSp>
      <p:grpSp>
        <p:nvGrpSpPr>
          <p:cNvPr id="73" name="グループ化 72">
            <a:extLst>
              <a:ext uri="{FF2B5EF4-FFF2-40B4-BE49-F238E27FC236}">
                <a16:creationId xmlns:a16="http://schemas.microsoft.com/office/drawing/2014/main" id="{4E7B3C4C-AFE5-E142-8CDD-8518DA1C0E87}"/>
              </a:ext>
            </a:extLst>
          </p:cNvPr>
          <p:cNvGrpSpPr/>
          <p:nvPr/>
        </p:nvGrpSpPr>
        <p:grpSpPr>
          <a:xfrm>
            <a:off x="6838324" y="4863118"/>
            <a:ext cx="1972312" cy="552766"/>
            <a:chOff x="6663300" y="4818345"/>
            <a:chExt cx="1972312" cy="552766"/>
          </a:xfrm>
        </p:grpSpPr>
        <p:sp>
          <p:nvSpPr>
            <p:cNvPr id="74" name="円/楕円 73">
              <a:extLst>
                <a:ext uri="{FF2B5EF4-FFF2-40B4-BE49-F238E27FC236}">
                  <a16:creationId xmlns:a16="http://schemas.microsoft.com/office/drawing/2014/main" id="{67AAB8FB-FA32-E14D-82CA-5CB797EEE83D}"/>
                </a:ext>
              </a:extLst>
            </p:cNvPr>
            <p:cNvSpPr/>
            <p:nvPr/>
          </p:nvSpPr>
          <p:spPr>
            <a:xfrm>
              <a:off x="6845468" y="4935323"/>
              <a:ext cx="359538" cy="355721"/>
            </a:xfrm>
            <a:prstGeom prst="ellipse">
              <a:avLst/>
            </a:prstGeom>
            <a:solidFill>
              <a:srgbClr val="FF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400">
                <a:solidFill>
                  <a:schemeClr val="tx1"/>
                </a:solidFill>
                <a:latin typeface="Arial" panose="020B0604020202020204" pitchFamily="34" charset="0"/>
                <a:cs typeface="Arial" panose="020B0604020202020204" pitchFamily="34" charset="0"/>
              </a:endParaRPr>
            </a:p>
          </p:txBody>
        </p:sp>
        <p:sp>
          <p:nvSpPr>
            <p:cNvPr id="75" name="円/楕円 74">
              <a:extLst>
                <a:ext uri="{FF2B5EF4-FFF2-40B4-BE49-F238E27FC236}">
                  <a16:creationId xmlns:a16="http://schemas.microsoft.com/office/drawing/2014/main" id="{70828138-D0AE-CE47-A8CD-E53C1ABD78F7}"/>
                </a:ext>
              </a:extLst>
            </p:cNvPr>
            <p:cNvSpPr/>
            <p:nvPr/>
          </p:nvSpPr>
          <p:spPr>
            <a:xfrm>
              <a:off x="7436316" y="4935323"/>
              <a:ext cx="359538" cy="355721"/>
            </a:xfrm>
            <a:prstGeom prst="ellipse">
              <a:avLst/>
            </a:prstGeom>
            <a:solidFill>
              <a:srgbClr val="FF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400">
                <a:solidFill>
                  <a:schemeClr val="tx1"/>
                </a:solidFill>
                <a:latin typeface="Arial" panose="020B0604020202020204" pitchFamily="34" charset="0"/>
                <a:cs typeface="Arial" panose="020B0604020202020204" pitchFamily="34" charset="0"/>
              </a:endParaRPr>
            </a:p>
          </p:txBody>
        </p:sp>
        <p:sp>
          <p:nvSpPr>
            <p:cNvPr id="76" name="角丸四角形 75">
              <a:extLst>
                <a:ext uri="{FF2B5EF4-FFF2-40B4-BE49-F238E27FC236}">
                  <a16:creationId xmlns:a16="http://schemas.microsoft.com/office/drawing/2014/main" id="{5E88D51D-D4DF-DC42-B6FD-0D2F97D90CC2}"/>
                </a:ext>
              </a:extLst>
            </p:cNvPr>
            <p:cNvSpPr/>
            <p:nvPr/>
          </p:nvSpPr>
          <p:spPr>
            <a:xfrm>
              <a:off x="6663300" y="4818345"/>
              <a:ext cx="1972312" cy="552766"/>
            </a:xfrm>
            <a:prstGeom prst="roundRect">
              <a:avLst/>
            </a:prstGeom>
            <a:ln w="38100">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sp>
          <p:nvSpPr>
            <p:cNvPr id="77" name="円/楕円 76">
              <a:extLst>
                <a:ext uri="{FF2B5EF4-FFF2-40B4-BE49-F238E27FC236}">
                  <a16:creationId xmlns:a16="http://schemas.microsoft.com/office/drawing/2014/main" id="{085967EC-10D5-514D-A7D1-22BC3AE84FE5}"/>
                </a:ext>
              </a:extLst>
            </p:cNvPr>
            <p:cNvSpPr/>
            <p:nvPr/>
          </p:nvSpPr>
          <p:spPr>
            <a:xfrm>
              <a:off x="8077737" y="4916867"/>
              <a:ext cx="359538" cy="355721"/>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400">
                <a:solidFill>
                  <a:schemeClr val="tx1"/>
                </a:solidFill>
                <a:latin typeface="Arial" panose="020B0604020202020204" pitchFamily="34" charset="0"/>
                <a:cs typeface="Arial" panose="020B0604020202020204" pitchFamily="34" charset="0"/>
              </a:endParaRPr>
            </a:p>
          </p:txBody>
        </p:sp>
      </p:grpSp>
      <p:cxnSp>
        <p:nvCxnSpPr>
          <p:cNvPr id="60" name="Straight Arrow Connector 14">
            <a:extLst>
              <a:ext uri="{FF2B5EF4-FFF2-40B4-BE49-F238E27FC236}">
                <a16:creationId xmlns:a16="http://schemas.microsoft.com/office/drawing/2014/main" id="{DA1A0A6A-AEA3-0945-B6C5-C3DF6DB01C77}"/>
              </a:ext>
            </a:extLst>
          </p:cNvPr>
          <p:cNvCxnSpPr>
            <a:cxnSpLocks/>
            <a:endCxn id="64" idx="4"/>
          </p:cNvCxnSpPr>
          <p:nvPr/>
        </p:nvCxnSpPr>
        <p:spPr>
          <a:xfrm flipV="1">
            <a:off x="2389558" y="5311243"/>
            <a:ext cx="10884" cy="745402"/>
          </a:xfrm>
          <a:prstGeom prst="straightConnector1">
            <a:avLst/>
          </a:prstGeom>
          <a:ln w="38100">
            <a:solidFill>
              <a:srgbClr val="008000"/>
            </a:solidFill>
            <a:tailEnd type="triangle"/>
          </a:ln>
        </p:spPr>
        <p:style>
          <a:lnRef idx="1">
            <a:schemeClr val="accent1"/>
          </a:lnRef>
          <a:fillRef idx="0">
            <a:schemeClr val="accent1"/>
          </a:fillRef>
          <a:effectRef idx="0">
            <a:schemeClr val="accent1"/>
          </a:effectRef>
          <a:fontRef idx="minor">
            <a:schemeClr val="tx1"/>
          </a:fontRef>
        </p:style>
      </p:cxnSp>
      <p:cxnSp>
        <p:nvCxnSpPr>
          <p:cNvPr id="80" name="Straight Arrow Connector 14">
            <a:extLst>
              <a:ext uri="{FF2B5EF4-FFF2-40B4-BE49-F238E27FC236}">
                <a16:creationId xmlns:a16="http://schemas.microsoft.com/office/drawing/2014/main" id="{B337A2A3-DF2C-004A-A194-71D725E3C168}"/>
              </a:ext>
            </a:extLst>
          </p:cNvPr>
          <p:cNvCxnSpPr>
            <a:cxnSpLocks/>
            <a:stCxn id="47" idx="0"/>
            <a:endCxn id="65" idx="4"/>
          </p:cNvCxnSpPr>
          <p:nvPr/>
        </p:nvCxnSpPr>
        <p:spPr>
          <a:xfrm flipV="1">
            <a:off x="2969977" y="5311243"/>
            <a:ext cx="10886" cy="732203"/>
          </a:xfrm>
          <a:prstGeom prst="straightConnector1">
            <a:avLst/>
          </a:prstGeom>
          <a:ln w="38100">
            <a:solidFill>
              <a:srgbClr val="008000"/>
            </a:solidFill>
            <a:tailEnd type="triangle"/>
          </a:ln>
        </p:spPr>
        <p:style>
          <a:lnRef idx="1">
            <a:schemeClr val="accent1"/>
          </a:lnRef>
          <a:fillRef idx="0">
            <a:schemeClr val="accent1"/>
          </a:fillRef>
          <a:effectRef idx="0">
            <a:schemeClr val="accent1"/>
          </a:effectRef>
          <a:fontRef idx="minor">
            <a:schemeClr val="tx1"/>
          </a:fontRef>
        </p:style>
      </p:cxnSp>
      <p:cxnSp>
        <p:nvCxnSpPr>
          <p:cNvPr id="83" name="Straight Arrow Connector 14">
            <a:extLst>
              <a:ext uri="{FF2B5EF4-FFF2-40B4-BE49-F238E27FC236}">
                <a16:creationId xmlns:a16="http://schemas.microsoft.com/office/drawing/2014/main" id="{4EAD01B2-FD43-1B48-BF59-6231BD29922D}"/>
              </a:ext>
            </a:extLst>
          </p:cNvPr>
          <p:cNvCxnSpPr>
            <a:cxnSpLocks/>
            <a:stCxn id="50" idx="0"/>
            <a:endCxn id="68" idx="4"/>
          </p:cNvCxnSpPr>
          <p:nvPr/>
        </p:nvCxnSpPr>
        <p:spPr>
          <a:xfrm flipV="1">
            <a:off x="4207746" y="5335817"/>
            <a:ext cx="10886" cy="732203"/>
          </a:xfrm>
          <a:prstGeom prst="straightConnector1">
            <a:avLst/>
          </a:prstGeom>
          <a:ln w="38100">
            <a:solidFill>
              <a:srgbClr val="008000"/>
            </a:solidFill>
            <a:tailEnd type="triangle"/>
          </a:ln>
        </p:spPr>
        <p:style>
          <a:lnRef idx="1">
            <a:schemeClr val="accent1"/>
          </a:lnRef>
          <a:fillRef idx="0">
            <a:schemeClr val="accent1"/>
          </a:fillRef>
          <a:effectRef idx="0">
            <a:schemeClr val="accent1"/>
          </a:effectRef>
          <a:fontRef idx="minor">
            <a:schemeClr val="tx1"/>
          </a:fontRef>
        </p:style>
      </p:cxnSp>
      <p:cxnSp>
        <p:nvCxnSpPr>
          <p:cNvPr id="86" name="Straight Arrow Connector 14">
            <a:extLst>
              <a:ext uri="{FF2B5EF4-FFF2-40B4-BE49-F238E27FC236}">
                <a16:creationId xmlns:a16="http://schemas.microsoft.com/office/drawing/2014/main" id="{86F85395-B7C2-624F-AD7B-742097835C14}"/>
              </a:ext>
            </a:extLst>
          </p:cNvPr>
          <p:cNvCxnSpPr>
            <a:cxnSpLocks/>
            <a:stCxn id="51" idx="0"/>
            <a:endCxn id="69" idx="4"/>
          </p:cNvCxnSpPr>
          <p:nvPr/>
        </p:nvCxnSpPr>
        <p:spPr>
          <a:xfrm flipV="1">
            <a:off x="4813309" y="5335817"/>
            <a:ext cx="10886" cy="732203"/>
          </a:xfrm>
          <a:prstGeom prst="straightConnector1">
            <a:avLst/>
          </a:prstGeom>
          <a:ln w="38100">
            <a:solidFill>
              <a:srgbClr val="008000"/>
            </a:solidFill>
            <a:tailEnd type="triangle"/>
          </a:ln>
        </p:spPr>
        <p:style>
          <a:lnRef idx="1">
            <a:schemeClr val="accent1"/>
          </a:lnRef>
          <a:fillRef idx="0">
            <a:schemeClr val="accent1"/>
          </a:fillRef>
          <a:effectRef idx="0">
            <a:schemeClr val="accent1"/>
          </a:effectRef>
          <a:fontRef idx="minor">
            <a:schemeClr val="tx1"/>
          </a:fontRef>
        </p:style>
      </p:cxnSp>
      <p:cxnSp>
        <p:nvCxnSpPr>
          <p:cNvPr id="89" name="Straight Arrow Connector 14">
            <a:extLst>
              <a:ext uri="{FF2B5EF4-FFF2-40B4-BE49-F238E27FC236}">
                <a16:creationId xmlns:a16="http://schemas.microsoft.com/office/drawing/2014/main" id="{3C7CC4C8-9FF3-FF42-BFFE-054251F20BD1}"/>
              </a:ext>
            </a:extLst>
          </p:cNvPr>
          <p:cNvCxnSpPr>
            <a:cxnSpLocks/>
            <a:stCxn id="53" idx="0"/>
            <a:endCxn id="71" idx="4"/>
          </p:cNvCxnSpPr>
          <p:nvPr/>
        </p:nvCxnSpPr>
        <p:spPr>
          <a:xfrm flipV="1">
            <a:off x="5470705" y="5317361"/>
            <a:ext cx="10886" cy="732203"/>
          </a:xfrm>
          <a:prstGeom prst="straightConnector1">
            <a:avLst/>
          </a:prstGeom>
          <a:ln w="38100">
            <a:solidFill>
              <a:srgbClr val="008000"/>
            </a:solidFill>
            <a:tailEnd type="triangle"/>
          </a:ln>
        </p:spPr>
        <p:style>
          <a:lnRef idx="1">
            <a:schemeClr val="accent1"/>
          </a:lnRef>
          <a:fillRef idx="0">
            <a:schemeClr val="accent1"/>
          </a:fillRef>
          <a:effectRef idx="0">
            <a:schemeClr val="accent1"/>
          </a:effectRef>
          <a:fontRef idx="minor">
            <a:schemeClr val="tx1"/>
          </a:fontRef>
        </p:style>
      </p:cxnSp>
      <p:cxnSp>
        <p:nvCxnSpPr>
          <p:cNvPr id="92" name="Straight Arrow Connector 14">
            <a:extLst>
              <a:ext uri="{FF2B5EF4-FFF2-40B4-BE49-F238E27FC236}">
                <a16:creationId xmlns:a16="http://schemas.microsoft.com/office/drawing/2014/main" id="{034854F0-12DB-3249-B724-E3B458F720C4}"/>
              </a:ext>
            </a:extLst>
          </p:cNvPr>
          <p:cNvCxnSpPr>
            <a:cxnSpLocks/>
            <a:stCxn id="54" idx="0"/>
            <a:endCxn id="72" idx="4"/>
          </p:cNvCxnSpPr>
          <p:nvPr/>
        </p:nvCxnSpPr>
        <p:spPr>
          <a:xfrm flipV="1">
            <a:off x="6103927" y="5317361"/>
            <a:ext cx="10886" cy="732203"/>
          </a:xfrm>
          <a:prstGeom prst="straightConnector1">
            <a:avLst/>
          </a:prstGeom>
          <a:ln w="38100">
            <a:solidFill>
              <a:srgbClr val="008000"/>
            </a:solidFill>
            <a:tailEnd type="triangle"/>
          </a:ln>
        </p:spPr>
        <p:style>
          <a:lnRef idx="1">
            <a:schemeClr val="accent1"/>
          </a:lnRef>
          <a:fillRef idx="0">
            <a:schemeClr val="accent1"/>
          </a:fillRef>
          <a:effectRef idx="0">
            <a:schemeClr val="accent1"/>
          </a:effectRef>
          <a:fontRef idx="minor">
            <a:schemeClr val="tx1"/>
          </a:fontRef>
        </p:style>
      </p:cxnSp>
      <p:cxnSp>
        <p:nvCxnSpPr>
          <p:cNvPr id="95" name="Straight Arrow Connector 14">
            <a:extLst>
              <a:ext uri="{FF2B5EF4-FFF2-40B4-BE49-F238E27FC236}">
                <a16:creationId xmlns:a16="http://schemas.microsoft.com/office/drawing/2014/main" id="{D4487999-EA61-5944-B755-5AF4A5ED7ED3}"/>
              </a:ext>
            </a:extLst>
          </p:cNvPr>
          <p:cNvCxnSpPr>
            <a:cxnSpLocks/>
            <a:stCxn id="56" idx="0"/>
            <a:endCxn id="74" idx="4"/>
          </p:cNvCxnSpPr>
          <p:nvPr/>
        </p:nvCxnSpPr>
        <p:spPr>
          <a:xfrm flipV="1">
            <a:off x="7189375" y="5335817"/>
            <a:ext cx="10886" cy="732203"/>
          </a:xfrm>
          <a:prstGeom prst="straightConnector1">
            <a:avLst/>
          </a:prstGeom>
          <a:ln w="38100">
            <a:solidFill>
              <a:srgbClr val="008000"/>
            </a:solidFill>
            <a:tailEnd type="triangle"/>
          </a:ln>
        </p:spPr>
        <p:style>
          <a:lnRef idx="1">
            <a:schemeClr val="accent1"/>
          </a:lnRef>
          <a:fillRef idx="0">
            <a:schemeClr val="accent1"/>
          </a:fillRef>
          <a:effectRef idx="0">
            <a:schemeClr val="accent1"/>
          </a:effectRef>
          <a:fontRef idx="minor">
            <a:schemeClr val="tx1"/>
          </a:fontRef>
        </p:style>
      </p:cxnSp>
      <p:cxnSp>
        <p:nvCxnSpPr>
          <p:cNvPr id="98" name="Straight Arrow Connector 14">
            <a:extLst>
              <a:ext uri="{FF2B5EF4-FFF2-40B4-BE49-F238E27FC236}">
                <a16:creationId xmlns:a16="http://schemas.microsoft.com/office/drawing/2014/main" id="{161F21F4-CCF2-AA4E-B9C7-1884B86E31A9}"/>
              </a:ext>
            </a:extLst>
          </p:cNvPr>
          <p:cNvCxnSpPr>
            <a:cxnSpLocks/>
            <a:stCxn id="57" idx="0"/>
            <a:endCxn id="75" idx="4"/>
          </p:cNvCxnSpPr>
          <p:nvPr/>
        </p:nvCxnSpPr>
        <p:spPr>
          <a:xfrm flipV="1">
            <a:off x="7780223" y="5335817"/>
            <a:ext cx="10886" cy="732203"/>
          </a:xfrm>
          <a:prstGeom prst="straightConnector1">
            <a:avLst/>
          </a:prstGeom>
          <a:ln w="38100">
            <a:solidFill>
              <a:srgbClr val="008000"/>
            </a:solidFill>
            <a:tailEnd type="triangle"/>
          </a:ln>
        </p:spPr>
        <p:style>
          <a:lnRef idx="1">
            <a:schemeClr val="accent1"/>
          </a:lnRef>
          <a:fillRef idx="0">
            <a:schemeClr val="accent1"/>
          </a:fillRef>
          <a:effectRef idx="0">
            <a:schemeClr val="accent1"/>
          </a:effectRef>
          <a:fontRef idx="minor">
            <a:schemeClr val="tx1"/>
          </a:fontRef>
        </p:style>
      </p:cxnSp>
      <p:cxnSp>
        <p:nvCxnSpPr>
          <p:cNvPr id="101" name="Straight Arrow Connector 14">
            <a:extLst>
              <a:ext uri="{FF2B5EF4-FFF2-40B4-BE49-F238E27FC236}">
                <a16:creationId xmlns:a16="http://schemas.microsoft.com/office/drawing/2014/main" id="{47BB2BD9-2931-3746-91FC-D83C211F2D6B}"/>
              </a:ext>
            </a:extLst>
          </p:cNvPr>
          <p:cNvCxnSpPr>
            <a:cxnSpLocks/>
            <a:stCxn id="59" idx="0"/>
            <a:endCxn id="77" idx="4"/>
          </p:cNvCxnSpPr>
          <p:nvPr/>
        </p:nvCxnSpPr>
        <p:spPr>
          <a:xfrm flipV="1">
            <a:off x="8421644" y="5317361"/>
            <a:ext cx="10886" cy="732203"/>
          </a:xfrm>
          <a:prstGeom prst="straightConnector1">
            <a:avLst/>
          </a:prstGeom>
          <a:ln w="38100">
            <a:solidFill>
              <a:srgbClr val="008000"/>
            </a:solidFill>
            <a:tailEnd type="triangle"/>
          </a:ln>
        </p:spPr>
        <p:style>
          <a:lnRef idx="1">
            <a:schemeClr val="accent1"/>
          </a:lnRef>
          <a:fillRef idx="0">
            <a:schemeClr val="accent1"/>
          </a:fillRef>
          <a:effectRef idx="0">
            <a:schemeClr val="accent1"/>
          </a:effectRef>
          <a:fontRef idx="minor">
            <a:schemeClr val="tx1"/>
          </a:fontRef>
        </p:style>
      </p:cxnSp>
      <p:sp>
        <p:nvSpPr>
          <p:cNvPr id="104" name="テキスト ボックス 103">
            <a:extLst>
              <a:ext uri="{FF2B5EF4-FFF2-40B4-BE49-F238E27FC236}">
                <a16:creationId xmlns:a16="http://schemas.microsoft.com/office/drawing/2014/main" id="{4A0254FB-93A1-AE4B-B271-90795CCE7BD2}"/>
              </a:ext>
            </a:extLst>
          </p:cNvPr>
          <p:cNvSpPr txBox="1"/>
          <p:nvPr/>
        </p:nvSpPr>
        <p:spPr>
          <a:xfrm>
            <a:off x="1407148" y="5499492"/>
            <a:ext cx="671979" cy="369332"/>
          </a:xfrm>
          <a:prstGeom prst="rect">
            <a:avLst/>
          </a:prstGeom>
          <a:noFill/>
        </p:spPr>
        <p:txBody>
          <a:bodyPr wrap="none" rtlCol="0">
            <a:spAutoFit/>
          </a:bodyPr>
          <a:lstStyle/>
          <a:p>
            <a:r>
              <a:rPr kumimoji="1" lang="en-US" altLang="ja-JP" b="1">
                <a:solidFill>
                  <a:srgbClr val="008000"/>
                </a:solidFill>
                <a:latin typeface="Arial" pitchFamily="34" charset="0"/>
                <a:cs typeface="Arial" pitchFamily="34" charset="0"/>
              </a:rPr>
              <a:t>MLP</a:t>
            </a:r>
            <a:endParaRPr kumimoji="1" lang="ja-JP" altLang="en-US" b="1">
              <a:solidFill>
                <a:srgbClr val="008000"/>
              </a:solidFill>
              <a:latin typeface="Arial" pitchFamily="34" charset="0"/>
              <a:cs typeface="Arial" pitchFamily="34" charset="0"/>
            </a:endParaRPr>
          </a:p>
        </p:txBody>
      </p:sp>
      <mc:AlternateContent xmlns:mc="http://schemas.openxmlformats.org/markup-compatibility/2006" xmlns:a14="http://schemas.microsoft.com/office/drawing/2010/main">
        <mc:Choice Requires="a14">
          <p:sp>
            <p:nvSpPr>
              <p:cNvPr id="105" name="テキスト ボックス 104">
                <a:extLst>
                  <a:ext uri="{FF2B5EF4-FFF2-40B4-BE49-F238E27FC236}">
                    <a16:creationId xmlns:a16="http://schemas.microsoft.com/office/drawing/2014/main" id="{4667E0D7-BF95-5D40-99F6-325A14664397}"/>
                  </a:ext>
                </a:extLst>
              </p:cNvPr>
              <p:cNvSpPr txBox="1"/>
              <p:nvPr/>
            </p:nvSpPr>
            <p:spPr>
              <a:xfrm>
                <a:off x="2134532" y="4054041"/>
                <a:ext cx="559064" cy="70173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d>
                        <m:dPr>
                          <m:ctrlPr>
                            <a:rPr kumimoji="1" lang="en-US" altLang="ja-JP" sz="2400" i="1" smtClean="0">
                              <a:latin typeface="Cambria Math" panose="02040503050406030204" pitchFamily="18" charset="0"/>
                              <a:cs typeface="Arial" pitchFamily="34" charset="0"/>
                            </a:rPr>
                          </m:ctrlPr>
                        </m:dPr>
                        <m:e>
                          <m:f>
                            <m:fPr>
                              <m:type m:val="noBar"/>
                              <m:ctrlPr>
                                <a:rPr kumimoji="1" lang="en-US" altLang="ja-JP" sz="2400" i="1" smtClean="0">
                                  <a:latin typeface="Cambria Math" panose="02040503050406030204" pitchFamily="18" charset="0"/>
                                  <a:cs typeface="Arial" pitchFamily="34" charset="0"/>
                                </a:rPr>
                              </m:ctrlPr>
                            </m:fPr>
                            <m:num>
                              <m:r>
                                <a:rPr kumimoji="1" lang="en-US" altLang="ja-JP" sz="2400" b="0" i="1" smtClean="0">
                                  <a:latin typeface="Cambria Math" panose="02040503050406030204" pitchFamily="18" charset="0"/>
                                  <a:cs typeface="Arial" pitchFamily="34" charset="0"/>
                                </a:rPr>
                                <m:t>1</m:t>
                              </m:r>
                            </m:num>
                            <m:den>
                              <m:r>
                                <a:rPr kumimoji="1" lang="en-US" altLang="ja-JP" sz="2400" b="0" i="1" smtClean="0">
                                  <a:latin typeface="Cambria Math" panose="02040503050406030204" pitchFamily="18" charset="0"/>
                                  <a:cs typeface="Arial" pitchFamily="34" charset="0"/>
                                </a:rPr>
                                <m:t>0</m:t>
                              </m:r>
                            </m:den>
                          </m:f>
                        </m:e>
                      </m:d>
                    </m:oMath>
                  </m:oMathPara>
                </a14:m>
                <a:endParaRPr kumimoji="1" lang="ja-JP" altLang="en-US" sz="2400">
                  <a:latin typeface="Arial" pitchFamily="34" charset="0"/>
                  <a:cs typeface="Arial" pitchFamily="34" charset="0"/>
                </a:endParaRPr>
              </a:p>
            </p:txBody>
          </p:sp>
        </mc:Choice>
        <mc:Fallback xmlns="">
          <p:sp>
            <p:nvSpPr>
              <p:cNvPr id="105" name="テキスト ボックス 104">
                <a:extLst>
                  <a:ext uri="{FF2B5EF4-FFF2-40B4-BE49-F238E27FC236}">
                    <a16:creationId xmlns:a16="http://schemas.microsoft.com/office/drawing/2014/main" id="{4667E0D7-BF95-5D40-99F6-325A14664397}"/>
                  </a:ext>
                </a:extLst>
              </p:cNvPr>
              <p:cNvSpPr txBox="1">
                <a:spLocks noRot="1" noChangeAspect="1" noMove="1" noResize="1" noEditPoints="1" noAdjustHandles="1" noChangeArrowheads="1" noChangeShapeType="1" noTextEdit="1"/>
              </p:cNvSpPr>
              <p:nvPr/>
            </p:nvSpPr>
            <p:spPr>
              <a:xfrm>
                <a:off x="2134532" y="4054041"/>
                <a:ext cx="559064" cy="701731"/>
              </a:xfrm>
              <a:prstGeom prst="rect">
                <a:avLst/>
              </a:prstGeom>
              <a:blipFill>
                <a:blip r:embed="rId2"/>
                <a:stretch>
                  <a:fillRect b="-1739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6" name="テキスト ボックス 105">
                <a:extLst>
                  <a:ext uri="{FF2B5EF4-FFF2-40B4-BE49-F238E27FC236}">
                    <a16:creationId xmlns:a16="http://schemas.microsoft.com/office/drawing/2014/main" id="{AB6DAC39-8465-E649-9CC7-1173428DF82B}"/>
                  </a:ext>
                </a:extLst>
              </p:cNvPr>
              <p:cNvSpPr txBox="1"/>
              <p:nvPr/>
            </p:nvSpPr>
            <p:spPr>
              <a:xfrm>
                <a:off x="2626164" y="4038802"/>
                <a:ext cx="747064" cy="701731"/>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d>
                        <m:dPr>
                          <m:ctrlPr>
                            <a:rPr kumimoji="1" lang="en-US" altLang="ja-JP" sz="2400" i="1" smtClean="0">
                              <a:latin typeface="Cambria Math" panose="02040503050406030204" pitchFamily="18" charset="0"/>
                              <a:cs typeface="Arial" pitchFamily="34" charset="0"/>
                            </a:rPr>
                          </m:ctrlPr>
                        </m:dPr>
                        <m:e>
                          <m:f>
                            <m:fPr>
                              <m:type m:val="noBar"/>
                              <m:ctrlPr>
                                <a:rPr kumimoji="1" lang="en-US" altLang="ja-JP" sz="2400" i="1" smtClean="0">
                                  <a:latin typeface="Cambria Math" panose="02040503050406030204" pitchFamily="18" charset="0"/>
                                  <a:cs typeface="Arial" pitchFamily="34" charset="0"/>
                                </a:rPr>
                              </m:ctrlPr>
                            </m:fPr>
                            <m:num>
                              <m:r>
                                <a:rPr kumimoji="1" lang="en-US" altLang="ja-JP" sz="2400" b="0" i="1" smtClean="0">
                                  <a:latin typeface="Cambria Math" panose="02040503050406030204" pitchFamily="18" charset="0"/>
                                  <a:cs typeface="Arial" pitchFamily="34" charset="0"/>
                                </a:rPr>
                                <m:t>0</m:t>
                              </m:r>
                            </m:num>
                            <m:den>
                              <m:r>
                                <a:rPr kumimoji="1" lang="en-US" altLang="ja-JP" sz="2400" b="0" i="1" smtClean="0">
                                  <a:latin typeface="Cambria Math" panose="02040503050406030204" pitchFamily="18" charset="0"/>
                                  <a:cs typeface="Arial" pitchFamily="34" charset="0"/>
                                </a:rPr>
                                <m:t>1</m:t>
                              </m:r>
                            </m:den>
                          </m:f>
                        </m:e>
                      </m:d>
                    </m:oMath>
                  </m:oMathPara>
                </a14:m>
                <a:endParaRPr kumimoji="1" lang="ja-JP" altLang="en-US" sz="2400">
                  <a:latin typeface="Arial" pitchFamily="34" charset="0"/>
                  <a:cs typeface="Arial" pitchFamily="34" charset="0"/>
                </a:endParaRPr>
              </a:p>
            </p:txBody>
          </p:sp>
        </mc:Choice>
        <mc:Fallback xmlns="">
          <p:sp>
            <p:nvSpPr>
              <p:cNvPr id="106" name="テキスト ボックス 105">
                <a:extLst>
                  <a:ext uri="{FF2B5EF4-FFF2-40B4-BE49-F238E27FC236}">
                    <a16:creationId xmlns:a16="http://schemas.microsoft.com/office/drawing/2014/main" id="{AB6DAC39-8465-E649-9CC7-1173428DF82B}"/>
                  </a:ext>
                </a:extLst>
              </p:cNvPr>
              <p:cNvSpPr txBox="1">
                <a:spLocks noRot="1" noChangeAspect="1" noMove="1" noResize="1" noEditPoints="1" noAdjustHandles="1" noChangeArrowheads="1" noChangeShapeType="1" noTextEdit="1"/>
              </p:cNvSpPr>
              <p:nvPr/>
            </p:nvSpPr>
            <p:spPr>
              <a:xfrm>
                <a:off x="2626164" y="4038802"/>
                <a:ext cx="747064" cy="701731"/>
              </a:xfrm>
              <a:prstGeom prst="rect">
                <a:avLst/>
              </a:prstGeom>
              <a:blipFill>
                <a:blip r:embed="rId3"/>
                <a:stretch>
                  <a:fillRect b="-16522"/>
                </a:stretch>
              </a:blipFill>
            </p:spPr>
            <p:txBody>
              <a:bodyPr/>
              <a:lstStyle/>
              <a:p>
                <a:r>
                  <a:rPr lang="en-US">
                    <a:noFill/>
                  </a:rPr>
                  <a:t> </a:t>
                </a:r>
              </a:p>
            </p:txBody>
          </p:sp>
        </mc:Fallback>
      </mc:AlternateContent>
      <p:sp>
        <p:nvSpPr>
          <p:cNvPr id="108" name="テキスト ボックス 107">
            <a:extLst>
              <a:ext uri="{FF2B5EF4-FFF2-40B4-BE49-F238E27FC236}">
                <a16:creationId xmlns:a16="http://schemas.microsoft.com/office/drawing/2014/main" id="{A2720BCC-A940-674D-8D27-8D5B3AE06C99}"/>
              </a:ext>
            </a:extLst>
          </p:cNvPr>
          <p:cNvSpPr txBox="1"/>
          <p:nvPr/>
        </p:nvSpPr>
        <p:spPr>
          <a:xfrm>
            <a:off x="101112" y="3943241"/>
            <a:ext cx="1917015" cy="1200329"/>
          </a:xfrm>
          <a:prstGeom prst="rect">
            <a:avLst/>
          </a:prstGeom>
          <a:noFill/>
        </p:spPr>
        <p:txBody>
          <a:bodyPr wrap="square" rtlCol="0">
            <a:spAutoFit/>
          </a:bodyPr>
          <a:lstStyle/>
          <a:p>
            <a:r>
              <a:rPr kumimoji="1" lang="en-US" altLang="ja-JP">
                <a:latin typeface="Arial" pitchFamily="34" charset="0"/>
                <a:cs typeface="Arial" pitchFamily="34" charset="0"/>
              </a:rPr>
              <a:t>For simplicity, assume the one-hot encoding after </a:t>
            </a:r>
            <a:r>
              <a:rPr kumimoji="1" lang="en-US" altLang="ja-JP" b="1">
                <a:solidFill>
                  <a:srgbClr val="008000"/>
                </a:solidFill>
                <a:latin typeface="Arial" pitchFamily="34" charset="0"/>
                <a:cs typeface="Arial" pitchFamily="34" charset="0"/>
              </a:rPr>
              <a:t>MLP</a:t>
            </a:r>
            <a:r>
              <a:rPr kumimoji="1" lang="en-US" altLang="ja-JP">
                <a:latin typeface="Arial" pitchFamily="34" charset="0"/>
                <a:cs typeface="Arial" pitchFamily="34" charset="0"/>
              </a:rPr>
              <a:t>.</a:t>
            </a:r>
            <a:endParaRPr kumimoji="1" lang="ja-JP" altLang="en-US">
              <a:latin typeface="Arial" pitchFamily="34" charset="0"/>
              <a:cs typeface="Arial" pitchFamily="34" charset="0"/>
            </a:endParaRPr>
          </a:p>
        </p:txBody>
      </p:sp>
      <mc:AlternateContent xmlns:mc="http://schemas.openxmlformats.org/markup-compatibility/2006" xmlns:a14="http://schemas.microsoft.com/office/drawing/2010/main">
        <mc:Choice Requires="a14">
          <p:sp>
            <p:nvSpPr>
              <p:cNvPr id="109" name="テキスト ボックス 108">
                <a:extLst>
                  <a:ext uri="{FF2B5EF4-FFF2-40B4-BE49-F238E27FC236}">
                    <a16:creationId xmlns:a16="http://schemas.microsoft.com/office/drawing/2014/main" id="{27AFB101-8A9E-EB48-B352-1B4D36FB03D0}"/>
                  </a:ext>
                </a:extLst>
              </p:cNvPr>
              <p:cNvSpPr txBox="1"/>
              <p:nvPr/>
            </p:nvSpPr>
            <p:spPr>
              <a:xfrm>
                <a:off x="3928214" y="4018588"/>
                <a:ext cx="559064" cy="70173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d>
                        <m:dPr>
                          <m:ctrlPr>
                            <a:rPr kumimoji="1" lang="en-US" altLang="ja-JP" sz="2400" i="1" smtClean="0">
                              <a:latin typeface="Cambria Math" panose="02040503050406030204" pitchFamily="18" charset="0"/>
                              <a:cs typeface="Arial" pitchFamily="34" charset="0"/>
                            </a:rPr>
                          </m:ctrlPr>
                        </m:dPr>
                        <m:e>
                          <m:f>
                            <m:fPr>
                              <m:type m:val="noBar"/>
                              <m:ctrlPr>
                                <a:rPr kumimoji="1" lang="en-US" altLang="ja-JP" sz="2400" i="1" smtClean="0">
                                  <a:latin typeface="Cambria Math" panose="02040503050406030204" pitchFamily="18" charset="0"/>
                                  <a:cs typeface="Arial" pitchFamily="34" charset="0"/>
                                </a:rPr>
                              </m:ctrlPr>
                            </m:fPr>
                            <m:num>
                              <m:r>
                                <a:rPr kumimoji="1" lang="en-US" altLang="ja-JP" sz="2400" b="0" i="1" smtClean="0">
                                  <a:latin typeface="Cambria Math" panose="02040503050406030204" pitchFamily="18" charset="0"/>
                                  <a:cs typeface="Arial" pitchFamily="34" charset="0"/>
                                </a:rPr>
                                <m:t>1</m:t>
                              </m:r>
                            </m:num>
                            <m:den>
                              <m:r>
                                <a:rPr kumimoji="1" lang="en-US" altLang="ja-JP" sz="2400" b="0" i="1" smtClean="0">
                                  <a:latin typeface="Cambria Math" panose="02040503050406030204" pitchFamily="18" charset="0"/>
                                  <a:cs typeface="Arial" pitchFamily="34" charset="0"/>
                                </a:rPr>
                                <m:t>0</m:t>
                              </m:r>
                            </m:den>
                          </m:f>
                        </m:e>
                      </m:d>
                    </m:oMath>
                  </m:oMathPara>
                </a14:m>
                <a:endParaRPr kumimoji="1" lang="ja-JP" altLang="en-US" sz="2400">
                  <a:latin typeface="Arial" pitchFamily="34" charset="0"/>
                  <a:cs typeface="Arial" pitchFamily="34" charset="0"/>
                </a:endParaRPr>
              </a:p>
            </p:txBody>
          </p:sp>
        </mc:Choice>
        <mc:Fallback xmlns="">
          <p:sp>
            <p:nvSpPr>
              <p:cNvPr id="109" name="テキスト ボックス 108">
                <a:extLst>
                  <a:ext uri="{FF2B5EF4-FFF2-40B4-BE49-F238E27FC236}">
                    <a16:creationId xmlns:a16="http://schemas.microsoft.com/office/drawing/2014/main" id="{27AFB101-8A9E-EB48-B352-1B4D36FB03D0}"/>
                  </a:ext>
                </a:extLst>
              </p:cNvPr>
              <p:cNvSpPr txBox="1">
                <a:spLocks noRot="1" noChangeAspect="1" noMove="1" noResize="1" noEditPoints="1" noAdjustHandles="1" noChangeArrowheads="1" noChangeShapeType="1" noTextEdit="1"/>
              </p:cNvSpPr>
              <p:nvPr/>
            </p:nvSpPr>
            <p:spPr>
              <a:xfrm>
                <a:off x="3928214" y="4018588"/>
                <a:ext cx="559064" cy="701731"/>
              </a:xfrm>
              <a:prstGeom prst="rect">
                <a:avLst/>
              </a:prstGeom>
              <a:blipFill>
                <a:blip r:embed="rId4"/>
                <a:stretch>
                  <a:fillRect b="-1739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0" name="テキスト ボックス 109">
                <a:extLst>
                  <a:ext uri="{FF2B5EF4-FFF2-40B4-BE49-F238E27FC236}">
                    <a16:creationId xmlns:a16="http://schemas.microsoft.com/office/drawing/2014/main" id="{0BD46422-8A0B-3245-81DD-6D267C6DD49D}"/>
                  </a:ext>
                </a:extLst>
              </p:cNvPr>
              <p:cNvSpPr txBox="1"/>
              <p:nvPr/>
            </p:nvSpPr>
            <p:spPr>
              <a:xfrm>
                <a:off x="4513825" y="4027298"/>
                <a:ext cx="559064" cy="70173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d>
                        <m:dPr>
                          <m:ctrlPr>
                            <a:rPr kumimoji="1" lang="en-US" altLang="ja-JP" sz="2400" i="1" smtClean="0">
                              <a:latin typeface="Cambria Math" panose="02040503050406030204" pitchFamily="18" charset="0"/>
                              <a:cs typeface="Arial" pitchFamily="34" charset="0"/>
                            </a:rPr>
                          </m:ctrlPr>
                        </m:dPr>
                        <m:e>
                          <m:f>
                            <m:fPr>
                              <m:type m:val="noBar"/>
                              <m:ctrlPr>
                                <a:rPr kumimoji="1" lang="en-US" altLang="ja-JP" sz="2400" i="1" smtClean="0">
                                  <a:latin typeface="Cambria Math" panose="02040503050406030204" pitchFamily="18" charset="0"/>
                                  <a:cs typeface="Arial" pitchFamily="34" charset="0"/>
                                </a:rPr>
                              </m:ctrlPr>
                            </m:fPr>
                            <m:num>
                              <m:r>
                                <a:rPr kumimoji="1" lang="en-US" altLang="ja-JP" sz="2400" b="0" i="1" smtClean="0">
                                  <a:latin typeface="Cambria Math" panose="02040503050406030204" pitchFamily="18" charset="0"/>
                                  <a:cs typeface="Arial" pitchFamily="34" charset="0"/>
                                </a:rPr>
                                <m:t>1</m:t>
                              </m:r>
                            </m:num>
                            <m:den>
                              <m:r>
                                <a:rPr kumimoji="1" lang="en-US" altLang="ja-JP" sz="2400" b="0" i="1" smtClean="0">
                                  <a:latin typeface="Cambria Math" panose="02040503050406030204" pitchFamily="18" charset="0"/>
                                  <a:cs typeface="Arial" pitchFamily="34" charset="0"/>
                                </a:rPr>
                                <m:t>0</m:t>
                              </m:r>
                            </m:den>
                          </m:f>
                        </m:e>
                      </m:d>
                    </m:oMath>
                  </m:oMathPara>
                </a14:m>
                <a:endParaRPr kumimoji="1" lang="ja-JP" altLang="en-US" sz="2400">
                  <a:latin typeface="Arial" pitchFamily="34" charset="0"/>
                  <a:cs typeface="Arial" pitchFamily="34" charset="0"/>
                </a:endParaRPr>
              </a:p>
            </p:txBody>
          </p:sp>
        </mc:Choice>
        <mc:Fallback xmlns="">
          <p:sp>
            <p:nvSpPr>
              <p:cNvPr id="110" name="テキスト ボックス 109">
                <a:extLst>
                  <a:ext uri="{FF2B5EF4-FFF2-40B4-BE49-F238E27FC236}">
                    <a16:creationId xmlns:a16="http://schemas.microsoft.com/office/drawing/2014/main" id="{0BD46422-8A0B-3245-81DD-6D267C6DD49D}"/>
                  </a:ext>
                </a:extLst>
              </p:cNvPr>
              <p:cNvSpPr txBox="1">
                <a:spLocks noRot="1" noChangeAspect="1" noMove="1" noResize="1" noEditPoints="1" noAdjustHandles="1" noChangeArrowheads="1" noChangeShapeType="1" noTextEdit="1"/>
              </p:cNvSpPr>
              <p:nvPr/>
            </p:nvSpPr>
            <p:spPr>
              <a:xfrm>
                <a:off x="4513825" y="4027298"/>
                <a:ext cx="559064" cy="701731"/>
              </a:xfrm>
              <a:prstGeom prst="rect">
                <a:avLst/>
              </a:prstGeom>
              <a:blipFill>
                <a:blip r:embed="rId5"/>
                <a:stretch>
                  <a:fillRect b="-1739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1" name="テキスト ボックス 110">
                <a:extLst>
                  <a:ext uri="{FF2B5EF4-FFF2-40B4-BE49-F238E27FC236}">
                    <a16:creationId xmlns:a16="http://schemas.microsoft.com/office/drawing/2014/main" id="{F2C1CDEE-9410-D844-AAF0-4FB8F20F3141}"/>
                  </a:ext>
                </a:extLst>
              </p:cNvPr>
              <p:cNvSpPr txBox="1"/>
              <p:nvPr/>
            </p:nvSpPr>
            <p:spPr>
              <a:xfrm>
                <a:off x="6909843" y="4027298"/>
                <a:ext cx="559064" cy="70173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d>
                        <m:dPr>
                          <m:ctrlPr>
                            <a:rPr kumimoji="1" lang="en-US" altLang="ja-JP" sz="2400" i="1" smtClean="0">
                              <a:latin typeface="Cambria Math" panose="02040503050406030204" pitchFamily="18" charset="0"/>
                              <a:cs typeface="Arial" pitchFamily="34" charset="0"/>
                            </a:rPr>
                          </m:ctrlPr>
                        </m:dPr>
                        <m:e>
                          <m:f>
                            <m:fPr>
                              <m:type m:val="noBar"/>
                              <m:ctrlPr>
                                <a:rPr kumimoji="1" lang="en-US" altLang="ja-JP" sz="2400" i="1" smtClean="0">
                                  <a:latin typeface="Cambria Math" panose="02040503050406030204" pitchFamily="18" charset="0"/>
                                  <a:cs typeface="Arial" pitchFamily="34" charset="0"/>
                                </a:rPr>
                              </m:ctrlPr>
                            </m:fPr>
                            <m:num>
                              <m:r>
                                <a:rPr kumimoji="1" lang="en-US" altLang="ja-JP" sz="2400" b="0" i="1" smtClean="0">
                                  <a:latin typeface="Cambria Math" panose="02040503050406030204" pitchFamily="18" charset="0"/>
                                  <a:cs typeface="Arial" pitchFamily="34" charset="0"/>
                                </a:rPr>
                                <m:t>1</m:t>
                              </m:r>
                            </m:num>
                            <m:den>
                              <m:r>
                                <a:rPr kumimoji="1" lang="en-US" altLang="ja-JP" sz="2400" b="0" i="1" smtClean="0">
                                  <a:latin typeface="Cambria Math" panose="02040503050406030204" pitchFamily="18" charset="0"/>
                                  <a:cs typeface="Arial" pitchFamily="34" charset="0"/>
                                </a:rPr>
                                <m:t>0</m:t>
                              </m:r>
                            </m:den>
                          </m:f>
                        </m:e>
                      </m:d>
                    </m:oMath>
                  </m:oMathPara>
                </a14:m>
                <a:endParaRPr kumimoji="1" lang="ja-JP" altLang="en-US" sz="2400">
                  <a:latin typeface="Arial" pitchFamily="34" charset="0"/>
                  <a:cs typeface="Arial" pitchFamily="34" charset="0"/>
                </a:endParaRPr>
              </a:p>
            </p:txBody>
          </p:sp>
        </mc:Choice>
        <mc:Fallback xmlns="">
          <p:sp>
            <p:nvSpPr>
              <p:cNvPr id="111" name="テキスト ボックス 110">
                <a:extLst>
                  <a:ext uri="{FF2B5EF4-FFF2-40B4-BE49-F238E27FC236}">
                    <a16:creationId xmlns:a16="http://schemas.microsoft.com/office/drawing/2014/main" id="{F2C1CDEE-9410-D844-AAF0-4FB8F20F3141}"/>
                  </a:ext>
                </a:extLst>
              </p:cNvPr>
              <p:cNvSpPr txBox="1">
                <a:spLocks noRot="1" noChangeAspect="1" noMove="1" noResize="1" noEditPoints="1" noAdjustHandles="1" noChangeArrowheads="1" noChangeShapeType="1" noTextEdit="1"/>
              </p:cNvSpPr>
              <p:nvPr/>
            </p:nvSpPr>
            <p:spPr>
              <a:xfrm>
                <a:off x="6909843" y="4027298"/>
                <a:ext cx="559064" cy="701731"/>
              </a:xfrm>
              <a:prstGeom prst="rect">
                <a:avLst/>
              </a:prstGeom>
              <a:blipFill>
                <a:blip r:embed="rId6"/>
                <a:stretch>
                  <a:fillRect b="-1739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2" name="テキスト ボックス 111">
                <a:extLst>
                  <a:ext uri="{FF2B5EF4-FFF2-40B4-BE49-F238E27FC236}">
                    <a16:creationId xmlns:a16="http://schemas.microsoft.com/office/drawing/2014/main" id="{693DE05E-C322-BB47-AD8B-0C427D74E004}"/>
                  </a:ext>
                </a:extLst>
              </p:cNvPr>
              <p:cNvSpPr txBox="1"/>
              <p:nvPr/>
            </p:nvSpPr>
            <p:spPr>
              <a:xfrm>
                <a:off x="5097173" y="4028846"/>
                <a:ext cx="747064" cy="701731"/>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d>
                        <m:dPr>
                          <m:ctrlPr>
                            <a:rPr kumimoji="1" lang="en-US" altLang="ja-JP" sz="2400" i="1" smtClean="0">
                              <a:latin typeface="Cambria Math" panose="02040503050406030204" pitchFamily="18" charset="0"/>
                              <a:cs typeface="Arial" pitchFamily="34" charset="0"/>
                            </a:rPr>
                          </m:ctrlPr>
                        </m:dPr>
                        <m:e>
                          <m:f>
                            <m:fPr>
                              <m:type m:val="noBar"/>
                              <m:ctrlPr>
                                <a:rPr kumimoji="1" lang="en-US" altLang="ja-JP" sz="2400" i="1" smtClean="0">
                                  <a:latin typeface="Cambria Math" panose="02040503050406030204" pitchFamily="18" charset="0"/>
                                  <a:cs typeface="Arial" pitchFamily="34" charset="0"/>
                                </a:rPr>
                              </m:ctrlPr>
                            </m:fPr>
                            <m:num>
                              <m:r>
                                <a:rPr kumimoji="1" lang="en-US" altLang="ja-JP" sz="2400" b="0" i="1" smtClean="0">
                                  <a:latin typeface="Cambria Math" panose="02040503050406030204" pitchFamily="18" charset="0"/>
                                  <a:cs typeface="Arial" pitchFamily="34" charset="0"/>
                                </a:rPr>
                                <m:t>0</m:t>
                              </m:r>
                            </m:num>
                            <m:den>
                              <m:r>
                                <a:rPr kumimoji="1" lang="en-US" altLang="ja-JP" sz="2400" b="0" i="1" smtClean="0">
                                  <a:latin typeface="Cambria Math" panose="02040503050406030204" pitchFamily="18" charset="0"/>
                                  <a:cs typeface="Arial" pitchFamily="34" charset="0"/>
                                </a:rPr>
                                <m:t>1</m:t>
                              </m:r>
                            </m:den>
                          </m:f>
                        </m:e>
                      </m:d>
                    </m:oMath>
                  </m:oMathPara>
                </a14:m>
                <a:endParaRPr kumimoji="1" lang="ja-JP" altLang="en-US" sz="2400">
                  <a:latin typeface="Arial" pitchFamily="34" charset="0"/>
                  <a:cs typeface="Arial" pitchFamily="34" charset="0"/>
                </a:endParaRPr>
              </a:p>
            </p:txBody>
          </p:sp>
        </mc:Choice>
        <mc:Fallback xmlns="">
          <p:sp>
            <p:nvSpPr>
              <p:cNvPr id="112" name="テキスト ボックス 111">
                <a:extLst>
                  <a:ext uri="{FF2B5EF4-FFF2-40B4-BE49-F238E27FC236}">
                    <a16:creationId xmlns:a16="http://schemas.microsoft.com/office/drawing/2014/main" id="{693DE05E-C322-BB47-AD8B-0C427D74E004}"/>
                  </a:ext>
                </a:extLst>
              </p:cNvPr>
              <p:cNvSpPr txBox="1">
                <a:spLocks noRot="1" noChangeAspect="1" noMove="1" noResize="1" noEditPoints="1" noAdjustHandles="1" noChangeArrowheads="1" noChangeShapeType="1" noTextEdit="1"/>
              </p:cNvSpPr>
              <p:nvPr/>
            </p:nvSpPr>
            <p:spPr>
              <a:xfrm>
                <a:off x="5097173" y="4028846"/>
                <a:ext cx="747064" cy="701731"/>
              </a:xfrm>
              <a:prstGeom prst="rect">
                <a:avLst/>
              </a:prstGeom>
              <a:blipFill>
                <a:blip r:embed="rId7"/>
                <a:stretch>
                  <a:fillRect b="-1739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3" name="テキスト ボックス 112">
                <a:extLst>
                  <a:ext uri="{FF2B5EF4-FFF2-40B4-BE49-F238E27FC236}">
                    <a16:creationId xmlns:a16="http://schemas.microsoft.com/office/drawing/2014/main" id="{FF1993AE-D3A3-524A-8C19-1B2F869B9FCB}"/>
                  </a:ext>
                </a:extLst>
              </p:cNvPr>
              <p:cNvSpPr txBox="1"/>
              <p:nvPr/>
            </p:nvSpPr>
            <p:spPr>
              <a:xfrm>
                <a:off x="5730395" y="4027298"/>
                <a:ext cx="747064" cy="701731"/>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d>
                        <m:dPr>
                          <m:ctrlPr>
                            <a:rPr kumimoji="1" lang="en-US" altLang="ja-JP" sz="2400" i="1" smtClean="0">
                              <a:latin typeface="Cambria Math" panose="02040503050406030204" pitchFamily="18" charset="0"/>
                              <a:cs typeface="Arial" pitchFamily="34" charset="0"/>
                            </a:rPr>
                          </m:ctrlPr>
                        </m:dPr>
                        <m:e>
                          <m:f>
                            <m:fPr>
                              <m:type m:val="noBar"/>
                              <m:ctrlPr>
                                <a:rPr kumimoji="1" lang="en-US" altLang="ja-JP" sz="2400" i="1" smtClean="0">
                                  <a:latin typeface="Cambria Math" panose="02040503050406030204" pitchFamily="18" charset="0"/>
                                  <a:cs typeface="Arial" pitchFamily="34" charset="0"/>
                                </a:rPr>
                              </m:ctrlPr>
                            </m:fPr>
                            <m:num>
                              <m:r>
                                <a:rPr kumimoji="1" lang="en-US" altLang="ja-JP" sz="2400" b="0" i="1" smtClean="0">
                                  <a:latin typeface="Cambria Math" panose="02040503050406030204" pitchFamily="18" charset="0"/>
                                  <a:cs typeface="Arial" pitchFamily="34" charset="0"/>
                                </a:rPr>
                                <m:t>0</m:t>
                              </m:r>
                            </m:num>
                            <m:den>
                              <m:r>
                                <a:rPr kumimoji="1" lang="en-US" altLang="ja-JP" sz="2400" b="0" i="1" smtClean="0">
                                  <a:latin typeface="Cambria Math" panose="02040503050406030204" pitchFamily="18" charset="0"/>
                                  <a:cs typeface="Arial" pitchFamily="34" charset="0"/>
                                </a:rPr>
                                <m:t>1</m:t>
                              </m:r>
                            </m:den>
                          </m:f>
                        </m:e>
                      </m:d>
                    </m:oMath>
                  </m:oMathPara>
                </a14:m>
                <a:endParaRPr kumimoji="1" lang="ja-JP" altLang="en-US" sz="2400">
                  <a:latin typeface="Arial" pitchFamily="34" charset="0"/>
                  <a:cs typeface="Arial" pitchFamily="34" charset="0"/>
                </a:endParaRPr>
              </a:p>
            </p:txBody>
          </p:sp>
        </mc:Choice>
        <mc:Fallback xmlns="">
          <p:sp>
            <p:nvSpPr>
              <p:cNvPr id="113" name="テキスト ボックス 112">
                <a:extLst>
                  <a:ext uri="{FF2B5EF4-FFF2-40B4-BE49-F238E27FC236}">
                    <a16:creationId xmlns:a16="http://schemas.microsoft.com/office/drawing/2014/main" id="{FF1993AE-D3A3-524A-8C19-1B2F869B9FCB}"/>
                  </a:ext>
                </a:extLst>
              </p:cNvPr>
              <p:cNvSpPr txBox="1">
                <a:spLocks noRot="1" noChangeAspect="1" noMove="1" noResize="1" noEditPoints="1" noAdjustHandles="1" noChangeArrowheads="1" noChangeShapeType="1" noTextEdit="1"/>
              </p:cNvSpPr>
              <p:nvPr/>
            </p:nvSpPr>
            <p:spPr>
              <a:xfrm>
                <a:off x="5730395" y="4027298"/>
                <a:ext cx="747064" cy="701731"/>
              </a:xfrm>
              <a:prstGeom prst="rect">
                <a:avLst/>
              </a:prstGeom>
              <a:blipFill>
                <a:blip r:embed="rId8"/>
                <a:stretch>
                  <a:fillRect b="-1739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4" name="テキスト ボックス 113">
                <a:extLst>
                  <a:ext uri="{FF2B5EF4-FFF2-40B4-BE49-F238E27FC236}">
                    <a16:creationId xmlns:a16="http://schemas.microsoft.com/office/drawing/2014/main" id="{C686E5A2-7EB0-4242-944C-974ACA9791F5}"/>
                  </a:ext>
                </a:extLst>
              </p:cNvPr>
              <p:cNvSpPr txBox="1"/>
              <p:nvPr/>
            </p:nvSpPr>
            <p:spPr>
              <a:xfrm>
                <a:off x="8058998" y="3998866"/>
                <a:ext cx="747064" cy="701731"/>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d>
                        <m:dPr>
                          <m:ctrlPr>
                            <a:rPr kumimoji="1" lang="en-US" altLang="ja-JP" sz="2400" i="1" smtClean="0">
                              <a:latin typeface="Cambria Math" panose="02040503050406030204" pitchFamily="18" charset="0"/>
                              <a:cs typeface="Arial" pitchFamily="34" charset="0"/>
                            </a:rPr>
                          </m:ctrlPr>
                        </m:dPr>
                        <m:e>
                          <m:f>
                            <m:fPr>
                              <m:type m:val="noBar"/>
                              <m:ctrlPr>
                                <a:rPr kumimoji="1" lang="en-US" altLang="ja-JP" sz="2400" i="1" smtClean="0">
                                  <a:latin typeface="Cambria Math" panose="02040503050406030204" pitchFamily="18" charset="0"/>
                                  <a:cs typeface="Arial" pitchFamily="34" charset="0"/>
                                </a:rPr>
                              </m:ctrlPr>
                            </m:fPr>
                            <m:num>
                              <m:r>
                                <a:rPr kumimoji="1" lang="en-US" altLang="ja-JP" sz="2400" b="0" i="1" smtClean="0">
                                  <a:latin typeface="Cambria Math" panose="02040503050406030204" pitchFamily="18" charset="0"/>
                                  <a:cs typeface="Arial" pitchFamily="34" charset="0"/>
                                </a:rPr>
                                <m:t>0</m:t>
                              </m:r>
                            </m:num>
                            <m:den>
                              <m:r>
                                <a:rPr kumimoji="1" lang="en-US" altLang="ja-JP" sz="2400" b="0" i="1" smtClean="0">
                                  <a:latin typeface="Cambria Math" panose="02040503050406030204" pitchFamily="18" charset="0"/>
                                  <a:cs typeface="Arial" pitchFamily="34" charset="0"/>
                                </a:rPr>
                                <m:t>1</m:t>
                              </m:r>
                            </m:den>
                          </m:f>
                        </m:e>
                      </m:d>
                    </m:oMath>
                  </m:oMathPara>
                </a14:m>
                <a:endParaRPr kumimoji="1" lang="ja-JP" altLang="en-US" sz="2400">
                  <a:latin typeface="Arial" pitchFamily="34" charset="0"/>
                  <a:cs typeface="Arial" pitchFamily="34" charset="0"/>
                </a:endParaRPr>
              </a:p>
            </p:txBody>
          </p:sp>
        </mc:Choice>
        <mc:Fallback xmlns="">
          <p:sp>
            <p:nvSpPr>
              <p:cNvPr id="114" name="テキスト ボックス 113">
                <a:extLst>
                  <a:ext uri="{FF2B5EF4-FFF2-40B4-BE49-F238E27FC236}">
                    <a16:creationId xmlns:a16="http://schemas.microsoft.com/office/drawing/2014/main" id="{C686E5A2-7EB0-4242-944C-974ACA9791F5}"/>
                  </a:ext>
                </a:extLst>
              </p:cNvPr>
              <p:cNvSpPr txBox="1">
                <a:spLocks noRot="1" noChangeAspect="1" noMove="1" noResize="1" noEditPoints="1" noAdjustHandles="1" noChangeArrowheads="1" noChangeShapeType="1" noTextEdit="1"/>
              </p:cNvSpPr>
              <p:nvPr/>
            </p:nvSpPr>
            <p:spPr>
              <a:xfrm>
                <a:off x="8058998" y="3998866"/>
                <a:ext cx="747064" cy="701731"/>
              </a:xfrm>
              <a:prstGeom prst="rect">
                <a:avLst/>
              </a:prstGeom>
              <a:blipFill>
                <a:blip r:embed="rId9"/>
                <a:stretch>
                  <a:fillRect b="-1739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5" name="テキスト ボックス 114">
                <a:extLst>
                  <a:ext uri="{FF2B5EF4-FFF2-40B4-BE49-F238E27FC236}">
                    <a16:creationId xmlns:a16="http://schemas.microsoft.com/office/drawing/2014/main" id="{4142F1B6-7B55-D848-A87E-454752A49E3C}"/>
                  </a:ext>
                </a:extLst>
              </p:cNvPr>
              <p:cNvSpPr txBox="1"/>
              <p:nvPr/>
            </p:nvSpPr>
            <p:spPr>
              <a:xfrm>
                <a:off x="7534062" y="4010786"/>
                <a:ext cx="559064" cy="70173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d>
                        <m:dPr>
                          <m:ctrlPr>
                            <a:rPr kumimoji="1" lang="en-US" altLang="ja-JP" sz="2400" i="1" smtClean="0">
                              <a:latin typeface="Cambria Math" panose="02040503050406030204" pitchFamily="18" charset="0"/>
                              <a:cs typeface="Arial" pitchFamily="34" charset="0"/>
                            </a:rPr>
                          </m:ctrlPr>
                        </m:dPr>
                        <m:e>
                          <m:f>
                            <m:fPr>
                              <m:type m:val="noBar"/>
                              <m:ctrlPr>
                                <a:rPr kumimoji="1" lang="en-US" altLang="ja-JP" sz="2400" i="1" smtClean="0">
                                  <a:latin typeface="Cambria Math" panose="02040503050406030204" pitchFamily="18" charset="0"/>
                                  <a:cs typeface="Arial" pitchFamily="34" charset="0"/>
                                </a:rPr>
                              </m:ctrlPr>
                            </m:fPr>
                            <m:num>
                              <m:r>
                                <a:rPr kumimoji="1" lang="en-US" altLang="ja-JP" sz="2400" b="0" i="1" smtClean="0">
                                  <a:latin typeface="Cambria Math" panose="02040503050406030204" pitchFamily="18" charset="0"/>
                                  <a:cs typeface="Arial" pitchFamily="34" charset="0"/>
                                </a:rPr>
                                <m:t>1</m:t>
                              </m:r>
                            </m:num>
                            <m:den>
                              <m:r>
                                <a:rPr kumimoji="1" lang="en-US" altLang="ja-JP" sz="2400" b="0" i="1" smtClean="0">
                                  <a:latin typeface="Cambria Math" panose="02040503050406030204" pitchFamily="18" charset="0"/>
                                  <a:cs typeface="Arial" pitchFamily="34" charset="0"/>
                                </a:rPr>
                                <m:t>0</m:t>
                              </m:r>
                            </m:den>
                          </m:f>
                        </m:e>
                      </m:d>
                    </m:oMath>
                  </m:oMathPara>
                </a14:m>
                <a:endParaRPr kumimoji="1" lang="ja-JP" altLang="en-US" sz="2400">
                  <a:latin typeface="Arial" pitchFamily="34" charset="0"/>
                  <a:cs typeface="Arial" pitchFamily="34" charset="0"/>
                </a:endParaRPr>
              </a:p>
            </p:txBody>
          </p:sp>
        </mc:Choice>
        <mc:Fallback xmlns="">
          <p:sp>
            <p:nvSpPr>
              <p:cNvPr id="115" name="テキスト ボックス 114">
                <a:extLst>
                  <a:ext uri="{FF2B5EF4-FFF2-40B4-BE49-F238E27FC236}">
                    <a16:creationId xmlns:a16="http://schemas.microsoft.com/office/drawing/2014/main" id="{4142F1B6-7B55-D848-A87E-454752A49E3C}"/>
                  </a:ext>
                </a:extLst>
              </p:cNvPr>
              <p:cNvSpPr txBox="1">
                <a:spLocks noRot="1" noChangeAspect="1" noMove="1" noResize="1" noEditPoints="1" noAdjustHandles="1" noChangeArrowheads="1" noChangeShapeType="1" noTextEdit="1"/>
              </p:cNvSpPr>
              <p:nvPr/>
            </p:nvSpPr>
            <p:spPr>
              <a:xfrm>
                <a:off x="7534062" y="4010786"/>
                <a:ext cx="559064" cy="701731"/>
              </a:xfrm>
              <a:prstGeom prst="rect">
                <a:avLst/>
              </a:prstGeom>
              <a:blipFill>
                <a:blip r:embed="rId10"/>
                <a:stretch>
                  <a:fillRect b="-1739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6" name="テキスト ボックス 115">
                <a:extLst>
                  <a:ext uri="{FF2B5EF4-FFF2-40B4-BE49-F238E27FC236}">
                    <a16:creationId xmlns:a16="http://schemas.microsoft.com/office/drawing/2014/main" id="{67E4A349-D0E1-D94E-88D1-909A75A30323}"/>
                  </a:ext>
                </a:extLst>
              </p:cNvPr>
              <p:cNvSpPr txBox="1"/>
              <p:nvPr/>
            </p:nvSpPr>
            <p:spPr>
              <a:xfrm>
                <a:off x="2309178" y="3018336"/>
                <a:ext cx="747064" cy="701731"/>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d>
                        <m:dPr>
                          <m:ctrlPr>
                            <a:rPr kumimoji="1" lang="en-US" altLang="ja-JP" sz="2400" i="1" smtClean="0">
                              <a:latin typeface="Cambria Math" panose="02040503050406030204" pitchFamily="18" charset="0"/>
                              <a:cs typeface="Arial" pitchFamily="34" charset="0"/>
                            </a:rPr>
                          </m:ctrlPr>
                        </m:dPr>
                        <m:e>
                          <m:f>
                            <m:fPr>
                              <m:type m:val="noBar"/>
                              <m:ctrlPr>
                                <a:rPr kumimoji="1" lang="en-US" altLang="ja-JP" sz="2400" i="1" smtClean="0">
                                  <a:latin typeface="Cambria Math" panose="02040503050406030204" pitchFamily="18" charset="0"/>
                                  <a:cs typeface="Arial" pitchFamily="34" charset="0"/>
                                </a:rPr>
                              </m:ctrlPr>
                            </m:fPr>
                            <m:num>
                              <m:r>
                                <a:rPr kumimoji="1" lang="en-US" altLang="ja-JP" sz="2400" b="0" i="1" smtClean="0">
                                  <a:latin typeface="Cambria Math" panose="02040503050406030204" pitchFamily="18" charset="0"/>
                                  <a:cs typeface="Arial" pitchFamily="34" charset="0"/>
                                </a:rPr>
                                <m:t>1</m:t>
                              </m:r>
                            </m:num>
                            <m:den>
                              <m:r>
                                <a:rPr kumimoji="1" lang="en-US" altLang="ja-JP" sz="2400" b="0" i="1" smtClean="0">
                                  <a:latin typeface="Cambria Math" panose="02040503050406030204" pitchFamily="18" charset="0"/>
                                  <a:cs typeface="Arial" pitchFamily="34" charset="0"/>
                                </a:rPr>
                                <m:t>1</m:t>
                              </m:r>
                            </m:den>
                          </m:f>
                        </m:e>
                      </m:d>
                    </m:oMath>
                  </m:oMathPara>
                </a14:m>
                <a:endParaRPr kumimoji="1" lang="ja-JP" altLang="en-US" sz="2400">
                  <a:latin typeface="Arial" pitchFamily="34" charset="0"/>
                  <a:cs typeface="Arial" pitchFamily="34" charset="0"/>
                </a:endParaRPr>
              </a:p>
            </p:txBody>
          </p:sp>
        </mc:Choice>
        <mc:Fallback xmlns="">
          <p:sp>
            <p:nvSpPr>
              <p:cNvPr id="116" name="テキスト ボックス 115">
                <a:extLst>
                  <a:ext uri="{FF2B5EF4-FFF2-40B4-BE49-F238E27FC236}">
                    <a16:creationId xmlns:a16="http://schemas.microsoft.com/office/drawing/2014/main" id="{67E4A349-D0E1-D94E-88D1-909A75A30323}"/>
                  </a:ext>
                </a:extLst>
              </p:cNvPr>
              <p:cNvSpPr txBox="1">
                <a:spLocks noRot="1" noChangeAspect="1" noMove="1" noResize="1" noEditPoints="1" noAdjustHandles="1" noChangeArrowheads="1" noChangeShapeType="1" noTextEdit="1"/>
              </p:cNvSpPr>
              <p:nvPr/>
            </p:nvSpPr>
            <p:spPr>
              <a:xfrm>
                <a:off x="2309178" y="3018336"/>
                <a:ext cx="747064" cy="701731"/>
              </a:xfrm>
              <a:prstGeom prst="rect">
                <a:avLst/>
              </a:prstGeom>
              <a:blipFill>
                <a:blip r:embed="rId11"/>
                <a:stretch>
                  <a:fillRect b="-17391"/>
                </a:stretch>
              </a:blipFill>
            </p:spPr>
            <p:txBody>
              <a:bodyPr/>
              <a:lstStyle/>
              <a:p>
                <a:r>
                  <a:rPr lang="en-US">
                    <a:noFill/>
                  </a:rPr>
                  <a:t> </a:t>
                </a:r>
              </a:p>
            </p:txBody>
          </p:sp>
        </mc:Fallback>
      </mc:AlternateContent>
      <p:sp>
        <p:nvSpPr>
          <p:cNvPr id="117" name="テキスト ボックス 116">
            <a:extLst>
              <a:ext uri="{FF2B5EF4-FFF2-40B4-BE49-F238E27FC236}">
                <a16:creationId xmlns:a16="http://schemas.microsoft.com/office/drawing/2014/main" id="{E7D8092C-7B84-E241-9A78-794A1BA7369D}"/>
              </a:ext>
            </a:extLst>
          </p:cNvPr>
          <p:cNvSpPr txBox="1"/>
          <p:nvPr/>
        </p:nvSpPr>
        <p:spPr>
          <a:xfrm>
            <a:off x="150765" y="2998600"/>
            <a:ext cx="1777350" cy="646331"/>
          </a:xfrm>
          <a:prstGeom prst="rect">
            <a:avLst/>
          </a:prstGeom>
          <a:noFill/>
        </p:spPr>
        <p:txBody>
          <a:bodyPr wrap="square" rtlCol="0">
            <a:spAutoFit/>
          </a:bodyPr>
          <a:lstStyle/>
          <a:p>
            <a:r>
              <a:rPr kumimoji="1" lang="en-US" altLang="ja-JP" b="1">
                <a:latin typeface="Arial" pitchFamily="34" charset="0"/>
                <a:cs typeface="Arial" pitchFamily="34" charset="0"/>
              </a:rPr>
              <a:t>Element-wise- max-pool</a:t>
            </a:r>
            <a:endParaRPr kumimoji="1" lang="ja-JP" altLang="en-US" b="1">
              <a:latin typeface="Arial" pitchFamily="34" charset="0"/>
              <a:cs typeface="Arial" pitchFamily="34" charset="0"/>
            </a:endParaRPr>
          </a:p>
        </p:txBody>
      </p:sp>
      <mc:AlternateContent xmlns:mc="http://schemas.openxmlformats.org/markup-compatibility/2006" xmlns:a14="http://schemas.microsoft.com/office/drawing/2010/main">
        <mc:Choice Requires="a14">
          <p:sp>
            <p:nvSpPr>
              <p:cNvPr id="118" name="テキスト ボックス 117">
                <a:extLst>
                  <a:ext uri="{FF2B5EF4-FFF2-40B4-BE49-F238E27FC236}">
                    <a16:creationId xmlns:a16="http://schemas.microsoft.com/office/drawing/2014/main" id="{0D4A81DC-C3D1-9F48-91BF-6C6900F42A55}"/>
                  </a:ext>
                </a:extLst>
              </p:cNvPr>
              <p:cNvSpPr txBox="1"/>
              <p:nvPr/>
            </p:nvSpPr>
            <p:spPr>
              <a:xfrm>
                <a:off x="4824195" y="2970901"/>
                <a:ext cx="747064" cy="701731"/>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d>
                        <m:dPr>
                          <m:ctrlPr>
                            <a:rPr kumimoji="1" lang="en-US" altLang="ja-JP" sz="2400" i="1" smtClean="0">
                              <a:latin typeface="Cambria Math" panose="02040503050406030204" pitchFamily="18" charset="0"/>
                              <a:cs typeface="Arial" pitchFamily="34" charset="0"/>
                            </a:rPr>
                          </m:ctrlPr>
                        </m:dPr>
                        <m:e>
                          <m:f>
                            <m:fPr>
                              <m:type m:val="noBar"/>
                              <m:ctrlPr>
                                <a:rPr kumimoji="1" lang="en-US" altLang="ja-JP" sz="2400" i="1" smtClean="0">
                                  <a:latin typeface="Cambria Math" panose="02040503050406030204" pitchFamily="18" charset="0"/>
                                  <a:cs typeface="Arial" pitchFamily="34" charset="0"/>
                                </a:rPr>
                              </m:ctrlPr>
                            </m:fPr>
                            <m:num>
                              <m:r>
                                <a:rPr kumimoji="1" lang="en-US" altLang="ja-JP" sz="2400" b="0" i="1" smtClean="0">
                                  <a:latin typeface="Cambria Math" panose="02040503050406030204" pitchFamily="18" charset="0"/>
                                  <a:cs typeface="Arial" pitchFamily="34" charset="0"/>
                                </a:rPr>
                                <m:t>1</m:t>
                              </m:r>
                            </m:num>
                            <m:den>
                              <m:r>
                                <a:rPr kumimoji="1" lang="en-US" altLang="ja-JP" sz="2400" b="0" i="1" smtClean="0">
                                  <a:latin typeface="Cambria Math" panose="02040503050406030204" pitchFamily="18" charset="0"/>
                                  <a:cs typeface="Arial" pitchFamily="34" charset="0"/>
                                </a:rPr>
                                <m:t>1</m:t>
                              </m:r>
                            </m:den>
                          </m:f>
                        </m:e>
                      </m:d>
                    </m:oMath>
                  </m:oMathPara>
                </a14:m>
                <a:endParaRPr kumimoji="1" lang="ja-JP" altLang="en-US" sz="2400">
                  <a:latin typeface="Arial" pitchFamily="34" charset="0"/>
                  <a:cs typeface="Arial" pitchFamily="34" charset="0"/>
                </a:endParaRPr>
              </a:p>
            </p:txBody>
          </p:sp>
        </mc:Choice>
        <mc:Fallback xmlns="">
          <p:sp>
            <p:nvSpPr>
              <p:cNvPr id="118" name="テキスト ボックス 117">
                <a:extLst>
                  <a:ext uri="{FF2B5EF4-FFF2-40B4-BE49-F238E27FC236}">
                    <a16:creationId xmlns:a16="http://schemas.microsoft.com/office/drawing/2014/main" id="{0D4A81DC-C3D1-9F48-91BF-6C6900F42A55}"/>
                  </a:ext>
                </a:extLst>
              </p:cNvPr>
              <p:cNvSpPr txBox="1">
                <a:spLocks noRot="1" noChangeAspect="1" noMove="1" noResize="1" noEditPoints="1" noAdjustHandles="1" noChangeArrowheads="1" noChangeShapeType="1" noTextEdit="1"/>
              </p:cNvSpPr>
              <p:nvPr/>
            </p:nvSpPr>
            <p:spPr>
              <a:xfrm>
                <a:off x="4824195" y="2970901"/>
                <a:ext cx="747064" cy="701731"/>
              </a:xfrm>
              <a:prstGeom prst="rect">
                <a:avLst/>
              </a:prstGeom>
              <a:blipFill>
                <a:blip r:embed="rId12"/>
                <a:stretch>
                  <a:fillRect b="-1739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9" name="テキスト ボックス 118">
                <a:extLst>
                  <a:ext uri="{FF2B5EF4-FFF2-40B4-BE49-F238E27FC236}">
                    <a16:creationId xmlns:a16="http://schemas.microsoft.com/office/drawing/2014/main" id="{7892BD98-3A73-7D4D-B206-4116E9D8BC8C}"/>
                  </a:ext>
                </a:extLst>
              </p:cNvPr>
              <p:cNvSpPr txBox="1"/>
              <p:nvPr/>
            </p:nvSpPr>
            <p:spPr>
              <a:xfrm>
                <a:off x="7423237" y="2990320"/>
                <a:ext cx="747064" cy="701731"/>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d>
                        <m:dPr>
                          <m:ctrlPr>
                            <a:rPr kumimoji="1" lang="en-US" altLang="ja-JP" sz="2400" i="1" smtClean="0">
                              <a:latin typeface="Cambria Math" panose="02040503050406030204" pitchFamily="18" charset="0"/>
                              <a:cs typeface="Arial" pitchFamily="34" charset="0"/>
                            </a:rPr>
                          </m:ctrlPr>
                        </m:dPr>
                        <m:e>
                          <m:f>
                            <m:fPr>
                              <m:type m:val="noBar"/>
                              <m:ctrlPr>
                                <a:rPr kumimoji="1" lang="en-US" altLang="ja-JP" sz="2400" i="1" smtClean="0">
                                  <a:latin typeface="Cambria Math" panose="02040503050406030204" pitchFamily="18" charset="0"/>
                                  <a:cs typeface="Arial" pitchFamily="34" charset="0"/>
                                </a:rPr>
                              </m:ctrlPr>
                            </m:fPr>
                            <m:num>
                              <m:r>
                                <a:rPr kumimoji="1" lang="en-US" altLang="ja-JP" sz="2400" b="0" i="1" smtClean="0">
                                  <a:latin typeface="Cambria Math" panose="02040503050406030204" pitchFamily="18" charset="0"/>
                                  <a:cs typeface="Arial" pitchFamily="34" charset="0"/>
                                </a:rPr>
                                <m:t>1</m:t>
                              </m:r>
                            </m:num>
                            <m:den>
                              <m:r>
                                <a:rPr kumimoji="1" lang="en-US" altLang="ja-JP" sz="2400" b="0" i="1" smtClean="0">
                                  <a:latin typeface="Cambria Math" panose="02040503050406030204" pitchFamily="18" charset="0"/>
                                  <a:cs typeface="Arial" pitchFamily="34" charset="0"/>
                                </a:rPr>
                                <m:t>1</m:t>
                              </m:r>
                            </m:den>
                          </m:f>
                        </m:e>
                      </m:d>
                    </m:oMath>
                  </m:oMathPara>
                </a14:m>
                <a:endParaRPr kumimoji="1" lang="ja-JP" altLang="en-US" sz="2400">
                  <a:latin typeface="Arial" pitchFamily="34" charset="0"/>
                  <a:cs typeface="Arial" pitchFamily="34" charset="0"/>
                </a:endParaRPr>
              </a:p>
            </p:txBody>
          </p:sp>
        </mc:Choice>
        <mc:Fallback xmlns="">
          <p:sp>
            <p:nvSpPr>
              <p:cNvPr id="119" name="テキスト ボックス 118">
                <a:extLst>
                  <a:ext uri="{FF2B5EF4-FFF2-40B4-BE49-F238E27FC236}">
                    <a16:creationId xmlns:a16="http://schemas.microsoft.com/office/drawing/2014/main" id="{7892BD98-3A73-7D4D-B206-4116E9D8BC8C}"/>
                  </a:ext>
                </a:extLst>
              </p:cNvPr>
              <p:cNvSpPr txBox="1">
                <a:spLocks noRot="1" noChangeAspect="1" noMove="1" noResize="1" noEditPoints="1" noAdjustHandles="1" noChangeArrowheads="1" noChangeShapeType="1" noTextEdit="1"/>
              </p:cNvSpPr>
              <p:nvPr/>
            </p:nvSpPr>
            <p:spPr>
              <a:xfrm>
                <a:off x="7423237" y="2990320"/>
                <a:ext cx="747064" cy="701731"/>
              </a:xfrm>
              <a:prstGeom prst="rect">
                <a:avLst/>
              </a:prstGeom>
              <a:blipFill>
                <a:blip r:embed="rId13"/>
                <a:stretch>
                  <a:fillRect b="-16522"/>
                </a:stretch>
              </a:blipFill>
            </p:spPr>
            <p:txBody>
              <a:bodyPr/>
              <a:lstStyle/>
              <a:p>
                <a:r>
                  <a:rPr lang="en-US">
                    <a:noFill/>
                  </a:rPr>
                  <a:t> </a:t>
                </a:r>
              </a:p>
            </p:txBody>
          </p:sp>
        </mc:Fallback>
      </mc:AlternateContent>
      <p:sp>
        <p:nvSpPr>
          <p:cNvPr id="120" name="左右矢印 119">
            <a:extLst>
              <a:ext uri="{FF2B5EF4-FFF2-40B4-BE49-F238E27FC236}">
                <a16:creationId xmlns:a16="http://schemas.microsoft.com/office/drawing/2014/main" id="{92C880F5-BC5A-2140-BAB0-D5E993FBA6A0}"/>
              </a:ext>
            </a:extLst>
          </p:cNvPr>
          <p:cNvSpPr/>
          <p:nvPr/>
        </p:nvSpPr>
        <p:spPr>
          <a:xfrm>
            <a:off x="3247998" y="3097931"/>
            <a:ext cx="1537704" cy="498063"/>
          </a:xfrm>
          <a:prstGeom prst="leftRightArrow">
            <a:avLst>
              <a:gd name="adj1" fmla="val 28969"/>
              <a:gd name="adj2"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1" name="左右矢印 120">
            <a:extLst>
              <a:ext uri="{FF2B5EF4-FFF2-40B4-BE49-F238E27FC236}">
                <a16:creationId xmlns:a16="http://schemas.microsoft.com/office/drawing/2014/main" id="{A00168E2-8202-DD43-948B-0A2AFB89CD25}"/>
              </a:ext>
            </a:extLst>
          </p:cNvPr>
          <p:cNvSpPr/>
          <p:nvPr/>
        </p:nvSpPr>
        <p:spPr>
          <a:xfrm>
            <a:off x="5665837" y="3110110"/>
            <a:ext cx="1537704" cy="498063"/>
          </a:xfrm>
          <a:prstGeom prst="leftRightArrow">
            <a:avLst>
              <a:gd name="adj1" fmla="val 28969"/>
              <a:gd name="adj2"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2" name="テキスト ボックス 121">
            <a:extLst>
              <a:ext uri="{FF2B5EF4-FFF2-40B4-BE49-F238E27FC236}">
                <a16:creationId xmlns:a16="http://schemas.microsoft.com/office/drawing/2014/main" id="{D1DDD14A-657A-8942-AC7B-2D46EF6B7BC9}"/>
              </a:ext>
            </a:extLst>
          </p:cNvPr>
          <p:cNvSpPr txBox="1"/>
          <p:nvPr/>
        </p:nvSpPr>
        <p:spPr>
          <a:xfrm>
            <a:off x="4043124" y="2517108"/>
            <a:ext cx="2919389" cy="461665"/>
          </a:xfrm>
          <a:prstGeom prst="rect">
            <a:avLst/>
          </a:prstGeom>
          <a:noFill/>
        </p:spPr>
        <p:txBody>
          <a:bodyPr wrap="none" rtlCol="0">
            <a:spAutoFit/>
          </a:bodyPr>
          <a:lstStyle/>
          <a:p>
            <a:r>
              <a:rPr kumimoji="1" lang="en-US" altLang="ja-JP" sz="2400" b="1">
                <a:solidFill>
                  <a:srgbClr val="C00000"/>
                </a:solidFill>
                <a:latin typeface="Arial" pitchFamily="34" charset="0"/>
                <a:cs typeface="Arial" pitchFamily="34" charset="0"/>
              </a:rPr>
              <a:t>The same outputs!</a:t>
            </a:r>
            <a:endParaRPr kumimoji="1" lang="ja-JP" altLang="en-US" sz="2400" b="1">
              <a:solidFill>
                <a:srgbClr val="C00000"/>
              </a:solidFill>
              <a:latin typeface="Arial" pitchFamily="34" charset="0"/>
              <a:cs typeface="Arial" pitchFamily="34" charset="0"/>
            </a:endParaRPr>
          </a:p>
        </p:txBody>
      </p:sp>
    </p:spTree>
    <p:extLst>
      <p:ext uri="{BB962C8B-B14F-4D97-AF65-F5344CB8AC3E}">
        <p14:creationId xmlns:p14="http://schemas.microsoft.com/office/powerpoint/2010/main" val="297972115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BEB5D06-8B97-0A4D-AE42-60BC3EE489C3}"/>
              </a:ext>
            </a:extLst>
          </p:cNvPr>
          <p:cNvSpPr>
            <a:spLocks noGrp="1"/>
          </p:cNvSpPr>
          <p:nvPr>
            <p:ph type="title"/>
          </p:nvPr>
        </p:nvSpPr>
        <p:spPr>
          <a:xfrm>
            <a:off x="457200" y="76200"/>
            <a:ext cx="8392886" cy="987552"/>
          </a:xfrm>
        </p:spPr>
        <p:txBody>
          <a:bodyPr>
            <a:normAutofit/>
          </a:bodyPr>
          <a:lstStyle/>
          <a:p>
            <a:r>
              <a:rPr lang="en-US" altLang="ja-JP"/>
              <a:t>Summary So Far</a:t>
            </a:r>
            <a:endParaRPr kumimoji="1" lang="ja-JP" altLang="en-US" sz="3800"/>
          </a:p>
        </p:txBody>
      </p:sp>
      <p:sp>
        <p:nvSpPr>
          <p:cNvPr id="3" name="コンテンツ プレースホルダー 2">
            <a:extLst>
              <a:ext uri="{FF2B5EF4-FFF2-40B4-BE49-F238E27FC236}">
                <a16:creationId xmlns:a16="http://schemas.microsoft.com/office/drawing/2014/main" id="{7E5B27D2-1C7C-2C45-8CB2-A2BB8A30E455}"/>
              </a:ext>
            </a:extLst>
          </p:cNvPr>
          <p:cNvSpPr>
            <a:spLocks noGrp="1"/>
          </p:cNvSpPr>
          <p:nvPr>
            <p:ph idx="1"/>
          </p:nvPr>
        </p:nvSpPr>
        <p:spPr>
          <a:xfrm>
            <a:off x="457200" y="1295400"/>
            <a:ext cx="8686800" cy="5562600"/>
          </a:xfrm>
        </p:spPr>
        <p:txBody>
          <a:bodyPr>
            <a:normAutofit/>
          </a:bodyPr>
          <a:lstStyle/>
          <a:p>
            <a:r>
              <a:rPr kumimoji="1" lang="en-US" altLang="ja-JP"/>
              <a:t>We analyzed the </a:t>
            </a:r>
            <a:r>
              <a:rPr kumimoji="1" lang="en-US" altLang="ja-JP" b="1">
                <a:solidFill>
                  <a:srgbClr val="FF0066"/>
                </a:solidFill>
              </a:rPr>
              <a:t>expressive power of GNNs.</a:t>
            </a:r>
          </a:p>
          <a:p>
            <a:r>
              <a:rPr kumimoji="1" lang="en-US" altLang="ja-JP" b="1">
                <a:solidFill>
                  <a:srgbClr val="C00000"/>
                </a:solidFill>
              </a:rPr>
              <a:t>Main takeaways</a:t>
            </a:r>
            <a:r>
              <a:rPr kumimoji="1" lang="en-US" altLang="ja-JP"/>
              <a:t>: </a:t>
            </a:r>
          </a:p>
          <a:p>
            <a:pPr lvl="1"/>
            <a:r>
              <a:rPr kumimoji="1" lang="en-US" altLang="ja-JP"/>
              <a:t>Expressive power of GNNs can be characterized by that of the neighbor aggregation function.</a:t>
            </a:r>
          </a:p>
          <a:p>
            <a:pPr lvl="1"/>
            <a:r>
              <a:rPr kumimoji="1" lang="en-US" altLang="ja-JP"/>
              <a:t>Neighbor aggregation is a function over multi-sets (sets with repeating elements) </a:t>
            </a:r>
          </a:p>
          <a:p>
            <a:pPr lvl="1"/>
            <a:r>
              <a:rPr kumimoji="1" lang="en-US" altLang="ja-JP"/>
              <a:t>GCN and </a:t>
            </a:r>
            <a:r>
              <a:rPr kumimoji="1" lang="en-US" altLang="ja-JP" err="1"/>
              <a:t>GraphSAGE’s</a:t>
            </a:r>
            <a:r>
              <a:rPr kumimoji="1" lang="en-US" altLang="ja-JP"/>
              <a:t> aggregation functions fail to distinguish some basic multi-sets; hence </a:t>
            </a:r>
            <a:r>
              <a:rPr kumimoji="1" lang="en-US" altLang="ja-JP" b="1"/>
              <a:t>not injective</a:t>
            </a:r>
            <a:r>
              <a:rPr kumimoji="1" lang="en-US" altLang="ja-JP"/>
              <a:t>.</a:t>
            </a:r>
          </a:p>
          <a:p>
            <a:pPr lvl="1"/>
            <a:r>
              <a:rPr kumimoji="1" lang="en-US" altLang="ja-JP"/>
              <a:t>Therefore, GCN and </a:t>
            </a:r>
            <a:r>
              <a:rPr kumimoji="1" lang="en-US" altLang="ja-JP" err="1"/>
              <a:t>GraphSAGE</a:t>
            </a:r>
            <a:r>
              <a:rPr kumimoji="1" lang="en-US" altLang="ja-JP"/>
              <a:t> are </a:t>
            </a:r>
            <a:r>
              <a:rPr kumimoji="1" lang="en-US" altLang="ja-JP" b="1"/>
              <a:t>not</a:t>
            </a:r>
            <a:r>
              <a:rPr kumimoji="1" lang="en-US" altLang="ja-JP"/>
              <a:t> maximally powerful GNNs.</a:t>
            </a:r>
          </a:p>
        </p:txBody>
      </p:sp>
      <p:sp>
        <p:nvSpPr>
          <p:cNvPr id="4" name="日付プレースホルダー 3">
            <a:extLst>
              <a:ext uri="{FF2B5EF4-FFF2-40B4-BE49-F238E27FC236}">
                <a16:creationId xmlns:a16="http://schemas.microsoft.com/office/drawing/2014/main" id="{86554275-A0C7-2A4F-862A-4D764A744B99}"/>
              </a:ext>
            </a:extLst>
          </p:cNvPr>
          <p:cNvSpPr>
            <a:spLocks noGrp="1"/>
          </p:cNvSpPr>
          <p:nvPr>
            <p:ph type="dt" sz="half" idx="10"/>
          </p:nvPr>
        </p:nvSpPr>
        <p:spPr/>
        <p:txBody>
          <a:bodyPr/>
          <a:lstStyle/>
          <a:p>
            <a:fld id="{8668109C-DBB1-0C40-BB7C-3AE0A686B461}" type="datetime1">
              <a:rPr lang="en-US" smtClean="0"/>
              <a:t>10/10/2024</a:t>
            </a:fld>
            <a:endParaRPr lang="en-US"/>
          </a:p>
        </p:txBody>
      </p:sp>
      <p:sp>
        <p:nvSpPr>
          <p:cNvPr id="5" name="フッター プレースホルダー 4">
            <a:extLst>
              <a:ext uri="{FF2B5EF4-FFF2-40B4-BE49-F238E27FC236}">
                <a16:creationId xmlns:a16="http://schemas.microsoft.com/office/drawing/2014/main" id="{2B60DF88-CC7E-164D-887D-991DB5F24CF0}"/>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スライド番号プレースホルダー 5">
            <a:extLst>
              <a:ext uri="{FF2B5EF4-FFF2-40B4-BE49-F238E27FC236}">
                <a16:creationId xmlns:a16="http://schemas.microsoft.com/office/drawing/2014/main" id="{E28D5829-6C5E-7644-96B1-482AB39472F9}"/>
              </a:ext>
            </a:extLst>
          </p:cNvPr>
          <p:cNvSpPr>
            <a:spLocks noGrp="1"/>
          </p:cNvSpPr>
          <p:nvPr>
            <p:ph type="sldNum" sz="quarter" idx="12"/>
          </p:nvPr>
        </p:nvSpPr>
        <p:spPr/>
        <p:txBody>
          <a:bodyPr/>
          <a:lstStyle/>
          <a:p>
            <a:fld id="{19B12225-5612-419B-A8D5-4B8EEE4C217E}" type="slidenum">
              <a:rPr lang="en-US" smtClean="0"/>
              <a:pPr/>
              <a:t>41</a:t>
            </a:fld>
            <a:endParaRPr lang="en-US"/>
          </a:p>
        </p:txBody>
      </p:sp>
    </p:spTree>
    <p:extLst>
      <p:ext uri="{BB962C8B-B14F-4D97-AF65-F5344CB8AC3E}">
        <p14:creationId xmlns:p14="http://schemas.microsoft.com/office/powerpoint/2010/main" val="288231257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D8FE3C3-774A-8E40-B103-27A4FB9BC41E}"/>
              </a:ext>
            </a:extLst>
          </p:cNvPr>
          <p:cNvSpPr>
            <a:spLocks noGrp="1"/>
          </p:cNvSpPr>
          <p:nvPr>
            <p:ph type="title"/>
          </p:nvPr>
        </p:nvSpPr>
        <p:spPr/>
        <p:txBody>
          <a:bodyPr>
            <a:normAutofit fontScale="90000"/>
          </a:bodyPr>
          <a:lstStyle/>
          <a:p>
            <a:r>
              <a:rPr kumimoji="1" lang="en-US" altLang="ja-JP"/>
              <a:t>Designing Most Expressive GNNs</a:t>
            </a:r>
            <a:endParaRPr kumimoji="1" lang="ja-JP" altLang="en-US"/>
          </a:p>
        </p:txBody>
      </p:sp>
      <p:sp>
        <p:nvSpPr>
          <p:cNvPr id="3" name="コンテンツ プレースホルダー 2">
            <a:extLst>
              <a:ext uri="{FF2B5EF4-FFF2-40B4-BE49-F238E27FC236}">
                <a16:creationId xmlns:a16="http://schemas.microsoft.com/office/drawing/2014/main" id="{EC2BF4AC-DA75-7F44-A4DD-4E0458DA58F8}"/>
              </a:ext>
            </a:extLst>
          </p:cNvPr>
          <p:cNvSpPr>
            <a:spLocks noGrp="1"/>
          </p:cNvSpPr>
          <p:nvPr>
            <p:ph idx="1"/>
          </p:nvPr>
        </p:nvSpPr>
        <p:spPr/>
        <p:txBody>
          <a:bodyPr/>
          <a:lstStyle/>
          <a:p>
            <a:r>
              <a:rPr kumimoji="1" lang="en-US" altLang="ja-JP" b="1">
                <a:solidFill>
                  <a:srgbClr val="FF0066"/>
                </a:solidFill>
              </a:rPr>
              <a:t>Our goal</a:t>
            </a:r>
            <a:r>
              <a:rPr kumimoji="1" lang="en-US" altLang="ja-JP"/>
              <a:t>: </a:t>
            </a:r>
            <a:r>
              <a:rPr kumimoji="1" lang="en-US" altLang="ja-JP" b="1"/>
              <a:t>Design maximally powerful GNNs in the class of message-passing GNNs.</a:t>
            </a:r>
          </a:p>
          <a:p>
            <a:pPr lvl="8"/>
            <a:endParaRPr kumimoji="1" lang="en-US" altLang="ja-JP"/>
          </a:p>
          <a:p>
            <a:r>
              <a:rPr kumimoji="1" lang="en-US" altLang="ja-JP"/>
              <a:t>This can be achieved by designing </a:t>
            </a:r>
            <a:r>
              <a:rPr kumimoji="1" lang="en-US" altLang="ja-JP" b="1">
                <a:solidFill>
                  <a:srgbClr val="008000"/>
                </a:solidFill>
              </a:rPr>
              <a:t>injective</a:t>
            </a:r>
            <a:r>
              <a:rPr kumimoji="1" lang="en-US" altLang="ja-JP" b="1"/>
              <a:t> neighbor aggregation function over multi-sets</a:t>
            </a:r>
            <a:r>
              <a:rPr kumimoji="1" lang="en-US" altLang="ja-JP"/>
              <a:t>.</a:t>
            </a:r>
          </a:p>
          <a:p>
            <a:pPr lvl="8"/>
            <a:endParaRPr kumimoji="1" lang="en-US" altLang="ja-JP"/>
          </a:p>
          <a:p>
            <a:r>
              <a:rPr kumimoji="1" lang="en-US" altLang="ja-JP" b="1"/>
              <a:t>Here, we design a </a:t>
            </a:r>
            <a:r>
              <a:rPr kumimoji="1" lang="en-US" altLang="ja-JP" b="1">
                <a:solidFill>
                  <a:srgbClr val="C00000"/>
                </a:solidFill>
              </a:rPr>
              <a:t>neural network </a:t>
            </a:r>
            <a:r>
              <a:rPr kumimoji="1" lang="en-US" altLang="ja-JP" b="1"/>
              <a:t>that can model </a:t>
            </a:r>
            <a:r>
              <a:rPr kumimoji="1" lang="en-US" altLang="ja-JP" b="1">
                <a:solidFill>
                  <a:srgbClr val="008000"/>
                </a:solidFill>
              </a:rPr>
              <a:t>injective</a:t>
            </a:r>
            <a:r>
              <a:rPr kumimoji="1" lang="en-US" altLang="ja-JP" b="1"/>
              <a:t> multiset function.</a:t>
            </a:r>
          </a:p>
        </p:txBody>
      </p:sp>
      <p:sp>
        <p:nvSpPr>
          <p:cNvPr id="4" name="日付プレースホルダー 3">
            <a:extLst>
              <a:ext uri="{FF2B5EF4-FFF2-40B4-BE49-F238E27FC236}">
                <a16:creationId xmlns:a16="http://schemas.microsoft.com/office/drawing/2014/main" id="{4453180F-4E9E-9A4D-A5AD-22303889F1A8}"/>
              </a:ext>
            </a:extLst>
          </p:cNvPr>
          <p:cNvSpPr>
            <a:spLocks noGrp="1"/>
          </p:cNvSpPr>
          <p:nvPr>
            <p:ph type="dt" sz="half" idx="10"/>
          </p:nvPr>
        </p:nvSpPr>
        <p:spPr/>
        <p:txBody>
          <a:bodyPr/>
          <a:lstStyle/>
          <a:p>
            <a:fld id="{8668109C-DBB1-0C40-BB7C-3AE0A686B461}" type="datetime1">
              <a:rPr lang="en-US" smtClean="0"/>
              <a:t>10/10/2024</a:t>
            </a:fld>
            <a:endParaRPr lang="en-US"/>
          </a:p>
        </p:txBody>
      </p:sp>
      <p:sp>
        <p:nvSpPr>
          <p:cNvPr id="5" name="フッター プレースホルダー 4">
            <a:extLst>
              <a:ext uri="{FF2B5EF4-FFF2-40B4-BE49-F238E27FC236}">
                <a16:creationId xmlns:a16="http://schemas.microsoft.com/office/drawing/2014/main" id="{0613F692-0898-AD4C-8D90-B15D24A1019A}"/>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スライド番号プレースホルダー 5">
            <a:extLst>
              <a:ext uri="{FF2B5EF4-FFF2-40B4-BE49-F238E27FC236}">
                <a16:creationId xmlns:a16="http://schemas.microsoft.com/office/drawing/2014/main" id="{5239AD9C-8085-AF44-B04F-B78F9EAA7C48}"/>
              </a:ext>
            </a:extLst>
          </p:cNvPr>
          <p:cNvSpPr>
            <a:spLocks noGrp="1"/>
          </p:cNvSpPr>
          <p:nvPr>
            <p:ph type="sldNum" sz="quarter" idx="12"/>
          </p:nvPr>
        </p:nvSpPr>
        <p:spPr/>
        <p:txBody>
          <a:bodyPr/>
          <a:lstStyle/>
          <a:p>
            <a:fld id="{19B12225-5612-419B-A8D5-4B8EEE4C217E}" type="slidenum">
              <a:rPr lang="en-US" smtClean="0"/>
              <a:pPr/>
              <a:t>42</a:t>
            </a:fld>
            <a:endParaRPr lang="en-US"/>
          </a:p>
        </p:txBody>
      </p:sp>
    </p:spTree>
    <p:extLst>
      <p:ext uri="{BB962C8B-B14F-4D97-AF65-F5344CB8AC3E}">
        <p14:creationId xmlns:p14="http://schemas.microsoft.com/office/powerpoint/2010/main" val="28934274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FF15F24-BF2A-F94F-ACFC-DF83F65EA452}"/>
              </a:ext>
            </a:extLst>
          </p:cNvPr>
          <p:cNvSpPr>
            <a:spLocks noGrp="1"/>
          </p:cNvSpPr>
          <p:nvPr>
            <p:ph type="title"/>
          </p:nvPr>
        </p:nvSpPr>
        <p:spPr/>
        <p:txBody>
          <a:bodyPr/>
          <a:lstStyle/>
          <a:p>
            <a:r>
              <a:rPr kumimoji="1" lang="en-US" altLang="ja-JP"/>
              <a:t>Injective Multi-Set Function</a:t>
            </a:r>
            <a:endParaRPr kumimoji="1" lang="ja-JP" altLang="en-US"/>
          </a:p>
        </p:txBody>
      </p:sp>
      <p:sp>
        <p:nvSpPr>
          <p:cNvPr id="3" name="コンテンツ プレースホルダー 2">
            <a:extLst>
              <a:ext uri="{FF2B5EF4-FFF2-40B4-BE49-F238E27FC236}">
                <a16:creationId xmlns:a16="http://schemas.microsoft.com/office/drawing/2014/main" id="{F675884F-56F9-D242-9A9F-2A069326C296}"/>
              </a:ext>
            </a:extLst>
          </p:cNvPr>
          <p:cNvSpPr>
            <a:spLocks noGrp="1"/>
          </p:cNvSpPr>
          <p:nvPr>
            <p:ph idx="1"/>
          </p:nvPr>
        </p:nvSpPr>
        <p:spPr>
          <a:xfrm>
            <a:off x="457200" y="1295400"/>
            <a:ext cx="8686800" cy="5257801"/>
          </a:xfrm>
        </p:spPr>
        <p:txBody>
          <a:bodyPr/>
          <a:lstStyle/>
          <a:p>
            <a:pPr marL="118872" indent="0">
              <a:buNone/>
            </a:pPr>
            <a:r>
              <a:rPr kumimoji="1" lang="en-US" altLang="ja-JP" b="1">
                <a:solidFill>
                  <a:srgbClr val="0000FF"/>
                </a:solidFill>
              </a:rPr>
              <a:t>Theorem </a:t>
            </a:r>
            <a:r>
              <a:rPr kumimoji="1" lang="en-US" altLang="ja-JP" sz="1600">
                <a:solidFill>
                  <a:srgbClr val="0000FF"/>
                </a:solidFill>
              </a:rPr>
              <a:t>[Xu et al. ICLR 2019]</a:t>
            </a:r>
          </a:p>
          <a:p>
            <a:pPr marL="118872" indent="0">
              <a:buNone/>
            </a:pPr>
            <a:r>
              <a:rPr kumimoji="1" lang="en-US" altLang="ja-JP">
                <a:solidFill>
                  <a:srgbClr val="0000FF"/>
                </a:solidFill>
              </a:rPr>
              <a:t>Any injective multi-set function can be expressed as:</a:t>
            </a:r>
            <a:endParaRPr kumimoji="1" lang="ja-JP" altLang="en-US">
              <a:solidFill>
                <a:srgbClr val="0000FF"/>
              </a:solidFill>
            </a:endParaRPr>
          </a:p>
        </p:txBody>
      </p:sp>
      <p:sp>
        <p:nvSpPr>
          <p:cNvPr id="4" name="日付プレースホルダー 3">
            <a:extLst>
              <a:ext uri="{FF2B5EF4-FFF2-40B4-BE49-F238E27FC236}">
                <a16:creationId xmlns:a16="http://schemas.microsoft.com/office/drawing/2014/main" id="{74E2E38D-A2AA-964C-8821-DF888F5153D0}"/>
              </a:ext>
            </a:extLst>
          </p:cNvPr>
          <p:cNvSpPr>
            <a:spLocks noGrp="1"/>
          </p:cNvSpPr>
          <p:nvPr>
            <p:ph type="dt" sz="half" idx="10"/>
          </p:nvPr>
        </p:nvSpPr>
        <p:spPr/>
        <p:txBody>
          <a:bodyPr/>
          <a:lstStyle/>
          <a:p>
            <a:fld id="{F54D260D-1732-C04A-9411-241B46B54C7A}" type="datetime1">
              <a:rPr lang="en-US" smtClean="0"/>
              <a:t>10/10/2024</a:t>
            </a:fld>
            <a:endParaRPr lang="en-US"/>
          </a:p>
        </p:txBody>
      </p:sp>
      <p:sp>
        <p:nvSpPr>
          <p:cNvPr id="5" name="フッター プレースホルダー 4">
            <a:extLst>
              <a:ext uri="{FF2B5EF4-FFF2-40B4-BE49-F238E27FC236}">
                <a16:creationId xmlns:a16="http://schemas.microsoft.com/office/drawing/2014/main" id="{E02A73AD-EBB8-2944-8056-99AE7B3DF888}"/>
              </a:ext>
            </a:extLst>
          </p:cNvPr>
          <p:cNvSpPr>
            <a:spLocks noGrp="1"/>
          </p:cNvSpPr>
          <p:nvPr>
            <p:ph type="ftr" sz="quarter" idx="11"/>
          </p:nvPr>
        </p:nvSpPr>
        <p:spPr/>
        <p:txBody>
          <a:bodyPr/>
          <a:lstStyle/>
          <a:p>
            <a:r>
              <a:rPr lang="en-US"/>
              <a:t>Jure </a:t>
            </a:r>
            <a:r>
              <a:rPr lang="en-US" err="1"/>
              <a:t>Leskovec</a:t>
            </a:r>
            <a:r>
              <a:rPr lang="en-US"/>
              <a:t>, Stanford CS224W: Machine Learning with Graphs, http://cs224w.stanford.edu</a:t>
            </a:r>
          </a:p>
        </p:txBody>
      </p:sp>
      <p:sp>
        <p:nvSpPr>
          <p:cNvPr id="6" name="スライド番号プレースホルダー 5">
            <a:extLst>
              <a:ext uri="{FF2B5EF4-FFF2-40B4-BE49-F238E27FC236}">
                <a16:creationId xmlns:a16="http://schemas.microsoft.com/office/drawing/2014/main" id="{BE595BC1-AAAE-B64C-8BF6-2B3099647904}"/>
              </a:ext>
            </a:extLst>
          </p:cNvPr>
          <p:cNvSpPr>
            <a:spLocks noGrp="1"/>
          </p:cNvSpPr>
          <p:nvPr>
            <p:ph type="sldNum" sz="quarter" idx="12"/>
          </p:nvPr>
        </p:nvSpPr>
        <p:spPr/>
        <p:txBody>
          <a:bodyPr/>
          <a:lstStyle/>
          <a:p>
            <a:fld id="{19B12225-5612-419B-A8D5-4B8EEE4C217E}" type="slidenum">
              <a:rPr lang="en-US" smtClean="0"/>
              <a:pPr/>
              <a:t>43</a:t>
            </a:fld>
            <a:endParaRPr lang="en-US"/>
          </a:p>
        </p:txBody>
      </p:sp>
      <mc:AlternateContent xmlns:mc="http://schemas.openxmlformats.org/markup-compatibility/2006" xmlns:a14="http://schemas.microsoft.com/office/drawing/2010/main">
        <mc:Choice Requires="a14">
          <p:sp>
            <p:nvSpPr>
              <p:cNvPr id="9" name="テキスト ボックス 8">
                <a:extLst>
                  <a:ext uri="{FF2B5EF4-FFF2-40B4-BE49-F238E27FC236}">
                    <a16:creationId xmlns:a16="http://schemas.microsoft.com/office/drawing/2014/main" id="{97AA2873-8992-284F-B656-70ADC66CA7A6}"/>
                  </a:ext>
                </a:extLst>
              </p:cNvPr>
              <p:cNvSpPr txBox="1">
                <a:spLocks noChangeAspect="1"/>
              </p:cNvSpPr>
              <p:nvPr/>
            </p:nvSpPr>
            <p:spPr>
              <a:xfrm>
                <a:off x="3276600" y="2667000"/>
                <a:ext cx="1905000" cy="1146148"/>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m:rPr>
                          <m:sty m:val="p"/>
                        </m:rPr>
                        <a:rPr kumimoji="1" lang="el-GR" altLang="ja-JP" sz="2800" i="1" smtClean="0">
                          <a:latin typeface="Cambria Math" panose="02040503050406030204" pitchFamily="18" charset="0"/>
                        </a:rPr>
                        <m:t>Φ</m:t>
                      </m:r>
                      <m:d>
                        <m:dPr>
                          <m:ctrlPr>
                            <a:rPr kumimoji="1" lang="en-US" altLang="ja-JP" sz="2800" i="1" smtClean="0">
                              <a:latin typeface="Cambria Math" panose="02040503050406030204" pitchFamily="18" charset="0"/>
                            </a:rPr>
                          </m:ctrlPr>
                        </m:dPr>
                        <m:e>
                          <m:nary>
                            <m:naryPr>
                              <m:chr m:val="∑"/>
                              <m:supHide m:val="on"/>
                              <m:ctrlPr>
                                <a:rPr kumimoji="1" lang="en-US" altLang="ja-JP" sz="2800" i="1">
                                  <a:latin typeface="Cambria Math" panose="02040503050406030204" pitchFamily="18" charset="0"/>
                                </a:rPr>
                              </m:ctrlPr>
                            </m:naryPr>
                            <m:sub>
                              <m:r>
                                <a:rPr kumimoji="1" lang="en-US" altLang="ja-JP" sz="2800" i="1">
                                  <a:latin typeface="Cambria Math" panose="02040503050406030204" pitchFamily="18" charset="0"/>
                                </a:rPr>
                                <m:t>𝑥</m:t>
                              </m:r>
                              <m:r>
                                <a:rPr kumimoji="1" lang="en-US" altLang="ja-JP" sz="2800" i="1">
                                  <a:latin typeface="Cambria Math" panose="02040503050406030204" pitchFamily="18" charset="0"/>
                                  <a:ea typeface="Cambria Math" panose="02040503050406030204" pitchFamily="18" charset="0"/>
                                </a:rPr>
                                <m:t>∈</m:t>
                              </m:r>
                              <m:r>
                                <a:rPr kumimoji="1" lang="en-US" altLang="ja-JP" sz="2800" i="1">
                                  <a:latin typeface="Cambria Math" panose="02040503050406030204" pitchFamily="18" charset="0"/>
                                  <a:ea typeface="Cambria Math" panose="02040503050406030204" pitchFamily="18" charset="0"/>
                                </a:rPr>
                                <m:t>𝑆</m:t>
                              </m:r>
                            </m:sub>
                            <m:sup/>
                            <m:e>
                              <m:r>
                                <a:rPr kumimoji="1" lang="en-US" altLang="ja-JP" sz="2800" i="1">
                                  <a:latin typeface="Cambria Math" panose="02040503050406030204" pitchFamily="18" charset="0"/>
                                </a:rPr>
                                <m:t>𝑓</m:t>
                              </m:r>
                              <m:r>
                                <a:rPr kumimoji="1" lang="en-US" altLang="ja-JP" sz="2800" i="1">
                                  <a:latin typeface="Cambria Math" panose="02040503050406030204" pitchFamily="18" charset="0"/>
                                </a:rPr>
                                <m:t>(</m:t>
                              </m:r>
                              <m:r>
                                <a:rPr kumimoji="1" lang="en-US" altLang="ja-JP" sz="2800" i="1">
                                  <a:latin typeface="Cambria Math" panose="02040503050406030204" pitchFamily="18" charset="0"/>
                                </a:rPr>
                                <m:t>𝑥</m:t>
                              </m:r>
                              <m:r>
                                <a:rPr kumimoji="1" lang="en-US" altLang="ja-JP" sz="2800" i="1">
                                  <a:latin typeface="Cambria Math" panose="02040503050406030204" pitchFamily="18" charset="0"/>
                                </a:rPr>
                                <m:t>)</m:t>
                              </m:r>
                            </m:e>
                          </m:nary>
                        </m:e>
                      </m:d>
                    </m:oMath>
                  </m:oMathPara>
                </a14:m>
                <a:endParaRPr kumimoji="1" lang="ja-JP" altLang="en-US" sz="2800"/>
              </a:p>
            </p:txBody>
          </p:sp>
        </mc:Choice>
        <mc:Fallback xmlns="">
          <p:sp>
            <p:nvSpPr>
              <p:cNvPr id="9" name="テキスト ボックス 8">
                <a:extLst>
                  <a:ext uri="{FF2B5EF4-FFF2-40B4-BE49-F238E27FC236}">
                    <a16:creationId xmlns:a16="http://schemas.microsoft.com/office/drawing/2014/main" id="{97AA2873-8992-284F-B656-70ADC66CA7A6}"/>
                  </a:ext>
                </a:extLst>
              </p:cNvPr>
              <p:cNvSpPr txBox="1">
                <a:spLocks noRot="1" noChangeAspect="1" noMove="1" noResize="1" noEditPoints="1" noAdjustHandles="1" noChangeArrowheads="1" noChangeShapeType="1" noTextEdit="1"/>
              </p:cNvSpPr>
              <p:nvPr/>
            </p:nvSpPr>
            <p:spPr>
              <a:xfrm>
                <a:off x="3276600" y="2667000"/>
                <a:ext cx="1905000" cy="1146148"/>
              </a:xfrm>
              <a:prstGeom prst="rect">
                <a:avLst/>
              </a:prstGeom>
              <a:blipFill>
                <a:blip r:embed="rId3"/>
                <a:stretch>
                  <a:fillRect r="-3846"/>
                </a:stretch>
              </a:blipFill>
            </p:spPr>
            <p:txBody>
              <a:bodyPr/>
              <a:lstStyle/>
              <a:p>
                <a:r>
                  <a:rPr lang="en-US">
                    <a:noFill/>
                  </a:rPr>
                  <a:t> </a:t>
                </a:r>
              </a:p>
            </p:txBody>
          </p:sp>
        </mc:Fallback>
      </mc:AlternateContent>
      <p:sp>
        <p:nvSpPr>
          <p:cNvPr id="10" name="円/楕円 9">
            <a:extLst>
              <a:ext uri="{FF2B5EF4-FFF2-40B4-BE49-F238E27FC236}">
                <a16:creationId xmlns:a16="http://schemas.microsoft.com/office/drawing/2014/main" id="{2D6B7BA2-3633-5B48-9137-45BB2383D86F}"/>
              </a:ext>
            </a:extLst>
          </p:cNvPr>
          <p:cNvSpPr/>
          <p:nvPr/>
        </p:nvSpPr>
        <p:spPr>
          <a:xfrm>
            <a:off x="685800" y="5423770"/>
            <a:ext cx="387089" cy="35821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円/楕円 10">
            <a:extLst>
              <a:ext uri="{FF2B5EF4-FFF2-40B4-BE49-F238E27FC236}">
                <a16:creationId xmlns:a16="http://schemas.microsoft.com/office/drawing/2014/main" id="{DFD1BF8B-4398-FB46-A402-F6B893FDBB64}"/>
              </a:ext>
            </a:extLst>
          </p:cNvPr>
          <p:cNvSpPr/>
          <p:nvPr/>
        </p:nvSpPr>
        <p:spPr>
          <a:xfrm>
            <a:off x="2045683" y="5407310"/>
            <a:ext cx="387089" cy="35821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円/楕円 11">
            <a:extLst>
              <a:ext uri="{FF2B5EF4-FFF2-40B4-BE49-F238E27FC236}">
                <a16:creationId xmlns:a16="http://schemas.microsoft.com/office/drawing/2014/main" id="{690558EC-C062-3B4C-B738-5EE18F4D99A8}"/>
              </a:ext>
            </a:extLst>
          </p:cNvPr>
          <p:cNvSpPr/>
          <p:nvPr/>
        </p:nvSpPr>
        <p:spPr>
          <a:xfrm>
            <a:off x="1383317" y="5423770"/>
            <a:ext cx="387089" cy="35821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mc:AlternateContent xmlns:mc="http://schemas.openxmlformats.org/markup-compatibility/2006" xmlns:a14="http://schemas.microsoft.com/office/drawing/2010/main">
        <mc:Choice Requires="a14">
          <p:sp>
            <p:nvSpPr>
              <p:cNvPr id="7" name="テキスト ボックス 6">
                <a:extLst>
                  <a:ext uri="{FF2B5EF4-FFF2-40B4-BE49-F238E27FC236}">
                    <a16:creationId xmlns:a16="http://schemas.microsoft.com/office/drawing/2014/main" id="{E410BEF7-5BEE-5941-80CC-67141AC48B66}"/>
                  </a:ext>
                </a:extLst>
              </p:cNvPr>
              <p:cNvSpPr txBox="1"/>
              <p:nvPr/>
            </p:nvSpPr>
            <p:spPr>
              <a:xfrm>
                <a:off x="304800" y="4572000"/>
                <a:ext cx="307777" cy="49244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ja-JP" sz="3200" b="0" i="1" smtClean="0">
                          <a:latin typeface="Cambria Math" panose="02040503050406030204" pitchFamily="18" charset="0"/>
                        </a:rPr>
                        <m:t>𝑆</m:t>
                      </m:r>
                    </m:oMath>
                  </m:oMathPara>
                </a14:m>
                <a:endParaRPr kumimoji="1" lang="ja-JP" altLang="en-US" sz="3200"/>
              </a:p>
            </p:txBody>
          </p:sp>
        </mc:Choice>
        <mc:Fallback xmlns="">
          <p:sp>
            <p:nvSpPr>
              <p:cNvPr id="7" name="テキスト ボックス 6">
                <a:extLst>
                  <a:ext uri="{FF2B5EF4-FFF2-40B4-BE49-F238E27FC236}">
                    <a16:creationId xmlns:a16="http://schemas.microsoft.com/office/drawing/2014/main" id="{E410BEF7-5BEE-5941-80CC-67141AC48B66}"/>
                  </a:ext>
                </a:extLst>
              </p:cNvPr>
              <p:cNvSpPr txBox="1">
                <a:spLocks noRot="1" noChangeAspect="1" noMove="1" noResize="1" noEditPoints="1" noAdjustHandles="1" noChangeArrowheads="1" noChangeShapeType="1" noTextEdit="1"/>
              </p:cNvSpPr>
              <p:nvPr/>
            </p:nvSpPr>
            <p:spPr>
              <a:xfrm>
                <a:off x="304800" y="4572000"/>
                <a:ext cx="307777" cy="492443"/>
              </a:xfrm>
              <a:prstGeom prst="rect">
                <a:avLst/>
              </a:prstGeom>
              <a:blipFill>
                <a:blip r:embed="rId4"/>
                <a:stretch>
                  <a:fillRect/>
                </a:stretch>
              </a:blipFill>
            </p:spPr>
            <p:txBody>
              <a:bodyPr/>
              <a:lstStyle/>
              <a:p>
                <a:r>
                  <a:rPr lang="en-US">
                    <a:noFill/>
                  </a:rPr>
                  <a:t> </a:t>
                </a:r>
              </a:p>
            </p:txBody>
          </p:sp>
        </mc:Fallback>
      </mc:AlternateContent>
      <p:sp>
        <p:nvSpPr>
          <p:cNvPr id="13" name="TextBox 5">
            <a:extLst>
              <a:ext uri="{FF2B5EF4-FFF2-40B4-BE49-F238E27FC236}">
                <a16:creationId xmlns:a16="http://schemas.microsoft.com/office/drawing/2014/main" id="{ACAF32A8-87AC-9349-8207-96F7A0AB80B8}"/>
              </a:ext>
            </a:extLst>
          </p:cNvPr>
          <p:cNvSpPr txBox="1"/>
          <p:nvPr/>
        </p:nvSpPr>
        <p:spPr>
          <a:xfrm>
            <a:off x="598991" y="4572000"/>
            <a:ext cx="1545217" cy="590550"/>
          </a:xfrm>
          <a:prstGeom prst="rect">
            <a:avLst/>
          </a:prstGeom>
          <a:noFill/>
          <a:ln>
            <a:noFill/>
          </a:ln>
        </p:spPr>
        <p:txBody>
          <a:bodyPr wrap="square" lIns="68569" tIns="68569" rIns="68569" bIns="68569" rtlCol="0" anchor="t" anchorCtr="0">
            <a:noAutofit/>
          </a:bodyPr>
          <a:lstStyle/>
          <a:p>
            <a:r>
              <a:rPr lang="en-US" sz="2400">
                <a:latin typeface="Arial" panose="020B0604020202020204" pitchFamily="34" charset="0"/>
                <a:ea typeface="Helvetica Neue Light" charset="0"/>
                <a:cs typeface="Arial" panose="020B0604020202020204" pitchFamily="34" charset="0"/>
                <a:sym typeface="Open Sans"/>
              </a:rPr>
              <a:t>: multi-set</a:t>
            </a:r>
          </a:p>
        </p:txBody>
      </p:sp>
      <p:cxnSp>
        <p:nvCxnSpPr>
          <p:cNvPr id="15" name="Straight Arrow Connector 14">
            <a:extLst>
              <a:ext uri="{FF2B5EF4-FFF2-40B4-BE49-F238E27FC236}">
                <a16:creationId xmlns:a16="http://schemas.microsoft.com/office/drawing/2014/main" id="{DC3AC1AF-AB03-F14A-AF0E-7FCB99861C55}"/>
              </a:ext>
            </a:extLst>
          </p:cNvPr>
          <p:cNvCxnSpPr>
            <a:cxnSpLocks/>
          </p:cNvCxnSpPr>
          <p:nvPr/>
        </p:nvCxnSpPr>
        <p:spPr>
          <a:xfrm>
            <a:off x="2148755" y="3240074"/>
            <a:ext cx="1081168" cy="0"/>
          </a:xfrm>
          <a:prstGeom prst="straightConnector1">
            <a:avLst/>
          </a:prstGeom>
          <a:ln w="28575">
            <a:solidFill>
              <a:srgbClr val="D60093"/>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4">
            <a:extLst>
              <a:ext uri="{FF2B5EF4-FFF2-40B4-BE49-F238E27FC236}">
                <a16:creationId xmlns:a16="http://schemas.microsoft.com/office/drawing/2014/main" id="{4D44377D-5B60-5443-99A9-22FB6439B73E}"/>
              </a:ext>
            </a:extLst>
          </p:cNvPr>
          <p:cNvCxnSpPr>
            <a:cxnSpLocks/>
          </p:cNvCxnSpPr>
          <p:nvPr/>
        </p:nvCxnSpPr>
        <p:spPr>
          <a:xfrm flipH="1">
            <a:off x="4572000" y="2667000"/>
            <a:ext cx="1066800" cy="381000"/>
          </a:xfrm>
          <a:prstGeom prst="straightConnector1">
            <a:avLst/>
          </a:prstGeom>
          <a:ln w="28575">
            <a:solidFill>
              <a:srgbClr val="D60093"/>
            </a:solidFill>
            <a:tailEnd type="triangle"/>
          </a:ln>
        </p:spPr>
        <p:style>
          <a:lnRef idx="1">
            <a:schemeClr val="accent1"/>
          </a:lnRef>
          <a:fillRef idx="0">
            <a:schemeClr val="accent1"/>
          </a:fillRef>
          <a:effectRef idx="0">
            <a:schemeClr val="accent1"/>
          </a:effectRef>
          <a:fontRef idx="minor">
            <a:schemeClr val="tx1"/>
          </a:fontRef>
        </p:style>
      </p:cxnSp>
      <p:sp>
        <p:nvSpPr>
          <p:cNvPr id="19" name="TextBox 5">
            <a:extLst>
              <a:ext uri="{FF2B5EF4-FFF2-40B4-BE49-F238E27FC236}">
                <a16:creationId xmlns:a16="http://schemas.microsoft.com/office/drawing/2014/main" id="{C83CA8BD-26F7-1344-BC66-C27628662297}"/>
              </a:ext>
            </a:extLst>
          </p:cNvPr>
          <p:cNvSpPr txBox="1"/>
          <p:nvPr/>
        </p:nvSpPr>
        <p:spPr>
          <a:xfrm>
            <a:off x="621545" y="2878583"/>
            <a:ext cx="1843955" cy="590550"/>
          </a:xfrm>
          <a:prstGeom prst="rect">
            <a:avLst/>
          </a:prstGeom>
          <a:noFill/>
          <a:ln>
            <a:noFill/>
          </a:ln>
        </p:spPr>
        <p:txBody>
          <a:bodyPr wrap="square" lIns="68569" tIns="68569" rIns="68569" bIns="68569" rtlCol="0" anchor="t" anchorCtr="0">
            <a:noAutofit/>
          </a:bodyPr>
          <a:lstStyle/>
          <a:p>
            <a:r>
              <a:rPr lang="en-US" sz="2000">
                <a:solidFill>
                  <a:srgbClr val="008000"/>
                </a:solidFill>
                <a:latin typeface="Arial" panose="020B0604020202020204" pitchFamily="34" charset="0"/>
                <a:ea typeface="Helvetica Neue Light" charset="0"/>
                <a:cs typeface="Arial" panose="020B0604020202020204" pitchFamily="34" charset="0"/>
                <a:sym typeface="Open Sans"/>
              </a:rPr>
              <a:t>Some non-linear function</a:t>
            </a:r>
          </a:p>
        </p:txBody>
      </p:sp>
      <p:sp>
        <p:nvSpPr>
          <p:cNvPr id="20" name="TextBox 5">
            <a:extLst>
              <a:ext uri="{FF2B5EF4-FFF2-40B4-BE49-F238E27FC236}">
                <a16:creationId xmlns:a16="http://schemas.microsoft.com/office/drawing/2014/main" id="{6EDFCB9B-4386-974D-920A-CC34E47BDCBD}"/>
              </a:ext>
            </a:extLst>
          </p:cNvPr>
          <p:cNvSpPr txBox="1"/>
          <p:nvPr/>
        </p:nvSpPr>
        <p:spPr>
          <a:xfrm>
            <a:off x="5715000" y="2288033"/>
            <a:ext cx="1893661" cy="590550"/>
          </a:xfrm>
          <a:prstGeom prst="rect">
            <a:avLst/>
          </a:prstGeom>
          <a:noFill/>
          <a:ln>
            <a:noFill/>
          </a:ln>
        </p:spPr>
        <p:txBody>
          <a:bodyPr wrap="square" lIns="68569" tIns="68569" rIns="68569" bIns="68569" rtlCol="0" anchor="t" anchorCtr="0">
            <a:noAutofit/>
          </a:bodyPr>
          <a:lstStyle/>
          <a:p>
            <a:r>
              <a:rPr lang="en-US" sz="2000">
                <a:solidFill>
                  <a:srgbClr val="008000"/>
                </a:solidFill>
                <a:latin typeface="Arial" panose="020B0604020202020204" pitchFamily="34" charset="0"/>
                <a:ea typeface="Helvetica Neue Light" charset="0"/>
                <a:cs typeface="Arial" panose="020B0604020202020204" pitchFamily="34" charset="0"/>
                <a:sym typeface="Open Sans"/>
              </a:rPr>
              <a:t>Some non-linear function</a:t>
            </a:r>
          </a:p>
        </p:txBody>
      </p:sp>
      <p:sp>
        <p:nvSpPr>
          <p:cNvPr id="29" name="右矢印 28">
            <a:extLst>
              <a:ext uri="{FF2B5EF4-FFF2-40B4-BE49-F238E27FC236}">
                <a16:creationId xmlns:a16="http://schemas.microsoft.com/office/drawing/2014/main" id="{AC0F0739-6998-AF49-922A-A4E08D9EEC60}"/>
              </a:ext>
            </a:extLst>
          </p:cNvPr>
          <p:cNvSpPr/>
          <p:nvPr/>
        </p:nvSpPr>
        <p:spPr>
          <a:xfrm>
            <a:off x="3229923" y="5349803"/>
            <a:ext cx="512943" cy="427169"/>
          </a:xfrm>
          <a:prstGeom prst="rightArrow">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45" name="グループ化 44">
            <a:extLst>
              <a:ext uri="{FF2B5EF4-FFF2-40B4-BE49-F238E27FC236}">
                <a16:creationId xmlns:a16="http://schemas.microsoft.com/office/drawing/2014/main" id="{EE2E63C3-0371-E54D-98C0-1BED760F526B}"/>
              </a:ext>
            </a:extLst>
          </p:cNvPr>
          <p:cNvGrpSpPr/>
          <p:nvPr/>
        </p:nvGrpSpPr>
        <p:grpSpPr>
          <a:xfrm>
            <a:off x="3897276" y="5129914"/>
            <a:ext cx="4789524" cy="913002"/>
            <a:chOff x="4206472" y="5341317"/>
            <a:chExt cx="4789524" cy="913002"/>
          </a:xfrm>
        </p:grpSpPr>
        <mc:AlternateContent xmlns:mc="http://schemas.openxmlformats.org/markup-compatibility/2006" xmlns:a14="http://schemas.microsoft.com/office/drawing/2010/main">
          <mc:Choice Requires="a14">
            <p:sp>
              <p:nvSpPr>
                <p:cNvPr id="28" name="正方形/長方形 27">
                  <a:extLst>
                    <a:ext uri="{FF2B5EF4-FFF2-40B4-BE49-F238E27FC236}">
                      <a16:creationId xmlns:a16="http://schemas.microsoft.com/office/drawing/2014/main" id="{0332A481-4FA4-6549-9044-16A44326B157}"/>
                    </a:ext>
                  </a:extLst>
                </p:cNvPr>
                <p:cNvSpPr/>
                <p:nvPr/>
              </p:nvSpPr>
              <p:spPr>
                <a:xfrm>
                  <a:off x="4206472" y="5399714"/>
                  <a:ext cx="689611" cy="707886"/>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m:rPr>
                            <m:sty m:val="p"/>
                          </m:rPr>
                          <a:rPr kumimoji="1" lang="el-GR" altLang="ja-JP" sz="4000" i="1" smtClean="0">
                            <a:latin typeface="Cambria Math" panose="02040503050406030204" pitchFamily="18" charset="0"/>
                            <a:ea typeface="Cambria Math" panose="02040503050406030204" pitchFamily="18" charset="0"/>
                          </a:rPr>
                          <m:t>Φ</m:t>
                        </m:r>
                      </m:oMath>
                    </m:oMathPara>
                  </a14:m>
                  <a:endParaRPr lang="ja-JP" altLang="en-US" sz="4000"/>
                </a:p>
              </p:txBody>
            </p:sp>
          </mc:Choice>
          <mc:Fallback xmlns="">
            <p:sp>
              <p:nvSpPr>
                <p:cNvPr id="28" name="正方形/長方形 27">
                  <a:extLst>
                    <a:ext uri="{FF2B5EF4-FFF2-40B4-BE49-F238E27FC236}">
                      <a16:creationId xmlns:a16="http://schemas.microsoft.com/office/drawing/2014/main" id="{0332A481-4FA4-6549-9044-16A44326B157}"/>
                    </a:ext>
                  </a:extLst>
                </p:cNvPr>
                <p:cNvSpPr>
                  <a:spLocks noRot="1" noChangeAspect="1" noMove="1" noResize="1" noEditPoints="1" noAdjustHandles="1" noChangeArrowheads="1" noChangeShapeType="1" noTextEdit="1"/>
                </p:cNvSpPr>
                <p:nvPr/>
              </p:nvSpPr>
              <p:spPr>
                <a:xfrm>
                  <a:off x="4206472" y="5399714"/>
                  <a:ext cx="689611" cy="707886"/>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0" name="正方形/長方形 29">
                  <a:extLst>
                    <a:ext uri="{FF2B5EF4-FFF2-40B4-BE49-F238E27FC236}">
                      <a16:creationId xmlns:a16="http://schemas.microsoft.com/office/drawing/2014/main" id="{A598D8B1-5F84-9C4A-8136-6B3DE83CFB4B}"/>
                    </a:ext>
                  </a:extLst>
                </p:cNvPr>
                <p:cNvSpPr/>
                <p:nvPr/>
              </p:nvSpPr>
              <p:spPr>
                <a:xfrm>
                  <a:off x="4953000" y="5463352"/>
                  <a:ext cx="504497" cy="58477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kumimoji="1" lang="en-US" altLang="ja-JP" sz="3200" i="1">
                            <a:latin typeface="Cambria Math" panose="02040503050406030204" pitchFamily="18" charset="0"/>
                          </a:rPr>
                          <m:t>𝑓</m:t>
                        </m:r>
                      </m:oMath>
                    </m:oMathPara>
                  </a14:m>
                  <a:endParaRPr lang="ja-JP" altLang="en-US" sz="3200"/>
                </a:p>
              </p:txBody>
            </p:sp>
          </mc:Choice>
          <mc:Fallback xmlns="">
            <p:sp>
              <p:nvSpPr>
                <p:cNvPr id="30" name="正方形/長方形 29">
                  <a:extLst>
                    <a:ext uri="{FF2B5EF4-FFF2-40B4-BE49-F238E27FC236}">
                      <a16:creationId xmlns:a16="http://schemas.microsoft.com/office/drawing/2014/main" id="{A598D8B1-5F84-9C4A-8136-6B3DE83CFB4B}"/>
                    </a:ext>
                  </a:extLst>
                </p:cNvPr>
                <p:cNvSpPr>
                  <a:spLocks noRot="1" noChangeAspect="1" noMove="1" noResize="1" noEditPoints="1" noAdjustHandles="1" noChangeArrowheads="1" noChangeShapeType="1" noTextEdit="1"/>
                </p:cNvSpPr>
                <p:nvPr/>
              </p:nvSpPr>
              <p:spPr>
                <a:xfrm>
                  <a:off x="4953000" y="5463352"/>
                  <a:ext cx="504497" cy="584775"/>
                </a:xfrm>
                <a:prstGeom prst="rect">
                  <a:avLst/>
                </a:prstGeom>
                <a:blipFill>
                  <a:blip r:embed="rId6"/>
                  <a:stretch>
                    <a:fillRect/>
                  </a:stretch>
                </a:blipFill>
              </p:spPr>
              <p:txBody>
                <a:bodyPr/>
                <a:lstStyle/>
                <a:p>
                  <a:r>
                    <a:rPr lang="en-US">
                      <a:noFill/>
                    </a:rPr>
                    <a:t> </a:t>
                  </a:r>
                </a:p>
              </p:txBody>
            </p:sp>
          </mc:Fallback>
        </mc:AlternateContent>
        <p:sp>
          <p:nvSpPr>
            <p:cNvPr id="31" name="円/楕円 30">
              <a:extLst>
                <a:ext uri="{FF2B5EF4-FFF2-40B4-BE49-F238E27FC236}">
                  <a16:creationId xmlns:a16="http://schemas.microsoft.com/office/drawing/2014/main" id="{52D2B8DA-4E40-CA43-B00A-8CDA389BB95B}"/>
                </a:ext>
              </a:extLst>
            </p:cNvPr>
            <p:cNvSpPr/>
            <p:nvPr/>
          </p:nvSpPr>
          <p:spPr>
            <a:xfrm>
              <a:off x="5489665" y="5631557"/>
              <a:ext cx="387089" cy="358211"/>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 name="大かっこ 31">
              <a:extLst>
                <a:ext uri="{FF2B5EF4-FFF2-40B4-BE49-F238E27FC236}">
                  <a16:creationId xmlns:a16="http://schemas.microsoft.com/office/drawing/2014/main" id="{B0761A3A-0294-1748-80B4-12A0F08CE108}"/>
                </a:ext>
              </a:extLst>
            </p:cNvPr>
            <p:cNvSpPr/>
            <p:nvPr/>
          </p:nvSpPr>
          <p:spPr>
            <a:xfrm>
              <a:off x="5410200" y="5535044"/>
              <a:ext cx="547762" cy="560956"/>
            </a:xfrm>
            <a:prstGeom prst="bracketPair">
              <a:avLst/>
            </a:prstGeom>
            <a:ln w="28575"/>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mc:AlternateContent xmlns:mc="http://schemas.openxmlformats.org/markup-compatibility/2006" xmlns:a14="http://schemas.microsoft.com/office/drawing/2010/main">
          <mc:Choice Requires="a14">
            <p:sp>
              <p:nvSpPr>
                <p:cNvPr id="33" name="正方形/長方形 32">
                  <a:extLst>
                    <a:ext uri="{FF2B5EF4-FFF2-40B4-BE49-F238E27FC236}">
                      <a16:creationId xmlns:a16="http://schemas.microsoft.com/office/drawing/2014/main" id="{F8925A15-4C9E-424B-B85A-E8C650687159}"/>
                    </a:ext>
                  </a:extLst>
                </p:cNvPr>
                <p:cNvSpPr/>
                <p:nvPr/>
              </p:nvSpPr>
              <p:spPr>
                <a:xfrm>
                  <a:off x="6324600" y="5474952"/>
                  <a:ext cx="504497" cy="58477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kumimoji="1" lang="en-US" altLang="ja-JP" sz="3200" i="1">
                            <a:latin typeface="Cambria Math" panose="02040503050406030204" pitchFamily="18" charset="0"/>
                          </a:rPr>
                          <m:t>𝑓</m:t>
                        </m:r>
                      </m:oMath>
                    </m:oMathPara>
                  </a14:m>
                  <a:endParaRPr lang="ja-JP" altLang="en-US" sz="3200"/>
                </a:p>
              </p:txBody>
            </p:sp>
          </mc:Choice>
          <mc:Fallback xmlns="">
            <p:sp>
              <p:nvSpPr>
                <p:cNvPr id="33" name="正方形/長方形 32">
                  <a:extLst>
                    <a:ext uri="{FF2B5EF4-FFF2-40B4-BE49-F238E27FC236}">
                      <a16:creationId xmlns:a16="http://schemas.microsoft.com/office/drawing/2014/main" id="{F8925A15-4C9E-424B-B85A-E8C650687159}"/>
                    </a:ext>
                  </a:extLst>
                </p:cNvPr>
                <p:cNvSpPr>
                  <a:spLocks noRot="1" noChangeAspect="1" noMove="1" noResize="1" noEditPoints="1" noAdjustHandles="1" noChangeArrowheads="1" noChangeShapeType="1" noTextEdit="1"/>
                </p:cNvSpPr>
                <p:nvPr/>
              </p:nvSpPr>
              <p:spPr>
                <a:xfrm>
                  <a:off x="6324600" y="5474952"/>
                  <a:ext cx="504497" cy="584775"/>
                </a:xfrm>
                <a:prstGeom prst="rect">
                  <a:avLst/>
                </a:prstGeom>
                <a:blipFill>
                  <a:blip r:embed="rId7"/>
                  <a:stretch>
                    <a:fillRect/>
                  </a:stretch>
                </a:blipFill>
              </p:spPr>
              <p:txBody>
                <a:bodyPr/>
                <a:lstStyle/>
                <a:p>
                  <a:r>
                    <a:rPr lang="en-US">
                      <a:noFill/>
                    </a:rPr>
                    <a:t> </a:t>
                  </a:r>
                </a:p>
              </p:txBody>
            </p:sp>
          </mc:Fallback>
        </mc:AlternateContent>
        <p:sp>
          <p:nvSpPr>
            <p:cNvPr id="35" name="大かっこ 34">
              <a:extLst>
                <a:ext uri="{FF2B5EF4-FFF2-40B4-BE49-F238E27FC236}">
                  <a16:creationId xmlns:a16="http://schemas.microsoft.com/office/drawing/2014/main" id="{49DEBCFD-B6CE-634A-B8A5-AC4694416165}"/>
                </a:ext>
              </a:extLst>
            </p:cNvPr>
            <p:cNvSpPr/>
            <p:nvPr/>
          </p:nvSpPr>
          <p:spPr>
            <a:xfrm>
              <a:off x="6738535" y="5546644"/>
              <a:ext cx="547762" cy="560956"/>
            </a:xfrm>
            <a:prstGeom prst="bracketPair">
              <a:avLst/>
            </a:prstGeom>
            <a:ln w="28575"/>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mc:AlternateContent xmlns:mc="http://schemas.openxmlformats.org/markup-compatibility/2006" xmlns:a14="http://schemas.microsoft.com/office/drawing/2010/main">
          <mc:Choice Requires="a14">
            <p:sp>
              <p:nvSpPr>
                <p:cNvPr id="36" name="正方形/長方形 35">
                  <a:extLst>
                    <a:ext uri="{FF2B5EF4-FFF2-40B4-BE49-F238E27FC236}">
                      <a16:creationId xmlns:a16="http://schemas.microsoft.com/office/drawing/2014/main" id="{22742A43-2A58-FE45-BC93-3B2F73834393}"/>
                    </a:ext>
                  </a:extLst>
                </p:cNvPr>
                <p:cNvSpPr/>
                <p:nvPr/>
              </p:nvSpPr>
              <p:spPr>
                <a:xfrm>
                  <a:off x="7725103" y="5474952"/>
                  <a:ext cx="504497" cy="58477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kumimoji="1" lang="en-US" altLang="ja-JP" sz="3200" i="1">
                            <a:latin typeface="Cambria Math" panose="02040503050406030204" pitchFamily="18" charset="0"/>
                          </a:rPr>
                          <m:t>𝑓</m:t>
                        </m:r>
                      </m:oMath>
                    </m:oMathPara>
                  </a14:m>
                  <a:endParaRPr lang="ja-JP" altLang="en-US" sz="3200"/>
                </a:p>
              </p:txBody>
            </p:sp>
          </mc:Choice>
          <mc:Fallback xmlns="">
            <p:sp>
              <p:nvSpPr>
                <p:cNvPr id="36" name="正方形/長方形 35">
                  <a:extLst>
                    <a:ext uri="{FF2B5EF4-FFF2-40B4-BE49-F238E27FC236}">
                      <a16:creationId xmlns:a16="http://schemas.microsoft.com/office/drawing/2014/main" id="{22742A43-2A58-FE45-BC93-3B2F73834393}"/>
                    </a:ext>
                  </a:extLst>
                </p:cNvPr>
                <p:cNvSpPr>
                  <a:spLocks noRot="1" noChangeAspect="1" noMove="1" noResize="1" noEditPoints="1" noAdjustHandles="1" noChangeArrowheads="1" noChangeShapeType="1" noTextEdit="1"/>
                </p:cNvSpPr>
                <p:nvPr/>
              </p:nvSpPr>
              <p:spPr>
                <a:xfrm>
                  <a:off x="7725103" y="5474952"/>
                  <a:ext cx="504497" cy="584775"/>
                </a:xfrm>
                <a:prstGeom prst="rect">
                  <a:avLst/>
                </a:prstGeom>
                <a:blipFill>
                  <a:blip r:embed="rId8"/>
                  <a:stretch>
                    <a:fillRect/>
                  </a:stretch>
                </a:blipFill>
              </p:spPr>
              <p:txBody>
                <a:bodyPr/>
                <a:lstStyle/>
                <a:p>
                  <a:r>
                    <a:rPr lang="en-US">
                      <a:noFill/>
                    </a:rPr>
                    <a:t> </a:t>
                  </a:r>
                </a:p>
              </p:txBody>
            </p:sp>
          </mc:Fallback>
        </mc:AlternateContent>
        <p:sp>
          <p:nvSpPr>
            <p:cNvPr id="38" name="大かっこ 37">
              <a:extLst>
                <a:ext uri="{FF2B5EF4-FFF2-40B4-BE49-F238E27FC236}">
                  <a16:creationId xmlns:a16="http://schemas.microsoft.com/office/drawing/2014/main" id="{69DE58D4-B810-9E45-BD86-FC3245BEE555}"/>
                </a:ext>
              </a:extLst>
            </p:cNvPr>
            <p:cNvSpPr/>
            <p:nvPr/>
          </p:nvSpPr>
          <p:spPr>
            <a:xfrm>
              <a:off x="8139038" y="5546644"/>
              <a:ext cx="547762" cy="560956"/>
            </a:xfrm>
            <a:prstGeom prst="bracketPair">
              <a:avLst/>
            </a:prstGeom>
            <a:ln w="28575"/>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sp>
          <p:nvSpPr>
            <p:cNvPr id="39" name="円/楕円 38">
              <a:extLst>
                <a:ext uri="{FF2B5EF4-FFF2-40B4-BE49-F238E27FC236}">
                  <a16:creationId xmlns:a16="http://schemas.microsoft.com/office/drawing/2014/main" id="{FC33F205-C70D-C148-8EFF-B8FE22E02797}"/>
                </a:ext>
              </a:extLst>
            </p:cNvPr>
            <p:cNvSpPr/>
            <p:nvPr/>
          </p:nvSpPr>
          <p:spPr>
            <a:xfrm>
              <a:off x="6818871" y="5650128"/>
              <a:ext cx="387089" cy="35821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0" name="円/楕円 39">
              <a:extLst>
                <a:ext uri="{FF2B5EF4-FFF2-40B4-BE49-F238E27FC236}">
                  <a16:creationId xmlns:a16="http://schemas.microsoft.com/office/drawing/2014/main" id="{9034ADF1-DFAA-EB48-A662-C3EF1DBBF3DE}"/>
                </a:ext>
              </a:extLst>
            </p:cNvPr>
            <p:cNvSpPr/>
            <p:nvPr/>
          </p:nvSpPr>
          <p:spPr>
            <a:xfrm>
              <a:off x="8219374" y="5644873"/>
              <a:ext cx="387089" cy="35821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mc:AlternateContent xmlns:mc="http://schemas.openxmlformats.org/markup-compatibility/2006" xmlns:a14="http://schemas.microsoft.com/office/drawing/2010/main">
          <mc:Choice Requires="a14">
            <p:sp>
              <p:nvSpPr>
                <p:cNvPr id="42" name="正方形/長方形 41">
                  <a:extLst>
                    <a:ext uri="{FF2B5EF4-FFF2-40B4-BE49-F238E27FC236}">
                      <a16:creationId xmlns:a16="http://schemas.microsoft.com/office/drawing/2014/main" id="{766B4AE4-6531-DF4A-B278-1D5F43EC8E5B}"/>
                    </a:ext>
                  </a:extLst>
                </p:cNvPr>
                <p:cNvSpPr/>
                <p:nvPr/>
              </p:nvSpPr>
              <p:spPr>
                <a:xfrm>
                  <a:off x="5946061" y="5490191"/>
                  <a:ext cx="572593" cy="58477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altLang="ja-JP" sz="3200" b="0" i="1" smtClean="0">
                            <a:latin typeface="Cambria Math" panose="02040503050406030204" pitchFamily="18" charset="0"/>
                          </a:rPr>
                          <m:t>+</m:t>
                        </m:r>
                      </m:oMath>
                    </m:oMathPara>
                  </a14:m>
                  <a:endParaRPr lang="ja-JP" altLang="en-US" sz="3200"/>
                </a:p>
              </p:txBody>
            </p:sp>
          </mc:Choice>
          <mc:Fallback xmlns="">
            <p:sp>
              <p:nvSpPr>
                <p:cNvPr id="42" name="正方形/長方形 41">
                  <a:extLst>
                    <a:ext uri="{FF2B5EF4-FFF2-40B4-BE49-F238E27FC236}">
                      <a16:creationId xmlns:a16="http://schemas.microsoft.com/office/drawing/2014/main" id="{766B4AE4-6531-DF4A-B278-1D5F43EC8E5B}"/>
                    </a:ext>
                  </a:extLst>
                </p:cNvPr>
                <p:cNvSpPr>
                  <a:spLocks noRot="1" noChangeAspect="1" noMove="1" noResize="1" noEditPoints="1" noAdjustHandles="1" noChangeArrowheads="1" noChangeShapeType="1" noTextEdit="1"/>
                </p:cNvSpPr>
                <p:nvPr/>
              </p:nvSpPr>
              <p:spPr>
                <a:xfrm>
                  <a:off x="5946061" y="5490191"/>
                  <a:ext cx="572593" cy="584775"/>
                </a:xfrm>
                <a:prstGeom prst="rect">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3" name="正方形/長方形 42">
                  <a:extLst>
                    <a:ext uri="{FF2B5EF4-FFF2-40B4-BE49-F238E27FC236}">
                      <a16:creationId xmlns:a16="http://schemas.microsoft.com/office/drawing/2014/main" id="{409B9579-9FE9-4B4C-91A3-F050903B07D0}"/>
                    </a:ext>
                  </a:extLst>
                </p:cNvPr>
                <p:cNvSpPr/>
                <p:nvPr/>
              </p:nvSpPr>
              <p:spPr>
                <a:xfrm>
                  <a:off x="7269918" y="5505431"/>
                  <a:ext cx="572593" cy="58477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altLang="ja-JP" sz="3200" b="0" i="1" smtClean="0">
                            <a:latin typeface="Cambria Math" panose="02040503050406030204" pitchFamily="18" charset="0"/>
                          </a:rPr>
                          <m:t>+</m:t>
                        </m:r>
                      </m:oMath>
                    </m:oMathPara>
                  </a14:m>
                  <a:endParaRPr lang="ja-JP" altLang="en-US" sz="3200"/>
                </a:p>
              </p:txBody>
            </p:sp>
          </mc:Choice>
          <mc:Fallback xmlns="">
            <p:sp>
              <p:nvSpPr>
                <p:cNvPr id="43" name="正方形/長方形 42">
                  <a:extLst>
                    <a:ext uri="{FF2B5EF4-FFF2-40B4-BE49-F238E27FC236}">
                      <a16:creationId xmlns:a16="http://schemas.microsoft.com/office/drawing/2014/main" id="{409B9579-9FE9-4B4C-91A3-F050903B07D0}"/>
                    </a:ext>
                  </a:extLst>
                </p:cNvPr>
                <p:cNvSpPr>
                  <a:spLocks noRot="1" noChangeAspect="1" noMove="1" noResize="1" noEditPoints="1" noAdjustHandles="1" noChangeArrowheads="1" noChangeShapeType="1" noTextEdit="1"/>
                </p:cNvSpPr>
                <p:nvPr/>
              </p:nvSpPr>
              <p:spPr>
                <a:xfrm>
                  <a:off x="7269918" y="5505431"/>
                  <a:ext cx="572593" cy="584775"/>
                </a:xfrm>
                <a:prstGeom prst="rect">
                  <a:avLst/>
                </a:prstGeom>
                <a:blipFill>
                  <a:blip r:embed="rId10"/>
                  <a:stretch>
                    <a:fillRect/>
                  </a:stretch>
                </a:blipFill>
              </p:spPr>
              <p:txBody>
                <a:bodyPr/>
                <a:lstStyle/>
                <a:p>
                  <a:r>
                    <a:rPr lang="en-US">
                      <a:noFill/>
                    </a:rPr>
                    <a:t> </a:t>
                  </a:r>
                </a:p>
              </p:txBody>
            </p:sp>
          </mc:Fallback>
        </mc:AlternateContent>
        <p:sp>
          <p:nvSpPr>
            <p:cNvPr id="44" name="大かっこ 43">
              <a:extLst>
                <a:ext uri="{FF2B5EF4-FFF2-40B4-BE49-F238E27FC236}">
                  <a16:creationId xmlns:a16="http://schemas.microsoft.com/office/drawing/2014/main" id="{B0C58375-AC98-FA45-BAA2-7AC976FC467F}"/>
                </a:ext>
              </a:extLst>
            </p:cNvPr>
            <p:cNvSpPr/>
            <p:nvPr/>
          </p:nvSpPr>
          <p:spPr>
            <a:xfrm>
              <a:off x="4886048" y="5341317"/>
              <a:ext cx="4109948" cy="913002"/>
            </a:xfrm>
            <a:prstGeom prst="bracketPair">
              <a:avLst/>
            </a:prstGeom>
            <a:ln w="28575"/>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grpSp>
      <p:sp>
        <p:nvSpPr>
          <p:cNvPr id="47" name="角丸四角形 46">
            <a:extLst>
              <a:ext uri="{FF2B5EF4-FFF2-40B4-BE49-F238E27FC236}">
                <a16:creationId xmlns:a16="http://schemas.microsoft.com/office/drawing/2014/main" id="{B400FA28-AEE5-F446-817A-BE3382A34F2F}"/>
              </a:ext>
            </a:extLst>
          </p:cNvPr>
          <p:cNvSpPr/>
          <p:nvPr/>
        </p:nvSpPr>
        <p:spPr>
          <a:xfrm>
            <a:off x="3742866" y="2667000"/>
            <a:ext cx="605119" cy="1255753"/>
          </a:xfrm>
          <a:prstGeom prst="roundRect">
            <a:avLst/>
          </a:prstGeom>
          <a:solidFill>
            <a:schemeClr val="accent3">
              <a:lumMod val="60000"/>
              <a:lumOff val="40000"/>
              <a:alpha val="3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51" name="Straight Arrow Connector 14">
            <a:extLst>
              <a:ext uri="{FF2B5EF4-FFF2-40B4-BE49-F238E27FC236}">
                <a16:creationId xmlns:a16="http://schemas.microsoft.com/office/drawing/2014/main" id="{28705A4F-6193-354C-A20A-3F8571E7B152}"/>
              </a:ext>
            </a:extLst>
          </p:cNvPr>
          <p:cNvCxnSpPr>
            <a:cxnSpLocks/>
          </p:cNvCxnSpPr>
          <p:nvPr/>
        </p:nvCxnSpPr>
        <p:spPr>
          <a:xfrm flipH="1" flipV="1">
            <a:off x="4347985" y="3766330"/>
            <a:ext cx="909815" cy="79300"/>
          </a:xfrm>
          <a:prstGeom prst="straightConnector1">
            <a:avLst/>
          </a:prstGeom>
          <a:ln w="28575">
            <a:solidFill>
              <a:srgbClr val="D60093"/>
            </a:solidFill>
            <a:tailEnd type="triangle"/>
          </a:ln>
        </p:spPr>
        <p:style>
          <a:lnRef idx="1">
            <a:schemeClr val="accent1"/>
          </a:lnRef>
          <a:fillRef idx="0">
            <a:schemeClr val="accent1"/>
          </a:fillRef>
          <a:effectRef idx="0">
            <a:schemeClr val="accent1"/>
          </a:effectRef>
          <a:fontRef idx="minor">
            <a:schemeClr val="tx1"/>
          </a:fontRef>
        </p:style>
      </p:cxnSp>
      <p:sp>
        <p:nvSpPr>
          <p:cNvPr id="52" name="TextBox 5">
            <a:extLst>
              <a:ext uri="{FF2B5EF4-FFF2-40B4-BE49-F238E27FC236}">
                <a16:creationId xmlns:a16="http://schemas.microsoft.com/office/drawing/2014/main" id="{E622F14F-446C-CF4B-824E-31CF40FFA2AA}"/>
              </a:ext>
            </a:extLst>
          </p:cNvPr>
          <p:cNvSpPr txBox="1"/>
          <p:nvPr/>
        </p:nvSpPr>
        <p:spPr>
          <a:xfrm>
            <a:off x="5357578" y="3603703"/>
            <a:ext cx="3160905" cy="404553"/>
          </a:xfrm>
          <a:prstGeom prst="rect">
            <a:avLst/>
          </a:prstGeom>
          <a:noFill/>
          <a:ln>
            <a:noFill/>
          </a:ln>
        </p:spPr>
        <p:txBody>
          <a:bodyPr wrap="square" lIns="68569" tIns="68569" rIns="68569" bIns="68569" rtlCol="0" anchor="t" anchorCtr="0">
            <a:noAutofit/>
          </a:bodyPr>
          <a:lstStyle/>
          <a:p>
            <a:r>
              <a:rPr lang="en-US" sz="2800">
                <a:solidFill>
                  <a:srgbClr val="C00000"/>
                </a:solidFill>
                <a:latin typeface="Arial" panose="020B0604020202020204" pitchFamily="34" charset="0"/>
                <a:ea typeface="Helvetica Neue Light" charset="0"/>
                <a:cs typeface="Arial" panose="020B0604020202020204" pitchFamily="34" charset="0"/>
                <a:sym typeface="Open Sans"/>
              </a:rPr>
              <a:t>Sum</a:t>
            </a:r>
            <a:r>
              <a:rPr lang="en-US" sz="2800">
                <a:latin typeface="Arial" panose="020B0604020202020204" pitchFamily="34" charset="0"/>
                <a:ea typeface="Helvetica Neue Light" charset="0"/>
                <a:cs typeface="Arial" panose="020B0604020202020204" pitchFamily="34" charset="0"/>
                <a:sym typeface="Open Sans"/>
              </a:rPr>
              <a:t> </a:t>
            </a:r>
            <a:r>
              <a:rPr lang="en-US" sz="2800">
                <a:solidFill>
                  <a:srgbClr val="008000"/>
                </a:solidFill>
                <a:latin typeface="Arial" panose="020B0604020202020204" pitchFamily="34" charset="0"/>
                <a:ea typeface="Helvetica Neue Light" charset="0"/>
                <a:cs typeface="Arial" panose="020B0604020202020204" pitchFamily="34" charset="0"/>
                <a:sym typeface="Open Sans"/>
              </a:rPr>
              <a:t>over multi-set</a:t>
            </a:r>
          </a:p>
        </p:txBody>
      </p:sp>
      <p:sp>
        <p:nvSpPr>
          <p:cNvPr id="49" name="角丸四角形 48">
            <a:extLst>
              <a:ext uri="{FF2B5EF4-FFF2-40B4-BE49-F238E27FC236}">
                <a16:creationId xmlns:a16="http://schemas.microsoft.com/office/drawing/2014/main" id="{0D94CADC-9050-6B41-973C-676F87640541}"/>
              </a:ext>
            </a:extLst>
          </p:cNvPr>
          <p:cNvSpPr/>
          <p:nvPr/>
        </p:nvSpPr>
        <p:spPr>
          <a:xfrm>
            <a:off x="507370" y="5289673"/>
            <a:ext cx="2133225" cy="617387"/>
          </a:xfrm>
          <a:prstGeom prst="roundRect">
            <a:avLst/>
          </a:prstGeom>
          <a:ln w="38100">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spTree>
    <p:extLst>
      <p:ext uri="{BB962C8B-B14F-4D97-AF65-F5344CB8AC3E}">
        <p14:creationId xmlns:p14="http://schemas.microsoft.com/office/powerpoint/2010/main" val="411459796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FF15F24-BF2A-F94F-ACFC-DF83F65EA452}"/>
              </a:ext>
            </a:extLst>
          </p:cNvPr>
          <p:cNvSpPr>
            <a:spLocks noGrp="1"/>
          </p:cNvSpPr>
          <p:nvPr>
            <p:ph type="title"/>
          </p:nvPr>
        </p:nvSpPr>
        <p:spPr/>
        <p:txBody>
          <a:bodyPr/>
          <a:lstStyle/>
          <a:p>
            <a:r>
              <a:rPr kumimoji="1" lang="en-US" altLang="ja-JP"/>
              <a:t>Injective Multi-Set Function</a:t>
            </a:r>
            <a:endParaRPr kumimoji="1" lang="ja-JP" altLang="en-US"/>
          </a:p>
        </p:txBody>
      </p:sp>
      <mc:AlternateContent xmlns:mc="http://schemas.openxmlformats.org/markup-compatibility/2006" xmlns:a14="http://schemas.microsoft.com/office/drawing/2010/main">
        <mc:Choice Requires="a14">
          <p:sp>
            <p:nvSpPr>
              <p:cNvPr id="3" name="コンテンツ プレースホルダー 2">
                <a:extLst>
                  <a:ext uri="{FF2B5EF4-FFF2-40B4-BE49-F238E27FC236}">
                    <a16:creationId xmlns:a16="http://schemas.microsoft.com/office/drawing/2014/main" id="{F675884F-56F9-D242-9A9F-2A069326C296}"/>
                  </a:ext>
                </a:extLst>
              </p:cNvPr>
              <p:cNvSpPr>
                <a:spLocks noGrp="1"/>
              </p:cNvSpPr>
              <p:nvPr>
                <p:ph idx="1"/>
              </p:nvPr>
            </p:nvSpPr>
            <p:spPr>
              <a:xfrm>
                <a:off x="457200" y="1295400"/>
                <a:ext cx="8304946" cy="5061857"/>
              </a:xfrm>
            </p:spPr>
            <p:txBody>
              <a:bodyPr>
                <a:normAutofit/>
              </a:bodyPr>
              <a:lstStyle/>
              <a:p>
                <a:pPr marL="118872" indent="0">
                  <a:buNone/>
                </a:pPr>
                <a:r>
                  <a:rPr kumimoji="1" lang="en-US" altLang="ja-JP" b="1">
                    <a:solidFill>
                      <a:srgbClr val="008000"/>
                    </a:solidFill>
                  </a:rPr>
                  <a:t>Proof Intuition:</a:t>
                </a:r>
                <a:r>
                  <a:rPr kumimoji="1" lang="en-US" altLang="ja-JP" b="1"/>
                  <a:t> </a:t>
                </a:r>
                <a:r>
                  <a:rPr kumimoji="1" lang="en-US" altLang="ja-JP" sz="1600"/>
                  <a:t>[Xu et al. ICLR 2019]</a:t>
                </a:r>
              </a:p>
              <a:p>
                <a:pPr marL="118872" indent="0">
                  <a:buNone/>
                </a:pPr>
                <a14:m>
                  <m:oMath xmlns:m="http://schemas.openxmlformats.org/officeDocument/2006/math">
                    <m:r>
                      <a:rPr kumimoji="1" lang="en-US" altLang="ja-JP" sz="2800" i="1">
                        <a:latin typeface="Cambria Math" panose="02040503050406030204" pitchFamily="18" charset="0"/>
                      </a:rPr>
                      <m:t>𝑓</m:t>
                    </m:r>
                  </m:oMath>
                </a14:m>
                <a:r>
                  <a:rPr kumimoji="1" lang="en-US" altLang="ja-JP" sz="2800"/>
                  <a:t> produces one-hot encodings of colors. Summation of the one-hot encodings retains all the information about the input multi-set.</a:t>
                </a:r>
              </a:p>
              <a:p>
                <a:pPr marL="118872" indent="0">
                  <a:buNone/>
                </a:pPr>
                <a:endParaRPr kumimoji="1" lang="en-US" altLang="ja-JP" sz="2800"/>
              </a:p>
              <a:p>
                <a:pPr marL="118872" indent="0">
                  <a:buNone/>
                </a:pPr>
                <a:endParaRPr kumimoji="1" lang="en-US" altLang="ja-JP" sz="2800"/>
              </a:p>
              <a:p>
                <a:pPr marL="118872" indent="0">
                  <a:buNone/>
                </a:pPr>
                <a:endParaRPr kumimoji="1" lang="en-US" altLang="ja-JP" sz="2800"/>
              </a:p>
              <a:p>
                <a:pPr marL="118872" indent="0">
                  <a:buNone/>
                </a:pPr>
                <a:r>
                  <a:rPr kumimoji="1" lang="en-US" altLang="ja-JP" sz="2800"/>
                  <a:t>Example:</a:t>
                </a:r>
              </a:p>
              <a:p>
                <a:pPr marL="118872" indent="0">
                  <a:buNone/>
                </a:pPr>
                <a:endParaRPr kumimoji="1" lang="en-US" altLang="ja-JP" sz="2800"/>
              </a:p>
              <a:p>
                <a:pPr marL="118872" indent="0">
                  <a:buNone/>
                </a:pPr>
                <a:endParaRPr kumimoji="1" lang="en-US" altLang="ja-JP" sz="2800"/>
              </a:p>
              <a:p>
                <a:pPr marL="118872" indent="0">
                  <a:buNone/>
                </a:pPr>
                <a:endParaRPr kumimoji="1" lang="en-US" altLang="ja-JP" sz="2800"/>
              </a:p>
              <a:p>
                <a:pPr marL="118872" indent="0">
                  <a:buNone/>
                </a:pPr>
                <a:endParaRPr kumimoji="1" lang="en-US" altLang="ja-JP" sz="1600"/>
              </a:p>
            </p:txBody>
          </p:sp>
        </mc:Choice>
        <mc:Fallback xmlns="">
          <p:sp>
            <p:nvSpPr>
              <p:cNvPr id="3" name="コンテンツ プレースホルダー 2">
                <a:extLst>
                  <a:ext uri="{FF2B5EF4-FFF2-40B4-BE49-F238E27FC236}">
                    <a16:creationId xmlns:a16="http://schemas.microsoft.com/office/drawing/2014/main" id="{F675884F-56F9-D242-9A9F-2A069326C296}"/>
                  </a:ext>
                </a:extLst>
              </p:cNvPr>
              <p:cNvSpPr>
                <a:spLocks noGrp="1" noRot="1" noChangeAspect="1" noMove="1" noResize="1" noEditPoints="1" noAdjustHandles="1" noChangeArrowheads="1" noChangeShapeType="1" noTextEdit="1"/>
              </p:cNvSpPr>
              <p:nvPr>
                <p:ph idx="1"/>
              </p:nvPr>
            </p:nvSpPr>
            <p:spPr>
              <a:xfrm>
                <a:off x="457200" y="1295400"/>
                <a:ext cx="8304946" cy="5061857"/>
              </a:xfrm>
              <a:blipFill>
                <a:blip r:embed="rId3"/>
                <a:stretch>
                  <a:fillRect l="-881" t="-723" r="-2203"/>
                </a:stretch>
              </a:blipFill>
            </p:spPr>
            <p:txBody>
              <a:bodyPr/>
              <a:lstStyle/>
              <a:p>
                <a:r>
                  <a:rPr lang="en-US">
                    <a:noFill/>
                  </a:rPr>
                  <a:t> </a:t>
                </a:r>
              </a:p>
            </p:txBody>
          </p:sp>
        </mc:Fallback>
      </mc:AlternateContent>
      <p:sp>
        <p:nvSpPr>
          <p:cNvPr id="4" name="日付プレースホルダー 3">
            <a:extLst>
              <a:ext uri="{FF2B5EF4-FFF2-40B4-BE49-F238E27FC236}">
                <a16:creationId xmlns:a16="http://schemas.microsoft.com/office/drawing/2014/main" id="{74E2E38D-A2AA-964C-8821-DF888F5153D0}"/>
              </a:ext>
            </a:extLst>
          </p:cNvPr>
          <p:cNvSpPr>
            <a:spLocks noGrp="1"/>
          </p:cNvSpPr>
          <p:nvPr>
            <p:ph type="dt" sz="half" idx="10"/>
          </p:nvPr>
        </p:nvSpPr>
        <p:spPr/>
        <p:txBody>
          <a:bodyPr/>
          <a:lstStyle/>
          <a:p>
            <a:fld id="{F54D260D-1732-C04A-9411-241B46B54C7A}" type="datetime1">
              <a:rPr lang="en-US" smtClean="0"/>
              <a:t>10/10/2024</a:t>
            </a:fld>
            <a:endParaRPr lang="en-US"/>
          </a:p>
        </p:txBody>
      </p:sp>
      <p:sp>
        <p:nvSpPr>
          <p:cNvPr id="5" name="フッター プレースホルダー 4">
            <a:extLst>
              <a:ext uri="{FF2B5EF4-FFF2-40B4-BE49-F238E27FC236}">
                <a16:creationId xmlns:a16="http://schemas.microsoft.com/office/drawing/2014/main" id="{E02A73AD-EBB8-2944-8056-99AE7B3DF888}"/>
              </a:ext>
            </a:extLst>
          </p:cNvPr>
          <p:cNvSpPr>
            <a:spLocks noGrp="1"/>
          </p:cNvSpPr>
          <p:nvPr>
            <p:ph type="ftr" sz="quarter" idx="11"/>
          </p:nvPr>
        </p:nvSpPr>
        <p:spPr/>
        <p:txBody>
          <a:bodyPr/>
          <a:lstStyle/>
          <a:p>
            <a:r>
              <a:rPr lang="en-US"/>
              <a:t>Jure </a:t>
            </a:r>
            <a:r>
              <a:rPr lang="en-US" err="1"/>
              <a:t>Leskovec</a:t>
            </a:r>
            <a:r>
              <a:rPr lang="en-US"/>
              <a:t>, Stanford CS224W: Machine Learning with Graphs, http://cs224w.stanford.edu</a:t>
            </a:r>
          </a:p>
        </p:txBody>
      </p:sp>
      <p:sp>
        <p:nvSpPr>
          <p:cNvPr id="6" name="スライド番号プレースホルダー 5">
            <a:extLst>
              <a:ext uri="{FF2B5EF4-FFF2-40B4-BE49-F238E27FC236}">
                <a16:creationId xmlns:a16="http://schemas.microsoft.com/office/drawing/2014/main" id="{BE595BC1-AAAE-B64C-8BF6-2B3099647904}"/>
              </a:ext>
            </a:extLst>
          </p:cNvPr>
          <p:cNvSpPr>
            <a:spLocks noGrp="1"/>
          </p:cNvSpPr>
          <p:nvPr>
            <p:ph type="sldNum" sz="quarter" idx="12"/>
          </p:nvPr>
        </p:nvSpPr>
        <p:spPr/>
        <p:txBody>
          <a:bodyPr/>
          <a:lstStyle/>
          <a:p>
            <a:fld id="{19B12225-5612-419B-A8D5-4B8EEE4C217E}" type="slidenum">
              <a:rPr lang="en-US" smtClean="0"/>
              <a:pPr/>
              <a:t>44</a:t>
            </a:fld>
            <a:endParaRPr lang="en-US"/>
          </a:p>
        </p:txBody>
      </p:sp>
      <mc:AlternateContent xmlns:mc="http://schemas.openxmlformats.org/markup-compatibility/2006" xmlns:a14="http://schemas.microsoft.com/office/drawing/2010/main">
        <mc:Choice Requires="a14">
          <p:sp>
            <p:nvSpPr>
              <p:cNvPr id="9" name="テキスト ボックス 8">
                <a:extLst>
                  <a:ext uri="{FF2B5EF4-FFF2-40B4-BE49-F238E27FC236}">
                    <a16:creationId xmlns:a16="http://schemas.microsoft.com/office/drawing/2014/main" id="{97AA2873-8992-284F-B656-70ADC66CA7A6}"/>
                  </a:ext>
                </a:extLst>
              </p:cNvPr>
              <p:cNvSpPr txBox="1">
                <a:spLocks noChangeAspect="1"/>
              </p:cNvSpPr>
              <p:nvPr/>
            </p:nvSpPr>
            <p:spPr>
              <a:xfrm>
                <a:off x="3597829" y="2974579"/>
                <a:ext cx="1905000" cy="1146148"/>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m:rPr>
                          <m:sty m:val="p"/>
                        </m:rPr>
                        <a:rPr kumimoji="1" lang="el-GR" altLang="ja-JP" sz="2800" i="1" smtClean="0">
                          <a:latin typeface="Cambria Math" panose="02040503050406030204" pitchFamily="18" charset="0"/>
                        </a:rPr>
                        <m:t>Φ</m:t>
                      </m:r>
                      <m:d>
                        <m:dPr>
                          <m:ctrlPr>
                            <a:rPr kumimoji="1" lang="en-US" altLang="ja-JP" sz="2800" i="1" smtClean="0">
                              <a:latin typeface="Cambria Math" panose="02040503050406030204" pitchFamily="18" charset="0"/>
                            </a:rPr>
                          </m:ctrlPr>
                        </m:dPr>
                        <m:e>
                          <m:nary>
                            <m:naryPr>
                              <m:chr m:val="∑"/>
                              <m:supHide m:val="on"/>
                              <m:ctrlPr>
                                <a:rPr kumimoji="1" lang="en-US" altLang="ja-JP" sz="2800" i="1">
                                  <a:latin typeface="Cambria Math" panose="02040503050406030204" pitchFamily="18" charset="0"/>
                                </a:rPr>
                              </m:ctrlPr>
                            </m:naryPr>
                            <m:sub>
                              <m:r>
                                <a:rPr kumimoji="1" lang="en-US" altLang="ja-JP" sz="2800" i="1">
                                  <a:latin typeface="Cambria Math" panose="02040503050406030204" pitchFamily="18" charset="0"/>
                                </a:rPr>
                                <m:t>𝑥</m:t>
                              </m:r>
                              <m:r>
                                <a:rPr kumimoji="1" lang="en-US" altLang="ja-JP" sz="2800" i="1">
                                  <a:latin typeface="Cambria Math" panose="02040503050406030204" pitchFamily="18" charset="0"/>
                                  <a:ea typeface="Cambria Math" panose="02040503050406030204" pitchFamily="18" charset="0"/>
                                </a:rPr>
                                <m:t>∈</m:t>
                              </m:r>
                              <m:r>
                                <a:rPr kumimoji="1" lang="en-US" altLang="ja-JP" sz="2800" i="1">
                                  <a:latin typeface="Cambria Math" panose="02040503050406030204" pitchFamily="18" charset="0"/>
                                  <a:ea typeface="Cambria Math" panose="02040503050406030204" pitchFamily="18" charset="0"/>
                                </a:rPr>
                                <m:t>𝑆</m:t>
                              </m:r>
                            </m:sub>
                            <m:sup/>
                            <m:e>
                              <m:r>
                                <a:rPr kumimoji="1" lang="en-US" altLang="ja-JP" sz="2800" i="1">
                                  <a:latin typeface="Cambria Math" panose="02040503050406030204" pitchFamily="18" charset="0"/>
                                </a:rPr>
                                <m:t>𝑓</m:t>
                              </m:r>
                              <m:r>
                                <a:rPr kumimoji="1" lang="en-US" altLang="ja-JP" sz="2800" i="1">
                                  <a:latin typeface="Cambria Math" panose="02040503050406030204" pitchFamily="18" charset="0"/>
                                </a:rPr>
                                <m:t>(</m:t>
                              </m:r>
                              <m:r>
                                <a:rPr kumimoji="1" lang="en-US" altLang="ja-JP" sz="2800" i="1">
                                  <a:latin typeface="Cambria Math" panose="02040503050406030204" pitchFamily="18" charset="0"/>
                                </a:rPr>
                                <m:t>𝑥</m:t>
                              </m:r>
                              <m:r>
                                <a:rPr kumimoji="1" lang="en-US" altLang="ja-JP" sz="2800" i="1">
                                  <a:latin typeface="Cambria Math" panose="02040503050406030204" pitchFamily="18" charset="0"/>
                                </a:rPr>
                                <m:t>)</m:t>
                              </m:r>
                            </m:e>
                          </m:nary>
                        </m:e>
                      </m:d>
                    </m:oMath>
                  </m:oMathPara>
                </a14:m>
                <a:endParaRPr kumimoji="1" lang="ja-JP" altLang="en-US" sz="2800"/>
              </a:p>
            </p:txBody>
          </p:sp>
        </mc:Choice>
        <mc:Fallback xmlns="">
          <p:sp>
            <p:nvSpPr>
              <p:cNvPr id="9" name="テキスト ボックス 8">
                <a:extLst>
                  <a:ext uri="{FF2B5EF4-FFF2-40B4-BE49-F238E27FC236}">
                    <a16:creationId xmlns:a16="http://schemas.microsoft.com/office/drawing/2014/main" id="{97AA2873-8992-284F-B656-70ADC66CA7A6}"/>
                  </a:ext>
                </a:extLst>
              </p:cNvPr>
              <p:cNvSpPr txBox="1">
                <a:spLocks noRot="1" noChangeAspect="1" noMove="1" noResize="1" noEditPoints="1" noAdjustHandles="1" noChangeArrowheads="1" noChangeShapeType="1" noTextEdit="1"/>
              </p:cNvSpPr>
              <p:nvPr/>
            </p:nvSpPr>
            <p:spPr>
              <a:xfrm>
                <a:off x="3597829" y="2974579"/>
                <a:ext cx="1905000" cy="1146148"/>
              </a:xfrm>
              <a:prstGeom prst="rect">
                <a:avLst/>
              </a:prstGeom>
              <a:blipFill>
                <a:blip r:embed="rId4"/>
                <a:stretch>
                  <a:fillRect r="-3834"/>
                </a:stretch>
              </a:blipFill>
            </p:spPr>
            <p:txBody>
              <a:bodyPr/>
              <a:lstStyle/>
              <a:p>
                <a:r>
                  <a:rPr lang="en-US">
                    <a:noFill/>
                  </a:rPr>
                  <a:t> </a:t>
                </a:r>
              </a:p>
            </p:txBody>
          </p:sp>
        </mc:Fallback>
      </mc:AlternateContent>
      <p:grpSp>
        <p:nvGrpSpPr>
          <p:cNvPr id="45" name="グループ化 44">
            <a:extLst>
              <a:ext uri="{FF2B5EF4-FFF2-40B4-BE49-F238E27FC236}">
                <a16:creationId xmlns:a16="http://schemas.microsoft.com/office/drawing/2014/main" id="{EE2E63C3-0371-E54D-98C0-1BED760F526B}"/>
              </a:ext>
            </a:extLst>
          </p:cNvPr>
          <p:cNvGrpSpPr/>
          <p:nvPr/>
        </p:nvGrpSpPr>
        <p:grpSpPr>
          <a:xfrm>
            <a:off x="2018266" y="4407060"/>
            <a:ext cx="4789524" cy="913002"/>
            <a:chOff x="4206472" y="5341317"/>
            <a:chExt cx="4789524" cy="913002"/>
          </a:xfrm>
        </p:grpSpPr>
        <mc:AlternateContent xmlns:mc="http://schemas.openxmlformats.org/markup-compatibility/2006" xmlns:a14="http://schemas.microsoft.com/office/drawing/2010/main">
          <mc:Choice Requires="a14">
            <p:sp>
              <p:nvSpPr>
                <p:cNvPr id="28" name="正方形/長方形 27">
                  <a:extLst>
                    <a:ext uri="{FF2B5EF4-FFF2-40B4-BE49-F238E27FC236}">
                      <a16:creationId xmlns:a16="http://schemas.microsoft.com/office/drawing/2014/main" id="{0332A481-4FA4-6549-9044-16A44326B157}"/>
                    </a:ext>
                  </a:extLst>
                </p:cNvPr>
                <p:cNvSpPr/>
                <p:nvPr/>
              </p:nvSpPr>
              <p:spPr>
                <a:xfrm>
                  <a:off x="4206472" y="5399714"/>
                  <a:ext cx="689611" cy="707886"/>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m:rPr>
                            <m:sty m:val="p"/>
                          </m:rPr>
                          <a:rPr kumimoji="1" lang="el-GR" altLang="ja-JP" sz="4000" i="1" smtClean="0">
                            <a:latin typeface="Cambria Math" panose="02040503050406030204" pitchFamily="18" charset="0"/>
                            <a:ea typeface="Cambria Math" panose="02040503050406030204" pitchFamily="18" charset="0"/>
                          </a:rPr>
                          <m:t>Φ</m:t>
                        </m:r>
                      </m:oMath>
                    </m:oMathPara>
                  </a14:m>
                  <a:endParaRPr lang="ja-JP" altLang="en-US" sz="4000"/>
                </a:p>
              </p:txBody>
            </p:sp>
          </mc:Choice>
          <mc:Fallback xmlns="">
            <p:sp>
              <p:nvSpPr>
                <p:cNvPr id="28" name="正方形/長方形 27">
                  <a:extLst>
                    <a:ext uri="{FF2B5EF4-FFF2-40B4-BE49-F238E27FC236}">
                      <a16:creationId xmlns:a16="http://schemas.microsoft.com/office/drawing/2014/main" id="{0332A481-4FA4-6549-9044-16A44326B157}"/>
                    </a:ext>
                  </a:extLst>
                </p:cNvPr>
                <p:cNvSpPr>
                  <a:spLocks noRot="1" noChangeAspect="1" noMove="1" noResize="1" noEditPoints="1" noAdjustHandles="1" noChangeArrowheads="1" noChangeShapeType="1" noTextEdit="1"/>
                </p:cNvSpPr>
                <p:nvPr/>
              </p:nvSpPr>
              <p:spPr>
                <a:xfrm>
                  <a:off x="4206472" y="5399714"/>
                  <a:ext cx="689611" cy="707886"/>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0" name="正方形/長方形 29">
                  <a:extLst>
                    <a:ext uri="{FF2B5EF4-FFF2-40B4-BE49-F238E27FC236}">
                      <a16:creationId xmlns:a16="http://schemas.microsoft.com/office/drawing/2014/main" id="{A598D8B1-5F84-9C4A-8136-6B3DE83CFB4B}"/>
                    </a:ext>
                  </a:extLst>
                </p:cNvPr>
                <p:cNvSpPr/>
                <p:nvPr/>
              </p:nvSpPr>
              <p:spPr>
                <a:xfrm>
                  <a:off x="4953000" y="5463352"/>
                  <a:ext cx="504497" cy="58477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kumimoji="1" lang="en-US" altLang="ja-JP" sz="3200" i="1">
                            <a:latin typeface="Cambria Math" panose="02040503050406030204" pitchFamily="18" charset="0"/>
                          </a:rPr>
                          <m:t>𝑓</m:t>
                        </m:r>
                      </m:oMath>
                    </m:oMathPara>
                  </a14:m>
                  <a:endParaRPr lang="ja-JP" altLang="en-US" sz="3200"/>
                </a:p>
              </p:txBody>
            </p:sp>
          </mc:Choice>
          <mc:Fallback xmlns="">
            <p:sp>
              <p:nvSpPr>
                <p:cNvPr id="30" name="正方形/長方形 29">
                  <a:extLst>
                    <a:ext uri="{FF2B5EF4-FFF2-40B4-BE49-F238E27FC236}">
                      <a16:creationId xmlns:a16="http://schemas.microsoft.com/office/drawing/2014/main" id="{A598D8B1-5F84-9C4A-8136-6B3DE83CFB4B}"/>
                    </a:ext>
                  </a:extLst>
                </p:cNvPr>
                <p:cNvSpPr>
                  <a:spLocks noRot="1" noChangeAspect="1" noMove="1" noResize="1" noEditPoints="1" noAdjustHandles="1" noChangeArrowheads="1" noChangeShapeType="1" noTextEdit="1"/>
                </p:cNvSpPr>
                <p:nvPr/>
              </p:nvSpPr>
              <p:spPr>
                <a:xfrm>
                  <a:off x="4953000" y="5463352"/>
                  <a:ext cx="504497" cy="584775"/>
                </a:xfrm>
                <a:prstGeom prst="rect">
                  <a:avLst/>
                </a:prstGeom>
                <a:blipFill>
                  <a:blip r:embed="rId6"/>
                  <a:stretch>
                    <a:fillRect/>
                  </a:stretch>
                </a:blipFill>
              </p:spPr>
              <p:txBody>
                <a:bodyPr/>
                <a:lstStyle/>
                <a:p>
                  <a:r>
                    <a:rPr lang="en-US">
                      <a:noFill/>
                    </a:rPr>
                    <a:t> </a:t>
                  </a:r>
                </a:p>
              </p:txBody>
            </p:sp>
          </mc:Fallback>
        </mc:AlternateContent>
        <p:sp>
          <p:nvSpPr>
            <p:cNvPr id="31" name="円/楕円 30">
              <a:extLst>
                <a:ext uri="{FF2B5EF4-FFF2-40B4-BE49-F238E27FC236}">
                  <a16:creationId xmlns:a16="http://schemas.microsoft.com/office/drawing/2014/main" id="{52D2B8DA-4E40-CA43-B00A-8CDA389BB95B}"/>
                </a:ext>
              </a:extLst>
            </p:cNvPr>
            <p:cNvSpPr/>
            <p:nvPr/>
          </p:nvSpPr>
          <p:spPr>
            <a:xfrm>
              <a:off x="5489665" y="5631557"/>
              <a:ext cx="387089" cy="358211"/>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 name="大かっこ 31">
              <a:extLst>
                <a:ext uri="{FF2B5EF4-FFF2-40B4-BE49-F238E27FC236}">
                  <a16:creationId xmlns:a16="http://schemas.microsoft.com/office/drawing/2014/main" id="{B0761A3A-0294-1748-80B4-12A0F08CE108}"/>
                </a:ext>
              </a:extLst>
            </p:cNvPr>
            <p:cNvSpPr/>
            <p:nvPr/>
          </p:nvSpPr>
          <p:spPr>
            <a:xfrm>
              <a:off x="5410200" y="5535044"/>
              <a:ext cx="547762" cy="560956"/>
            </a:xfrm>
            <a:prstGeom prst="bracketPair">
              <a:avLst/>
            </a:prstGeom>
            <a:ln w="28575"/>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mc:AlternateContent xmlns:mc="http://schemas.openxmlformats.org/markup-compatibility/2006" xmlns:a14="http://schemas.microsoft.com/office/drawing/2010/main">
          <mc:Choice Requires="a14">
            <p:sp>
              <p:nvSpPr>
                <p:cNvPr id="33" name="正方形/長方形 32">
                  <a:extLst>
                    <a:ext uri="{FF2B5EF4-FFF2-40B4-BE49-F238E27FC236}">
                      <a16:creationId xmlns:a16="http://schemas.microsoft.com/office/drawing/2014/main" id="{F8925A15-4C9E-424B-B85A-E8C650687159}"/>
                    </a:ext>
                  </a:extLst>
                </p:cNvPr>
                <p:cNvSpPr/>
                <p:nvPr/>
              </p:nvSpPr>
              <p:spPr>
                <a:xfrm>
                  <a:off x="6324600" y="5474952"/>
                  <a:ext cx="504497" cy="58477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kumimoji="1" lang="en-US" altLang="ja-JP" sz="3200" i="1">
                            <a:latin typeface="Cambria Math" panose="02040503050406030204" pitchFamily="18" charset="0"/>
                          </a:rPr>
                          <m:t>𝑓</m:t>
                        </m:r>
                      </m:oMath>
                    </m:oMathPara>
                  </a14:m>
                  <a:endParaRPr lang="ja-JP" altLang="en-US" sz="3200"/>
                </a:p>
              </p:txBody>
            </p:sp>
          </mc:Choice>
          <mc:Fallback xmlns="">
            <p:sp>
              <p:nvSpPr>
                <p:cNvPr id="33" name="正方形/長方形 32">
                  <a:extLst>
                    <a:ext uri="{FF2B5EF4-FFF2-40B4-BE49-F238E27FC236}">
                      <a16:creationId xmlns:a16="http://schemas.microsoft.com/office/drawing/2014/main" id="{F8925A15-4C9E-424B-B85A-E8C650687159}"/>
                    </a:ext>
                  </a:extLst>
                </p:cNvPr>
                <p:cNvSpPr>
                  <a:spLocks noRot="1" noChangeAspect="1" noMove="1" noResize="1" noEditPoints="1" noAdjustHandles="1" noChangeArrowheads="1" noChangeShapeType="1" noTextEdit="1"/>
                </p:cNvSpPr>
                <p:nvPr/>
              </p:nvSpPr>
              <p:spPr>
                <a:xfrm>
                  <a:off x="6324600" y="5474952"/>
                  <a:ext cx="504497" cy="584775"/>
                </a:xfrm>
                <a:prstGeom prst="rect">
                  <a:avLst/>
                </a:prstGeom>
                <a:blipFill>
                  <a:blip r:embed="rId7"/>
                  <a:stretch>
                    <a:fillRect/>
                  </a:stretch>
                </a:blipFill>
              </p:spPr>
              <p:txBody>
                <a:bodyPr/>
                <a:lstStyle/>
                <a:p>
                  <a:r>
                    <a:rPr lang="en-US">
                      <a:noFill/>
                    </a:rPr>
                    <a:t> </a:t>
                  </a:r>
                </a:p>
              </p:txBody>
            </p:sp>
          </mc:Fallback>
        </mc:AlternateContent>
        <p:sp>
          <p:nvSpPr>
            <p:cNvPr id="35" name="大かっこ 34">
              <a:extLst>
                <a:ext uri="{FF2B5EF4-FFF2-40B4-BE49-F238E27FC236}">
                  <a16:creationId xmlns:a16="http://schemas.microsoft.com/office/drawing/2014/main" id="{49DEBCFD-B6CE-634A-B8A5-AC4694416165}"/>
                </a:ext>
              </a:extLst>
            </p:cNvPr>
            <p:cNvSpPr/>
            <p:nvPr/>
          </p:nvSpPr>
          <p:spPr>
            <a:xfrm>
              <a:off x="6738535" y="5546644"/>
              <a:ext cx="547762" cy="560956"/>
            </a:xfrm>
            <a:prstGeom prst="bracketPair">
              <a:avLst/>
            </a:prstGeom>
            <a:ln w="28575"/>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mc:AlternateContent xmlns:mc="http://schemas.openxmlformats.org/markup-compatibility/2006" xmlns:a14="http://schemas.microsoft.com/office/drawing/2010/main">
          <mc:Choice Requires="a14">
            <p:sp>
              <p:nvSpPr>
                <p:cNvPr id="36" name="正方形/長方形 35">
                  <a:extLst>
                    <a:ext uri="{FF2B5EF4-FFF2-40B4-BE49-F238E27FC236}">
                      <a16:creationId xmlns:a16="http://schemas.microsoft.com/office/drawing/2014/main" id="{22742A43-2A58-FE45-BC93-3B2F73834393}"/>
                    </a:ext>
                  </a:extLst>
                </p:cNvPr>
                <p:cNvSpPr/>
                <p:nvPr/>
              </p:nvSpPr>
              <p:spPr>
                <a:xfrm>
                  <a:off x="7725103" y="5474952"/>
                  <a:ext cx="504497" cy="58477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kumimoji="1" lang="en-US" altLang="ja-JP" sz="3200" i="1">
                            <a:latin typeface="Cambria Math" panose="02040503050406030204" pitchFamily="18" charset="0"/>
                          </a:rPr>
                          <m:t>𝑓</m:t>
                        </m:r>
                      </m:oMath>
                    </m:oMathPara>
                  </a14:m>
                  <a:endParaRPr lang="ja-JP" altLang="en-US" sz="3200"/>
                </a:p>
              </p:txBody>
            </p:sp>
          </mc:Choice>
          <mc:Fallback xmlns="">
            <p:sp>
              <p:nvSpPr>
                <p:cNvPr id="36" name="正方形/長方形 35">
                  <a:extLst>
                    <a:ext uri="{FF2B5EF4-FFF2-40B4-BE49-F238E27FC236}">
                      <a16:creationId xmlns:a16="http://schemas.microsoft.com/office/drawing/2014/main" id="{22742A43-2A58-FE45-BC93-3B2F73834393}"/>
                    </a:ext>
                  </a:extLst>
                </p:cNvPr>
                <p:cNvSpPr>
                  <a:spLocks noRot="1" noChangeAspect="1" noMove="1" noResize="1" noEditPoints="1" noAdjustHandles="1" noChangeArrowheads="1" noChangeShapeType="1" noTextEdit="1"/>
                </p:cNvSpPr>
                <p:nvPr/>
              </p:nvSpPr>
              <p:spPr>
                <a:xfrm>
                  <a:off x="7725103" y="5474952"/>
                  <a:ext cx="504497" cy="584775"/>
                </a:xfrm>
                <a:prstGeom prst="rect">
                  <a:avLst/>
                </a:prstGeom>
                <a:blipFill>
                  <a:blip r:embed="rId8"/>
                  <a:stretch>
                    <a:fillRect/>
                  </a:stretch>
                </a:blipFill>
              </p:spPr>
              <p:txBody>
                <a:bodyPr/>
                <a:lstStyle/>
                <a:p>
                  <a:r>
                    <a:rPr lang="en-US">
                      <a:noFill/>
                    </a:rPr>
                    <a:t> </a:t>
                  </a:r>
                </a:p>
              </p:txBody>
            </p:sp>
          </mc:Fallback>
        </mc:AlternateContent>
        <p:sp>
          <p:nvSpPr>
            <p:cNvPr id="38" name="大かっこ 37">
              <a:extLst>
                <a:ext uri="{FF2B5EF4-FFF2-40B4-BE49-F238E27FC236}">
                  <a16:creationId xmlns:a16="http://schemas.microsoft.com/office/drawing/2014/main" id="{69DE58D4-B810-9E45-BD86-FC3245BEE555}"/>
                </a:ext>
              </a:extLst>
            </p:cNvPr>
            <p:cNvSpPr/>
            <p:nvPr/>
          </p:nvSpPr>
          <p:spPr>
            <a:xfrm>
              <a:off x="8139038" y="5546644"/>
              <a:ext cx="547762" cy="560956"/>
            </a:xfrm>
            <a:prstGeom prst="bracketPair">
              <a:avLst/>
            </a:prstGeom>
            <a:ln w="28575"/>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sp>
          <p:nvSpPr>
            <p:cNvPr id="39" name="円/楕円 38">
              <a:extLst>
                <a:ext uri="{FF2B5EF4-FFF2-40B4-BE49-F238E27FC236}">
                  <a16:creationId xmlns:a16="http://schemas.microsoft.com/office/drawing/2014/main" id="{FC33F205-C70D-C148-8EFF-B8FE22E02797}"/>
                </a:ext>
              </a:extLst>
            </p:cNvPr>
            <p:cNvSpPr/>
            <p:nvPr/>
          </p:nvSpPr>
          <p:spPr>
            <a:xfrm>
              <a:off x="6818871" y="5650128"/>
              <a:ext cx="387089" cy="35821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0" name="円/楕円 39">
              <a:extLst>
                <a:ext uri="{FF2B5EF4-FFF2-40B4-BE49-F238E27FC236}">
                  <a16:creationId xmlns:a16="http://schemas.microsoft.com/office/drawing/2014/main" id="{9034ADF1-DFAA-EB48-A662-C3EF1DBBF3DE}"/>
                </a:ext>
              </a:extLst>
            </p:cNvPr>
            <p:cNvSpPr/>
            <p:nvPr/>
          </p:nvSpPr>
          <p:spPr>
            <a:xfrm>
              <a:off x="8219374" y="5644873"/>
              <a:ext cx="387089" cy="35821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mc:AlternateContent xmlns:mc="http://schemas.openxmlformats.org/markup-compatibility/2006" xmlns:a14="http://schemas.microsoft.com/office/drawing/2010/main">
          <mc:Choice Requires="a14">
            <p:sp>
              <p:nvSpPr>
                <p:cNvPr id="42" name="正方形/長方形 41">
                  <a:extLst>
                    <a:ext uri="{FF2B5EF4-FFF2-40B4-BE49-F238E27FC236}">
                      <a16:creationId xmlns:a16="http://schemas.microsoft.com/office/drawing/2014/main" id="{766B4AE4-6531-DF4A-B278-1D5F43EC8E5B}"/>
                    </a:ext>
                  </a:extLst>
                </p:cNvPr>
                <p:cNvSpPr/>
                <p:nvPr/>
              </p:nvSpPr>
              <p:spPr>
                <a:xfrm>
                  <a:off x="5946061" y="5490191"/>
                  <a:ext cx="572593" cy="58477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altLang="ja-JP" sz="3200" b="0" i="1" smtClean="0">
                            <a:latin typeface="Cambria Math" panose="02040503050406030204" pitchFamily="18" charset="0"/>
                          </a:rPr>
                          <m:t>+</m:t>
                        </m:r>
                      </m:oMath>
                    </m:oMathPara>
                  </a14:m>
                  <a:endParaRPr lang="ja-JP" altLang="en-US" sz="3200"/>
                </a:p>
              </p:txBody>
            </p:sp>
          </mc:Choice>
          <mc:Fallback xmlns="">
            <p:sp>
              <p:nvSpPr>
                <p:cNvPr id="42" name="正方形/長方形 41">
                  <a:extLst>
                    <a:ext uri="{FF2B5EF4-FFF2-40B4-BE49-F238E27FC236}">
                      <a16:creationId xmlns:a16="http://schemas.microsoft.com/office/drawing/2014/main" id="{766B4AE4-6531-DF4A-B278-1D5F43EC8E5B}"/>
                    </a:ext>
                  </a:extLst>
                </p:cNvPr>
                <p:cNvSpPr>
                  <a:spLocks noRot="1" noChangeAspect="1" noMove="1" noResize="1" noEditPoints="1" noAdjustHandles="1" noChangeArrowheads="1" noChangeShapeType="1" noTextEdit="1"/>
                </p:cNvSpPr>
                <p:nvPr/>
              </p:nvSpPr>
              <p:spPr>
                <a:xfrm>
                  <a:off x="5946061" y="5490191"/>
                  <a:ext cx="572593" cy="584775"/>
                </a:xfrm>
                <a:prstGeom prst="rect">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3" name="正方形/長方形 42">
                  <a:extLst>
                    <a:ext uri="{FF2B5EF4-FFF2-40B4-BE49-F238E27FC236}">
                      <a16:creationId xmlns:a16="http://schemas.microsoft.com/office/drawing/2014/main" id="{409B9579-9FE9-4B4C-91A3-F050903B07D0}"/>
                    </a:ext>
                  </a:extLst>
                </p:cNvPr>
                <p:cNvSpPr/>
                <p:nvPr/>
              </p:nvSpPr>
              <p:spPr>
                <a:xfrm>
                  <a:off x="7269918" y="5505431"/>
                  <a:ext cx="572593" cy="58477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altLang="ja-JP" sz="3200" b="0" i="1" smtClean="0">
                            <a:latin typeface="Cambria Math" panose="02040503050406030204" pitchFamily="18" charset="0"/>
                          </a:rPr>
                          <m:t>+</m:t>
                        </m:r>
                      </m:oMath>
                    </m:oMathPara>
                  </a14:m>
                  <a:endParaRPr lang="ja-JP" altLang="en-US" sz="3200"/>
                </a:p>
              </p:txBody>
            </p:sp>
          </mc:Choice>
          <mc:Fallback xmlns="">
            <p:sp>
              <p:nvSpPr>
                <p:cNvPr id="43" name="正方形/長方形 42">
                  <a:extLst>
                    <a:ext uri="{FF2B5EF4-FFF2-40B4-BE49-F238E27FC236}">
                      <a16:creationId xmlns:a16="http://schemas.microsoft.com/office/drawing/2014/main" id="{409B9579-9FE9-4B4C-91A3-F050903B07D0}"/>
                    </a:ext>
                  </a:extLst>
                </p:cNvPr>
                <p:cNvSpPr>
                  <a:spLocks noRot="1" noChangeAspect="1" noMove="1" noResize="1" noEditPoints="1" noAdjustHandles="1" noChangeArrowheads="1" noChangeShapeType="1" noTextEdit="1"/>
                </p:cNvSpPr>
                <p:nvPr/>
              </p:nvSpPr>
              <p:spPr>
                <a:xfrm>
                  <a:off x="7269918" y="5505431"/>
                  <a:ext cx="572593" cy="584775"/>
                </a:xfrm>
                <a:prstGeom prst="rect">
                  <a:avLst/>
                </a:prstGeom>
                <a:blipFill>
                  <a:blip r:embed="rId10"/>
                  <a:stretch>
                    <a:fillRect/>
                  </a:stretch>
                </a:blipFill>
              </p:spPr>
              <p:txBody>
                <a:bodyPr/>
                <a:lstStyle/>
                <a:p>
                  <a:r>
                    <a:rPr lang="en-US">
                      <a:noFill/>
                    </a:rPr>
                    <a:t> </a:t>
                  </a:r>
                </a:p>
              </p:txBody>
            </p:sp>
          </mc:Fallback>
        </mc:AlternateContent>
        <p:sp>
          <p:nvSpPr>
            <p:cNvPr id="44" name="大かっこ 43">
              <a:extLst>
                <a:ext uri="{FF2B5EF4-FFF2-40B4-BE49-F238E27FC236}">
                  <a16:creationId xmlns:a16="http://schemas.microsoft.com/office/drawing/2014/main" id="{B0C58375-AC98-FA45-BAA2-7AC976FC467F}"/>
                </a:ext>
              </a:extLst>
            </p:cNvPr>
            <p:cNvSpPr/>
            <p:nvPr/>
          </p:nvSpPr>
          <p:spPr>
            <a:xfrm>
              <a:off x="4886048" y="5341317"/>
              <a:ext cx="4109948" cy="913002"/>
            </a:xfrm>
            <a:prstGeom prst="bracketPair">
              <a:avLst/>
            </a:prstGeom>
            <a:ln w="28575"/>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grpSp>
      <mc:AlternateContent xmlns:mc="http://schemas.openxmlformats.org/markup-compatibility/2006" xmlns:a14="http://schemas.microsoft.com/office/drawing/2010/main">
        <mc:Choice Requires="a14">
          <p:sp>
            <p:nvSpPr>
              <p:cNvPr id="37" name="テキスト ボックス 36">
                <a:extLst>
                  <a:ext uri="{FF2B5EF4-FFF2-40B4-BE49-F238E27FC236}">
                    <a16:creationId xmlns:a16="http://schemas.microsoft.com/office/drawing/2014/main" id="{05D016E3-D28D-B446-B199-7B7385FA291D}"/>
                  </a:ext>
                </a:extLst>
              </p:cNvPr>
              <p:cNvSpPr txBox="1"/>
              <p:nvPr/>
            </p:nvSpPr>
            <p:spPr>
              <a:xfrm>
                <a:off x="3111573" y="5636224"/>
                <a:ext cx="559064" cy="70173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d>
                        <m:dPr>
                          <m:ctrlPr>
                            <a:rPr kumimoji="1" lang="en-US" altLang="ja-JP" sz="2400" i="1" smtClean="0">
                              <a:latin typeface="Cambria Math" panose="02040503050406030204" pitchFamily="18" charset="0"/>
                              <a:cs typeface="Arial" pitchFamily="34" charset="0"/>
                            </a:rPr>
                          </m:ctrlPr>
                        </m:dPr>
                        <m:e>
                          <m:f>
                            <m:fPr>
                              <m:type m:val="noBar"/>
                              <m:ctrlPr>
                                <a:rPr kumimoji="1" lang="en-US" altLang="ja-JP" sz="2400" i="1" smtClean="0">
                                  <a:latin typeface="Cambria Math" panose="02040503050406030204" pitchFamily="18" charset="0"/>
                                  <a:cs typeface="Arial" pitchFamily="34" charset="0"/>
                                </a:rPr>
                              </m:ctrlPr>
                            </m:fPr>
                            <m:num>
                              <m:r>
                                <a:rPr kumimoji="1" lang="en-US" altLang="ja-JP" sz="2400" b="0" i="1" smtClean="0">
                                  <a:latin typeface="Cambria Math" panose="02040503050406030204" pitchFamily="18" charset="0"/>
                                  <a:cs typeface="Arial" pitchFamily="34" charset="0"/>
                                </a:rPr>
                                <m:t>1</m:t>
                              </m:r>
                            </m:num>
                            <m:den>
                              <m:r>
                                <a:rPr kumimoji="1" lang="en-US" altLang="ja-JP" sz="2400" b="0" i="1" smtClean="0">
                                  <a:latin typeface="Cambria Math" panose="02040503050406030204" pitchFamily="18" charset="0"/>
                                  <a:cs typeface="Arial" pitchFamily="34" charset="0"/>
                                </a:rPr>
                                <m:t>0</m:t>
                              </m:r>
                            </m:den>
                          </m:f>
                        </m:e>
                      </m:d>
                    </m:oMath>
                  </m:oMathPara>
                </a14:m>
                <a:endParaRPr kumimoji="1" lang="ja-JP" altLang="en-US" sz="2400">
                  <a:latin typeface="Arial" pitchFamily="34" charset="0"/>
                  <a:cs typeface="Arial" pitchFamily="34" charset="0"/>
                </a:endParaRPr>
              </a:p>
            </p:txBody>
          </p:sp>
        </mc:Choice>
        <mc:Fallback xmlns="">
          <p:sp>
            <p:nvSpPr>
              <p:cNvPr id="37" name="テキスト ボックス 36">
                <a:extLst>
                  <a:ext uri="{FF2B5EF4-FFF2-40B4-BE49-F238E27FC236}">
                    <a16:creationId xmlns:a16="http://schemas.microsoft.com/office/drawing/2014/main" id="{05D016E3-D28D-B446-B199-7B7385FA291D}"/>
                  </a:ext>
                </a:extLst>
              </p:cNvPr>
              <p:cNvSpPr txBox="1">
                <a:spLocks noRot="1" noChangeAspect="1" noMove="1" noResize="1" noEditPoints="1" noAdjustHandles="1" noChangeArrowheads="1" noChangeShapeType="1" noTextEdit="1"/>
              </p:cNvSpPr>
              <p:nvPr/>
            </p:nvSpPr>
            <p:spPr>
              <a:xfrm>
                <a:off x="3111573" y="5636224"/>
                <a:ext cx="559064" cy="701731"/>
              </a:xfrm>
              <a:prstGeom prst="rect">
                <a:avLst/>
              </a:prstGeom>
              <a:blipFill>
                <a:blip r:embed="rId11"/>
                <a:stretch>
                  <a:fillRect b="-1739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1" name="テキスト ボックス 40">
                <a:extLst>
                  <a:ext uri="{FF2B5EF4-FFF2-40B4-BE49-F238E27FC236}">
                    <a16:creationId xmlns:a16="http://schemas.microsoft.com/office/drawing/2014/main" id="{6B2D0CD7-3DA1-B743-B234-56FF63296B50}"/>
                  </a:ext>
                </a:extLst>
              </p:cNvPr>
              <p:cNvSpPr txBox="1"/>
              <p:nvPr/>
            </p:nvSpPr>
            <p:spPr>
              <a:xfrm>
                <a:off x="4411110" y="5655526"/>
                <a:ext cx="747064" cy="701731"/>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d>
                        <m:dPr>
                          <m:ctrlPr>
                            <a:rPr kumimoji="1" lang="en-US" altLang="ja-JP" sz="2400" i="1" smtClean="0">
                              <a:latin typeface="Cambria Math" panose="02040503050406030204" pitchFamily="18" charset="0"/>
                              <a:cs typeface="Arial" pitchFamily="34" charset="0"/>
                            </a:rPr>
                          </m:ctrlPr>
                        </m:dPr>
                        <m:e>
                          <m:f>
                            <m:fPr>
                              <m:type m:val="noBar"/>
                              <m:ctrlPr>
                                <a:rPr kumimoji="1" lang="en-US" altLang="ja-JP" sz="2400" i="1" smtClean="0">
                                  <a:latin typeface="Cambria Math" panose="02040503050406030204" pitchFamily="18" charset="0"/>
                                  <a:cs typeface="Arial" pitchFamily="34" charset="0"/>
                                </a:rPr>
                              </m:ctrlPr>
                            </m:fPr>
                            <m:num>
                              <m:r>
                                <a:rPr kumimoji="1" lang="en-US" altLang="ja-JP" sz="2400" b="0" i="1" smtClean="0">
                                  <a:latin typeface="Cambria Math" panose="02040503050406030204" pitchFamily="18" charset="0"/>
                                  <a:cs typeface="Arial" pitchFamily="34" charset="0"/>
                                </a:rPr>
                                <m:t>0</m:t>
                              </m:r>
                            </m:num>
                            <m:den>
                              <m:r>
                                <a:rPr kumimoji="1" lang="en-US" altLang="ja-JP" sz="2400" b="0" i="1" smtClean="0">
                                  <a:latin typeface="Cambria Math" panose="02040503050406030204" pitchFamily="18" charset="0"/>
                                  <a:cs typeface="Arial" pitchFamily="34" charset="0"/>
                                </a:rPr>
                                <m:t>1</m:t>
                              </m:r>
                            </m:den>
                          </m:f>
                        </m:e>
                      </m:d>
                    </m:oMath>
                  </m:oMathPara>
                </a14:m>
                <a:endParaRPr kumimoji="1" lang="ja-JP" altLang="en-US" sz="2400">
                  <a:latin typeface="Arial" pitchFamily="34" charset="0"/>
                  <a:cs typeface="Arial" pitchFamily="34" charset="0"/>
                </a:endParaRPr>
              </a:p>
            </p:txBody>
          </p:sp>
        </mc:Choice>
        <mc:Fallback xmlns="">
          <p:sp>
            <p:nvSpPr>
              <p:cNvPr id="41" name="テキスト ボックス 40">
                <a:extLst>
                  <a:ext uri="{FF2B5EF4-FFF2-40B4-BE49-F238E27FC236}">
                    <a16:creationId xmlns:a16="http://schemas.microsoft.com/office/drawing/2014/main" id="{6B2D0CD7-3DA1-B743-B234-56FF63296B50}"/>
                  </a:ext>
                </a:extLst>
              </p:cNvPr>
              <p:cNvSpPr txBox="1">
                <a:spLocks noRot="1" noChangeAspect="1" noMove="1" noResize="1" noEditPoints="1" noAdjustHandles="1" noChangeArrowheads="1" noChangeShapeType="1" noTextEdit="1"/>
              </p:cNvSpPr>
              <p:nvPr/>
            </p:nvSpPr>
            <p:spPr>
              <a:xfrm>
                <a:off x="4411110" y="5655526"/>
                <a:ext cx="747064" cy="701731"/>
              </a:xfrm>
              <a:prstGeom prst="rect">
                <a:avLst/>
              </a:prstGeom>
              <a:blipFill>
                <a:blip r:embed="rId12"/>
                <a:stretch>
                  <a:fillRect b="-17391"/>
                </a:stretch>
              </a:blipFill>
            </p:spPr>
            <p:txBody>
              <a:bodyPr/>
              <a:lstStyle/>
              <a:p>
                <a:r>
                  <a:rPr lang="en-US">
                    <a:noFill/>
                  </a:rPr>
                  <a:t> </a:t>
                </a:r>
              </a:p>
            </p:txBody>
          </p:sp>
        </mc:Fallback>
      </mc:AlternateContent>
      <p:sp>
        <p:nvSpPr>
          <p:cNvPr id="46" name="右中かっこ 45">
            <a:extLst>
              <a:ext uri="{FF2B5EF4-FFF2-40B4-BE49-F238E27FC236}">
                <a16:creationId xmlns:a16="http://schemas.microsoft.com/office/drawing/2014/main" id="{ADC43C41-02A6-314B-BCF1-4DD171CB3A96}"/>
              </a:ext>
            </a:extLst>
          </p:cNvPr>
          <p:cNvSpPr/>
          <p:nvPr/>
        </p:nvSpPr>
        <p:spPr>
          <a:xfrm rot="5400000">
            <a:off x="3138746" y="4822570"/>
            <a:ext cx="504718" cy="1031558"/>
          </a:xfrm>
          <a:prstGeom prst="rightBrace">
            <a:avLst/>
          </a:prstGeom>
          <a:ln w="38100">
            <a:solidFill>
              <a:srgbClr val="C00000"/>
            </a:solidFill>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sp>
        <p:nvSpPr>
          <p:cNvPr id="48" name="右中かっこ 47">
            <a:extLst>
              <a:ext uri="{FF2B5EF4-FFF2-40B4-BE49-F238E27FC236}">
                <a16:creationId xmlns:a16="http://schemas.microsoft.com/office/drawing/2014/main" id="{E6683F31-272F-0944-B371-C6CAB5EC879A}"/>
              </a:ext>
            </a:extLst>
          </p:cNvPr>
          <p:cNvSpPr/>
          <p:nvPr/>
        </p:nvSpPr>
        <p:spPr>
          <a:xfrm rot="5400000">
            <a:off x="4507266" y="4822570"/>
            <a:ext cx="504718" cy="1031558"/>
          </a:xfrm>
          <a:prstGeom prst="rightBrace">
            <a:avLst/>
          </a:prstGeom>
          <a:ln w="38100">
            <a:solidFill>
              <a:srgbClr val="C00000"/>
            </a:solidFill>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sp>
        <p:nvSpPr>
          <p:cNvPr id="50" name="右中かっこ 49">
            <a:extLst>
              <a:ext uri="{FF2B5EF4-FFF2-40B4-BE49-F238E27FC236}">
                <a16:creationId xmlns:a16="http://schemas.microsoft.com/office/drawing/2014/main" id="{16B2A614-B0DC-6049-9D06-F17C34D9FD43}"/>
              </a:ext>
            </a:extLst>
          </p:cNvPr>
          <p:cNvSpPr/>
          <p:nvPr/>
        </p:nvSpPr>
        <p:spPr>
          <a:xfrm rot="5400000">
            <a:off x="5857131" y="4856567"/>
            <a:ext cx="504718" cy="1031558"/>
          </a:xfrm>
          <a:prstGeom prst="rightBrace">
            <a:avLst/>
          </a:prstGeom>
          <a:ln w="38100">
            <a:solidFill>
              <a:srgbClr val="C00000"/>
            </a:solidFill>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mc:AlternateContent xmlns:mc="http://schemas.openxmlformats.org/markup-compatibility/2006" xmlns:a14="http://schemas.microsoft.com/office/drawing/2010/main">
        <mc:Choice Requires="a14">
          <p:sp>
            <p:nvSpPr>
              <p:cNvPr id="53" name="テキスト ボックス 52">
                <a:extLst>
                  <a:ext uri="{FF2B5EF4-FFF2-40B4-BE49-F238E27FC236}">
                    <a16:creationId xmlns:a16="http://schemas.microsoft.com/office/drawing/2014/main" id="{8F43388C-A187-9444-B2F9-5F12F1D9CC16}"/>
                  </a:ext>
                </a:extLst>
              </p:cNvPr>
              <p:cNvSpPr txBox="1"/>
              <p:nvPr/>
            </p:nvSpPr>
            <p:spPr>
              <a:xfrm>
                <a:off x="5735958" y="5655526"/>
                <a:ext cx="747064" cy="701731"/>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d>
                        <m:dPr>
                          <m:ctrlPr>
                            <a:rPr kumimoji="1" lang="en-US" altLang="ja-JP" sz="2400" i="1" smtClean="0">
                              <a:latin typeface="Cambria Math" panose="02040503050406030204" pitchFamily="18" charset="0"/>
                              <a:cs typeface="Arial" pitchFamily="34" charset="0"/>
                            </a:rPr>
                          </m:ctrlPr>
                        </m:dPr>
                        <m:e>
                          <m:f>
                            <m:fPr>
                              <m:type m:val="noBar"/>
                              <m:ctrlPr>
                                <a:rPr kumimoji="1" lang="en-US" altLang="ja-JP" sz="2400" i="1" smtClean="0">
                                  <a:latin typeface="Cambria Math" panose="02040503050406030204" pitchFamily="18" charset="0"/>
                                  <a:cs typeface="Arial" pitchFamily="34" charset="0"/>
                                </a:rPr>
                              </m:ctrlPr>
                            </m:fPr>
                            <m:num>
                              <m:r>
                                <a:rPr kumimoji="1" lang="en-US" altLang="ja-JP" sz="2400" b="0" i="1" smtClean="0">
                                  <a:latin typeface="Cambria Math" panose="02040503050406030204" pitchFamily="18" charset="0"/>
                                  <a:cs typeface="Arial" pitchFamily="34" charset="0"/>
                                </a:rPr>
                                <m:t>0</m:t>
                              </m:r>
                            </m:num>
                            <m:den>
                              <m:r>
                                <a:rPr kumimoji="1" lang="en-US" altLang="ja-JP" sz="2400" b="0" i="1" smtClean="0">
                                  <a:latin typeface="Cambria Math" panose="02040503050406030204" pitchFamily="18" charset="0"/>
                                  <a:cs typeface="Arial" pitchFamily="34" charset="0"/>
                                </a:rPr>
                                <m:t>1</m:t>
                              </m:r>
                            </m:den>
                          </m:f>
                        </m:e>
                      </m:d>
                    </m:oMath>
                  </m:oMathPara>
                </a14:m>
                <a:endParaRPr kumimoji="1" lang="ja-JP" altLang="en-US" sz="2400">
                  <a:latin typeface="Arial" pitchFamily="34" charset="0"/>
                  <a:cs typeface="Arial" pitchFamily="34" charset="0"/>
                </a:endParaRPr>
              </a:p>
            </p:txBody>
          </p:sp>
        </mc:Choice>
        <mc:Fallback xmlns="">
          <p:sp>
            <p:nvSpPr>
              <p:cNvPr id="53" name="テキスト ボックス 52">
                <a:extLst>
                  <a:ext uri="{FF2B5EF4-FFF2-40B4-BE49-F238E27FC236}">
                    <a16:creationId xmlns:a16="http://schemas.microsoft.com/office/drawing/2014/main" id="{8F43388C-A187-9444-B2F9-5F12F1D9CC16}"/>
                  </a:ext>
                </a:extLst>
              </p:cNvPr>
              <p:cNvSpPr txBox="1">
                <a:spLocks noRot="1" noChangeAspect="1" noMove="1" noResize="1" noEditPoints="1" noAdjustHandles="1" noChangeArrowheads="1" noChangeShapeType="1" noTextEdit="1"/>
              </p:cNvSpPr>
              <p:nvPr/>
            </p:nvSpPr>
            <p:spPr>
              <a:xfrm>
                <a:off x="5735958" y="5655526"/>
                <a:ext cx="747064" cy="701731"/>
              </a:xfrm>
              <a:prstGeom prst="rect">
                <a:avLst/>
              </a:prstGeom>
              <a:blipFill>
                <a:blip r:embed="rId13"/>
                <a:stretch>
                  <a:fillRect b="-1739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4" name="正方形/長方形 53">
                <a:extLst>
                  <a:ext uri="{FF2B5EF4-FFF2-40B4-BE49-F238E27FC236}">
                    <a16:creationId xmlns:a16="http://schemas.microsoft.com/office/drawing/2014/main" id="{B8DEE64C-9D6B-9D45-9C75-B73170E8C615}"/>
                  </a:ext>
                </a:extLst>
              </p:cNvPr>
              <p:cNvSpPr/>
              <p:nvPr/>
            </p:nvSpPr>
            <p:spPr>
              <a:xfrm>
                <a:off x="3796052" y="5711160"/>
                <a:ext cx="572593" cy="58477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altLang="ja-JP" sz="3200" b="0" i="1" smtClean="0">
                          <a:latin typeface="Cambria Math" panose="02040503050406030204" pitchFamily="18" charset="0"/>
                        </a:rPr>
                        <m:t>+</m:t>
                      </m:r>
                    </m:oMath>
                  </m:oMathPara>
                </a14:m>
                <a:endParaRPr lang="ja-JP" altLang="en-US" sz="3200"/>
              </a:p>
            </p:txBody>
          </p:sp>
        </mc:Choice>
        <mc:Fallback xmlns="">
          <p:sp>
            <p:nvSpPr>
              <p:cNvPr id="54" name="正方形/長方形 53">
                <a:extLst>
                  <a:ext uri="{FF2B5EF4-FFF2-40B4-BE49-F238E27FC236}">
                    <a16:creationId xmlns:a16="http://schemas.microsoft.com/office/drawing/2014/main" id="{B8DEE64C-9D6B-9D45-9C75-B73170E8C615}"/>
                  </a:ext>
                </a:extLst>
              </p:cNvPr>
              <p:cNvSpPr>
                <a:spLocks noRot="1" noChangeAspect="1" noMove="1" noResize="1" noEditPoints="1" noAdjustHandles="1" noChangeArrowheads="1" noChangeShapeType="1" noTextEdit="1"/>
              </p:cNvSpPr>
              <p:nvPr/>
            </p:nvSpPr>
            <p:spPr>
              <a:xfrm>
                <a:off x="3796052" y="5711160"/>
                <a:ext cx="572593" cy="584775"/>
              </a:xfrm>
              <a:prstGeom prst="rect">
                <a:avLst/>
              </a:prstGeom>
              <a:blipFill>
                <a:blip r:embed="rId1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5" name="正方形/長方形 54">
                <a:extLst>
                  <a:ext uri="{FF2B5EF4-FFF2-40B4-BE49-F238E27FC236}">
                    <a16:creationId xmlns:a16="http://schemas.microsoft.com/office/drawing/2014/main" id="{CC1560C7-776E-6440-813D-2178C456AF3F}"/>
                  </a:ext>
                </a:extLst>
              </p:cNvPr>
              <p:cNvSpPr/>
              <p:nvPr/>
            </p:nvSpPr>
            <p:spPr>
              <a:xfrm>
                <a:off x="5200639" y="5686345"/>
                <a:ext cx="572593" cy="58477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altLang="ja-JP" sz="3200" b="0" i="1" smtClean="0">
                          <a:latin typeface="Cambria Math" panose="02040503050406030204" pitchFamily="18" charset="0"/>
                        </a:rPr>
                        <m:t>+</m:t>
                      </m:r>
                    </m:oMath>
                  </m:oMathPara>
                </a14:m>
                <a:endParaRPr lang="ja-JP" altLang="en-US" sz="3200"/>
              </a:p>
            </p:txBody>
          </p:sp>
        </mc:Choice>
        <mc:Fallback xmlns="">
          <p:sp>
            <p:nvSpPr>
              <p:cNvPr id="55" name="正方形/長方形 54">
                <a:extLst>
                  <a:ext uri="{FF2B5EF4-FFF2-40B4-BE49-F238E27FC236}">
                    <a16:creationId xmlns:a16="http://schemas.microsoft.com/office/drawing/2014/main" id="{CC1560C7-776E-6440-813D-2178C456AF3F}"/>
                  </a:ext>
                </a:extLst>
              </p:cNvPr>
              <p:cNvSpPr>
                <a:spLocks noRot="1" noChangeAspect="1" noMove="1" noResize="1" noEditPoints="1" noAdjustHandles="1" noChangeArrowheads="1" noChangeShapeType="1" noTextEdit="1"/>
              </p:cNvSpPr>
              <p:nvPr/>
            </p:nvSpPr>
            <p:spPr>
              <a:xfrm>
                <a:off x="5200639" y="5686345"/>
                <a:ext cx="572593" cy="584775"/>
              </a:xfrm>
              <a:prstGeom prst="rect">
                <a:avLst/>
              </a:prstGeom>
              <a:blipFill>
                <a:blip r:embed="rId1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6" name="正方形/長方形 55">
                <a:extLst>
                  <a:ext uri="{FF2B5EF4-FFF2-40B4-BE49-F238E27FC236}">
                    <a16:creationId xmlns:a16="http://schemas.microsoft.com/office/drawing/2014/main" id="{3BC041DB-DC00-384A-BBA9-55D4CE4C1D94}"/>
                  </a:ext>
                </a:extLst>
              </p:cNvPr>
              <p:cNvSpPr/>
              <p:nvPr/>
            </p:nvSpPr>
            <p:spPr>
              <a:xfrm>
                <a:off x="6521493" y="5694701"/>
                <a:ext cx="572593" cy="58477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altLang="ja-JP" sz="3200" b="0" i="1" smtClean="0">
                          <a:latin typeface="Cambria Math" panose="02040503050406030204" pitchFamily="18" charset="0"/>
                        </a:rPr>
                        <m:t>=</m:t>
                      </m:r>
                    </m:oMath>
                  </m:oMathPara>
                </a14:m>
                <a:endParaRPr lang="ja-JP" altLang="en-US" sz="3200"/>
              </a:p>
            </p:txBody>
          </p:sp>
        </mc:Choice>
        <mc:Fallback xmlns="">
          <p:sp>
            <p:nvSpPr>
              <p:cNvPr id="56" name="正方形/長方形 55">
                <a:extLst>
                  <a:ext uri="{FF2B5EF4-FFF2-40B4-BE49-F238E27FC236}">
                    <a16:creationId xmlns:a16="http://schemas.microsoft.com/office/drawing/2014/main" id="{3BC041DB-DC00-384A-BBA9-55D4CE4C1D94}"/>
                  </a:ext>
                </a:extLst>
              </p:cNvPr>
              <p:cNvSpPr>
                <a:spLocks noRot="1" noChangeAspect="1" noMove="1" noResize="1" noEditPoints="1" noAdjustHandles="1" noChangeArrowheads="1" noChangeShapeType="1" noTextEdit="1"/>
              </p:cNvSpPr>
              <p:nvPr/>
            </p:nvSpPr>
            <p:spPr>
              <a:xfrm>
                <a:off x="6521493" y="5694701"/>
                <a:ext cx="572593" cy="584775"/>
              </a:xfrm>
              <a:prstGeom prst="rect">
                <a:avLst/>
              </a:prstGeom>
              <a:blipFill>
                <a:blip r:embed="rId1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7" name="テキスト ボックス 56">
                <a:extLst>
                  <a:ext uri="{FF2B5EF4-FFF2-40B4-BE49-F238E27FC236}">
                    <a16:creationId xmlns:a16="http://schemas.microsoft.com/office/drawing/2014/main" id="{1A1F3E71-1B0F-B64B-8C4E-FA1D29D401FB}"/>
                  </a:ext>
                </a:extLst>
              </p:cNvPr>
              <p:cNvSpPr txBox="1"/>
              <p:nvPr/>
            </p:nvSpPr>
            <p:spPr>
              <a:xfrm>
                <a:off x="7100106" y="5632323"/>
                <a:ext cx="747064" cy="701731"/>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d>
                        <m:dPr>
                          <m:ctrlPr>
                            <a:rPr kumimoji="1" lang="en-US" altLang="ja-JP" sz="2400" i="1" smtClean="0">
                              <a:latin typeface="Cambria Math" panose="02040503050406030204" pitchFamily="18" charset="0"/>
                              <a:cs typeface="Arial" pitchFamily="34" charset="0"/>
                            </a:rPr>
                          </m:ctrlPr>
                        </m:dPr>
                        <m:e>
                          <m:f>
                            <m:fPr>
                              <m:type m:val="noBar"/>
                              <m:ctrlPr>
                                <a:rPr kumimoji="1" lang="en-US" altLang="ja-JP" sz="2400" i="1" smtClean="0">
                                  <a:latin typeface="Cambria Math" panose="02040503050406030204" pitchFamily="18" charset="0"/>
                                  <a:cs typeface="Arial" pitchFamily="34" charset="0"/>
                                </a:rPr>
                              </m:ctrlPr>
                            </m:fPr>
                            <m:num>
                              <m:r>
                                <a:rPr kumimoji="1" lang="en-US" altLang="ja-JP" sz="2400" b="0" i="1" smtClean="0">
                                  <a:latin typeface="Cambria Math" panose="02040503050406030204" pitchFamily="18" charset="0"/>
                                  <a:cs typeface="Arial" pitchFamily="34" charset="0"/>
                                </a:rPr>
                                <m:t>1</m:t>
                              </m:r>
                            </m:num>
                            <m:den>
                              <m:r>
                                <a:rPr kumimoji="1" lang="en-US" altLang="ja-JP" sz="2400" b="0" i="1" smtClean="0">
                                  <a:latin typeface="Cambria Math" panose="02040503050406030204" pitchFamily="18" charset="0"/>
                                  <a:cs typeface="Arial" pitchFamily="34" charset="0"/>
                                </a:rPr>
                                <m:t>2</m:t>
                              </m:r>
                            </m:den>
                          </m:f>
                        </m:e>
                      </m:d>
                    </m:oMath>
                  </m:oMathPara>
                </a14:m>
                <a:endParaRPr kumimoji="1" lang="ja-JP" altLang="en-US" sz="2400">
                  <a:latin typeface="Arial" pitchFamily="34" charset="0"/>
                  <a:cs typeface="Arial" pitchFamily="34" charset="0"/>
                </a:endParaRPr>
              </a:p>
            </p:txBody>
          </p:sp>
        </mc:Choice>
        <mc:Fallback xmlns="">
          <p:sp>
            <p:nvSpPr>
              <p:cNvPr id="57" name="テキスト ボックス 56">
                <a:extLst>
                  <a:ext uri="{FF2B5EF4-FFF2-40B4-BE49-F238E27FC236}">
                    <a16:creationId xmlns:a16="http://schemas.microsoft.com/office/drawing/2014/main" id="{1A1F3E71-1B0F-B64B-8C4E-FA1D29D401FB}"/>
                  </a:ext>
                </a:extLst>
              </p:cNvPr>
              <p:cNvSpPr txBox="1">
                <a:spLocks noRot="1" noChangeAspect="1" noMove="1" noResize="1" noEditPoints="1" noAdjustHandles="1" noChangeArrowheads="1" noChangeShapeType="1" noTextEdit="1"/>
              </p:cNvSpPr>
              <p:nvPr/>
            </p:nvSpPr>
            <p:spPr>
              <a:xfrm>
                <a:off x="7100106" y="5632323"/>
                <a:ext cx="747064" cy="701731"/>
              </a:xfrm>
              <a:prstGeom prst="rect">
                <a:avLst/>
              </a:prstGeom>
              <a:blipFill>
                <a:blip r:embed="rId17"/>
                <a:stretch>
                  <a:fillRect b="-17391"/>
                </a:stretch>
              </a:blipFill>
            </p:spPr>
            <p:txBody>
              <a:bodyPr/>
              <a:lstStyle/>
              <a:p>
                <a:r>
                  <a:rPr lang="en-US">
                    <a:noFill/>
                  </a:rPr>
                  <a:t> </a:t>
                </a:r>
              </a:p>
            </p:txBody>
          </p:sp>
        </mc:Fallback>
      </mc:AlternateContent>
      <p:sp>
        <p:nvSpPr>
          <p:cNvPr id="14" name="テキスト ボックス 13">
            <a:extLst>
              <a:ext uri="{FF2B5EF4-FFF2-40B4-BE49-F238E27FC236}">
                <a16:creationId xmlns:a16="http://schemas.microsoft.com/office/drawing/2014/main" id="{FBE976DB-9419-1047-8E27-0C970A528911}"/>
              </a:ext>
            </a:extLst>
          </p:cNvPr>
          <p:cNvSpPr txBox="1"/>
          <p:nvPr/>
        </p:nvSpPr>
        <p:spPr>
          <a:xfrm>
            <a:off x="1833575" y="5803659"/>
            <a:ext cx="1109599" cy="400110"/>
          </a:xfrm>
          <a:prstGeom prst="rect">
            <a:avLst/>
          </a:prstGeom>
          <a:noFill/>
        </p:spPr>
        <p:txBody>
          <a:bodyPr wrap="none" rtlCol="0">
            <a:spAutoFit/>
          </a:bodyPr>
          <a:lstStyle/>
          <a:p>
            <a:r>
              <a:rPr kumimoji="1" lang="en-US" altLang="ja-JP" sz="2000">
                <a:latin typeface="Arial" pitchFamily="34" charset="0"/>
                <a:cs typeface="Arial" pitchFamily="34" charset="0"/>
              </a:rPr>
              <a:t>One-hot</a:t>
            </a:r>
            <a:endParaRPr kumimoji="1" lang="ja-JP" altLang="en-US" sz="2000">
              <a:latin typeface="Arial" pitchFamily="34" charset="0"/>
              <a:cs typeface="Arial" pitchFamily="34" charset="0"/>
            </a:endParaRPr>
          </a:p>
        </p:txBody>
      </p:sp>
    </p:spTree>
    <p:extLst>
      <p:ext uri="{BB962C8B-B14F-4D97-AF65-F5344CB8AC3E}">
        <p14:creationId xmlns:p14="http://schemas.microsoft.com/office/powerpoint/2010/main" val="12274748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FE0814D-1417-5349-A7B9-2D4A7E1DA385}"/>
              </a:ext>
            </a:extLst>
          </p:cNvPr>
          <p:cNvSpPr>
            <a:spLocks noGrp="1"/>
          </p:cNvSpPr>
          <p:nvPr>
            <p:ph type="title"/>
          </p:nvPr>
        </p:nvSpPr>
        <p:spPr/>
        <p:txBody>
          <a:bodyPr>
            <a:normAutofit fontScale="90000"/>
          </a:bodyPr>
          <a:lstStyle/>
          <a:p>
            <a:r>
              <a:rPr kumimoji="1" lang="en-US" altLang="ja-JP"/>
              <a:t>Universal Approximation Theorem</a:t>
            </a:r>
            <a:endParaRPr kumimoji="1" lang="ja-JP" altLang="en-US"/>
          </a:p>
        </p:txBody>
      </p:sp>
      <mc:AlternateContent xmlns:mc="http://schemas.openxmlformats.org/markup-compatibility/2006" xmlns:a14="http://schemas.microsoft.com/office/drawing/2010/main">
        <mc:Choice Requires="a14">
          <p:sp>
            <p:nvSpPr>
              <p:cNvPr id="3" name="コンテンツ プレースホルダー 2">
                <a:extLst>
                  <a:ext uri="{FF2B5EF4-FFF2-40B4-BE49-F238E27FC236}">
                    <a16:creationId xmlns:a16="http://schemas.microsoft.com/office/drawing/2014/main" id="{127872FA-9C2C-7640-911B-D1DCB3694725}"/>
                  </a:ext>
                </a:extLst>
              </p:cNvPr>
              <p:cNvSpPr>
                <a:spLocks noGrp="1"/>
              </p:cNvSpPr>
              <p:nvPr>
                <p:ph idx="1"/>
              </p:nvPr>
            </p:nvSpPr>
            <p:spPr/>
            <p:txBody>
              <a:bodyPr/>
              <a:lstStyle/>
              <a:p>
                <a:r>
                  <a:rPr kumimoji="1" lang="en-US" altLang="ja-JP" b="1"/>
                  <a:t>How to model </a:t>
                </a:r>
                <a14:m>
                  <m:oMath xmlns:m="http://schemas.openxmlformats.org/officeDocument/2006/math">
                    <m:r>
                      <a:rPr kumimoji="1" lang="el-GR" altLang="ja-JP" b="1" i="1">
                        <a:latin typeface="Cambria Math" panose="02040503050406030204" pitchFamily="18" charset="0"/>
                      </a:rPr>
                      <m:t>𝜱</m:t>
                    </m:r>
                  </m:oMath>
                </a14:m>
                <a:r>
                  <a:rPr kumimoji="1" lang="en-US" altLang="ja-JP" b="1"/>
                  <a:t> and </a:t>
                </a:r>
                <a14:m>
                  <m:oMath xmlns:m="http://schemas.openxmlformats.org/officeDocument/2006/math">
                    <m:r>
                      <a:rPr kumimoji="1" lang="en-US" altLang="ja-JP" b="1" i="1">
                        <a:latin typeface="Cambria Math" panose="02040503050406030204" pitchFamily="18" charset="0"/>
                      </a:rPr>
                      <m:t>𝒇</m:t>
                    </m:r>
                  </m:oMath>
                </a14:m>
                <a:r>
                  <a:rPr kumimoji="1" lang="en-US" altLang="ja-JP" b="1"/>
                  <a:t> in </a:t>
                </a:r>
                <a14:m>
                  <m:oMath xmlns:m="http://schemas.openxmlformats.org/officeDocument/2006/math">
                    <m:r>
                      <a:rPr kumimoji="1" lang="el-GR" altLang="ja-JP" b="1" i="1">
                        <a:latin typeface="Cambria Math" panose="02040503050406030204" pitchFamily="18" charset="0"/>
                      </a:rPr>
                      <m:t>𝜱</m:t>
                    </m:r>
                    <m:d>
                      <m:dPr>
                        <m:ctrlPr>
                          <a:rPr kumimoji="1" lang="en-US" altLang="ja-JP" b="1" i="1">
                            <a:latin typeface="Cambria Math" panose="02040503050406030204" pitchFamily="18" charset="0"/>
                          </a:rPr>
                        </m:ctrlPr>
                      </m:dPr>
                      <m:e>
                        <m:nary>
                          <m:naryPr>
                            <m:chr m:val="∑"/>
                            <m:supHide m:val="on"/>
                            <m:ctrlPr>
                              <a:rPr kumimoji="1" lang="en-US" altLang="ja-JP" b="1" i="1">
                                <a:latin typeface="Cambria Math" panose="02040503050406030204" pitchFamily="18" charset="0"/>
                              </a:rPr>
                            </m:ctrlPr>
                          </m:naryPr>
                          <m:sub>
                            <m:r>
                              <a:rPr kumimoji="1" lang="en-US" altLang="ja-JP" b="1" i="1">
                                <a:latin typeface="Cambria Math" panose="02040503050406030204" pitchFamily="18" charset="0"/>
                              </a:rPr>
                              <m:t>𝒙</m:t>
                            </m:r>
                            <m:r>
                              <a:rPr kumimoji="1" lang="en-US" altLang="ja-JP" b="1" i="1">
                                <a:latin typeface="Cambria Math" panose="02040503050406030204" pitchFamily="18" charset="0"/>
                                <a:ea typeface="Cambria Math" panose="02040503050406030204" pitchFamily="18" charset="0"/>
                              </a:rPr>
                              <m:t>∈</m:t>
                            </m:r>
                            <m:r>
                              <a:rPr kumimoji="1" lang="en-US" altLang="ja-JP" b="1" i="1">
                                <a:latin typeface="Cambria Math" panose="02040503050406030204" pitchFamily="18" charset="0"/>
                                <a:ea typeface="Cambria Math" panose="02040503050406030204" pitchFamily="18" charset="0"/>
                              </a:rPr>
                              <m:t>𝑺</m:t>
                            </m:r>
                          </m:sub>
                          <m:sup/>
                          <m:e>
                            <m:r>
                              <a:rPr kumimoji="1" lang="en-US" altLang="ja-JP" b="1" i="1">
                                <a:latin typeface="Cambria Math" panose="02040503050406030204" pitchFamily="18" charset="0"/>
                              </a:rPr>
                              <m:t>𝒇</m:t>
                            </m:r>
                            <m:r>
                              <a:rPr kumimoji="1" lang="en-US" altLang="ja-JP" b="1" i="1">
                                <a:latin typeface="Cambria Math" panose="02040503050406030204" pitchFamily="18" charset="0"/>
                              </a:rPr>
                              <m:t>(</m:t>
                            </m:r>
                            <m:r>
                              <a:rPr kumimoji="1" lang="en-US" altLang="ja-JP" b="1" i="1">
                                <a:latin typeface="Cambria Math" panose="02040503050406030204" pitchFamily="18" charset="0"/>
                              </a:rPr>
                              <m:t>𝒙</m:t>
                            </m:r>
                            <m:r>
                              <a:rPr kumimoji="1" lang="en-US" altLang="ja-JP" b="1" i="1">
                                <a:latin typeface="Cambria Math" panose="02040503050406030204" pitchFamily="18" charset="0"/>
                              </a:rPr>
                              <m:t>)</m:t>
                            </m:r>
                          </m:e>
                        </m:nary>
                      </m:e>
                    </m:d>
                  </m:oMath>
                </a14:m>
                <a:r>
                  <a:rPr kumimoji="1" lang="en-US" altLang="ja-JP" b="1"/>
                  <a:t> ?</a:t>
                </a:r>
              </a:p>
              <a:p>
                <a:r>
                  <a:rPr kumimoji="1" lang="en-US" altLang="ja-JP"/>
                  <a:t>We use a </a:t>
                </a:r>
                <a:r>
                  <a:rPr kumimoji="1" lang="en-US" altLang="ja-JP">
                    <a:solidFill>
                      <a:schemeClr val="accent4"/>
                    </a:solidFill>
                  </a:rPr>
                  <a:t>Multi-Layer Perceptron (MLP).</a:t>
                </a:r>
              </a:p>
              <a:p>
                <a:r>
                  <a:rPr kumimoji="1" lang="en-US" altLang="ja-JP" b="1">
                    <a:solidFill>
                      <a:srgbClr val="0000FF"/>
                    </a:solidFill>
                  </a:rPr>
                  <a:t>Theorem: Universal Approximation Theorem</a:t>
                </a:r>
                <a:r>
                  <a:rPr kumimoji="1" lang="en-US" altLang="ja-JP"/>
                  <a:t> </a:t>
                </a:r>
                <a:r>
                  <a:rPr kumimoji="1" lang="en-US" altLang="ja-JP" sz="1800"/>
                  <a:t>[</a:t>
                </a:r>
                <a:r>
                  <a:rPr lang="en" altLang="ja-JP" sz="1800" err="1"/>
                  <a:t>Hornik</a:t>
                </a:r>
                <a:r>
                  <a:rPr lang="en" altLang="ja-JP" sz="1800"/>
                  <a:t> et al., 1989</a:t>
                </a:r>
                <a:r>
                  <a:rPr kumimoji="1" lang="en-US" altLang="ja-JP" sz="1800"/>
                  <a:t>]</a:t>
                </a:r>
              </a:p>
              <a:p>
                <a:pPr lvl="1"/>
                <a:r>
                  <a:rPr kumimoji="1" lang="en-US" altLang="ja-JP"/>
                  <a:t>1-hidden-layer MLP with sufficiently-large hidden dimensionality and appropriate non-linearity </a:t>
                </a:r>
                <a14:m>
                  <m:oMath xmlns:m="http://schemas.openxmlformats.org/officeDocument/2006/math">
                    <m:r>
                      <a:rPr kumimoji="1" lang="en-US" altLang="ja-JP" i="1">
                        <a:latin typeface="Cambria Math" panose="02040503050406030204" pitchFamily="18" charset="0"/>
                      </a:rPr>
                      <m:t>𝜎</m:t>
                    </m:r>
                    <m:r>
                      <a:rPr kumimoji="1" lang="en-US" altLang="ja-JP" b="0" i="1" smtClean="0">
                        <a:latin typeface="Cambria Math" panose="02040503050406030204" pitchFamily="18" charset="0"/>
                      </a:rPr>
                      <m:t>(⋅)</m:t>
                    </m:r>
                  </m:oMath>
                </a14:m>
                <a:r>
                  <a:rPr kumimoji="1" lang="en-US" altLang="ja-JP"/>
                  <a:t> (including </a:t>
                </a:r>
                <a:r>
                  <a:rPr kumimoji="1" lang="en-US" altLang="ja-JP" err="1"/>
                  <a:t>ReLU</a:t>
                </a:r>
                <a:r>
                  <a:rPr kumimoji="1" lang="en-US" altLang="ja-JP"/>
                  <a:t> and sigmoid) can </a:t>
                </a:r>
                <a:r>
                  <a:rPr kumimoji="1" lang="en-US" altLang="ja-JP" b="1"/>
                  <a:t>approximate any continuous function to an arbitrary accuracy</a:t>
                </a:r>
                <a:r>
                  <a:rPr kumimoji="1" lang="en-US" altLang="ja-JP"/>
                  <a:t>.</a:t>
                </a:r>
                <a:endParaRPr kumimoji="1" lang="ja-JP" altLang="en-US"/>
              </a:p>
            </p:txBody>
          </p:sp>
        </mc:Choice>
        <mc:Fallback xmlns="">
          <p:sp>
            <p:nvSpPr>
              <p:cNvPr id="3" name="コンテンツ プレースホルダー 2">
                <a:extLst>
                  <a:ext uri="{FF2B5EF4-FFF2-40B4-BE49-F238E27FC236}">
                    <a16:creationId xmlns:a16="http://schemas.microsoft.com/office/drawing/2014/main" id="{127872FA-9C2C-7640-911B-D1DCB3694725}"/>
                  </a:ext>
                </a:extLst>
              </p:cNvPr>
              <p:cNvSpPr>
                <a:spLocks noGrp="1" noRot="1" noChangeAspect="1" noMove="1" noResize="1" noEditPoints="1" noAdjustHandles="1" noChangeArrowheads="1" noChangeShapeType="1" noTextEdit="1"/>
              </p:cNvSpPr>
              <p:nvPr>
                <p:ph idx="1"/>
              </p:nvPr>
            </p:nvSpPr>
            <p:spPr>
              <a:blipFill>
                <a:blip r:embed="rId2"/>
                <a:stretch>
                  <a:fillRect l="-296" t="-580" r="-2148"/>
                </a:stretch>
              </a:blipFill>
            </p:spPr>
            <p:txBody>
              <a:bodyPr/>
              <a:lstStyle/>
              <a:p>
                <a:r>
                  <a:rPr lang="en-US">
                    <a:noFill/>
                  </a:rPr>
                  <a:t> </a:t>
                </a:r>
              </a:p>
            </p:txBody>
          </p:sp>
        </mc:Fallback>
      </mc:AlternateContent>
      <p:sp>
        <p:nvSpPr>
          <p:cNvPr id="4" name="日付プレースホルダー 3">
            <a:extLst>
              <a:ext uri="{FF2B5EF4-FFF2-40B4-BE49-F238E27FC236}">
                <a16:creationId xmlns:a16="http://schemas.microsoft.com/office/drawing/2014/main" id="{BEF15D8D-A3F0-7048-8825-D894ACFE7740}"/>
              </a:ext>
            </a:extLst>
          </p:cNvPr>
          <p:cNvSpPr>
            <a:spLocks noGrp="1"/>
          </p:cNvSpPr>
          <p:nvPr>
            <p:ph type="dt" sz="half" idx="10"/>
          </p:nvPr>
        </p:nvSpPr>
        <p:spPr/>
        <p:txBody>
          <a:bodyPr/>
          <a:lstStyle/>
          <a:p>
            <a:fld id="{8668109C-DBB1-0C40-BB7C-3AE0A686B461}" type="datetime1">
              <a:rPr lang="en-US" smtClean="0"/>
              <a:t>10/10/2024</a:t>
            </a:fld>
            <a:endParaRPr lang="en-US"/>
          </a:p>
        </p:txBody>
      </p:sp>
      <p:sp>
        <p:nvSpPr>
          <p:cNvPr id="5" name="フッター プレースホルダー 4">
            <a:extLst>
              <a:ext uri="{FF2B5EF4-FFF2-40B4-BE49-F238E27FC236}">
                <a16:creationId xmlns:a16="http://schemas.microsoft.com/office/drawing/2014/main" id="{17F58DE5-76E1-6642-9DF5-145937BFDBF3}"/>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スライド番号プレースホルダー 5">
            <a:extLst>
              <a:ext uri="{FF2B5EF4-FFF2-40B4-BE49-F238E27FC236}">
                <a16:creationId xmlns:a16="http://schemas.microsoft.com/office/drawing/2014/main" id="{CFD4DF38-DF09-9A44-86CE-E524A54FBF2E}"/>
              </a:ext>
            </a:extLst>
          </p:cNvPr>
          <p:cNvSpPr>
            <a:spLocks noGrp="1"/>
          </p:cNvSpPr>
          <p:nvPr>
            <p:ph type="sldNum" sz="quarter" idx="12"/>
          </p:nvPr>
        </p:nvSpPr>
        <p:spPr/>
        <p:txBody>
          <a:bodyPr/>
          <a:lstStyle/>
          <a:p>
            <a:fld id="{19B12225-5612-419B-A8D5-4B8EEE4C217E}" type="slidenum">
              <a:rPr lang="en-US" smtClean="0"/>
              <a:pPr/>
              <a:t>45</a:t>
            </a:fld>
            <a:endParaRPr lang="en-US"/>
          </a:p>
        </p:txBody>
      </p:sp>
      <p:sp>
        <p:nvSpPr>
          <p:cNvPr id="8" name="正方形/長方形 7">
            <a:extLst>
              <a:ext uri="{FF2B5EF4-FFF2-40B4-BE49-F238E27FC236}">
                <a16:creationId xmlns:a16="http://schemas.microsoft.com/office/drawing/2014/main" id="{2E088F51-5D32-2049-B2D3-B200EF95BD69}"/>
              </a:ext>
            </a:extLst>
          </p:cNvPr>
          <p:cNvSpPr/>
          <p:nvPr/>
        </p:nvSpPr>
        <p:spPr>
          <a:xfrm>
            <a:off x="2636924" y="5352773"/>
            <a:ext cx="206828" cy="859971"/>
          </a:xfrm>
          <a:prstGeom prst="rect">
            <a:avLst/>
          </a:prstGeom>
          <a:solidFill>
            <a:schemeClr val="bg1">
              <a:lumMod val="85000"/>
            </a:schemeClr>
          </a:solidFill>
          <a:ln w="38100">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sp>
        <p:nvSpPr>
          <p:cNvPr id="9" name="正方形/長方形 8">
            <a:extLst>
              <a:ext uri="{FF2B5EF4-FFF2-40B4-BE49-F238E27FC236}">
                <a16:creationId xmlns:a16="http://schemas.microsoft.com/office/drawing/2014/main" id="{EB9E926C-0ABA-9241-BFFA-5E83956F3699}"/>
              </a:ext>
            </a:extLst>
          </p:cNvPr>
          <p:cNvSpPr/>
          <p:nvPr/>
        </p:nvSpPr>
        <p:spPr>
          <a:xfrm>
            <a:off x="4319046" y="4922646"/>
            <a:ext cx="505908" cy="1777637"/>
          </a:xfrm>
          <a:prstGeom prst="rect">
            <a:avLst/>
          </a:prstGeom>
          <a:solidFill>
            <a:schemeClr val="bg1">
              <a:lumMod val="85000"/>
            </a:schemeClr>
          </a:solidFill>
          <a:ln w="38100">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sp>
        <p:nvSpPr>
          <p:cNvPr id="10" name="正方形/長方形 9">
            <a:extLst>
              <a:ext uri="{FF2B5EF4-FFF2-40B4-BE49-F238E27FC236}">
                <a16:creationId xmlns:a16="http://schemas.microsoft.com/office/drawing/2014/main" id="{AD5AA3E5-BAC2-2F48-9C3F-FE16155A3548}"/>
              </a:ext>
            </a:extLst>
          </p:cNvPr>
          <p:cNvSpPr/>
          <p:nvPr/>
        </p:nvSpPr>
        <p:spPr>
          <a:xfrm>
            <a:off x="6323473" y="5339709"/>
            <a:ext cx="206828" cy="859971"/>
          </a:xfrm>
          <a:prstGeom prst="rect">
            <a:avLst/>
          </a:prstGeom>
          <a:solidFill>
            <a:schemeClr val="bg1">
              <a:lumMod val="85000"/>
            </a:schemeClr>
          </a:solidFill>
          <a:ln w="38100">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cxnSp>
        <p:nvCxnSpPr>
          <p:cNvPr id="12" name="直線コネクタ 11">
            <a:extLst>
              <a:ext uri="{FF2B5EF4-FFF2-40B4-BE49-F238E27FC236}">
                <a16:creationId xmlns:a16="http://schemas.microsoft.com/office/drawing/2014/main" id="{F6E072DD-8FCB-3844-A270-89B3AA50A14A}"/>
              </a:ext>
            </a:extLst>
          </p:cNvPr>
          <p:cNvCxnSpPr>
            <a:cxnSpLocks/>
            <a:stCxn id="8" idx="0"/>
            <a:endCxn id="9" idx="0"/>
          </p:cNvCxnSpPr>
          <p:nvPr/>
        </p:nvCxnSpPr>
        <p:spPr>
          <a:xfrm flipV="1">
            <a:off x="2740338" y="4922646"/>
            <a:ext cx="1831662" cy="430127"/>
          </a:xfrm>
          <a:prstGeom prst="line">
            <a:avLst/>
          </a:prstGeom>
          <a:ln w="28575"/>
        </p:spPr>
        <p:style>
          <a:lnRef idx="1">
            <a:schemeClr val="dk1"/>
          </a:lnRef>
          <a:fillRef idx="0">
            <a:schemeClr val="dk1"/>
          </a:fillRef>
          <a:effectRef idx="0">
            <a:schemeClr val="dk1"/>
          </a:effectRef>
          <a:fontRef idx="minor">
            <a:schemeClr val="tx1"/>
          </a:fontRef>
        </p:style>
      </p:cxnSp>
      <p:cxnSp>
        <p:nvCxnSpPr>
          <p:cNvPr id="13" name="直線コネクタ 12">
            <a:extLst>
              <a:ext uri="{FF2B5EF4-FFF2-40B4-BE49-F238E27FC236}">
                <a16:creationId xmlns:a16="http://schemas.microsoft.com/office/drawing/2014/main" id="{17F03847-E80A-1944-BCD4-1C6C80F3A898}"/>
              </a:ext>
            </a:extLst>
          </p:cNvPr>
          <p:cNvCxnSpPr>
            <a:cxnSpLocks/>
            <a:stCxn id="8" idx="2"/>
            <a:endCxn id="9" idx="2"/>
          </p:cNvCxnSpPr>
          <p:nvPr/>
        </p:nvCxnSpPr>
        <p:spPr>
          <a:xfrm>
            <a:off x="2740338" y="6212744"/>
            <a:ext cx="1831662" cy="487539"/>
          </a:xfrm>
          <a:prstGeom prst="line">
            <a:avLst/>
          </a:prstGeom>
          <a:ln w="28575"/>
        </p:spPr>
        <p:style>
          <a:lnRef idx="1">
            <a:schemeClr val="dk1"/>
          </a:lnRef>
          <a:fillRef idx="0">
            <a:schemeClr val="dk1"/>
          </a:fillRef>
          <a:effectRef idx="0">
            <a:schemeClr val="dk1"/>
          </a:effectRef>
          <a:fontRef idx="minor">
            <a:schemeClr val="tx1"/>
          </a:fontRef>
        </p:style>
      </p:cxnSp>
      <p:cxnSp>
        <p:nvCxnSpPr>
          <p:cNvPr id="17" name="直線コネクタ 16">
            <a:extLst>
              <a:ext uri="{FF2B5EF4-FFF2-40B4-BE49-F238E27FC236}">
                <a16:creationId xmlns:a16="http://schemas.microsoft.com/office/drawing/2014/main" id="{32DF3721-3803-3A49-AE73-3EE669090648}"/>
              </a:ext>
            </a:extLst>
          </p:cNvPr>
          <p:cNvCxnSpPr>
            <a:cxnSpLocks/>
            <a:stCxn id="9" idx="0"/>
            <a:endCxn id="10" idx="0"/>
          </p:cNvCxnSpPr>
          <p:nvPr/>
        </p:nvCxnSpPr>
        <p:spPr>
          <a:xfrm>
            <a:off x="4572000" y="4922646"/>
            <a:ext cx="1854887" cy="417063"/>
          </a:xfrm>
          <a:prstGeom prst="line">
            <a:avLst/>
          </a:prstGeom>
          <a:ln w="28575"/>
        </p:spPr>
        <p:style>
          <a:lnRef idx="1">
            <a:schemeClr val="dk1"/>
          </a:lnRef>
          <a:fillRef idx="0">
            <a:schemeClr val="dk1"/>
          </a:fillRef>
          <a:effectRef idx="0">
            <a:schemeClr val="dk1"/>
          </a:effectRef>
          <a:fontRef idx="minor">
            <a:schemeClr val="tx1"/>
          </a:fontRef>
        </p:style>
      </p:cxnSp>
      <p:cxnSp>
        <p:nvCxnSpPr>
          <p:cNvPr id="20" name="直線コネクタ 19">
            <a:extLst>
              <a:ext uri="{FF2B5EF4-FFF2-40B4-BE49-F238E27FC236}">
                <a16:creationId xmlns:a16="http://schemas.microsoft.com/office/drawing/2014/main" id="{7D164F2C-299A-C747-B70D-5C5A81DC322A}"/>
              </a:ext>
            </a:extLst>
          </p:cNvPr>
          <p:cNvCxnSpPr>
            <a:cxnSpLocks/>
            <a:stCxn id="9" idx="2"/>
            <a:endCxn id="10" idx="2"/>
          </p:cNvCxnSpPr>
          <p:nvPr/>
        </p:nvCxnSpPr>
        <p:spPr>
          <a:xfrm flipV="1">
            <a:off x="4572000" y="6199680"/>
            <a:ext cx="1854887" cy="500603"/>
          </a:xfrm>
          <a:prstGeom prst="line">
            <a:avLst/>
          </a:prstGeom>
          <a:ln w="28575"/>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23" name="正方形/長方形 22">
                <a:extLst>
                  <a:ext uri="{FF2B5EF4-FFF2-40B4-BE49-F238E27FC236}">
                    <a16:creationId xmlns:a16="http://schemas.microsoft.com/office/drawing/2014/main" id="{D0A9ED0F-8C3C-874B-B097-B8F269183B08}"/>
                  </a:ext>
                </a:extLst>
              </p:cNvPr>
              <p:cNvSpPr/>
              <p:nvPr/>
            </p:nvSpPr>
            <p:spPr>
              <a:xfrm>
                <a:off x="3111025" y="5459593"/>
                <a:ext cx="935321" cy="646331"/>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kumimoji="1" lang="en-US" altLang="ja-JP" sz="3600" b="0" i="1" smtClean="0">
                              <a:latin typeface="Cambria Math" panose="02040503050406030204" pitchFamily="18" charset="0"/>
                            </a:rPr>
                          </m:ctrlPr>
                        </m:sSubPr>
                        <m:e>
                          <m:r>
                            <a:rPr kumimoji="1" lang="en-US" altLang="ja-JP" sz="3600" b="1" i="1" smtClean="0">
                              <a:latin typeface="Cambria Math" panose="02040503050406030204" pitchFamily="18" charset="0"/>
                            </a:rPr>
                            <m:t>𝑾</m:t>
                          </m:r>
                        </m:e>
                        <m:sub>
                          <m:r>
                            <a:rPr kumimoji="1" lang="en-US" altLang="ja-JP" sz="3600" b="0" i="1" smtClean="0">
                              <a:latin typeface="Cambria Math" panose="02040503050406030204" pitchFamily="18" charset="0"/>
                            </a:rPr>
                            <m:t>1</m:t>
                          </m:r>
                        </m:sub>
                      </m:sSub>
                    </m:oMath>
                  </m:oMathPara>
                </a14:m>
                <a:endParaRPr kumimoji="1" lang="en-US" altLang="ja-JP" sz="3600" b="0"/>
              </a:p>
            </p:txBody>
          </p:sp>
        </mc:Choice>
        <mc:Fallback xmlns="">
          <p:sp>
            <p:nvSpPr>
              <p:cNvPr id="23" name="正方形/長方形 22">
                <a:extLst>
                  <a:ext uri="{FF2B5EF4-FFF2-40B4-BE49-F238E27FC236}">
                    <a16:creationId xmlns:a16="http://schemas.microsoft.com/office/drawing/2014/main" id="{D0A9ED0F-8C3C-874B-B097-B8F269183B08}"/>
                  </a:ext>
                </a:extLst>
              </p:cNvPr>
              <p:cNvSpPr>
                <a:spLocks noRot="1" noChangeAspect="1" noMove="1" noResize="1" noEditPoints="1" noAdjustHandles="1" noChangeArrowheads="1" noChangeShapeType="1" noTextEdit="1"/>
              </p:cNvSpPr>
              <p:nvPr/>
            </p:nvSpPr>
            <p:spPr>
              <a:xfrm>
                <a:off x="3111025" y="5459593"/>
                <a:ext cx="935321" cy="646331"/>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 name="正方形/長方形 23">
                <a:extLst>
                  <a:ext uri="{FF2B5EF4-FFF2-40B4-BE49-F238E27FC236}">
                    <a16:creationId xmlns:a16="http://schemas.microsoft.com/office/drawing/2014/main" id="{5F945EA0-84A8-8D44-A140-20F125DE0765}"/>
                  </a:ext>
                </a:extLst>
              </p:cNvPr>
              <p:cNvSpPr/>
              <p:nvPr/>
            </p:nvSpPr>
            <p:spPr>
              <a:xfrm>
                <a:off x="5104745" y="5446529"/>
                <a:ext cx="946028" cy="646331"/>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kumimoji="1" lang="en-US" altLang="ja-JP" sz="3600" b="0" i="1" smtClean="0">
                              <a:latin typeface="Cambria Math" panose="02040503050406030204" pitchFamily="18" charset="0"/>
                            </a:rPr>
                          </m:ctrlPr>
                        </m:sSubPr>
                        <m:e>
                          <m:r>
                            <a:rPr kumimoji="1" lang="en-US" altLang="ja-JP" sz="3600" b="1" i="1" smtClean="0">
                              <a:latin typeface="Cambria Math" panose="02040503050406030204" pitchFamily="18" charset="0"/>
                            </a:rPr>
                            <m:t>𝑾</m:t>
                          </m:r>
                        </m:e>
                        <m:sub>
                          <m:r>
                            <a:rPr kumimoji="1" lang="en-US" altLang="ja-JP" sz="3600" b="0" i="1" smtClean="0">
                              <a:latin typeface="Cambria Math" panose="02040503050406030204" pitchFamily="18" charset="0"/>
                            </a:rPr>
                            <m:t>2</m:t>
                          </m:r>
                        </m:sub>
                      </m:sSub>
                    </m:oMath>
                  </m:oMathPara>
                </a14:m>
                <a:endParaRPr kumimoji="1" lang="en-US" altLang="ja-JP" sz="3600" b="0"/>
              </a:p>
            </p:txBody>
          </p:sp>
        </mc:Choice>
        <mc:Fallback xmlns="">
          <p:sp>
            <p:nvSpPr>
              <p:cNvPr id="24" name="正方形/長方形 23">
                <a:extLst>
                  <a:ext uri="{FF2B5EF4-FFF2-40B4-BE49-F238E27FC236}">
                    <a16:creationId xmlns:a16="http://schemas.microsoft.com/office/drawing/2014/main" id="{5F945EA0-84A8-8D44-A140-20F125DE0765}"/>
                  </a:ext>
                </a:extLst>
              </p:cNvPr>
              <p:cNvSpPr>
                <a:spLocks noRot="1" noChangeAspect="1" noMove="1" noResize="1" noEditPoints="1" noAdjustHandles="1" noChangeArrowheads="1" noChangeShapeType="1" noTextEdit="1"/>
              </p:cNvSpPr>
              <p:nvPr/>
            </p:nvSpPr>
            <p:spPr>
              <a:xfrm>
                <a:off x="5104745" y="5446529"/>
                <a:ext cx="946028" cy="646331"/>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5" name="正方形/長方形 34">
                <a:extLst>
                  <a:ext uri="{FF2B5EF4-FFF2-40B4-BE49-F238E27FC236}">
                    <a16:creationId xmlns:a16="http://schemas.microsoft.com/office/drawing/2014/main" id="{5DFE19CC-BB29-E54E-8799-6B59F82BB5D6}"/>
                  </a:ext>
                </a:extLst>
              </p:cNvPr>
              <p:cNvSpPr/>
              <p:nvPr/>
            </p:nvSpPr>
            <p:spPr>
              <a:xfrm>
                <a:off x="4292885" y="5437525"/>
                <a:ext cx="558230" cy="646331"/>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kumimoji="1" lang="en-US" altLang="ja-JP" sz="3600" b="0" i="1" smtClean="0">
                          <a:latin typeface="Cambria Math" panose="02040503050406030204" pitchFamily="18" charset="0"/>
                        </a:rPr>
                        <m:t>𝜎</m:t>
                      </m:r>
                    </m:oMath>
                  </m:oMathPara>
                </a14:m>
                <a:endParaRPr kumimoji="1" lang="en-US" altLang="ja-JP" sz="3600" b="0"/>
              </a:p>
            </p:txBody>
          </p:sp>
        </mc:Choice>
        <mc:Fallback xmlns="">
          <p:sp>
            <p:nvSpPr>
              <p:cNvPr id="35" name="正方形/長方形 34">
                <a:extLst>
                  <a:ext uri="{FF2B5EF4-FFF2-40B4-BE49-F238E27FC236}">
                    <a16:creationId xmlns:a16="http://schemas.microsoft.com/office/drawing/2014/main" id="{5DFE19CC-BB29-E54E-8799-6B59F82BB5D6}"/>
                  </a:ext>
                </a:extLst>
              </p:cNvPr>
              <p:cNvSpPr>
                <a:spLocks noRot="1" noChangeAspect="1" noMove="1" noResize="1" noEditPoints="1" noAdjustHandles="1" noChangeArrowheads="1" noChangeShapeType="1" noTextEdit="1"/>
              </p:cNvSpPr>
              <p:nvPr/>
            </p:nvSpPr>
            <p:spPr>
              <a:xfrm>
                <a:off x="4292885" y="5437525"/>
                <a:ext cx="558230" cy="646331"/>
              </a:xfrm>
              <a:prstGeom prst="rect">
                <a:avLst/>
              </a:prstGeom>
              <a:blipFill>
                <a:blip r:embed="rId5"/>
                <a:stretch>
                  <a:fillRect/>
                </a:stretch>
              </a:blipFill>
            </p:spPr>
            <p:txBody>
              <a:bodyPr/>
              <a:lstStyle/>
              <a:p>
                <a:r>
                  <a:rPr lang="en-US">
                    <a:noFill/>
                  </a:rPr>
                  <a:t> </a:t>
                </a:r>
              </a:p>
            </p:txBody>
          </p:sp>
        </mc:Fallback>
      </mc:AlternateContent>
      <p:sp>
        <p:nvSpPr>
          <p:cNvPr id="44" name="テキスト ボックス 43">
            <a:extLst>
              <a:ext uri="{FF2B5EF4-FFF2-40B4-BE49-F238E27FC236}">
                <a16:creationId xmlns:a16="http://schemas.microsoft.com/office/drawing/2014/main" id="{59A76FDA-264A-E74A-BB43-994327E95124}"/>
              </a:ext>
            </a:extLst>
          </p:cNvPr>
          <p:cNvSpPr txBox="1"/>
          <p:nvPr/>
        </p:nvSpPr>
        <p:spPr>
          <a:xfrm>
            <a:off x="1812482" y="5598092"/>
            <a:ext cx="697627" cy="369332"/>
          </a:xfrm>
          <a:prstGeom prst="rect">
            <a:avLst/>
          </a:prstGeom>
          <a:noFill/>
        </p:spPr>
        <p:txBody>
          <a:bodyPr wrap="none" rtlCol="0">
            <a:spAutoFit/>
          </a:bodyPr>
          <a:lstStyle/>
          <a:p>
            <a:r>
              <a:rPr kumimoji="1" lang="en-US" altLang="ja-JP">
                <a:solidFill>
                  <a:srgbClr val="008000"/>
                </a:solidFill>
                <a:latin typeface="Arial" pitchFamily="34" charset="0"/>
                <a:cs typeface="Arial" pitchFamily="34" charset="0"/>
              </a:rPr>
              <a:t>Input</a:t>
            </a:r>
            <a:endParaRPr kumimoji="1" lang="ja-JP" altLang="en-US">
              <a:solidFill>
                <a:srgbClr val="008000"/>
              </a:solidFill>
              <a:latin typeface="Arial" pitchFamily="34" charset="0"/>
              <a:cs typeface="Arial" pitchFamily="34" charset="0"/>
            </a:endParaRPr>
          </a:p>
        </p:txBody>
      </p:sp>
      <p:sp>
        <p:nvSpPr>
          <p:cNvPr id="45" name="テキスト ボックス 44">
            <a:extLst>
              <a:ext uri="{FF2B5EF4-FFF2-40B4-BE49-F238E27FC236}">
                <a16:creationId xmlns:a16="http://schemas.microsoft.com/office/drawing/2014/main" id="{D0D6F6A1-D604-9C49-BB18-B73AB1084BC3}"/>
              </a:ext>
            </a:extLst>
          </p:cNvPr>
          <p:cNvSpPr txBox="1"/>
          <p:nvPr/>
        </p:nvSpPr>
        <p:spPr>
          <a:xfrm>
            <a:off x="6585086" y="5576024"/>
            <a:ext cx="877163" cy="369332"/>
          </a:xfrm>
          <a:prstGeom prst="rect">
            <a:avLst/>
          </a:prstGeom>
          <a:noFill/>
        </p:spPr>
        <p:txBody>
          <a:bodyPr wrap="none" rtlCol="0">
            <a:spAutoFit/>
          </a:bodyPr>
          <a:lstStyle/>
          <a:p>
            <a:r>
              <a:rPr kumimoji="1" lang="en-US" altLang="ja-JP">
                <a:solidFill>
                  <a:srgbClr val="008000"/>
                </a:solidFill>
                <a:latin typeface="Arial" pitchFamily="34" charset="0"/>
                <a:cs typeface="Arial" pitchFamily="34" charset="0"/>
              </a:rPr>
              <a:t>Output</a:t>
            </a:r>
            <a:endParaRPr kumimoji="1" lang="ja-JP" altLang="en-US">
              <a:solidFill>
                <a:srgbClr val="008000"/>
              </a:solidFill>
              <a:latin typeface="Arial" pitchFamily="34" charset="0"/>
              <a:cs typeface="Arial" pitchFamily="34" charset="0"/>
            </a:endParaRPr>
          </a:p>
        </p:txBody>
      </p:sp>
    </p:spTree>
    <p:extLst>
      <p:ext uri="{BB962C8B-B14F-4D97-AF65-F5344CB8AC3E}">
        <p14:creationId xmlns:p14="http://schemas.microsoft.com/office/powerpoint/2010/main" val="250425773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コンテンツ プレースホルダー 2">
            <a:extLst>
              <a:ext uri="{FF2B5EF4-FFF2-40B4-BE49-F238E27FC236}">
                <a16:creationId xmlns:a16="http://schemas.microsoft.com/office/drawing/2014/main" id="{854DB982-C7B5-BC45-B34F-CFADA3B42C57}"/>
              </a:ext>
            </a:extLst>
          </p:cNvPr>
          <p:cNvSpPr>
            <a:spLocks noGrp="1"/>
          </p:cNvSpPr>
          <p:nvPr>
            <p:ph idx="1"/>
          </p:nvPr>
        </p:nvSpPr>
        <p:spPr>
          <a:xfrm>
            <a:off x="457200" y="1295400"/>
            <a:ext cx="8229600" cy="5257801"/>
          </a:xfrm>
        </p:spPr>
        <p:txBody>
          <a:bodyPr/>
          <a:lstStyle/>
          <a:p>
            <a:r>
              <a:rPr kumimoji="1" lang="en-US" altLang="ja-JP" b="1"/>
              <a:t>We have arrived at a </a:t>
            </a:r>
            <a:r>
              <a:rPr kumimoji="1" lang="en-US" altLang="ja-JP" b="1">
                <a:solidFill>
                  <a:srgbClr val="C00000"/>
                </a:solidFill>
              </a:rPr>
              <a:t>neural network</a:t>
            </a:r>
            <a:r>
              <a:rPr kumimoji="1" lang="en-US" altLang="ja-JP" b="1"/>
              <a:t> that can model any injective multiset function.</a:t>
            </a:r>
          </a:p>
          <a:p>
            <a:endParaRPr kumimoji="1" lang="en-US" altLang="ja-JP"/>
          </a:p>
          <a:p>
            <a:endParaRPr kumimoji="1" lang="en-US" altLang="ja-JP"/>
          </a:p>
          <a:p>
            <a:endParaRPr kumimoji="1" lang="en-US" altLang="ja-JP"/>
          </a:p>
          <a:p>
            <a:endParaRPr kumimoji="1" lang="en-US" altLang="ja-JP"/>
          </a:p>
          <a:p>
            <a:pPr lvl="1"/>
            <a:r>
              <a:rPr kumimoji="1" lang="en-US" altLang="ja-JP"/>
              <a:t>In practice, MLP hidden dimensionality of 100 to 500 is sufficient.</a:t>
            </a:r>
            <a:endParaRPr kumimoji="1" lang="ja-JP" altLang="en-US"/>
          </a:p>
        </p:txBody>
      </p:sp>
      <p:sp>
        <p:nvSpPr>
          <p:cNvPr id="2" name="タイトル 1">
            <a:extLst>
              <a:ext uri="{FF2B5EF4-FFF2-40B4-BE49-F238E27FC236}">
                <a16:creationId xmlns:a16="http://schemas.microsoft.com/office/drawing/2014/main" id="{1FF15F24-BF2A-F94F-ACFC-DF83F65EA452}"/>
              </a:ext>
            </a:extLst>
          </p:cNvPr>
          <p:cNvSpPr>
            <a:spLocks noGrp="1"/>
          </p:cNvSpPr>
          <p:nvPr>
            <p:ph type="title"/>
          </p:nvPr>
        </p:nvSpPr>
        <p:spPr/>
        <p:txBody>
          <a:bodyPr/>
          <a:lstStyle/>
          <a:p>
            <a:r>
              <a:rPr kumimoji="1" lang="en-US" altLang="ja-JP"/>
              <a:t>Injective Multi-Set Function</a:t>
            </a:r>
            <a:endParaRPr kumimoji="1" lang="ja-JP" altLang="en-US"/>
          </a:p>
        </p:txBody>
      </p:sp>
      <p:sp>
        <p:nvSpPr>
          <p:cNvPr id="4" name="日付プレースホルダー 3">
            <a:extLst>
              <a:ext uri="{FF2B5EF4-FFF2-40B4-BE49-F238E27FC236}">
                <a16:creationId xmlns:a16="http://schemas.microsoft.com/office/drawing/2014/main" id="{74E2E38D-A2AA-964C-8821-DF888F5153D0}"/>
              </a:ext>
            </a:extLst>
          </p:cNvPr>
          <p:cNvSpPr>
            <a:spLocks noGrp="1"/>
          </p:cNvSpPr>
          <p:nvPr>
            <p:ph type="dt" sz="half" idx="10"/>
          </p:nvPr>
        </p:nvSpPr>
        <p:spPr/>
        <p:txBody>
          <a:bodyPr/>
          <a:lstStyle/>
          <a:p>
            <a:fld id="{F54D260D-1732-C04A-9411-241B46B54C7A}" type="datetime1">
              <a:rPr lang="en-US" smtClean="0"/>
              <a:t>10/10/2024</a:t>
            </a:fld>
            <a:endParaRPr lang="en-US"/>
          </a:p>
        </p:txBody>
      </p:sp>
      <p:sp>
        <p:nvSpPr>
          <p:cNvPr id="5" name="フッター プレースホルダー 4">
            <a:extLst>
              <a:ext uri="{FF2B5EF4-FFF2-40B4-BE49-F238E27FC236}">
                <a16:creationId xmlns:a16="http://schemas.microsoft.com/office/drawing/2014/main" id="{E02A73AD-EBB8-2944-8056-99AE7B3DF888}"/>
              </a:ext>
            </a:extLst>
          </p:cNvPr>
          <p:cNvSpPr>
            <a:spLocks noGrp="1"/>
          </p:cNvSpPr>
          <p:nvPr>
            <p:ph type="ftr" sz="quarter" idx="11"/>
          </p:nvPr>
        </p:nvSpPr>
        <p:spPr/>
        <p:txBody>
          <a:bodyPr/>
          <a:lstStyle/>
          <a:p>
            <a:r>
              <a:rPr lang="en-US"/>
              <a:t>Jure </a:t>
            </a:r>
            <a:r>
              <a:rPr lang="en-US" err="1"/>
              <a:t>Leskovec</a:t>
            </a:r>
            <a:r>
              <a:rPr lang="en-US"/>
              <a:t>, Stanford CS224W: Machine Learning with Graphs, http://cs224w.stanford.edu</a:t>
            </a:r>
          </a:p>
        </p:txBody>
      </p:sp>
      <p:sp>
        <p:nvSpPr>
          <p:cNvPr id="6" name="スライド番号プレースホルダー 5">
            <a:extLst>
              <a:ext uri="{FF2B5EF4-FFF2-40B4-BE49-F238E27FC236}">
                <a16:creationId xmlns:a16="http://schemas.microsoft.com/office/drawing/2014/main" id="{BE595BC1-AAAE-B64C-8BF6-2B3099647904}"/>
              </a:ext>
            </a:extLst>
          </p:cNvPr>
          <p:cNvSpPr>
            <a:spLocks noGrp="1"/>
          </p:cNvSpPr>
          <p:nvPr>
            <p:ph type="sldNum" sz="quarter" idx="12"/>
          </p:nvPr>
        </p:nvSpPr>
        <p:spPr/>
        <p:txBody>
          <a:bodyPr/>
          <a:lstStyle/>
          <a:p>
            <a:fld id="{19B12225-5612-419B-A8D5-4B8EEE4C217E}" type="slidenum">
              <a:rPr lang="en-US" smtClean="0"/>
              <a:pPr/>
              <a:t>46</a:t>
            </a:fld>
            <a:endParaRPr lang="en-US"/>
          </a:p>
        </p:txBody>
      </p:sp>
      <mc:AlternateContent xmlns:mc="http://schemas.openxmlformats.org/markup-compatibility/2006" xmlns:a14="http://schemas.microsoft.com/office/drawing/2010/main">
        <mc:Choice Requires="a14">
          <p:sp>
            <p:nvSpPr>
              <p:cNvPr id="29" name="テキスト ボックス 28">
                <a:extLst>
                  <a:ext uri="{FF2B5EF4-FFF2-40B4-BE49-F238E27FC236}">
                    <a16:creationId xmlns:a16="http://schemas.microsoft.com/office/drawing/2014/main" id="{91036232-4A43-2D46-B5DB-ED3CE96943AC}"/>
                  </a:ext>
                </a:extLst>
              </p:cNvPr>
              <p:cNvSpPr txBox="1">
                <a:spLocks noChangeAspect="1"/>
              </p:cNvSpPr>
              <p:nvPr/>
            </p:nvSpPr>
            <p:spPr>
              <a:xfrm>
                <a:off x="2830285" y="2778152"/>
                <a:ext cx="3298371" cy="1146148"/>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kumimoji="1" lang="en-US" altLang="ja-JP" sz="2800" i="1" smtClean="0">
                              <a:latin typeface="Cambria Math" panose="02040503050406030204" pitchFamily="18" charset="0"/>
                            </a:rPr>
                          </m:ctrlPr>
                        </m:sSubPr>
                        <m:e>
                          <m:r>
                            <m:rPr>
                              <m:sty m:val="p"/>
                            </m:rPr>
                            <a:rPr kumimoji="1" lang="en-US" altLang="ja-JP" sz="2800">
                              <a:latin typeface="Cambria Math" panose="02040503050406030204" pitchFamily="18" charset="0"/>
                            </a:rPr>
                            <m:t>MLP</m:t>
                          </m:r>
                        </m:e>
                        <m:sub>
                          <m:r>
                            <m:rPr>
                              <m:sty m:val="p"/>
                            </m:rPr>
                            <a:rPr kumimoji="1" lang="el-GR" altLang="ja-JP" sz="2800" i="1">
                              <a:latin typeface="Cambria Math" panose="02040503050406030204" pitchFamily="18" charset="0"/>
                            </a:rPr>
                            <m:t>Φ</m:t>
                          </m:r>
                        </m:sub>
                      </m:sSub>
                      <m:d>
                        <m:dPr>
                          <m:ctrlPr>
                            <a:rPr kumimoji="1" lang="en-US" altLang="ja-JP" sz="2800" i="1" smtClean="0">
                              <a:latin typeface="Cambria Math" panose="02040503050406030204" pitchFamily="18" charset="0"/>
                            </a:rPr>
                          </m:ctrlPr>
                        </m:dPr>
                        <m:e>
                          <m:nary>
                            <m:naryPr>
                              <m:chr m:val="∑"/>
                              <m:supHide m:val="on"/>
                              <m:ctrlPr>
                                <a:rPr kumimoji="1" lang="en-US" altLang="ja-JP" sz="2800" i="1">
                                  <a:latin typeface="Cambria Math" panose="02040503050406030204" pitchFamily="18" charset="0"/>
                                </a:rPr>
                              </m:ctrlPr>
                            </m:naryPr>
                            <m:sub>
                              <m:r>
                                <a:rPr kumimoji="1" lang="en-US" altLang="ja-JP" sz="2800" i="1">
                                  <a:latin typeface="Cambria Math" panose="02040503050406030204" pitchFamily="18" charset="0"/>
                                </a:rPr>
                                <m:t>𝑥</m:t>
                              </m:r>
                              <m:r>
                                <a:rPr kumimoji="1" lang="en-US" altLang="ja-JP" sz="2800" i="1">
                                  <a:latin typeface="Cambria Math" panose="02040503050406030204" pitchFamily="18" charset="0"/>
                                  <a:ea typeface="Cambria Math" panose="02040503050406030204" pitchFamily="18" charset="0"/>
                                </a:rPr>
                                <m:t>∈</m:t>
                              </m:r>
                              <m:r>
                                <a:rPr kumimoji="1" lang="en-US" altLang="ja-JP" sz="2800" i="1">
                                  <a:latin typeface="Cambria Math" panose="02040503050406030204" pitchFamily="18" charset="0"/>
                                  <a:ea typeface="Cambria Math" panose="02040503050406030204" pitchFamily="18" charset="0"/>
                                </a:rPr>
                                <m:t>𝑆</m:t>
                              </m:r>
                            </m:sub>
                            <m:sup/>
                            <m:e>
                              <m:sSub>
                                <m:sSubPr>
                                  <m:ctrlPr>
                                    <a:rPr kumimoji="1" lang="en-US" altLang="ja-JP" sz="2800" i="1">
                                      <a:latin typeface="Cambria Math" panose="02040503050406030204" pitchFamily="18" charset="0"/>
                                    </a:rPr>
                                  </m:ctrlPr>
                                </m:sSubPr>
                                <m:e>
                                  <m:r>
                                    <m:rPr>
                                      <m:sty m:val="p"/>
                                    </m:rPr>
                                    <a:rPr kumimoji="1" lang="en-US" altLang="ja-JP" sz="2800">
                                      <a:latin typeface="Cambria Math" panose="02040503050406030204" pitchFamily="18" charset="0"/>
                                    </a:rPr>
                                    <m:t>MLP</m:t>
                                  </m:r>
                                </m:e>
                                <m:sub>
                                  <m:r>
                                    <a:rPr kumimoji="1" lang="en-US" altLang="ja-JP" sz="2800" b="0" i="1" smtClean="0">
                                      <a:latin typeface="Cambria Math" panose="02040503050406030204" pitchFamily="18" charset="0"/>
                                    </a:rPr>
                                    <m:t>𝑓</m:t>
                                  </m:r>
                                </m:sub>
                              </m:sSub>
                              <m:r>
                                <a:rPr kumimoji="1" lang="en-US" altLang="ja-JP" sz="2800" i="1">
                                  <a:latin typeface="Cambria Math" panose="02040503050406030204" pitchFamily="18" charset="0"/>
                                </a:rPr>
                                <m:t>(</m:t>
                              </m:r>
                              <m:r>
                                <a:rPr kumimoji="1" lang="en-US" altLang="ja-JP" sz="2800" i="1">
                                  <a:latin typeface="Cambria Math" panose="02040503050406030204" pitchFamily="18" charset="0"/>
                                </a:rPr>
                                <m:t>𝑥</m:t>
                              </m:r>
                              <m:r>
                                <a:rPr kumimoji="1" lang="en-US" altLang="ja-JP" sz="2800" i="1">
                                  <a:latin typeface="Cambria Math" panose="02040503050406030204" pitchFamily="18" charset="0"/>
                                </a:rPr>
                                <m:t>)</m:t>
                              </m:r>
                            </m:e>
                          </m:nary>
                        </m:e>
                      </m:d>
                    </m:oMath>
                  </m:oMathPara>
                </a14:m>
                <a:endParaRPr kumimoji="1" lang="ja-JP" altLang="en-US" sz="2800"/>
              </a:p>
            </p:txBody>
          </p:sp>
        </mc:Choice>
        <mc:Fallback xmlns="">
          <p:sp>
            <p:nvSpPr>
              <p:cNvPr id="29" name="テキスト ボックス 28">
                <a:extLst>
                  <a:ext uri="{FF2B5EF4-FFF2-40B4-BE49-F238E27FC236}">
                    <a16:creationId xmlns:a16="http://schemas.microsoft.com/office/drawing/2014/main" id="{91036232-4A43-2D46-B5DB-ED3CE96943AC}"/>
                  </a:ext>
                </a:extLst>
              </p:cNvPr>
              <p:cNvSpPr txBox="1">
                <a:spLocks noRot="1" noChangeAspect="1" noMove="1" noResize="1" noEditPoints="1" noAdjustHandles="1" noChangeArrowheads="1" noChangeShapeType="1" noTextEdit="1"/>
              </p:cNvSpPr>
              <p:nvPr/>
            </p:nvSpPr>
            <p:spPr>
              <a:xfrm>
                <a:off x="2830285" y="2778152"/>
                <a:ext cx="3298371" cy="1146148"/>
              </a:xfrm>
              <a:prstGeom prst="rect">
                <a:avLst/>
              </a:prstGeom>
              <a:blipFill>
                <a:blip r:embed="rId3"/>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264583200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D6AEE46-7B39-2C46-AE12-8CDB3765058F}"/>
              </a:ext>
            </a:extLst>
          </p:cNvPr>
          <p:cNvSpPr>
            <a:spLocks noGrp="1"/>
          </p:cNvSpPr>
          <p:nvPr>
            <p:ph type="title"/>
          </p:nvPr>
        </p:nvSpPr>
        <p:spPr/>
        <p:txBody>
          <a:bodyPr>
            <a:normAutofit/>
          </a:bodyPr>
          <a:lstStyle/>
          <a:p>
            <a:r>
              <a:rPr kumimoji="1" lang="en-US" altLang="ja-JP"/>
              <a:t>Most Expressive GNN</a:t>
            </a:r>
            <a:endParaRPr kumimoji="1" lang="ja-JP" altLang="en-US"/>
          </a:p>
        </p:txBody>
      </p:sp>
      <p:sp>
        <p:nvSpPr>
          <p:cNvPr id="3" name="コンテンツ プレースホルダー 2">
            <a:extLst>
              <a:ext uri="{FF2B5EF4-FFF2-40B4-BE49-F238E27FC236}">
                <a16:creationId xmlns:a16="http://schemas.microsoft.com/office/drawing/2014/main" id="{685B03FE-593C-6F4D-BD94-6858E59AEC9D}"/>
              </a:ext>
            </a:extLst>
          </p:cNvPr>
          <p:cNvSpPr>
            <a:spLocks noGrp="1"/>
          </p:cNvSpPr>
          <p:nvPr>
            <p:ph idx="1"/>
          </p:nvPr>
        </p:nvSpPr>
        <p:spPr>
          <a:xfrm>
            <a:off x="457199" y="1295400"/>
            <a:ext cx="8594203" cy="5486400"/>
          </a:xfrm>
        </p:spPr>
        <p:txBody>
          <a:bodyPr>
            <a:normAutofit/>
          </a:bodyPr>
          <a:lstStyle/>
          <a:p>
            <a:r>
              <a:rPr kumimoji="1" lang="en-US" altLang="ja-JP" b="1">
                <a:solidFill>
                  <a:srgbClr val="008000"/>
                </a:solidFill>
              </a:rPr>
              <a:t>Graph Isomorphism Network (GIN) </a:t>
            </a:r>
            <a:r>
              <a:rPr kumimoji="1" lang="en-US" altLang="ja-JP" sz="1800"/>
              <a:t>[Xu et al. ICLR 2019]</a:t>
            </a:r>
          </a:p>
          <a:p>
            <a:pPr lvl="1"/>
            <a:r>
              <a:rPr kumimoji="1" lang="en-US" altLang="ja-JP"/>
              <a:t>Apply an MLP, element-wise </a:t>
            </a:r>
            <a:r>
              <a:rPr kumimoji="1" lang="en-US" altLang="ja-JP" b="1"/>
              <a:t>sum</a:t>
            </a:r>
            <a:r>
              <a:rPr kumimoji="1" lang="en-US" altLang="ja-JP"/>
              <a:t>, followed by another MLP.</a:t>
            </a:r>
          </a:p>
          <a:p>
            <a:pPr lvl="1"/>
            <a:endParaRPr kumimoji="1" lang="en-US" altLang="ja-JP"/>
          </a:p>
          <a:p>
            <a:pPr lvl="1"/>
            <a:endParaRPr kumimoji="1" lang="en-US" altLang="ja-JP"/>
          </a:p>
          <a:p>
            <a:pPr lvl="1"/>
            <a:endParaRPr kumimoji="1" lang="en-US" altLang="ja-JP"/>
          </a:p>
          <a:p>
            <a:r>
              <a:rPr kumimoji="1" lang="en-US" altLang="ja-JP" b="1">
                <a:solidFill>
                  <a:srgbClr val="008000"/>
                </a:solidFill>
              </a:rPr>
              <a:t>Theorem</a:t>
            </a:r>
            <a:r>
              <a:rPr kumimoji="1" lang="en-US" altLang="ja-JP" sz="2200"/>
              <a:t> [Xu et al. ICLR 2019] </a:t>
            </a:r>
          </a:p>
          <a:p>
            <a:pPr lvl="1"/>
            <a:r>
              <a:rPr kumimoji="1" lang="en-US" altLang="ja-JP"/>
              <a:t>GIN‘s neighbor aggregation function is injective.</a:t>
            </a:r>
          </a:p>
          <a:p>
            <a:r>
              <a:rPr kumimoji="1" lang="en-US" altLang="ja-JP" sz="2800" b="1">
                <a:solidFill>
                  <a:srgbClr val="0000FF"/>
                </a:solidFill>
              </a:rPr>
              <a:t>No failure cases!</a:t>
            </a:r>
          </a:p>
          <a:p>
            <a:r>
              <a:rPr kumimoji="1" lang="en-US" altLang="ja-JP" sz="2800" b="1">
                <a:solidFill>
                  <a:srgbClr val="C00000"/>
                </a:solidFill>
              </a:rPr>
              <a:t>GIN is THE most expressive GNN </a:t>
            </a:r>
            <a:r>
              <a:rPr kumimoji="1" lang="en-US" altLang="ja-JP" sz="2800" b="1"/>
              <a:t>in the class of message-passing GNNs we have introduced!</a:t>
            </a:r>
            <a:endParaRPr kumimoji="1" lang="ja-JP" altLang="en-US" sz="2800" b="1"/>
          </a:p>
        </p:txBody>
      </p:sp>
      <p:sp>
        <p:nvSpPr>
          <p:cNvPr id="4" name="日付プレースホルダー 3">
            <a:extLst>
              <a:ext uri="{FF2B5EF4-FFF2-40B4-BE49-F238E27FC236}">
                <a16:creationId xmlns:a16="http://schemas.microsoft.com/office/drawing/2014/main" id="{9DBA2344-1ABC-6D49-83AC-4D103E12B4C9}"/>
              </a:ext>
            </a:extLst>
          </p:cNvPr>
          <p:cNvSpPr>
            <a:spLocks noGrp="1"/>
          </p:cNvSpPr>
          <p:nvPr>
            <p:ph type="dt" sz="half" idx="10"/>
          </p:nvPr>
        </p:nvSpPr>
        <p:spPr/>
        <p:txBody>
          <a:bodyPr/>
          <a:lstStyle/>
          <a:p>
            <a:fld id="{8668109C-DBB1-0C40-BB7C-3AE0A686B461}" type="datetime1">
              <a:rPr lang="en-US" smtClean="0"/>
              <a:t>10/10/2024</a:t>
            </a:fld>
            <a:endParaRPr lang="en-US"/>
          </a:p>
        </p:txBody>
      </p:sp>
      <p:sp>
        <p:nvSpPr>
          <p:cNvPr id="5" name="フッター プレースホルダー 4">
            <a:extLst>
              <a:ext uri="{FF2B5EF4-FFF2-40B4-BE49-F238E27FC236}">
                <a16:creationId xmlns:a16="http://schemas.microsoft.com/office/drawing/2014/main" id="{96B5F5CA-B6ED-2F47-8325-6BFE0CC985E7}"/>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スライド番号プレースホルダー 5">
            <a:extLst>
              <a:ext uri="{FF2B5EF4-FFF2-40B4-BE49-F238E27FC236}">
                <a16:creationId xmlns:a16="http://schemas.microsoft.com/office/drawing/2014/main" id="{70C658EA-3D70-E143-8EC6-3465B6CD13BC}"/>
              </a:ext>
            </a:extLst>
          </p:cNvPr>
          <p:cNvSpPr>
            <a:spLocks noGrp="1"/>
          </p:cNvSpPr>
          <p:nvPr>
            <p:ph type="sldNum" sz="quarter" idx="12"/>
          </p:nvPr>
        </p:nvSpPr>
        <p:spPr/>
        <p:txBody>
          <a:bodyPr/>
          <a:lstStyle/>
          <a:p>
            <a:fld id="{19B12225-5612-419B-A8D5-4B8EEE4C217E}" type="slidenum">
              <a:rPr lang="en-US" smtClean="0"/>
              <a:pPr/>
              <a:t>47</a:t>
            </a:fld>
            <a:endParaRPr lang="en-US"/>
          </a:p>
        </p:txBody>
      </p:sp>
      <mc:AlternateContent xmlns:mc="http://schemas.openxmlformats.org/markup-compatibility/2006" xmlns:a14="http://schemas.microsoft.com/office/drawing/2010/main">
        <mc:Choice Requires="a14">
          <p:sp>
            <p:nvSpPr>
              <p:cNvPr id="20" name="テキスト ボックス 19">
                <a:extLst>
                  <a:ext uri="{FF2B5EF4-FFF2-40B4-BE49-F238E27FC236}">
                    <a16:creationId xmlns:a16="http://schemas.microsoft.com/office/drawing/2014/main" id="{A599E139-AAAE-9F40-A76D-94668345367E}"/>
                  </a:ext>
                </a:extLst>
              </p:cNvPr>
              <p:cNvSpPr txBox="1">
                <a:spLocks noChangeAspect="1"/>
              </p:cNvSpPr>
              <p:nvPr/>
            </p:nvSpPr>
            <p:spPr>
              <a:xfrm>
                <a:off x="2830285" y="2778152"/>
                <a:ext cx="3298371" cy="1146148"/>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kumimoji="1" lang="en-US" altLang="ja-JP" sz="2800" i="1" smtClean="0">
                              <a:latin typeface="Cambria Math" panose="02040503050406030204" pitchFamily="18" charset="0"/>
                            </a:rPr>
                          </m:ctrlPr>
                        </m:sSubPr>
                        <m:e>
                          <m:r>
                            <m:rPr>
                              <m:sty m:val="p"/>
                            </m:rPr>
                            <a:rPr kumimoji="1" lang="en-US" altLang="ja-JP" sz="2800">
                              <a:latin typeface="Cambria Math" panose="02040503050406030204" pitchFamily="18" charset="0"/>
                            </a:rPr>
                            <m:t>MLP</m:t>
                          </m:r>
                        </m:e>
                        <m:sub>
                          <m:r>
                            <m:rPr>
                              <m:sty m:val="p"/>
                            </m:rPr>
                            <a:rPr kumimoji="1" lang="el-GR" altLang="ja-JP" sz="2800" i="1">
                              <a:latin typeface="Cambria Math" panose="02040503050406030204" pitchFamily="18" charset="0"/>
                            </a:rPr>
                            <m:t>Φ</m:t>
                          </m:r>
                        </m:sub>
                      </m:sSub>
                      <m:d>
                        <m:dPr>
                          <m:ctrlPr>
                            <a:rPr kumimoji="1" lang="en-US" altLang="ja-JP" sz="2800" i="1" smtClean="0">
                              <a:latin typeface="Cambria Math" panose="02040503050406030204" pitchFamily="18" charset="0"/>
                            </a:rPr>
                          </m:ctrlPr>
                        </m:dPr>
                        <m:e>
                          <m:nary>
                            <m:naryPr>
                              <m:chr m:val="∑"/>
                              <m:supHide m:val="on"/>
                              <m:ctrlPr>
                                <a:rPr kumimoji="1" lang="en-US" altLang="ja-JP" sz="2800" i="1">
                                  <a:latin typeface="Cambria Math" panose="02040503050406030204" pitchFamily="18" charset="0"/>
                                </a:rPr>
                              </m:ctrlPr>
                            </m:naryPr>
                            <m:sub>
                              <m:r>
                                <a:rPr kumimoji="1" lang="en-US" altLang="ja-JP" sz="2800" i="1">
                                  <a:latin typeface="Cambria Math" panose="02040503050406030204" pitchFamily="18" charset="0"/>
                                </a:rPr>
                                <m:t>𝑥</m:t>
                              </m:r>
                              <m:r>
                                <a:rPr kumimoji="1" lang="en-US" altLang="ja-JP" sz="2800" i="1">
                                  <a:latin typeface="Cambria Math" panose="02040503050406030204" pitchFamily="18" charset="0"/>
                                  <a:ea typeface="Cambria Math" panose="02040503050406030204" pitchFamily="18" charset="0"/>
                                </a:rPr>
                                <m:t>∈</m:t>
                              </m:r>
                              <m:r>
                                <a:rPr kumimoji="1" lang="en-US" altLang="ja-JP" sz="2800" i="1">
                                  <a:latin typeface="Cambria Math" panose="02040503050406030204" pitchFamily="18" charset="0"/>
                                  <a:ea typeface="Cambria Math" panose="02040503050406030204" pitchFamily="18" charset="0"/>
                                </a:rPr>
                                <m:t>𝑆</m:t>
                              </m:r>
                            </m:sub>
                            <m:sup/>
                            <m:e>
                              <m:sSub>
                                <m:sSubPr>
                                  <m:ctrlPr>
                                    <a:rPr kumimoji="1" lang="en-US" altLang="ja-JP" sz="2800" i="1">
                                      <a:latin typeface="Cambria Math" panose="02040503050406030204" pitchFamily="18" charset="0"/>
                                    </a:rPr>
                                  </m:ctrlPr>
                                </m:sSubPr>
                                <m:e>
                                  <m:r>
                                    <m:rPr>
                                      <m:sty m:val="p"/>
                                    </m:rPr>
                                    <a:rPr kumimoji="1" lang="en-US" altLang="ja-JP" sz="2800">
                                      <a:latin typeface="Cambria Math" panose="02040503050406030204" pitchFamily="18" charset="0"/>
                                    </a:rPr>
                                    <m:t>MLP</m:t>
                                  </m:r>
                                </m:e>
                                <m:sub>
                                  <m:r>
                                    <a:rPr kumimoji="1" lang="en-US" altLang="ja-JP" sz="2800" b="0" i="1" smtClean="0">
                                      <a:latin typeface="Cambria Math" panose="02040503050406030204" pitchFamily="18" charset="0"/>
                                    </a:rPr>
                                    <m:t>𝑓</m:t>
                                  </m:r>
                                </m:sub>
                              </m:sSub>
                              <m:r>
                                <a:rPr kumimoji="1" lang="en-US" altLang="ja-JP" sz="2800" i="1">
                                  <a:latin typeface="Cambria Math" panose="02040503050406030204" pitchFamily="18" charset="0"/>
                                </a:rPr>
                                <m:t>(</m:t>
                              </m:r>
                              <m:r>
                                <a:rPr kumimoji="1" lang="en-US" altLang="ja-JP" sz="2800" i="1">
                                  <a:latin typeface="Cambria Math" panose="02040503050406030204" pitchFamily="18" charset="0"/>
                                </a:rPr>
                                <m:t>𝑥</m:t>
                              </m:r>
                              <m:r>
                                <a:rPr kumimoji="1" lang="en-US" altLang="ja-JP" sz="2800" i="1">
                                  <a:latin typeface="Cambria Math" panose="02040503050406030204" pitchFamily="18" charset="0"/>
                                </a:rPr>
                                <m:t>)</m:t>
                              </m:r>
                            </m:e>
                          </m:nary>
                        </m:e>
                      </m:d>
                    </m:oMath>
                  </m:oMathPara>
                </a14:m>
                <a:endParaRPr kumimoji="1" lang="ja-JP" altLang="en-US" sz="2800"/>
              </a:p>
            </p:txBody>
          </p:sp>
        </mc:Choice>
        <mc:Fallback xmlns="">
          <p:sp>
            <p:nvSpPr>
              <p:cNvPr id="20" name="テキスト ボックス 19">
                <a:extLst>
                  <a:ext uri="{FF2B5EF4-FFF2-40B4-BE49-F238E27FC236}">
                    <a16:creationId xmlns:a16="http://schemas.microsoft.com/office/drawing/2014/main" id="{A599E139-AAAE-9F40-A76D-94668345367E}"/>
                  </a:ext>
                </a:extLst>
              </p:cNvPr>
              <p:cNvSpPr txBox="1">
                <a:spLocks noRot="1" noChangeAspect="1" noMove="1" noResize="1" noEditPoints="1" noAdjustHandles="1" noChangeArrowheads="1" noChangeShapeType="1" noTextEdit="1"/>
              </p:cNvSpPr>
              <p:nvPr/>
            </p:nvSpPr>
            <p:spPr>
              <a:xfrm>
                <a:off x="2830285" y="2778152"/>
                <a:ext cx="3298371" cy="1146148"/>
              </a:xfrm>
              <a:prstGeom prst="rect">
                <a:avLst/>
              </a:prstGeom>
              <a:blipFill>
                <a:blip r:embed="rId3"/>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348113672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BB72B3A-A956-CE4D-8B3C-9EE6C2F22333}"/>
              </a:ext>
            </a:extLst>
          </p:cNvPr>
          <p:cNvSpPr>
            <a:spLocks noGrp="1"/>
          </p:cNvSpPr>
          <p:nvPr>
            <p:ph type="title"/>
          </p:nvPr>
        </p:nvSpPr>
        <p:spPr/>
        <p:txBody>
          <a:bodyPr/>
          <a:lstStyle/>
          <a:p>
            <a:r>
              <a:rPr lang="en-US" altLang="ja-JP"/>
              <a:t>Discussion: The Power of Pooling</a:t>
            </a:r>
            <a:endParaRPr lang="ja-JP" altLang="en-US"/>
          </a:p>
        </p:txBody>
      </p:sp>
      <p:sp>
        <p:nvSpPr>
          <p:cNvPr id="3" name="コンテンツ プレースホルダー 2">
            <a:extLst>
              <a:ext uri="{FF2B5EF4-FFF2-40B4-BE49-F238E27FC236}">
                <a16:creationId xmlns:a16="http://schemas.microsoft.com/office/drawing/2014/main" id="{F7428350-945B-0542-AA8F-BA15F7622466}"/>
              </a:ext>
            </a:extLst>
          </p:cNvPr>
          <p:cNvSpPr>
            <a:spLocks noGrp="1"/>
          </p:cNvSpPr>
          <p:nvPr>
            <p:ph idx="1"/>
          </p:nvPr>
        </p:nvSpPr>
        <p:spPr/>
        <p:txBody>
          <a:bodyPr/>
          <a:lstStyle/>
          <a:p>
            <a:pPr marL="0" indent="0">
              <a:buNone/>
            </a:pPr>
            <a:r>
              <a:rPr lang="en-US" altLang="ja-JP" b="1"/>
              <a:t>Failure cases for mean and max pooling:</a:t>
            </a:r>
          </a:p>
          <a:p>
            <a:pPr lvl="3"/>
            <a:endParaRPr lang="en-US" altLang="ja-JP" b="1"/>
          </a:p>
          <a:p>
            <a:pPr lvl="3"/>
            <a:endParaRPr lang="en-US" altLang="ja-JP" b="1"/>
          </a:p>
          <a:p>
            <a:pPr lvl="4"/>
            <a:endParaRPr lang="en-US" altLang="ja-JP" b="1"/>
          </a:p>
          <a:p>
            <a:pPr lvl="4"/>
            <a:endParaRPr lang="en-US" altLang="ja-JP" b="1"/>
          </a:p>
          <a:p>
            <a:pPr lvl="4"/>
            <a:endParaRPr lang="en-US" altLang="ja-JP" b="1"/>
          </a:p>
          <a:p>
            <a:pPr lvl="4"/>
            <a:endParaRPr lang="en-US" altLang="ja-JP" b="1"/>
          </a:p>
          <a:p>
            <a:pPr marL="0" indent="0">
              <a:buNone/>
            </a:pPr>
            <a:r>
              <a:rPr lang="en-US" altLang="ja-JP" b="1"/>
              <a:t>Ranking by discriminative power:</a:t>
            </a:r>
            <a:endParaRPr lang="ja-JP" altLang="en-US" b="1"/>
          </a:p>
        </p:txBody>
      </p:sp>
      <p:sp>
        <p:nvSpPr>
          <p:cNvPr id="10" name="Footer Placeholder 9">
            <a:extLst>
              <a:ext uri="{FF2B5EF4-FFF2-40B4-BE49-F238E27FC236}">
                <a16:creationId xmlns:a16="http://schemas.microsoft.com/office/drawing/2014/main" id="{7D6B779E-EE06-664E-A337-6B42801722C4}"/>
              </a:ext>
            </a:extLst>
          </p:cNvPr>
          <p:cNvSpPr>
            <a:spLocks noGrp="1"/>
          </p:cNvSpPr>
          <p:nvPr>
            <p:ph type="ftr" sz="quarter" idx="11"/>
          </p:nvPr>
        </p:nvSpPr>
        <p:spPr/>
        <p:txBody>
          <a:bodyPr/>
          <a:lstStyle/>
          <a:p>
            <a:r>
              <a:rPr lang="en-US">
                <a:solidFill>
                  <a:prstClr val="black">
                    <a:tint val="75000"/>
                  </a:prstClr>
                </a:solidFill>
              </a:rPr>
              <a:t>Jure Leskovec, Stanford University</a:t>
            </a:r>
          </a:p>
        </p:txBody>
      </p:sp>
      <p:sp>
        <p:nvSpPr>
          <p:cNvPr id="4" name="スライド番号プレースホルダー 3">
            <a:extLst>
              <a:ext uri="{FF2B5EF4-FFF2-40B4-BE49-F238E27FC236}">
                <a16:creationId xmlns:a16="http://schemas.microsoft.com/office/drawing/2014/main" id="{90DEB0D6-5F00-CA47-BDA0-97F5FC19DD24}"/>
              </a:ext>
            </a:extLst>
          </p:cNvPr>
          <p:cNvSpPr>
            <a:spLocks noGrp="1"/>
          </p:cNvSpPr>
          <p:nvPr>
            <p:ph type="sldNum" sz="quarter" idx="12"/>
          </p:nvPr>
        </p:nvSpPr>
        <p:spPr/>
        <p:txBody>
          <a:bodyPr/>
          <a:lstStyle/>
          <a:p>
            <a:fld id="{99D929B7-A627-2248-9A8E-B71C2B8E097F}" type="slidenum">
              <a:rPr lang="ja-JP" altLang="en-US" smtClean="0"/>
              <a:pPr/>
              <a:t>48</a:t>
            </a:fld>
            <a:endParaRPr lang="ja-JP" altLang="en-US"/>
          </a:p>
        </p:txBody>
      </p:sp>
      <p:sp>
        <p:nvSpPr>
          <p:cNvPr id="7" name="TextBox 6">
            <a:extLst>
              <a:ext uri="{FF2B5EF4-FFF2-40B4-BE49-F238E27FC236}">
                <a16:creationId xmlns:a16="http://schemas.microsoft.com/office/drawing/2014/main" id="{ABAA5782-6649-2040-81A7-48791A3A5F37}"/>
              </a:ext>
            </a:extLst>
          </p:cNvPr>
          <p:cNvSpPr txBox="1"/>
          <p:nvPr/>
        </p:nvSpPr>
        <p:spPr>
          <a:xfrm>
            <a:off x="5884453" y="3739634"/>
            <a:ext cx="3259547" cy="369332"/>
          </a:xfrm>
          <a:prstGeom prst="rect">
            <a:avLst/>
          </a:prstGeom>
          <a:noFill/>
        </p:spPr>
        <p:txBody>
          <a:bodyPr wrap="none" rtlCol="0">
            <a:spAutoFit/>
          </a:bodyPr>
          <a:lstStyle/>
          <a:p>
            <a:r>
              <a:rPr lang="en-US">
                <a:latin typeface="Helvetica Neue Light" charset="0"/>
                <a:ea typeface="Helvetica Neue Light" charset="0"/>
                <a:cs typeface="Helvetica Neue Light" charset="0"/>
              </a:rPr>
              <a:t>Colors represent feature values</a:t>
            </a:r>
          </a:p>
        </p:txBody>
      </p:sp>
      <p:pic>
        <p:nvPicPr>
          <p:cNvPr id="9" name="Picture 13" descr="Chart, bubble chart&#10;&#10;Description automatically generated">
            <a:extLst>
              <a:ext uri="{FF2B5EF4-FFF2-40B4-BE49-F238E27FC236}">
                <a16:creationId xmlns:a16="http://schemas.microsoft.com/office/drawing/2014/main" id="{627311CA-EE30-2AF4-56EB-AD3BDAFD9298}"/>
              </a:ext>
            </a:extLst>
          </p:cNvPr>
          <p:cNvPicPr>
            <a:picLocks noChangeAspect="1"/>
          </p:cNvPicPr>
          <p:nvPr/>
        </p:nvPicPr>
        <p:blipFill>
          <a:blip r:embed="rId3"/>
          <a:stretch>
            <a:fillRect/>
          </a:stretch>
        </p:blipFill>
        <p:spPr>
          <a:xfrm>
            <a:off x="520700" y="4678936"/>
            <a:ext cx="7956550" cy="1843528"/>
          </a:xfrm>
          <a:prstGeom prst="rect">
            <a:avLst/>
          </a:prstGeom>
        </p:spPr>
      </p:pic>
      <p:pic>
        <p:nvPicPr>
          <p:cNvPr id="14" name="Picture 14">
            <a:extLst>
              <a:ext uri="{FF2B5EF4-FFF2-40B4-BE49-F238E27FC236}">
                <a16:creationId xmlns:a16="http://schemas.microsoft.com/office/drawing/2014/main" id="{2EAF44C3-0BE9-2514-C4CC-E820B7EBDD20}"/>
              </a:ext>
            </a:extLst>
          </p:cNvPr>
          <p:cNvPicPr>
            <a:picLocks noChangeAspect="1"/>
          </p:cNvPicPr>
          <p:nvPr/>
        </p:nvPicPr>
        <p:blipFill>
          <a:blip r:embed="rId4"/>
          <a:stretch>
            <a:fillRect/>
          </a:stretch>
        </p:blipFill>
        <p:spPr>
          <a:xfrm>
            <a:off x="711200" y="2010006"/>
            <a:ext cx="7766050" cy="1701339"/>
          </a:xfrm>
          <a:prstGeom prst="rect">
            <a:avLst/>
          </a:prstGeom>
        </p:spPr>
      </p:pic>
    </p:spTree>
    <p:extLst>
      <p:ext uri="{BB962C8B-B14F-4D97-AF65-F5344CB8AC3E}">
        <p14:creationId xmlns:p14="http://schemas.microsoft.com/office/powerpoint/2010/main" val="177908276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B7E4FDA-EF2E-FE4B-B50A-4F644E6D5A10}"/>
              </a:ext>
            </a:extLst>
          </p:cNvPr>
          <p:cNvSpPr>
            <a:spLocks noGrp="1"/>
          </p:cNvSpPr>
          <p:nvPr>
            <p:ph type="title"/>
          </p:nvPr>
        </p:nvSpPr>
        <p:spPr/>
        <p:txBody>
          <a:bodyPr/>
          <a:lstStyle/>
          <a:p>
            <a:r>
              <a:rPr kumimoji="1" lang="en-US" altLang="ja-JP"/>
              <a:t>Full Model of GIN</a:t>
            </a:r>
            <a:endParaRPr kumimoji="1" lang="ja-JP" altLang="en-US"/>
          </a:p>
        </p:txBody>
      </p:sp>
      <p:sp>
        <p:nvSpPr>
          <p:cNvPr id="3" name="コンテンツ プレースホルダー 2">
            <a:extLst>
              <a:ext uri="{FF2B5EF4-FFF2-40B4-BE49-F238E27FC236}">
                <a16:creationId xmlns:a16="http://schemas.microsoft.com/office/drawing/2014/main" id="{FCF91536-A018-AF4B-B801-22B1A45D7B02}"/>
              </a:ext>
            </a:extLst>
          </p:cNvPr>
          <p:cNvSpPr>
            <a:spLocks noGrp="1"/>
          </p:cNvSpPr>
          <p:nvPr>
            <p:ph idx="1"/>
          </p:nvPr>
        </p:nvSpPr>
        <p:spPr/>
        <p:txBody>
          <a:bodyPr/>
          <a:lstStyle/>
          <a:p>
            <a:r>
              <a:rPr kumimoji="1" lang="en-US" altLang="ja-JP" b="1">
                <a:solidFill>
                  <a:srgbClr val="FF0066"/>
                </a:solidFill>
              </a:rPr>
              <a:t>So far: </a:t>
            </a:r>
            <a:r>
              <a:rPr kumimoji="1" lang="en-US" altLang="ja-JP" b="1">
                <a:solidFill>
                  <a:schemeClr val="accent2"/>
                </a:solidFill>
              </a:rPr>
              <a:t>We have described the neighbor aggregation part of GIN.</a:t>
            </a:r>
          </a:p>
          <a:p>
            <a:pPr lvl="2"/>
            <a:endParaRPr kumimoji="1" lang="en-US" altLang="ja-JP" b="1">
              <a:solidFill>
                <a:schemeClr val="accent2"/>
              </a:solidFill>
            </a:endParaRPr>
          </a:p>
          <a:p>
            <a:r>
              <a:rPr kumimoji="1" lang="en-US" altLang="ja-JP"/>
              <a:t>We now describe the full model of GIN by relating it to </a:t>
            </a:r>
            <a:r>
              <a:rPr kumimoji="1" lang="en-US" altLang="ja-JP" b="1"/>
              <a:t>WL graph kernel </a:t>
            </a:r>
            <a:r>
              <a:rPr kumimoji="1" lang="en-US" altLang="ja-JP"/>
              <a:t>(traditional way of obtaining graph-level features).</a:t>
            </a:r>
          </a:p>
          <a:p>
            <a:pPr lvl="1"/>
            <a:r>
              <a:rPr kumimoji="1" lang="en-US" altLang="ja-JP">
                <a:solidFill>
                  <a:srgbClr val="D60093"/>
                </a:solidFill>
              </a:rPr>
              <a:t>We will see how GIN is a “neural network” version of the WL graph kernel.</a:t>
            </a:r>
          </a:p>
          <a:p>
            <a:endParaRPr kumimoji="1" lang="ja-JP" altLang="en-US"/>
          </a:p>
        </p:txBody>
      </p:sp>
      <p:sp>
        <p:nvSpPr>
          <p:cNvPr id="4" name="日付プレースホルダー 3">
            <a:extLst>
              <a:ext uri="{FF2B5EF4-FFF2-40B4-BE49-F238E27FC236}">
                <a16:creationId xmlns:a16="http://schemas.microsoft.com/office/drawing/2014/main" id="{1069B4F3-E3B1-074F-9C22-EA66531DFCFF}"/>
              </a:ext>
            </a:extLst>
          </p:cNvPr>
          <p:cNvSpPr>
            <a:spLocks noGrp="1"/>
          </p:cNvSpPr>
          <p:nvPr>
            <p:ph type="dt" sz="half" idx="10"/>
          </p:nvPr>
        </p:nvSpPr>
        <p:spPr/>
        <p:txBody>
          <a:bodyPr/>
          <a:lstStyle/>
          <a:p>
            <a:fld id="{8668109C-DBB1-0C40-BB7C-3AE0A686B461}" type="datetime1">
              <a:rPr lang="en-US" smtClean="0"/>
              <a:t>10/10/2024</a:t>
            </a:fld>
            <a:endParaRPr lang="en-US"/>
          </a:p>
        </p:txBody>
      </p:sp>
      <p:sp>
        <p:nvSpPr>
          <p:cNvPr id="5" name="フッター プレースホルダー 4">
            <a:extLst>
              <a:ext uri="{FF2B5EF4-FFF2-40B4-BE49-F238E27FC236}">
                <a16:creationId xmlns:a16="http://schemas.microsoft.com/office/drawing/2014/main" id="{A5F42D61-3E5A-D948-82D1-3597E4FB02FD}"/>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スライド番号プレースホルダー 5">
            <a:extLst>
              <a:ext uri="{FF2B5EF4-FFF2-40B4-BE49-F238E27FC236}">
                <a16:creationId xmlns:a16="http://schemas.microsoft.com/office/drawing/2014/main" id="{C1A53FBE-6A9C-B144-A118-D9C68CA0AB25}"/>
              </a:ext>
            </a:extLst>
          </p:cNvPr>
          <p:cNvSpPr>
            <a:spLocks noGrp="1"/>
          </p:cNvSpPr>
          <p:nvPr>
            <p:ph type="sldNum" sz="quarter" idx="12"/>
          </p:nvPr>
        </p:nvSpPr>
        <p:spPr/>
        <p:txBody>
          <a:bodyPr/>
          <a:lstStyle/>
          <a:p>
            <a:fld id="{19B12225-5612-419B-A8D5-4B8EEE4C217E}" type="slidenum">
              <a:rPr lang="en-US" smtClean="0"/>
              <a:pPr/>
              <a:t>49</a:t>
            </a:fld>
            <a:endParaRPr lang="en-US"/>
          </a:p>
        </p:txBody>
      </p:sp>
    </p:spTree>
    <p:extLst>
      <p:ext uri="{BB962C8B-B14F-4D97-AF65-F5344CB8AC3E}">
        <p14:creationId xmlns:p14="http://schemas.microsoft.com/office/powerpoint/2010/main" val="245744777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37E1D0-3BC6-D3E6-6E69-C771D241B77C}"/>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3A952FF9-6A98-C938-83B7-313C9B0CEF3E}"/>
              </a:ext>
            </a:extLst>
          </p:cNvPr>
          <p:cNvSpPr>
            <a:spLocks noGrp="1"/>
          </p:cNvSpPr>
          <p:nvPr>
            <p:ph type="title"/>
          </p:nvPr>
        </p:nvSpPr>
        <p:spPr/>
        <p:txBody>
          <a:bodyPr/>
          <a:lstStyle/>
          <a:p>
            <a:r>
              <a:rPr kumimoji="1" lang="en-US" altLang="ja-JP"/>
              <a:t>Graph Isomorphism problem</a:t>
            </a:r>
            <a:endParaRPr kumimoji="1" lang="ja-JP" altLang="en-US"/>
          </a:p>
        </p:txBody>
      </p:sp>
      <p:sp>
        <p:nvSpPr>
          <p:cNvPr id="3" name="コンテンツ プレースホルダー 2">
            <a:extLst>
              <a:ext uri="{FF2B5EF4-FFF2-40B4-BE49-F238E27FC236}">
                <a16:creationId xmlns:a16="http://schemas.microsoft.com/office/drawing/2014/main" id="{17C571BF-8BE9-3364-8958-B182582E60D5}"/>
              </a:ext>
            </a:extLst>
          </p:cNvPr>
          <p:cNvSpPr>
            <a:spLocks noGrp="1"/>
          </p:cNvSpPr>
          <p:nvPr>
            <p:ph idx="1"/>
          </p:nvPr>
        </p:nvSpPr>
        <p:spPr/>
        <p:txBody>
          <a:bodyPr vert="horz" lIns="54864" tIns="91440" rIns="91440" bIns="45720" rtlCol="0" anchor="t">
            <a:normAutofit/>
          </a:bodyPr>
          <a:lstStyle/>
          <a:p>
            <a:pPr marL="438785"/>
            <a:r>
              <a:rPr kumimoji="1" lang="en-US" altLang="ja-JP" b="1">
                <a:solidFill>
                  <a:srgbClr val="D60093"/>
                </a:solidFill>
              </a:rPr>
              <a:t>A classical expressivity test is Graph isomorphism.</a:t>
            </a:r>
            <a:endParaRPr lang="en-US"/>
          </a:p>
          <a:p>
            <a:pPr lvl="1"/>
            <a:r>
              <a:rPr kumimoji="1" lang="en-US" altLang="ja-JP" sz="2400" b="1">
                <a:latin typeface="Calibri"/>
                <a:ea typeface="HGｺﾞｼｯｸM"/>
                <a:cs typeface="Calibri"/>
              </a:rPr>
              <a:t>Given a pair of graphs, can we tell if they are isomorphic?</a:t>
            </a:r>
            <a:endParaRPr lang="en-US" altLang="ja-JP" sz="2400" b="1">
              <a:ea typeface="HGｺﾞｼｯｸM"/>
            </a:endParaRPr>
          </a:p>
          <a:p>
            <a:pPr lvl="1"/>
            <a:endParaRPr kumimoji="1" lang="en-US" altLang="ja-JP" sz="2400" b="1"/>
          </a:p>
          <a:p>
            <a:pPr lvl="1"/>
            <a:endParaRPr kumimoji="1" lang="en-US" altLang="ja-JP" sz="2400" b="1"/>
          </a:p>
          <a:p>
            <a:pPr lvl="1"/>
            <a:endParaRPr kumimoji="1" lang="en-US" altLang="ja-JP" sz="2400" b="1"/>
          </a:p>
          <a:p>
            <a:pPr lvl="1"/>
            <a:endParaRPr kumimoji="1" lang="en-US" altLang="ja-JP" sz="2400" b="1"/>
          </a:p>
          <a:p>
            <a:pPr marL="438785"/>
            <a:endParaRPr lang="en-US" altLang="ja-JP" sz="2800" b="1"/>
          </a:p>
          <a:p>
            <a:pPr marL="438785"/>
            <a:r>
              <a:rPr kumimoji="1" lang="en-US" altLang="ja-JP" sz="2800" b="1"/>
              <a:t>Open problem (a polynomial time algorithm does not exist, has not been proven NP-complete)</a:t>
            </a:r>
            <a:endParaRPr lang="ja-JP" altLang="en-US" sz="2800" b="1"/>
          </a:p>
        </p:txBody>
      </p:sp>
      <p:sp>
        <p:nvSpPr>
          <p:cNvPr id="4" name="日付プレースホルダー 3">
            <a:extLst>
              <a:ext uri="{FF2B5EF4-FFF2-40B4-BE49-F238E27FC236}">
                <a16:creationId xmlns:a16="http://schemas.microsoft.com/office/drawing/2014/main" id="{F59D22A4-CDFA-CA6D-AC23-87C43BA20F3D}"/>
              </a:ext>
            </a:extLst>
          </p:cNvPr>
          <p:cNvSpPr>
            <a:spLocks noGrp="1"/>
          </p:cNvSpPr>
          <p:nvPr>
            <p:ph type="dt" sz="half" idx="10"/>
          </p:nvPr>
        </p:nvSpPr>
        <p:spPr/>
        <p:txBody>
          <a:bodyPr/>
          <a:lstStyle/>
          <a:p>
            <a:fld id="{8668109C-DBB1-0C40-BB7C-3AE0A686B461}" type="datetime1">
              <a:rPr lang="en-US" smtClean="0"/>
              <a:t>10/10/2024</a:t>
            </a:fld>
            <a:endParaRPr lang="en-US"/>
          </a:p>
        </p:txBody>
      </p:sp>
      <p:sp>
        <p:nvSpPr>
          <p:cNvPr id="5" name="フッター プレースホルダー 4">
            <a:extLst>
              <a:ext uri="{FF2B5EF4-FFF2-40B4-BE49-F238E27FC236}">
                <a16:creationId xmlns:a16="http://schemas.microsoft.com/office/drawing/2014/main" id="{329CA655-3DC6-9416-F272-163AE50603ED}"/>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スライド番号プレースホルダー 5">
            <a:extLst>
              <a:ext uri="{FF2B5EF4-FFF2-40B4-BE49-F238E27FC236}">
                <a16:creationId xmlns:a16="http://schemas.microsoft.com/office/drawing/2014/main" id="{44C4F68F-132C-A3AA-C989-068776BD054A}"/>
              </a:ext>
            </a:extLst>
          </p:cNvPr>
          <p:cNvSpPr>
            <a:spLocks noGrp="1"/>
          </p:cNvSpPr>
          <p:nvPr>
            <p:ph type="sldNum" sz="quarter" idx="12"/>
          </p:nvPr>
        </p:nvSpPr>
        <p:spPr/>
        <p:txBody>
          <a:bodyPr/>
          <a:lstStyle/>
          <a:p>
            <a:fld id="{19B12225-5612-419B-A8D5-4B8EEE4C217E}" type="slidenum">
              <a:rPr lang="en-US" smtClean="0"/>
              <a:pPr/>
              <a:t>50</a:t>
            </a:fld>
            <a:endParaRPr lang="en-US"/>
          </a:p>
        </p:txBody>
      </p:sp>
      <p:grpSp>
        <p:nvGrpSpPr>
          <p:cNvPr id="7" name="グループ化 6">
            <a:extLst>
              <a:ext uri="{FF2B5EF4-FFF2-40B4-BE49-F238E27FC236}">
                <a16:creationId xmlns:a16="http://schemas.microsoft.com/office/drawing/2014/main" id="{EB7720AF-EB99-F16F-3839-0E69A2933AEF}"/>
              </a:ext>
            </a:extLst>
          </p:cNvPr>
          <p:cNvGrpSpPr/>
          <p:nvPr/>
        </p:nvGrpSpPr>
        <p:grpSpPr>
          <a:xfrm>
            <a:off x="1385905" y="3158782"/>
            <a:ext cx="2609652" cy="1589314"/>
            <a:chOff x="2802281" y="4108163"/>
            <a:chExt cx="3322513" cy="1998171"/>
          </a:xfrm>
        </p:grpSpPr>
        <p:cxnSp>
          <p:nvCxnSpPr>
            <p:cNvPr id="8" name="直線コネクタ 7">
              <a:extLst>
                <a:ext uri="{FF2B5EF4-FFF2-40B4-BE49-F238E27FC236}">
                  <a16:creationId xmlns:a16="http://schemas.microsoft.com/office/drawing/2014/main" id="{0A359111-94E1-3D48-69D9-67B6374DABF2}"/>
                </a:ext>
              </a:extLst>
            </p:cNvPr>
            <p:cNvCxnSpPr>
              <a:cxnSpLocks/>
              <a:stCxn id="13" idx="6"/>
            </p:cNvCxnSpPr>
            <p:nvPr/>
          </p:nvCxnSpPr>
          <p:spPr>
            <a:xfrm>
              <a:off x="3215865" y="4340214"/>
              <a:ext cx="1362928"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9" name="直線コネクタ 8">
              <a:extLst>
                <a:ext uri="{FF2B5EF4-FFF2-40B4-BE49-F238E27FC236}">
                  <a16:creationId xmlns:a16="http://schemas.microsoft.com/office/drawing/2014/main" id="{CF7F96B5-32AC-8245-9DA8-D320902C46CA}"/>
                </a:ext>
              </a:extLst>
            </p:cNvPr>
            <p:cNvCxnSpPr>
              <a:cxnSpLocks/>
              <a:stCxn id="13" idx="4"/>
              <a:endCxn id="17" idx="0"/>
            </p:cNvCxnSpPr>
            <p:nvPr/>
          </p:nvCxnSpPr>
          <p:spPr>
            <a:xfrm flipH="1">
              <a:off x="3005676" y="4546607"/>
              <a:ext cx="6794" cy="1146941"/>
            </a:xfrm>
            <a:prstGeom prst="line">
              <a:avLst/>
            </a:prstGeom>
            <a:ln w="28575"/>
          </p:spPr>
          <p:style>
            <a:lnRef idx="1">
              <a:schemeClr val="dk1"/>
            </a:lnRef>
            <a:fillRef idx="0">
              <a:schemeClr val="dk1"/>
            </a:fillRef>
            <a:effectRef idx="0">
              <a:schemeClr val="dk1"/>
            </a:effectRef>
            <a:fontRef idx="minor">
              <a:schemeClr val="tx1"/>
            </a:fontRef>
          </p:style>
        </p:cxnSp>
        <p:cxnSp>
          <p:nvCxnSpPr>
            <p:cNvPr id="10" name="直線コネクタ 9">
              <a:extLst>
                <a:ext uri="{FF2B5EF4-FFF2-40B4-BE49-F238E27FC236}">
                  <a16:creationId xmlns:a16="http://schemas.microsoft.com/office/drawing/2014/main" id="{520FF546-5D11-20BA-278E-2C4ED7BB79A2}"/>
                </a:ext>
              </a:extLst>
            </p:cNvPr>
            <p:cNvCxnSpPr>
              <a:cxnSpLocks/>
              <a:stCxn id="14" idx="3"/>
              <a:endCxn id="17" idx="7"/>
            </p:cNvCxnSpPr>
            <p:nvPr/>
          </p:nvCxnSpPr>
          <p:spPr>
            <a:xfrm flipH="1">
              <a:off x="3149498" y="4460498"/>
              <a:ext cx="1489931" cy="1293501"/>
            </a:xfrm>
            <a:prstGeom prst="line">
              <a:avLst/>
            </a:prstGeom>
            <a:ln w="28575"/>
          </p:spPr>
          <p:style>
            <a:lnRef idx="1">
              <a:schemeClr val="dk1"/>
            </a:lnRef>
            <a:fillRef idx="0">
              <a:schemeClr val="dk1"/>
            </a:fillRef>
            <a:effectRef idx="0">
              <a:schemeClr val="dk1"/>
            </a:effectRef>
            <a:fontRef idx="minor">
              <a:schemeClr val="tx1"/>
            </a:fontRef>
          </p:style>
        </p:cxnSp>
        <p:cxnSp>
          <p:nvCxnSpPr>
            <p:cNvPr id="11" name="直線コネクタ 10">
              <a:extLst>
                <a:ext uri="{FF2B5EF4-FFF2-40B4-BE49-F238E27FC236}">
                  <a16:creationId xmlns:a16="http://schemas.microsoft.com/office/drawing/2014/main" id="{07FC8B67-FF82-EF03-53E7-9CE8186F2319}"/>
                </a:ext>
              </a:extLst>
            </p:cNvPr>
            <p:cNvCxnSpPr>
              <a:cxnSpLocks/>
              <a:stCxn id="17" idx="6"/>
              <a:endCxn id="16" idx="2"/>
            </p:cNvCxnSpPr>
            <p:nvPr/>
          </p:nvCxnSpPr>
          <p:spPr>
            <a:xfrm flipV="1">
              <a:off x="3209071" y="5899940"/>
              <a:ext cx="1308474" cy="1"/>
            </a:xfrm>
            <a:prstGeom prst="line">
              <a:avLst/>
            </a:prstGeom>
            <a:ln w="28575"/>
          </p:spPr>
          <p:style>
            <a:lnRef idx="1">
              <a:schemeClr val="dk1"/>
            </a:lnRef>
            <a:fillRef idx="0">
              <a:schemeClr val="dk1"/>
            </a:fillRef>
            <a:effectRef idx="0">
              <a:schemeClr val="dk1"/>
            </a:effectRef>
            <a:fontRef idx="minor">
              <a:schemeClr val="tx1"/>
            </a:fontRef>
          </p:style>
        </p:cxnSp>
        <p:cxnSp>
          <p:nvCxnSpPr>
            <p:cNvPr id="12" name="直線コネクタ 11">
              <a:extLst>
                <a:ext uri="{FF2B5EF4-FFF2-40B4-BE49-F238E27FC236}">
                  <a16:creationId xmlns:a16="http://schemas.microsoft.com/office/drawing/2014/main" id="{807903FF-F6B9-201F-C22A-5774FE7D6990}"/>
                </a:ext>
              </a:extLst>
            </p:cNvPr>
            <p:cNvCxnSpPr>
              <a:cxnSpLocks/>
              <a:stCxn id="16" idx="7"/>
              <a:endCxn id="15" idx="3"/>
            </p:cNvCxnSpPr>
            <p:nvPr/>
          </p:nvCxnSpPr>
          <p:spPr>
            <a:xfrm flipV="1">
              <a:off x="4864762" y="5132945"/>
              <a:ext cx="912815" cy="621053"/>
            </a:xfrm>
            <a:prstGeom prst="line">
              <a:avLst/>
            </a:prstGeom>
            <a:ln w="28575"/>
          </p:spPr>
          <p:style>
            <a:lnRef idx="1">
              <a:schemeClr val="dk1"/>
            </a:lnRef>
            <a:fillRef idx="0">
              <a:schemeClr val="dk1"/>
            </a:fillRef>
            <a:effectRef idx="0">
              <a:schemeClr val="dk1"/>
            </a:effectRef>
            <a:fontRef idx="minor">
              <a:schemeClr val="tx1"/>
            </a:fontRef>
          </p:style>
        </p:cxnSp>
        <p:sp>
          <p:nvSpPr>
            <p:cNvPr id="13" name="円/楕円 12">
              <a:extLst>
                <a:ext uri="{FF2B5EF4-FFF2-40B4-BE49-F238E27FC236}">
                  <a16:creationId xmlns:a16="http://schemas.microsoft.com/office/drawing/2014/main" id="{5C782C32-D826-B4BB-A461-F87DD596E2DE}"/>
                </a:ext>
              </a:extLst>
            </p:cNvPr>
            <p:cNvSpPr/>
            <p:nvPr/>
          </p:nvSpPr>
          <p:spPr>
            <a:xfrm>
              <a:off x="2809075" y="4133821"/>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1</a:t>
              </a:r>
              <a:endParaRPr kumimoji="1" lang="ja-JP" altLang="en-US">
                <a:solidFill>
                  <a:schemeClr val="tx1"/>
                </a:solidFill>
                <a:latin typeface="Arial" panose="020B0604020202020204" pitchFamily="34" charset="0"/>
                <a:cs typeface="Arial" panose="020B0604020202020204" pitchFamily="34" charset="0"/>
              </a:endParaRPr>
            </a:p>
          </p:txBody>
        </p:sp>
        <p:sp>
          <p:nvSpPr>
            <p:cNvPr id="14" name="円/楕円 13">
              <a:extLst>
                <a:ext uri="{FF2B5EF4-FFF2-40B4-BE49-F238E27FC236}">
                  <a16:creationId xmlns:a16="http://schemas.microsoft.com/office/drawing/2014/main" id="{D6A12898-5C77-8D87-919B-242B660FAE60}"/>
                </a:ext>
              </a:extLst>
            </p:cNvPr>
            <p:cNvSpPr/>
            <p:nvPr/>
          </p:nvSpPr>
          <p:spPr>
            <a:xfrm>
              <a:off x="4579856" y="4108163"/>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2</a:t>
              </a:r>
              <a:endParaRPr kumimoji="1" lang="ja-JP" altLang="en-US">
                <a:solidFill>
                  <a:schemeClr val="tx1"/>
                </a:solidFill>
                <a:latin typeface="Arial" panose="020B0604020202020204" pitchFamily="34" charset="0"/>
                <a:cs typeface="Arial" panose="020B0604020202020204" pitchFamily="34" charset="0"/>
              </a:endParaRPr>
            </a:p>
          </p:txBody>
        </p:sp>
        <p:sp>
          <p:nvSpPr>
            <p:cNvPr id="15" name="円/楕円 14">
              <a:extLst>
                <a:ext uri="{FF2B5EF4-FFF2-40B4-BE49-F238E27FC236}">
                  <a16:creationId xmlns:a16="http://schemas.microsoft.com/office/drawing/2014/main" id="{C6172B3A-2614-59A1-925A-97B456BA5BCE}"/>
                </a:ext>
              </a:extLst>
            </p:cNvPr>
            <p:cNvSpPr/>
            <p:nvPr/>
          </p:nvSpPr>
          <p:spPr>
            <a:xfrm>
              <a:off x="5718004" y="4780610"/>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3</a:t>
              </a:r>
              <a:endParaRPr kumimoji="1" lang="ja-JP" altLang="en-US">
                <a:solidFill>
                  <a:schemeClr val="tx1"/>
                </a:solidFill>
                <a:latin typeface="Arial" panose="020B0604020202020204" pitchFamily="34" charset="0"/>
                <a:cs typeface="Arial" panose="020B0604020202020204" pitchFamily="34" charset="0"/>
              </a:endParaRPr>
            </a:p>
          </p:txBody>
        </p:sp>
        <p:sp>
          <p:nvSpPr>
            <p:cNvPr id="16" name="円/楕円 15">
              <a:extLst>
                <a:ext uri="{FF2B5EF4-FFF2-40B4-BE49-F238E27FC236}">
                  <a16:creationId xmlns:a16="http://schemas.microsoft.com/office/drawing/2014/main" id="{7BB7648A-441D-64E8-53F9-B008C778AED4}"/>
                </a:ext>
              </a:extLst>
            </p:cNvPr>
            <p:cNvSpPr/>
            <p:nvPr/>
          </p:nvSpPr>
          <p:spPr>
            <a:xfrm>
              <a:off x="4517545" y="5693547"/>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4</a:t>
              </a:r>
              <a:endParaRPr kumimoji="1" lang="ja-JP" altLang="en-US">
                <a:solidFill>
                  <a:schemeClr val="tx1"/>
                </a:solidFill>
                <a:latin typeface="Arial" panose="020B0604020202020204" pitchFamily="34" charset="0"/>
                <a:cs typeface="Arial" panose="020B0604020202020204" pitchFamily="34" charset="0"/>
              </a:endParaRPr>
            </a:p>
          </p:txBody>
        </p:sp>
        <p:sp>
          <p:nvSpPr>
            <p:cNvPr id="17" name="円/楕円 16">
              <a:extLst>
                <a:ext uri="{FF2B5EF4-FFF2-40B4-BE49-F238E27FC236}">
                  <a16:creationId xmlns:a16="http://schemas.microsoft.com/office/drawing/2014/main" id="{981091D7-90A9-EA63-86AF-17923C3041FF}"/>
                </a:ext>
              </a:extLst>
            </p:cNvPr>
            <p:cNvSpPr/>
            <p:nvPr/>
          </p:nvSpPr>
          <p:spPr>
            <a:xfrm>
              <a:off x="2802281" y="5693548"/>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5</a:t>
              </a:r>
              <a:endParaRPr kumimoji="1" lang="ja-JP" altLang="en-US">
                <a:solidFill>
                  <a:schemeClr val="tx1"/>
                </a:solidFill>
                <a:latin typeface="Arial" panose="020B0604020202020204" pitchFamily="34" charset="0"/>
                <a:cs typeface="Arial" panose="020B0604020202020204" pitchFamily="34" charset="0"/>
              </a:endParaRPr>
            </a:p>
          </p:txBody>
        </p:sp>
      </p:grpSp>
      <p:grpSp>
        <p:nvGrpSpPr>
          <p:cNvPr id="82" name="Group 81">
            <a:extLst>
              <a:ext uri="{FF2B5EF4-FFF2-40B4-BE49-F238E27FC236}">
                <a16:creationId xmlns:a16="http://schemas.microsoft.com/office/drawing/2014/main" id="{BBFA3F20-53BD-DEF2-8067-4036493D3B4D}"/>
              </a:ext>
            </a:extLst>
          </p:cNvPr>
          <p:cNvGrpSpPr/>
          <p:nvPr/>
        </p:nvGrpSpPr>
        <p:grpSpPr>
          <a:xfrm>
            <a:off x="5234905" y="3158782"/>
            <a:ext cx="2609652" cy="1589314"/>
            <a:chOff x="4724540" y="2696495"/>
            <a:chExt cx="2609652" cy="1589314"/>
          </a:xfrm>
        </p:grpSpPr>
        <p:grpSp>
          <p:nvGrpSpPr>
            <p:cNvPr id="62" name="グループ化 6">
              <a:extLst>
                <a:ext uri="{FF2B5EF4-FFF2-40B4-BE49-F238E27FC236}">
                  <a16:creationId xmlns:a16="http://schemas.microsoft.com/office/drawing/2014/main" id="{73DD04B9-E26E-CF75-5326-A446695595C2}"/>
                </a:ext>
              </a:extLst>
            </p:cNvPr>
            <p:cNvGrpSpPr/>
            <p:nvPr/>
          </p:nvGrpSpPr>
          <p:grpSpPr>
            <a:xfrm>
              <a:off x="4724540" y="2696495"/>
              <a:ext cx="2609652" cy="1589314"/>
              <a:chOff x="2802281" y="4108163"/>
              <a:chExt cx="3322513" cy="1998171"/>
            </a:xfrm>
          </p:grpSpPr>
          <p:cxnSp>
            <p:nvCxnSpPr>
              <p:cNvPr id="63" name="直線コネクタ 7">
                <a:extLst>
                  <a:ext uri="{FF2B5EF4-FFF2-40B4-BE49-F238E27FC236}">
                    <a16:creationId xmlns:a16="http://schemas.microsoft.com/office/drawing/2014/main" id="{950EFC2F-6DC3-1CD9-8FB8-75E9818EBC00}"/>
                  </a:ext>
                </a:extLst>
              </p:cNvPr>
              <p:cNvCxnSpPr>
                <a:cxnSpLocks/>
                <a:stCxn id="68" idx="6"/>
              </p:cNvCxnSpPr>
              <p:nvPr/>
            </p:nvCxnSpPr>
            <p:spPr>
              <a:xfrm>
                <a:off x="3215865" y="4340214"/>
                <a:ext cx="1362928"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64" name="直線コネクタ 8">
                <a:extLst>
                  <a:ext uri="{FF2B5EF4-FFF2-40B4-BE49-F238E27FC236}">
                    <a16:creationId xmlns:a16="http://schemas.microsoft.com/office/drawing/2014/main" id="{3C0738AC-CB7B-4002-4BD1-17078EFBDEA0}"/>
                  </a:ext>
                </a:extLst>
              </p:cNvPr>
              <p:cNvCxnSpPr>
                <a:cxnSpLocks/>
                <a:stCxn id="68" idx="4"/>
                <a:endCxn id="72" idx="0"/>
              </p:cNvCxnSpPr>
              <p:nvPr/>
            </p:nvCxnSpPr>
            <p:spPr>
              <a:xfrm flipH="1">
                <a:off x="3005676" y="4546607"/>
                <a:ext cx="6794" cy="1146941"/>
              </a:xfrm>
              <a:prstGeom prst="line">
                <a:avLst/>
              </a:prstGeom>
              <a:ln w="28575"/>
            </p:spPr>
            <p:style>
              <a:lnRef idx="1">
                <a:schemeClr val="dk1"/>
              </a:lnRef>
              <a:fillRef idx="0">
                <a:schemeClr val="dk1"/>
              </a:fillRef>
              <a:effectRef idx="0">
                <a:schemeClr val="dk1"/>
              </a:effectRef>
              <a:fontRef idx="minor">
                <a:schemeClr val="tx1"/>
              </a:fontRef>
            </p:style>
          </p:cxnSp>
          <p:cxnSp>
            <p:nvCxnSpPr>
              <p:cNvPr id="65" name="直線コネクタ 9">
                <a:extLst>
                  <a:ext uri="{FF2B5EF4-FFF2-40B4-BE49-F238E27FC236}">
                    <a16:creationId xmlns:a16="http://schemas.microsoft.com/office/drawing/2014/main" id="{F1F4431A-162C-200C-CB42-1F8B80418B3A}"/>
                  </a:ext>
                </a:extLst>
              </p:cNvPr>
              <p:cNvCxnSpPr>
                <a:cxnSpLocks/>
                <a:stCxn id="69" idx="3"/>
                <a:endCxn id="72" idx="7"/>
              </p:cNvCxnSpPr>
              <p:nvPr/>
            </p:nvCxnSpPr>
            <p:spPr>
              <a:xfrm flipH="1">
                <a:off x="3149498" y="4460498"/>
                <a:ext cx="1489931" cy="1293501"/>
              </a:xfrm>
              <a:prstGeom prst="line">
                <a:avLst/>
              </a:prstGeom>
              <a:ln w="28575"/>
            </p:spPr>
            <p:style>
              <a:lnRef idx="1">
                <a:schemeClr val="dk1"/>
              </a:lnRef>
              <a:fillRef idx="0">
                <a:schemeClr val="dk1"/>
              </a:fillRef>
              <a:effectRef idx="0">
                <a:schemeClr val="dk1"/>
              </a:effectRef>
              <a:fontRef idx="minor">
                <a:schemeClr val="tx1"/>
              </a:fontRef>
            </p:style>
          </p:cxnSp>
          <p:cxnSp>
            <p:nvCxnSpPr>
              <p:cNvPr id="66" name="直線コネクタ 10">
                <a:extLst>
                  <a:ext uri="{FF2B5EF4-FFF2-40B4-BE49-F238E27FC236}">
                    <a16:creationId xmlns:a16="http://schemas.microsoft.com/office/drawing/2014/main" id="{467D7D88-A164-D872-27B8-70B379D63FB5}"/>
                  </a:ext>
                </a:extLst>
              </p:cNvPr>
              <p:cNvCxnSpPr>
                <a:cxnSpLocks/>
                <a:stCxn id="72" idx="6"/>
                <a:endCxn id="71" idx="2"/>
              </p:cNvCxnSpPr>
              <p:nvPr/>
            </p:nvCxnSpPr>
            <p:spPr>
              <a:xfrm>
                <a:off x="3209071" y="5899941"/>
                <a:ext cx="1376162"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67" name="直線コネクタ 11">
                <a:extLst>
                  <a:ext uri="{FF2B5EF4-FFF2-40B4-BE49-F238E27FC236}">
                    <a16:creationId xmlns:a16="http://schemas.microsoft.com/office/drawing/2014/main" id="{05F85E9C-39B8-630C-1EBF-9E355576FF77}"/>
                  </a:ext>
                </a:extLst>
              </p:cNvPr>
              <p:cNvCxnSpPr>
                <a:cxnSpLocks/>
                <a:stCxn id="71" idx="7"/>
                <a:endCxn id="70" idx="3"/>
              </p:cNvCxnSpPr>
              <p:nvPr/>
            </p:nvCxnSpPr>
            <p:spPr>
              <a:xfrm flipV="1">
                <a:off x="4932450" y="5132946"/>
                <a:ext cx="845127" cy="621053"/>
              </a:xfrm>
              <a:prstGeom prst="line">
                <a:avLst/>
              </a:prstGeom>
              <a:ln w="28575"/>
            </p:spPr>
            <p:style>
              <a:lnRef idx="1">
                <a:schemeClr val="dk1"/>
              </a:lnRef>
              <a:fillRef idx="0">
                <a:schemeClr val="dk1"/>
              </a:fillRef>
              <a:effectRef idx="0">
                <a:schemeClr val="dk1"/>
              </a:effectRef>
              <a:fontRef idx="minor">
                <a:schemeClr val="tx1"/>
              </a:fontRef>
            </p:style>
          </p:cxnSp>
          <p:sp>
            <p:nvSpPr>
              <p:cNvPr id="68" name="円/楕円 12">
                <a:extLst>
                  <a:ext uri="{FF2B5EF4-FFF2-40B4-BE49-F238E27FC236}">
                    <a16:creationId xmlns:a16="http://schemas.microsoft.com/office/drawing/2014/main" id="{BA2559CB-EE1D-F255-F227-FC1B8C9CCBD6}"/>
                  </a:ext>
                </a:extLst>
              </p:cNvPr>
              <p:cNvSpPr/>
              <p:nvPr/>
            </p:nvSpPr>
            <p:spPr>
              <a:xfrm>
                <a:off x="2809075" y="4133821"/>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1</a:t>
                </a:r>
                <a:endParaRPr kumimoji="1" lang="ja-JP" altLang="en-US">
                  <a:solidFill>
                    <a:schemeClr val="tx1"/>
                  </a:solidFill>
                  <a:latin typeface="Arial" panose="020B0604020202020204" pitchFamily="34" charset="0"/>
                  <a:cs typeface="Arial" panose="020B0604020202020204" pitchFamily="34" charset="0"/>
                </a:endParaRPr>
              </a:p>
            </p:txBody>
          </p:sp>
          <p:sp>
            <p:nvSpPr>
              <p:cNvPr id="69" name="円/楕円 13">
                <a:extLst>
                  <a:ext uri="{FF2B5EF4-FFF2-40B4-BE49-F238E27FC236}">
                    <a16:creationId xmlns:a16="http://schemas.microsoft.com/office/drawing/2014/main" id="{08BCF646-0BE5-3CF8-BF0D-85F09804B2AD}"/>
                  </a:ext>
                </a:extLst>
              </p:cNvPr>
              <p:cNvSpPr/>
              <p:nvPr/>
            </p:nvSpPr>
            <p:spPr>
              <a:xfrm>
                <a:off x="4579856" y="4108163"/>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2</a:t>
                </a:r>
                <a:endParaRPr kumimoji="1" lang="ja-JP" altLang="en-US">
                  <a:solidFill>
                    <a:schemeClr val="tx1"/>
                  </a:solidFill>
                  <a:latin typeface="Arial" panose="020B0604020202020204" pitchFamily="34" charset="0"/>
                  <a:cs typeface="Arial" panose="020B0604020202020204" pitchFamily="34" charset="0"/>
                </a:endParaRPr>
              </a:p>
            </p:txBody>
          </p:sp>
          <p:sp>
            <p:nvSpPr>
              <p:cNvPr id="70" name="円/楕円 14">
                <a:extLst>
                  <a:ext uri="{FF2B5EF4-FFF2-40B4-BE49-F238E27FC236}">
                    <a16:creationId xmlns:a16="http://schemas.microsoft.com/office/drawing/2014/main" id="{CA29CB06-5532-C697-5369-575409608926}"/>
                  </a:ext>
                </a:extLst>
              </p:cNvPr>
              <p:cNvSpPr/>
              <p:nvPr/>
            </p:nvSpPr>
            <p:spPr>
              <a:xfrm>
                <a:off x="5718004" y="4780610"/>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3</a:t>
                </a:r>
                <a:endParaRPr kumimoji="1" lang="ja-JP" altLang="en-US">
                  <a:solidFill>
                    <a:schemeClr val="tx1"/>
                  </a:solidFill>
                  <a:latin typeface="Arial" panose="020B0604020202020204" pitchFamily="34" charset="0"/>
                  <a:cs typeface="Arial" panose="020B0604020202020204" pitchFamily="34" charset="0"/>
                </a:endParaRPr>
              </a:p>
            </p:txBody>
          </p:sp>
          <p:sp>
            <p:nvSpPr>
              <p:cNvPr id="71" name="円/楕円 15">
                <a:extLst>
                  <a:ext uri="{FF2B5EF4-FFF2-40B4-BE49-F238E27FC236}">
                    <a16:creationId xmlns:a16="http://schemas.microsoft.com/office/drawing/2014/main" id="{2B05D772-7469-583C-54E1-0E8DC32479AE}"/>
                  </a:ext>
                </a:extLst>
              </p:cNvPr>
              <p:cNvSpPr/>
              <p:nvPr/>
            </p:nvSpPr>
            <p:spPr>
              <a:xfrm>
                <a:off x="4585233" y="5693547"/>
                <a:ext cx="406790" cy="412787"/>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4</a:t>
                </a:r>
                <a:endParaRPr kumimoji="1" lang="ja-JP" altLang="en-US">
                  <a:solidFill>
                    <a:schemeClr val="tx1"/>
                  </a:solidFill>
                  <a:latin typeface="Arial" panose="020B0604020202020204" pitchFamily="34" charset="0"/>
                  <a:cs typeface="Arial" panose="020B0604020202020204" pitchFamily="34" charset="0"/>
                </a:endParaRPr>
              </a:p>
            </p:txBody>
          </p:sp>
          <p:sp>
            <p:nvSpPr>
              <p:cNvPr id="72" name="円/楕円 16">
                <a:extLst>
                  <a:ext uri="{FF2B5EF4-FFF2-40B4-BE49-F238E27FC236}">
                    <a16:creationId xmlns:a16="http://schemas.microsoft.com/office/drawing/2014/main" id="{190B7060-A2A4-FB90-077F-ED88ECB25D3A}"/>
                  </a:ext>
                </a:extLst>
              </p:cNvPr>
              <p:cNvSpPr/>
              <p:nvPr/>
            </p:nvSpPr>
            <p:spPr>
              <a:xfrm>
                <a:off x="2802281" y="5693548"/>
                <a:ext cx="406790" cy="41278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Arial" panose="020B0604020202020204" pitchFamily="34" charset="0"/>
                    <a:cs typeface="Arial" panose="020B0604020202020204" pitchFamily="34" charset="0"/>
                  </a:rPr>
                  <a:t>5</a:t>
                </a:r>
                <a:endParaRPr kumimoji="1" lang="ja-JP" altLang="en-US">
                  <a:solidFill>
                    <a:schemeClr val="tx1"/>
                  </a:solidFill>
                  <a:latin typeface="Arial" panose="020B0604020202020204" pitchFamily="34" charset="0"/>
                  <a:cs typeface="Arial" panose="020B0604020202020204" pitchFamily="34" charset="0"/>
                </a:endParaRPr>
              </a:p>
            </p:txBody>
          </p:sp>
        </p:grpSp>
        <p:cxnSp>
          <p:nvCxnSpPr>
            <p:cNvPr id="73" name="直線コネクタ 7">
              <a:extLst>
                <a:ext uri="{FF2B5EF4-FFF2-40B4-BE49-F238E27FC236}">
                  <a16:creationId xmlns:a16="http://schemas.microsoft.com/office/drawing/2014/main" id="{1AD72851-02E7-B480-3BF7-809E57B1C521}"/>
                </a:ext>
              </a:extLst>
            </p:cNvPr>
            <p:cNvCxnSpPr>
              <a:cxnSpLocks/>
              <a:endCxn id="69" idx="4"/>
            </p:cNvCxnSpPr>
            <p:nvPr/>
          </p:nvCxnSpPr>
          <p:spPr>
            <a:xfrm flipV="1">
              <a:off x="6280483" y="3024819"/>
              <a:ext cx="1" cy="932666"/>
            </a:xfrm>
            <a:prstGeom prst="line">
              <a:avLst/>
            </a:prstGeom>
            <a:ln w="28575"/>
          </p:spPr>
          <p:style>
            <a:lnRef idx="1">
              <a:schemeClr val="dk1"/>
            </a:lnRef>
            <a:fillRef idx="0">
              <a:schemeClr val="dk1"/>
            </a:fillRef>
            <a:effectRef idx="0">
              <a:schemeClr val="dk1"/>
            </a:effectRef>
            <a:fontRef idx="minor">
              <a:schemeClr val="tx1"/>
            </a:fontRef>
          </p:style>
        </p:cxnSp>
      </p:grpSp>
    </p:spTree>
    <p:extLst>
      <p:ext uri="{BB962C8B-B14F-4D97-AF65-F5344CB8AC3E}">
        <p14:creationId xmlns:p14="http://schemas.microsoft.com/office/powerpoint/2010/main" val="286170166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48C5275-0E34-7045-96BA-86D5707E94F8}"/>
              </a:ext>
            </a:extLst>
          </p:cNvPr>
          <p:cNvSpPr>
            <a:spLocks noGrp="1"/>
          </p:cNvSpPr>
          <p:nvPr>
            <p:ph type="title"/>
          </p:nvPr>
        </p:nvSpPr>
        <p:spPr/>
        <p:txBody>
          <a:bodyPr/>
          <a:lstStyle/>
          <a:p>
            <a:r>
              <a:rPr kumimoji="1" lang="en-US" altLang="ja-JP"/>
              <a:t>Relation to WL Graph Kernel</a:t>
            </a:r>
            <a:endParaRPr kumimoji="1" lang="ja-JP" altLang="en-US"/>
          </a:p>
        </p:txBody>
      </p:sp>
      <mc:AlternateContent xmlns:mc="http://schemas.openxmlformats.org/markup-compatibility/2006" xmlns:a14="http://schemas.microsoft.com/office/drawing/2010/main">
        <mc:Choice Requires="a14">
          <p:sp>
            <p:nvSpPr>
              <p:cNvPr id="3" name="コンテンツ プレースホルダー 2">
                <a:extLst>
                  <a:ext uri="{FF2B5EF4-FFF2-40B4-BE49-F238E27FC236}">
                    <a16:creationId xmlns:a16="http://schemas.microsoft.com/office/drawing/2014/main" id="{33D30A47-DD86-C24A-B86E-5A8F7764EEE4}"/>
                  </a:ext>
                </a:extLst>
              </p:cNvPr>
              <p:cNvSpPr>
                <a:spLocks noGrp="1"/>
              </p:cNvSpPr>
              <p:nvPr>
                <p:ph idx="1"/>
              </p:nvPr>
            </p:nvSpPr>
            <p:spPr>
              <a:xfrm>
                <a:off x="457200" y="1295400"/>
                <a:ext cx="8481060" cy="5257801"/>
              </a:xfrm>
            </p:spPr>
            <p:txBody>
              <a:bodyPr/>
              <a:lstStyle/>
              <a:p>
                <a:pPr marL="118872" indent="0">
                  <a:buNone/>
                </a:pPr>
                <a:r>
                  <a:rPr kumimoji="1" lang="en-US" altLang="ja-JP" b="1">
                    <a:solidFill>
                      <a:srgbClr val="D60093"/>
                    </a:solidFill>
                  </a:rPr>
                  <a:t>Color refinement algorithm </a:t>
                </a:r>
                <a:r>
                  <a:rPr kumimoji="1" lang="en-US" altLang="ja-JP">
                    <a:solidFill>
                      <a:srgbClr val="D60093"/>
                    </a:solidFill>
                  </a:rPr>
                  <a:t>in WL kernel.</a:t>
                </a:r>
              </a:p>
              <a:p>
                <a:r>
                  <a:rPr kumimoji="1" lang="en-US" altLang="ja-JP" b="1">
                    <a:solidFill>
                      <a:schemeClr val="accent3"/>
                    </a:solidFill>
                  </a:rPr>
                  <a:t>Given:</a:t>
                </a:r>
                <a:r>
                  <a:rPr kumimoji="1" lang="en-US" altLang="ja-JP"/>
                  <a:t> A graph </a:t>
                </a:r>
                <a14:m>
                  <m:oMath xmlns:m="http://schemas.openxmlformats.org/officeDocument/2006/math">
                    <m:r>
                      <a:rPr kumimoji="1" lang="en-US" altLang="ja-JP" i="1">
                        <a:latin typeface="Cambria Math" panose="02040503050406030204" pitchFamily="18" charset="0"/>
                      </a:rPr>
                      <m:t>𝐺</m:t>
                    </m:r>
                  </m:oMath>
                </a14:m>
                <a:r>
                  <a:rPr kumimoji="1" lang="en-US" altLang="ja-JP"/>
                  <a:t> with a set of nodes </a:t>
                </a:r>
                <a14:m>
                  <m:oMath xmlns:m="http://schemas.openxmlformats.org/officeDocument/2006/math">
                    <m:r>
                      <a:rPr kumimoji="1" lang="en-US" altLang="ja-JP" i="1">
                        <a:latin typeface="Cambria Math" panose="02040503050406030204" pitchFamily="18" charset="0"/>
                      </a:rPr>
                      <m:t>𝑉</m:t>
                    </m:r>
                    <m:r>
                      <a:rPr kumimoji="1" lang="en-US" altLang="ja-JP" i="1">
                        <a:latin typeface="Cambria Math" panose="02040503050406030204" pitchFamily="18" charset="0"/>
                      </a:rPr>
                      <m:t>.</m:t>
                    </m:r>
                  </m:oMath>
                </a14:m>
                <a:endParaRPr kumimoji="1" lang="en-US" altLang="ja-JP"/>
              </a:p>
              <a:p>
                <a:pPr lvl="1"/>
                <a:r>
                  <a:rPr kumimoji="1" lang="en-US" altLang="ja-JP"/>
                  <a:t>Assign an initial color </a:t>
                </a:r>
                <a14:m>
                  <m:oMath xmlns:m="http://schemas.openxmlformats.org/officeDocument/2006/math">
                    <m:sSup>
                      <m:sSupPr>
                        <m:ctrlPr>
                          <a:rPr kumimoji="1" lang="en-US" altLang="ja-JP" i="1">
                            <a:latin typeface="Cambria Math" panose="02040503050406030204" pitchFamily="18" charset="0"/>
                          </a:rPr>
                        </m:ctrlPr>
                      </m:sSupPr>
                      <m:e>
                        <m:r>
                          <a:rPr kumimoji="1" lang="en-US" altLang="ja-JP" i="1">
                            <a:latin typeface="Cambria Math" panose="02040503050406030204" pitchFamily="18" charset="0"/>
                          </a:rPr>
                          <m:t>𝑐</m:t>
                        </m:r>
                      </m:e>
                      <m:sup>
                        <m:d>
                          <m:dPr>
                            <m:ctrlPr>
                              <a:rPr kumimoji="1" lang="en-US" altLang="ja-JP" i="1">
                                <a:latin typeface="Cambria Math" panose="02040503050406030204" pitchFamily="18" charset="0"/>
                              </a:rPr>
                            </m:ctrlPr>
                          </m:dPr>
                          <m:e>
                            <m:r>
                              <a:rPr kumimoji="1" lang="en-US" altLang="ja-JP" i="1">
                                <a:latin typeface="Cambria Math" panose="02040503050406030204" pitchFamily="18" charset="0"/>
                              </a:rPr>
                              <m:t>0</m:t>
                            </m:r>
                          </m:e>
                        </m:d>
                      </m:sup>
                    </m:sSup>
                    <m:d>
                      <m:dPr>
                        <m:ctrlPr>
                          <a:rPr kumimoji="1" lang="en-US" altLang="ja-JP" i="1">
                            <a:latin typeface="Cambria Math" panose="02040503050406030204" pitchFamily="18" charset="0"/>
                          </a:rPr>
                        </m:ctrlPr>
                      </m:dPr>
                      <m:e>
                        <m:r>
                          <a:rPr kumimoji="1" lang="en-US" altLang="ja-JP" i="1">
                            <a:latin typeface="Cambria Math" panose="02040503050406030204" pitchFamily="18" charset="0"/>
                          </a:rPr>
                          <m:t>𝑣</m:t>
                        </m:r>
                      </m:e>
                    </m:d>
                  </m:oMath>
                </a14:m>
                <a:r>
                  <a:rPr kumimoji="1" lang="en-US" altLang="ja-JP"/>
                  <a:t> to each node </a:t>
                </a:r>
                <a14:m>
                  <m:oMath xmlns:m="http://schemas.openxmlformats.org/officeDocument/2006/math">
                    <m:r>
                      <a:rPr kumimoji="1" lang="en-US" altLang="ja-JP" i="1">
                        <a:latin typeface="Cambria Math" panose="02040503050406030204" pitchFamily="18" charset="0"/>
                      </a:rPr>
                      <m:t>𝑣</m:t>
                    </m:r>
                  </m:oMath>
                </a14:m>
                <a:r>
                  <a:rPr kumimoji="1" lang="en-US" altLang="ja-JP"/>
                  <a:t>.</a:t>
                </a:r>
              </a:p>
              <a:p>
                <a:pPr lvl="1"/>
                <a:r>
                  <a:rPr kumimoji="1" lang="en-US" altLang="ja-JP"/>
                  <a:t>Iteratively refine node colors by</a:t>
                </a:r>
              </a:p>
              <a:p>
                <a:pPr marL="457200" lvl="1" indent="0">
                  <a:buNone/>
                </a:pPr>
                <a:r>
                  <a:rPr kumimoji="1" lang="en-US" altLang="ja-JP"/>
                  <a:t>  </a:t>
                </a:r>
                <a14:m>
                  <m:oMath xmlns:m="http://schemas.openxmlformats.org/officeDocument/2006/math">
                    <m:sSup>
                      <m:sSupPr>
                        <m:ctrlPr>
                          <a:rPr kumimoji="1" lang="en-US" altLang="ja-JP" i="1" smtClean="0">
                            <a:solidFill>
                              <a:schemeClr val="tx1"/>
                            </a:solidFill>
                            <a:latin typeface="Cambria Math" panose="02040503050406030204" pitchFamily="18" charset="0"/>
                          </a:rPr>
                        </m:ctrlPr>
                      </m:sSupPr>
                      <m:e>
                        <m:r>
                          <a:rPr kumimoji="1" lang="en-US" altLang="ja-JP" i="1">
                            <a:solidFill>
                              <a:schemeClr val="tx1"/>
                            </a:solidFill>
                            <a:latin typeface="Cambria Math" panose="02040503050406030204" pitchFamily="18" charset="0"/>
                          </a:rPr>
                          <m:t> </m:t>
                        </m:r>
                        <m:r>
                          <a:rPr kumimoji="1" lang="en-US" altLang="ja-JP" i="1">
                            <a:solidFill>
                              <a:schemeClr val="tx1"/>
                            </a:solidFill>
                            <a:latin typeface="Cambria Math" panose="02040503050406030204" pitchFamily="18" charset="0"/>
                          </a:rPr>
                          <m:t>𝑐</m:t>
                        </m:r>
                      </m:e>
                      <m:sup>
                        <m:d>
                          <m:dPr>
                            <m:ctrlPr>
                              <a:rPr kumimoji="1" lang="en-US" altLang="ja-JP" i="1">
                                <a:solidFill>
                                  <a:schemeClr val="tx1"/>
                                </a:solidFill>
                                <a:latin typeface="Cambria Math" panose="02040503050406030204" pitchFamily="18" charset="0"/>
                              </a:rPr>
                            </m:ctrlPr>
                          </m:dPr>
                          <m:e>
                            <m:r>
                              <a:rPr kumimoji="1" lang="en-US" altLang="ja-JP" i="1">
                                <a:solidFill>
                                  <a:schemeClr val="tx1"/>
                                </a:solidFill>
                                <a:latin typeface="Cambria Math" panose="02040503050406030204" pitchFamily="18" charset="0"/>
                              </a:rPr>
                              <m:t>𝑘</m:t>
                            </m:r>
                            <m:r>
                              <a:rPr kumimoji="1" lang="en-US" altLang="ja-JP" i="1">
                                <a:solidFill>
                                  <a:schemeClr val="tx1"/>
                                </a:solidFill>
                                <a:latin typeface="Cambria Math" panose="02040503050406030204" pitchFamily="18" charset="0"/>
                              </a:rPr>
                              <m:t>+1</m:t>
                            </m:r>
                          </m:e>
                        </m:d>
                      </m:sup>
                    </m:sSup>
                    <m:d>
                      <m:dPr>
                        <m:ctrlPr>
                          <a:rPr kumimoji="1" lang="en-US" altLang="ja-JP" i="1">
                            <a:solidFill>
                              <a:schemeClr val="tx1"/>
                            </a:solidFill>
                            <a:latin typeface="Cambria Math" panose="02040503050406030204" pitchFamily="18" charset="0"/>
                          </a:rPr>
                        </m:ctrlPr>
                      </m:dPr>
                      <m:e>
                        <m:r>
                          <a:rPr kumimoji="1" lang="en-US" altLang="ja-JP" i="1">
                            <a:solidFill>
                              <a:schemeClr val="tx1"/>
                            </a:solidFill>
                            <a:latin typeface="Cambria Math" panose="02040503050406030204" pitchFamily="18" charset="0"/>
                          </a:rPr>
                          <m:t>𝑣</m:t>
                        </m:r>
                      </m:e>
                    </m:d>
                    <m:r>
                      <a:rPr kumimoji="1" lang="en-US" altLang="ja-JP" i="1">
                        <a:solidFill>
                          <a:schemeClr val="tx1"/>
                        </a:solidFill>
                        <a:latin typeface="Cambria Math" panose="02040503050406030204" pitchFamily="18" charset="0"/>
                      </a:rPr>
                      <m:t>=</m:t>
                    </m:r>
                    <m:r>
                      <m:rPr>
                        <m:sty m:val="p"/>
                      </m:rPr>
                      <a:rPr kumimoji="1" lang="en-US" altLang="ja-JP">
                        <a:solidFill>
                          <a:schemeClr val="tx1"/>
                        </a:solidFill>
                        <a:latin typeface="Cambria Math" panose="02040503050406030204" pitchFamily="18" charset="0"/>
                      </a:rPr>
                      <m:t>HASH</m:t>
                    </m:r>
                    <m:d>
                      <m:dPr>
                        <m:ctrlPr>
                          <a:rPr kumimoji="1" lang="en-US" altLang="ja-JP" i="1">
                            <a:solidFill>
                              <a:schemeClr val="tx1"/>
                            </a:solidFill>
                            <a:latin typeface="Cambria Math" panose="02040503050406030204" pitchFamily="18" charset="0"/>
                          </a:rPr>
                        </m:ctrlPr>
                      </m:dPr>
                      <m:e>
                        <m:sSub>
                          <m:sSubPr>
                            <m:ctrlPr>
                              <a:rPr kumimoji="1" lang="en-US" altLang="ja-JP" i="1" smtClean="0">
                                <a:solidFill>
                                  <a:schemeClr val="tx1"/>
                                </a:solidFill>
                                <a:latin typeface="Cambria Math" panose="02040503050406030204" pitchFamily="18" charset="0"/>
                              </a:rPr>
                            </m:ctrlPr>
                          </m:sSubPr>
                          <m:e>
                            <m:sSup>
                              <m:sSupPr>
                                <m:ctrlPr>
                                  <a:rPr kumimoji="1" lang="en-US" altLang="ja-JP" i="1">
                                    <a:solidFill>
                                      <a:schemeClr val="tx1"/>
                                    </a:solidFill>
                                    <a:latin typeface="Cambria Math" panose="02040503050406030204" pitchFamily="18" charset="0"/>
                                  </a:rPr>
                                </m:ctrlPr>
                              </m:sSupPr>
                              <m:e>
                                <m:r>
                                  <a:rPr kumimoji="1" lang="en-US" altLang="ja-JP" i="1">
                                    <a:solidFill>
                                      <a:schemeClr val="tx1"/>
                                    </a:solidFill>
                                    <a:latin typeface="Cambria Math" panose="02040503050406030204" pitchFamily="18" charset="0"/>
                                  </a:rPr>
                                  <m:t>𝑐</m:t>
                                </m:r>
                              </m:e>
                              <m:sup>
                                <m:d>
                                  <m:dPr>
                                    <m:ctrlPr>
                                      <a:rPr kumimoji="1" lang="en-US" altLang="ja-JP" i="1">
                                        <a:solidFill>
                                          <a:schemeClr val="tx1"/>
                                        </a:solidFill>
                                        <a:latin typeface="Cambria Math" panose="02040503050406030204" pitchFamily="18" charset="0"/>
                                      </a:rPr>
                                    </m:ctrlPr>
                                  </m:dPr>
                                  <m:e>
                                    <m:r>
                                      <a:rPr kumimoji="1" lang="en-US" altLang="ja-JP" i="1">
                                        <a:solidFill>
                                          <a:schemeClr val="tx1"/>
                                        </a:solidFill>
                                        <a:latin typeface="Cambria Math" panose="02040503050406030204" pitchFamily="18" charset="0"/>
                                      </a:rPr>
                                      <m:t>𝑘</m:t>
                                    </m:r>
                                  </m:e>
                                </m:d>
                              </m:sup>
                            </m:sSup>
                            <m:d>
                              <m:dPr>
                                <m:ctrlPr>
                                  <a:rPr kumimoji="1" lang="en-US" altLang="ja-JP" i="1">
                                    <a:solidFill>
                                      <a:schemeClr val="tx1"/>
                                    </a:solidFill>
                                    <a:latin typeface="Cambria Math" panose="02040503050406030204" pitchFamily="18" charset="0"/>
                                  </a:rPr>
                                </m:ctrlPr>
                              </m:dPr>
                              <m:e>
                                <m:r>
                                  <a:rPr kumimoji="1" lang="en-US" altLang="ja-JP" i="1">
                                    <a:solidFill>
                                      <a:schemeClr val="tx1"/>
                                    </a:solidFill>
                                    <a:latin typeface="Cambria Math" panose="02040503050406030204" pitchFamily="18" charset="0"/>
                                  </a:rPr>
                                  <m:t>𝑣</m:t>
                                </m:r>
                              </m:e>
                            </m:d>
                            <m:r>
                              <a:rPr kumimoji="1" lang="en-US" altLang="ja-JP" i="1">
                                <a:solidFill>
                                  <a:schemeClr val="tx1"/>
                                </a:solidFill>
                                <a:latin typeface="Cambria Math" panose="02040503050406030204" pitchFamily="18" charset="0"/>
                              </a:rPr>
                              <m:t>, </m:t>
                            </m:r>
                            <m:d>
                              <m:dPr>
                                <m:begChr m:val="{"/>
                                <m:endChr m:val="}"/>
                                <m:ctrlPr>
                                  <a:rPr kumimoji="1" lang="en-US" altLang="ja-JP" i="1">
                                    <a:solidFill>
                                      <a:schemeClr val="tx1"/>
                                    </a:solidFill>
                                    <a:latin typeface="Cambria Math" panose="02040503050406030204" pitchFamily="18" charset="0"/>
                                  </a:rPr>
                                </m:ctrlPr>
                              </m:dPr>
                              <m:e>
                                <m:sSup>
                                  <m:sSupPr>
                                    <m:ctrlPr>
                                      <a:rPr kumimoji="1" lang="en-US" altLang="ja-JP" i="1">
                                        <a:solidFill>
                                          <a:schemeClr val="tx1"/>
                                        </a:solidFill>
                                        <a:latin typeface="Cambria Math" panose="02040503050406030204" pitchFamily="18" charset="0"/>
                                      </a:rPr>
                                    </m:ctrlPr>
                                  </m:sSupPr>
                                  <m:e>
                                    <m:r>
                                      <a:rPr kumimoji="1" lang="en-US" altLang="ja-JP" i="1">
                                        <a:solidFill>
                                          <a:schemeClr val="tx1"/>
                                        </a:solidFill>
                                        <a:latin typeface="Cambria Math" panose="02040503050406030204" pitchFamily="18" charset="0"/>
                                      </a:rPr>
                                      <m:t>𝑐</m:t>
                                    </m:r>
                                  </m:e>
                                  <m:sup>
                                    <m:d>
                                      <m:dPr>
                                        <m:ctrlPr>
                                          <a:rPr kumimoji="1" lang="en-US" altLang="ja-JP" i="1">
                                            <a:solidFill>
                                              <a:schemeClr val="tx1"/>
                                            </a:solidFill>
                                            <a:latin typeface="Cambria Math" panose="02040503050406030204" pitchFamily="18" charset="0"/>
                                          </a:rPr>
                                        </m:ctrlPr>
                                      </m:dPr>
                                      <m:e>
                                        <m:r>
                                          <a:rPr kumimoji="1" lang="en-US" altLang="ja-JP" i="1">
                                            <a:solidFill>
                                              <a:schemeClr val="tx1"/>
                                            </a:solidFill>
                                            <a:latin typeface="Cambria Math" panose="02040503050406030204" pitchFamily="18" charset="0"/>
                                          </a:rPr>
                                          <m:t>𝑘</m:t>
                                        </m:r>
                                      </m:e>
                                    </m:d>
                                  </m:sup>
                                </m:sSup>
                                <m:d>
                                  <m:dPr>
                                    <m:ctrlPr>
                                      <a:rPr kumimoji="1" lang="en-US" altLang="ja-JP" i="1">
                                        <a:solidFill>
                                          <a:schemeClr val="tx1"/>
                                        </a:solidFill>
                                        <a:latin typeface="Cambria Math" panose="02040503050406030204" pitchFamily="18" charset="0"/>
                                      </a:rPr>
                                    </m:ctrlPr>
                                  </m:dPr>
                                  <m:e>
                                    <m:r>
                                      <a:rPr kumimoji="1" lang="en-US" altLang="ja-JP" i="1">
                                        <a:solidFill>
                                          <a:schemeClr val="tx1"/>
                                        </a:solidFill>
                                        <a:latin typeface="Cambria Math" panose="02040503050406030204" pitchFamily="18" charset="0"/>
                                      </a:rPr>
                                      <m:t>𝑢</m:t>
                                    </m:r>
                                  </m:e>
                                </m:d>
                              </m:e>
                            </m:d>
                          </m:e>
                          <m:sub>
                            <m:r>
                              <a:rPr kumimoji="1" lang="en-US" altLang="ja-JP" i="1">
                                <a:solidFill>
                                  <a:schemeClr val="tx1"/>
                                </a:solidFill>
                                <a:latin typeface="Cambria Math" panose="02040503050406030204" pitchFamily="18" charset="0"/>
                              </a:rPr>
                              <m:t>𝑢</m:t>
                            </m:r>
                            <m:r>
                              <a:rPr kumimoji="1" lang="en-US" altLang="ja-JP" i="1">
                                <a:solidFill>
                                  <a:schemeClr val="tx1"/>
                                </a:solidFill>
                                <a:latin typeface="Cambria Math" panose="02040503050406030204" pitchFamily="18" charset="0"/>
                                <a:ea typeface="Cambria Math" panose="02040503050406030204" pitchFamily="18" charset="0"/>
                              </a:rPr>
                              <m:t>∈</m:t>
                            </m:r>
                            <m:r>
                              <a:rPr kumimoji="1" lang="en-US" altLang="ja-JP" i="1">
                                <a:solidFill>
                                  <a:schemeClr val="tx1"/>
                                </a:solidFill>
                                <a:latin typeface="Cambria Math" panose="02040503050406030204" pitchFamily="18" charset="0"/>
                                <a:ea typeface="Cambria Math" panose="02040503050406030204" pitchFamily="18" charset="0"/>
                              </a:rPr>
                              <m:t>𝑁</m:t>
                            </m:r>
                            <m:d>
                              <m:dPr>
                                <m:ctrlPr>
                                  <a:rPr kumimoji="1" lang="en-US" altLang="ja-JP" i="1">
                                    <a:solidFill>
                                      <a:schemeClr val="tx1"/>
                                    </a:solidFill>
                                    <a:latin typeface="Cambria Math" panose="02040503050406030204" pitchFamily="18" charset="0"/>
                                    <a:ea typeface="Cambria Math" panose="02040503050406030204" pitchFamily="18" charset="0"/>
                                  </a:rPr>
                                </m:ctrlPr>
                              </m:dPr>
                              <m:e>
                                <m:r>
                                  <a:rPr kumimoji="1" lang="en-US" altLang="ja-JP" i="1">
                                    <a:solidFill>
                                      <a:schemeClr val="tx1"/>
                                    </a:solidFill>
                                    <a:latin typeface="Cambria Math" panose="02040503050406030204" pitchFamily="18" charset="0"/>
                                    <a:ea typeface="Cambria Math" panose="02040503050406030204" pitchFamily="18" charset="0"/>
                                  </a:rPr>
                                  <m:t>𝑣</m:t>
                                </m:r>
                              </m:e>
                            </m:d>
                          </m:sub>
                        </m:sSub>
                      </m:e>
                    </m:d>
                    <m:r>
                      <a:rPr kumimoji="1" lang="en-US" altLang="ja-JP" b="0" i="0" smtClean="0">
                        <a:solidFill>
                          <a:schemeClr val="tx1"/>
                        </a:solidFill>
                        <a:latin typeface="Cambria Math" panose="02040503050406030204" pitchFamily="18" charset="0"/>
                        <a:ea typeface="Cambria Math" panose="02040503050406030204" pitchFamily="18" charset="0"/>
                      </a:rPr>
                      <m:t>,</m:t>
                    </m:r>
                  </m:oMath>
                </a14:m>
                <a:endParaRPr kumimoji="1" lang="en-US" altLang="ja-JP">
                  <a:solidFill>
                    <a:schemeClr val="accent4"/>
                  </a:solidFill>
                  <a:ea typeface="Cambria Math" panose="02040503050406030204" pitchFamily="18" charset="0"/>
                </a:endParaRPr>
              </a:p>
              <a:p>
                <a:pPr marL="457200" lvl="1" indent="0">
                  <a:buNone/>
                </a:pPr>
                <a:r>
                  <a:rPr kumimoji="1" lang="en-US" altLang="ja-JP"/>
                  <a:t>   </a:t>
                </a:r>
                <a:r>
                  <a:rPr kumimoji="1" lang="en-US" altLang="ja-JP" sz="2600"/>
                  <a:t>where HASH maps different inputs to different colors.</a:t>
                </a:r>
              </a:p>
              <a:p>
                <a:pPr lvl="1"/>
                <a:r>
                  <a:rPr kumimoji="1" lang="en-US" altLang="ja-JP"/>
                  <a:t>After </a:t>
                </a:r>
                <a14:m>
                  <m:oMath xmlns:m="http://schemas.openxmlformats.org/officeDocument/2006/math">
                    <m:r>
                      <a:rPr kumimoji="1" lang="en-US" altLang="ja-JP" i="1">
                        <a:latin typeface="Cambria Math" panose="02040503050406030204" pitchFamily="18" charset="0"/>
                      </a:rPr>
                      <m:t>𝐾</m:t>
                    </m:r>
                  </m:oMath>
                </a14:m>
                <a:r>
                  <a:rPr kumimoji="1" lang="en-US" altLang="ja-JP"/>
                  <a:t> steps of color refinement, </a:t>
                </a:r>
                <a14:m>
                  <m:oMath xmlns:m="http://schemas.openxmlformats.org/officeDocument/2006/math">
                    <m:sSup>
                      <m:sSupPr>
                        <m:ctrlPr>
                          <a:rPr kumimoji="1" lang="en-US" altLang="ja-JP" i="1">
                            <a:solidFill>
                              <a:srgbClr val="C00000"/>
                            </a:solidFill>
                            <a:latin typeface="Cambria Math" panose="02040503050406030204" pitchFamily="18" charset="0"/>
                          </a:rPr>
                        </m:ctrlPr>
                      </m:sSupPr>
                      <m:e>
                        <m:r>
                          <a:rPr kumimoji="1" lang="en-US" altLang="ja-JP" i="1">
                            <a:solidFill>
                              <a:srgbClr val="C00000"/>
                            </a:solidFill>
                            <a:latin typeface="Cambria Math" panose="02040503050406030204" pitchFamily="18" charset="0"/>
                          </a:rPr>
                          <m:t>𝑐</m:t>
                        </m:r>
                      </m:e>
                      <m:sup>
                        <m:d>
                          <m:dPr>
                            <m:ctrlPr>
                              <a:rPr kumimoji="1" lang="en-US" altLang="ja-JP" i="1">
                                <a:solidFill>
                                  <a:srgbClr val="C00000"/>
                                </a:solidFill>
                                <a:latin typeface="Cambria Math" panose="02040503050406030204" pitchFamily="18" charset="0"/>
                              </a:rPr>
                            </m:ctrlPr>
                          </m:dPr>
                          <m:e>
                            <m:r>
                              <a:rPr kumimoji="1" lang="en-US" altLang="ja-JP" i="1">
                                <a:solidFill>
                                  <a:srgbClr val="C00000"/>
                                </a:solidFill>
                                <a:latin typeface="Cambria Math" panose="02040503050406030204" pitchFamily="18" charset="0"/>
                              </a:rPr>
                              <m:t>𝐾</m:t>
                            </m:r>
                          </m:e>
                        </m:d>
                      </m:sup>
                    </m:sSup>
                    <m:d>
                      <m:dPr>
                        <m:ctrlPr>
                          <a:rPr kumimoji="1" lang="en-US" altLang="ja-JP" i="1">
                            <a:solidFill>
                              <a:srgbClr val="C00000"/>
                            </a:solidFill>
                            <a:latin typeface="Cambria Math" panose="02040503050406030204" pitchFamily="18" charset="0"/>
                          </a:rPr>
                        </m:ctrlPr>
                      </m:dPr>
                      <m:e>
                        <m:r>
                          <a:rPr kumimoji="1" lang="en-US" altLang="ja-JP" i="1">
                            <a:solidFill>
                              <a:srgbClr val="C00000"/>
                            </a:solidFill>
                            <a:latin typeface="Cambria Math" panose="02040503050406030204" pitchFamily="18" charset="0"/>
                          </a:rPr>
                          <m:t>𝑣</m:t>
                        </m:r>
                      </m:e>
                    </m:d>
                  </m:oMath>
                </a14:m>
                <a:r>
                  <a:rPr kumimoji="1" lang="en-US" altLang="ja-JP">
                    <a:solidFill>
                      <a:srgbClr val="C00000"/>
                    </a:solidFill>
                  </a:rPr>
                  <a:t> summarizes the structure of </a:t>
                </a:r>
                <a14:m>
                  <m:oMath xmlns:m="http://schemas.openxmlformats.org/officeDocument/2006/math">
                    <m:r>
                      <a:rPr kumimoji="1" lang="en-US" altLang="ja-JP" i="1">
                        <a:solidFill>
                          <a:srgbClr val="C00000"/>
                        </a:solidFill>
                        <a:latin typeface="Cambria Math" panose="02040503050406030204" pitchFamily="18" charset="0"/>
                      </a:rPr>
                      <m:t>𝐾</m:t>
                    </m:r>
                  </m:oMath>
                </a14:m>
                <a:r>
                  <a:rPr kumimoji="1" lang="en-US" altLang="ja-JP">
                    <a:solidFill>
                      <a:srgbClr val="C00000"/>
                    </a:solidFill>
                  </a:rPr>
                  <a:t>-hop neighborhood</a:t>
                </a:r>
                <a:endParaRPr kumimoji="1" lang="en-US" altLang="ja-JP">
                  <a:solidFill>
                    <a:srgbClr val="008000"/>
                  </a:solidFill>
                </a:endParaRPr>
              </a:p>
            </p:txBody>
          </p:sp>
        </mc:Choice>
        <mc:Fallback xmlns="">
          <p:sp>
            <p:nvSpPr>
              <p:cNvPr id="3" name="コンテンツ プレースホルダー 2">
                <a:extLst>
                  <a:ext uri="{FF2B5EF4-FFF2-40B4-BE49-F238E27FC236}">
                    <a16:creationId xmlns:a16="http://schemas.microsoft.com/office/drawing/2014/main" id="{33D30A47-DD86-C24A-B86E-5A8F7764EEE4}"/>
                  </a:ext>
                </a:extLst>
              </p:cNvPr>
              <p:cNvSpPr>
                <a:spLocks noGrp="1" noRot="1" noChangeAspect="1" noMove="1" noResize="1" noEditPoints="1" noAdjustHandles="1" noChangeArrowheads="1" noChangeShapeType="1" noTextEdit="1"/>
              </p:cNvSpPr>
              <p:nvPr>
                <p:ph idx="1"/>
              </p:nvPr>
            </p:nvSpPr>
            <p:spPr>
              <a:xfrm>
                <a:off x="457200" y="1295400"/>
                <a:ext cx="8481060" cy="5257801"/>
              </a:xfrm>
              <a:blipFill>
                <a:blip r:embed="rId2"/>
                <a:stretch>
                  <a:fillRect l="-863" t="-696"/>
                </a:stretch>
              </a:blipFill>
            </p:spPr>
            <p:txBody>
              <a:bodyPr/>
              <a:lstStyle/>
              <a:p>
                <a:r>
                  <a:rPr lang="en-US">
                    <a:noFill/>
                  </a:rPr>
                  <a:t> </a:t>
                </a:r>
              </a:p>
            </p:txBody>
          </p:sp>
        </mc:Fallback>
      </mc:AlternateContent>
      <p:sp>
        <p:nvSpPr>
          <p:cNvPr id="4" name="日付プレースホルダー 3">
            <a:extLst>
              <a:ext uri="{FF2B5EF4-FFF2-40B4-BE49-F238E27FC236}">
                <a16:creationId xmlns:a16="http://schemas.microsoft.com/office/drawing/2014/main" id="{E631BB89-216B-7F43-B59B-E92614FED3AB}"/>
              </a:ext>
            </a:extLst>
          </p:cNvPr>
          <p:cNvSpPr>
            <a:spLocks noGrp="1"/>
          </p:cNvSpPr>
          <p:nvPr>
            <p:ph type="dt" sz="half" idx="10"/>
          </p:nvPr>
        </p:nvSpPr>
        <p:spPr/>
        <p:txBody>
          <a:bodyPr/>
          <a:lstStyle/>
          <a:p>
            <a:fld id="{8668109C-DBB1-0C40-BB7C-3AE0A686B461}" type="datetime1">
              <a:rPr lang="en-US" smtClean="0"/>
              <a:t>10/10/2024</a:t>
            </a:fld>
            <a:endParaRPr lang="en-US"/>
          </a:p>
        </p:txBody>
      </p:sp>
      <p:sp>
        <p:nvSpPr>
          <p:cNvPr id="5" name="フッター プレースホルダー 4">
            <a:extLst>
              <a:ext uri="{FF2B5EF4-FFF2-40B4-BE49-F238E27FC236}">
                <a16:creationId xmlns:a16="http://schemas.microsoft.com/office/drawing/2014/main" id="{04EFC2FC-95A5-FB40-AC58-3884FB8C2352}"/>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スライド番号プレースホルダー 5">
            <a:extLst>
              <a:ext uri="{FF2B5EF4-FFF2-40B4-BE49-F238E27FC236}">
                <a16:creationId xmlns:a16="http://schemas.microsoft.com/office/drawing/2014/main" id="{221E7F7C-E4C9-CF48-B304-DE2B9E51AACF}"/>
              </a:ext>
            </a:extLst>
          </p:cNvPr>
          <p:cNvSpPr>
            <a:spLocks noGrp="1"/>
          </p:cNvSpPr>
          <p:nvPr>
            <p:ph type="sldNum" sz="quarter" idx="12"/>
          </p:nvPr>
        </p:nvSpPr>
        <p:spPr/>
        <p:txBody>
          <a:bodyPr/>
          <a:lstStyle/>
          <a:p>
            <a:fld id="{19B12225-5612-419B-A8D5-4B8EEE4C217E}" type="slidenum">
              <a:rPr lang="en-US" smtClean="0"/>
              <a:pPr/>
              <a:t>51</a:t>
            </a:fld>
            <a:endParaRPr lang="en-US"/>
          </a:p>
        </p:txBody>
      </p:sp>
      <p:sp>
        <p:nvSpPr>
          <p:cNvPr id="13" name="角丸四角形 12">
            <a:extLst>
              <a:ext uri="{FF2B5EF4-FFF2-40B4-BE49-F238E27FC236}">
                <a16:creationId xmlns:a16="http://schemas.microsoft.com/office/drawing/2014/main" id="{597F01C0-C28C-1243-9763-AE4A55EDF0FA}"/>
              </a:ext>
            </a:extLst>
          </p:cNvPr>
          <p:cNvSpPr/>
          <p:nvPr/>
        </p:nvSpPr>
        <p:spPr>
          <a:xfrm>
            <a:off x="1066801" y="3429000"/>
            <a:ext cx="7249886" cy="859971"/>
          </a:xfrm>
          <a:prstGeom prst="roundRect">
            <a:avLst/>
          </a:prstGeom>
          <a:ln w="38100">
            <a:solidFill>
              <a:srgbClr val="FFC000"/>
            </a:solidFill>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spTree>
    <p:extLst>
      <p:ext uri="{BB962C8B-B14F-4D97-AF65-F5344CB8AC3E}">
        <p14:creationId xmlns:p14="http://schemas.microsoft.com/office/powerpoint/2010/main" val="246867605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B2E51CEC-BEA4-F14F-B01C-29CE654B46D5}"/>
              </a:ext>
            </a:extLst>
          </p:cNvPr>
          <p:cNvSpPr>
            <a:spLocks noGrp="1"/>
          </p:cNvSpPr>
          <p:nvPr>
            <p:ph idx="1"/>
          </p:nvPr>
        </p:nvSpPr>
        <p:spPr>
          <a:xfrm>
            <a:off x="457200" y="1213332"/>
            <a:ext cx="8229600" cy="5257801"/>
          </a:xfrm>
        </p:spPr>
        <p:txBody>
          <a:bodyPr/>
          <a:lstStyle/>
          <a:p>
            <a:pPr marL="118872" indent="0">
              <a:buNone/>
            </a:pPr>
            <a:r>
              <a:rPr kumimoji="1" lang="en-US" altLang="ja-JP" b="1">
                <a:solidFill>
                  <a:schemeClr val="accent3"/>
                </a:solidFill>
              </a:rPr>
              <a:t>Example of color refinement given </a:t>
            </a:r>
            <a:r>
              <a:rPr kumimoji="1" lang="en-US" altLang="ja-JP" b="1" u="sng">
                <a:solidFill>
                  <a:schemeClr val="accent3"/>
                </a:solidFill>
              </a:rPr>
              <a:t>two graphs</a:t>
            </a:r>
          </a:p>
          <a:p>
            <a:pPr lvl="1"/>
            <a:r>
              <a:rPr kumimoji="1" lang="en-US" altLang="ja-JP"/>
              <a:t>Assign initial colors</a:t>
            </a:r>
          </a:p>
          <a:p>
            <a:pPr lvl="1"/>
            <a:endParaRPr kumimoji="1" lang="en-US" altLang="ja-JP"/>
          </a:p>
          <a:p>
            <a:pPr lvl="1"/>
            <a:endParaRPr kumimoji="1" lang="en-US" altLang="ja-JP"/>
          </a:p>
          <a:p>
            <a:pPr marL="457200" lvl="1" indent="0">
              <a:buNone/>
            </a:pPr>
            <a:endParaRPr kumimoji="1" lang="en-US" altLang="ja-JP"/>
          </a:p>
          <a:p>
            <a:pPr lvl="1"/>
            <a:r>
              <a:rPr kumimoji="1" lang="en-US" altLang="ja-JP"/>
              <a:t>Aggregate neighboring colors</a:t>
            </a:r>
            <a:endParaRPr kumimoji="1" lang="ja-JP" altLang="en-US"/>
          </a:p>
        </p:txBody>
      </p:sp>
      <p:sp>
        <p:nvSpPr>
          <p:cNvPr id="2" name="タイトル 1">
            <a:extLst>
              <a:ext uri="{FF2B5EF4-FFF2-40B4-BE49-F238E27FC236}">
                <a16:creationId xmlns:a16="http://schemas.microsoft.com/office/drawing/2014/main" id="{EBA7C38F-BB07-784E-B99A-244F2D107810}"/>
              </a:ext>
            </a:extLst>
          </p:cNvPr>
          <p:cNvSpPr>
            <a:spLocks noGrp="1"/>
          </p:cNvSpPr>
          <p:nvPr>
            <p:ph type="title"/>
          </p:nvPr>
        </p:nvSpPr>
        <p:spPr/>
        <p:txBody>
          <a:bodyPr/>
          <a:lstStyle/>
          <a:p>
            <a:r>
              <a:rPr kumimoji="1" lang="en-US" altLang="ja-JP"/>
              <a:t>Color Refinement (1)</a:t>
            </a:r>
            <a:endParaRPr kumimoji="1" lang="ja-JP" altLang="en-US"/>
          </a:p>
        </p:txBody>
      </p:sp>
      <p:sp>
        <p:nvSpPr>
          <p:cNvPr id="4" name="日付プレースホルダー 3">
            <a:extLst>
              <a:ext uri="{FF2B5EF4-FFF2-40B4-BE49-F238E27FC236}">
                <a16:creationId xmlns:a16="http://schemas.microsoft.com/office/drawing/2014/main" id="{E75556DF-FDC2-D44E-9808-66A241E56B26}"/>
              </a:ext>
            </a:extLst>
          </p:cNvPr>
          <p:cNvSpPr>
            <a:spLocks noGrp="1"/>
          </p:cNvSpPr>
          <p:nvPr>
            <p:ph type="dt" sz="half" idx="10"/>
          </p:nvPr>
        </p:nvSpPr>
        <p:spPr/>
        <p:txBody>
          <a:bodyPr/>
          <a:lstStyle/>
          <a:p>
            <a:fld id="{88E9709F-7B5E-4445-AA1E-3A38FA1D6CA4}" type="datetime1">
              <a:rPr lang="en-US" smtClean="0"/>
              <a:t>10/10/2024</a:t>
            </a:fld>
            <a:endParaRPr lang="en-US"/>
          </a:p>
        </p:txBody>
      </p:sp>
      <p:sp>
        <p:nvSpPr>
          <p:cNvPr id="5" name="スライド番号プレースホルダー 4">
            <a:extLst>
              <a:ext uri="{FF2B5EF4-FFF2-40B4-BE49-F238E27FC236}">
                <a16:creationId xmlns:a16="http://schemas.microsoft.com/office/drawing/2014/main" id="{18FEAF87-1258-BE4D-84D9-369AC4C59530}"/>
              </a:ext>
            </a:extLst>
          </p:cNvPr>
          <p:cNvSpPr>
            <a:spLocks noGrp="1"/>
          </p:cNvSpPr>
          <p:nvPr>
            <p:ph type="sldNum" sz="quarter" idx="12"/>
          </p:nvPr>
        </p:nvSpPr>
        <p:spPr/>
        <p:txBody>
          <a:bodyPr/>
          <a:lstStyle/>
          <a:p>
            <a:fld id="{19B12225-5612-419B-A8D5-4B8EEE4C217E}" type="slidenum">
              <a:rPr lang="en-US" smtClean="0"/>
              <a:pPr/>
              <a:t>52</a:t>
            </a:fld>
            <a:endParaRPr lang="en-US"/>
          </a:p>
        </p:txBody>
      </p:sp>
      <p:sp>
        <p:nvSpPr>
          <p:cNvPr id="6" name="フッター プレースホルダー 5">
            <a:extLst>
              <a:ext uri="{FF2B5EF4-FFF2-40B4-BE49-F238E27FC236}">
                <a16:creationId xmlns:a16="http://schemas.microsoft.com/office/drawing/2014/main" id="{1BA73952-9E2F-9B4F-8D2E-24E4C8D58F47}"/>
              </a:ext>
            </a:extLst>
          </p:cNvPr>
          <p:cNvSpPr>
            <a:spLocks noGrp="1"/>
          </p:cNvSpPr>
          <p:nvPr>
            <p:ph type="ftr" sz="quarter" idx="3"/>
          </p:nvPr>
        </p:nvSpPr>
        <p:spPr>
          <a:xfrm>
            <a:off x="2640596" y="6583680"/>
            <a:ext cx="5507719" cy="274320"/>
          </a:xfrm>
          <a:prstGeom prst="rect">
            <a:avLst/>
          </a:prstGeom>
        </p:spPr>
        <p:txBody>
          <a:bodyPr vert="horz" lIns="45720" rIns="45720" bIns="0" rtlCol="0" anchor="b"/>
          <a:lstStyle>
            <a:defPPr>
              <a:defRPr lang="en-US"/>
            </a:defPPr>
            <a:lvl1pPr marL="0" algn="l" defTabSz="914400" rtl="0" eaLnBrk="1" latinLnBrk="0" hangingPunct="1">
              <a:defRPr kumimoji="0" sz="900" kern="1200">
                <a:solidFill>
                  <a:schemeClr val="tx1">
                    <a:tint val="95000"/>
                  </a:schemeClr>
                </a:solidFill>
                <a:latin typeface="Corbel" panose="020B0503020204020204" pitchFamily="34" charset="0"/>
                <a:ea typeface="+mn-ea"/>
                <a:cs typeface="Calibri"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cs typeface="Arial" panose="020B0604020202020204" pitchFamily="34" charset="0"/>
              </a:rPr>
              <a:t>Jure Leskovec, Stanford CS224W: Machine Learning with Graphs, http://cs224w.stanford.edu</a:t>
            </a:r>
            <a:endParaRPr lang="en-US">
              <a:latin typeface="Arial" panose="020B0604020202020204" pitchFamily="34" charset="0"/>
              <a:cs typeface="Arial" panose="020B0604020202020204" pitchFamily="34" charset="0"/>
            </a:endParaRPr>
          </a:p>
        </p:txBody>
      </p:sp>
      <p:grpSp>
        <p:nvGrpSpPr>
          <p:cNvPr id="72" name="グループ化 71">
            <a:extLst>
              <a:ext uri="{FF2B5EF4-FFF2-40B4-BE49-F238E27FC236}">
                <a16:creationId xmlns:a16="http://schemas.microsoft.com/office/drawing/2014/main" id="{24620A5C-9379-FD4E-A3C9-97ADB2C69483}"/>
              </a:ext>
            </a:extLst>
          </p:cNvPr>
          <p:cNvGrpSpPr/>
          <p:nvPr/>
        </p:nvGrpSpPr>
        <p:grpSpPr>
          <a:xfrm>
            <a:off x="1390365" y="2384530"/>
            <a:ext cx="1958514" cy="1500445"/>
            <a:chOff x="1219200" y="2537265"/>
            <a:chExt cx="2590800" cy="1958535"/>
          </a:xfrm>
        </p:grpSpPr>
        <p:sp>
          <p:nvSpPr>
            <p:cNvPr id="14" name="円/楕円 13">
              <a:extLst>
                <a:ext uri="{FF2B5EF4-FFF2-40B4-BE49-F238E27FC236}">
                  <a16:creationId xmlns:a16="http://schemas.microsoft.com/office/drawing/2014/main" id="{E075E10B-F5CA-4443-A6C4-B508833DE429}"/>
                </a:ext>
              </a:extLst>
            </p:cNvPr>
            <p:cNvSpPr/>
            <p:nvPr/>
          </p:nvSpPr>
          <p:spPr>
            <a:xfrm>
              <a:off x="1790700" y="2556557"/>
              <a:ext cx="381000" cy="381000"/>
            </a:xfrm>
            <a:prstGeom prst="ellipse">
              <a:avLst/>
            </a:prstGeom>
            <a:solidFill>
              <a:schemeClr val="bg1">
                <a:lumMod val="85000"/>
              </a:schemeClr>
            </a:solidFill>
            <a:ln w="19050">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r>
                <a:rPr kumimoji="1" lang="en-US" altLang="ja-JP" sz="1600">
                  <a:latin typeface="Arial" panose="020B0604020202020204" pitchFamily="34" charset="0"/>
                  <a:cs typeface="Arial" panose="020B0604020202020204" pitchFamily="34" charset="0"/>
                </a:rPr>
                <a:t>1</a:t>
              </a:r>
              <a:endParaRPr kumimoji="1" lang="ja-JP" altLang="en-US" sz="1600">
                <a:latin typeface="Arial" panose="020B0604020202020204" pitchFamily="34" charset="0"/>
                <a:cs typeface="Arial" panose="020B0604020202020204" pitchFamily="34" charset="0"/>
              </a:endParaRPr>
            </a:p>
          </p:txBody>
        </p:sp>
        <p:sp>
          <p:nvSpPr>
            <p:cNvPr id="16" name="円/楕円 15">
              <a:extLst>
                <a:ext uri="{FF2B5EF4-FFF2-40B4-BE49-F238E27FC236}">
                  <a16:creationId xmlns:a16="http://schemas.microsoft.com/office/drawing/2014/main" id="{BC2EB7D7-C640-494C-B47B-8224BC2326E2}"/>
                </a:ext>
              </a:extLst>
            </p:cNvPr>
            <p:cNvSpPr/>
            <p:nvPr/>
          </p:nvSpPr>
          <p:spPr>
            <a:xfrm>
              <a:off x="2738981" y="2537265"/>
              <a:ext cx="381000" cy="381000"/>
            </a:xfrm>
            <a:prstGeom prst="ellipse">
              <a:avLst/>
            </a:prstGeom>
            <a:solidFill>
              <a:schemeClr val="bg1">
                <a:lumMod val="85000"/>
              </a:schemeClr>
            </a:solidFill>
            <a:ln w="19050">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r>
                <a:rPr kumimoji="1" lang="en-US" altLang="ja-JP" sz="1600">
                  <a:latin typeface="Arial" panose="020B0604020202020204" pitchFamily="34" charset="0"/>
                  <a:cs typeface="Arial" panose="020B0604020202020204" pitchFamily="34" charset="0"/>
                </a:rPr>
                <a:t>1</a:t>
              </a:r>
              <a:endParaRPr kumimoji="1" lang="ja-JP" altLang="en-US" sz="1600">
                <a:latin typeface="Arial" panose="020B0604020202020204" pitchFamily="34" charset="0"/>
                <a:cs typeface="Arial" panose="020B0604020202020204" pitchFamily="34" charset="0"/>
              </a:endParaRPr>
            </a:p>
          </p:txBody>
        </p:sp>
        <p:sp>
          <p:nvSpPr>
            <p:cNvPr id="17" name="円/楕円 16">
              <a:extLst>
                <a:ext uri="{FF2B5EF4-FFF2-40B4-BE49-F238E27FC236}">
                  <a16:creationId xmlns:a16="http://schemas.microsoft.com/office/drawing/2014/main" id="{9EAD4048-8B26-AA43-8F1B-E2836C2F5E9C}"/>
                </a:ext>
              </a:extLst>
            </p:cNvPr>
            <p:cNvSpPr/>
            <p:nvPr/>
          </p:nvSpPr>
          <p:spPr>
            <a:xfrm>
              <a:off x="1219200" y="3318559"/>
              <a:ext cx="381000" cy="381000"/>
            </a:xfrm>
            <a:prstGeom prst="ellipse">
              <a:avLst/>
            </a:prstGeom>
            <a:solidFill>
              <a:schemeClr val="bg1">
                <a:lumMod val="85000"/>
              </a:schemeClr>
            </a:solidFill>
            <a:ln w="19050">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r>
                <a:rPr kumimoji="1" lang="en-US" altLang="ja-JP" sz="1600">
                  <a:latin typeface="Arial" panose="020B0604020202020204" pitchFamily="34" charset="0"/>
                  <a:cs typeface="Arial" panose="020B0604020202020204" pitchFamily="34" charset="0"/>
                </a:rPr>
                <a:t>1</a:t>
              </a:r>
              <a:endParaRPr kumimoji="1" lang="ja-JP" altLang="en-US" sz="1600">
                <a:latin typeface="Arial" panose="020B0604020202020204" pitchFamily="34" charset="0"/>
                <a:cs typeface="Arial" panose="020B0604020202020204" pitchFamily="34" charset="0"/>
              </a:endParaRPr>
            </a:p>
          </p:txBody>
        </p:sp>
        <p:sp>
          <p:nvSpPr>
            <p:cNvPr id="18" name="円/楕円 17">
              <a:extLst>
                <a:ext uri="{FF2B5EF4-FFF2-40B4-BE49-F238E27FC236}">
                  <a16:creationId xmlns:a16="http://schemas.microsoft.com/office/drawing/2014/main" id="{8344AA2A-624F-CE49-8153-78B4B23B112C}"/>
                </a:ext>
              </a:extLst>
            </p:cNvPr>
            <p:cNvSpPr/>
            <p:nvPr/>
          </p:nvSpPr>
          <p:spPr>
            <a:xfrm>
              <a:off x="1790700" y="4114800"/>
              <a:ext cx="381000" cy="381000"/>
            </a:xfrm>
            <a:prstGeom prst="ellipse">
              <a:avLst/>
            </a:prstGeom>
            <a:solidFill>
              <a:schemeClr val="bg1">
                <a:lumMod val="85000"/>
              </a:schemeClr>
            </a:solidFill>
            <a:ln w="19050">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r>
                <a:rPr kumimoji="1" lang="en-US" altLang="ja-JP" sz="1600">
                  <a:latin typeface="Arial" panose="020B0604020202020204" pitchFamily="34" charset="0"/>
                  <a:cs typeface="Arial" panose="020B0604020202020204" pitchFamily="34" charset="0"/>
                </a:rPr>
                <a:t>1</a:t>
              </a:r>
              <a:endParaRPr kumimoji="1" lang="ja-JP" altLang="en-US" sz="1600">
                <a:latin typeface="Arial" panose="020B0604020202020204" pitchFamily="34" charset="0"/>
                <a:cs typeface="Arial" panose="020B0604020202020204" pitchFamily="34" charset="0"/>
              </a:endParaRPr>
            </a:p>
          </p:txBody>
        </p:sp>
        <p:sp>
          <p:nvSpPr>
            <p:cNvPr id="19" name="円/楕円 18">
              <a:extLst>
                <a:ext uri="{FF2B5EF4-FFF2-40B4-BE49-F238E27FC236}">
                  <a16:creationId xmlns:a16="http://schemas.microsoft.com/office/drawing/2014/main" id="{7BD23171-1DDB-5F44-85D2-B85BEB2135A2}"/>
                </a:ext>
              </a:extLst>
            </p:cNvPr>
            <p:cNvSpPr/>
            <p:nvPr/>
          </p:nvSpPr>
          <p:spPr>
            <a:xfrm>
              <a:off x="2772452" y="4114800"/>
              <a:ext cx="381000" cy="381000"/>
            </a:xfrm>
            <a:prstGeom prst="ellipse">
              <a:avLst/>
            </a:prstGeom>
            <a:solidFill>
              <a:schemeClr val="bg1">
                <a:lumMod val="85000"/>
              </a:schemeClr>
            </a:solidFill>
            <a:ln w="19050">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r>
                <a:rPr kumimoji="1" lang="en-US" altLang="ja-JP" sz="1600">
                  <a:latin typeface="Arial" panose="020B0604020202020204" pitchFamily="34" charset="0"/>
                  <a:cs typeface="Arial" panose="020B0604020202020204" pitchFamily="34" charset="0"/>
                </a:rPr>
                <a:t>1</a:t>
              </a:r>
              <a:endParaRPr kumimoji="1" lang="ja-JP" altLang="en-US" sz="1600">
                <a:latin typeface="Arial" panose="020B0604020202020204" pitchFamily="34" charset="0"/>
                <a:cs typeface="Arial" panose="020B0604020202020204" pitchFamily="34" charset="0"/>
              </a:endParaRPr>
            </a:p>
          </p:txBody>
        </p:sp>
        <p:sp>
          <p:nvSpPr>
            <p:cNvPr id="20" name="円/楕円 19">
              <a:extLst>
                <a:ext uri="{FF2B5EF4-FFF2-40B4-BE49-F238E27FC236}">
                  <a16:creationId xmlns:a16="http://schemas.microsoft.com/office/drawing/2014/main" id="{3CBC528D-4ED6-674E-8F54-DCFC4CBD17EE}"/>
                </a:ext>
              </a:extLst>
            </p:cNvPr>
            <p:cNvSpPr/>
            <p:nvPr/>
          </p:nvSpPr>
          <p:spPr>
            <a:xfrm>
              <a:off x="3429000" y="3318559"/>
              <a:ext cx="381000" cy="381000"/>
            </a:xfrm>
            <a:prstGeom prst="ellipse">
              <a:avLst/>
            </a:prstGeom>
            <a:solidFill>
              <a:schemeClr val="bg1">
                <a:lumMod val="85000"/>
              </a:schemeClr>
            </a:solidFill>
            <a:ln w="19050">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r>
                <a:rPr kumimoji="1" lang="en-US" altLang="ja-JP" sz="1600">
                  <a:latin typeface="Arial" panose="020B0604020202020204" pitchFamily="34" charset="0"/>
                  <a:cs typeface="Arial" panose="020B0604020202020204" pitchFamily="34" charset="0"/>
                </a:rPr>
                <a:t>1</a:t>
              </a:r>
              <a:endParaRPr kumimoji="1" lang="ja-JP" altLang="en-US" sz="1600">
                <a:latin typeface="Arial" panose="020B0604020202020204" pitchFamily="34" charset="0"/>
                <a:cs typeface="Arial" panose="020B0604020202020204" pitchFamily="34" charset="0"/>
              </a:endParaRPr>
            </a:p>
          </p:txBody>
        </p:sp>
        <p:cxnSp>
          <p:nvCxnSpPr>
            <p:cNvPr id="34" name="直線コネクタ 33">
              <a:extLst>
                <a:ext uri="{FF2B5EF4-FFF2-40B4-BE49-F238E27FC236}">
                  <a16:creationId xmlns:a16="http://schemas.microsoft.com/office/drawing/2014/main" id="{BDF6923E-01BC-234D-B477-F35DE9A55DF3}"/>
                </a:ext>
              </a:extLst>
            </p:cNvPr>
            <p:cNvCxnSpPr>
              <a:cxnSpLocks/>
              <a:stCxn id="14" idx="3"/>
              <a:endCxn id="17" idx="7"/>
            </p:cNvCxnSpPr>
            <p:nvPr/>
          </p:nvCxnSpPr>
          <p:spPr>
            <a:xfrm flipH="1">
              <a:off x="1544404" y="2881761"/>
              <a:ext cx="302092" cy="492594"/>
            </a:xfrm>
            <a:prstGeom prst="line">
              <a:avLst/>
            </a:prstGeom>
            <a:ln w="28575"/>
          </p:spPr>
          <p:style>
            <a:lnRef idx="1">
              <a:schemeClr val="dk1"/>
            </a:lnRef>
            <a:fillRef idx="0">
              <a:schemeClr val="dk1"/>
            </a:fillRef>
            <a:effectRef idx="0">
              <a:schemeClr val="dk1"/>
            </a:effectRef>
            <a:fontRef idx="minor">
              <a:schemeClr val="tx1"/>
            </a:fontRef>
          </p:style>
        </p:cxnSp>
        <p:cxnSp>
          <p:nvCxnSpPr>
            <p:cNvPr id="35" name="直線コネクタ 34">
              <a:extLst>
                <a:ext uri="{FF2B5EF4-FFF2-40B4-BE49-F238E27FC236}">
                  <a16:creationId xmlns:a16="http://schemas.microsoft.com/office/drawing/2014/main" id="{8F4DA27F-44FB-324D-86C8-1896BBDE4CC8}"/>
                </a:ext>
              </a:extLst>
            </p:cNvPr>
            <p:cNvCxnSpPr>
              <a:cxnSpLocks/>
              <a:stCxn id="17" idx="5"/>
              <a:endCxn id="18" idx="1"/>
            </p:cNvCxnSpPr>
            <p:nvPr/>
          </p:nvCxnSpPr>
          <p:spPr>
            <a:xfrm>
              <a:off x="1544404" y="3643763"/>
              <a:ext cx="302092" cy="526833"/>
            </a:xfrm>
            <a:prstGeom prst="line">
              <a:avLst/>
            </a:prstGeom>
            <a:ln w="28575"/>
          </p:spPr>
          <p:style>
            <a:lnRef idx="1">
              <a:schemeClr val="dk1"/>
            </a:lnRef>
            <a:fillRef idx="0">
              <a:schemeClr val="dk1"/>
            </a:fillRef>
            <a:effectRef idx="0">
              <a:schemeClr val="dk1"/>
            </a:effectRef>
            <a:fontRef idx="minor">
              <a:schemeClr val="tx1"/>
            </a:fontRef>
          </p:style>
        </p:cxnSp>
        <p:cxnSp>
          <p:nvCxnSpPr>
            <p:cNvPr id="38" name="直線コネクタ 37">
              <a:extLst>
                <a:ext uri="{FF2B5EF4-FFF2-40B4-BE49-F238E27FC236}">
                  <a16:creationId xmlns:a16="http://schemas.microsoft.com/office/drawing/2014/main" id="{7E273F1B-A0AF-F940-8D0D-7ED53B39E7AE}"/>
                </a:ext>
              </a:extLst>
            </p:cNvPr>
            <p:cNvCxnSpPr>
              <a:cxnSpLocks/>
              <a:stCxn id="16" idx="2"/>
            </p:cNvCxnSpPr>
            <p:nvPr/>
          </p:nvCxnSpPr>
          <p:spPr>
            <a:xfrm flipH="1">
              <a:off x="2181765" y="2727765"/>
              <a:ext cx="557216"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40" name="直線コネクタ 39">
              <a:extLst>
                <a:ext uri="{FF2B5EF4-FFF2-40B4-BE49-F238E27FC236}">
                  <a16:creationId xmlns:a16="http://schemas.microsoft.com/office/drawing/2014/main" id="{9CF9513D-A663-AC47-9A56-F7A2306CBBF8}"/>
                </a:ext>
              </a:extLst>
            </p:cNvPr>
            <p:cNvCxnSpPr>
              <a:cxnSpLocks/>
              <a:endCxn id="16" idx="5"/>
            </p:cNvCxnSpPr>
            <p:nvPr/>
          </p:nvCxnSpPr>
          <p:spPr>
            <a:xfrm flipH="1" flipV="1">
              <a:off x="3064185" y="2862469"/>
              <a:ext cx="408020" cy="523384"/>
            </a:xfrm>
            <a:prstGeom prst="line">
              <a:avLst/>
            </a:prstGeom>
            <a:ln w="28575"/>
          </p:spPr>
          <p:style>
            <a:lnRef idx="1">
              <a:schemeClr val="dk1"/>
            </a:lnRef>
            <a:fillRef idx="0">
              <a:schemeClr val="dk1"/>
            </a:fillRef>
            <a:effectRef idx="0">
              <a:schemeClr val="dk1"/>
            </a:effectRef>
            <a:fontRef idx="minor">
              <a:schemeClr val="tx1"/>
            </a:fontRef>
          </p:style>
        </p:cxnSp>
        <p:cxnSp>
          <p:nvCxnSpPr>
            <p:cNvPr id="45" name="直線コネクタ 44">
              <a:extLst>
                <a:ext uri="{FF2B5EF4-FFF2-40B4-BE49-F238E27FC236}">
                  <a16:creationId xmlns:a16="http://schemas.microsoft.com/office/drawing/2014/main" id="{788B4FF6-7049-D943-B44E-C0F2083023B5}"/>
                </a:ext>
              </a:extLst>
            </p:cNvPr>
            <p:cNvCxnSpPr>
              <a:cxnSpLocks/>
              <a:stCxn id="20" idx="2"/>
              <a:endCxn id="14" idx="5"/>
            </p:cNvCxnSpPr>
            <p:nvPr/>
          </p:nvCxnSpPr>
          <p:spPr>
            <a:xfrm flipH="1" flipV="1">
              <a:off x="2115904" y="2881761"/>
              <a:ext cx="1313096" cy="627298"/>
            </a:xfrm>
            <a:prstGeom prst="line">
              <a:avLst/>
            </a:prstGeom>
            <a:ln w="28575"/>
          </p:spPr>
          <p:style>
            <a:lnRef idx="1">
              <a:schemeClr val="dk1"/>
            </a:lnRef>
            <a:fillRef idx="0">
              <a:schemeClr val="dk1"/>
            </a:fillRef>
            <a:effectRef idx="0">
              <a:schemeClr val="dk1"/>
            </a:effectRef>
            <a:fontRef idx="minor">
              <a:schemeClr val="tx1"/>
            </a:fontRef>
          </p:style>
        </p:cxnSp>
        <p:cxnSp>
          <p:nvCxnSpPr>
            <p:cNvPr id="48" name="直線コネクタ 47">
              <a:extLst>
                <a:ext uri="{FF2B5EF4-FFF2-40B4-BE49-F238E27FC236}">
                  <a16:creationId xmlns:a16="http://schemas.microsoft.com/office/drawing/2014/main" id="{A66F0EE1-DB73-6349-9DCB-819A2B39579C}"/>
                </a:ext>
              </a:extLst>
            </p:cNvPr>
            <p:cNvCxnSpPr>
              <a:cxnSpLocks/>
              <a:stCxn id="20" idx="2"/>
              <a:endCxn id="17" idx="6"/>
            </p:cNvCxnSpPr>
            <p:nvPr/>
          </p:nvCxnSpPr>
          <p:spPr>
            <a:xfrm flipH="1">
              <a:off x="1600200" y="3509059"/>
              <a:ext cx="1828800"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51" name="直線コネクタ 50">
              <a:extLst>
                <a:ext uri="{FF2B5EF4-FFF2-40B4-BE49-F238E27FC236}">
                  <a16:creationId xmlns:a16="http://schemas.microsoft.com/office/drawing/2014/main" id="{88DE7A2F-2338-CA4F-B997-D67469BA5CE1}"/>
                </a:ext>
              </a:extLst>
            </p:cNvPr>
            <p:cNvCxnSpPr>
              <a:cxnSpLocks/>
              <a:stCxn id="19" idx="1"/>
              <a:endCxn id="17" idx="6"/>
            </p:cNvCxnSpPr>
            <p:nvPr/>
          </p:nvCxnSpPr>
          <p:spPr>
            <a:xfrm flipH="1" flipV="1">
              <a:off x="1600200" y="3509059"/>
              <a:ext cx="1228048" cy="661537"/>
            </a:xfrm>
            <a:prstGeom prst="line">
              <a:avLst/>
            </a:prstGeom>
            <a:ln w="28575"/>
          </p:spPr>
          <p:style>
            <a:lnRef idx="1">
              <a:schemeClr val="dk1"/>
            </a:lnRef>
            <a:fillRef idx="0">
              <a:schemeClr val="dk1"/>
            </a:fillRef>
            <a:effectRef idx="0">
              <a:schemeClr val="dk1"/>
            </a:effectRef>
            <a:fontRef idx="minor">
              <a:schemeClr val="tx1"/>
            </a:fontRef>
          </p:style>
        </p:cxnSp>
      </p:grpSp>
      <p:grpSp>
        <p:nvGrpSpPr>
          <p:cNvPr id="73" name="グループ化 72">
            <a:extLst>
              <a:ext uri="{FF2B5EF4-FFF2-40B4-BE49-F238E27FC236}">
                <a16:creationId xmlns:a16="http://schemas.microsoft.com/office/drawing/2014/main" id="{EAA972A0-DF82-A54E-BEB5-380388A31456}"/>
              </a:ext>
            </a:extLst>
          </p:cNvPr>
          <p:cNvGrpSpPr/>
          <p:nvPr/>
        </p:nvGrpSpPr>
        <p:grpSpPr>
          <a:xfrm>
            <a:off x="5350865" y="2355650"/>
            <a:ext cx="2082685" cy="1528607"/>
            <a:chOff x="4419600" y="2502629"/>
            <a:chExt cx="2590800" cy="1958535"/>
          </a:xfrm>
        </p:grpSpPr>
        <p:sp>
          <p:nvSpPr>
            <p:cNvPr id="55" name="円/楕円 54">
              <a:extLst>
                <a:ext uri="{FF2B5EF4-FFF2-40B4-BE49-F238E27FC236}">
                  <a16:creationId xmlns:a16="http://schemas.microsoft.com/office/drawing/2014/main" id="{E3AC3584-5298-DC4F-B749-E34FCEB066D1}"/>
                </a:ext>
              </a:extLst>
            </p:cNvPr>
            <p:cNvSpPr/>
            <p:nvPr/>
          </p:nvSpPr>
          <p:spPr>
            <a:xfrm>
              <a:off x="4991100" y="2521921"/>
              <a:ext cx="381000" cy="381000"/>
            </a:xfrm>
            <a:prstGeom prst="ellipse">
              <a:avLst/>
            </a:prstGeom>
            <a:solidFill>
              <a:schemeClr val="bg1">
                <a:lumMod val="85000"/>
              </a:schemeClr>
            </a:solidFill>
            <a:ln w="19050">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r>
                <a:rPr kumimoji="1" lang="en-US" altLang="ja-JP" sz="1600">
                  <a:latin typeface="Arial" panose="020B0604020202020204" pitchFamily="34" charset="0"/>
                  <a:cs typeface="Arial" panose="020B0604020202020204" pitchFamily="34" charset="0"/>
                </a:rPr>
                <a:t>1</a:t>
              </a:r>
              <a:endParaRPr kumimoji="1" lang="ja-JP" altLang="en-US" sz="1600">
                <a:latin typeface="Arial" panose="020B0604020202020204" pitchFamily="34" charset="0"/>
                <a:cs typeface="Arial" panose="020B0604020202020204" pitchFamily="34" charset="0"/>
              </a:endParaRPr>
            </a:p>
          </p:txBody>
        </p:sp>
        <p:sp>
          <p:nvSpPr>
            <p:cNvPr id="56" name="円/楕円 55">
              <a:extLst>
                <a:ext uri="{FF2B5EF4-FFF2-40B4-BE49-F238E27FC236}">
                  <a16:creationId xmlns:a16="http://schemas.microsoft.com/office/drawing/2014/main" id="{2E2C0080-FD1D-DB4C-B122-4E1DDEB79BF7}"/>
                </a:ext>
              </a:extLst>
            </p:cNvPr>
            <p:cNvSpPr/>
            <p:nvPr/>
          </p:nvSpPr>
          <p:spPr>
            <a:xfrm>
              <a:off x="5939381" y="2502629"/>
              <a:ext cx="381000" cy="381000"/>
            </a:xfrm>
            <a:prstGeom prst="ellipse">
              <a:avLst/>
            </a:prstGeom>
            <a:solidFill>
              <a:schemeClr val="bg1">
                <a:lumMod val="85000"/>
              </a:schemeClr>
            </a:solidFill>
            <a:ln w="19050">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r>
                <a:rPr kumimoji="1" lang="en-US" altLang="ja-JP" sz="1600">
                  <a:latin typeface="Arial" panose="020B0604020202020204" pitchFamily="34" charset="0"/>
                  <a:cs typeface="Arial" panose="020B0604020202020204" pitchFamily="34" charset="0"/>
                </a:rPr>
                <a:t>1</a:t>
              </a:r>
              <a:endParaRPr kumimoji="1" lang="ja-JP" altLang="en-US" sz="1600">
                <a:latin typeface="Arial" panose="020B0604020202020204" pitchFamily="34" charset="0"/>
                <a:cs typeface="Arial" panose="020B0604020202020204" pitchFamily="34" charset="0"/>
              </a:endParaRPr>
            </a:p>
          </p:txBody>
        </p:sp>
        <p:sp>
          <p:nvSpPr>
            <p:cNvPr id="57" name="円/楕円 56">
              <a:extLst>
                <a:ext uri="{FF2B5EF4-FFF2-40B4-BE49-F238E27FC236}">
                  <a16:creationId xmlns:a16="http://schemas.microsoft.com/office/drawing/2014/main" id="{AB6B6FCE-8635-3243-863E-C7B92E87A300}"/>
                </a:ext>
              </a:extLst>
            </p:cNvPr>
            <p:cNvSpPr/>
            <p:nvPr/>
          </p:nvSpPr>
          <p:spPr>
            <a:xfrm>
              <a:off x="4419600" y="3283923"/>
              <a:ext cx="381000" cy="381000"/>
            </a:xfrm>
            <a:prstGeom prst="ellipse">
              <a:avLst/>
            </a:prstGeom>
            <a:solidFill>
              <a:schemeClr val="bg1">
                <a:lumMod val="85000"/>
              </a:schemeClr>
            </a:solidFill>
            <a:ln w="19050">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r>
                <a:rPr kumimoji="1" lang="en-US" altLang="ja-JP" sz="1600">
                  <a:latin typeface="Arial" panose="020B0604020202020204" pitchFamily="34" charset="0"/>
                  <a:cs typeface="Arial" panose="020B0604020202020204" pitchFamily="34" charset="0"/>
                </a:rPr>
                <a:t>1</a:t>
              </a:r>
              <a:endParaRPr kumimoji="1" lang="ja-JP" altLang="en-US" sz="1600">
                <a:latin typeface="Arial" panose="020B0604020202020204" pitchFamily="34" charset="0"/>
                <a:cs typeface="Arial" panose="020B0604020202020204" pitchFamily="34" charset="0"/>
              </a:endParaRPr>
            </a:p>
          </p:txBody>
        </p:sp>
        <p:sp>
          <p:nvSpPr>
            <p:cNvPr id="58" name="円/楕円 57">
              <a:extLst>
                <a:ext uri="{FF2B5EF4-FFF2-40B4-BE49-F238E27FC236}">
                  <a16:creationId xmlns:a16="http://schemas.microsoft.com/office/drawing/2014/main" id="{B1E72FA4-F4FA-134E-A277-A8F3CAA8BADF}"/>
                </a:ext>
              </a:extLst>
            </p:cNvPr>
            <p:cNvSpPr/>
            <p:nvPr/>
          </p:nvSpPr>
          <p:spPr>
            <a:xfrm>
              <a:off x="4991100" y="4080164"/>
              <a:ext cx="381000" cy="381000"/>
            </a:xfrm>
            <a:prstGeom prst="ellipse">
              <a:avLst/>
            </a:prstGeom>
            <a:solidFill>
              <a:schemeClr val="bg1">
                <a:lumMod val="85000"/>
              </a:schemeClr>
            </a:solidFill>
            <a:ln w="19050">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r>
                <a:rPr kumimoji="1" lang="en-US" altLang="ja-JP" sz="1600">
                  <a:latin typeface="Arial" panose="020B0604020202020204" pitchFamily="34" charset="0"/>
                  <a:cs typeface="Arial" panose="020B0604020202020204" pitchFamily="34" charset="0"/>
                </a:rPr>
                <a:t>1</a:t>
              </a:r>
              <a:endParaRPr kumimoji="1" lang="ja-JP" altLang="en-US" sz="1600">
                <a:latin typeface="Arial" panose="020B0604020202020204" pitchFamily="34" charset="0"/>
                <a:cs typeface="Arial" panose="020B0604020202020204" pitchFamily="34" charset="0"/>
              </a:endParaRPr>
            </a:p>
          </p:txBody>
        </p:sp>
        <p:sp>
          <p:nvSpPr>
            <p:cNvPr id="59" name="円/楕円 58">
              <a:extLst>
                <a:ext uri="{FF2B5EF4-FFF2-40B4-BE49-F238E27FC236}">
                  <a16:creationId xmlns:a16="http://schemas.microsoft.com/office/drawing/2014/main" id="{243A7167-942E-3848-9A72-1016BF754359}"/>
                </a:ext>
              </a:extLst>
            </p:cNvPr>
            <p:cNvSpPr/>
            <p:nvPr/>
          </p:nvSpPr>
          <p:spPr>
            <a:xfrm>
              <a:off x="5972852" y="4080164"/>
              <a:ext cx="381000" cy="381000"/>
            </a:xfrm>
            <a:prstGeom prst="ellipse">
              <a:avLst/>
            </a:prstGeom>
            <a:solidFill>
              <a:schemeClr val="bg1">
                <a:lumMod val="85000"/>
              </a:schemeClr>
            </a:solidFill>
            <a:ln w="19050">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r>
                <a:rPr kumimoji="1" lang="en-US" altLang="ja-JP" sz="1600">
                  <a:latin typeface="Arial" panose="020B0604020202020204" pitchFamily="34" charset="0"/>
                  <a:cs typeface="Arial" panose="020B0604020202020204" pitchFamily="34" charset="0"/>
                </a:rPr>
                <a:t>1</a:t>
              </a:r>
              <a:endParaRPr kumimoji="1" lang="ja-JP" altLang="en-US" sz="1600">
                <a:latin typeface="Arial" panose="020B0604020202020204" pitchFamily="34" charset="0"/>
                <a:cs typeface="Arial" panose="020B0604020202020204" pitchFamily="34" charset="0"/>
              </a:endParaRPr>
            </a:p>
          </p:txBody>
        </p:sp>
        <p:sp>
          <p:nvSpPr>
            <p:cNvPr id="60" name="円/楕円 59">
              <a:extLst>
                <a:ext uri="{FF2B5EF4-FFF2-40B4-BE49-F238E27FC236}">
                  <a16:creationId xmlns:a16="http://schemas.microsoft.com/office/drawing/2014/main" id="{9483EEBD-87CE-3E42-8C5E-8B8721CD3F53}"/>
                </a:ext>
              </a:extLst>
            </p:cNvPr>
            <p:cNvSpPr/>
            <p:nvPr/>
          </p:nvSpPr>
          <p:spPr>
            <a:xfrm>
              <a:off x="6629400" y="3283923"/>
              <a:ext cx="381000" cy="381000"/>
            </a:xfrm>
            <a:prstGeom prst="ellipse">
              <a:avLst/>
            </a:prstGeom>
            <a:solidFill>
              <a:schemeClr val="bg1">
                <a:lumMod val="85000"/>
              </a:schemeClr>
            </a:solidFill>
            <a:ln w="19050">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r>
                <a:rPr kumimoji="1" lang="en-US" altLang="ja-JP" sz="1600">
                  <a:latin typeface="Arial" panose="020B0604020202020204" pitchFamily="34" charset="0"/>
                  <a:cs typeface="Arial" panose="020B0604020202020204" pitchFamily="34" charset="0"/>
                </a:rPr>
                <a:t>1</a:t>
              </a:r>
              <a:endParaRPr kumimoji="1" lang="ja-JP" altLang="en-US" sz="1600">
                <a:latin typeface="Arial" panose="020B0604020202020204" pitchFamily="34" charset="0"/>
                <a:cs typeface="Arial" panose="020B0604020202020204" pitchFamily="34" charset="0"/>
              </a:endParaRPr>
            </a:p>
          </p:txBody>
        </p:sp>
        <p:cxnSp>
          <p:nvCxnSpPr>
            <p:cNvPr id="61" name="直線コネクタ 60">
              <a:extLst>
                <a:ext uri="{FF2B5EF4-FFF2-40B4-BE49-F238E27FC236}">
                  <a16:creationId xmlns:a16="http://schemas.microsoft.com/office/drawing/2014/main" id="{A6153F1D-4344-5041-B635-0F9978BA0A36}"/>
                </a:ext>
              </a:extLst>
            </p:cNvPr>
            <p:cNvCxnSpPr>
              <a:cxnSpLocks/>
              <a:stCxn id="55" idx="3"/>
              <a:endCxn id="57" idx="7"/>
            </p:cNvCxnSpPr>
            <p:nvPr/>
          </p:nvCxnSpPr>
          <p:spPr>
            <a:xfrm flipH="1">
              <a:off x="4744804" y="2847125"/>
              <a:ext cx="302092" cy="492594"/>
            </a:xfrm>
            <a:prstGeom prst="line">
              <a:avLst/>
            </a:prstGeom>
            <a:ln w="28575"/>
          </p:spPr>
          <p:style>
            <a:lnRef idx="1">
              <a:schemeClr val="dk1"/>
            </a:lnRef>
            <a:fillRef idx="0">
              <a:schemeClr val="dk1"/>
            </a:fillRef>
            <a:effectRef idx="0">
              <a:schemeClr val="dk1"/>
            </a:effectRef>
            <a:fontRef idx="minor">
              <a:schemeClr val="tx1"/>
            </a:fontRef>
          </p:style>
        </p:cxnSp>
        <p:cxnSp>
          <p:nvCxnSpPr>
            <p:cNvPr id="62" name="直線コネクタ 61">
              <a:extLst>
                <a:ext uri="{FF2B5EF4-FFF2-40B4-BE49-F238E27FC236}">
                  <a16:creationId xmlns:a16="http://schemas.microsoft.com/office/drawing/2014/main" id="{0CD7BF8A-1BB1-E74F-B259-B5D574A45106}"/>
                </a:ext>
              </a:extLst>
            </p:cNvPr>
            <p:cNvCxnSpPr>
              <a:cxnSpLocks/>
              <a:stCxn id="57" idx="5"/>
              <a:endCxn id="58" idx="1"/>
            </p:cNvCxnSpPr>
            <p:nvPr/>
          </p:nvCxnSpPr>
          <p:spPr>
            <a:xfrm>
              <a:off x="4744804" y="3609127"/>
              <a:ext cx="302092" cy="526833"/>
            </a:xfrm>
            <a:prstGeom prst="line">
              <a:avLst/>
            </a:prstGeom>
            <a:ln w="28575"/>
          </p:spPr>
          <p:style>
            <a:lnRef idx="1">
              <a:schemeClr val="dk1"/>
            </a:lnRef>
            <a:fillRef idx="0">
              <a:schemeClr val="dk1"/>
            </a:fillRef>
            <a:effectRef idx="0">
              <a:schemeClr val="dk1"/>
            </a:effectRef>
            <a:fontRef idx="minor">
              <a:schemeClr val="tx1"/>
            </a:fontRef>
          </p:style>
        </p:cxnSp>
        <p:cxnSp>
          <p:nvCxnSpPr>
            <p:cNvPr id="63" name="直線コネクタ 62">
              <a:extLst>
                <a:ext uri="{FF2B5EF4-FFF2-40B4-BE49-F238E27FC236}">
                  <a16:creationId xmlns:a16="http://schemas.microsoft.com/office/drawing/2014/main" id="{4928ABD9-6601-4F4F-BFC6-9E48C4093996}"/>
                </a:ext>
              </a:extLst>
            </p:cNvPr>
            <p:cNvCxnSpPr>
              <a:cxnSpLocks/>
              <a:stCxn id="56" idx="2"/>
            </p:cNvCxnSpPr>
            <p:nvPr/>
          </p:nvCxnSpPr>
          <p:spPr>
            <a:xfrm flipH="1">
              <a:off x="5382165" y="2693129"/>
              <a:ext cx="557216"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64" name="直線コネクタ 63">
              <a:extLst>
                <a:ext uri="{FF2B5EF4-FFF2-40B4-BE49-F238E27FC236}">
                  <a16:creationId xmlns:a16="http://schemas.microsoft.com/office/drawing/2014/main" id="{51E404BC-47FA-4D45-9D8B-6B664C2E1D73}"/>
                </a:ext>
              </a:extLst>
            </p:cNvPr>
            <p:cNvCxnSpPr>
              <a:cxnSpLocks/>
              <a:endCxn id="56" idx="5"/>
            </p:cNvCxnSpPr>
            <p:nvPr/>
          </p:nvCxnSpPr>
          <p:spPr>
            <a:xfrm flipH="1" flipV="1">
              <a:off x="6264585" y="2827833"/>
              <a:ext cx="408020" cy="523384"/>
            </a:xfrm>
            <a:prstGeom prst="line">
              <a:avLst/>
            </a:prstGeom>
            <a:ln w="28575"/>
          </p:spPr>
          <p:style>
            <a:lnRef idx="1">
              <a:schemeClr val="dk1"/>
            </a:lnRef>
            <a:fillRef idx="0">
              <a:schemeClr val="dk1"/>
            </a:fillRef>
            <a:effectRef idx="0">
              <a:schemeClr val="dk1"/>
            </a:effectRef>
            <a:fontRef idx="minor">
              <a:schemeClr val="tx1"/>
            </a:fontRef>
          </p:style>
        </p:cxnSp>
        <p:cxnSp>
          <p:nvCxnSpPr>
            <p:cNvPr id="65" name="直線コネクタ 64">
              <a:extLst>
                <a:ext uri="{FF2B5EF4-FFF2-40B4-BE49-F238E27FC236}">
                  <a16:creationId xmlns:a16="http://schemas.microsoft.com/office/drawing/2014/main" id="{503F7A03-10FA-D34C-AC83-740D5E5CA6FC}"/>
                </a:ext>
              </a:extLst>
            </p:cNvPr>
            <p:cNvCxnSpPr>
              <a:cxnSpLocks/>
              <a:stCxn id="56" idx="3"/>
              <a:endCxn id="57" idx="6"/>
            </p:cNvCxnSpPr>
            <p:nvPr/>
          </p:nvCxnSpPr>
          <p:spPr>
            <a:xfrm flipH="1">
              <a:off x="4800600" y="2827833"/>
              <a:ext cx="1194577" cy="646590"/>
            </a:xfrm>
            <a:prstGeom prst="line">
              <a:avLst/>
            </a:prstGeom>
            <a:ln w="28575"/>
          </p:spPr>
          <p:style>
            <a:lnRef idx="1">
              <a:schemeClr val="dk1"/>
            </a:lnRef>
            <a:fillRef idx="0">
              <a:schemeClr val="dk1"/>
            </a:fillRef>
            <a:effectRef idx="0">
              <a:schemeClr val="dk1"/>
            </a:effectRef>
            <a:fontRef idx="minor">
              <a:schemeClr val="tx1"/>
            </a:fontRef>
          </p:style>
        </p:cxnSp>
        <p:cxnSp>
          <p:nvCxnSpPr>
            <p:cNvPr id="66" name="直線コネクタ 65">
              <a:extLst>
                <a:ext uri="{FF2B5EF4-FFF2-40B4-BE49-F238E27FC236}">
                  <a16:creationId xmlns:a16="http://schemas.microsoft.com/office/drawing/2014/main" id="{8777C150-4560-5A4C-B659-EBFA3A4EEEAA}"/>
                </a:ext>
              </a:extLst>
            </p:cNvPr>
            <p:cNvCxnSpPr>
              <a:cxnSpLocks/>
              <a:stCxn id="60" idx="2"/>
              <a:endCxn id="57" idx="6"/>
            </p:cNvCxnSpPr>
            <p:nvPr/>
          </p:nvCxnSpPr>
          <p:spPr>
            <a:xfrm flipH="1">
              <a:off x="4800600" y="3474423"/>
              <a:ext cx="1828800"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67" name="直線コネクタ 66">
              <a:extLst>
                <a:ext uri="{FF2B5EF4-FFF2-40B4-BE49-F238E27FC236}">
                  <a16:creationId xmlns:a16="http://schemas.microsoft.com/office/drawing/2014/main" id="{0345719D-9E5B-C346-AB5F-DC5D907C0EEB}"/>
                </a:ext>
              </a:extLst>
            </p:cNvPr>
            <p:cNvCxnSpPr>
              <a:cxnSpLocks/>
              <a:stCxn id="59" idx="7"/>
              <a:endCxn id="60" idx="3"/>
            </p:cNvCxnSpPr>
            <p:nvPr/>
          </p:nvCxnSpPr>
          <p:spPr>
            <a:xfrm flipV="1">
              <a:off x="6298056" y="3609127"/>
              <a:ext cx="387140" cy="526833"/>
            </a:xfrm>
            <a:prstGeom prst="line">
              <a:avLst/>
            </a:prstGeom>
            <a:ln w="28575"/>
          </p:spPr>
          <p:style>
            <a:lnRef idx="1">
              <a:schemeClr val="dk1"/>
            </a:lnRef>
            <a:fillRef idx="0">
              <a:schemeClr val="dk1"/>
            </a:fillRef>
            <a:effectRef idx="0">
              <a:schemeClr val="dk1"/>
            </a:effectRef>
            <a:fontRef idx="minor">
              <a:schemeClr val="tx1"/>
            </a:fontRef>
          </p:style>
        </p:cxnSp>
      </p:grpSp>
      <p:grpSp>
        <p:nvGrpSpPr>
          <p:cNvPr id="128" name="グループ化 127">
            <a:extLst>
              <a:ext uri="{FF2B5EF4-FFF2-40B4-BE49-F238E27FC236}">
                <a16:creationId xmlns:a16="http://schemas.microsoft.com/office/drawing/2014/main" id="{72631FBB-F23E-0F4E-BC6B-D8D56276F42B}"/>
              </a:ext>
            </a:extLst>
          </p:cNvPr>
          <p:cNvGrpSpPr/>
          <p:nvPr/>
        </p:nvGrpSpPr>
        <p:grpSpPr>
          <a:xfrm>
            <a:off x="1022112" y="4771752"/>
            <a:ext cx="3465101" cy="1499336"/>
            <a:chOff x="-153170" y="2537265"/>
            <a:chExt cx="4976666" cy="2020596"/>
          </a:xfrm>
        </p:grpSpPr>
        <p:sp>
          <p:nvSpPr>
            <p:cNvPr id="129" name="円/楕円 128">
              <a:extLst>
                <a:ext uri="{FF2B5EF4-FFF2-40B4-BE49-F238E27FC236}">
                  <a16:creationId xmlns:a16="http://schemas.microsoft.com/office/drawing/2014/main" id="{10EC41E2-403A-E940-95E8-50D91E0EDDB7}"/>
                </a:ext>
              </a:extLst>
            </p:cNvPr>
            <p:cNvSpPr/>
            <p:nvPr/>
          </p:nvSpPr>
          <p:spPr>
            <a:xfrm>
              <a:off x="875667" y="2556557"/>
              <a:ext cx="1296034" cy="347572"/>
            </a:xfrm>
            <a:prstGeom prst="ellipse">
              <a:avLst/>
            </a:prstGeom>
            <a:solidFill>
              <a:schemeClr val="bg1">
                <a:lumMod val="85000"/>
              </a:schemeClr>
            </a:solidFill>
            <a:ln w="19050">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r>
                <a:rPr kumimoji="1" lang="en-US" altLang="ja-JP" sz="1200">
                  <a:latin typeface="Arial" panose="020B0604020202020204" pitchFamily="34" charset="0"/>
                  <a:cs typeface="Arial" panose="020B0604020202020204" pitchFamily="34" charset="0"/>
                </a:rPr>
                <a:t>1,111</a:t>
              </a:r>
              <a:endParaRPr kumimoji="1" lang="ja-JP" altLang="en-US" sz="1200">
                <a:latin typeface="Arial" panose="020B0604020202020204" pitchFamily="34" charset="0"/>
                <a:cs typeface="Arial" panose="020B0604020202020204" pitchFamily="34" charset="0"/>
              </a:endParaRPr>
            </a:p>
          </p:txBody>
        </p:sp>
        <p:sp>
          <p:nvSpPr>
            <p:cNvPr id="130" name="円/楕円 129">
              <a:extLst>
                <a:ext uri="{FF2B5EF4-FFF2-40B4-BE49-F238E27FC236}">
                  <a16:creationId xmlns:a16="http://schemas.microsoft.com/office/drawing/2014/main" id="{62297D6F-E5E3-604B-BFEC-1F3BFA9493B6}"/>
                </a:ext>
              </a:extLst>
            </p:cNvPr>
            <p:cNvSpPr/>
            <p:nvPr/>
          </p:nvSpPr>
          <p:spPr>
            <a:xfrm>
              <a:off x="2738981" y="2537265"/>
              <a:ext cx="1039909" cy="381000"/>
            </a:xfrm>
            <a:prstGeom prst="ellipse">
              <a:avLst/>
            </a:prstGeom>
            <a:solidFill>
              <a:schemeClr val="bg1">
                <a:lumMod val="85000"/>
              </a:schemeClr>
            </a:solidFill>
            <a:ln w="19050">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r>
                <a:rPr kumimoji="1" lang="en-US" altLang="ja-JP" sz="1200">
                  <a:latin typeface="Arial" panose="020B0604020202020204" pitchFamily="34" charset="0"/>
                  <a:cs typeface="Arial" panose="020B0604020202020204" pitchFamily="34" charset="0"/>
                </a:rPr>
                <a:t>1,11</a:t>
              </a:r>
              <a:endParaRPr kumimoji="1" lang="ja-JP" altLang="en-US" sz="1200">
                <a:latin typeface="Arial" panose="020B0604020202020204" pitchFamily="34" charset="0"/>
                <a:cs typeface="Arial" panose="020B0604020202020204" pitchFamily="34" charset="0"/>
              </a:endParaRPr>
            </a:p>
          </p:txBody>
        </p:sp>
        <p:sp>
          <p:nvSpPr>
            <p:cNvPr id="131" name="円/楕円 130">
              <a:extLst>
                <a:ext uri="{FF2B5EF4-FFF2-40B4-BE49-F238E27FC236}">
                  <a16:creationId xmlns:a16="http://schemas.microsoft.com/office/drawing/2014/main" id="{B82629EA-37FC-CD4F-AA1E-C9077A9E0803}"/>
                </a:ext>
              </a:extLst>
            </p:cNvPr>
            <p:cNvSpPr/>
            <p:nvPr/>
          </p:nvSpPr>
          <p:spPr>
            <a:xfrm>
              <a:off x="-153170" y="3318559"/>
              <a:ext cx="1396789" cy="381000"/>
            </a:xfrm>
            <a:prstGeom prst="ellipse">
              <a:avLst/>
            </a:prstGeom>
            <a:solidFill>
              <a:schemeClr val="bg1">
                <a:lumMod val="85000"/>
              </a:schemeClr>
            </a:solidFill>
            <a:ln w="19050">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r>
                <a:rPr kumimoji="1" lang="en-US" altLang="ja-JP" sz="1200">
                  <a:latin typeface="Arial" panose="020B0604020202020204" pitchFamily="34" charset="0"/>
                  <a:cs typeface="Arial" panose="020B0604020202020204" pitchFamily="34" charset="0"/>
                </a:rPr>
                <a:t>1,1111</a:t>
              </a:r>
              <a:endParaRPr kumimoji="1" lang="ja-JP" altLang="en-US" sz="1200">
                <a:latin typeface="Arial" panose="020B0604020202020204" pitchFamily="34" charset="0"/>
                <a:cs typeface="Arial" panose="020B0604020202020204" pitchFamily="34" charset="0"/>
              </a:endParaRPr>
            </a:p>
          </p:txBody>
        </p:sp>
        <p:sp>
          <p:nvSpPr>
            <p:cNvPr id="132" name="円/楕円 131">
              <a:extLst>
                <a:ext uri="{FF2B5EF4-FFF2-40B4-BE49-F238E27FC236}">
                  <a16:creationId xmlns:a16="http://schemas.microsoft.com/office/drawing/2014/main" id="{FB4E9F2A-1229-A445-AA9D-42A6462E3FF2}"/>
                </a:ext>
              </a:extLst>
            </p:cNvPr>
            <p:cNvSpPr/>
            <p:nvPr/>
          </p:nvSpPr>
          <p:spPr>
            <a:xfrm>
              <a:off x="1222076" y="4176861"/>
              <a:ext cx="875136" cy="381000"/>
            </a:xfrm>
            <a:prstGeom prst="ellipse">
              <a:avLst/>
            </a:prstGeom>
            <a:solidFill>
              <a:schemeClr val="bg1">
                <a:lumMod val="85000"/>
              </a:schemeClr>
            </a:solidFill>
            <a:ln w="19050">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r>
                <a:rPr kumimoji="1" lang="en-US" altLang="ja-JP" sz="1200">
                  <a:latin typeface="Arial" panose="020B0604020202020204" pitchFamily="34" charset="0"/>
                  <a:cs typeface="Arial" panose="020B0604020202020204" pitchFamily="34" charset="0"/>
                </a:rPr>
                <a:t>1,1</a:t>
              </a:r>
              <a:endParaRPr kumimoji="1" lang="ja-JP" altLang="en-US" sz="1200">
                <a:latin typeface="Arial" panose="020B0604020202020204" pitchFamily="34" charset="0"/>
                <a:cs typeface="Arial" panose="020B0604020202020204" pitchFamily="34" charset="0"/>
              </a:endParaRPr>
            </a:p>
          </p:txBody>
        </p:sp>
        <p:sp>
          <p:nvSpPr>
            <p:cNvPr id="133" name="円/楕円 132">
              <a:extLst>
                <a:ext uri="{FF2B5EF4-FFF2-40B4-BE49-F238E27FC236}">
                  <a16:creationId xmlns:a16="http://schemas.microsoft.com/office/drawing/2014/main" id="{1FECDB6D-82CC-304F-A419-62DAD56CC17E}"/>
                </a:ext>
              </a:extLst>
            </p:cNvPr>
            <p:cNvSpPr/>
            <p:nvPr/>
          </p:nvSpPr>
          <p:spPr>
            <a:xfrm>
              <a:off x="2772454" y="4114799"/>
              <a:ext cx="854146" cy="417965"/>
            </a:xfrm>
            <a:prstGeom prst="ellipse">
              <a:avLst/>
            </a:prstGeom>
            <a:solidFill>
              <a:schemeClr val="bg1">
                <a:lumMod val="85000"/>
              </a:schemeClr>
            </a:solidFill>
            <a:ln w="19050">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r>
                <a:rPr kumimoji="1" lang="en-US" altLang="ja-JP" sz="1200">
                  <a:latin typeface="Arial" panose="020B0604020202020204" pitchFamily="34" charset="0"/>
                  <a:cs typeface="Arial" panose="020B0604020202020204" pitchFamily="34" charset="0"/>
                </a:rPr>
                <a:t>1,1</a:t>
              </a:r>
              <a:endParaRPr kumimoji="1" lang="ja-JP" altLang="en-US" sz="1200">
                <a:latin typeface="Arial" panose="020B0604020202020204" pitchFamily="34" charset="0"/>
                <a:cs typeface="Arial" panose="020B0604020202020204" pitchFamily="34" charset="0"/>
              </a:endParaRPr>
            </a:p>
          </p:txBody>
        </p:sp>
        <p:sp>
          <p:nvSpPr>
            <p:cNvPr id="134" name="円/楕円 133">
              <a:extLst>
                <a:ext uri="{FF2B5EF4-FFF2-40B4-BE49-F238E27FC236}">
                  <a16:creationId xmlns:a16="http://schemas.microsoft.com/office/drawing/2014/main" id="{54DFEA79-3865-A645-85E4-AAC4BE0A1B2D}"/>
                </a:ext>
              </a:extLst>
            </p:cNvPr>
            <p:cNvSpPr/>
            <p:nvPr/>
          </p:nvSpPr>
          <p:spPr>
            <a:xfrm>
              <a:off x="3574062" y="3333503"/>
              <a:ext cx="1249434" cy="417965"/>
            </a:xfrm>
            <a:prstGeom prst="ellipse">
              <a:avLst/>
            </a:prstGeom>
            <a:solidFill>
              <a:schemeClr val="bg1">
                <a:lumMod val="85000"/>
              </a:schemeClr>
            </a:solidFill>
            <a:ln w="19050">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r>
                <a:rPr kumimoji="1" lang="en-US" altLang="ja-JP" sz="1200">
                  <a:latin typeface="Arial" panose="020B0604020202020204" pitchFamily="34" charset="0"/>
                  <a:cs typeface="Arial" panose="020B0604020202020204" pitchFamily="34" charset="0"/>
                </a:rPr>
                <a:t>1,111</a:t>
              </a:r>
              <a:endParaRPr kumimoji="1" lang="ja-JP" altLang="en-US" sz="1200">
                <a:latin typeface="Arial" panose="020B0604020202020204" pitchFamily="34" charset="0"/>
                <a:cs typeface="Arial" panose="020B0604020202020204" pitchFamily="34" charset="0"/>
              </a:endParaRPr>
            </a:p>
          </p:txBody>
        </p:sp>
        <p:cxnSp>
          <p:nvCxnSpPr>
            <p:cNvPr id="135" name="直線コネクタ 134">
              <a:extLst>
                <a:ext uri="{FF2B5EF4-FFF2-40B4-BE49-F238E27FC236}">
                  <a16:creationId xmlns:a16="http://schemas.microsoft.com/office/drawing/2014/main" id="{C2FE8814-3720-0841-9BB4-0D2E2A078344}"/>
                </a:ext>
              </a:extLst>
            </p:cNvPr>
            <p:cNvCxnSpPr>
              <a:cxnSpLocks/>
              <a:stCxn id="129" idx="3"/>
            </p:cNvCxnSpPr>
            <p:nvPr/>
          </p:nvCxnSpPr>
          <p:spPr>
            <a:xfrm flipH="1">
              <a:off x="755435" y="2853228"/>
              <a:ext cx="310032" cy="480277"/>
            </a:xfrm>
            <a:prstGeom prst="line">
              <a:avLst/>
            </a:prstGeom>
            <a:ln w="28575"/>
          </p:spPr>
          <p:style>
            <a:lnRef idx="1">
              <a:schemeClr val="dk1"/>
            </a:lnRef>
            <a:fillRef idx="0">
              <a:schemeClr val="dk1"/>
            </a:fillRef>
            <a:effectRef idx="0">
              <a:schemeClr val="dk1"/>
            </a:effectRef>
            <a:fontRef idx="minor">
              <a:schemeClr val="tx1"/>
            </a:fontRef>
          </p:style>
        </p:cxnSp>
        <p:cxnSp>
          <p:nvCxnSpPr>
            <p:cNvPr id="136" name="直線コネクタ 135">
              <a:extLst>
                <a:ext uri="{FF2B5EF4-FFF2-40B4-BE49-F238E27FC236}">
                  <a16:creationId xmlns:a16="http://schemas.microsoft.com/office/drawing/2014/main" id="{BD618A34-0AA2-EA4D-8FBA-FA2ED5DCBFCE}"/>
                </a:ext>
              </a:extLst>
            </p:cNvPr>
            <p:cNvCxnSpPr>
              <a:cxnSpLocks/>
              <a:stCxn id="131" idx="4"/>
              <a:endCxn id="132" idx="1"/>
            </p:cNvCxnSpPr>
            <p:nvPr/>
          </p:nvCxnSpPr>
          <p:spPr>
            <a:xfrm>
              <a:off x="545225" y="3699559"/>
              <a:ext cx="805012" cy="533097"/>
            </a:xfrm>
            <a:prstGeom prst="line">
              <a:avLst/>
            </a:prstGeom>
            <a:ln w="28575"/>
          </p:spPr>
          <p:style>
            <a:lnRef idx="1">
              <a:schemeClr val="dk1"/>
            </a:lnRef>
            <a:fillRef idx="0">
              <a:schemeClr val="dk1"/>
            </a:fillRef>
            <a:effectRef idx="0">
              <a:schemeClr val="dk1"/>
            </a:effectRef>
            <a:fontRef idx="minor">
              <a:schemeClr val="tx1"/>
            </a:fontRef>
          </p:style>
        </p:cxnSp>
        <p:cxnSp>
          <p:nvCxnSpPr>
            <p:cNvPr id="137" name="直線コネクタ 136">
              <a:extLst>
                <a:ext uri="{FF2B5EF4-FFF2-40B4-BE49-F238E27FC236}">
                  <a16:creationId xmlns:a16="http://schemas.microsoft.com/office/drawing/2014/main" id="{B1F669CA-E1BA-A64C-ABE3-C0D1CC598EBD}"/>
                </a:ext>
              </a:extLst>
            </p:cNvPr>
            <p:cNvCxnSpPr>
              <a:cxnSpLocks/>
              <a:stCxn id="130" idx="2"/>
            </p:cNvCxnSpPr>
            <p:nvPr/>
          </p:nvCxnSpPr>
          <p:spPr>
            <a:xfrm flipH="1">
              <a:off x="2181767" y="2727766"/>
              <a:ext cx="557214"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138" name="直線コネクタ 137">
              <a:extLst>
                <a:ext uri="{FF2B5EF4-FFF2-40B4-BE49-F238E27FC236}">
                  <a16:creationId xmlns:a16="http://schemas.microsoft.com/office/drawing/2014/main" id="{CA3A1DB7-26DC-AA46-A73F-0B51CF11A359}"/>
                </a:ext>
              </a:extLst>
            </p:cNvPr>
            <p:cNvCxnSpPr>
              <a:cxnSpLocks/>
              <a:stCxn id="134" idx="0"/>
              <a:endCxn id="130" idx="5"/>
            </p:cNvCxnSpPr>
            <p:nvPr/>
          </p:nvCxnSpPr>
          <p:spPr>
            <a:xfrm flipH="1" flipV="1">
              <a:off x="3626599" y="2862469"/>
              <a:ext cx="572181" cy="471034"/>
            </a:xfrm>
            <a:prstGeom prst="line">
              <a:avLst/>
            </a:prstGeom>
            <a:ln w="28575"/>
          </p:spPr>
          <p:style>
            <a:lnRef idx="1">
              <a:schemeClr val="dk1"/>
            </a:lnRef>
            <a:fillRef idx="0">
              <a:schemeClr val="dk1"/>
            </a:fillRef>
            <a:effectRef idx="0">
              <a:schemeClr val="dk1"/>
            </a:effectRef>
            <a:fontRef idx="minor">
              <a:schemeClr val="tx1"/>
            </a:fontRef>
          </p:style>
        </p:cxnSp>
        <p:cxnSp>
          <p:nvCxnSpPr>
            <p:cNvPr id="139" name="直線コネクタ 138">
              <a:extLst>
                <a:ext uri="{FF2B5EF4-FFF2-40B4-BE49-F238E27FC236}">
                  <a16:creationId xmlns:a16="http://schemas.microsoft.com/office/drawing/2014/main" id="{6CC5FD02-45CF-4949-8170-13BA487CE41F}"/>
                </a:ext>
              </a:extLst>
            </p:cNvPr>
            <p:cNvCxnSpPr>
              <a:cxnSpLocks/>
              <a:stCxn id="134" idx="1"/>
              <a:endCxn id="129" idx="5"/>
            </p:cNvCxnSpPr>
            <p:nvPr/>
          </p:nvCxnSpPr>
          <p:spPr>
            <a:xfrm flipH="1" flipV="1">
              <a:off x="1981902" y="2853228"/>
              <a:ext cx="1775135" cy="541485"/>
            </a:xfrm>
            <a:prstGeom prst="line">
              <a:avLst/>
            </a:prstGeom>
            <a:ln w="28575"/>
          </p:spPr>
          <p:style>
            <a:lnRef idx="1">
              <a:schemeClr val="dk1"/>
            </a:lnRef>
            <a:fillRef idx="0">
              <a:schemeClr val="dk1"/>
            </a:fillRef>
            <a:effectRef idx="0">
              <a:schemeClr val="dk1"/>
            </a:effectRef>
            <a:fontRef idx="minor">
              <a:schemeClr val="tx1"/>
            </a:fontRef>
          </p:style>
        </p:cxnSp>
        <p:cxnSp>
          <p:nvCxnSpPr>
            <p:cNvPr id="140" name="直線コネクタ 139">
              <a:extLst>
                <a:ext uri="{FF2B5EF4-FFF2-40B4-BE49-F238E27FC236}">
                  <a16:creationId xmlns:a16="http://schemas.microsoft.com/office/drawing/2014/main" id="{C84B9CA3-5721-434C-8EA6-6395224BA481}"/>
                </a:ext>
              </a:extLst>
            </p:cNvPr>
            <p:cNvCxnSpPr>
              <a:cxnSpLocks/>
              <a:stCxn id="134" idx="2"/>
              <a:endCxn id="131" idx="6"/>
            </p:cNvCxnSpPr>
            <p:nvPr/>
          </p:nvCxnSpPr>
          <p:spPr>
            <a:xfrm flipH="1" flipV="1">
              <a:off x="1243618" y="3509059"/>
              <a:ext cx="2330443" cy="33427"/>
            </a:xfrm>
            <a:prstGeom prst="line">
              <a:avLst/>
            </a:prstGeom>
            <a:ln w="28575"/>
          </p:spPr>
          <p:style>
            <a:lnRef idx="1">
              <a:schemeClr val="dk1"/>
            </a:lnRef>
            <a:fillRef idx="0">
              <a:schemeClr val="dk1"/>
            </a:fillRef>
            <a:effectRef idx="0">
              <a:schemeClr val="dk1"/>
            </a:effectRef>
            <a:fontRef idx="minor">
              <a:schemeClr val="tx1"/>
            </a:fontRef>
          </p:style>
        </p:cxnSp>
        <p:cxnSp>
          <p:nvCxnSpPr>
            <p:cNvPr id="141" name="直線コネクタ 140">
              <a:extLst>
                <a:ext uri="{FF2B5EF4-FFF2-40B4-BE49-F238E27FC236}">
                  <a16:creationId xmlns:a16="http://schemas.microsoft.com/office/drawing/2014/main" id="{1B7CD90A-B4AD-4648-999D-FF26BAF19D54}"/>
                </a:ext>
              </a:extLst>
            </p:cNvPr>
            <p:cNvCxnSpPr>
              <a:cxnSpLocks/>
              <a:stCxn id="133" idx="1"/>
              <a:endCxn id="131" idx="5"/>
            </p:cNvCxnSpPr>
            <p:nvPr/>
          </p:nvCxnSpPr>
          <p:spPr>
            <a:xfrm flipH="1" flipV="1">
              <a:off x="1039064" y="3643763"/>
              <a:ext cx="1858476" cy="532245"/>
            </a:xfrm>
            <a:prstGeom prst="line">
              <a:avLst/>
            </a:prstGeom>
            <a:ln w="28575"/>
          </p:spPr>
          <p:style>
            <a:lnRef idx="1">
              <a:schemeClr val="dk1"/>
            </a:lnRef>
            <a:fillRef idx="0">
              <a:schemeClr val="dk1"/>
            </a:fillRef>
            <a:effectRef idx="0">
              <a:schemeClr val="dk1"/>
            </a:effectRef>
            <a:fontRef idx="minor">
              <a:schemeClr val="tx1"/>
            </a:fontRef>
          </p:style>
        </p:cxnSp>
      </p:grpSp>
      <p:grpSp>
        <p:nvGrpSpPr>
          <p:cNvPr id="142" name="グループ化 141">
            <a:extLst>
              <a:ext uri="{FF2B5EF4-FFF2-40B4-BE49-F238E27FC236}">
                <a16:creationId xmlns:a16="http://schemas.microsoft.com/office/drawing/2014/main" id="{D52D0C9D-E637-B449-B6FD-93DDCF6B00D0}"/>
              </a:ext>
            </a:extLst>
          </p:cNvPr>
          <p:cNvGrpSpPr/>
          <p:nvPr/>
        </p:nvGrpSpPr>
        <p:grpSpPr>
          <a:xfrm>
            <a:off x="5067635" y="4658218"/>
            <a:ext cx="3319449" cy="1677471"/>
            <a:chOff x="165751" y="2537265"/>
            <a:chExt cx="4780216" cy="1935356"/>
          </a:xfrm>
        </p:grpSpPr>
        <p:sp>
          <p:nvSpPr>
            <p:cNvPr id="143" name="円/楕円 142">
              <a:extLst>
                <a:ext uri="{FF2B5EF4-FFF2-40B4-BE49-F238E27FC236}">
                  <a16:creationId xmlns:a16="http://schemas.microsoft.com/office/drawing/2014/main" id="{BF2F3E0B-6A2C-5441-9223-4B3CA927CEFA}"/>
                </a:ext>
              </a:extLst>
            </p:cNvPr>
            <p:cNvSpPr/>
            <p:nvPr/>
          </p:nvSpPr>
          <p:spPr>
            <a:xfrm>
              <a:off x="1074784" y="2556558"/>
              <a:ext cx="1096916" cy="351545"/>
            </a:xfrm>
            <a:prstGeom prst="ellipse">
              <a:avLst/>
            </a:prstGeom>
            <a:solidFill>
              <a:schemeClr val="bg1">
                <a:lumMod val="85000"/>
              </a:schemeClr>
            </a:solidFill>
            <a:ln w="19050">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r>
                <a:rPr kumimoji="1" lang="en-US" altLang="ja-JP" sz="1200">
                  <a:latin typeface="Arial" panose="020B0604020202020204" pitchFamily="34" charset="0"/>
                  <a:cs typeface="Arial" panose="020B0604020202020204" pitchFamily="34" charset="0"/>
                </a:rPr>
                <a:t>1,11</a:t>
              </a:r>
              <a:endParaRPr kumimoji="1" lang="ja-JP" altLang="en-US" sz="1200">
                <a:latin typeface="Arial" panose="020B0604020202020204" pitchFamily="34" charset="0"/>
                <a:cs typeface="Arial" panose="020B0604020202020204" pitchFamily="34" charset="0"/>
              </a:endParaRPr>
            </a:p>
          </p:txBody>
        </p:sp>
        <p:sp>
          <p:nvSpPr>
            <p:cNvPr id="144" name="円/楕円 143">
              <a:extLst>
                <a:ext uri="{FF2B5EF4-FFF2-40B4-BE49-F238E27FC236}">
                  <a16:creationId xmlns:a16="http://schemas.microsoft.com/office/drawing/2014/main" id="{F827951A-B09F-1D41-982E-AA8431D6A7FB}"/>
                </a:ext>
              </a:extLst>
            </p:cNvPr>
            <p:cNvSpPr/>
            <p:nvPr/>
          </p:nvSpPr>
          <p:spPr>
            <a:xfrm>
              <a:off x="2738982" y="2537265"/>
              <a:ext cx="1285118" cy="374223"/>
            </a:xfrm>
            <a:prstGeom prst="ellipse">
              <a:avLst/>
            </a:prstGeom>
            <a:solidFill>
              <a:schemeClr val="bg1">
                <a:lumMod val="85000"/>
              </a:schemeClr>
            </a:solidFill>
            <a:ln w="19050">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r>
                <a:rPr kumimoji="1" lang="en-US" altLang="ja-JP" sz="1200">
                  <a:latin typeface="Arial" panose="020B0604020202020204" pitchFamily="34" charset="0"/>
                  <a:cs typeface="Arial" panose="020B0604020202020204" pitchFamily="34" charset="0"/>
                </a:rPr>
                <a:t>1,111</a:t>
              </a:r>
              <a:endParaRPr kumimoji="1" lang="ja-JP" altLang="en-US" sz="1200">
                <a:latin typeface="Arial" panose="020B0604020202020204" pitchFamily="34" charset="0"/>
                <a:cs typeface="Arial" panose="020B0604020202020204" pitchFamily="34" charset="0"/>
              </a:endParaRPr>
            </a:p>
          </p:txBody>
        </p:sp>
        <p:sp>
          <p:nvSpPr>
            <p:cNvPr id="145" name="円/楕円 144">
              <a:extLst>
                <a:ext uri="{FF2B5EF4-FFF2-40B4-BE49-F238E27FC236}">
                  <a16:creationId xmlns:a16="http://schemas.microsoft.com/office/drawing/2014/main" id="{D9A5B64F-B3ED-5644-9A36-3390B3BB6DA8}"/>
                </a:ext>
              </a:extLst>
            </p:cNvPr>
            <p:cNvSpPr/>
            <p:nvPr/>
          </p:nvSpPr>
          <p:spPr>
            <a:xfrm>
              <a:off x="165751" y="3318559"/>
              <a:ext cx="1434450" cy="357820"/>
            </a:xfrm>
            <a:prstGeom prst="ellipse">
              <a:avLst/>
            </a:prstGeom>
            <a:solidFill>
              <a:schemeClr val="bg1">
                <a:lumMod val="85000"/>
              </a:schemeClr>
            </a:solidFill>
            <a:ln w="19050">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r>
                <a:rPr kumimoji="1" lang="en-US" altLang="ja-JP" sz="1200">
                  <a:latin typeface="Arial" panose="020B0604020202020204" pitchFamily="34" charset="0"/>
                  <a:cs typeface="Arial" panose="020B0604020202020204" pitchFamily="34" charset="0"/>
                </a:rPr>
                <a:t>1,1111</a:t>
              </a:r>
              <a:endParaRPr kumimoji="1" lang="ja-JP" altLang="en-US" sz="1200">
                <a:latin typeface="Arial" panose="020B0604020202020204" pitchFamily="34" charset="0"/>
                <a:cs typeface="Arial" panose="020B0604020202020204" pitchFamily="34" charset="0"/>
              </a:endParaRPr>
            </a:p>
          </p:txBody>
        </p:sp>
        <p:sp>
          <p:nvSpPr>
            <p:cNvPr id="146" name="円/楕円 145">
              <a:extLst>
                <a:ext uri="{FF2B5EF4-FFF2-40B4-BE49-F238E27FC236}">
                  <a16:creationId xmlns:a16="http://schemas.microsoft.com/office/drawing/2014/main" id="{86462916-CBBE-E746-BA5D-12817A5CD764}"/>
                </a:ext>
              </a:extLst>
            </p:cNvPr>
            <p:cNvSpPr/>
            <p:nvPr/>
          </p:nvSpPr>
          <p:spPr>
            <a:xfrm>
              <a:off x="1538353" y="4114801"/>
              <a:ext cx="877474" cy="357820"/>
            </a:xfrm>
            <a:prstGeom prst="ellipse">
              <a:avLst/>
            </a:prstGeom>
            <a:solidFill>
              <a:schemeClr val="bg1">
                <a:lumMod val="85000"/>
              </a:schemeClr>
            </a:solidFill>
            <a:ln w="19050">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r>
                <a:rPr kumimoji="1" lang="en-US" altLang="ja-JP" sz="1200">
                  <a:latin typeface="Arial" panose="020B0604020202020204" pitchFamily="34" charset="0"/>
                  <a:cs typeface="Arial" panose="020B0604020202020204" pitchFamily="34" charset="0"/>
                </a:rPr>
                <a:t>1,1</a:t>
              </a:r>
              <a:endParaRPr kumimoji="1" lang="ja-JP" altLang="en-US" sz="1200">
                <a:latin typeface="Arial" panose="020B0604020202020204" pitchFamily="34" charset="0"/>
                <a:cs typeface="Arial" panose="020B0604020202020204" pitchFamily="34" charset="0"/>
              </a:endParaRPr>
            </a:p>
          </p:txBody>
        </p:sp>
        <p:sp>
          <p:nvSpPr>
            <p:cNvPr id="147" name="円/楕円 146">
              <a:extLst>
                <a:ext uri="{FF2B5EF4-FFF2-40B4-BE49-F238E27FC236}">
                  <a16:creationId xmlns:a16="http://schemas.microsoft.com/office/drawing/2014/main" id="{AEB0C277-44D6-BE4B-A1DE-70C0C29B8E18}"/>
                </a:ext>
              </a:extLst>
            </p:cNvPr>
            <p:cNvSpPr/>
            <p:nvPr/>
          </p:nvSpPr>
          <p:spPr>
            <a:xfrm>
              <a:off x="2772452" y="4114801"/>
              <a:ext cx="877475" cy="357820"/>
            </a:xfrm>
            <a:prstGeom prst="ellipse">
              <a:avLst/>
            </a:prstGeom>
            <a:solidFill>
              <a:schemeClr val="bg1">
                <a:lumMod val="85000"/>
              </a:schemeClr>
            </a:solidFill>
            <a:ln w="19050">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r>
                <a:rPr kumimoji="1" lang="en-US" altLang="ja-JP" sz="1200">
                  <a:latin typeface="Arial" panose="020B0604020202020204" pitchFamily="34" charset="0"/>
                  <a:cs typeface="Arial" panose="020B0604020202020204" pitchFamily="34" charset="0"/>
                </a:rPr>
                <a:t>1,1</a:t>
              </a:r>
              <a:endParaRPr kumimoji="1" lang="ja-JP" altLang="en-US" sz="1200">
                <a:latin typeface="Arial" panose="020B0604020202020204" pitchFamily="34" charset="0"/>
                <a:cs typeface="Arial" panose="020B0604020202020204" pitchFamily="34" charset="0"/>
              </a:endParaRPr>
            </a:p>
          </p:txBody>
        </p:sp>
        <p:sp>
          <p:nvSpPr>
            <p:cNvPr id="148" name="円/楕円 147">
              <a:extLst>
                <a:ext uri="{FF2B5EF4-FFF2-40B4-BE49-F238E27FC236}">
                  <a16:creationId xmlns:a16="http://schemas.microsoft.com/office/drawing/2014/main" id="{50795C5C-F973-AA41-8A83-E087AD6C7BF4}"/>
                </a:ext>
              </a:extLst>
            </p:cNvPr>
            <p:cNvSpPr/>
            <p:nvPr/>
          </p:nvSpPr>
          <p:spPr>
            <a:xfrm>
              <a:off x="3728540" y="3333506"/>
              <a:ext cx="1217427" cy="374224"/>
            </a:xfrm>
            <a:prstGeom prst="ellipse">
              <a:avLst/>
            </a:prstGeom>
            <a:solidFill>
              <a:schemeClr val="bg1">
                <a:lumMod val="85000"/>
              </a:schemeClr>
            </a:solidFill>
            <a:ln w="19050">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r>
                <a:rPr kumimoji="1" lang="en-US" altLang="ja-JP" sz="1200">
                  <a:latin typeface="Arial" panose="020B0604020202020204" pitchFamily="34" charset="0"/>
                  <a:cs typeface="Arial" panose="020B0604020202020204" pitchFamily="34" charset="0"/>
                </a:rPr>
                <a:t>1,111</a:t>
              </a:r>
              <a:endParaRPr kumimoji="1" lang="ja-JP" altLang="en-US" sz="1200">
                <a:latin typeface="Arial" panose="020B0604020202020204" pitchFamily="34" charset="0"/>
                <a:cs typeface="Arial" panose="020B0604020202020204" pitchFamily="34" charset="0"/>
              </a:endParaRPr>
            </a:p>
          </p:txBody>
        </p:sp>
        <p:cxnSp>
          <p:nvCxnSpPr>
            <p:cNvPr id="149" name="直線コネクタ 148">
              <a:extLst>
                <a:ext uri="{FF2B5EF4-FFF2-40B4-BE49-F238E27FC236}">
                  <a16:creationId xmlns:a16="http://schemas.microsoft.com/office/drawing/2014/main" id="{2A2815D6-3F53-3046-9776-1B6BFFC29FDA}"/>
                </a:ext>
              </a:extLst>
            </p:cNvPr>
            <p:cNvCxnSpPr>
              <a:cxnSpLocks/>
              <a:stCxn id="143" idx="3"/>
              <a:endCxn id="145" idx="0"/>
            </p:cNvCxnSpPr>
            <p:nvPr/>
          </p:nvCxnSpPr>
          <p:spPr>
            <a:xfrm flipH="1">
              <a:off x="882976" y="2856619"/>
              <a:ext cx="352447" cy="461939"/>
            </a:xfrm>
            <a:prstGeom prst="line">
              <a:avLst/>
            </a:prstGeom>
            <a:ln w="28575"/>
          </p:spPr>
          <p:style>
            <a:lnRef idx="1">
              <a:schemeClr val="dk1"/>
            </a:lnRef>
            <a:fillRef idx="0">
              <a:schemeClr val="dk1"/>
            </a:fillRef>
            <a:effectRef idx="0">
              <a:schemeClr val="dk1"/>
            </a:effectRef>
            <a:fontRef idx="minor">
              <a:schemeClr val="tx1"/>
            </a:fontRef>
          </p:style>
        </p:cxnSp>
        <p:cxnSp>
          <p:nvCxnSpPr>
            <p:cNvPr id="150" name="直線コネクタ 149">
              <a:extLst>
                <a:ext uri="{FF2B5EF4-FFF2-40B4-BE49-F238E27FC236}">
                  <a16:creationId xmlns:a16="http://schemas.microsoft.com/office/drawing/2014/main" id="{745AA576-824C-2D44-92BB-CF4138051770}"/>
                </a:ext>
              </a:extLst>
            </p:cNvPr>
            <p:cNvCxnSpPr>
              <a:cxnSpLocks/>
              <a:stCxn id="145" idx="4"/>
              <a:endCxn id="146" idx="1"/>
            </p:cNvCxnSpPr>
            <p:nvPr/>
          </p:nvCxnSpPr>
          <p:spPr>
            <a:xfrm>
              <a:off x="882976" y="3676379"/>
              <a:ext cx="783880" cy="490823"/>
            </a:xfrm>
            <a:prstGeom prst="line">
              <a:avLst/>
            </a:prstGeom>
            <a:ln w="28575"/>
          </p:spPr>
          <p:style>
            <a:lnRef idx="1">
              <a:schemeClr val="dk1"/>
            </a:lnRef>
            <a:fillRef idx="0">
              <a:schemeClr val="dk1"/>
            </a:fillRef>
            <a:effectRef idx="0">
              <a:schemeClr val="dk1"/>
            </a:effectRef>
            <a:fontRef idx="minor">
              <a:schemeClr val="tx1"/>
            </a:fontRef>
          </p:style>
        </p:cxnSp>
        <p:cxnSp>
          <p:nvCxnSpPr>
            <p:cNvPr id="151" name="直線コネクタ 150">
              <a:extLst>
                <a:ext uri="{FF2B5EF4-FFF2-40B4-BE49-F238E27FC236}">
                  <a16:creationId xmlns:a16="http://schemas.microsoft.com/office/drawing/2014/main" id="{FE8EFA0E-81CA-6C4E-B9C3-FF952F5E48C8}"/>
                </a:ext>
              </a:extLst>
            </p:cNvPr>
            <p:cNvCxnSpPr>
              <a:cxnSpLocks/>
              <a:stCxn id="144" idx="2"/>
            </p:cNvCxnSpPr>
            <p:nvPr/>
          </p:nvCxnSpPr>
          <p:spPr>
            <a:xfrm flipH="1">
              <a:off x="2181770" y="2724377"/>
              <a:ext cx="557212" cy="3389"/>
            </a:xfrm>
            <a:prstGeom prst="line">
              <a:avLst/>
            </a:prstGeom>
            <a:ln w="28575"/>
          </p:spPr>
          <p:style>
            <a:lnRef idx="1">
              <a:schemeClr val="dk1"/>
            </a:lnRef>
            <a:fillRef idx="0">
              <a:schemeClr val="dk1"/>
            </a:fillRef>
            <a:effectRef idx="0">
              <a:schemeClr val="dk1"/>
            </a:effectRef>
            <a:fontRef idx="minor">
              <a:schemeClr val="tx1"/>
            </a:fontRef>
          </p:style>
        </p:cxnSp>
        <p:cxnSp>
          <p:nvCxnSpPr>
            <p:cNvPr id="152" name="直線コネクタ 151">
              <a:extLst>
                <a:ext uri="{FF2B5EF4-FFF2-40B4-BE49-F238E27FC236}">
                  <a16:creationId xmlns:a16="http://schemas.microsoft.com/office/drawing/2014/main" id="{9CDD81D3-27DF-6540-A8E2-6C1B87AB7BB0}"/>
                </a:ext>
              </a:extLst>
            </p:cNvPr>
            <p:cNvCxnSpPr>
              <a:cxnSpLocks/>
              <a:stCxn id="148" idx="0"/>
              <a:endCxn id="144" idx="5"/>
            </p:cNvCxnSpPr>
            <p:nvPr/>
          </p:nvCxnSpPr>
          <p:spPr>
            <a:xfrm flipH="1" flipV="1">
              <a:off x="3835899" y="2856685"/>
              <a:ext cx="501355" cy="476821"/>
            </a:xfrm>
            <a:prstGeom prst="line">
              <a:avLst/>
            </a:prstGeom>
            <a:ln w="28575"/>
          </p:spPr>
          <p:style>
            <a:lnRef idx="1">
              <a:schemeClr val="dk1"/>
            </a:lnRef>
            <a:fillRef idx="0">
              <a:schemeClr val="dk1"/>
            </a:fillRef>
            <a:effectRef idx="0">
              <a:schemeClr val="dk1"/>
            </a:effectRef>
            <a:fontRef idx="minor">
              <a:schemeClr val="tx1"/>
            </a:fontRef>
          </p:style>
        </p:cxnSp>
        <p:cxnSp>
          <p:nvCxnSpPr>
            <p:cNvPr id="153" name="直線コネクタ 152">
              <a:extLst>
                <a:ext uri="{FF2B5EF4-FFF2-40B4-BE49-F238E27FC236}">
                  <a16:creationId xmlns:a16="http://schemas.microsoft.com/office/drawing/2014/main" id="{3D3549E0-BDE6-994B-950C-576CA0BC926B}"/>
                </a:ext>
              </a:extLst>
            </p:cNvPr>
            <p:cNvCxnSpPr>
              <a:cxnSpLocks/>
              <a:stCxn id="145" idx="7"/>
              <a:endCxn id="144" idx="3"/>
            </p:cNvCxnSpPr>
            <p:nvPr/>
          </p:nvCxnSpPr>
          <p:spPr>
            <a:xfrm flipV="1">
              <a:off x="1390130" y="2856685"/>
              <a:ext cx="1537054" cy="514275"/>
            </a:xfrm>
            <a:prstGeom prst="line">
              <a:avLst/>
            </a:prstGeom>
            <a:ln w="28575"/>
          </p:spPr>
          <p:style>
            <a:lnRef idx="1">
              <a:schemeClr val="dk1"/>
            </a:lnRef>
            <a:fillRef idx="0">
              <a:schemeClr val="dk1"/>
            </a:fillRef>
            <a:effectRef idx="0">
              <a:schemeClr val="dk1"/>
            </a:effectRef>
            <a:fontRef idx="minor">
              <a:schemeClr val="tx1"/>
            </a:fontRef>
          </p:style>
        </p:cxnSp>
        <p:cxnSp>
          <p:nvCxnSpPr>
            <p:cNvPr id="154" name="直線コネクタ 153">
              <a:extLst>
                <a:ext uri="{FF2B5EF4-FFF2-40B4-BE49-F238E27FC236}">
                  <a16:creationId xmlns:a16="http://schemas.microsoft.com/office/drawing/2014/main" id="{941AB99C-41A4-E140-AD65-FDFBBF689537}"/>
                </a:ext>
              </a:extLst>
            </p:cNvPr>
            <p:cNvCxnSpPr>
              <a:cxnSpLocks/>
              <a:stCxn id="148" idx="2"/>
              <a:endCxn id="145" idx="6"/>
            </p:cNvCxnSpPr>
            <p:nvPr/>
          </p:nvCxnSpPr>
          <p:spPr>
            <a:xfrm flipH="1" flipV="1">
              <a:off x="1600201" y="3497469"/>
              <a:ext cx="2128340" cy="23148"/>
            </a:xfrm>
            <a:prstGeom prst="line">
              <a:avLst/>
            </a:prstGeom>
            <a:ln w="28575"/>
          </p:spPr>
          <p:style>
            <a:lnRef idx="1">
              <a:schemeClr val="dk1"/>
            </a:lnRef>
            <a:fillRef idx="0">
              <a:schemeClr val="dk1"/>
            </a:fillRef>
            <a:effectRef idx="0">
              <a:schemeClr val="dk1"/>
            </a:effectRef>
            <a:fontRef idx="minor">
              <a:schemeClr val="tx1"/>
            </a:fontRef>
          </p:style>
        </p:cxnSp>
        <p:cxnSp>
          <p:nvCxnSpPr>
            <p:cNvPr id="155" name="直線コネクタ 154">
              <a:extLst>
                <a:ext uri="{FF2B5EF4-FFF2-40B4-BE49-F238E27FC236}">
                  <a16:creationId xmlns:a16="http://schemas.microsoft.com/office/drawing/2014/main" id="{9B926AE9-3B8F-194F-B755-52A394C079BB}"/>
                </a:ext>
              </a:extLst>
            </p:cNvPr>
            <p:cNvCxnSpPr>
              <a:cxnSpLocks/>
              <a:stCxn id="147" idx="7"/>
              <a:endCxn id="148" idx="4"/>
            </p:cNvCxnSpPr>
            <p:nvPr/>
          </p:nvCxnSpPr>
          <p:spPr>
            <a:xfrm flipV="1">
              <a:off x="3521425" y="3707730"/>
              <a:ext cx="815829" cy="459473"/>
            </a:xfrm>
            <a:prstGeom prst="line">
              <a:avLst/>
            </a:prstGeom>
            <a:ln w="28575"/>
          </p:spPr>
          <p:style>
            <a:lnRef idx="1">
              <a:schemeClr val="dk1"/>
            </a:lnRef>
            <a:fillRef idx="0">
              <a:schemeClr val="dk1"/>
            </a:fillRef>
            <a:effectRef idx="0">
              <a:schemeClr val="dk1"/>
            </a:effectRef>
            <a:fontRef idx="minor">
              <a:schemeClr val="tx1"/>
            </a:fontRef>
          </p:style>
        </p:cxnSp>
      </p:grpSp>
    </p:spTree>
    <p:extLst>
      <p:ext uri="{BB962C8B-B14F-4D97-AF65-F5344CB8AC3E}">
        <p14:creationId xmlns:p14="http://schemas.microsoft.com/office/powerpoint/2010/main" val="241898949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B2E51CEC-BEA4-F14F-B01C-29CE654B46D5}"/>
              </a:ext>
            </a:extLst>
          </p:cNvPr>
          <p:cNvSpPr>
            <a:spLocks noGrp="1"/>
          </p:cNvSpPr>
          <p:nvPr>
            <p:ph idx="1"/>
          </p:nvPr>
        </p:nvSpPr>
        <p:spPr>
          <a:xfrm>
            <a:off x="457200" y="1213332"/>
            <a:ext cx="8229600" cy="5257801"/>
          </a:xfrm>
        </p:spPr>
        <p:txBody>
          <a:bodyPr/>
          <a:lstStyle/>
          <a:p>
            <a:pPr marL="118872" indent="0">
              <a:buNone/>
            </a:pPr>
            <a:r>
              <a:rPr kumimoji="1" lang="en-US" altLang="ja-JP" b="1">
                <a:solidFill>
                  <a:schemeClr val="accent3"/>
                </a:solidFill>
              </a:rPr>
              <a:t>Example of color refinement given two graphs</a:t>
            </a:r>
          </a:p>
          <a:p>
            <a:pPr lvl="1"/>
            <a:r>
              <a:rPr kumimoji="1" lang="en-US" altLang="ja-JP"/>
              <a:t>Aggregated colors:</a:t>
            </a:r>
          </a:p>
          <a:p>
            <a:pPr lvl="1"/>
            <a:endParaRPr kumimoji="1" lang="en-US" altLang="ja-JP"/>
          </a:p>
          <a:p>
            <a:pPr lvl="1"/>
            <a:endParaRPr kumimoji="1" lang="en-US" altLang="ja-JP"/>
          </a:p>
          <a:p>
            <a:pPr lvl="1"/>
            <a:endParaRPr kumimoji="1" lang="en-US" altLang="ja-JP"/>
          </a:p>
          <a:p>
            <a:pPr lvl="1"/>
            <a:r>
              <a:rPr kumimoji="1" lang="en-US" altLang="ja-JP" b="1" err="1"/>
              <a:t>Injectively</a:t>
            </a:r>
            <a:r>
              <a:rPr kumimoji="1" lang="en-US" altLang="ja-JP"/>
              <a:t> HASH the aggregated colors</a:t>
            </a:r>
            <a:endParaRPr kumimoji="1" lang="ja-JP" altLang="en-US"/>
          </a:p>
        </p:txBody>
      </p:sp>
      <p:sp>
        <p:nvSpPr>
          <p:cNvPr id="2" name="タイトル 1">
            <a:extLst>
              <a:ext uri="{FF2B5EF4-FFF2-40B4-BE49-F238E27FC236}">
                <a16:creationId xmlns:a16="http://schemas.microsoft.com/office/drawing/2014/main" id="{EBA7C38F-BB07-784E-B99A-244F2D107810}"/>
              </a:ext>
            </a:extLst>
          </p:cNvPr>
          <p:cNvSpPr>
            <a:spLocks noGrp="1"/>
          </p:cNvSpPr>
          <p:nvPr>
            <p:ph type="title"/>
          </p:nvPr>
        </p:nvSpPr>
        <p:spPr/>
        <p:txBody>
          <a:bodyPr/>
          <a:lstStyle/>
          <a:p>
            <a:r>
              <a:rPr kumimoji="1" lang="en-US" altLang="ja-JP"/>
              <a:t>Color Refinement (2)</a:t>
            </a:r>
            <a:endParaRPr kumimoji="1" lang="ja-JP" altLang="en-US"/>
          </a:p>
        </p:txBody>
      </p:sp>
      <p:sp>
        <p:nvSpPr>
          <p:cNvPr id="4" name="日付プレースホルダー 3">
            <a:extLst>
              <a:ext uri="{FF2B5EF4-FFF2-40B4-BE49-F238E27FC236}">
                <a16:creationId xmlns:a16="http://schemas.microsoft.com/office/drawing/2014/main" id="{E75556DF-FDC2-D44E-9808-66A241E56B26}"/>
              </a:ext>
            </a:extLst>
          </p:cNvPr>
          <p:cNvSpPr>
            <a:spLocks noGrp="1"/>
          </p:cNvSpPr>
          <p:nvPr>
            <p:ph type="dt" sz="half" idx="10"/>
          </p:nvPr>
        </p:nvSpPr>
        <p:spPr/>
        <p:txBody>
          <a:bodyPr/>
          <a:lstStyle/>
          <a:p>
            <a:fld id="{C238242C-4CEB-0E4E-A920-84D71AAA1DDF}" type="datetime1">
              <a:rPr lang="en-US" smtClean="0"/>
              <a:t>10/10/2024</a:t>
            </a:fld>
            <a:endParaRPr lang="en-US"/>
          </a:p>
        </p:txBody>
      </p:sp>
      <p:sp>
        <p:nvSpPr>
          <p:cNvPr id="5" name="スライド番号プレースホルダー 4">
            <a:extLst>
              <a:ext uri="{FF2B5EF4-FFF2-40B4-BE49-F238E27FC236}">
                <a16:creationId xmlns:a16="http://schemas.microsoft.com/office/drawing/2014/main" id="{18FEAF87-1258-BE4D-84D9-369AC4C59530}"/>
              </a:ext>
            </a:extLst>
          </p:cNvPr>
          <p:cNvSpPr>
            <a:spLocks noGrp="1"/>
          </p:cNvSpPr>
          <p:nvPr>
            <p:ph type="sldNum" sz="quarter" idx="12"/>
          </p:nvPr>
        </p:nvSpPr>
        <p:spPr/>
        <p:txBody>
          <a:bodyPr/>
          <a:lstStyle/>
          <a:p>
            <a:fld id="{19B12225-5612-419B-A8D5-4B8EEE4C217E}" type="slidenum">
              <a:rPr lang="en-US" smtClean="0"/>
              <a:pPr/>
              <a:t>53</a:t>
            </a:fld>
            <a:endParaRPr lang="en-US"/>
          </a:p>
        </p:txBody>
      </p:sp>
      <p:sp>
        <p:nvSpPr>
          <p:cNvPr id="6" name="フッター プレースホルダー 5">
            <a:extLst>
              <a:ext uri="{FF2B5EF4-FFF2-40B4-BE49-F238E27FC236}">
                <a16:creationId xmlns:a16="http://schemas.microsoft.com/office/drawing/2014/main" id="{1BA73952-9E2F-9B4F-8D2E-24E4C8D58F47}"/>
              </a:ext>
            </a:extLst>
          </p:cNvPr>
          <p:cNvSpPr>
            <a:spLocks noGrp="1"/>
          </p:cNvSpPr>
          <p:nvPr>
            <p:ph type="ftr" sz="quarter" idx="3"/>
          </p:nvPr>
        </p:nvSpPr>
        <p:spPr>
          <a:xfrm>
            <a:off x="2640596" y="6583680"/>
            <a:ext cx="5507719" cy="274320"/>
          </a:xfrm>
          <a:prstGeom prst="rect">
            <a:avLst/>
          </a:prstGeom>
        </p:spPr>
        <p:txBody>
          <a:bodyPr vert="horz" lIns="45720" rIns="45720" bIns="0" rtlCol="0" anchor="b"/>
          <a:lstStyle>
            <a:defPPr>
              <a:defRPr lang="en-US"/>
            </a:defPPr>
            <a:lvl1pPr marL="0" algn="l" defTabSz="914400" rtl="0" eaLnBrk="1" latinLnBrk="0" hangingPunct="1">
              <a:defRPr kumimoji="0" sz="900" kern="1200">
                <a:solidFill>
                  <a:schemeClr val="tx1">
                    <a:tint val="95000"/>
                  </a:schemeClr>
                </a:solidFill>
                <a:latin typeface="Corbel" panose="020B0503020204020204" pitchFamily="34" charset="0"/>
                <a:ea typeface="+mn-ea"/>
                <a:cs typeface="Calibri"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cs typeface="Arial" panose="020B0604020202020204" pitchFamily="34" charset="0"/>
              </a:rPr>
              <a:t>Jure Leskovec, Stanford CS224W: Machine Learning with Graphs, http://cs224w.stanford.edu</a:t>
            </a:r>
            <a:endParaRPr lang="en-US">
              <a:latin typeface="Arial" panose="020B0604020202020204" pitchFamily="34" charset="0"/>
              <a:cs typeface="Arial" panose="020B0604020202020204" pitchFamily="34" charset="0"/>
            </a:endParaRPr>
          </a:p>
        </p:txBody>
      </p:sp>
      <p:grpSp>
        <p:nvGrpSpPr>
          <p:cNvPr id="72" name="グループ化 71">
            <a:extLst>
              <a:ext uri="{FF2B5EF4-FFF2-40B4-BE49-F238E27FC236}">
                <a16:creationId xmlns:a16="http://schemas.microsoft.com/office/drawing/2014/main" id="{24620A5C-9379-FD4E-A3C9-97ADB2C69483}"/>
              </a:ext>
            </a:extLst>
          </p:cNvPr>
          <p:cNvGrpSpPr/>
          <p:nvPr/>
        </p:nvGrpSpPr>
        <p:grpSpPr>
          <a:xfrm>
            <a:off x="1169056" y="4623400"/>
            <a:ext cx="1958514" cy="1500445"/>
            <a:chOff x="1219200" y="2537265"/>
            <a:chExt cx="2590800" cy="1958535"/>
          </a:xfrm>
        </p:grpSpPr>
        <p:sp>
          <p:nvSpPr>
            <p:cNvPr id="14" name="円/楕円 13">
              <a:extLst>
                <a:ext uri="{FF2B5EF4-FFF2-40B4-BE49-F238E27FC236}">
                  <a16:creationId xmlns:a16="http://schemas.microsoft.com/office/drawing/2014/main" id="{E075E10B-F5CA-4443-A6C4-B508833DE429}"/>
                </a:ext>
              </a:extLst>
            </p:cNvPr>
            <p:cNvSpPr/>
            <p:nvPr/>
          </p:nvSpPr>
          <p:spPr>
            <a:xfrm>
              <a:off x="1790700" y="2556557"/>
              <a:ext cx="381000" cy="381000"/>
            </a:xfrm>
            <a:prstGeom prst="ellipse">
              <a:avLst/>
            </a:prstGeom>
            <a:solidFill>
              <a:schemeClr val="bg1">
                <a:lumMod val="85000"/>
              </a:schemeClr>
            </a:solidFill>
            <a:ln w="19050">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r>
                <a:rPr kumimoji="1" lang="en-US" altLang="ja-JP" sz="1600">
                  <a:solidFill>
                    <a:schemeClr val="accent2">
                      <a:lumMod val="75000"/>
                    </a:schemeClr>
                  </a:solidFill>
                  <a:latin typeface="Arial" panose="020B0604020202020204" pitchFamily="34" charset="0"/>
                  <a:cs typeface="Arial" panose="020B0604020202020204" pitchFamily="34" charset="0"/>
                </a:rPr>
                <a:t>4</a:t>
              </a:r>
              <a:endParaRPr kumimoji="1" lang="ja-JP" altLang="en-US" sz="1600">
                <a:solidFill>
                  <a:schemeClr val="accent2">
                    <a:lumMod val="75000"/>
                  </a:schemeClr>
                </a:solidFill>
                <a:latin typeface="Arial" panose="020B0604020202020204" pitchFamily="34" charset="0"/>
                <a:cs typeface="Arial" panose="020B0604020202020204" pitchFamily="34" charset="0"/>
              </a:endParaRPr>
            </a:p>
          </p:txBody>
        </p:sp>
        <p:sp>
          <p:nvSpPr>
            <p:cNvPr id="16" name="円/楕円 15">
              <a:extLst>
                <a:ext uri="{FF2B5EF4-FFF2-40B4-BE49-F238E27FC236}">
                  <a16:creationId xmlns:a16="http://schemas.microsoft.com/office/drawing/2014/main" id="{BC2EB7D7-C640-494C-B47B-8224BC2326E2}"/>
                </a:ext>
              </a:extLst>
            </p:cNvPr>
            <p:cNvSpPr/>
            <p:nvPr/>
          </p:nvSpPr>
          <p:spPr>
            <a:xfrm>
              <a:off x="2738981" y="2537265"/>
              <a:ext cx="381000" cy="381000"/>
            </a:xfrm>
            <a:prstGeom prst="ellipse">
              <a:avLst/>
            </a:prstGeom>
            <a:solidFill>
              <a:schemeClr val="bg1">
                <a:lumMod val="85000"/>
              </a:schemeClr>
            </a:solidFill>
            <a:ln w="19050">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r>
                <a:rPr kumimoji="1" lang="en-US" altLang="ja-JP" sz="1600">
                  <a:solidFill>
                    <a:srgbClr val="0000FF"/>
                  </a:solidFill>
                  <a:latin typeface="Arial" panose="020B0604020202020204" pitchFamily="34" charset="0"/>
                  <a:cs typeface="Arial" panose="020B0604020202020204" pitchFamily="34" charset="0"/>
                </a:rPr>
                <a:t>3</a:t>
              </a:r>
              <a:endParaRPr kumimoji="1" lang="ja-JP" altLang="en-US" sz="1600">
                <a:solidFill>
                  <a:srgbClr val="0000FF"/>
                </a:solidFill>
                <a:latin typeface="Arial" panose="020B0604020202020204" pitchFamily="34" charset="0"/>
                <a:cs typeface="Arial" panose="020B0604020202020204" pitchFamily="34" charset="0"/>
              </a:endParaRPr>
            </a:p>
          </p:txBody>
        </p:sp>
        <p:sp>
          <p:nvSpPr>
            <p:cNvPr id="17" name="円/楕円 16">
              <a:extLst>
                <a:ext uri="{FF2B5EF4-FFF2-40B4-BE49-F238E27FC236}">
                  <a16:creationId xmlns:a16="http://schemas.microsoft.com/office/drawing/2014/main" id="{9EAD4048-8B26-AA43-8F1B-E2836C2F5E9C}"/>
                </a:ext>
              </a:extLst>
            </p:cNvPr>
            <p:cNvSpPr/>
            <p:nvPr/>
          </p:nvSpPr>
          <p:spPr>
            <a:xfrm>
              <a:off x="1219200" y="3318559"/>
              <a:ext cx="381000" cy="381000"/>
            </a:xfrm>
            <a:prstGeom prst="ellipse">
              <a:avLst/>
            </a:prstGeom>
            <a:solidFill>
              <a:schemeClr val="bg1">
                <a:lumMod val="85000"/>
              </a:schemeClr>
            </a:solidFill>
            <a:ln w="19050">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r>
                <a:rPr kumimoji="1" lang="en-US" altLang="ja-JP" sz="1600">
                  <a:solidFill>
                    <a:srgbClr val="008000"/>
                  </a:solidFill>
                  <a:latin typeface="Arial" panose="020B0604020202020204" pitchFamily="34" charset="0"/>
                  <a:cs typeface="Arial" panose="020B0604020202020204" pitchFamily="34" charset="0"/>
                </a:rPr>
                <a:t>5</a:t>
              </a:r>
              <a:endParaRPr kumimoji="1" lang="ja-JP" altLang="en-US" sz="1600">
                <a:solidFill>
                  <a:srgbClr val="008000"/>
                </a:solidFill>
                <a:latin typeface="Arial" panose="020B0604020202020204" pitchFamily="34" charset="0"/>
                <a:cs typeface="Arial" panose="020B0604020202020204" pitchFamily="34" charset="0"/>
              </a:endParaRPr>
            </a:p>
          </p:txBody>
        </p:sp>
        <p:sp>
          <p:nvSpPr>
            <p:cNvPr id="18" name="円/楕円 17">
              <a:extLst>
                <a:ext uri="{FF2B5EF4-FFF2-40B4-BE49-F238E27FC236}">
                  <a16:creationId xmlns:a16="http://schemas.microsoft.com/office/drawing/2014/main" id="{8344AA2A-624F-CE49-8153-78B4B23B112C}"/>
                </a:ext>
              </a:extLst>
            </p:cNvPr>
            <p:cNvSpPr/>
            <p:nvPr/>
          </p:nvSpPr>
          <p:spPr>
            <a:xfrm>
              <a:off x="1790700" y="4114800"/>
              <a:ext cx="381000" cy="381000"/>
            </a:xfrm>
            <a:prstGeom prst="ellipse">
              <a:avLst/>
            </a:prstGeom>
            <a:solidFill>
              <a:schemeClr val="bg1">
                <a:lumMod val="85000"/>
              </a:schemeClr>
            </a:solidFill>
            <a:ln w="19050">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r>
                <a:rPr kumimoji="1" lang="en-US" altLang="ja-JP" sz="1600">
                  <a:solidFill>
                    <a:srgbClr val="C00000"/>
                  </a:solidFill>
                  <a:latin typeface="Arial" panose="020B0604020202020204" pitchFamily="34" charset="0"/>
                  <a:cs typeface="Arial" panose="020B0604020202020204" pitchFamily="34" charset="0"/>
                </a:rPr>
                <a:t>2</a:t>
              </a:r>
              <a:endParaRPr kumimoji="1" lang="ja-JP" altLang="en-US" sz="1600">
                <a:solidFill>
                  <a:srgbClr val="C00000"/>
                </a:solidFill>
                <a:latin typeface="Arial" panose="020B0604020202020204" pitchFamily="34" charset="0"/>
                <a:cs typeface="Arial" panose="020B0604020202020204" pitchFamily="34" charset="0"/>
              </a:endParaRPr>
            </a:p>
          </p:txBody>
        </p:sp>
        <p:sp>
          <p:nvSpPr>
            <p:cNvPr id="19" name="円/楕円 18">
              <a:extLst>
                <a:ext uri="{FF2B5EF4-FFF2-40B4-BE49-F238E27FC236}">
                  <a16:creationId xmlns:a16="http://schemas.microsoft.com/office/drawing/2014/main" id="{7BD23171-1DDB-5F44-85D2-B85BEB2135A2}"/>
                </a:ext>
              </a:extLst>
            </p:cNvPr>
            <p:cNvSpPr/>
            <p:nvPr/>
          </p:nvSpPr>
          <p:spPr>
            <a:xfrm>
              <a:off x="2772452" y="4114800"/>
              <a:ext cx="381000" cy="381000"/>
            </a:xfrm>
            <a:prstGeom prst="ellipse">
              <a:avLst/>
            </a:prstGeom>
            <a:solidFill>
              <a:schemeClr val="bg1">
                <a:lumMod val="85000"/>
              </a:schemeClr>
            </a:solidFill>
            <a:ln w="19050">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r>
                <a:rPr kumimoji="1" lang="en-US" altLang="ja-JP" sz="1600">
                  <a:solidFill>
                    <a:srgbClr val="C00000"/>
                  </a:solidFill>
                  <a:latin typeface="Arial" panose="020B0604020202020204" pitchFamily="34" charset="0"/>
                  <a:cs typeface="Arial" panose="020B0604020202020204" pitchFamily="34" charset="0"/>
                </a:rPr>
                <a:t>2</a:t>
              </a:r>
              <a:endParaRPr kumimoji="1" lang="ja-JP" altLang="en-US" sz="1600">
                <a:solidFill>
                  <a:srgbClr val="C00000"/>
                </a:solidFill>
                <a:latin typeface="Arial" panose="020B0604020202020204" pitchFamily="34" charset="0"/>
                <a:cs typeface="Arial" panose="020B0604020202020204" pitchFamily="34" charset="0"/>
              </a:endParaRPr>
            </a:p>
          </p:txBody>
        </p:sp>
        <p:sp>
          <p:nvSpPr>
            <p:cNvPr id="20" name="円/楕円 19">
              <a:extLst>
                <a:ext uri="{FF2B5EF4-FFF2-40B4-BE49-F238E27FC236}">
                  <a16:creationId xmlns:a16="http://schemas.microsoft.com/office/drawing/2014/main" id="{3CBC528D-4ED6-674E-8F54-DCFC4CBD17EE}"/>
                </a:ext>
              </a:extLst>
            </p:cNvPr>
            <p:cNvSpPr/>
            <p:nvPr/>
          </p:nvSpPr>
          <p:spPr>
            <a:xfrm>
              <a:off x="3429000" y="3318559"/>
              <a:ext cx="381000" cy="381000"/>
            </a:xfrm>
            <a:prstGeom prst="ellipse">
              <a:avLst/>
            </a:prstGeom>
            <a:solidFill>
              <a:schemeClr val="bg1">
                <a:lumMod val="85000"/>
              </a:schemeClr>
            </a:solidFill>
            <a:ln w="19050">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r>
                <a:rPr kumimoji="1" lang="en-US" altLang="ja-JP" sz="1600">
                  <a:solidFill>
                    <a:schemeClr val="accent2">
                      <a:lumMod val="75000"/>
                    </a:schemeClr>
                  </a:solidFill>
                  <a:latin typeface="Arial" panose="020B0604020202020204" pitchFamily="34" charset="0"/>
                  <a:cs typeface="Arial" panose="020B0604020202020204" pitchFamily="34" charset="0"/>
                </a:rPr>
                <a:t>4</a:t>
              </a:r>
              <a:endParaRPr kumimoji="1" lang="ja-JP" altLang="en-US" sz="1600">
                <a:solidFill>
                  <a:schemeClr val="accent2">
                    <a:lumMod val="75000"/>
                  </a:schemeClr>
                </a:solidFill>
                <a:latin typeface="Arial" panose="020B0604020202020204" pitchFamily="34" charset="0"/>
                <a:cs typeface="Arial" panose="020B0604020202020204" pitchFamily="34" charset="0"/>
              </a:endParaRPr>
            </a:p>
          </p:txBody>
        </p:sp>
        <p:cxnSp>
          <p:nvCxnSpPr>
            <p:cNvPr id="34" name="直線コネクタ 33">
              <a:extLst>
                <a:ext uri="{FF2B5EF4-FFF2-40B4-BE49-F238E27FC236}">
                  <a16:creationId xmlns:a16="http://schemas.microsoft.com/office/drawing/2014/main" id="{BDF6923E-01BC-234D-B477-F35DE9A55DF3}"/>
                </a:ext>
              </a:extLst>
            </p:cNvPr>
            <p:cNvCxnSpPr>
              <a:cxnSpLocks/>
              <a:stCxn id="14" idx="3"/>
              <a:endCxn id="17" idx="7"/>
            </p:cNvCxnSpPr>
            <p:nvPr/>
          </p:nvCxnSpPr>
          <p:spPr>
            <a:xfrm flipH="1">
              <a:off x="1544404" y="2881761"/>
              <a:ext cx="302092" cy="492594"/>
            </a:xfrm>
            <a:prstGeom prst="line">
              <a:avLst/>
            </a:prstGeom>
            <a:ln w="28575"/>
          </p:spPr>
          <p:style>
            <a:lnRef idx="1">
              <a:schemeClr val="dk1"/>
            </a:lnRef>
            <a:fillRef idx="0">
              <a:schemeClr val="dk1"/>
            </a:fillRef>
            <a:effectRef idx="0">
              <a:schemeClr val="dk1"/>
            </a:effectRef>
            <a:fontRef idx="minor">
              <a:schemeClr val="tx1"/>
            </a:fontRef>
          </p:style>
        </p:cxnSp>
        <p:cxnSp>
          <p:nvCxnSpPr>
            <p:cNvPr id="35" name="直線コネクタ 34">
              <a:extLst>
                <a:ext uri="{FF2B5EF4-FFF2-40B4-BE49-F238E27FC236}">
                  <a16:creationId xmlns:a16="http://schemas.microsoft.com/office/drawing/2014/main" id="{8F4DA27F-44FB-324D-86C8-1896BBDE4CC8}"/>
                </a:ext>
              </a:extLst>
            </p:cNvPr>
            <p:cNvCxnSpPr>
              <a:cxnSpLocks/>
              <a:stCxn id="17" idx="5"/>
              <a:endCxn id="18" idx="1"/>
            </p:cNvCxnSpPr>
            <p:nvPr/>
          </p:nvCxnSpPr>
          <p:spPr>
            <a:xfrm>
              <a:off x="1544404" y="3643763"/>
              <a:ext cx="302092" cy="526833"/>
            </a:xfrm>
            <a:prstGeom prst="line">
              <a:avLst/>
            </a:prstGeom>
            <a:ln w="28575"/>
          </p:spPr>
          <p:style>
            <a:lnRef idx="1">
              <a:schemeClr val="dk1"/>
            </a:lnRef>
            <a:fillRef idx="0">
              <a:schemeClr val="dk1"/>
            </a:fillRef>
            <a:effectRef idx="0">
              <a:schemeClr val="dk1"/>
            </a:effectRef>
            <a:fontRef idx="minor">
              <a:schemeClr val="tx1"/>
            </a:fontRef>
          </p:style>
        </p:cxnSp>
        <p:cxnSp>
          <p:nvCxnSpPr>
            <p:cNvPr id="38" name="直線コネクタ 37">
              <a:extLst>
                <a:ext uri="{FF2B5EF4-FFF2-40B4-BE49-F238E27FC236}">
                  <a16:creationId xmlns:a16="http://schemas.microsoft.com/office/drawing/2014/main" id="{7E273F1B-A0AF-F940-8D0D-7ED53B39E7AE}"/>
                </a:ext>
              </a:extLst>
            </p:cNvPr>
            <p:cNvCxnSpPr>
              <a:cxnSpLocks/>
              <a:stCxn id="16" idx="2"/>
            </p:cNvCxnSpPr>
            <p:nvPr/>
          </p:nvCxnSpPr>
          <p:spPr>
            <a:xfrm flipH="1">
              <a:off x="2181765" y="2727765"/>
              <a:ext cx="557216"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40" name="直線コネクタ 39">
              <a:extLst>
                <a:ext uri="{FF2B5EF4-FFF2-40B4-BE49-F238E27FC236}">
                  <a16:creationId xmlns:a16="http://schemas.microsoft.com/office/drawing/2014/main" id="{9CF9513D-A663-AC47-9A56-F7A2306CBBF8}"/>
                </a:ext>
              </a:extLst>
            </p:cNvPr>
            <p:cNvCxnSpPr>
              <a:cxnSpLocks/>
              <a:endCxn id="16" idx="5"/>
            </p:cNvCxnSpPr>
            <p:nvPr/>
          </p:nvCxnSpPr>
          <p:spPr>
            <a:xfrm flipH="1" flipV="1">
              <a:off x="3064185" y="2862469"/>
              <a:ext cx="408020" cy="523384"/>
            </a:xfrm>
            <a:prstGeom prst="line">
              <a:avLst/>
            </a:prstGeom>
            <a:ln w="28575"/>
          </p:spPr>
          <p:style>
            <a:lnRef idx="1">
              <a:schemeClr val="dk1"/>
            </a:lnRef>
            <a:fillRef idx="0">
              <a:schemeClr val="dk1"/>
            </a:fillRef>
            <a:effectRef idx="0">
              <a:schemeClr val="dk1"/>
            </a:effectRef>
            <a:fontRef idx="minor">
              <a:schemeClr val="tx1"/>
            </a:fontRef>
          </p:style>
        </p:cxnSp>
        <p:cxnSp>
          <p:nvCxnSpPr>
            <p:cNvPr id="45" name="直線コネクタ 44">
              <a:extLst>
                <a:ext uri="{FF2B5EF4-FFF2-40B4-BE49-F238E27FC236}">
                  <a16:creationId xmlns:a16="http://schemas.microsoft.com/office/drawing/2014/main" id="{788B4FF6-7049-D943-B44E-C0F2083023B5}"/>
                </a:ext>
              </a:extLst>
            </p:cNvPr>
            <p:cNvCxnSpPr>
              <a:cxnSpLocks/>
              <a:stCxn id="20" idx="2"/>
              <a:endCxn id="14" idx="5"/>
            </p:cNvCxnSpPr>
            <p:nvPr/>
          </p:nvCxnSpPr>
          <p:spPr>
            <a:xfrm flipH="1" flipV="1">
              <a:off x="2115904" y="2881761"/>
              <a:ext cx="1313096" cy="627298"/>
            </a:xfrm>
            <a:prstGeom prst="line">
              <a:avLst/>
            </a:prstGeom>
            <a:ln w="28575"/>
          </p:spPr>
          <p:style>
            <a:lnRef idx="1">
              <a:schemeClr val="dk1"/>
            </a:lnRef>
            <a:fillRef idx="0">
              <a:schemeClr val="dk1"/>
            </a:fillRef>
            <a:effectRef idx="0">
              <a:schemeClr val="dk1"/>
            </a:effectRef>
            <a:fontRef idx="minor">
              <a:schemeClr val="tx1"/>
            </a:fontRef>
          </p:style>
        </p:cxnSp>
        <p:cxnSp>
          <p:nvCxnSpPr>
            <p:cNvPr id="48" name="直線コネクタ 47">
              <a:extLst>
                <a:ext uri="{FF2B5EF4-FFF2-40B4-BE49-F238E27FC236}">
                  <a16:creationId xmlns:a16="http://schemas.microsoft.com/office/drawing/2014/main" id="{A66F0EE1-DB73-6349-9DCB-819A2B39579C}"/>
                </a:ext>
              </a:extLst>
            </p:cNvPr>
            <p:cNvCxnSpPr>
              <a:cxnSpLocks/>
              <a:stCxn id="20" idx="2"/>
              <a:endCxn id="17" idx="6"/>
            </p:cNvCxnSpPr>
            <p:nvPr/>
          </p:nvCxnSpPr>
          <p:spPr>
            <a:xfrm flipH="1">
              <a:off x="1600200" y="3509059"/>
              <a:ext cx="1828800"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51" name="直線コネクタ 50">
              <a:extLst>
                <a:ext uri="{FF2B5EF4-FFF2-40B4-BE49-F238E27FC236}">
                  <a16:creationId xmlns:a16="http://schemas.microsoft.com/office/drawing/2014/main" id="{88DE7A2F-2338-CA4F-B997-D67469BA5CE1}"/>
                </a:ext>
              </a:extLst>
            </p:cNvPr>
            <p:cNvCxnSpPr>
              <a:cxnSpLocks/>
              <a:stCxn id="19" idx="1"/>
              <a:endCxn id="17" idx="6"/>
            </p:cNvCxnSpPr>
            <p:nvPr/>
          </p:nvCxnSpPr>
          <p:spPr>
            <a:xfrm flipH="1" flipV="1">
              <a:off x="1600200" y="3509059"/>
              <a:ext cx="1228048" cy="661537"/>
            </a:xfrm>
            <a:prstGeom prst="line">
              <a:avLst/>
            </a:prstGeom>
            <a:ln w="28575"/>
          </p:spPr>
          <p:style>
            <a:lnRef idx="1">
              <a:schemeClr val="dk1"/>
            </a:lnRef>
            <a:fillRef idx="0">
              <a:schemeClr val="dk1"/>
            </a:fillRef>
            <a:effectRef idx="0">
              <a:schemeClr val="dk1"/>
            </a:effectRef>
            <a:fontRef idx="minor">
              <a:schemeClr val="tx1"/>
            </a:fontRef>
          </p:style>
        </p:cxnSp>
      </p:grpSp>
      <p:grpSp>
        <p:nvGrpSpPr>
          <p:cNvPr id="73" name="グループ化 72">
            <a:extLst>
              <a:ext uri="{FF2B5EF4-FFF2-40B4-BE49-F238E27FC236}">
                <a16:creationId xmlns:a16="http://schemas.microsoft.com/office/drawing/2014/main" id="{EAA972A0-DF82-A54E-BEB5-380388A31456}"/>
              </a:ext>
            </a:extLst>
          </p:cNvPr>
          <p:cNvGrpSpPr/>
          <p:nvPr/>
        </p:nvGrpSpPr>
        <p:grpSpPr>
          <a:xfrm>
            <a:off x="3860915" y="4571996"/>
            <a:ext cx="2082685" cy="1528607"/>
            <a:chOff x="4419600" y="2502629"/>
            <a:chExt cx="2590800" cy="1958535"/>
          </a:xfrm>
        </p:grpSpPr>
        <p:sp>
          <p:nvSpPr>
            <p:cNvPr id="55" name="円/楕円 54">
              <a:extLst>
                <a:ext uri="{FF2B5EF4-FFF2-40B4-BE49-F238E27FC236}">
                  <a16:creationId xmlns:a16="http://schemas.microsoft.com/office/drawing/2014/main" id="{E3AC3584-5298-DC4F-B749-E34FCEB066D1}"/>
                </a:ext>
              </a:extLst>
            </p:cNvPr>
            <p:cNvSpPr/>
            <p:nvPr/>
          </p:nvSpPr>
          <p:spPr>
            <a:xfrm>
              <a:off x="4991100" y="2521921"/>
              <a:ext cx="381000" cy="381000"/>
            </a:xfrm>
            <a:prstGeom prst="ellipse">
              <a:avLst/>
            </a:prstGeom>
            <a:solidFill>
              <a:schemeClr val="bg1">
                <a:lumMod val="85000"/>
              </a:schemeClr>
            </a:solidFill>
            <a:ln w="19050">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r>
                <a:rPr kumimoji="1" lang="en-US" altLang="ja-JP" sz="1600">
                  <a:solidFill>
                    <a:srgbClr val="0000FF"/>
                  </a:solidFill>
                  <a:latin typeface="Arial" panose="020B0604020202020204" pitchFamily="34" charset="0"/>
                  <a:cs typeface="Arial" panose="020B0604020202020204" pitchFamily="34" charset="0"/>
                </a:rPr>
                <a:t>3</a:t>
              </a:r>
              <a:endParaRPr kumimoji="1" lang="ja-JP" altLang="en-US" sz="1600">
                <a:solidFill>
                  <a:srgbClr val="0000FF"/>
                </a:solidFill>
                <a:latin typeface="Arial" panose="020B0604020202020204" pitchFamily="34" charset="0"/>
                <a:cs typeface="Arial" panose="020B0604020202020204" pitchFamily="34" charset="0"/>
              </a:endParaRPr>
            </a:p>
          </p:txBody>
        </p:sp>
        <p:sp>
          <p:nvSpPr>
            <p:cNvPr id="56" name="円/楕円 55">
              <a:extLst>
                <a:ext uri="{FF2B5EF4-FFF2-40B4-BE49-F238E27FC236}">
                  <a16:creationId xmlns:a16="http://schemas.microsoft.com/office/drawing/2014/main" id="{2E2C0080-FD1D-DB4C-B122-4E1DDEB79BF7}"/>
                </a:ext>
              </a:extLst>
            </p:cNvPr>
            <p:cNvSpPr/>
            <p:nvPr/>
          </p:nvSpPr>
          <p:spPr>
            <a:xfrm>
              <a:off x="5939381" y="2502629"/>
              <a:ext cx="381000" cy="381000"/>
            </a:xfrm>
            <a:prstGeom prst="ellipse">
              <a:avLst/>
            </a:prstGeom>
            <a:solidFill>
              <a:schemeClr val="bg1">
                <a:lumMod val="85000"/>
              </a:schemeClr>
            </a:solidFill>
            <a:ln w="19050">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r>
                <a:rPr kumimoji="1" lang="en-US" altLang="ja-JP" sz="1600">
                  <a:solidFill>
                    <a:schemeClr val="accent2">
                      <a:lumMod val="75000"/>
                    </a:schemeClr>
                  </a:solidFill>
                  <a:latin typeface="Arial" panose="020B0604020202020204" pitchFamily="34" charset="0"/>
                  <a:cs typeface="Arial" panose="020B0604020202020204" pitchFamily="34" charset="0"/>
                </a:rPr>
                <a:t>4</a:t>
              </a:r>
              <a:endParaRPr kumimoji="1" lang="ja-JP" altLang="en-US" sz="1600">
                <a:solidFill>
                  <a:schemeClr val="accent2">
                    <a:lumMod val="75000"/>
                  </a:schemeClr>
                </a:solidFill>
                <a:latin typeface="Arial" panose="020B0604020202020204" pitchFamily="34" charset="0"/>
                <a:cs typeface="Arial" panose="020B0604020202020204" pitchFamily="34" charset="0"/>
              </a:endParaRPr>
            </a:p>
          </p:txBody>
        </p:sp>
        <p:sp>
          <p:nvSpPr>
            <p:cNvPr id="57" name="円/楕円 56">
              <a:extLst>
                <a:ext uri="{FF2B5EF4-FFF2-40B4-BE49-F238E27FC236}">
                  <a16:creationId xmlns:a16="http://schemas.microsoft.com/office/drawing/2014/main" id="{AB6B6FCE-8635-3243-863E-C7B92E87A300}"/>
                </a:ext>
              </a:extLst>
            </p:cNvPr>
            <p:cNvSpPr/>
            <p:nvPr/>
          </p:nvSpPr>
          <p:spPr>
            <a:xfrm>
              <a:off x="4419600" y="3283923"/>
              <a:ext cx="381000" cy="381000"/>
            </a:xfrm>
            <a:prstGeom prst="ellipse">
              <a:avLst/>
            </a:prstGeom>
            <a:solidFill>
              <a:schemeClr val="bg1">
                <a:lumMod val="85000"/>
              </a:schemeClr>
            </a:solidFill>
            <a:ln w="19050">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r>
                <a:rPr kumimoji="1" lang="en-US" altLang="ja-JP" sz="1600">
                  <a:solidFill>
                    <a:srgbClr val="008000"/>
                  </a:solidFill>
                  <a:latin typeface="Arial" panose="020B0604020202020204" pitchFamily="34" charset="0"/>
                  <a:cs typeface="Arial" panose="020B0604020202020204" pitchFamily="34" charset="0"/>
                </a:rPr>
                <a:t>5</a:t>
              </a:r>
              <a:endParaRPr kumimoji="1" lang="ja-JP" altLang="en-US" sz="1600">
                <a:solidFill>
                  <a:srgbClr val="008000"/>
                </a:solidFill>
                <a:latin typeface="Arial" panose="020B0604020202020204" pitchFamily="34" charset="0"/>
                <a:cs typeface="Arial" panose="020B0604020202020204" pitchFamily="34" charset="0"/>
              </a:endParaRPr>
            </a:p>
          </p:txBody>
        </p:sp>
        <p:sp>
          <p:nvSpPr>
            <p:cNvPr id="58" name="円/楕円 57">
              <a:extLst>
                <a:ext uri="{FF2B5EF4-FFF2-40B4-BE49-F238E27FC236}">
                  <a16:creationId xmlns:a16="http://schemas.microsoft.com/office/drawing/2014/main" id="{B1E72FA4-F4FA-134E-A277-A8F3CAA8BADF}"/>
                </a:ext>
              </a:extLst>
            </p:cNvPr>
            <p:cNvSpPr/>
            <p:nvPr/>
          </p:nvSpPr>
          <p:spPr>
            <a:xfrm>
              <a:off x="4991100" y="4080164"/>
              <a:ext cx="381000" cy="381000"/>
            </a:xfrm>
            <a:prstGeom prst="ellipse">
              <a:avLst/>
            </a:prstGeom>
            <a:solidFill>
              <a:schemeClr val="bg1">
                <a:lumMod val="85000"/>
              </a:schemeClr>
            </a:solidFill>
            <a:ln w="19050">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r>
                <a:rPr kumimoji="1" lang="en-US" altLang="ja-JP" sz="1600">
                  <a:solidFill>
                    <a:srgbClr val="C00000"/>
                  </a:solidFill>
                  <a:latin typeface="Arial" panose="020B0604020202020204" pitchFamily="34" charset="0"/>
                  <a:cs typeface="Arial" panose="020B0604020202020204" pitchFamily="34" charset="0"/>
                </a:rPr>
                <a:t>2</a:t>
              </a:r>
              <a:endParaRPr kumimoji="1" lang="ja-JP" altLang="en-US" sz="1600">
                <a:solidFill>
                  <a:srgbClr val="C00000"/>
                </a:solidFill>
                <a:latin typeface="Arial" panose="020B0604020202020204" pitchFamily="34" charset="0"/>
                <a:cs typeface="Arial" panose="020B0604020202020204" pitchFamily="34" charset="0"/>
              </a:endParaRPr>
            </a:p>
          </p:txBody>
        </p:sp>
        <p:sp>
          <p:nvSpPr>
            <p:cNvPr id="59" name="円/楕円 58">
              <a:extLst>
                <a:ext uri="{FF2B5EF4-FFF2-40B4-BE49-F238E27FC236}">
                  <a16:creationId xmlns:a16="http://schemas.microsoft.com/office/drawing/2014/main" id="{243A7167-942E-3848-9A72-1016BF754359}"/>
                </a:ext>
              </a:extLst>
            </p:cNvPr>
            <p:cNvSpPr/>
            <p:nvPr/>
          </p:nvSpPr>
          <p:spPr>
            <a:xfrm>
              <a:off x="5972852" y="4080164"/>
              <a:ext cx="381000" cy="381000"/>
            </a:xfrm>
            <a:prstGeom prst="ellipse">
              <a:avLst/>
            </a:prstGeom>
            <a:solidFill>
              <a:schemeClr val="bg1">
                <a:lumMod val="85000"/>
              </a:schemeClr>
            </a:solidFill>
            <a:ln w="19050">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r>
                <a:rPr kumimoji="1" lang="en-US" altLang="ja-JP" sz="1600">
                  <a:solidFill>
                    <a:srgbClr val="C00000"/>
                  </a:solidFill>
                  <a:latin typeface="Arial" panose="020B0604020202020204" pitchFamily="34" charset="0"/>
                  <a:cs typeface="Arial" panose="020B0604020202020204" pitchFamily="34" charset="0"/>
                </a:rPr>
                <a:t>2</a:t>
              </a:r>
              <a:endParaRPr kumimoji="1" lang="ja-JP" altLang="en-US" sz="1600">
                <a:solidFill>
                  <a:srgbClr val="C00000"/>
                </a:solidFill>
                <a:latin typeface="Arial" panose="020B0604020202020204" pitchFamily="34" charset="0"/>
                <a:cs typeface="Arial" panose="020B0604020202020204" pitchFamily="34" charset="0"/>
              </a:endParaRPr>
            </a:p>
          </p:txBody>
        </p:sp>
        <p:sp>
          <p:nvSpPr>
            <p:cNvPr id="60" name="円/楕円 59">
              <a:extLst>
                <a:ext uri="{FF2B5EF4-FFF2-40B4-BE49-F238E27FC236}">
                  <a16:creationId xmlns:a16="http://schemas.microsoft.com/office/drawing/2014/main" id="{9483EEBD-87CE-3E42-8C5E-8B8721CD3F53}"/>
                </a:ext>
              </a:extLst>
            </p:cNvPr>
            <p:cNvSpPr/>
            <p:nvPr/>
          </p:nvSpPr>
          <p:spPr>
            <a:xfrm>
              <a:off x="6629400" y="3283923"/>
              <a:ext cx="381000" cy="381000"/>
            </a:xfrm>
            <a:prstGeom prst="ellipse">
              <a:avLst/>
            </a:prstGeom>
            <a:solidFill>
              <a:schemeClr val="bg1">
                <a:lumMod val="85000"/>
              </a:schemeClr>
            </a:solidFill>
            <a:ln w="19050">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r>
                <a:rPr kumimoji="1" lang="en-US" altLang="ja-JP" sz="1600">
                  <a:solidFill>
                    <a:schemeClr val="accent2">
                      <a:lumMod val="75000"/>
                    </a:schemeClr>
                  </a:solidFill>
                  <a:latin typeface="Arial" panose="020B0604020202020204" pitchFamily="34" charset="0"/>
                  <a:cs typeface="Arial" panose="020B0604020202020204" pitchFamily="34" charset="0"/>
                </a:rPr>
                <a:t>4</a:t>
              </a:r>
              <a:endParaRPr kumimoji="1" lang="ja-JP" altLang="en-US" sz="1600">
                <a:solidFill>
                  <a:schemeClr val="accent2">
                    <a:lumMod val="75000"/>
                  </a:schemeClr>
                </a:solidFill>
                <a:latin typeface="Arial" panose="020B0604020202020204" pitchFamily="34" charset="0"/>
                <a:cs typeface="Arial" panose="020B0604020202020204" pitchFamily="34" charset="0"/>
              </a:endParaRPr>
            </a:p>
          </p:txBody>
        </p:sp>
        <p:cxnSp>
          <p:nvCxnSpPr>
            <p:cNvPr id="61" name="直線コネクタ 60">
              <a:extLst>
                <a:ext uri="{FF2B5EF4-FFF2-40B4-BE49-F238E27FC236}">
                  <a16:creationId xmlns:a16="http://schemas.microsoft.com/office/drawing/2014/main" id="{A6153F1D-4344-5041-B635-0F9978BA0A36}"/>
                </a:ext>
              </a:extLst>
            </p:cNvPr>
            <p:cNvCxnSpPr>
              <a:cxnSpLocks/>
              <a:stCxn id="55" idx="3"/>
              <a:endCxn id="57" idx="7"/>
            </p:cNvCxnSpPr>
            <p:nvPr/>
          </p:nvCxnSpPr>
          <p:spPr>
            <a:xfrm flipH="1">
              <a:off x="4744804" y="2847125"/>
              <a:ext cx="302092" cy="492594"/>
            </a:xfrm>
            <a:prstGeom prst="line">
              <a:avLst/>
            </a:prstGeom>
            <a:ln w="28575"/>
          </p:spPr>
          <p:style>
            <a:lnRef idx="1">
              <a:schemeClr val="dk1"/>
            </a:lnRef>
            <a:fillRef idx="0">
              <a:schemeClr val="dk1"/>
            </a:fillRef>
            <a:effectRef idx="0">
              <a:schemeClr val="dk1"/>
            </a:effectRef>
            <a:fontRef idx="minor">
              <a:schemeClr val="tx1"/>
            </a:fontRef>
          </p:style>
        </p:cxnSp>
        <p:cxnSp>
          <p:nvCxnSpPr>
            <p:cNvPr id="62" name="直線コネクタ 61">
              <a:extLst>
                <a:ext uri="{FF2B5EF4-FFF2-40B4-BE49-F238E27FC236}">
                  <a16:creationId xmlns:a16="http://schemas.microsoft.com/office/drawing/2014/main" id="{0CD7BF8A-1BB1-E74F-B259-B5D574A45106}"/>
                </a:ext>
              </a:extLst>
            </p:cNvPr>
            <p:cNvCxnSpPr>
              <a:cxnSpLocks/>
              <a:stCxn id="57" idx="5"/>
              <a:endCxn id="58" idx="1"/>
            </p:cNvCxnSpPr>
            <p:nvPr/>
          </p:nvCxnSpPr>
          <p:spPr>
            <a:xfrm>
              <a:off x="4744804" y="3609127"/>
              <a:ext cx="302092" cy="526833"/>
            </a:xfrm>
            <a:prstGeom prst="line">
              <a:avLst/>
            </a:prstGeom>
            <a:ln w="28575"/>
          </p:spPr>
          <p:style>
            <a:lnRef idx="1">
              <a:schemeClr val="dk1"/>
            </a:lnRef>
            <a:fillRef idx="0">
              <a:schemeClr val="dk1"/>
            </a:fillRef>
            <a:effectRef idx="0">
              <a:schemeClr val="dk1"/>
            </a:effectRef>
            <a:fontRef idx="minor">
              <a:schemeClr val="tx1"/>
            </a:fontRef>
          </p:style>
        </p:cxnSp>
        <p:cxnSp>
          <p:nvCxnSpPr>
            <p:cNvPr id="63" name="直線コネクタ 62">
              <a:extLst>
                <a:ext uri="{FF2B5EF4-FFF2-40B4-BE49-F238E27FC236}">
                  <a16:creationId xmlns:a16="http://schemas.microsoft.com/office/drawing/2014/main" id="{4928ABD9-6601-4F4F-BFC6-9E48C4093996}"/>
                </a:ext>
              </a:extLst>
            </p:cNvPr>
            <p:cNvCxnSpPr>
              <a:cxnSpLocks/>
              <a:stCxn id="56" idx="2"/>
            </p:cNvCxnSpPr>
            <p:nvPr/>
          </p:nvCxnSpPr>
          <p:spPr>
            <a:xfrm flipH="1">
              <a:off x="5382165" y="2693129"/>
              <a:ext cx="557216"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64" name="直線コネクタ 63">
              <a:extLst>
                <a:ext uri="{FF2B5EF4-FFF2-40B4-BE49-F238E27FC236}">
                  <a16:creationId xmlns:a16="http://schemas.microsoft.com/office/drawing/2014/main" id="{51E404BC-47FA-4D45-9D8B-6B664C2E1D73}"/>
                </a:ext>
              </a:extLst>
            </p:cNvPr>
            <p:cNvCxnSpPr>
              <a:cxnSpLocks/>
              <a:endCxn id="56" idx="5"/>
            </p:cNvCxnSpPr>
            <p:nvPr/>
          </p:nvCxnSpPr>
          <p:spPr>
            <a:xfrm flipH="1" flipV="1">
              <a:off x="6264585" y="2827833"/>
              <a:ext cx="408020" cy="523384"/>
            </a:xfrm>
            <a:prstGeom prst="line">
              <a:avLst/>
            </a:prstGeom>
            <a:ln w="28575"/>
          </p:spPr>
          <p:style>
            <a:lnRef idx="1">
              <a:schemeClr val="dk1"/>
            </a:lnRef>
            <a:fillRef idx="0">
              <a:schemeClr val="dk1"/>
            </a:fillRef>
            <a:effectRef idx="0">
              <a:schemeClr val="dk1"/>
            </a:effectRef>
            <a:fontRef idx="minor">
              <a:schemeClr val="tx1"/>
            </a:fontRef>
          </p:style>
        </p:cxnSp>
        <p:cxnSp>
          <p:nvCxnSpPr>
            <p:cNvPr id="65" name="直線コネクタ 64">
              <a:extLst>
                <a:ext uri="{FF2B5EF4-FFF2-40B4-BE49-F238E27FC236}">
                  <a16:creationId xmlns:a16="http://schemas.microsoft.com/office/drawing/2014/main" id="{503F7A03-10FA-D34C-AC83-740D5E5CA6FC}"/>
                </a:ext>
              </a:extLst>
            </p:cNvPr>
            <p:cNvCxnSpPr>
              <a:cxnSpLocks/>
              <a:stCxn id="56" idx="3"/>
              <a:endCxn id="57" idx="6"/>
            </p:cNvCxnSpPr>
            <p:nvPr/>
          </p:nvCxnSpPr>
          <p:spPr>
            <a:xfrm flipH="1">
              <a:off x="4800600" y="2827833"/>
              <a:ext cx="1194577" cy="646590"/>
            </a:xfrm>
            <a:prstGeom prst="line">
              <a:avLst/>
            </a:prstGeom>
            <a:ln w="28575"/>
          </p:spPr>
          <p:style>
            <a:lnRef idx="1">
              <a:schemeClr val="dk1"/>
            </a:lnRef>
            <a:fillRef idx="0">
              <a:schemeClr val="dk1"/>
            </a:fillRef>
            <a:effectRef idx="0">
              <a:schemeClr val="dk1"/>
            </a:effectRef>
            <a:fontRef idx="minor">
              <a:schemeClr val="tx1"/>
            </a:fontRef>
          </p:style>
        </p:cxnSp>
        <p:cxnSp>
          <p:nvCxnSpPr>
            <p:cNvPr id="66" name="直線コネクタ 65">
              <a:extLst>
                <a:ext uri="{FF2B5EF4-FFF2-40B4-BE49-F238E27FC236}">
                  <a16:creationId xmlns:a16="http://schemas.microsoft.com/office/drawing/2014/main" id="{8777C150-4560-5A4C-B659-EBFA3A4EEEAA}"/>
                </a:ext>
              </a:extLst>
            </p:cNvPr>
            <p:cNvCxnSpPr>
              <a:cxnSpLocks/>
              <a:stCxn id="60" idx="2"/>
              <a:endCxn id="57" idx="6"/>
            </p:cNvCxnSpPr>
            <p:nvPr/>
          </p:nvCxnSpPr>
          <p:spPr>
            <a:xfrm flipH="1">
              <a:off x="4800600" y="3474423"/>
              <a:ext cx="1828800"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67" name="直線コネクタ 66">
              <a:extLst>
                <a:ext uri="{FF2B5EF4-FFF2-40B4-BE49-F238E27FC236}">
                  <a16:creationId xmlns:a16="http://schemas.microsoft.com/office/drawing/2014/main" id="{0345719D-9E5B-C346-AB5F-DC5D907C0EEB}"/>
                </a:ext>
              </a:extLst>
            </p:cNvPr>
            <p:cNvCxnSpPr>
              <a:cxnSpLocks/>
              <a:stCxn id="59" idx="7"/>
              <a:endCxn id="60" idx="3"/>
            </p:cNvCxnSpPr>
            <p:nvPr/>
          </p:nvCxnSpPr>
          <p:spPr>
            <a:xfrm flipV="1">
              <a:off x="6298056" y="3609127"/>
              <a:ext cx="387140" cy="526833"/>
            </a:xfrm>
            <a:prstGeom prst="line">
              <a:avLst/>
            </a:prstGeom>
            <a:ln w="28575"/>
          </p:spPr>
          <p:style>
            <a:lnRef idx="1">
              <a:schemeClr val="dk1"/>
            </a:lnRef>
            <a:fillRef idx="0">
              <a:schemeClr val="dk1"/>
            </a:fillRef>
            <a:effectRef idx="0">
              <a:schemeClr val="dk1"/>
            </a:effectRef>
            <a:fontRef idx="minor">
              <a:schemeClr val="tx1"/>
            </a:fontRef>
          </p:style>
        </p:cxnSp>
      </p:grpSp>
      <p:sp>
        <p:nvSpPr>
          <p:cNvPr id="7" name="正方形/長方形 6">
            <a:extLst>
              <a:ext uri="{FF2B5EF4-FFF2-40B4-BE49-F238E27FC236}">
                <a16:creationId xmlns:a16="http://schemas.microsoft.com/office/drawing/2014/main" id="{B74AD296-6F6D-E144-AEE5-41FA3D01F0F9}"/>
              </a:ext>
            </a:extLst>
          </p:cNvPr>
          <p:cNvSpPr/>
          <p:nvPr/>
        </p:nvSpPr>
        <p:spPr>
          <a:xfrm>
            <a:off x="6387966" y="4831792"/>
            <a:ext cx="2277061" cy="1275335"/>
          </a:xfrm>
          <a:prstGeom prst="rect">
            <a:avLst/>
          </a:prstGeom>
          <a:ln w="19050">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latin typeface="Arial" panose="020B0604020202020204" pitchFamily="34" charset="0"/>
            </a:endParaRPr>
          </a:p>
        </p:txBody>
      </p:sp>
      <p:sp>
        <p:nvSpPr>
          <p:cNvPr id="84" name="正方形/長方形 83">
            <a:extLst>
              <a:ext uri="{FF2B5EF4-FFF2-40B4-BE49-F238E27FC236}">
                <a16:creationId xmlns:a16="http://schemas.microsoft.com/office/drawing/2014/main" id="{2BE59D57-E00E-8F49-BF96-976197313E86}"/>
              </a:ext>
            </a:extLst>
          </p:cNvPr>
          <p:cNvSpPr/>
          <p:nvPr/>
        </p:nvSpPr>
        <p:spPr>
          <a:xfrm>
            <a:off x="6247415" y="4420796"/>
            <a:ext cx="2776722" cy="400110"/>
          </a:xfrm>
          <a:prstGeom prst="rect">
            <a:avLst/>
          </a:prstGeom>
        </p:spPr>
        <p:txBody>
          <a:bodyPr wrap="none">
            <a:spAutoFit/>
          </a:bodyPr>
          <a:lstStyle/>
          <a:p>
            <a:r>
              <a:rPr lang="en-US" altLang="ja-JP" sz="2000">
                <a:latin typeface="Arial" panose="020B0604020202020204" pitchFamily="34" charset="0"/>
                <a:cs typeface="Arial" panose="020B0604020202020204" pitchFamily="34" charset="0"/>
              </a:rPr>
              <a:t>HASH table: </a:t>
            </a:r>
            <a:r>
              <a:rPr lang="en-US" altLang="ja-JP" sz="2000" b="1">
                <a:latin typeface="Arial" panose="020B0604020202020204" pitchFamily="34" charset="0"/>
                <a:cs typeface="Arial" panose="020B0604020202020204" pitchFamily="34" charset="0"/>
              </a:rPr>
              <a:t>Injective!</a:t>
            </a:r>
            <a:endParaRPr lang="ja-JP" altLang="en-US" sz="2000" b="1">
              <a:latin typeface="Arial" panose="020B0604020202020204" pitchFamily="34" charset="0"/>
              <a:cs typeface="Arial" panose="020B0604020202020204" pitchFamily="34" charset="0"/>
            </a:endParaRPr>
          </a:p>
        </p:txBody>
      </p:sp>
      <p:sp>
        <p:nvSpPr>
          <p:cNvPr id="8" name="正方形/長方形 7">
            <a:extLst>
              <a:ext uri="{FF2B5EF4-FFF2-40B4-BE49-F238E27FC236}">
                <a16:creationId xmlns:a16="http://schemas.microsoft.com/office/drawing/2014/main" id="{ABEF2824-A5CC-C040-8DBC-17352C4EB705}"/>
              </a:ext>
            </a:extLst>
          </p:cNvPr>
          <p:cNvSpPr/>
          <p:nvPr/>
        </p:nvSpPr>
        <p:spPr>
          <a:xfrm>
            <a:off x="6479487" y="4883429"/>
            <a:ext cx="765659" cy="1077218"/>
          </a:xfrm>
          <a:prstGeom prst="rect">
            <a:avLst/>
          </a:prstGeom>
        </p:spPr>
        <p:txBody>
          <a:bodyPr wrap="none">
            <a:spAutoFit/>
          </a:bodyPr>
          <a:lstStyle/>
          <a:p>
            <a:r>
              <a:rPr kumimoji="1" lang="en-US" altLang="ja-JP" sz="1600">
                <a:latin typeface="Arial" panose="020B0604020202020204" pitchFamily="34" charset="0"/>
                <a:cs typeface="Arial" panose="020B0604020202020204" pitchFamily="34" charset="0"/>
              </a:rPr>
              <a:t>1,1</a:t>
            </a:r>
          </a:p>
          <a:p>
            <a:r>
              <a:rPr kumimoji="1" lang="en-US" altLang="ja-JP" sz="1600">
                <a:latin typeface="Arial" panose="020B0604020202020204" pitchFamily="34" charset="0"/>
                <a:cs typeface="Arial" panose="020B0604020202020204" pitchFamily="34" charset="0"/>
              </a:rPr>
              <a:t>1,11</a:t>
            </a:r>
          </a:p>
          <a:p>
            <a:r>
              <a:rPr kumimoji="1" lang="en-US" altLang="ja-JP" sz="1600">
                <a:latin typeface="Arial" panose="020B0604020202020204" pitchFamily="34" charset="0"/>
                <a:cs typeface="Arial" panose="020B0604020202020204" pitchFamily="34" charset="0"/>
              </a:rPr>
              <a:t>1,111</a:t>
            </a:r>
          </a:p>
          <a:p>
            <a:r>
              <a:rPr kumimoji="1" lang="en-US" altLang="ja-JP" sz="1600">
                <a:latin typeface="Arial" panose="020B0604020202020204" pitchFamily="34" charset="0"/>
                <a:cs typeface="Arial" panose="020B0604020202020204" pitchFamily="34" charset="0"/>
              </a:rPr>
              <a:t>1,1111</a:t>
            </a:r>
            <a:endParaRPr kumimoji="1" lang="ja-JP" altLang="en-US" sz="1600">
              <a:latin typeface="Arial" panose="020B0604020202020204" pitchFamily="34" charset="0"/>
              <a:cs typeface="Arial" panose="020B0604020202020204" pitchFamily="34" charset="0"/>
            </a:endParaRPr>
          </a:p>
        </p:txBody>
      </p:sp>
      <p:sp>
        <p:nvSpPr>
          <p:cNvPr id="85" name="正方形/長方形 84">
            <a:extLst>
              <a:ext uri="{FF2B5EF4-FFF2-40B4-BE49-F238E27FC236}">
                <a16:creationId xmlns:a16="http://schemas.microsoft.com/office/drawing/2014/main" id="{B5C5DE1E-DBBF-F046-91D1-FE34150CE05F}"/>
              </a:ext>
            </a:extLst>
          </p:cNvPr>
          <p:cNvSpPr/>
          <p:nvPr/>
        </p:nvSpPr>
        <p:spPr>
          <a:xfrm>
            <a:off x="7307359" y="4875461"/>
            <a:ext cx="442750" cy="1077218"/>
          </a:xfrm>
          <a:prstGeom prst="rect">
            <a:avLst/>
          </a:prstGeom>
        </p:spPr>
        <p:txBody>
          <a:bodyPr wrap="none">
            <a:spAutoFit/>
          </a:bodyPr>
          <a:lstStyle/>
          <a:p>
            <a:r>
              <a:rPr kumimoji="1" lang="en-US" altLang="ja-JP" sz="1600">
                <a:latin typeface="Arial" panose="020B0604020202020204" pitchFamily="34" charset="0"/>
                <a:cs typeface="Arial" panose="020B0604020202020204" pitchFamily="34" charset="0"/>
              </a:rPr>
              <a:t>--&gt;</a:t>
            </a:r>
          </a:p>
          <a:p>
            <a:r>
              <a:rPr kumimoji="1" lang="en-US" altLang="ja-JP" sz="1600">
                <a:latin typeface="Arial" panose="020B0604020202020204" pitchFamily="34" charset="0"/>
                <a:cs typeface="Arial" panose="020B0604020202020204" pitchFamily="34" charset="0"/>
              </a:rPr>
              <a:t>--&gt;</a:t>
            </a:r>
            <a:endParaRPr kumimoji="1" lang="ja-JP" altLang="en-US" sz="1600">
              <a:latin typeface="Arial" panose="020B0604020202020204" pitchFamily="34" charset="0"/>
              <a:cs typeface="Arial" panose="020B0604020202020204" pitchFamily="34" charset="0"/>
            </a:endParaRPr>
          </a:p>
          <a:p>
            <a:r>
              <a:rPr kumimoji="1" lang="en-US" altLang="ja-JP" sz="1600">
                <a:latin typeface="Arial" panose="020B0604020202020204" pitchFamily="34" charset="0"/>
                <a:cs typeface="Arial" panose="020B0604020202020204" pitchFamily="34" charset="0"/>
              </a:rPr>
              <a:t>--&gt;</a:t>
            </a:r>
            <a:endParaRPr kumimoji="1" lang="ja-JP" altLang="en-US" sz="1600">
              <a:latin typeface="Arial" panose="020B0604020202020204" pitchFamily="34" charset="0"/>
              <a:cs typeface="Arial" panose="020B0604020202020204" pitchFamily="34" charset="0"/>
            </a:endParaRPr>
          </a:p>
          <a:p>
            <a:r>
              <a:rPr kumimoji="1" lang="en-US" altLang="ja-JP" sz="1600">
                <a:latin typeface="Arial" panose="020B0604020202020204" pitchFamily="34" charset="0"/>
                <a:cs typeface="Arial" panose="020B0604020202020204" pitchFamily="34" charset="0"/>
              </a:rPr>
              <a:t>--&gt;</a:t>
            </a:r>
            <a:endParaRPr kumimoji="1" lang="ja-JP" altLang="en-US" sz="1600">
              <a:latin typeface="Arial" panose="020B0604020202020204" pitchFamily="34" charset="0"/>
              <a:cs typeface="Arial" panose="020B0604020202020204" pitchFamily="34" charset="0"/>
            </a:endParaRPr>
          </a:p>
        </p:txBody>
      </p:sp>
      <p:sp>
        <p:nvSpPr>
          <p:cNvPr id="86" name="正方形/長方形 85">
            <a:extLst>
              <a:ext uri="{FF2B5EF4-FFF2-40B4-BE49-F238E27FC236}">
                <a16:creationId xmlns:a16="http://schemas.microsoft.com/office/drawing/2014/main" id="{C0FD5882-B719-824D-A6DA-06FDD9CD3A21}"/>
              </a:ext>
            </a:extLst>
          </p:cNvPr>
          <p:cNvSpPr/>
          <p:nvPr/>
        </p:nvSpPr>
        <p:spPr>
          <a:xfrm>
            <a:off x="7884389" y="4875461"/>
            <a:ext cx="298480" cy="1077218"/>
          </a:xfrm>
          <a:prstGeom prst="rect">
            <a:avLst/>
          </a:prstGeom>
        </p:spPr>
        <p:txBody>
          <a:bodyPr wrap="none">
            <a:spAutoFit/>
          </a:bodyPr>
          <a:lstStyle/>
          <a:p>
            <a:r>
              <a:rPr kumimoji="1" lang="en-US" altLang="ja-JP" sz="1600">
                <a:solidFill>
                  <a:srgbClr val="C00000"/>
                </a:solidFill>
                <a:latin typeface="Arial" panose="020B0604020202020204" pitchFamily="34" charset="0"/>
                <a:cs typeface="Arial" panose="020B0604020202020204" pitchFamily="34" charset="0"/>
              </a:rPr>
              <a:t>2</a:t>
            </a:r>
          </a:p>
          <a:p>
            <a:r>
              <a:rPr kumimoji="1" lang="en-US" altLang="ja-JP" sz="1600">
                <a:solidFill>
                  <a:srgbClr val="0000FF"/>
                </a:solidFill>
                <a:latin typeface="Arial" panose="020B0604020202020204" pitchFamily="34" charset="0"/>
                <a:cs typeface="Arial" panose="020B0604020202020204" pitchFamily="34" charset="0"/>
              </a:rPr>
              <a:t>3</a:t>
            </a:r>
          </a:p>
          <a:p>
            <a:r>
              <a:rPr kumimoji="1" lang="en-US" altLang="ja-JP" sz="1600">
                <a:solidFill>
                  <a:schemeClr val="accent2">
                    <a:lumMod val="75000"/>
                  </a:schemeClr>
                </a:solidFill>
                <a:latin typeface="Arial" panose="020B0604020202020204" pitchFamily="34" charset="0"/>
                <a:cs typeface="Arial" panose="020B0604020202020204" pitchFamily="34" charset="0"/>
              </a:rPr>
              <a:t>4</a:t>
            </a:r>
          </a:p>
          <a:p>
            <a:r>
              <a:rPr kumimoji="1" lang="en-US" altLang="ja-JP" sz="1600">
                <a:solidFill>
                  <a:srgbClr val="008000"/>
                </a:solidFill>
                <a:latin typeface="Arial" panose="020B0604020202020204" pitchFamily="34" charset="0"/>
                <a:cs typeface="Arial" panose="020B0604020202020204" pitchFamily="34" charset="0"/>
              </a:rPr>
              <a:t>5</a:t>
            </a:r>
            <a:endParaRPr kumimoji="1" lang="ja-JP" altLang="en-US" sz="1600">
              <a:solidFill>
                <a:srgbClr val="008000"/>
              </a:solidFill>
              <a:latin typeface="Arial" panose="020B0604020202020204" pitchFamily="34" charset="0"/>
              <a:cs typeface="Arial" panose="020B0604020202020204" pitchFamily="34" charset="0"/>
            </a:endParaRPr>
          </a:p>
        </p:txBody>
      </p:sp>
      <p:grpSp>
        <p:nvGrpSpPr>
          <p:cNvPr id="87" name="グループ化 86">
            <a:extLst>
              <a:ext uri="{FF2B5EF4-FFF2-40B4-BE49-F238E27FC236}">
                <a16:creationId xmlns:a16="http://schemas.microsoft.com/office/drawing/2014/main" id="{4BDA1DF7-7477-0446-84BD-A88AEC3E3F7F}"/>
              </a:ext>
            </a:extLst>
          </p:cNvPr>
          <p:cNvGrpSpPr/>
          <p:nvPr/>
        </p:nvGrpSpPr>
        <p:grpSpPr>
          <a:xfrm>
            <a:off x="1034991" y="2363403"/>
            <a:ext cx="3465101" cy="1499336"/>
            <a:chOff x="-153170" y="2537265"/>
            <a:chExt cx="4976666" cy="2020596"/>
          </a:xfrm>
        </p:grpSpPr>
        <p:sp>
          <p:nvSpPr>
            <p:cNvPr id="88" name="円/楕円 87">
              <a:extLst>
                <a:ext uri="{FF2B5EF4-FFF2-40B4-BE49-F238E27FC236}">
                  <a16:creationId xmlns:a16="http://schemas.microsoft.com/office/drawing/2014/main" id="{B144C47A-A5E7-874D-81B6-39202AEB8F09}"/>
                </a:ext>
              </a:extLst>
            </p:cNvPr>
            <p:cNvSpPr/>
            <p:nvPr/>
          </p:nvSpPr>
          <p:spPr>
            <a:xfrm>
              <a:off x="875667" y="2556557"/>
              <a:ext cx="1296034" cy="347572"/>
            </a:xfrm>
            <a:prstGeom prst="ellipse">
              <a:avLst/>
            </a:prstGeom>
            <a:solidFill>
              <a:schemeClr val="bg1">
                <a:lumMod val="85000"/>
              </a:schemeClr>
            </a:solidFill>
            <a:ln w="19050">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r>
                <a:rPr kumimoji="1" lang="en-US" altLang="ja-JP" sz="1200">
                  <a:latin typeface="Arial" panose="020B0604020202020204" pitchFamily="34" charset="0"/>
                  <a:cs typeface="Arial" panose="020B0604020202020204" pitchFamily="34" charset="0"/>
                </a:rPr>
                <a:t>1,111</a:t>
              </a:r>
              <a:endParaRPr kumimoji="1" lang="ja-JP" altLang="en-US" sz="1200">
                <a:latin typeface="Arial" panose="020B0604020202020204" pitchFamily="34" charset="0"/>
                <a:cs typeface="Arial" panose="020B0604020202020204" pitchFamily="34" charset="0"/>
              </a:endParaRPr>
            </a:p>
          </p:txBody>
        </p:sp>
        <p:sp>
          <p:nvSpPr>
            <p:cNvPr id="103" name="円/楕円 102">
              <a:extLst>
                <a:ext uri="{FF2B5EF4-FFF2-40B4-BE49-F238E27FC236}">
                  <a16:creationId xmlns:a16="http://schemas.microsoft.com/office/drawing/2014/main" id="{ED6DE808-F00A-4A4D-B154-3EEE62ECAE7E}"/>
                </a:ext>
              </a:extLst>
            </p:cNvPr>
            <p:cNvSpPr/>
            <p:nvPr/>
          </p:nvSpPr>
          <p:spPr>
            <a:xfrm>
              <a:off x="2738981" y="2537265"/>
              <a:ext cx="1039909" cy="381000"/>
            </a:xfrm>
            <a:prstGeom prst="ellipse">
              <a:avLst/>
            </a:prstGeom>
            <a:solidFill>
              <a:schemeClr val="bg1">
                <a:lumMod val="85000"/>
              </a:schemeClr>
            </a:solidFill>
            <a:ln w="19050">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r>
                <a:rPr kumimoji="1" lang="en-US" altLang="ja-JP" sz="1200">
                  <a:latin typeface="Arial" panose="020B0604020202020204" pitchFamily="34" charset="0"/>
                  <a:cs typeface="Arial" panose="020B0604020202020204" pitchFamily="34" charset="0"/>
                </a:rPr>
                <a:t>1,11</a:t>
              </a:r>
              <a:endParaRPr kumimoji="1" lang="ja-JP" altLang="en-US" sz="1200">
                <a:latin typeface="Arial" panose="020B0604020202020204" pitchFamily="34" charset="0"/>
                <a:cs typeface="Arial" panose="020B0604020202020204" pitchFamily="34" charset="0"/>
              </a:endParaRPr>
            </a:p>
          </p:txBody>
        </p:sp>
        <p:sp>
          <p:nvSpPr>
            <p:cNvPr id="104" name="円/楕円 103">
              <a:extLst>
                <a:ext uri="{FF2B5EF4-FFF2-40B4-BE49-F238E27FC236}">
                  <a16:creationId xmlns:a16="http://schemas.microsoft.com/office/drawing/2014/main" id="{F87796C5-8808-E540-B493-D0B5DC4FCC3A}"/>
                </a:ext>
              </a:extLst>
            </p:cNvPr>
            <p:cNvSpPr/>
            <p:nvPr/>
          </p:nvSpPr>
          <p:spPr>
            <a:xfrm>
              <a:off x="-153170" y="3318559"/>
              <a:ext cx="1396789" cy="381000"/>
            </a:xfrm>
            <a:prstGeom prst="ellipse">
              <a:avLst/>
            </a:prstGeom>
            <a:solidFill>
              <a:schemeClr val="bg1">
                <a:lumMod val="85000"/>
              </a:schemeClr>
            </a:solidFill>
            <a:ln w="19050">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r>
                <a:rPr kumimoji="1" lang="en-US" altLang="ja-JP" sz="1200">
                  <a:latin typeface="Arial" panose="020B0604020202020204" pitchFamily="34" charset="0"/>
                  <a:cs typeface="Arial" panose="020B0604020202020204" pitchFamily="34" charset="0"/>
                </a:rPr>
                <a:t>1,1111</a:t>
              </a:r>
              <a:endParaRPr kumimoji="1" lang="ja-JP" altLang="en-US" sz="1200">
                <a:latin typeface="Arial" panose="020B0604020202020204" pitchFamily="34" charset="0"/>
                <a:cs typeface="Arial" panose="020B0604020202020204" pitchFamily="34" charset="0"/>
              </a:endParaRPr>
            </a:p>
          </p:txBody>
        </p:sp>
        <p:sp>
          <p:nvSpPr>
            <p:cNvPr id="105" name="円/楕円 104">
              <a:extLst>
                <a:ext uri="{FF2B5EF4-FFF2-40B4-BE49-F238E27FC236}">
                  <a16:creationId xmlns:a16="http://schemas.microsoft.com/office/drawing/2014/main" id="{1FAC7917-B178-064A-9D5A-A995F2836891}"/>
                </a:ext>
              </a:extLst>
            </p:cNvPr>
            <p:cNvSpPr/>
            <p:nvPr/>
          </p:nvSpPr>
          <p:spPr>
            <a:xfrm>
              <a:off x="1222076" y="4176861"/>
              <a:ext cx="875136" cy="381000"/>
            </a:xfrm>
            <a:prstGeom prst="ellipse">
              <a:avLst/>
            </a:prstGeom>
            <a:solidFill>
              <a:schemeClr val="bg1">
                <a:lumMod val="85000"/>
              </a:schemeClr>
            </a:solidFill>
            <a:ln w="19050">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r>
                <a:rPr kumimoji="1" lang="en-US" altLang="ja-JP" sz="1200">
                  <a:latin typeface="Arial" panose="020B0604020202020204" pitchFamily="34" charset="0"/>
                  <a:cs typeface="Arial" panose="020B0604020202020204" pitchFamily="34" charset="0"/>
                </a:rPr>
                <a:t>1,1</a:t>
              </a:r>
              <a:endParaRPr kumimoji="1" lang="ja-JP" altLang="en-US" sz="1200">
                <a:latin typeface="Arial" panose="020B0604020202020204" pitchFamily="34" charset="0"/>
                <a:cs typeface="Arial" panose="020B0604020202020204" pitchFamily="34" charset="0"/>
              </a:endParaRPr>
            </a:p>
          </p:txBody>
        </p:sp>
        <p:sp>
          <p:nvSpPr>
            <p:cNvPr id="106" name="円/楕円 105">
              <a:extLst>
                <a:ext uri="{FF2B5EF4-FFF2-40B4-BE49-F238E27FC236}">
                  <a16:creationId xmlns:a16="http://schemas.microsoft.com/office/drawing/2014/main" id="{275D0FCA-F960-654E-9BA5-19140F7AC1AC}"/>
                </a:ext>
              </a:extLst>
            </p:cNvPr>
            <p:cNvSpPr/>
            <p:nvPr/>
          </p:nvSpPr>
          <p:spPr>
            <a:xfrm>
              <a:off x="2772454" y="4114799"/>
              <a:ext cx="854146" cy="417965"/>
            </a:xfrm>
            <a:prstGeom prst="ellipse">
              <a:avLst/>
            </a:prstGeom>
            <a:solidFill>
              <a:schemeClr val="bg1">
                <a:lumMod val="85000"/>
              </a:schemeClr>
            </a:solidFill>
            <a:ln w="19050">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r>
                <a:rPr kumimoji="1" lang="en-US" altLang="ja-JP" sz="1200">
                  <a:latin typeface="Arial" panose="020B0604020202020204" pitchFamily="34" charset="0"/>
                  <a:cs typeface="Arial" panose="020B0604020202020204" pitchFamily="34" charset="0"/>
                </a:rPr>
                <a:t>1,1</a:t>
              </a:r>
              <a:endParaRPr kumimoji="1" lang="ja-JP" altLang="en-US" sz="1200">
                <a:latin typeface="Arial" panose="020B0604020202020204" pitchFamily="34" charset="0"/>
                <a:cs typeface="Arial" panose="020B0604020202020204" pitchFamily="34" charset="0"/>
              </a:endParaRPr>
            </a:p>
          </p:txBody>
        </p:sp>
        <p:sp>
          <p:nvSpPr>
            <p:cNvPr id="107" name="円/楕円 106">
              <a:extLst>
                <a:ext uri="{FF2B5EF4-FFF2-40B4-BE49-F238E27FC236}">
                  <a16:creationId xmlns:a16="http://schemas.microsoft.com/office/drawing/2014/main" id="{B7908FEF-DE6E-6B43-B364-AB54C00AA9EA}"/>
                </a:ext>
              </a:extLst>
            </p:cNvPr>
            <p:cNvSpPr/>
            <p:nvPr/>
          </p:nvSpPr>
          <p:spPr>
            <a:xfrm>
              <a:off x="3574062" y="3333503"/>
              <a:ext cx="1249434" cy="417965"/>
            </a:xfrm>
            <a:prstGeom prst="ellipse">
              <a:avLst/>
            </a:prstGeom>
            <a:solidFill>
              <a:schemeClr val="bg1">
                <a:lumMod val="85000"/>
              </a:schemeClr>
            </a:solidFill>
            <a:ln w="19050">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r>
                <a:rPr kumimoji="1" lang="en-US" altLang="ja-JP" sz="1200">
                  <a:latin typeface="Arial" panose="020B0604020202020204" pitchFamily="34" charset="0"/>
                  <a:cs typeface="Arial" panose="020B0604020202020204" pitchFamily="34" charset="0"/>
                </a:rPr>
                <a:t>1,111</a:t>
              </a:r>
              <a:endParaRPr kumimoji="1" lang="ja-JP" altLang="en-US" sz="1200">
                <a:latin typeface="Arial" panose="020B0604020202020204" pitchFamily="34" charset="0"/>
                <a:cs typeface="Arial" panose="020B0604020202020204" pitchFamily="34" charset="0"/>
              </a:endParaRPr>
            </a:p>
          </p:txBody>
        </p:sp>
        <p:cxnSp>
          <p:nvCxnSpPr>
            <p:cNvPr id="108" name="直線コネクタ 107">
              <a:extLst>
                <a:ext uri="{FF2B5EF4-FFF2-40B4-BE49-F238E27FC236}">
                  <a16:creationId xmlns:a16="http://schemas.microsoft.com/office/drawing/2014/main" id="{ECFDEC33-300D-654E-AF9C-D6A002FC2F45}"/>
                </a:ext>
              </a:extLst>
            </p:cNvPr>
            <p:cNvCxnSpPr>
              <a:cxnSpLocks/>
              <a:stCxn id="88" idx="3"/>
            </p:cNvCxnSpPr>
            <p:nvPr/>
          </p:nvCxnSpPr>
          <p:spPr>
            <a:xfrm flipH="1">
              <a:off x="755435" y="2853228"/>
              <a:ext cx="310032" cy="480277"/>
            </a:xfrm>
            <a:prstGeom prst="line">
              <a:avLst/>
            </a:prstGeom>
            <a:ln w="28575"/>
          </p:spPr>
          <p:style>
            <a:lnRef idx="1">
              <a:schemeClr val="dk1"/>
            </a:lnRef>
            <a:fillRef idx="0">
              <a:schemeClr val="dk1"/>
            </a:fillRef>
            <a:effectRef idx="0">
              <a:schemeClr val="dk1"/>
            </a:effectRef>
            <a:fontRef idx="minor">
              <a:schemeClr val="tx1"/>
            </a:fontRef>
          </p:style>
        </p:cxnSp>
        <p:cxnSp>
          <p:nvCxnSpPr>
            <p:cNvPr id="109" name="直線コネクタ 108">
              <a:extLst>
                <a:ext uri="{FF2B5EF4-FFF2-40B4-BE49-F238E27FC236}">
                  <a16:creationId xmlns:a16="http://schemas.microsoft.com/office/drawing/2014/main" id="{954DFFAD-BBAD-D047-A248-B5337AB09215}"/>
                </a:ext>
              </a:extLst>
            </p:cNvPr>
            <p:cNvCxnSpPr>
              <a:cxnSpLocks/>
              <a:stCxn id="104" idx="4"/>
              <a:endCxn id="105" idx="1"/>
            </p:cNvCxnSpPr>
            <p:nvPr/>
          </p:nvCxnSpPr>
          <p:spPr>
            <a:xfrm>
              <a:off x="545225" y="3699559"/>
              <a:ext cx="805012" cy="533097"/>
            </a:xfrm>
            <a:prstGeom prst="line">
              <a:avLst/>
            </a:prstGeom>
            <a:ln w="28575"/>
          </p:spPr>
          <p:style>
            <a:lnRef idx="1">
              <a:schemeClr val="dk1"/>
            </a:lnRef>
            <a:fillRef idx="0">
              <a:schemeClr val="dk1"/>
            </a:fillRef>
            <a:effectRef idx="0">
              <a:schemeClr val="dk1"/>
            </a:effectRef>
            <a:fontRef idx="minor">
              <a:schemeClr val="tx1"/>
            </a:fontRef>
          </p:style>
        </p:cxnSp>
        <p:cxnSp>
          <p:nvCxnSpPr>
            <p:cNvPr id="110" name="直線コネクタ 109">
              <a:extLst>
                <a:ext uri="{FF2B5EF4-FFF2-40B4-BE49-F238E27FC236}">
                  <a16:creationId xmlns:a16="http://schemas.microsoft.com/office/drawing/2014/main" id="{683981FC-9CDA-9F48-8BDA-394CB72F9C16}"/>
                </a:ext>
              </a:extLst>
            </p:cNvPr>
            <p:cNvCxnSpPr>
              <a:cxnSpLocks/>
              <a:stCxn id="103" idx="2"/>
            </p:cNvCxnSpPr>
            <p:nvPr/>
          </p:nvCxnSpPr>
          <p:spPr>
            <a:xfrm flipH="1">
              <a:off x="2181767" y="2727766"/>
              <a:ext cx="557214"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111" name="直線コネクタ 110">
              <a:extLst>
                <a:ext uri="{FF2B5EF4-FFF2-40B4-BE49-F238E27FC236}">
                  <a16:creationId xmlns:a16="http://schemas.microsoft.com/office/drawing/2014/main" id="{C1C7BB52-80C0-8345-B0C1-D4051EBAFB83}"/>
                </a:ext>
              </a:extLst>
            </p:cNvPr>
            <p:cNvCxnSpPr>
              <a:cxnSpLocks/>
              <a:stCxn id="107" idx="0"/>
              <a:endCxn id="103" idx="5"/>
            </p:cNvCxnSpPr>
            <p:nvPr/>
          </p:nvCxnSpPr>
          <p:spPr>
            <a:xfrm flipH="1" flipV="1">
              <a:off x="3626599" y="2862469"/>
              <a:ext cx="572181" cy="471034"/>
            </a:xfrm>
            <a:prstGeom prst="line">
              <a:avLst/>
            </a:prstGeom>
            <a:ln w="28575"/>
          </p:spPr>
          <p:style>
            <a:lnRef idx="1">
              <a:schemeClr val="dk1"/>
            </a:lnRef>
            <a:fillRef idx="0">
              <a:schemeClr val="dk1"/>
            </a:fillRef>
            <a:effectRef idx="0">
              <a:schemeClr val="dk1"/>
            </a:effectRef>
            <a:fontRef idx="minor">
              <a:schemeClr val="tx1"/>
            </a:fontRef>
          </p:style>
        </p:cxnSp>
        <p:cxnSp>
          <p:nvCxnSpPr>
            <p:cNvPr id="112" name="直線コネクタ 111">
              <a:extLst>
                <a:ext uri="{FF2B5EF4-FFF2-40B4-BE49-F238E27FC236}">
                  <a16:creationId xmlns:a16="http://schemas.microsoft.com/office/drawing/2014/main" id="{7CD024C3-5230-ED42-8477-A9FF8C09141F}"/>
                </a:ext>
              </a:extLst>
            </p:cNvPr>
            <p:cNvCxnSpPr>
              <a:cxnSpLocks/>
              <a:stCxn id="107" idx="1"/>
              <a:endCxn id="88" idx="5"/>
            </p:cNvCxnSpPr>
            <p:nvPr/>
          </p:nvCxnSpPr>
          <p:spPr>
            <a:xfrm flipH="1" flipV="1">
              <a:off x="1981902" y="2853228"/>
              <a:ext cx="1775135" cy="541485"/>
            </a:xfrm>
            <a:prstGeom prst="line">
              <a:avLst/>
            </a:prstGeom>
            <a:ln w="28575"/>
          </p:spPr>
          <p:style>
            <a:lnRef idx="1">
              <a:schemeClr val="dk1"/>
            </a:lnRef>
            <a:fillRef idx="0">
              <a:schemeClr val="dk1"/>
            </a:fillRef>
            <a:effectRef idx="0">
              <a:schemeClr val="dk1"/>
            </a:effectRef>
            <a:fontRef idx="minor">
              <a:schemeClr val="tx1"/>
            </a:fontRef>
          </p:style>
        </p:cxnSp>
        <p:cxnSp>
          <p:nvCxnSpPr>
            <p:cNvPr id="113" name="直線コネクタ 112">
              <a:extLst>
                <a:ext uri="{FF2B5EF4-FFF2-40B4-BE49-F238E27FC236}">
                  <a16:creationId xmlns:a16="http://schemas.microsoft.com/office/drawing/2014/main" id="{2BB23958-A727-C54A-95EF-2734D391A5E5}"/>
                </a:ext>
              </a:extLst>
            </p:cNvPr>
            <p:cNvCxnSpPr>
              <a:cxnSpLocks/>
              <a:stCxn id="107" idx="2"/>
              <a:endCxn id="104" idx="6"/>
            </p:cNvCxnSpPr>
            <p:nvPr/>
          </p:nvCxnSpPr>
          <p:spPr>
            <a:xfrm flipH="1" flipV="1">
              <a:off x="1243618" y="3509059"/>
              <a:ext cx="2330443" cy="33427"/>
            </a:xfrm>
            <a:prstGeom prst="line">
              <a:avLst/>
            </a:prstGeom>
            <a:ln w="28575"/>
          </p:spPr>
          <p:style>
            <a:lnRef idx="1">
              <a:schemeClr val="dk1"/>
            </a:lnRef>
            <a:fillRef idx="0">
              <a:schemeClr val="dk1"/>
            </a:fillRef>
            <a:effectRef idx="0">
              <a:schemeClr val="dk1"/>
            </a:effectRef>
            <a:fontRef idx="minor">
              <a:schemeClr val="tx1"/>
            </a:fontRef>
          </p:style>
        </p:cxnSp>
        <p:cxnSp>
          <p:nvCxnSpPr>
            <p:cNvPr id="114" name="直線コネクタ 113">
              <a:extLst>
                <a:ext uri="{FF2B5EF4-FFF2-40B4-BE49-F238E27FC236}">
                  <a16:creationId xmlns:a16="http://schemas.microsoft.com/office/drawing/2014/main" id="{527E1C78-D3A4-D049-9116-9B397815BAD0}"/>
                </a:ext>
              </a:extLst>
            </p:cNvPr>
            <p:cNvCxnSpPr>
              <a:cxnSpLocks/>
              <a:stCxn id="106" idx="1"/>
              <a:endCxn id="104" idx="5"/>
            </p:cNvCxnSpPr>
            <p:nvPr/>
          </p:nvCxnSpPr>
          <p:spPr>
            <a:xfrm flipH="1" flipV="1">
              <a:off x="1039064" y="3643763"/>
              <a:ext cx="1858476" cy="532245"/>
            </a:xfrm>
            <a:prstGeom prst="line">
              <a:avLst/>
            </a:prstGeom>
            <a:ln w="28575"/>
          </p:spPr>
          <p:style>
            <a:lnRef idx="1">
              <a:schemeClr val="dk1"/>
            </a:lnRef>
            <a:fillRef idx="0">
              <a:schemeClr val="dk1"/>
            </a:fillRef>
            <a:effectRef idx="0">
              <a:schemeClr val="dk1"/>
            </a:effectRef>
            <a:fontRef idx="minor">
              <a:schemeClr val="tx1"/>
            </a:fontRef>
          </p:style>
        </p:cxnSp>
      </p:grpSp>
      <p:grpSp>
        <p:nvGrpSpPr>
          <p:cNvPr id="115" name="グループ化 114">
            <a:extLst>
              <a:ext uri="{FF2B5EF4-FFF2-40B4-BE49-F238E27FC236}">
                <a16:creationId xmlns:a16="http://schemas.microsoft.com/office/drawing/2014/main" id="{77616887-EEAC-5440-A01C-0DA41A09F6AE}"/>
              </a:ext>
            </a:extLst>
          </p:cNvPr>
          <p:cNvGrpSpPr/>
          <p:nvPr/>
        </p:nvGrpSpPr>
        <p:grpSpPr>
          <a:xfrm>
            <a:off x="5080514" y="2249869"/>
            <a:ext cx="3319449" cy="1677471"/>
            <a:chOff x="165751" y="2537265"/>
            <a:chExt cx="4780216" cy="1935356"/>
          </a:xfrm>
        </p:grpSpPr>
        <p:sp>
          <p:nvSpPr>
            <p:cNvPr id="116" name="円/楕円 115">
              <a:extLst>
                <a:ext uri="{FF2B5EF4-FFF2-40B4-BE49-F238E27FC236}">
                  <a16:creationId xmlns:a16="http://schemas.microsoft.com/office/drawing/2014/main" id="{3EA486EB-47E3-E248-B426-DB88545768E6}"/>
                </a:ext>
              </a:extLst>
            </p:cNvPr>
            <p:cNvSpPr/>
            <p:nvPr/>
          </p:nvSpPr>
          <p:spPr>
            <a:xfrm>
              <a:off x="1074784" y="2556558"/>
              <a:ext cx="1096916" cy="351545"/>
            </a:xfrm>
            <a:prstGeom prst="ellipse">
              <a:avLst/>
            </a:prstGeom>
            <a:solidFill>
              <a:schemeClr val="bg1">
                <a:lumMod val="85000"/>
              </a:schemeClr>
            </a:solidFill>
            <a:ln w="19050">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r>
                <a:rPr kumimoji="1" lang="en-US" altLang="ja-JP" sz="1200">
                  <a:latin typeface="Arial" panose="020B0604020202020204" pitchFamily="34" charset="0"/>
                  <a:cs typeface="Arial" panose="020B0604020202020204" pitchFamily="34" charset="0"/>
                </a:rPr>
                <a:t>1,11</a:t>
              </a:r>
              <a:endParaRPr kumimoji="1" lang="ja-JP" altLang="en-US" sz="1200">
                <a:latin typeface="Arial" panose="020B0604020202020204" pitchFamily="34" charset="0"/>
                <a:cs typeface="Arial" panose="020B0604020202020204" pitchFamily="34" charset="0"/>
              </a:endParaRPr>
            </a:p>
          </p:txBody>
        </p:sp>
        <p:sp>
          <p:nvSpPr>
            <p:cNvPr id="117" name="円/楕円 116">
              <a:extLst>
                <a:ext uri="{FF2B5EF4-FFF2-40B4-BE49-F238E27FC236}">
                  <a16:creationId xmlns:a16="http://schemas.microsoft.com/office/drawing/2014/main" id="{A06308AD-EAA9-DF4F-BF01-0D514755F32B}"/>
                </a:ext>
              </a:extLst>
            </p:cNvPr>
            <p:cNvSpPr/>
            <p:nvPr/>
          </p:nvSpPr>
          <p:spPr>
            <a:xfrm>
              <a:off x="2738982" y="2537265"/>
              <a:ext cx="1285118" cy="374223"/>
            </a:xfrm>
            <a:prstGeom prst="ellipse">
              <a:avLst/>
            </a:prstGeom>
            <a:solidFill>
              <a:schemeClr val="bg1">
                <a:lumMod val="85000"/>
              </a:schemeClr>
            </a:solidFill>
            <a:ln w="19050">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r>
                <a:rPr kumimoji="1" lang="en-US" altLang="ja-JP" sz="1200">
                  <a:latin typeface="Arial" panose="020B0604020202020204" pitchFamily="34" charset="0"/>
                  <a:cs typeface="Arial" panose="020B0604020202020204" pitchFamily="34" charset="0"/>
                </a:rPr>
                <a:t>1,111</a:t>
              </a:r>
              <a:endParaRPr kumimoji="1" lang="ja-JP" altLang="en-US" sz="1200">
                <a:latin typeface="Arial" panose="020B0604020202020204" pitchFamily="34" charset="0"/>
                <a:cs typeface="Arial" panose="020B0604020202020204" pitchFamily="34" charset="0"/>
              </a:endParaRPr>
            </a:p>
          </p:txBody>
        </p:sp>
        <p:sp>
          <p:nvSpPr>
            <p:cNvPr id="118" name="円/楕円 117">
              <a:extLst>
                <a:ext uri="{FF2B5EF4-FFF2-40B4-BE49-F238E27FC236}">
                  <a16:creationId xmlns:a16="http://schemas.microsoft.com/office/drawing/2014/main" id="{D143AA90-43B3-2C44-9348-6D98C500AA0C}"/>
                </a:ext>
              </a:extLst>
            </p:cNvPr>
            <p:cNvSpPr/>
            <p:nvPr/>
          </p:nvSpPr>
          <p:spPr>
            <a:xfrm>
              <a:off x="165751" y="3318559"/>
              <a:ext cx="1434450" cy="357820"/>
            </a:xfrm>
            <a:prstGeom prst="ellipse">
              <a:avLst/>
            </a:prstGeom>
            <a:solidFill>
              <a:schemeClr val="bg1">
                <a:lumMod val="85000"/>
              </a:schemeClr>
            </a:solidFill>
            <a:ln w="19050">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r>
                <a:rPr kumimoji="1" lang="en-US" altLang="ja-JP" sz="1200">
                  <a:latin typeface="Arial" panose="020B0604020202020204" pitchFamily="34" charset="0"/>
                  <a:cs typeface="Arial" panose="020B0604020202020204" pitchFamily="34" charset="0"/>
                </a:rPr>
                <a:t>1,1111</a:t>
              </a:r>
              <a:endParaRPr kumimoji="1" lang="ja-JP" altLang="en-US" sz="1200">
                <a:latin typeface="Arial" panose="020B0604020202020204" pitchFamily="34" charset="0"/>
                <a:cs typeface="Arial" panose="020B0604020202020204" pitchFamily="34" charset="0"/>
              </a:endParaRPr>
            </a:p>
          </p:txBody>
        </p:sp>
        <p:sp>
          <p:nvSpPr>
            <p:cNvPr id="119" name="円/楕円 118">
              <a:extLst>
                <a:ext uri="{FF2B5EF4-FFF2-40B4-BE49-F238E27FC236}">
                  <a16:creationId xmlns:a16="http://schemas.microsoft.com/office/drawing/2014/main" id="{4C941348-E38D-FA41-9F71-C540131C57E9}"/>
                </a:ext>
              </a:extLst>
            </p:cNvPr>
            <p:cNvSpPr/>
            <p:nvPr/>
          </p:nvSpPr>
          <p:spPr>
            <a:xfrm>
              <a:off x="1538353" y="4114801"/>
              <a:ext cx="877474" cy="357820"/>
            </a:xfrm>
            <a:prstGeom prst="ellipse">
              <a:avLst/>
            </a:prstGeom>
            <a:solidFill>
              <a:schemeClr val="bg1">
                <a:lumMod val="85000"/>
              </a:schemeClr>
            </a:solidFill>
            <a:ln w="19050">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r>
                <a:rPr kumimoji="1" lang="en-US" altLang="ja-JP" sz="1200">
                  <a:latin typeface="Arial" panose="020B0604020202020204" pitchFamily="34" charset="0"/>
                  <a:cs typeface="Arial" panose="020B0604020202020204" pitchFamily="34" charset="0"/>
                </a:rPr>
                <a:t>1,1</a:t>
              </a:r>
              <a:endParaRPr kumimoji="1" lang="ja-JP" altLang="en-US" sz="1200">
                <a:latin typeface="Arial" panose="020B0604020202020204" pitchFamily="34" charset="0"/>
                <a:cs typeface="Arial" panose="020B0604020202020204" pitchFamily="34" charset="0"/>
              </a:endParaRPr>
            </a:p>
          </p:txBody>
        </p:sp>
        <p:sp>
          <p:nvSpPr>
            <p:cNvPr id="120" name="円/楕円 119">
              <a:extLst>
                <a:ext uri="{FF2B5EF4-FFF2-40B4-BE49-F238E27FC236}">
                  <a16:creationId xmlns:a16="http://schemas.microsoft.com/office/drawing/2014/main" id="{B43A4DE5-6FA0-D846-88F2-5DAE5C54DF88}"/>
                </a:ext>
              </a:extLst>
            </p:cNvPr>
            <p:cNvSpPr/>
            <p:nvPr/>
          </p:nvSpPr>
          <p:spPr>
            <a:xfrm>
              <a:off x="2772452" y="4114801"/>
              <a:ext cx="877475" cy="357820"/>
            </a:xfrm>
            <a:prstGeom prst="ellipse">
              <a:avLst/>
            </a:prstGeom>
            <a:solidFill>
              <a:schemeClr val="bg1">
                <a:lumMod val="85000"/>
              </a:schemeClr>
            </a:solidFill>
            <a:ln w="19050">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r>
                <a:rPr kumimoji="1" lang="en-US" altLang="ja-JP" sz="1200">
                  <a:latin typeface="Arial" panose="020B0604020202020204" pitchFamily="34" charset="0"/>
                  <a:cs typeface="Arial" panose="020B0604020202020204" pitchFamily="34" charset="0"/>
                </a:rPr>
                <a:t>1,1</a:t>
              </a:r>
              <a:endParaRPr kumimoji="1" lang="ja-JP" altLang="en-US" sz="1200">
                <a:latin typeface="Arial" panose="020B0604020202020204" pitchFamily="34" charset="0"/>
                <a:cs typeface="Arial" panose="020B0604020202020204" pitchFamily="34" charset="0"/>
              </a:endParaRPr>
            </a:p>
          </p:txBody>
        </p:sp>
        <p:sp>
          <p:nvSpPr>
            <p:cNvPr id="121" name="円/楕円 120">
              <a:extLst>
                <a:ext uri="{FF2B5EF4-FFF2-40B4-BE49-F238E27FC236}">
                  <a16:creationId xmlns:a16="http://schemas.microsoft.com/office/drawing/2014/main" id="{0EE9B877-B3CD-EE43-BC4B-5D60E1998FEA}"/>
                </a:ext>
              </a:extLst>
            </p:cNvPr>
            <p:cNvSpPr/>
            <p:nvPr/>
          </p:nvSpPr>
          <p:spPr>
            <a:xfrm>
              <a:off x="3728540" y="3333506"/>
              <a:ext cx="1217427" cy="374224"/>
            </a:xfrm>
            <a:prstGeom prst="ellipse">
              <a:avLst/>
            </a:prstGeom>
            <a:solidFill>
              <a:schemeClr val="bg1">
                <a:lumMod val="85000"/>
              </a:schemeClr>
            </a:solidFill>
            <a:ln w="19050">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r>
                <a:rPr kumimoji="1" lang="en-US" altLang="ja-JP" sz="1200">
                  <a:latin typeface="Arial" panose="020B0604020202020204" pitchFamily="34" charset="0"/>
                  <a:cs typeface="Arial" panose="020B0604020202020204" pitchFamily="34" charset="0"/>
                </a:rPr>
                <a:t>1,111</a:t>
              </a:r>
              <a:endParaRPr kumimoji="1" lang="ja-JP" altLang="en-US" sz="1200">
                <a:latin typeface="Arial" panose="020B0604020202020204" pitchFamily="34" charset="0"/>
                <a:cs typeface="Arial" panose="020B0604020202020204" pitchFamily="34" charset="0"/>
              </a:endParaRPr>
            </a:p>
          </p:txBody>
        </p:sp>
        <p:cxnSp>
          <p:nvCxnSpPr>
            <p:cNvPr id="122" name="直線コネクタ 121">
              <a:extLst>
                <a:ext uri="{FF2B5EF4-FFF2-40B4-BE49-F238E27FC236}">
                  <a16:creationId xmlns:a16="http://schemas.microsoft.com/office/drawing/2014/main" id="{C7FB17A5-38AF-214A-AC0B-3D12FC17AF09}"/>
                </a:ext>
              </a:extLst>
            </p:cNvPr>
            <p:cNvCxnSpPr>
              <a:cxnSpLocks/>
              <a:stCxn id="116" idx="3"/>
              <a:endCxn id="118" idx="0"/>
            </p:cNvCxnSpPr>
            <p:nvPr/>
          </p:nvCxnSpPr>
          <p:spPr>
            <a:xfrm flipH="1">
              <a:off x="882976" y="2856619"/>
              <a:ext cx="352447" cy="461939"/>
            </a:xfrm>
            <a:prstGeom prst="line">
              <a:avLst/>
            </a:prstGeom>
            <a:ln w="28575"/>
          </p:spPr>
          <p:style>
            <a:lnRef idx="1">
              <a:schemeClr val="dk1"/>
            </a:lnRef>
            <a:fillRef idx="0">
              <a:schemeClr val="dk1"/>
            </a:fillRef>
            <a:effectRef idx="0">
              <a:schemeClr val="dk1"/>
            </a:effectRef>
            <a:fontRef idx="minor">
              <a:schemeClr val="tx1"/>
            </a:fontRef>
          </p:style>
        </p:cxnSp>
        <p:cxnSp>
          <p:nvCxnSpPr>
            <p:cNvPr id="123" name="直線コネクタ 122">
              <a:extLst>
                <a:ext uri="{FF2B5EF4-FFF2-40B4-BE49-F238E27FC236}">
                  <a16:creationId xmlns:a16="http://schemas.microsoft.com/office/drawing/2014/main" id="{5E141AA1-C1A4-6F4A-AC28-392274ED5EB4}"/>
                </a:ext>
              </a:extLst>
            </p:cNvPr>
            <p:cNvCxnSpPr>
              <a:cxnSpLocks/>
              <a:stCxn id="118" idx="4"/>
              <a:endCxn id="119" idx="1"/>
            </p:cNvCxnSpPr>
            <p:nvPr/>
          </p:nvCxnSpPr>
          <p:spPr>
            <a:xfrm>
              <a:off x="882976" y="3676379"/>
              <a:ext cx="783880" cy="490823"/>
            </a:xfrm>
            <a:prstGeom prst="line">
              <a:avLst/>
            </a:prstGeom>
            <a:ln w="28575"/>
          </p:spPr>
          <p:style>
            <a:lnRef idx="1">
              <a:schemeClr val="dk1"/>
            </a:lnRef>
            <a:fillRef idx="0">
              <a:schemeClr val="dk1"/>
            </a:fillRef>
            <a:effectRef idx="0">
              <a:schemeClr val="dk1"/>
            </a:effectRef>
            <a:fontRef idx="minor">
              <a:schemeClr val="tx1"/>
            </a:fontRef>
          </p:style>
        </p:cxnSp>
        <p:cxnSp>
          <p:nvCxnSpPr>
            <p:cNvPr id="124" name="直線コネクタ 123">
              <a:extLst>
                <a:ext uri="{FF2B5EF4-FFF2-40B4-BE49-F238E27FC236}">
                  <a16:creationId xmlns:a16="http://schemas.microsoft.com/office/drawing/2014/main" id="{98D88D3F-CD00-F043-A93C-716241CA014A}"/>
                </a:ext>
              </a:extLst>
            </p:cNvPr>
            <p:cNvCxnSpPr>
              <a:cxnSpLocks/>
              <a:stCxn id="117" idx="2"/>
            </p:cNvCxnSpPr>
            <p:nvPr/>
          </p:nvCxnSpPr>
          <p:spPr>
            <a:xfrm flipH="1">
              <a:off x="2181770" y="2724377"/>
              <a:ext cx="557212" cy="3389"/>
            </a:xfrm>
            <a:prstGeom prst="line">
              <a:avLst/>
            </a:prstGeom>
            <a:ln w="28575"/>
          </p:spPr>
          <p:style>
            <a:lnRef idx="1">
              <a:schemeClr val="dk1"/>
            </a:lnRef>
            <a:fillRef idx="0">
              <a:schemeClr val="dk1"/>
            </a:fillRef>
            <a:effectRef idx="0">
              <a:schemeClr val="dk1"/>
            </a:effectRef>
            <a:fontRef idx="minor">
              <a:schemeClr val="tx1"/>
            </a:fontRef>
          </p:style>
        </p:cxnSp>
        <p:cxnSp>
          <p:nvCxnSpPr>
            <p:cNvPr id="125" name="直線コネクタ 124">
              <a:extLst>
                <a:ext uri="{FF2B5EF4-FFF2-40B4-BE49-F238E27FC236}">
                  <a16:creationId xmlns:a16="http://schemas.microsoft.com/office/drawing/2014/main" id="{8D471376-321A-C941-B24A-495DA53F9637}"/>
                </a:ext>
              </a:extLst>
            </p:cNvPr>
            <p:cNvCxnSpPr>
              <a:cxnSpLocks/>
              <a:stCxn id="121" idx="0"/>
              <a:endCxn id="117" idx="5"/>
            </p:cNvCxnSpPr>
            <p:nvPr/>
          </p:nvCxnSpPr>
          <p:spPr>
            <a:xfrm flipH="1" flipV="1">
              <a:off x="3835899" y="2856685"/>
              <a:ext cx="501355" cy="476821"/>
            </a:xfrm>
            <a:prstGeom prst="line">
              <a:avLst/>
            </a:prstGeom>
            <a:ln w="28575"/>
          </p:spPr>
          <p:style>
            <a:lnRef idx="1">
              <a:schemeClr val="dk1"/>
            </a:lnRef>
            <a:fillRef idx="0">
              <a:schemeClr val="dk1"/>
            </a:fillRef>
            <a:effectRef idx="0">
              <a:schemeClr val="dk1"/>
            </a:effectRef>
            <a:fontRef idx="minor">
              <a:schemeClr val="tx1"/>
            </a:fontRef>
          </p:style>
        </p:cxnSp>
        <p:cxnSp>
          <p:nvCxnSpPr>
            <p:cNvPr id="126" name="直線コネクタ 125">
              <a:extLst>
                <a:ext uri="{FF2B5EF4-FFF2-40B4-BE49-F238E27FC236}">
                  <a16:creationId xmlns:a16="http://schemas.microsoft.com/office/drawing/2014/main" id="{EE2E734F-BBE0-5F42-929F-D60F6118DDD9}"/>
                </a:ext>
              </a:extLst>
            </p:cNvPr>
            <p:cNvCxnSpPr>
              <a:cxnSpLocks/>
              <a:stCxn id="118" idx="7"/>
              <a:endCxn id="117" idx="3"/>
            </p:cNvCxnSpPr>
            <p:nvPr/>
          </p:nvCxnSpPr>
          <p:spPr>
            <a:xfrm flipV="1">
              <a:off x="1390130" y="2856685"/>
              <a:ext cx="1537054" cy="514275"/>
            </a:xfrm>
            <a:prstGeom prst="line">
              <a:avLst/>
            </a:prstGeom>
            <a:ln w="28575"/>
          </p:spPr>
          <p:style>
            <a:lnRef idx="1">
              <a:schemeClr val="dk1"/>
            </a:lnRef>
            <a:fillRef idx="0">
              <a:schemeClr val="dk1"/>
            </a:fillRef>
            <a:effectRef idx="0">
              <a:schemeClr val="dk1"/>
            </a:effectRef>
            <a:fontRef idx="minor">
              <a:schemeClr val="tx1"/>
            </a:fontRef>
          </p:style>
        </p:cxnSp>
        <p:cxnSp>
          <p:nvCxnSpPr>
            <p:cNvPr id="127" name="直線コネクタ 126">
              <a:extLst>
                <a:ext uri="{FF2B5EF4-FFF2-40B4-BE49-F238E27FC236}">
                  <a16:creationId xmlns:a16="http://schemas.microsoft.com/office/drawing/2014/main" id="{F630F014-7A70-0840-AC49-E6C01007B209}"/>
                </a:ext>
              </a:extLst>
            </p:cNvPr>
            <p:cNvCxnSpPr>
              <a:cxnSpLocks/>
              <a:stCxn id="121" idx="2"/>
              <a:endCxn id="118" idx="6"/>
            </p:cNvCxnSpPr>
            <p:nvPr/>
          </p:nvCxnSpPr>
          <p:spPr>
            <a:xfrm flipH="1" flipV="1">
              <a:off x="1600201" y="3497469"/>
              <a:ext cx="2128340" cy="23148"/>
            </a:xfrm>
            <a:prstGeom prst="line">
              <a:avLst/>
            </a:prstGeom>
            <a:ln w="28575"/>
          </p:spPr>
          <p:style>
            <a:lnRef idx="1">
              <a:schemeClr val="dk1"/>
            </a:lnRef>
            <a:fillRef idx="0">
              <a:schemeClr val="dk1"/>
            </a:fillRef>
            <a:effectRef idx="0">
              <a:schemeClr val="dk1"/>
            </a:effectRef>
            <a:fontRef idx="minor">
              <a:schemeClr val="tx1"/>
            </a:fontRef>
          </p:style>
        </p:cxnSp>
        <p:cxnSp>
          <p:nvCxnSpPr>
            <p:cNvPr id="128" name="直線コネクタ 127">
              <a:extLst>
                <a:ext uri="{FF2B5EF4-FFF2-40B4-BE49-F238E27FC236}">
                  <a16:creationId xmlns:a16="http://schemas.microsoft.com/office/drawing/2014/main" id="{8ADE76D4-19F0-D245-99A4-51C28FBD7B95}"/>
                </a:ext>
              </a:extLst>
            </p:cNvPr>
            <p:cNvCxnSpPr>
              <a:cxnSpLocks/>
              <a:stCxn id="120" idx="7"/>
              <a:endCxn id="121" idx="4"/>
            </p:cNvCxnSpPr>
            <p:nvPr/>
          </p:nvCxnSpPr>
          <p:spPr>
            <a:xfrm flipV="1">
              <a:off x="3521425" y="3707730"/>
              <a:ext cx="815829" cy="459473"/>
            </a:xfrm>
            <a:prstGeom prst="line">
              <a:avLst/>
            </a:prstGeom>
            <a:ln w="28575"/>
          </p:spPr>
          <p:style>
            <a:lnRef idx="1">
              <a:schemeClr val="dk1"/>
            </a:lnRef>
            <a:fillRef idx="0">
              <a:schemeClr val="dk1"/>
            </a:fillRef>
            <a:effectRef idx="0">
              <a:schemeClr val="dk1"/>
            </a:effectRef>
            <a:fontRef idx="minor">
              <a:schemeClr val="tx1"/>
            </a:fontRef>
          </p:style>
        </p:cxnSp>
      </p:grpSp>
    </p:spTree>
    <p:extLst>
      <p:ext uri="{BB962C8B-B14F-4D97-AF65-F5344CB8AC3E}">
        <p14:creationId xmlns:p14="http://schemas.microsoft.com/office/powerpoint/2010/main" val="264878106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BA7C38F-BB07-784E-B99A-244F2D107810}"/>
              </a:ext>
            </a:extLst>
          </p:cNvPr>
          <p:cNvSpPr>
            <a:spLocks noGrp="1"/>
          </p:cNvSpPr>
          <p:nvPr>
            <p:ph type="title"/>
          </p:nvPr>
        </p:nvSpPr>
        <p:spPr/>
        <p:txBody>
          <a:bodyPr/>
          <a:lstStyle/>
          <a:p>
            <a:r>
              <a:rPr kumimoji="1" lang="en-US" altLang="ja-JP"/>
              <a:t>Color Refinement (3)</a:t>
            </a:r>
            <a:endParaRPr kumimoji="1" lang="ja-JP" altLang="en-US"/>
          </a:p>
        </p:txBody>
      </p:sp>
      <p:sp>
        <p:nvSpPr>
          <p:cNvPr id="3" name="コンテンツ プレースホルダー 2">
            <a:extLst>
              <a:ext uri="{FF2B5EF4-FFF2-40B4-BE49-F238E27FC236}">
                <a16:creationId xmlns:a16="http://schemas.microsoft.com/office/drawing/2014/main" id="{B2E51CEC-BEA4-F14F-B01C-29CE654B46D5}"/>
              </a:ext>
            </a:extLst>
          </p:cNvPr>
          <p:cNvSpPr>
            <a:spLocks noGrp="1"/>
          </p:cNvSpPr>
          <p:nvPr>
            <p:ph idx="1"/>
          </p:nvPr>
        </p:nvSpPr>
        <p:spPr/>
        <p:txBody>
          <a:bodyPr/>
          <a:lstStyle/>
          <a:p>
            <a:pPr marL="118872" indent="0">
              <a:buNone/>
            </a:pPr>
            <a:r>
              <a:rPr kumimoji="1" lang="en-US" altLang="ja-JP" b="1">
                <a:solidFill>
                  <a:schemeClr val="accent3"/>
                </a:solidFill>
              </a:rPr>
              <a:t>Example of color refinement given two graphs</a:t>
            </a:r>
          </a:p>
          <a:p>
            <a:r>
              <a:rPr kumimoji="1" lang="en-US" altLang="ja-JP"/>
              <a:t>Process continues until a stable coloring is reached</a:t>
            </a:r>
          </a:p>
          <a:p>
            <a:r>
              <a:rPr kumimoji="1" lang="en-US" altLang="ja-JP"/>
              <a:t>Two graphs are considered </a:t>
            </a:r>
            <a:r>
              <a:rPr kumimoji="1" lang="en-US" altLang="ja-JP" b="1"/>
              <a:t>isomorphic</a:t>
            </a:r>
            <a:r>
              <a:rPr kumimoji="1" lang="en-US" altLang="ja-JP"/>
              <a:t> if they have the same set of colors.</a:t>
            </a:r>
            <a:endParaRPr kumimoji="1" lang="ja-JP" altLang="en-US"/>
          </a:p>
        </p:txBody>
      </p:sp>
      <p:sp>
        <p:nvSpPr>
          <p:cNvPr id="4" name="日付プレースホルダー 3">
            <a:extLst>
              <a:ext uri="{FF2B5EF4-FFF2-40B4-BE49-F238E27FC236}">
                <a16:creationId xmlns:a16="http://schemas.microsoft.com/office/drawing/2014/main" id="{E75556DF-FDC2-D44E-9808-66A241E56B26}"/>
              </a:ext>
            </a:extLst>
          </p:cNvPr>
          <p:cNvSpPr>
            <a:spLocks noGrp="1"/>
          </p:cNvSpPr>
          <p:nvPr>
            <p:ph type="dt" sz="half" idx="10"/>
          </p:nvPr>
        </p:nvSpPr>
        <p:spPr/>
        <p:txBody>
          <a:bodyPr/>
          <a:lstStyle/>
          <a:p>
            <a:fld id="{C238242C-4CEB-0E4E-A920-84D71AAA1DDF}" type="datetime1">
              <a:rPr lang="en-US" smtClean="0"/>
              <a:t>10/10/2024</a:t>
            </a:fld>
            <a:endParaRPr lang="en-US"/>
          </a:p>
        </p:txBody>
      </p:sp>
      <p:sp>
        <p:nvSpPr>
          <p:cNvPr id="5" name="スライド番号プレースホルダー 4">
            <a:extLst>
              <a:ext uri="{FF2B5EF4-FFF2-40B4-BE49-F238E27FC236}">
                <a16:creationId xmlns:a16="http://schemas.microsoft.com/office/drawing/2014/main" id="{18FEAF87-1258-BE4D-84D9-369AC4C59530}"/>
              </a:ext>
            </a:extLst>
          </p:cNvPr>
          <p:cNvSpPr>
            <a:spLocks noGrp="1"/>
          </p:cNvSpPr>
          <p:nvPr>
            <p:ph type="sldNum" sz="quarter" idx="12"/>
          </p:nvPr>
        </p:nvSpPr>
        <p:spPr/>
        <p:txBody>
          <a:bodyPr/>
          <a:lstStyle/>
          <a:p>
            <a:fld id="{19B12225-5612-419B-A8D5-4B8EEE4C217E}" type="slidenum">
              <a:rPr lang="en-US" smtClean="0"/>
              <a:pPr/>
              <a:t>54</a:t>
            </a:fld>
            <a:endParaRPr lang="en-US"/>
          </a:p>
        </p:txBody>
      </p:sp>
      <p:sp>
        <p:nvSpPr>
          <p:cNvPr id="6" name="フッター プレースホルダー 5">
            <a:extLst>
              <a:ext uri="{FF2B5EF4-FFF2-40B4-BE49-F238E27FC236}">
                <a16:creationId xmlns:a16="http://schemas.microsoft.com/office/drawing/2014/main" id="{1BA73952-9E2F-9B4F-8D2E-24E4C8D58F47}"/>
              </a:ext>
            </a:extLst>
          </p:cNvPr>
          <p:cNvSpPr>
            <a:spLocks noGrp="1"/>
          </p:cNvSpPr>
          <p:nvPr>
            <p:ph type="ftr" sz="quarter" idx="4294967295"/>
          </p:nvPr>
        </p:nvSpPr>
        <p:spPr>
          <a:xfrm>
            <a:off x="3635375" y="6583363"/>
            <a:ext cx="5508625" cy="274637"/>
          </a:xfrm>
          <a:prstGeom prst="rect">
            <a:avLst/>
          </a:prstGeom>
        </p:spPr>
        <p:txBody>
          <a:bodyPr vert="horz" lIns="45720" rIns="45720" bIns="0" rtlCol="0" anchor="b"/>
          <a:lstStyle>
            <a:defPPr>
              <a:defRPr lang="en-US"/>
            </a:defPPr>
            <a:lvl1pPr marL="0" algn="l" defTabSz="914400" rtl="0" eaLnBrk="1" latinLnBrk="0" hangingPunct="1">
              <a:defRPr kumimoji="0" sz="900" kern="1200">
                <a:solidFill>
                  <a:schemeClr val="tx1">
                    <a:tint val="95000"/>
                  </a:schemeClr>
                </a:solidFill>
                <a:latin typeface="Corbel" panose="020B0503020204020204" pitchFamily="34" charset="0"/>
                <a:ea typeface="+mn-ea"/>
                <a:cs typeface="Calibri"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cs typeface="Arial" panose="020B0604020202020204" pitchFamily="34" charset="0"/>
              </a:rPr>
              <a:t>Jure Leskovec, Stanford CS224W: Machine Learning with Graphs, http://cs224w.stanford.edu</a:t>
            </a:r>
            <a:endParaRPr lang="en-US">
              <a:latin typeface="Arial" panose="020B0604020202020204" pitchFamily="34" charset="0"/>
              <a:cs typeface="Arial" panose="020B0604020202020204" pitchFamily="34" charset="0"/>
            </a:endParaRPr>
          </a:p>
        </p:txBody>
      </p:sp>
      <p:grpSp>
        <p:nvGrpSpPr>
          <p:cNvPr id="68" name="グループ化 71">
            <a:extLst>
              <a:ext uri="{FF2B5EF4-FFF2-40B4-BE49-F238E27FC236}">
                <a16:creationId xmlns:a16="http://schemas.microsoft.com/office/drawing/2014/main" id="{19933634-1EF1-9A4F-A032-B427F921D010}"/>
              </a:ext>
            </a:extLst>
          </p:cNvPr>
          <p:cNvGrpSpPr/>
          <p:nvPr/>
        </p:nvGrpSpPr>
        <p:grpSpPr>
          <a:xfrm>
            <a:off x="898705" y="4623405"/>
            <a:ext cx="2501806" cy="1500449"/>
            <a:chOff x="861568" y="2537265"/>
            <a:chExt cx="3309486" cy="1958535"/>
          </a:xfrm>
        </p:grpSpPr>
        <p:sp>
          <p:nvSpPr>
            <p:cNvPr id="69" name="円/楕円 13">
              <a:extLst>
                <a:ext uri="{FF2B5EF4-FFF2-40B4-BE49-F238E27FC236}">
                  <a16:creationId xmlns:a16="http://schemas.microsoft.com/office/drawing/2014/main" id="{12EBAA54-8C27-D24D-A97B-14A9D605B11C}"/>
                </a:ext>
              </a:extLst>
            </p:cNvPr>
            <p:cNvSpPr/>
            <p:nvPr/>
          </p:nvSpPr>
          <p:spPr>
            <a:xfrm>
              <a:off x="1410476" y="2556558"/>
              <a:ext cx="761226" cy="380999"/>
            </a:xfrm>
            <a:prstGeom prst="ellipse">
              <a:avLst/>
            </a:prstGeom>
            <a:solidFill>
              <a:schemeClr val="bg1">
                <a:lumMod val="85000"/>
              </a:schemeClr>
            </a:solidFill>
            <a:ln w="19050">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r>
                <a:rPr kumimoji="1" lang="en-US" altLang="ja-JP" sz="1400">
                  <a:solidFill>
                    <a:schemeClr val="accent5">
                      <a:lumMod val="50000"/>
                    </a:schemeClr>
                  </a:solidFill>
                  <a:latin typeface="Arial" panose="020B0604020202020204" pitchFamily="34" charset="0"/>
                  <a:cs typeface="Arial" panose="020B0604020202020204" pitchFamily="34" charset="0"/>
                </a:rPr>
                <a:t>11</a:t>
              </a:r>
            </a:p>
          </p:txBody>
        </p:sp>
        <p:sp>
          <p:nvSpPr>
            <p:cNvPr id="70" name="円/楕円 15">
              <a:extLst>
                <a:ext uri="{FF2B5EF4-FFF2-40B4-BE49-F238E27FC236}">
                  <a16:creationId xmlns:a16="http://schemas.microsoft.com/office/drawing/2014/main" id="{3F67F1C3-6A70-9944-AE42-2392917A191A}"/>
                </a:ext>
              </a:extLst>
            </p:cNvPr>
            <p:cNvSpPr/>
            <p:nvPr/>
          </p:nvSpPr>
          <p:spPr>
            <a:xfrm>
              <a:off x="2738981" y="2537265"/>
              <a:ext cx="381000" cy="381000"/>
            </a:xfrm>
            <a:prstGeom prst="ellipse">
              <a:avLst/>
            </a:prstGeom>
            <a:solidFill>
              <a:schemeClr val="bg1">
                <a:lumMod val="85000"/>
              </a:schemeClr>
            </a:solidFill>
            <a:ln w="19050">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r>
                <a:rPr kumimoji="1" lang="en-US" altLang="ja-JP" sz="1400">
                  <a:solidFill>
                    <a:schemeClr val="tx2">
                      <a:lumMod val="75000"/>
                    </a:schemeClr>
                  </a:solidFill>
                  <a:latin typeface="Arial" panose="020B0604020202020204" pitchFamily="34" charset="0"/>
                  <a:cs typeface="Arial" panose="020B0604020202020204" pitchFamily="34" charset="0"/>
                </a:rPr>
                <a:t>8</a:t>
              </a:r>
            </a:p>
          </p:txBody>
        </p:sp>
        <p:sp>
          <p:nvSpPr>
            <p:cNvPr id="71" name="円/楕円 16">
              <a:extLst>
                <a:ext uri="{FF2B5EF4-FFF2-40B4-BE49-F238E27FC236}">
                  <a16:creationId xmlns:a16="http://schemas.microsoft.com/office/drawing/2014/main" id="{DF09DC12-62F3-494F-8A02-8C1407A92277}"/>
                </a:ext>
              </a:extLst>
            </p:cNvPr>
            <p:cNvSpPr/>
            <p:nvPr/>
          </p:nvSpPr>
          <p:spPr>
            <a:xfrm>
              <a:off x="861568" y="3318559"/>
              <a:ext cx="738632" cy="380999"/>
            </a:xfrm>
            <a:prstGeom prst="ellipse">
              <a:avLst/>
            </a:prstGeom>
            <a:solidFill>
              <a:schemeClr val="bg1">
                <a:lumMod val="85000"/>
              </a:schemeClr>
            </a:solidFill>
            <a:ln w="19050">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r>
                <a:rPr kumimoji="1" lang="en-US" altLang="ja-JP" sz="1400">
                  <a:solidFill>
                    <a:schemeClr val="accent1">
                      <a:lumMod val="50000"/>
                    </a:schemeClr>
                  </a:solidFill>
                  <a:latin typeface="Arial" panose="020B0604020202020204" pitchFamily="34" charset="0"/>
                  <a:cs typeface="Arial" panose="020B0604020202020204" pitchFamily="34" charset="0"/>
                </a:rPr>
                <a:t>12</a:t>
              </a:r>
            </a:p>
          </p:txBody>
        </p:sp>
        <p:sp>
          <p:nvSpPr>
            <p:cNvPr id="74" name="円/楕円 17">
              <a:extLst>
                <a:ext uri="{FF2B5EF4-FFF2-40B4-BE49-F238E27FC236}">
                  <a16:creationId xmlns:a16="http://schemas.microsoft.com/office/drawing/2014/main" id="{22022911-3C1E-8A4E-A2E7-05BD930B159C}"/>
                </a:ext>
              </a:extLst>
            </p:cNvPr>
            <p:cNvSpPr/>
            <p:nvPr/>
          </p:nvSpPr>
          <p:spPr>
            <a:xfrm>
              <a:off x="1790700" y="4114800"/>
              <a:ext cx="381000" cy="381000"/>
            </a:xfrm>
            <a:prstGeom prst="ellipse">
              <a:avLst/>
            </a:prstGeom>
            <a:solidFill>
              <a:schemeClr val="bg1">
                <a:lumMod val="85000"/>
              </a:schemeClr>
            </a:solidFill>
            <a:ln w="19050">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r>
                <a:rPr kumimoji="1" lang="en-US" altLang="ja-JP" sz="1400">
                  <a:solidFill>
                    <a:schemeClr val="accent3">
                      <a:lumMod val="75000"/>
                    </a:schemeClr>
                  </a:solidFill>
                  <a:latin typeface="Arial" panose="020B0604020202020204" pitchFamily="34" charset="0"/>
                  <a:cs typeface="Arial" panose="020B0604020202020204" pitchFamily="34" charset="0"/>
                </a:rPr>
                <a:t>7</a:t>
              </a:r>
            </a:p>
          </p:txBody>
        </p:sp>
        <p:sp>
          <p:nvSpPr>
            <p:cNvPr id="75" name="円/楕円 18">
              <a:extLst>
                <a:ext uri="{FF2B5EF4-FFF2-40B4-BE49-F238E27FC236}">
                  <a16:creationId xmlns:a16="http://schemas.microsoft.com/office/drawing/2014/main" id="{1AFC2F7B-B449-CB4F-855E-BC52ADA40D72}"/>
                </a:ext>
              </a:extLst>
            </p:cNvPr>
            <p:cNvSpPr/>
            <p:nvPr/>
          </p:nvSpPr>
          <p:spPr>
            <a:xfrm>
              <a:off x="2772452" y="4114800"/>
              <a:ext cx="381000" cy="381000"/>
            </a:xfrm>
            <a:prstGeom prst="ellipse">
              <a:avLst/>
            </a:prstGeom>
            <a:solidFill>
              <a:schemeClr val="bg1">
                <a:lumMod val="85000"/>
              </a:schemeClr>
            </a:solidFill>
            <a:ln w="19050">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r>
                <a:rPr kumimoji="1" lang="en-US" altLang="ja-JP" sz="1400">
                  <a:solidFill>
                    <a:schemeClr val="accent3">
                      <a:lumMod val="75000"/>
                    </a:schemeClr>
                  </a:solidFill>
                  <a:latin typeface="Arial" panose="020B0604020202020204" pitchFamily="34" charset="0"/>
                  <a:cs typeface="Arial" panose="020B0604020202020204" pitchFamily="34" charset="0"/>
                </a:rPr>
                <a:t>7</a:t>
              </a:r>
            </a:p>
          </p:txBody>
        </p:sp>
        <p:sp>
          <p:nvSpPr>
            <p:cNvPr id="76" name="円/楕円 19">
              <a:extLst>
                <a:ext uri="{FF2B5EF4-FFF2-40B4-BE49-F238E27FC236}">
                  <a16:creationId xmlns:a16="http://schemas.microsoft.com/office/drawing/2014/main" id="{6733E8F1-6328-0742-9A76-F176EE5113BF}"/>
                </a:ext>
              </a:extLst>
            </p:cNvPr>
            <p:cNvSpPr/>
            <p:nvPr/>
          </p:nvSpPr>
          <p:spPr>
            <a:xfrm>
              <a:off x="3429000" y="3318559"/>
              <a:ext cx="742054" cy="380999"/>
            </a:xfrm>
            <a:prstGeom prst="ellipse">
              <a:avLst/>
            </a:prstGeom>
            <a:solidFill>
              <a:schemeClr val="bg1">
                <a:lumMod val="85000"/>
              </a:schemeClr>
            </a:solidFill>
            <a:ln w="19050">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r>
                <a:rPr kumimoji="1" lang="en-US" altLang="ja-JP" sz="1400">
                  <a:solidFill>
                    <a:schemeClr val="accent5">
                      <a:lumMod val="50000"/>
                    </a:schemeClr>
                  </a:solidFill>
                  <a:latin typeface="Arial" panose="020B0604020202020204" pitchFamily="34" charset="0"/>
                  <a:cs typeface="Arial" panose="020B0604020202020204" pitchFamily="34" charset="0"/>
                </a:rPr>
                <a:t>11</a:t>
              </a:r>
            </a:p>
          </p:txBody>
        </p:sp>
        <p:cxnSp>
          <p:nvCxnSpPr>
            <p:cNvPr id="77" name="直線コネクタ 33">
              <a:extLst>
                <a:ext uri="{FF2B5EF4-FFF2-40B4-BE49-F238E27FC236}">
                  <a16:creationId xmlns:a16="http://schemas.microsoft.com/office/drawing/2014/main" id="{5ED6BBF3-57A3-3044-A8C5-053CE994D5F7}"/>
                </a:ext>
              </a:extLst>
            </p:cNvPr>
            <p:cNvCxnSpPr>
              <a:cxnSpLocks/>
              <a:stCxn id="69" idx="3"/>
              <a:endCxn id="71" idx="0"/>
            </p:cNvCxnSpPr>
            <p:nvPr/>
          </p:nvCxnSpPr>
          <p:spPr>
            <a:xfrm flipH="1">
              <a:off x="1230885" y="2881760"/>
              <a:ext cx="291071" cy="436798"/>
            </a:xfrm>
            <a:prstGeom prst="line">
              <a:avLst/>
            </a:prstGeom>
            <a:ln w="28575"/>
          </p:spPr>
          <p:style>
            <a:lnRef idx="1">
              <a:schemeClr val="dk1"/>
            </a:lnRef>
            <a:fillRef idx="0">
              <a:schemeClr val="dk1"/>
            </a:fillRef>
            <a:effectRef idx="0">
              <a:schemeClr val="dk1"/>
            </a:effectRef>
            <a:fontRef idx="minor">
              <a:schemeClr val="tx1"/>
            </a:fontRef>
          </p:style>
        </p:cxnSp>
        <p:cxnSp>
          <p:nvCxnSpPr>
            <p:cNvPr id="78" name="直線コネクタ 34">
              <a:extLst>
                <a:ext uri="{FF2B5EF4-FFF2-40B4-BE49-F238E27FC236}">
                  <a16:creationId xmlns:a16="http://schemas.microsoft.com/office/drawing/2014/main" id="{DF27F429-FF5E-0B4C-A1CF-593289EBE21A}"/>
                </a:ext>
              </a:extLst>
            </p:cNvPr>
            <p:cNvCxnSpPr>
              <a:cxnSpLocks/>
              <a:stCxn id="71" idx="4"/>
              <a:endCxn id="74" idx="1"/>
            </p:cNvCxnSpPr>
            <p:nvPr/>
          </p:nvCxnSpPr>
          <p:spPr>
            <a:xfrm>
              <a:off x="1230885" y="3699558"/>
              <a:ext cx="615612" cy="471039"/>
            </a:xfrm>
            <a:prstGeom prst="line">
              <a:avLst/>
            </a:prstGeom>
            <a:ln w="28575"/>
          </p:spPr>
          <p:style>
            <a:lnRef idx="1">
              <a:schemeClr val="dk1"/>
            </a:lnRef>
            <a:fillRef idx="0">
              <a:schemeClr val="dk1"/>
            </a:fillRef>
            <a:effectRef idx="0">
              <a:schemeClr val="dk1"/>
            </a:effectRef>
            <a:fontRef idx="minor">
              <a:schemeClr val="tx1"/>
            </a:fontRef>
          </p:style>
        </p:cxnSp>
        <p:cxnSp>
          <p:nvCxnSpPr>
            <p:cNvPr id="79" name="直線コネクタ 37">
              <a:extLst>
                <a:ext uri="{FF2B5EF4-FFF2-40B4-BE49-F238E27FC236}">
                  <a16:creationId xmlns:a16="http://schemas.microsoft.com/office/drawing/2014/main" id="{C84B2470-0553-E54B-A75B-459B139453A6}"/>
                </a:ext>
              </a:extLst>
            </p:cNvPr>
            <p:cNvCxnSpPr>
              <a:cxnSpLocks/>
              <a:stCxn id="70" idx="2"/>
            </p:cNvCxnSpPr>
            <p:nvPr/>
          </p:nvCxnSpPr>
          <p:spPr>
            <a:xfrm flipH="1">
              <a:off x="2181765" y="2727765"/>
              <a:ext cx="557216"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80" name="直線コネクタ 39">
              <a:extLst>
                <a:ext uri="{FF2B5EF4-FFF2-40B4-BE49-F238E27FC236}">
                  <a16:creationId xmlns:a16="http://schemas.microsoft.com/office/drawing/2014/main" id="{5709BCAB-C793-C844-882D-9C891A156BA9}"/>
                </a:ext>
              </a:extLst>
            </p:cNvPr>
            <p:cNvCxnSpPr>
              <a:cxnSpLocks/>
              <a:stCxn id="76" idx="0"/>
              <a:endCxn id="70" idx="5"/>
            </p:cNvCxnSpPr>
            <p:nvPr/>
          </p:nvCxnSpPr>
          <p:spPr>
            <a:xfrm flipH="1" flipV="1">
              <a:off x="3064185" y="2862468"/>
              <a:ext cx="735842" cy="456091"/>
            </a:xfrm>
            <a:prstGeom prst="line">
              <a:avLst/>
            </a:prstGeom>
            <a:ln w="28575"/>
          </p:spPr>
          <p:style>
            <a:lnRef idx="1">
              <a:schemeClr val="dk1"/>
            </a:lnRef>
            <a:fillRef idx="0">
              <a:schemeClr val="dk1"/>
            </a:fillRef>
            <a:effectRef idx="0">
              <a:schemeClr val="dk1"/>
            </a:effectRef>
            <a:fontRef idx="minor">
              <a:schemeClr val="tx1"/>
            </a:fontRef>
          </p:style>
        </p:cxnSp>
        <p:cxnSp>
          <p:nvCxnSpPr>
            <p:cNvPr id="81" name="直線コネクタ 44">
              <a:extLst>
                <a:ext uri="{FF2B5EF4-FFF2-40B4-BE49-F238E27FC236}">
                  <a16:creationId xmlns:a16="http://schemas.microsoft.com/office/drawing/2014/main" id="{1AEE9290-D483-EE44-8EFA-98E54ECC0544}"/>
                </a:ext>
              </a:extLst>
            </p:cNvPr>
            <p:cNvCxnSpPr>
              <a:cxnSpLocks/>
              <a:stCxn id="76" idx="1"/>
              <a:endCxn id="69" idx="5"/>
            </p:cNvCxnSpPr>
            <p:nvPr/>
          </p:nvCxnSpPr>
          <p:spPr>
            <a:xfrm flipH="1" flipV="1">
              <a:off x="2060222" y="2881760"/>
              <a:ext cx="1477449" cy="492595"/>
            </a:xfrm>
            <a:prstGeom prst="line">
              <a:avLst/>
            </a:prstGeom>
            <a:ln w="28575"/>
          </p:spPr>
          <p:style>
            <a:lnRef idx="1">
              <a:schemeClr val="dk1"/>
            </a:lnRef>
            <a:fillRef idx="0">
              <a:schemeClr val="dk1"/>
            </a:fillRef>
            <a:effectRef idx="0">
              <a:schemeClr val="dk1"/>
            </a:effectRef>
            <a:fontRef idx="minor">
              <a:schemeClr val="tx1"/>
            </a:fontRef>
          </p:style>
        </p:cxnSp>
        <p:cxnSp>
          <p:nvCxnSpPr>
            <p:cNvPr id="82" name="直線コネクタ 47">
              <a:extLst>
                <a:ext uri="{FF2B5EF4-FFF2-40B4-BE49-F238E27FC236}">
                  <a16:creationId xmlns:a16="http://schemas.microsoft.com/office/drawing/2014/main" id="{F5EC9C37-A8A2-5F4E-946B-949BAEAB3C95}"/>
                </a:ext>
              </a:extLst>
            </p:cNvPr>
            <p:cNvCxnSpPr>
              <a:cxnSpLocks/>
              <a:stCxn id="76" idx="2"/>
              <a:endCxn id="71" idx="6"/>
            </p:cNvCxnSpPr>
            <p:nvPr/>
          </p:nvCxnSpPr>
          <p:spPr>
            <a:xfrm flipH="1">
              <a:off x="1600200" y="3509058"/>
              <a:ext cx="1828800"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83" name="直線コネクタ 50">
              <a:extLst>
                <a:ext uri="{FF2B5EF4-FFF2-40B4-BE49-F238E27FC236}">
                  <a16:creationId xmlns:a16="http://schemas.microsoft.com/office/drawing/2014/main" id="{23CC28DE-44A4-8645-A68C-230E5C7A03F6}"/>
                </a:ext>
              </a:extLst>
            </p:cNvPr>
            <p:cNvCxnSpPr>
              <a:cxnSpLocks/>
              <a:endCxn id="71" idx="5"/>
            </p:cNvCxnSpPr>
            <p:nvPr/>
          </p:nvCxnSpPr>
          <p:spPr>
            <a:xfrm flipH="1" flipV="1">
              <a:off x="1492030" y="3643762"/>
              <a:ext cx="1250765" cy="622089"/>
            </a:xfrm>
            <a:prstGeom prst="line">
              <a:avLst/>
            </a:prstGeom>
            <a:ln w="28575"/>
          </p:spPr>
          <p:style>
            <a:lnRef idx="1">
              <a:schemeClr val="dk1"/>
            </a:lnRef>
            <a:fillRef idx="0">
              <a:schemeClr val="dk1"/>
            </a:fillRef>
            <a:effectRef idx="0">
              <a:schemeClr val="dk1"/>
            </a:effectRef>
            <a:fontRef idx="minor">
              <a:schemeClr val="tx1"/>
            </a:fontRef>
          </p:style>
        </p:cxnSp>
      </p:grpSp>
      <p:grpSp>
        <p:nvGrpSpPr>
          <p:cNvPr id="89" name="グループ化 72">
            <a:extLst>
              <a:ext uri="{FF2B5EF4-FFF2-40B4-BE49-F238E27FC236}">
                <a16:creationId xmlns:a16="http://schemas.microsoft.com/office/drawing/2014/main" id="{7FFED872-4DB9-3741-BFD5-139CACE4812D}"/>
              </a:ext>
            </a:extLst>
          </p:cNvPr>
          <p:cNvGrpSpPr/>
          <p:nvPr/>
        </p:nvGrpSpPr>
        <p:grpSpPr>
          <a:xfrm>
            <a:off x="5820062" y="4638186"/>
            <a:ext cx="2601395" cy="1528607"/>
            <a:chOff x="4093167" y="2502629"/>
            <a:chExt cx="3236063" cy="1958535"/>
          </a:xfrm>
        </p:grpSpPr>
        <p:sp>
          <p:nvSpPr>
            <p:cNvPr id="90" name="円/楕円 54">
              <a:extLst>
                <a:ext uri="{FF2B5EF4-FFF2-40B4-BE49-F238E27FC236}">
                  <a16:creationId xmlns:a16="http://schemas.microsoft.com/office/drawing/2014/main" id="{913E40E8-B451-0545-B3AE-F7A68405DEB9}"/>
                </a:ext>
              </a:extLst>
            </p:cNvPr>
            <p:cNvSpPr/>
            <p:nvPr/>
          </p:nvSpPr>
          <p:spPr>
            <a:xfrm>
              <a:off x="4991100" y="2521921"/>
              <a:ext cx="381000" cy="381000"/>
            </a:xfrm>
            <a:prstGeom prst="ellipse">
              <a:avLst/>
            </a:prstGeom>
            <a:solidFill>
              <a:schemeClr val="bg1">
                <a:lumMod val="85000"/>
              </a:schemeClr>
            </a:solidFill>
            <a:ln w="19050">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r>
                <a:rPr kumimoji="1" lang="en-US" altLang="ja-JP" sz="1400" b="1">
                  <a:solidFill>
                    <a:schemeClr val="accent2">
                      <a:lumMod val="75000"/>
                    </a:schemeClr>
                  </a:solidFill>
                  <a:latin typeface="Arial" panose="020B0604020202020204" pitchFamily="34" charset="0"/>
                  <a:cs typeface="Arial" panose="020B0604020202020204" pitchFamily="34" charset="0"/>
                </a:rPr>
                <a:t>9</a:t>
              </a:r>
            </a:p>
          </p:txBody>
        </p:sp>
        <p:sp>
          <p:nvSpPr>
            <p:cNvPr id="91" name="円/楕円 55">
              <a:extLst>
                <a:ext uri="{FF2B5EF4-FFF2-40B4-BE49-F238E27FC236}">
                  <a16:creationId xmlns:a16="http://schemas.microsoft.com/office/drawing/2014/main" id="{B9681D67-E258-354A-BECB-9670C6533EC9}"/>
                </a:ext>
              </a:extLst>
            </p:cNvPr>
            <p:cNvSpPr/>
            <p:nvPr/>
          </p:nvSpPr>
          <p:spPr>
            <a:xfrm>
              <a:off x="5939381" y="2502629"/>
              <a:ext cx="699830" cy="381000"/>
            </a:xfrm>
            <a:prstGeom prst="ellipse">
              <a:avLst/>
            </a:prstGeom>
            <a:solidFill>
              <a:schemeClr val="bg1">
                <a:lumMod val="85000"/>
              </a:schemeClr>
            </a:solidFill>
            <a:ln w="19050">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r>
                <a:rPr kumimoji="1" lang="en-US" altLang="ja-JP" sz="1400" b="1">
                  <a:solidFill>
                    <a:schemeClr val="accent5">
                      <a:lumMod val="50000"/>
                    </a:schemeClr>
                  </a:solidFill>
                  <a:latin typeface="Arial" panose="020B0604020202020204" pitchFamily="34" charset="0"/>
                  <a:cs typeface="Arial" panose="020B0604020202020204" pitchFamily="34" charset="0"/>
                </a:rPr>
                <a:t>11</a:t>
              </a:r>
            </a:p>
          </p:txBody>
        </p:sp>
        <p:sp>
          <p:nvSpPr>
            <p:cNvPr id="92" name="円/楕円 56">
              <a:extLst>
                <a:ext uri="{FF2B5EF4-FFF2-40B4-BE49-F238E27FC236}">
                  <a16:creationId xmlns:a16="http://schemas.microsoft.com/office/drawing/2014/main" id="{FC9C3585-6FFE-BF4D-BC19-FAC6023F7412}"/>
                </a:ext>
              </a:extLst>
            </p:cNvPr>
            <p:cNvSpPr/>
            <p:nvPr/>
          </p:nvSpPr>
          <p:spPr>
            <a:xfrm>
              <a:off x="4093167" y="3283923"/>
              <a:ext cx="707434" cy="381000"/>
            </a:xfrm>
            <a:prstGeom prst="ellipse">
              <a:avLst/>
            </a:prstGeom>
            <a:solidFill>
              <a:schemeClr val="bg1">
                <a:lumMod val="85000"/>
              </a:schemeClr>
            </a:solidFill>
            <a:ln w="19050">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r>
                <a:rPr kumimoji="1" lang="en-US" altLang="ja-JP" sz="1400" b="1">
                  <a:solidFill>
                    <a:schemeClr val="accent2">
                      <a:lumMod val="50000"/>
                    </a:schemeClr>
                  </a:solidFill>
                  <a:latin typeface="Arial" panose="020B0604020202020204" pitchFamily="34" charset="0"/>
                  <a:cs typeface="Arial" panose="020B0604020202020204" pitchFamily="34" charset="0"/>
                </a:rPr>
                <a:t>13</a:t>
              </a:r>
              <a:endParaRPr kumimoji="1" lang="ja-JP" altLang="en-US" sz="1400" b="1">
                <a:solidFill>
                  <a:schemeClr val="accent2">
                    <a:lumMod val="50000"/>
                  </a:schemeClr>
                </a:solidFill>
                <a:latin typeface="Arial" panose="020B0604020202020204" pitchFamily="34" charset="0"/>
                <a:cs typeface="Arial" panose="020B0604020202020204" pitchFamily="34" charset="0"/>
              </a:endParaRPr>
            </a:p>
          </p:txBody>
        </p:sp>
        <p:sp>
          <p:nvSpPr>
            <p:cNvPr id="93" name="円/楕円 57">
              <a:extLst>
                <a:ext uri="{FF2B5EF4-FFF2-40B4-BE49-F238E27FC236}">
                  <a16:creationId xmlns:a16="http://schemas.microsoft.com/office/drawing/2014/main" id="{B2CA63D8-590B-254E-813A-C43660AF053A}"/>
                </a:ext>
              </a:extLst>
            </p:cNvPr>
            <p:cNvSpPr/>
            <p:nvPr/>
          </p:nvSpPr>
          <p:spPr>
            <a:xfrm>
              <a:off x="4991100" y="4080164"/>
              <a:ext cx="381000" cy="381000"/>
            </a:xfrm>
            <a:prstGeom prst="ellipse">
              <a:avLst/>
            </a:prstGeom>
            <a:solidFill>
              <a:schemeClr val="bg1">
                <a:lumMod val="85000"/>
              </a:schemeClr>
            </a:solidFill>
            <a:ln w="19050">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r>
                <a:rPr kumimoji="1" lang="en-US" altLang="ja-JP" sz="1400" b="1">
                  <a:solidFill>
                    <a:schemeClr val="accent3">
                      <a:lumMod val="75000"/>
                    </a:schemeClr>
                  </a:solidFill>
                  <a:latin typeface="Arial" panose="020B0604020202020204" pitchFamily="34" charset="0"/>
                  <a:cs typeface="Arial" panose="020B0604020202020204" pitchFamily="34" charset="0"/>
                </a:rPr>
                <a:t>7</a:t>
              </a:r>
            </a:p>
          </p:txBody>
        </p:sp>
        <p:sp>
          <p:nvSpPr>
            <p:cNvPr id="94" name="円/楕円 58">
              <a:extLst>
                <a:ext uri="{FF2B5EF4-FFF2-40B4-BE49-F238E27FC236}">
                  <a16:creationId xmlns:a16="http://schemas.microsoft.com/office/drawing/2014/main" id="{6DD32957-182B-1A4D-A0D5-8C50804E6CBF}"/>
                </a:ext>
              </a:extLst>
            </p:cNvPr>
            <p:cNvSpPr/>
            <p:nvPr/>
          </p:nvSpPr>
          <p:spPr>
            <a:xfrm>
              <a:off x="5972852" y="4080164"/>
              <a:ext cx="381000" cy="381000"/>
            </a:xfrm>
            <a:prstGeom prst="ellipse">
              <a:avLst/>
            </a:prstGeom>
            <a:solidFill>
              <a:schemeClr val="bg1">
                <a:lumMod val="85000"/>
              </a:schemeClr>
            </a:solidFill>
            <a:ln w="19050">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r>
                <a:rPr kumimoji="1" lang="en-US" altLang="ja-JP" sz="1400" b="1">
                  <a:solidFill>
                    <a:schemeClr val="accent1">
                      <a:lumMod val="75000"/>
                    </a:schemeClr>
                  </a:solidFill>
                  <a:latin typeface="Arial" panose="020B0604020202020204" pitchFamily="34" charset="0"/>
                  <a:cs typeface="Arial" panose="020B0604020202020204" pitchFamily="34" charset="0"/>
                </a:rPr>
                <a:t>6</a:t>
              </a:r>
            </a:p>
          </p:txBody>
        </p:sp>
        <p:sp>
          <p:nvSpPr>
            <p:cNvPr id="95" name="円/楕円 59">
              <a:extLst>
                <a:ext uri="{FF2B5EF4-FFF2-40B4-BE49-F238E27FC236}">
                  <a16:creationId xmlns:a16="http://schemas.microsoft.com/office/drawing/2014/main" id="{950EA0DD-7B8A-A541-995E-E57FA811723D}"/>
                </a:ext>
              </a:extLst>
            </p:cNvPr>
            <p:cNvSpPr/>
            <p:nvPr/>
          </p:nvSpPr>
          <p:spPr>
            <a:xfrm>
              <a:off x="6629400" y="3283923"/>
              <a:ext cx="699830" cy="381000"/>
            </a:xfrm>
            <a:prstGeom prst="ellipse">
              <a:avLst/>
            </a:prstGeom>
            <a:solidFill>
              <a:schemeClr val="bg1">
                <a:lumMod val="85000"/>
              </a:schemeClr>
            </a:solidFill>
            <a:ln w="19050">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r>
                <a:rPr kumimoji="1" lang="en-US" altLang="ja-JP" sz="1400" b="1">
                  <a:solidFill>
                    <a:schemeClr val="accent4">
                      <a:lumMod val="75000"/>
                    </a:schemeClr>
                  </a:solidFill>
                  <a:latin typeface="Arial" panose="020B0604020202020204" pitchFamily="34" charset="0"/>
                  <a:cs typeface="Arial" panose="020B0604020202020204" pitchFamily="34" charset="0"/>
                </a:rPr>
                <a:t>10</a:t>
              </a:r>
            </a:p>
          </p:txBody>
        </p:sp>
        <p:cxnSp>
          <p:nvCxnSpPr>
            <p:cNvPr id="96" name="直線コネクタ 60">
              <a:extLst>
                <a:ext uri="{FF2B5EF4-FFF2-40B4-BE49-F238E27FC236}">
                  <a16:creationId xmlns:a16="http://schemas.microsoft.com/office/drawing/2014/main" id="{D686442B-65DE-4142-A572-AAD55F2CCEA3}"/>
                </a:ext>
              </a:extLst>
            </p:cNvPr>
            <p:cNvCxnSpPr>
              <a:cxnSpLocks/>
              <a:stCxn id="90" idx="3"/>
              <a:endCxn id="92" idx="0"/>
            </p:cNvCxnSpPr>
            <p:nvPr/>
          </p:nvCxnSpPr>
          <p:spPr>
            <a:xfrm flipH="1">
              <a:off x="4446884" y="2847124"/>
              <a:ext cx="600012" cy="436798"/>
            </a:xfrm>
            <a:prstGeom prst="line">
              <a:avLst/>
            </a:prstGeom>
            <a:ln w="28575"/>
          </p:spPr>
          <p:style>
            <a:lnRef idx="1">
              <a:schemeClr val="dk1"/>
            </a:lnRef>
            <a:fillRef idx="0">
              <a:schemeClr val="dk1"/>
            </a:fillRef>
            <a:effectRef idx="0">
              <a:schemeClr val="dk1"/>
            </a:effectRef>
            <a:fontRef idx="minor">
              <a:schemeClr val="tx1"/>
            </a:fontRef>
          </p:style>
        </p:cxnSp>
        <p:cxnSp>
          <p:nvCxnSpPr>
            <p:cNvPr id="97" name="直線コネクタ 61">
              <a:extLst>
                <a:ext uri="{FF2B5EF4-FFF2-40B4-BE49-F238E27FC236}">
                  <a16:creationId xmlns:a16="http://schemas.microsoft.com/office/drawing/2014/main" id="{CD26DFAF-AF49-8147-966F-403207C2ECF2}"/>
                </a:ext>
              </a:extLst>
            </p:cNvPr>
            <p:cNvCxnSpPr>
              <a:cxnSpLocks/>
              <a:stCxn id="92" idx="4"/>
              <a:endCxn id="93" idx="1"/>
            </p:cNvCxnSpPr>
            <p:nvPr/>
          </p:nvCxnSpPr>
          <p:spPr>
            <a:xfrm>
              <a:off x="4446884" y="3664922"/>
              <a:ext cx="600012" cy="471038"/>
            </a:xfrm>
            <a:prstGeom prst="line">
              <a:avLst/>
            </a:prstGeom>
            <a:ln w="28575"/>
          </p:spPr>
          <p:style>
            <a:lnRef idx="1">
              <a:schemeClr val="dk1"/>
            </a:lnRef>
            <a:fillRef idx="0">
              <a:schemeClr val="dk1"/>
            </a:fillRef>
            <a:effectRef idx="0">
              <a:schemeClr val="dk1"/>
            </a:effectRef>
            <a:fontRef idx="minor">
              <a:schemeClr val="tx1"/>
            </a:fontRef>
          </p:style>
        </p:cxnSp>
        <p:cxnSp>
          <p:nvCxnSpPr>
            <p:cNvPr id="98" name="直線コネクタ 62">
              <a:extLst>
                <a:ext uri="{FF2B5EF4-FFF2-40B4-BE49-F238E27FC236}">
                  <a16:creationId xmlns:a16="http://schemas.microsoft.com/office/drawing/2014/main" id="{A756EEBD-FC2F-D547-8778-8B874C83AFAE}"/>
                </a:ext>
              </a:extLst>
            </p:cNvPr>
            <p:cNvCxnSpPr>
              <a:cxnSpLocks/>
              <a:stCxn id="91" idx="2"/>
            </p:cNvCxnSpPr>
            <p:nvPr/>
          </p:nvCxnSpPr>
          <p:spPr>
            <a:xfrm flipH="1">
              <a:off x="5382166" y="2693129"/>
              <a:ext cx="557215"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99" name="直線コネクタ 63">
              <a:extLst>
                <a:ext uri="{FF2B5EF4-FFF2-40B4-BE49-F238E27FC236}">
                  <a16:creationId xmlns:a16="http://schemas.microsoft.com/office/drawing/2014/main" id="{4F5C445A-B0EA-2F48-8AC9-55FBBE363F54}"/>
                </a:ext>
              </a:extLst>
            </p:cNvPr>
            <p:cNvCxnSpPr>
              <a:cxnSpLocks/>
              <a:stCxn id="95" idx="0"/>
              <a:endCxn id="91" idx="5"/>
            </p:cNvCxnSpPr>
            <p:nvPr/>
          </p:nvCxnSpPr>
          <p:spPr>
            <a:xfrm flipH="1" flipV="1">
              <a:off x="6536723" y="2827833"/>
              <a:ext cx="442593" cy="456090"/>
            </a:xfrm>
            <a:prstGeom prst="line">
              <a:avLst/>
            </a:prstGeom>
            <a:ln w="28575"/>
          </p:spPr>
          <p:style>
            <a:lnRef idx="1">
              <a:schemeClr val="dk1"/>
            </a:lnRef>
            <a:fillRef idx="0">
              <a:schemeClr val="dk1"/>
            </a:fillRef>
            <a:effectRef idx="0">
              <a:schemeClr val="dk1"/>
            </a:effectRef>
            <a:fontRef idx="minor">
              <a:schemeClr val="tx1"/>
            </a:fontRef>
          </p:style>
        </p:cxnSp>
        <p:cxnSp>
          <p:nvCxnSpPr>
            <p:cNvPr id="100" name="直線コネクタ 64">
              <a:extLst>
                <a:ext uri="{FF2B5EF4-FFF2-40B4-BE49-F238E27FC236}">
                  <a16:creationId xmlns:a16="http://schemas.microsoft.com/office/drawing/2014/main" id="{962EB85A-4F3D-6246-9486-4E8331FBF4B1}"/>
                </a:ext>
              </a:extLst>
            </p:cNvPr>
            <p:cNvCxnSpPr>
              <a:cxnSpLocks/>
              <a:stCxn id="91" idx="3"/>
              <a:endCxn id="92" idx="7"/>
            </p:cNvCxnSpPr>
            <p:nvPr/>
          </p:nvCxnSpPr>
          <p:spPr>
            <a:xfrm flipH="1">
              <a:off x="4696999" y="2827833"/>
              <a:ext cx="1344868" cy="511886"/>
            </a:xfrm>
            <a:prstGeom prst="line">
              <a:avLst/>
            </a:prstGeom>
            <a:ln w="28575"/>
          </p:spPr>
          <p:style>
            <a:lnRef idx="1">
              <a:schemeClr val="dk1"/>
            </a:lnRef>
            <a:fillRef idx="0">
              <a:schemeClr val="dk1"/>
            </a:fillRef>
            <a:effectRef idx="0">
              <a:schemeClr val="dk1"/>
            </a:effectRef>
            <a:fontRef idx="minor">
              <a:schemeClr val="tx1"/>
            </a:fontRef>
          </p:style>
        </p:cxnSp>
        <p:cxnSp>
          <p:nvCxnSpPr>
            <p:cNvPr id="101" name="直線コネクタ 65">
              <a:extLst>
                <a:ext uri="{FF2B5EF4-FFF2-40B4-BE49-F238E27FC236}">
                  <a16:creationId xmlns:a16="http://schemas.microsoft.com/office/drawing/2014/main" id="{243B3982-6FE9-964B-AD15-5460659D1668}"/>
                </a:ext>
              </a:extLst>
            </p:cNvPr>
            <p:cNvCxnSpPr>
              <a:cxnSpLocks/>
              <a:stCxn id="95" idx="2"/>
              <a:endCxn id="92" idx="6"/>
            </p:cNvCxnSpPr>
            <p:nvPr/>
          </p:nvCxnSpPr>
          <p:spPr>
            <a:xfrm flipH="1">
              <a:off x="4800601" y="3474423"/>
              <a:ext cx="1828799"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102" name="直線コネクタ 66">
              <a:extLst>
                <a:ext uri="{FF2B5EF4-FFF2-40B4-BE49-F238E27FC236}">
                  <a16:creationId xmlns:a16="http://schemas.microsoft.com/office/drawing/2014/main" id="{3F6DB09F-AA47-B34F-8BC1-074CD0058072}"/>
                </a:ext>
              </a:extLst>
            </p:cNvPr>
            <p:cNvCxnSpPr>
              <a:cxnSpLocks/>
              <a:stCxn id="94" idx="7"/>
              <a:endCxn id="95" idx="4"/>
            </p:cNvCxnSpPr>
            <p:nvPr/>
          </p:nvCxnSpPr>
          <p:spPr>
            <a:xfrm flipV="1">
              <a:off x="6298056" y="3664922"/>
              <a:ext cx="681260" cy="471038"/>
            </a:xfrm>
            <a:prstGeom prst="line">
              <a:avLst/>
            </a:prstGeom>
            <a:ln w="28575"/>
          </p:spPr>
          <p:style>
            <a:lnRef idx="1">
              <a:schemeClr val="dk1"/>
            </a:lnRef>
            <a:fillRef idx="0">
              <a:schemeClr val="dk1"/>
            </a:fillRef>
            <a:effectRef idx="0">
              <a:schemeClr val="dk1"/>
            </a:effectRef>
            <a:fontRef idx="minor">
              <a:schemeClr val="tx1"/>
            </a:fontRef>
          </p:style>
        </p:cxnSp>
      </p:grpSp>
      <mc:AlternateContent xmlns:mc="http://schemas.openxmlformats.org/markup-compatibility/2006" xmlns:a14="http://schemas.microsoft.com/office/drawing/2010/main">
        <mc:Choice Requires="a14">
          <p:sp>
            <p:nvSpPr>
              <p:cNvPr id="9" name="Rectangle 8">
                <a:extLst>
                  <a:ext uri="{FF2B5EF4-FFF2-40B4-BE49-F238E27FC236}">
                    <a16:creationId xmlns:a16="http://schemas.microsoft.com/office/drawing/2014/main" id="{C31026A4-D491-C445-82F2-F8828AF151B9}"/>
                  </a:ext>
                </a:extLst>
              </p:cNvPr>
              <p:cNvSpPr/>
              <p:nvPr/>
            </p:nvSpPr>
            <p:spPr>
              <a:xfrm>
                <a:off x="3976931" y="4539643"/>
                <a:ext cx="1253868" cy="1446550"/>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kumimoji="1" lang="en-US" altLang="ja-JP" sz="8800" b="0" i="1" dirty="0" smtClean="0">
                          <a:latin typeface="Cambria Math" panose="02040503050406030204" pitchFamily="18" charset="0"/>
                          <a:cs typeface="Arial" panose="020B0604020202020204" pitchFamily="34" charset="0"/>
                        </a:rPr>
                        <m:t>≠</m:t>
                      </m:r>
                    </m:oMath>
                  </m:oMathPara>
                </a14:m>
                <a:endParaRPr lang="en-US" sz="8800"/>
              </a:p>
            </p:txBody>
          </p:sp>
        </mc:Choice>
        <mc:Fallback xmlns="">
          <p:sp>
            <p:nvSpPr>
              <p:cNvPr id="9" name="Rectangle 8">
                <a:extLst>
                  <a:ext uri="{FF2B5EF4-FFF2-40B4-BE49-F238E27FC236}">
                    <a16:creationId xmlns:a16="http://schemas.microsoft.com/office/drawing/2014/main" id="{C31026A4-D491-C445-82F2-F8828AF151B9}"/>
                  </a:ext>
                </a:extLst>
              </p:cNvPr>
              <p:cNvSpPr>
                <a:spLocks noRot="1" noChangeAspect="1" noMove="1" noResize="1" noEditPoints="1" noAdjustHandles="1" noChangeArrowheads="1" noChangeShapeType="1" noTextEdit="1"/>
              </p:cNvSpPr>
              <p:nvPr/>
            </p:nvSpPr>
            <p:spPr>
              <a:xfrm>
                <a:off x="3976931" y="4539643"/>
                <a:ext cx="1253868" cy="1446550"/>
              </a:xfrm>
              <a:prstGeom prst="rect">
                <a:avLst/>
              </a:prstGeom>
              <a:blipFill>
                <a:blip r:embed="rId2"/>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385609888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DF2126D-8B88-5145-BCF4-E3D8DDC4402B}"/>
              </a:ext>
            </a:extLst>
          </p:cNvPr>
          <p:cNvSpPr>
            <a:spLocks noGrp="1"/>
          </p:cNvSpPr>
          <p:nvPr>
            <p:ph type="title"/>
          </p:nvPr>
        </p:nvSpPr>
        <p:spPr/>
        <p:txBody>
          <a:bodyPr/>
          <a:lstStyle/>
          <a:p>
            <a:r>
              <a:rPr kumimoji="1" lang="en-US" altLang="ja-JP"/>
              <a:t>The Complete GIN Model</a:t>
            </a:r>
            <a:endParaRPr kumimoji="1" lang="ja-JP" altLang="en-US"/>
          </a:p>
        </p:txBody>
      </p:sp>
      <mc:AlternateContent xmlns:mc="http://schemas.openxmlformats.org/markup-compatibility/2006" xmlns:a14="http://schemas.microsoft.com/office/drawing/2010/main">
        <mc:Choice Requires="a14">
          <p:sp>
            <p:nvSpPr>
              <p:cNvPr id="3" name="コンテンツ プレースホルダー 2">
                <a:extLst>
                  <a:ext uri="{FF2B5EF4-FFF2-40B4-BE49-F238E27FC236}">
                    <a16:creationId xmlns:a16="http://schemas.microsoft.com/office/drawing/2014/main" id="{1FE3F5D7-8296-1D4A-B9D5-7F57161FF17D}"/>
                  </a:ext>
                </a:extLst>
              </p:cNvPr>
              <p:cNvSpPr>
                <a:spLocks noGrp="1"/>
              </p:cNvSpPr>
              <p:nvPr>
                <p:ph idx="1"/>
              </p:nvPr>
            </p:nvSpPr>
            <p:spPr/>
            <p:txBody>
              <a:bodyPr/>
              <a:lstStyle/>
              <a:p>
                <a:r>
                  <a:rPr kumimoji="1" lang="en-US" altLang="ja-JP" b="1"/>
                  <a:t>GIN uses a </a:t>
                </a:r>
                <a:r>
                  <a:rPr kumimoji="1" lang="en-US" altLang="ja-JP" b="1">
                    <a:solidFill>
                      <a:schemeClr val="accent2"/>
                    </a:solidFill>
                  </a:rPr>
                  <a:t>neural network </a:t>
                </a:r>
                <a:r>
                  <a:rPr kumimoji="1" lang="en-US" altLang="ja-JP" b="1"/>
                  <a:t>to model the injective HASH function</a:t>
                </a:r>
                <a:r>
                  <a:rPr kumimoji="1" lang="en-US" altLang="ja-JP"/>
                  <a:t>.</a:t>
                </a:r>
              </a:p>
              <a:p>
                <a:endParaRPr kumimoji="1" lang="en-US" altLang="ja-JP"/>
              </a:p>
              <a:p>
                <a:endParaRPr kumimoji="1" lang="en-US" altLang="ja-JP"/>
              </a:p>
              <a:p>
                <a:endParaRPr kumimoji="1" lang="en-US" altLang="ja-JP"/>
              </a:p>
              <a:p>
                <a:r>
                  <a:rPr kumimoji="1" lang="en-US" altLang="ja-JP"/>
                  <a:t>Specifically, we will model the injective function over the tuple:</a:t>
                </a:r>
              </a:p>
              <a:p>
                <a:pPr marL="118872" indent="0">
                  <a:buNone/>
                </a:pPr>
                <a14:m>
                  <m:oMathPara xmlns:m="http://schemas.openxmlformats.org/officeDocument/2006/math">
                    <m:oMathParaPr>
                      <m:jc m:val="centerGroup"/>
                    </m:oMathParaPr>
                    <m:oMath xmlns:m="http://schemas.openxmlformats.org/officeDocument/2006/math">
                      <m:sSub>
                        <m:sSubPr>
                          <m:ctrlPr>
                            <a:rPr kumimoji="1" lang="en-US" altLang="ja-JP" i="1">
                              <a:latin typeface="Cambria Math" panose="02040503050406030204" pitchFamily="18" charset="0"/>
                            </a:rPr>
                          </m:ctrlPr>
                        </m:sSubPr>
                        <m:e>
                          <m:sSup>
                            <m:sSupPr>
                              <m:ctrlPr>
                                <a:rPr kumimoji="1" lang="en-US" altLang="ja-JP" i="1">
                                  <a:latin typeface="Cambria Math" panose="02040503050406030204" pitchFamily="18" charset="0"/>
                                </a:rPr>
                              </m:ctrlPr>
                            </m:sSupPr>
                            <m:e>
                              <m:r>
                                <a:rPr kumimoji="1" lang="en-US" altLang="ja-JP" b="0" i="1" smtClean="0">
                                  <a:latin typeface="Cambria Math" panose="02040503050406030204" pitchFamily="18" charset="0"/>
                                </a:rPr>
                                <m:t>(</m:t>
                              </m:r>
                              <m:r>
                                <a:rPr kumimoji="1" lang="en-US" altLang="ja-JP" i="1">
                                  <a:latin typeface="Cambria Math" panose="02040503050406030204" pitchFamily="18" charset="0"/>
                                </a:rPr>
                                <m:t>𝑐</m:t>
                              </m:r>
                            </m:e>
                            <m:sup>
                              <m:d>
                                <m:dPr>
                                  <m:ctrlPr>
                                    <a:rPr kumimoji="1" lang="en-US" altLang="ja-JP" i="1">
                                      <a:latin typeface="Cambria Math" panose="02040503050406030204" pitchFamily="18" charset="0"/>
                                    </a:rPr>
                                  </m:ctrlPr>
                                </m:dPr>
                                <m:e>
                                  <m:r>
                                    <a:rPr kumimoji="1" lang="en-US" altLang="ja-JP" i="1">
                                      <a:latin typeface="Cambria Math" panose="02040503050406030204" pitchFamily="18" charset="0"/>
                                    </a:rPr>
                                    <m:t>𝑘</m:t>
                                  </m:r>
                                </m:e>
                              </m:d>
                            </m:sup>
                          </m:sSup>
                          <m:d>
                            <m:dPr>
                              <m:ctrlPr>
                                <a:rPr kumimoji="1" lang="en-US" altLang="ja-JP" i="1">
                                  <a:latin typeface="Cambria Math" panose="02040503050406030204" pitchFamily="18" charset="0"/>
                                </a:rPr>
                              </m:ctrlPr>
                            </m:dPr>
                            <m:e>
                              <m:r>
                                <a:rPr kumimoji="1" lang="en-US" altLang="ja-JP" i="1">
                                  <a:latin typeface="Cambria Math" panose="02040503050406030204" pitchFamily="18" charset="0"/>
                                </a:rPr>
                                <m:t>𝑣</m:t>
                              </m:r>
                            </m:e>
                          </m:d>
                          <m:r>
                            <a:rPr kumimoji="1" lang="en-US" altLang="ja-JP" i="1">
                              <a:latin typeface="Cambria Math" panose="02040503050406030204" pitchFamily="18" charset="0"/>
                            </a:rPr>
                            <m:t>, </m:t>
                          </m:r>
                          <m:d>
                            <m:dPr>
                              <m:begChr m:val="{"/>
                              <m:endChr m:val="}"/>
                              <m:ctrlPr>
                                <a:rPr kumimoji="1" lang="en-US" altLang="ja-JP" i="1">
                                  <a:latin typeface="Cambria Math" panose="02040503050406030204" pitchFamily="18" charset="0"/>
                                </a:rPr>
                              </m:ctrlPr>
                            </m:dPr>
                            <m:e>
                              <m:sSup>
                                <m:sSupPr>
                                  <m:ctrlPr>
                                    <a:rPr kumimoji="1" lang="en-US" altLang="ja-JP" i="1">
                                      <a:latin typeface="Cambria Math" panose="02040503050406030204" pitchFamily="18" charset="0"/>
                                    </a:rPr>
                                  </m:ctrlPr>
                                </m:sSupPr>
                                <m:e>
                                  <m:r>
                                    <a:rPr kumimoji="1" lang="en-US" altLang="ja-JP" i="1">
                                      <a:latin typeface="Cambria Math" panose="02040503050406030204" pitchFamily="18" charset="0"/>
                                    </a:rPr>
                                    <m:t>𝑐</m:t>
                                  </m:r>
                                </m:e>
                                <m:sup>
                                  <m:d>
                                    <m:dPr>
                                      <m:ctrlPr>
                                        <a:rPr kumimoji="1" lang="en-US" altLang="ja-JP" i="1">
                                          <a:latin typeface="Cambria Math" panose="02040503050406030204" pitchFamily="18" charset="0"/>
                                        </a:rPr>
                                      </m:ctrlPr>
                                    </m:dPr>
                                    <m:e>
                                      <m:r>
                                        <a:rPr kumimoji="1" lang="en-US" altLang="ja-JP" i="1">
                                          <a:latin typeface="Cambria Math" panose="02040503050406030204" pitchFamily="18" charset="0"/>
                                        </a:rPr>
                                        <m:t>𝑘</m:t>
                                      </m:r>
                                    </m:e>
                                  </m:d>
                                </m:sup>
                              </m:sSup>
                              <m:d>
                                <m:dPr>
                                  <m:ctrlPr>
                                    <a:rPr kumimoji="1" lang="en-US" altLang="ja-JP" i="1">
                                      <a:latin typeface="Cambria Math" panose="02040503050406030204" pitchFamily="18" charset="0"/>
                                    </a:rPr>
                                  </m:ctrlPr>
                                </m:dPr>
                                <m:e>
                                  <m:r>
                                    <a:rPr kumimoji="1" lang="en-US" altLang="ja-JP" i="1">
                                      <a:latin typeface="Cambria Math" panose="02040503050406030204" pitchFamily="18" charset="0"/>
                                    </a:rPr>
                                    <m:t>𝑢</m:t>
                                  </m:r>
                                </m:e>
                              </m:d>
                            </m:e>
                          </m:d>
                        </m:e>
                        <m:sub>
                          <m:r>
                            <a:rPr kumimoji="1" lang="en-US" altLang="ja-JP" i="1">
                              <a:latin typeface="Cambria Math" panose="02040503050406030204" pitchFamily="18" charset="0"/>
                            </a:rPr>
                            <m:t>𝑢</m:t>
                          </m:r>
                          <m:r>
                            <a:rPr kumimoji="1" lang="en-US" altLang="ja-JP" i="1">
                              <a:latin typeface="Cambria Math" panose="02040503050406030204" pitchFamily="18" charset="0"/>
                              <a:ea typeface="Cambria Math" panose="02040503050406030204" pitchFamily="18" charset="0"/>
                            </a:rPr>
                            <m:t>∈</m:t>
                          </m:r>
                          <m:r>
                            <a:rPr kumimoji="1" lang="en-US" altLang="ja-JP" i="1">
                              <a:latin typeface="Cambria Math" panose="02040503050406030204" pitchFamily="18" charset="0"/>
                              <a:ea typeface="Cambria Math" panose="02040503050406030204" pitchFamily="18" charset="0"/>
                            </a:rPr>
                            <m:t>𝑁</m:t>
                          </m:r>
                          <m:d>
                            <m:dPr>
                              <m:ctrlPr>
                                <a:rPr kumimoji="1" lang="en-US" altLang="ja-JP" i="1">
                                  <a:latin typeface="Cambria Math" panose="02040503050406030204" pitchFamily="18" charset="0"/>
                                  <a:ea typeface="Cambria Math" panose="02040503050406030204" pitchFamily="18" charset="0"/>
                                </a:rPr>
                              </m:ctrlPr>
                            </m:dPr>
                            <m:e>
                              <m:r>
                                <a:rPr kumimoji="1" lang="en-US" altLang="ja-JP" i="1">
                                  <a:latin typeface="Cambria Math" panose="02040503050406030204" pitchFamily="18" charset="0"/>
                                  <a:ea typeface="Cambria Math" panose="02040503050406030204" pitchFamily="18" charset="0"/>
                                </a:rPr>
                                <m:t>𝑣</m:t>
                              </m:r>
                            </m:e>
                          </m:d>
                        </m:sub>
                      </m:sSub>
                      <m:r>
                        <a:rPr kumimoji="1" lang="en-US" altLang="ja-JP" b="0" i="1" smtClean="0">
                          <a:latin typeface="Cambria Math" panose="02040503050406030204" pitchFamily="18" charset="0"/>
                          <a:ea typeface="Cambria Math" panose="02040503050406030204" pitchFamily="18" charset="0"/>
                        </a:rPr>
                        <m:t>)</m:t>
                      </m:r>
                    </m:oMath>
                  </m:oMathPara>
                </a14:m>
                <a:endParaRPr kumimoji="1" lang="ja-JP" altLang="en-US"/>
              </a:p>
            </p:txBody>
          </p:sp>
        </mc:Choice>
        <mc:Fallback xmlns="">
          <p:sp>
            <p:nvSpPr>
              <p:cNvPr id="3" name="コンテンツ プレースホルダー 2">
                <a:extLst>
                  <a:ext uri="{FF2B5EF4-FFF2-40B4-BE49-F238E27FC236}">
                    <a16:creationId xmlns:a16="http://schemas.microsoft.com/office/drawing/2014/main" id="{1FE3F5D7-8296-1D4A-B9D5-7F57161FF17D}"/>
                  </a:ext>
                </a:extLst>
              </p:cNvPr>
              <p:cNvSpPr>
                <a:spLocks noGrp="1" noRot="1" noChangeAspect="1" noMove="1" noResize="1" noEditPoints="1" noAdjustHandles="1" noChangeArrowheads="1" noChangeShapeType="1" noTextEdit="1"/>
              </p:cNvSpPr>
              <p:nvPr>
                <p:ph idx="1"/>
              </p:nvPr>
            </p:nvSpPr>
            <p:spPr>
              <a:blipFill>
                <a:blip r:embed="rId2"/>
                <a:stretch>
                  <a:fillRect l="-296" t="-696"/>
                </a:stretch>
              </a:blipFill>
            </p:spPr>
            <p:txBody>
              <a:bodyPr/>
              <a:lstStyle/>
              <a:p>
                <a:r>
                  <a:rPr lang="en-US">
                    <a:noFill/>
                  </a:rPr>
                  <a:t> </a:t>
                </a:r>
              </a:p>
            </p:txBody>
          </p:sp>
        </mc:Fallback>
      </mc:AlternateContent>
      <p:sp>
        <p:nvSpPr>
          <p:cNvPr id="4" name="日付プレースホルダー 3">
            <a:extLst>
              <a:ext uri="{FF2B5EF4-FFF2-40B4-BE49-F238E27FC236}">
                <a16:creationId xmlns:a16="http://schemas.microsoft.com/office/drawing/2014/main" id="{CFBD3A20-464E-0347-8E72-B0184973B700}"/>
              </a:ext>
            </a:extLst>
          </p:cNvPr>
          <p:cNvSpPr>
            <a:spLocks noGrp="1"/>
          </p:cNvSpPr>
          <p:nvPr>
            <p:ph type="dt" sz="half" idx="10"/>
          </p:nvPr>
        </p:nvSpPr>
        <p:spPr/>
        <p:txBody>
          <a:bodyPr/>
          <a:lstStyle/>
          <a:p>
            <a:fld id="{8668109C-DBB1-0C40-BB7C-3AE0A686B461}" type="datetime1">
              <a:rPr lang="en-US" smtClean="0"/>
              <a:t>10/10/2024</a:t>
            </a:fld>
            <a:endParaRPr lang="en-US"/>
          </a:p>
        </p:txBody>
      </p:sp>
      <p:sp>
        <p:nvSpPr>
          <p:cNvPr id="5" name="フッター プレースホルダー 4">
            <a:extLst>
              <a:ext uri="{FF2B5EF4-FFF2-40B4-BE49-F238E27FC236}">
                <a16:creationId xmlns:a16="http://schemas.microsoft.com/office/drawing/2014/main" id="{85DDCC62-FB09-C54C-8D05-2DB85AF7D82C}"/>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スライド番号プレースホルダー 5">
            <a:extLst>
              <a:ext uri="{FF2B5EF4-FFF2-40B4-BE49-F238E27FC236}">
                <a16:creationId xmlns:a16="http://schemas.microsoft.com/office/drawing/2014/main" id="{8D5CE971-4380-9540-96FA-47CF922E2BC0}"/>
              </a:ext>
            </a:extLst>
          </p:cNvPr>
          <p:cNvSpPr>
            <a:spLocks noGrp="1"/>
          </p:cNvSpPr>
          <p:nvPr>
            <p:ph type="sldNum" sz="quarter" idx="12"/>
          </p:nvPr>
        </p:nvSpPr>
        <p:spPr/>
        <p:txBody>
          <a:bodyPr/>
          <a:lstStyle/>
          <a:p>
            <a:fld id="{19B12225-5612-419B-A8D5-4B8EEE4C217E}" type="slidenum">
              <a:rPr lang="en-US" smtClean="0"/>
              <a:pPr/>
              <a:t>55</a:t>
            </a:fld>
            <a:endParaRPr lang="en-US"/>
          </a:p>
        </p:txBody>
      </p:sp>
      <p:sp>
        <p:nvSpPr>
          <p:cNvPr id="7" name="角丸四角形 6">
            <a:extLst>
              <a:ext uri="{FF2B5EF4-FFF2-40B4-BE49-F238E27FC236}">
                <a16:creationId xmlns:a16="http://schemas.microsoft.com/office/drawing/2014/main" id="{2F534E11-AC01-4848-A6D2-0C92B6B9EB98}"/>
              </a:ext>
            </a:extLst>
          </p:cNvPr>
          <p:cNvSpPr/>
          <p:nvPr/>
        </p:nvSpPr>
        <p:spPr>
          <a:xfrm>
            <a:off x="1066801" y="2569029"/>
            <a:ext cx="7249886" cy="859971"/>
          </a:xfrm>
          <a:prstGeom prst="roundRect">
            <a:avLst/>
          </a:prstGeom>
          <a:ln w="38100">
            <a:solidFill>
              <a:srgbClr val="FFC000"/>
            </a:solidFill>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mc:AlternateContent xmlns:mc="http://schemas.openxmlformats.org/markup-compatibility/2006" xmlns:a14="http://schemas.microsoft.com/office/drawing/2010/main">
        <mc:Choice Requires="a14">
          <p:sp>
            <p:nvSpPr>
              <p:cNvPr id="8" name="正方形/長方形 7">
                <a:extLst>
                  <a:ext uri="{FF2B5EF4-FFF2-40B4-BE49-F238E27FC236}">
                    <a16:creationId xmlns:a16="http://schemas.microsoft.com/office/drawing/2014/main" id="{1DBDD6DF-0435-4F4F-8432-8F15284156EB}"/>
                  </a:ext>
                </a:extLst>
              </p:cNvPr>
              <p:cNvSpPr/>
              <p:nvPr/>
            </p:nvSpPr>
            <p:spPr>
              <a:xfrm>
                <a:off x="968830" y="2619166"/>
                <a:ext cx="7445828" cy="759695"/>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sSup>
                        <m:sSupPr>
                          <m:ctrlPr>
                            <a:rPr kumimoji="1" lang="en-US" altLang="ja-JP" sz="2800" i="1">
                              <a:latin typeface="Cambria Math" panose="02040503050406030204" pitchFamily="18" charset="0"/>
                            </a:rPr>
                          </m:ctrlPr>
                        </m:sSupPr>
                        <m:e>
                          <m:r>
                            <a:rPr kumimoji="1" lang="en-US" altLang="ja-JP" sz="2800" i="1">
                              <a:latin typeface="Cambria Math" panose="02040503050406030204" pitchFamily="18" charset="0"/>
                            </a:rPr>
                            <m:t> </m:t>
                          </m:r>
                          <m:r>
                            <a:rPr kumimoji="1" lang="en-US" altLang="ja-JP" sz="2800" i="1">
                              <a:latin typeface="Cambria Math" panose="02040503050406030204" pitchFamily="18" charset="0"/>
                            </a:rPr>
                            <m:t>𝑐</m:t>
                          </m:r>
                        </m:e>
                        <m:sup>
                          <m:d>
                            <m:dPr>
                              <m:ctrlPr>
                                <a:rPr kumimoji="1" lang="en-US" altLang="ja-JP" sz="2800" i="1">
                                  <a:latin typeface="Cambria Math" panose="02040503050406030204" pitchFamily="18" charset="0"/>
                                </a:rPr>
                              </m:ctrlPr>
                            </m:dPr>
                            <m:e>
                              <m:r>
                                <a:rPr kumimoji="1" lang="en-US" altLang="ja-JP" sz="2800" i="1">
                                  <a:latin typeface="Cambria Math" panose="02040503050406030204" pitchFamily="18" charset="0"/>
                                </a:rPr>
                                <m:t>𝑘</m:t>
                              </m:r>
                              <m:r>
                                <a:rPr kumimoji="1" lang="en-US" altLang="ja-JP" sz="2800" i="1">
                                  <a:latin typeface="Cambria Math" panose="02040503050406030204" pitchFamily="18" charset="0"/>
                                </a:rPr>
                                <m:t>+1</m:t>
                              </m:r>
                            </m:e>
                          </m:d>
                        </m:sup>
                      </m:sSup>
                      <m:d>
                        <m:dPr>
                          <m:ctrlPr>
                            <a:rPr kumimoji="1" lang="en-US" altLang="ja-JP" sz="2800" i="1">
                              <a:latin typeface="Cambria Math" panose="02040503050406030204" pitchFamily="18" charset="0"/>
                            </a:rPr>
                          </m:ctrlPr>
                        </m:dPr>
                        <m:e>
                          <m:r>
                            <a:rPr kumimoji="1" lang="en-US" altLang="ja-JP" sz="2800" i="1">
                              <a:latin typeface="Cambria Math" panose="02040503050406030204" pitchFamily="18" charset="0"/>
                            </a:rPr>
                            <m:t>𝑣</m:t>
                          </m:r>
                        </m:e>
                      </m:d>
                      <m:r>
                        <a:rPr kumimoji="1" lang="en-US" altLang="ja-JP" sz="2800" i="1">
                          <a:latin typeface="Cambria Math" panose="02040503050406030204" pitchFamily="18" charset="0"/>
                        </a:rPr>
                        <m:t>=</m:t>
                      </m:r>
                      <m:r>
                        <m:rPr>
                          <m:sty m:val="p"/>
                        </m:rPr>
                        <a:rPr kumimoji="1" lang="en-US" altLang="ja-JP" sz="2800">
                          <a:latin typeface="Cambria Math" panose="02040503050406030204" pitchFamily="18" charset="0"/>
                        </a:rPr>
                        <m:t>HASH</m:t>
                      </m:r>
                      <m:d>
                        <m:dPr>
                          <m:ctrlPr>
                            <a:rPr kumimoji="1" lang="en-US" altLang="ja-JP" sz="2800" i="1">
                              <a:latin typeface="Cambria Math" panose="02040503050406030204" pitchFamily="18" charset="0"/>
                            </a:rPr>
                          </m:ctrlPr>
                        </m:dPr>
                        <m:e>
                          <m:sSub>
                            <m:sSubPr>
                              <m:ctrlPr>
                                <a:rPr kumimoji="1" lang="en-US" altLang="ja-JP" sz="2800" i="1">
                                  <a:latin typeface="Cambria Math" panose="02040503050406030204" pitchFamily="18" charset="0"/>
                                </a:rPr>
                              </m:ctrlPr>
                            </m:sSubPr>
                            <m:e>
                              <m:sSup>
                                <m:sSupPr>
                                  <m:ctrlPr>
                                    <a:rPr kumimoji="1" lang="en-US" altLang="ja-JP" sz="2800" i="1">
                                      <a:latin typeface="Cambria Math" panose="02040503050406030204" pitchFamily="18" charset="0"/>
                                    </a:rPr>
                                  </m:ctrlPr>
                                </m:sSupPr>
                                <m:e>
                                  <m:r>
                                    <a:rPr kumimoji="1" lang="en-US" altLang="ja-JP" sz="2800" i="1">
                                      <a:latin typeface="Cambria Math" panose="02040503050406030204" pitchFamily="18" charset="0"/>
                                    </a:rPr>
                                    <m:t>𝑐</m:t>
                                  </m:r>
                                </m:e>
                                <m:sup>
                                  <m:d>
                                    <m:dPr>
                                      <m:ctrlPr>
                                        <a:rPr kumimoji="1" lang="en-US" altLang="ja-JP" sz="2800" i="1">
                                          <a:latin typeface="Cambria Math" panose="02040503050406030204" pitchFamily="18" charset="0"/>
                                        </a:rPr>
                                      </m:ctrlPr>
                                    </m:dPr>
                                    <m:e>
                                      <m:r>
                                        <a:rPr kumimoji="1" lang="en-US" altLang="ja-JP" sz="2800" i="1">
                                          <a:latin typeface="Cambria Math" panose="02040503050406030204" pitchFamily="18" charset="0"/>
                                        </a:rPr>
                                        <m:t>𝑘</m:t>
                                      </m:r>
                                    </m:e>
                                  </m:d>
                                </m:sup>
                              </m:sSup>
                              <m:d>
                                <m:dPr>
                                  <m:ctrlPr>
                                    <a:rPr kumimoji="1" lang="en-US" altLang="ja-JP" sz="2800" i="1">
                                      <a:latin typeface="Cambria Math" panose="02040503050406030204" pitchFamily="18" charset="0"/>
                                    </a:rPr>
                                  </m:ctrlPr>
                                </m:dPr>
                                <m:e>
                                  <m:r>
                                    <a:rPr kumimoji="1" lang="en-US" altLang="ja-JP" sz="2800" i="1">
                                      <a:latin typeface="Cambria Math" panose="02040503050406030204" pitchFamily="18" charset="0"/>
                                    </a:rPr>
                                    <m:t>𝑣</m:t>
                                  </m:r>
                                </m:e>
                              </m:d>
                              <m:r>
                                <a:rPr kumimoji="1" lang="en-US" altLang="ja-JP" sz="2800" i="1">
                                  <a:latin typeface="Cambria Math" panose="02040503050406030204" pitchFamily="18" charset="0"/>
                                </a:rPr>
                                <m:t>, </m:t>
                              </m:r>
                              <m:d>
                                <m:dPr>
                                  <m:begChr m:val="{"/>
                                  <m:endChr m:val="}"/>
                                  <m:ctrlPr>
                                    <a:rPr kumimoji="1" lang="en-US" altLang="ja-JP" sz="2800" i="1">
                                      <a:latin typeface="Cambria Math" panose="02040503050406030204" pitchFamily="18" charset="0"/>
                                    </a:rPr>
                                  </m:ctrlPr>
                                </m:dPr>
                                <m:e>
                                  <m:sSup>
                                    <m:sSupPr>
                                      <m:ctrlPr>
                                        <a:rPr kumimoji="1" lang="en-US" altLang="ja-JP" sz="2800" i="1">
                                          <a:latin typeface="Cambria Math" panose="02040503050406030204" pitchFamily="18" charset="0"/>
                                        </a:rPr>
                                      </m:ctrlPr>
                                    </m:sSupPr>
                                    <m:e>
                                      <m:r>
                                        <a:rPr kumimoji="1" lang="en-US" altLang="ja-JP" sz="2800" i="1">
                                          <a:latin typeface="Cambria Math" panose="02040503050406030204" pitchFamily="18" charset="0"/>
                                        </a:rPr>
                                        <m:t>𝑐</m:t>
                                      </m:r>
                                    </m:e>
                                    <m:sup>
                                      <m:d>
                                        <m:dPr>
                                          <m:ctrlPr>
                                            <a:rPr kumimoji="1" lang="en-US" altLang="ja-JP" sz="2800" i="1">
                                              <a:latin typeface="Cambria Math" panose="02040503050406030204" pitchFamily="18" charset="0"/>
                                            </a:rPr>
                                          </m:ctrlPr>
                                        </m:dPr>
                                        <m:e>
                                          <m:r>
                                            <a:rPr kumimoji="1" lang="en-US" altLang="ja-JP" sz="2800" i="1">
                                              <a:latin typeface="Cambria Math" panose="02040503050406030204" pitchFamily="18" charset="0"/>
                                            </a:rPr>
                                            <m:t>𝑘</m:t>
                                          </m:r>
                                        </m:e>
                                      </m:d>
                                    </m:sup>
                                  </m:sSup>
                                  <m:d>
                                    <m:dPr>
                                      <m:ctrlPr>
                                        <a:rPr kumimoji="1" lang="en-US" altLang="ja-JP" sz="2800" i="1">
                                          <a:latin typeface="Cambria Math" panose="02040503050406030204" pitchFamily="18" charset="0"/>
                                        </a:rPr>
                                      </m:ctrlPr>
                                    </m:dPr>
                                    <m:e>
                                      <m:r>
                                        <a:rPr kumimoji="1" lang="en-US" altLang="ja-JP" sz="2800" i="1">
                                          <a:latin typeface="Cambria Math" panose="02040503050406030204" pitchFamily="18" charset="0"/>
                                        </a:rPr>
                                        <m:t>𝑢</m:t>
                                      </m:r>
                                    </m:e>
                                  </m:d>
                                </m:e>
                              </m:d>
                            </m:e>
                            <m:sub>
                              <m:r>
                                <a:rPr kumimoji="1" lang="en-US" altLang="ja-JP" sz="2800" i="1">
                                  <a:latin typeface="Cambria Math" panose="02040503050406030204" pitchFamily="18" charset="0"/>
                                </a:rPr>
                                <m:t>𝑢</m:t>
                              </m:r>
                              <m:r>
                                <a:rPr kumimoji="1" lang="en-US" altLang="ja-JP" sz="2800" i="1">
                                  <a:latin typeface="Cambria Math" panose="02040503050406030204" pitchFamily="18" charset="0"/>
                                  <a:ea typeface="Cambria Math" panose="02040503050406030204" pitchFamily="18" charset="0"/>
                                </a:rPr>
                                <m:t>∈</m:t>
                              </m:r>
                              <m:r>
                                <a:rPr kumimoji="1" lang="en-US" altLang="ja-JP" sz="2800" i="1">
                                  <a:latin typeface="Cambria Math" panose="02040503050406030204" pitchFamily="18" charset="0"/>
                                  <a:ea typeface="Cambria Math" panose="02040503050406030204" pitchFamily="18" charset="0"/>
                                </a:rPr>
                                <m:t>𝑁</m:t>
                              </m:r>
                              <m:d>
                                <m:dPr>
                                  <m:ctrlPr>
                                    <a:rPr kumimoji="1" lang="en-US" altLang="ja-JP" sz="2800" i="1">
                                      <a:latin typeface="Cambria Math" panose="02040503050406030204" pitchFamily="18" charset="0"/>
                                      <a:ea typeface="Cambria Math" panose="02040503050406030204" pitchFamily="18" charset="0"/>
                                    </a:rPr>
                                  </m:ctrlPr>
                                </m:dPr>
                                <m:e>
                                  <m:r>
                                    <a:rPr kumimoji="1" lang="en-US" altLang="ja-JP" sz="2800" i="1">
                                      <a:latin typeface="Cambria Math" panose="02040503050406030204" pitchFamily="18" charset="0"/>
                                      <a:ea typeface="Cambria Math" panose="02040503050406030204" pitchFamily="18" charset="0"/>
                                    </a:rPr>
                                    <m:t>𝑣</m:t>
                                  </m:r>
                                </m:e>
                              </m:d>
                            </m:sub>
                          </m:sSub>
                        </m:e>
                      </m:d>
                    </m:oMath>
                  </m:oMathPara>
                </a14:m>
                <a:endParaRPr lang="ja-JP" altLang="en-US" sz="2800"/>
              </a:p>
            </p:txBody>
          </p:sp>
        </mc:Choice>
        <mc:Fallback xmlns="">
          <p:sp>
            <p:nvSpPr>
              <p:cNvPr id="8" name="正方形/長方形 7">
                <a:extLst>
                  <a:ext uri="{FF2B5EF4-FFF2-40B4-BE49-F238E27FC236}">
                    <a16:creationId xmlns:a16="http://schemas.microsoft.com/office/drawing/2014/main" id="{1DBDD6DF-0435-4F4F-8432-8F15284156EB}"/>
                  </a:ext>
                </a:extLst>
              </p:cNvPr>
              <p:cNvSpPr>
                <a:spLocks noRot="1" noChangeAspect="1" noMove="1" noResize="1" noEditPoints="1" noAdjustHandles="1" noChangeArrowheads="1" noChangeShapeType="1" noTextEdit="1"/>
              </p:cNvSpPr>
              <p:nvPr/>
            </p:nvSpPr>
            <p:spPr>
              <a:xfrm>
                <a:off x="968830" y="2619166"/>
                <a:ext cx="7445828" cy="759695"/>
              </a:xfrm>
              <a:prstGeom prst="rect">
                <a:avLst/>
              </a:prstGeom>
              <a:blipFill>
                <a:blip r:embed="rId3"/>
                <a:stretch>
                  <a:fillRect/>
                </a:stretch>
              </a:blipFill>
            </p:spPr>
            <p:txBody>
              <a:bodyPr/>
              <a:lstStyle/>
              <a:p>
                <a:r>
                  <a:rPr lang="en-US">
                    <a:noFill/>
                  </a:rPr>
                  <a:t> </a:t>
                </a:r>
              </a:p>
            </p:txBody>
          </p:sp>
        </mc:Fallback>
      </mc:AlternateContent>
      <p:sp>
        <p:nvSpPr>
          <p:cNvPr id="9" name="正方形/長方形 8">
            <a:extLst>
              <a:ext uri="{FF2B5EF4-FFF2-40B4-BE49-F238E27FC236}">
                <a16:creationId xmlns:a16="http://schemas.microsoft.com/office/drawing/2014/main" id="{CEE52595-43A8-3A42-83FE-0B7C6097D269}"/>
              </a:ext>
            </a:extLst>
          </p:cNvPr>
          <p:cNvSpPr/>
          <p:nvPr/>
        </p:nvSpPr>
        <p:spPr>
          <a:xfrm>
            <a:off x="2485510" y="4763652"/>
            <a:ext cx="1226517" cy="621125"/>
          </a:xfrm>
          <a:prstGeom prst="rect">
            <a:avLst/>
          </a:prstGeom>
          <a:ln w="38100">
            <a:solidFill>
              <a:srgbClr val="C00000"/>
            </a:solidFill>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sp>
        <p:nvSpPr>
          <p:cNvPr id="10" name="正方形/長方形 9">
            <a:extLst>
              <a:ext uri="{FF2B5EF4-FFF2-40B4-BE49-F238E27FC236}">
                <a16:creationId xmlns:a16="http://schemas.microsoft.com/office/drawing/2014/main" id="{5CD7101F-FD3D-2F46-933E-0990A955A685}"/>
              </a:ext>
            </a:extLst>
          </p:cNvPr>
          <p:cNvSpPr/>
          <p:nvPr/>
        </p:nvSpPr>
        <p:spPr>
          <a:xfrm>
            <a:off x="3860679" y="4763652"/>
            <a:ext cx="2681635" cy="734910"/>
          </a:xfrm>
          <a:prstGeom prst="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sp>
        <p:nvSpPr>
          <p:cNvPr id="11" name="テキスト ボックス 10">
            <a:extLst>
              <a:ext uri="{FF2B5EF4-FFF2-40B4-BE49-F238E27FC236}">
                <a16:creationId xmlns:a16="http://schemas.microsoft.com/office/drawing/2014/main" id="{31FDB08C-0ECD-7A4A-96FD-17776528332C}"/>
              </a:ext>
            </a:extLst>
          </p:cNvPr>
          <p:cNvSpPr txBox="1"/>
          <p:nvPr/>
        </p:nvSpPr>
        <p:spPr>
          <a:xfrm>
            <a:off x="2079173" y="5404370"/>
            <a:ext cx="1781506" cy="830997"/>
          </a:xfrm>
          <a:prstGeom prst="rect">
            <a:avLst/>
          </a:prstGeom>
          <a:noFill/>
        </p:spPr>
        <p:txBody>
          <a:bodyPr wrap="square" rtlCol="0">
            <a:spAutoFit/>
          </a:bodyPr>
          <a:lstStyle/>
          <a:p>
            <a:r>
              <a:rPr kumimoji="1" lang="en-US" altLang="ja-JP" sz="2400">
                <a:solidFill>
                  <a:srgbClr val="C00000"/>
                </a:solidFill>
                <a:latin typeface="Arial" pitchFamily="34" charset="0"/>
                <a:cs typeface="Arial" pitchFamily="34" charset="0"/>
              </a:rPr>
              <a:t>Root node features</a:t>
            </a:r>
            <a:endParaRPr kumimoji="1" lang="ja-JP" altLang="en-US" sz="2400">
              <a:solidFill>
                <a:srgbClr val="C00000"/>
              </a:solidFill>
              <a:latin typeface="Arial" pitchFamily="34" charset="0"/>
              <a:cs typeface="Arial" pitchFamily="34" charset="0"/>
            </a:endParaRPr>
          </a:p>
        </p:txBody>
      </p:sp>
      <p:sp>
        <p:nvSpPr>
          <p:cNvPr id="12" name="テキスト ボックス 11">
            <a:extLst>
              <a:ext uri="{FF2B5EF4-FFF2-40B4-BE49-F238E27FC236}">
                <a16:creationId xmlns:a16="http://schemas.microsoft.com/office/drawing/2014/main" id="{8C153084-3CCE-6844-B89D-C177D07D2F0C}"/>
              </a:ext>
            </a:extLst>
          </p:cNvPr>
          <p:cNvSpPr txBox="1"/>
          <p:nvPr/>
        </p:nvSpPr>
        <p:spPr>
          <a:xfrm>
            <a:off x="4691743" y="5562600"/>
            <a:ext cx="2285999" cy="830997"/>
          </a:xfrm>
          <a:prstGeom prst="rect">
            <a:avLst/>
          </a:prstGeom>
          <a:noFill/>
        </p:spPr>
        <p:txBody>
          <a:bodyPr wrap="square" rtlCol="0">
            <a:spAutoFit/>
          </a:bodyPr>
          <a:lstStyle/>
          <a:p>
            <a:r>
              <a:rPr kumimoji="1" lang="en-US" altLang="ja-JP" sz="2400">
                <a:solidFill>
                  <a:srgbClr val="008000"/>
                </a:solidFill>
                <a:latin typeface="Arial" pitchFamily="34" charset="0"/>
                <a:cs typeface="Arial" pitchFamily="34" charset="0"/>
              </a:rPr>
              <a:t>Neighboring node colors</a:t>
            </a:r>
            <a:endParaRPr kumimoji="1" lang="ja-JP" altLang="en-US" sz="2400">
              <a:solidFill>
                <a:srgbClr val="008000"/>
              </a:solidFill>
              <a:latin typeface="Arial" pitchFamily="34" charset="0"/>
              <a:cs typeface="Arial" pitchFamily="34" charset="0"/>
            </a:endParaRPr>
          </a:p>
        </p:txBody>
      </p:sp>
    </p:spTree>
    <p:extLst>
      <p:ext uri="{BB962C8B-B14F-4D97-AF65-F5344CB8AC3E}">
        <p14:creationId xmlns:p14="http://schemas.microsoft.com/office/powerpoint/2010/main" val="280112794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A14DCD9-BFBD-A645-9140-AC4AD371A9DD}"/>
              </a:ext>
            </a:extLst>
          </p:cNvPr>
          <p:cNvSpPr>
            <a:spLocks noGrp="1"/>
          </p:cNvSpPr>
          <p:nvPr>
            <p:ph type="title"/>
          </p:nvPr>
        </p:nvSpPr>
        <p:spPr/>
        <p:txBody>
          <a:bodyPr/>
          <a:lstStyle/>
          <a:p>
            <a:r>
              <a:rPr kumimoji="1" lang="en-US" altLang="ja-JP"/>
              <a:t>The Complete GIN Model</a:t>
            </a:r>
            <a:endParaRPr kumimoji="1" lang="ja-JP" altLang="en-US"/>
          </a:p>
        </p:txBody>
      </p:sp>
      <mc:AlternateContent xmlns:mc="http://schemas.openxmlformats.org/markup-compatibility/2006" xmlns:a14="http://schemas.microsoft.com/office/drawing/2010/main">
        <mc:Choice Requires="a14">
          <p:sp>
            <p:nvSpPr>
              <p:cNvPr id="3" name="コンテンツ プレースホルダー 2">
                <a:extLst>
                  <a:ext uri="{FF2B5EF4-FFF2-40B4-BE49-F238E27FC236}">
                    <a16:creationId xmlns:a16="http://schemas.microsoft.com/office/drawing/2014/main" id="{5C3ADC6A-2A3A-8B4B-B94C-57D0119662D3}"/>
                  </a:ext>
                </a:extLst>
              </p:cNvPr>
              <p:cNvSpPr>
                <a:spLocks noGrp="1"/>
              </p:cNvSpPr>
              <p:nvPr>
                <p:ph idx="1"/>
              </p:nvPr>
            </p:nvSpPr>
            <p:spPr/>
            <p:txBody>
              <a:bodyPr/>
              <a:lstStyle/>
              <a:p>
                <a:pPr marL="118872" indent="0">
                  <a:buNone/>
                </a:pPr>
                <a:r>
                  <a:rPr kumimoji="1" lang="en-US" altLang="ja-JP" b="1">
                    <a:solidFill>
                      <a:srgbClr val="D60093"/>
                    </a:solidFill>
                  </a:rPr>
                  <a:t>Theorem</a:t>
                </a:r>
                <a:r>
                  <a:rPr kumimoji="1" lang="en-US" altLang="ja-JP"/>
                  <a:t> </a:t>
                </a:r>
                <a:r>
                  <a:rPr kumimoji="1" lang="en-US" altLang="ja-JP" sz="1800"/>
                  <a:t>(Xu et al. ICLR 2019)</a:t>
                </a:r>
              </a:p>
              <a:p>
                <a:pPr marL="118872" indent="0">
                  <a:buNone/>
                </a:pPr>
                <a:r>
                  <a:rPr kumimoji="1" lang="en-US" altLang="ja-JP">
                    <a:solidFill>
                      <a:schemeClr val="tx1"/>
                    </a:solidFill>
                  </a:rPr>
                  <a:t>Any injective function over the tuple</a:t>
                </a:r>
              </a:p>
              <a:p>
                <a:pPr marL="118872" indent="0">
                  <a:buNone/>
                </a:pPr>
                <a:endParaRPr kumimoji="1" lang="en-US" altLang="ja-JP"/>
              </a:p>
              <a:p>
                <a:pPr marL="118872" indent="0">
                  <a:buNone/>
                </a:pPr>
                <a:endParaRPr kumimoji="1" lang="en-US" altLang="ja-JP" sz="2000"/>
              </a:p>
              <a:p>
                <a:pPr marL="118872" indent="0">
                  <a:buNone/>
                </a:pPr>
                <a:r>
                  <a:rPr kumimoji="1" lang="en-US" altLang="ja-JP"/>
                  <a:t>can be modeled as</a:t>
                </a:r>
              </a:p>
              <a:p>
                <a:pPr marL="118872" indent="0">
                  <a:buNone/>
                </a:pPr>
                <a:endParaRPr kumimoji="1" lang="en-US" altLang="ja-JP"/>
              </a:p>
              <a:p>
                <a:pPr marL="118872" indent="0">
                  <a:buNone/>
                </a:pPr>
                <a:endParaRPr kumimoji="1" lang="en-US" altLang="ja-JP"/>
              </a:p>
              <a:p>
                <a:pPr marL="118872" indent="0">
                  <a:buNone/>
                </a:pPr>
                <a:endParaRPr kumimoji="1" lang="en-US" altLang="ja-JP"/>
              </a:p>
              <a:p>
                <a:pPr marL="118872" indent="0">
                  <a:buNone/>
                </a:pPr>
                <a:endParaRPr kumimoji="1" lang="en-US" altLang="ja-JP"/>
              </a:p>
              <a:p>
                <a:pPr marL="118872" indent="0">
                  <a:buNone/>
                </a:pPr>
                <a:r>
                  <a:rPr kumimoji="1" lang="en-US" altLang="ja-JP"/>
                  <a:t>where </a:t>
                </a:r>
                <a14:m>
                  <m:oMath xmlns:m="http://schemas.openxmlformats.org/officeDocument/2006/math">
                    <m:r>
                      <a:rPr kumimoji="1" lang="en-US" altLang="ja-JP" i="1">
                        <a:latin typeface="Cambria Math" panose="02040503050406030204" pitchFamily="18" charset="0"/>
                      </a:rPr>
                      <m:t>𝜖</m:t>
                    </m:r>
                  </m:oMath>
                </a14:m>
                <a:r>
                  <a:rPr kumimoji="1" lang="en-US" altLang="ja-JP"/>
                  <a:t> is a learnable scalar.</a:t>
                </a:r>
                <a:endParaRPr kumimoji="1" lang="ja-JP" altLang="en-US"/>
              </a:p>
            </p:txBody>
          </p:sp>
        </mc:Choice>
        <mc:Fallback xmlns="">
          <p:sp>
            <p:nvSpPr>
              <p:cNvPr id="3" name="コンテンツ プレースホルダー 2">
                <a:extLst>
                  <a:ext uri="{FF2B5EF4-FFF2-40B4-BE49-F238E27FC236}">
                    <a16:creationId xmlns:a16="http://schemas.microsoft.com/office/drawing/2014/main" id="{5C3ADC6A-2A3A-8B4B-B94C-57D0119662D3}"/>
                  </a:ext>
                </a:extLst>
              </p:cNvPr>
              <p:cNvSpPr>
                <a:spLocks noGrp="1" noRot="1" noChangeAspect="1" noMove="1" noResize="1" noEditPoints="1" noAdjustHandles="1" noChangeArrowheads="1" noChangeShapeType="1" noTextEdit="1"/>
              </p:cNvSpPr>
              <p:nvPr>
                <p:ph idx="1"/>
              </p:nvPr>
            </p:nvSpPr>
            <p:spPr>
              <a:blipFill>
                <a:blip r:embed="rId2"/>
                <a:stretch>
                  <a:fillRect l="-889" t="-696"/>
                </a:stretch>
              </a:blipFill>
            </p:spPr>
            <p:txBody>
              <a:bodyPr/>
              <a:lstStyle/>
              <a:p>
                <a:r>
                  <a:rPr lang="en-US">
                    <a:noFill/>
                  </a:rPr>
                  <a:t> </a:t>
                </a:r>
              </a:p>
            </p:txBody>
          </p:sp>
        </mc:Fallback>
      </mc:AlternateContent>
      <p:sp>
        <p:nvSpPr>
          <p:cNvPr id="4" name="日付プレースホルダー 3">
            <a:extLst>
              <a:ext uri="{FF2B5EF4-FFF2-40B4-BE49-F238E27FC236}">
                <a16:creationId xmlns:a16="http://schemas.microsoft.com/office/drawing/2014/main" id="{CCBA4D02-52DC-0A40-A053-D21E9F068B5E}"/>
              </a:ext>
            </a:extLst>
          </p:cNvPr>
          <p:cNvSpPr>
            <a:spLocks noGrp="1"/>
          </p:cNvSpPr>
          <p:nvPr>
            <p:ph type="dt" sz="half" idx="10"/>
          </p:nvPr>
        </p:nvSpPr>
        <p:spPr/>
        <p:txBody>
          <a:bodyPr/>
          <a:lstStyle/>
          <a:p>
            <a:fld id="{8668109C-DBB1-0C40-BB7C-3AE0A686B461}" type="datetime1">
              <a:rPr lang="en-US" smtClean="0"/>
              <a:t>10/10/2024</a:t>
            </a:fld>
            <a:endParaRPr lang="en-US"/>
          </a:p>
        </p:txBody>
      </p:sp>
      <p:sp>
        <p:nvSpPr>
          <p:cNvPr id="5" name="フッター プレースホルダー 4">
            <a:extLst>
              <a:ext uri="{FF2B5EF4-FFF2-40B4-BE49-F238E27FC236}">
                <a16:creationId xmlns:a16="http://schemas.microsoft.com/office/drawing/2014/main" id="{19C6A1DC-C2E1-0241-BA8D-B568E868FD82}"/>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スライド番号プレースホルダー 5">
            <a:extLst>
              <a:ext uri="{FF2B5EF4-FFF2-40B4-BE49-F238E27FC236}">
                <a16:creationId xmlns:a16="http://schemas.microsoft.com/office/drawing/2014/main" id="{D7A55EAD-818A-0A43-A977-C996308743D4}"/>
              </a:ext>
            </a:extLst>
          </p:cNvPr>
          <p:cNvSpPr>
            <a:spLocks noGrp="1"/>
          </p:cNvSpPr>
          <p:nvPr>
            <p:ph type="sldNum" sz="quarter" idx="12"/>
          </p:nvPr>
        </p:nvSpPr>
        <p:spPr/>
        <p:txBody>
          <a:bodyPr/>
          <a:lstStyle/>
          <a:p>
            <a:fld id="{19B12225-5612-419B-A8D5-4B8EEE4C217E}" type="slidenum">
              <a:rPr lang="en-US" smtClean="0"/>
              <a:pPr/>
              <a:t>56</a:t>
            </a:fld>
            <a:endParaRPr lang="en-US"/>
          </a:p>
        </p:txBody>
      </p:sp>
      <p:sp>
        <p:nvSpPr>
          <p:cNvPr id="7" name="正方形/長方形 6">
            <a:extLst>
              <a:ext uri="{FF2B5EF4-FFF2-40B4-BE49-F238E27FC236}">
                <a16:creationId xmlns:a16="http://schemas.microsoft.com/office/drawing/2014/main" id="{2DDD0B56-6113-4243-8722-A61EEB7D0099}"/>
              </a:ext>
            </a:extLst>
          </p:cNvPr>
          <p:cNvSpPr/>
          <p:nvPr/>
        </p:nvSpPr>
        <p:spPr>
          <a:xfrm>
            <a:off x="2640596" y="2361561"/>
            <a:ext cx="1082317" cy="621125"/>
          </a:xfrm>
          <a:prstGeom prst="rect">
            <a:avLst/>
          </a:prstGeom>
          <a:ln w="38100">
            <a:solidFill>
              <a:srgbClr val="C00000"/>
            </a:solidFill>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sp>
        <p:nvSpPr>
          <p:cNvPr id="8" name="正方形/長方形 7">
            <a:extLst>
              <a:ext uri="{FF2B5EF4-FFF2-40B4-BE49-F238E27FC236}">
                <a16:creationId xmlns:a16="http://schemas.microsoft.com/office/drawing/2014/main" id="{4B821090-EC93-444B-AF6D-5FCAC33FC38C}"/>
              </a:ext>
            </a:extLst>
          </p:cNvPr>
          <p:cNvSpPr/>
          <p:nvPr/>
        </p:nvSpPr>
        <p:spPr>
          <a:xfrm>
            <a:off x="3838907" y="2322340"/>
            <a:ext cx="2332929" cy="795935"/>
          </a:xfrm>
          <a:prstGeom prst="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sp>
        <p:nvSpPr>
          <p:cNvPr id="9" name="テキスト ボックス 8">
            <a:extLst>
              <a:ext uri="{FF2B5EF4-FFF2-40B4-BE49-F238E27FC236}">
                <a16:creationId xmlns:a16="http://schemas.microsoft.com/office/drawing/2014/main" id="{76758920-6CAD-B645-A916-9D655EBAE78C}"/>
              </a:ext>
            </a:extLst>
          </p:cNvPr>
          <p:cNvSpPr txBox="1"/>
          <p:nvPr/>
        </p:nvSpPr>
        <p:spPr>
          <a:xfrm>
            <a:off x="859090" y="2287278"/>
            <a:ext cx="1781506" cy="830997"/>
          </a:xfrm>
          <a:prstGeom prst="rect">
            <a:avLst/>
          </a:prstGeom>
          <a:noFill/>
        </p:spPr>
        <p:txBody>
          <a:bodyPr wrap="square" rtlCol="0">
            <a:spAutoFit/>
          </a:bodyPr>
          <a:lstStyle/>
          <a:p>
            <a:r>
              <a:rPr kumimoji="1" lang="en-US" altLang="ja-JP" sz="2400">
                <a:solidFill>
                  <a:srgbClr val="C00000"/>
                </a:solidFill>
                <a:latin typeface="Arial" pitchFamily="34" charset="0"/>
                <a:cs typeface="Arial" pitchFamily="34" charset="0"/>
              </a:rPr>
              <a:t>Root node feature</a:t>
            </a:r>
            <a:endParaRPr kumimoji="1" lang="ja-JP" altLang="en-US" sz="2400">
              <a:solidFill>
                <a:srgbClr val="C00000"/>
              </a:solidFill>
              <a:latin typeface="Arial" pitchFamily="34" charset="0"/>
              <a:cs typeface="Arial" pitchFamily="34" charset="0"/>
            </a:endParaRPr>
          </a:p>
        </p:txBody>
      </p:sp>
      <p:sp>
        <p:nvSpPr>
          <p:cNvPr id="10" name="テキスト ボックス 9">
            <a:extLst>
              <a:ext uri="{FF2B5EF4-FFF2-40B4-BE49-F238E27FC236}">
                <a16:creationId xmlns:a16="http://schemas.microsoft.com/office/drawing/2014/main" id="{7EBD8392-44D2-C342-84B6-B2156C65A98E}"/>
              </a:ext>
            </a:extLst>
          </p:cNvPr>
          <p:cNvSpPr txBox="1"/>
          <p:nvPr/>
        </p:nvSpPr>
        <p:spPr>
          <a:xfrm>
            <a:off x="6268672" y="2395496"/>
            <a:ext cx="2332928" cy="830997"/>
          </a:xfrm>
          <a:prstGeom prst="rect">
            <a:avLst/>
          </a:prstGeom>
          <a:noFill/>
        </p:spPr>
        <p:txBody>
          <a:bodyPr wrap="square" rtlCol="0">
            <a:spAutoFit/>
          </a:bodyPr>
          <a:lstStyle/>
          <a:p>
            <a:r>
              <a:rPr kumimoji="1" lang="en-US" altLang="ja-JP" sz="2400">
                <a:solidFill>
                  <a:srgbClr val="008000"/>
                </a:solidFill>
                <a:latin typeface="Arial" pitchFamily="34" charset="0"/>
                <a:cs typeface="Arial" pitchFamily="34" charset="0"/>
              </a:rPr>
              <a:t>Neighboring node features</a:t>
            </a:r>
            <a:endParaRPr kumimoji="1" lang="ja-JP" altLang="en-US" sz="2400">
              <a:solidFill>
                <a:srgbClr val="008000"/>
              </a:solidFill>
              <a:latin typeface="Arial" pitchFamily="34" charset="0"/>
              <a:cs typeface="Arial" pitchFamily="34" charset="0"/>
            </a:endParaRPr>
          </a:p>
        </p:txBody>
      </p:sp>
      <mc:AlternateContent xmlns:mc="http://schemas.openxmlformats.org/markup-compatibility/2006" xmlns:a14="http://schemas.microsoft.com/office/drawing/2010/main">
        <mc:Choice Requires="a14">
          <p:sp>
            <p:nvSpPr>
              <p:cNvPr id="11" name="正方形/長方形 10">
                <a:extLst>
                  <a:ext uri="{FF2B5EF4-FFF2-40B4-BE49-F238E27FC236}">
                    <a16:creationId xmlns:a16="http://schemas.microsoft.com/office/drawing/2014/main" id="{83C05778-CB42-BF47-876C-D201D9955460}"/>
                  </a:ext>
                </a:extLst>
              </p:cNvPr>
              <p:cNvSpPr/>
              <p:nvPr/>
            </p:nvSpPr>
            <p:spPr>
              <a:xfrm>
                <a:off x="238146" y="3631507"/>
                <a:ext cx="9122818" cy="1479508"/>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kumimoji="1" lang="en-US" altLang="ja-JP" sz="2800" i="1" smtClean="0">
                              <a:latin typeface="Cambria Math" panose="02040503050406030204" pitchFamily="18" charset="0"/>
                            </a:rPr>
                          </m:ctrlPr>
                        </m:sSubPr>
                        <m:e>
                          <m:r>
                            <m:rPr>
                              <m:sty m:val="p"/>
                            </m:rPr>
                            <a:rPr kumimoji="1" lang="en-US" altLang="ja-JP" sz="2800">
                              <a:latin typeface="Cambria Math" panose="02040503050406030204" pitchFamily="18" charset="0"/>
                            </a:rPr>
                            <m:t>MLP</m:t>
                          </m:r>
                        </m:e>
                        <m:sub>
                          <m:r>
                            <m:rPr>
                              <m:sty m:val="p"/>
                            </m:rPr>
                            <a:rPr kumimoji="1" lang="el-GR" altLang="ja-JP" sz="2800" i="1">
                              <a:latin typeface="Cambria Math" panose="02040503050406030204" pitchFamily="18" charset="0"/>
                            </a:rPr>
                            <m:t>Φ</m:t>
                          </m:r>
                        </m:sub>
                      </m:sSub>
                      <m:d>
                        <m:dPr>
                          <m:ctrlPr>
                            <a:rPr kumimoji="1" lang="en-US" altLang="ja-JP" sz="2800" i="1">
                              <a:latin typeface="Cambria Math" panose="02040503050406030204" pitchFamily="18" charset="0"/>
                            </a:rPr>
                          </m:ctrlPr>
                        </m:dPr>
                        <m:e>
                          <m:d>
                            <m:dPr>
                              <m:ctrlPr>
                                <a:rPr kumimoji="1" lang="en-US" altLang="ja-JP" sz="2800" b="0" i="1" smtClean="0">
                                  <a:latin typeface="Cambria Math" panose="02040503050406030204" pitchFamily="18" charset="0"/>
                                </a:rPr>
                              </m:ctrlPr>
                            </m:dPr>
                            <m:e>
                              <m:r>
                                <a:rPr kumimoji="1" lang="en-US" altLang="ja-JP" sz="2800" b="0" i="1" smtClean="0">
                                  <a:latin typeface="Cambria Math" panose="02040503050406030204" pitchFamily="18" charset="0"/>
                                </a:rPr>
                                <m:t>1+</m:t>
                              </m:r>
                              <m:r>
                                <a:rPr kumimoji="1" lang="en-US" altLang="ja-JP" sz="2800" b="0" i="1" smtClean="0">
                                  <a:latin typeface="Cambria Math" panose="02040503050406030204" pitchFamily="18" charset="0"/>
                                </a:rPr>
                                <m:t>𝜖</m:t>
                              </m:r>
                            </m:e>
                          </m:d>
                          <m:r>
                            <a:rPr kumimoji="1" lang="en-US" altLang="ja-JP" sz="2800" b="0" i="1" smtClean="0">
                              <a:latin typeface="Cambria Math" panose="02040503050406030204" pitchFamily="18" charset="0"/>
                            </a:rPr>
                            <m:t>⋅</m:t>
                          </m:r>
                          <m:sSub>
                            <m:sSubPr>
                              <m:ctrlPr>
                                <a:rPr kumimoji="1" lang="en-US" altLang="ja-JP" sz="2800" i="1">
                                  <a:latin typeface="Cambria Math" panose="02040503050406030204" pitchFamily="18" charset="0"/>
                                </a:rPr>
                              </m:ctrlPr>
                            </m:sSubPr>
                            <m:e>
                              <m:r>
                                <m:rPr>
                                  <m:sty m:val="p"/>
                                </m:rPr>
                                <a:rPr kumimoji="1" lang="en-US" altLang="ja-JP" sz="2800">
                                  <a:latin typeface="Cambria Math" panose="02040503050406030204" pitchFamily="18" charset="0"/>
                                </a:rPr>
                                <m:t>MLP</m:t>
                              </m:r>
                            </m:e>
                            <m:sub>
                              <m:r>
                                <a:rPr kumimoji="1" lang="en-US" altLang="ja-JP" sz="2800" i="1">
                                  <a:latin typeface="Cambria Math" panose="02040503050406030204" pitchFamily="18" charset="0"/>
                                </a:rPr>
                                <m:t>𝑓</m:t>
                              </m:r>
                            </m:sub>
                          </m:sSub>
                          <m:r>
                            <a:rPr kumimoji="1" lang="en-US" altLang="ja-JP" sz="2800" b="0" i="1" smtClean="0">
                              <a:latin typeface="Cambria Math" panose="02040503050406030204" pitchFamily="18" charset="0"/>
                            </a:rPr>
                            <m:t>(</m:t>
                          </m:r>
                          <m:sSup>
                            <m:sSupPr>
                              <m:ctrlPr>
                                <a:rPr kumimoji="1" lang="en-US" altLang="ja-JP" sz="2800" b="0" i="1" smtClean="0">
                                  <a:latin typeface="Cambria Math" panose="02040503050406030204" pitchFamily="18" charset="0"/>
                                </a:rPr>
                              </m:ctrlPr>
                            </m:sSupPr>
                            <m:e>
                              <m:r>
                                <a:rPr kumimoji="1" lang="en-US" altLang="ja-JP" sz="2800" b="0" i="1" smtClean="0">
                                  <a:latin typeface="Cambria Math" panose="02040503050406030204" pitchFamily="18" charset="0"/>
                                </a:rPr>
                                <m:t>𝑐</m:t>
                              </m:r>
                            </m:e>
                            <m:sup>
                              <m:d>
                                <m:dPr>
                                  <m:ctrlPr>
                                    <a:rPr kumimoji="1" lang="en-US" altLang="ja-JP" sz="2800" i="1">
                                      <a:latin typeface="Cambria Math" panose="02040503050406030204" pitchFamily="18" charset="0"/>
                                    </a:rPr>
                                  </m:ctrlPr>
                                </m:dPr>
                                <m:e>
                                  <m:r>
                                    <a:rPr kumimoji="1" lang="en-US" altLang="ja-JP" sz="2800" i="1">
                                      <a:latin typeface="Cambria Math" panose="02040503050406030204" pitchFamily="18" charset="0"/>
                                    </a:rPr>
                                    <m:t>𝑘</m:t>
                                  </m:r>
                                </m:e>
                              </m:d>
                            </m:sup>
                          </m:sSup>
                          <m:r>
                            <a:rPr kumimoji="1" lang="en-US" altLang="ja-JP" sz="2800" b="0" i="1" smtClean="0">
                              <a:latin typeface="Cambria Math" panose="02040503050406030204" pitchFamily="18" charset="0"/>
                            </a:rPr>
                            <m:t>(</m:t>
                          </m:r>
                          <m:r>
                            <a:rPr kumimoji="1" lang="en-US" altLang="ja-JP" sz="2800" b="0" i="1" smtClean="0">
                              <a:latin typeface="Cambria Math" panose="02040503050406030204" pitchFamily="18" charset="0"/>
                            </a:rPr>
                            <m:t>𝑣</m:t>
                          </m:r>
                          <m:r>
                            <a:rPr kumimoji="1" lang="en-US" altLang="ja-JP" sz="2800" b="0" i="1" smtClean="0">
                              <a:latin typeface="Cambria Math" panose="02040503050406030204" pitchFamily="18" charset="0"/>
                            </a:rPr>
                            <m:t>)))+</m:t>
                          </m:r>
                          <m:nary>
                            <m:naryPr>
                              <m:chr m:val="∑"/>
                              <m:supHide m:val="on"/>
                              <m:ctrlPr>
                                <a:rPr kumimoji="1" lang="en-US" altLang="ja-JP" sz="2800" i="1">
                                  <a:latin typeface="Cambria Math" panose="02040503050406030204" pitchFamily="18" charset="0"/>
                                </a:rPr>
                              </m:ctrlPr>
                            </m:naryPr>
                            <m:sub>
                              <m:r>
                                <a:rPr kumimoji="1" lang="en-US" altLang="ja-JP" sz="2800" i="1">
                                  <a:latin typeface="Cambria Math" panose="02040503050406030204" pitchFamily="18" charset="0"/>
                                </a:rPr>
                                <m:t>𝑢</m:t>
                              </m:r>
                              <m:r>
                                <a:rPr kumimoji="1" lang="en-US" altLang="ja-JP" sz="2800" i="1">
                                  <a:latin typeface="Cambria Math" panose="02040503050406030204" pitchFamily="18" charset="0"/>
                                  <a:ea typeface="Cambria Math" panose="02040503050406030204" pitchFamily="18" charset="0"/>
                                </a:rPr>
                                <m:t>∈</m:t>
                              </m:r>
                              <m:r>
                                <a:rPr kumimoji="1" lang="en-US" altLang="ja-JP" sz="2800" i="1">
                                  <a:latin typeface="Cambria Math" panose="02040503050406030204" pitchFamily="18" charset="0"/>
                                  <a:ea typeface="Cambria Math" panose="02040503050406030204" pitchFamily="18" charset="0"/>
                                </a:rPr>
                                <m:t>𝑁</m:t>
                              </m:r>
                              <m:d>
                                <m:dPr>
                                  <m:ctrlPr>
                                    <a:rPr kumimoji="1" lang="en-US" altLang="ja-JP" sz="2800" i="1">
                                      <a:latin typeface="Cambria Math" panose="02040503050406030204" pitchFamily="18" charset="0"/>
                                      <a:ea typeface="Cambria Math" panose="02040503050406030204" pitchFamily="18" charset="0"/>
                                    </a:rPr>
                                  </m:ctrlPr>
                                </m:dPr>
                                <m:e>
                                  <m:r>
                                    <a:rPr kumimoji="1" lang="en-US" altLang="ja-JP" sz="2800" i="1">
                                      <a:latin typeface="Cambria Math" panose="02040503050406030204" pitchFamily="18" charset="0"/>
                                      <a:ea typeface="Cambria Math" panose="02040503050406030204" pitchFamily="18" charset="0"/>
                                    </a:rPr>
                                    <m:t>𝑣</m:t>
                                  </m:r>
                                </m:e>
                              </m:d>
                            </m:sub>
                            <m:sup/>
                            <m:e>
                              <m:sSub>
                                <m:sSubPr>
                                  <m:ctrlPr>
                                    <a:rPr kumimoji="1" lang="en-US" altLang="ja-JP" sz="2800" i="1">
                                      <a:latin typeface="Cambria Math" panose="02040503050406030204" pitchFamily="18" charset="0"/>
                                    </a:rPr>
                                  </m:ctrlPr>
                                </m:sSubPr>
                                <m:e>
                                  <m:r>
                                    <m:rPr>
                                      <m:sty m:val="p"/>
                                    </m:rPr>
                                    <a:rPr kumimoji="1" lang="en-US" altLang="ja-JP" sz="2800">
                                      <a:latin typeface="Cambria Math" panose="02040503050406030204" pitchFamily="18" charset="0"/>
                                    </a:rPr>
                                    <m:t>MLP</m:t>
                                  </m:r>
                                </m:e>
                                <m:sub>
                                  <m:r>
                                    <a:rPr kumimoji="1" lang="en-US" altLang="ja-JP" sz="2800" i="1">
                                      <a:latin typeface="Cambria Math" panose="02040503050406030204" pitchFamily="18" charset="0"/>
                                    </a:rPr>
                                    <m:t>𝑓</m:t>
                                  </m:r>
                                </m:sub>
                              </m:sSub>
                              <m:r>
                                <a:rPr kumimoji="1" lang="en-US" altLang="ja-JP" sz="2800" i="1">
                                  <a:latin typeface="Cambria Math" panose="02040503050406030204" pitchFamily="18" charset="0"/>
                                </a:rPr>
                                <m:t>(</m:t>
                              </m:r>
                              <m:sSup>
                                <m:sSupPr>
                                  <m:ctrlPr>
                                    <a:rPr kumimoji="1" lang="en-US" altLang="ja-JP" sz="2800" i="1">
                                      <a:latin typeface="Cambria Math" panose="02040503050406030204" pitchFamily="18" charset="0"/>
                                    </a:rPr>
                                  </m:ctrlPr>
                                </m:sSupPr>
                                <m:e>
                                  <m:r>
                                    <a:rPr kumimoji="1" lang="en-US" altLang="ja-JP" sz="2800" b="0" i="1" smtClean="0">
                                      <a:latin typeface="Cambria Math" panose="02040503050406030204" pitchFamily="18" charset="0"/>
                                    </a:rPr>
                                    <m:t>𝑐</m:t>
                                  </m:r>
                                </m:e>
                                <m:sup>
                                  <m:d>
                                    <m:dPr>
                                      <m:ctrlPr>
                                        <a:rPr kumimoji="1" lang="en-US" altLang="ja-JP" sz="2800" i="1">
                                          <a:latin typeface="Cambria Math" panose="02040503050406030204" pitchFamily="18" charset="0"/>
                                        </a:rPr>
                                      </m:ctrlPr>
                                    </m:dPr>
                                    <m:e>
                                      <m:r>
                                        <a:rPr kumimoji="1" lang="en-US" altLang="ja-JP" sz="2800" i="1">
                                          <a:latin typeface="Cambria Math" panose="02040503050406030204" pitchFamily="18" charset="0"/>
                                        </a:rPr>
                                        <m:t>𝑘</m:t>
                                      </m:r>
                                    </m:e>
                                  </m:d>
                                </m:sup>
                              </m:sSup>
                              <m:d>
                                <m:dPr>
                                  <m:ctrlPr>
                                    <a:rPr kumimoji="1" lang="en-US" altLang="ja-JP" sz="2800" b="0" i="1" smtClean="0">
                                      <a:latin typeface="Cambria Math" panose="02040503050406030204" pitchFamily="18" charset="0"/>
                                    </a:rPr>
                                  </m:ctrlPr>
                                </m:dPr>
                                <m:e>
                                  <m:r>
                                    <a:rPr kumimoji="1" lang="en-US" altLang="ja-JP" sz="2800" b="0" i="1" smtClean="0">
                                      <a:latin typeface="Cambria Math" panose="02040503050406030204" pitchFamily="18" charset="0"/>
                                    </a:rPr>
                                    <m:t>𝑢</m:t>
                                  </m:r>
                                </m:e>
                              </m:d>
                              <m:r>
                                <a:rPr kumimoji="1" lang="en-US" altLang="ja-JP" sz="2800" i="1">
                                  <a:latin typeface="Cambria Math" panose="02040503050406030204" pitchFamily="18" charset="0"/>
                                </a:rPr>
                                <m:t>)</m:t>
                              </m:r>
                            </m:e>
                          </m:nary>
                        </m:e>
                      </m:d>
                    </m:oMath>
                  </m:oMathPara>
                </a14:m>
                <a:endParaRPr kumimoji="1" lang="ja-JP" altLang="en-US" sz="2800"/>
              </a:p>
            </p:txBody>
          </p:sp>
        </mc:Choice>
        <mc:Fallback xmlns="">
          <p:sp>
            <p:nvSpPr>
              <p:cNvPr id="11" name="正方形/長方形 10">
                <a:extLst>
                  <a:ext uri="{FF2B5EF4-FFF2-40B4-BE49-F238E27FC236}">
                    <a16:creationId xmlns:a16="http://schemas.microsoft.com/office/drawing/2014/main" id="{83C05778-CB42-BF47-876C-D201D9955460}"/>
                  </a:ext>
                </a:extLst>
              </p:cNvPr>
              <p:cNvSpPr>
                <a:spLocks noRot="1" noChangeAspect="1" noMove="1" noResize="1" noEditPoints="1" noAdjustHandles="1" noChangeArrowheads="1" noChangeShapeType="1" noTextEdit="1"/>
              </p:cNvSpPr>
              <p:nvPr/>
            </p:nvSpPr>
            <p:spPr>
              <a:xfrm>
                <a:off x="238146" y="3631507"/>
                <a:ext cx="9122818" cy="1479508"/>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正方形/長方形 13">
                <a:extLst>
                  <a:ext uri="{FF2B5EF4-FFF2-40B4-BE49-F238E27FC236}">
                    <a16:creationId xmlns:a16="http://schemas.microsoft.com/office/drawing/2014/main" id="{48C858DB-6912-1648-9B32-5A52E9740638}"/>
                  </a:ext>
                </a:extLst>
              </p:cNvPr>
              <p:cNvSpPr/>
              <p:nvPr/>
            </p:nvSpPr>
            <p:spPr>
              <a:xfrm>
                <a:off x="2373886" y="2376014"/>
                <a:ext cx="4077206" cy="688586"/>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kumimoji="1" lang="en-US" altLang="ja-JP" sz="2800" i="1">
                              <a:latin typeface="Cambria Math" panose="02040503050406030204" pitchFamily="18" charset="0"/>
                            </a:rPr>
                          </m:ctrlPr>
                        </m:sSubPr>
                        <m:e>
                          <m:sSup>
                            <m:sSupPr>
                              <m:ctrlPr>
                                <a:rPr kumimoji="1" lang="en-US" altLang="ja-JP" sz="2800" i="1">
                                  <a:latin typeface="Cambria Math" panose="02040503050406030204" pitchFamily="18" charset="0"/>
                                </a:rPr>
                              </m:ctrlPr>
                            </m:sSupPr>
                            <m:e>
                              <m:r>
                                <a:rPr kumimoji="1" lang="en-US" altLang="ja-JP" sz="2800" i="1">
                                  <a:latin typeface="Cambria Math" panose="02040503050406030204" pitchFamily="18" charset="0"/>
                                </a:rPr>
                                <m:t>(</m:t>
                              </m:r>
                              <m:r>
                                <a:rPr kumimoji="1" lang="en-US" altLang="ja-JP" sz="2800" i="1">
                                  <a:latin typeface="Cambria Math" panose="02040503050406030204" pitchFamily="18" charset="0"/>
                                </a:rPr>
                                <m:t>𝑐</m:t>
                              </m:r>
                            </m:e>
                            <m:sup>
                              <m:d>
                                <m:dPr>
                                  <m:ctrlPr>
                                    <a:rPr kumimoji="1" lang="en-US" altLang="ja-JP" sz="2800" i="1">
                                      <a:latin typeface="Cambria Math" panose="02040503050406030204" pitchFamily="18" charset="0"/>
                                    </a:rPr>
                                  </m:ctrlPr>
                                </m:dPr>
                                <m:e>
                                  <m:r>
                                    <a:rPr kumimoji="1" lang="en-US" altLang="ja-JP" sz="2800" i="1">
                                      <a:latin typeface="Cambria Math" panose="02040503050406030204" pitchFamily="18" charset="0"/>
                                    </a:rPr>
                                    <m:t>𝑘</m:t>
                                  </m:r>
                                </m:e>
                              </m:d>
                            </m:sup>
                          </m:sSup>
                          <m:d>
                            <m:dPr>
                              <m:ctrlPr>
                                <a:rPr kumimoji="1" lang="en-US" altLang="ja-JP" sz="2800" i="1">
                                  <a:latin typeface="Cambria Math" panose="02040503050406030204" pitchFamily="18" charset="0"/>
                                </a:rPr>
                              </m:ctrlPr>
                            </m:dPr>
                            <m:e>
                              <m:r>
                                <a:rPr kumimoji="1" lang="en-US" altLang="ja-JP" sz="2800" i="1">
                                  <a:latin typeface="Cambria Math" panose="02040503050406030204" pitchFamily="18" charset="0"/>
                                </a:rPr>
                                <m:t>𝑣</m:t>
                              </m:r>
                            </m:e>
                          </m:d>
                          <m:r>
                            <a:rPr kumimoji="1" lang="en-US" altLang="ja-JP" sz="2800" i="1">
                              <a:latin typeface="Cambria Math" panose="02040503050406030204" pitchFamily="18" charset="0"/>
                            </a:rPr>
                            <m:t>, </m:t>
                          </m:r>
                          <m:d>
                            <m:dPr>
                              <m:begChr m:val="{"/>
                              <m:endChr m:val="}"/>
                              <m:ctrlPr>
                                <a:rPr kumimoji="1" lang="en-US" altLang="ja-JP" sz="2800" i="1">
                                  <a:latin typeface="Cambria Math" panose="02040503050406030204" pitchFamily="18" charset="0"/>
                                </a:rPr>
                              </m:ctrlPr>
                            </m:dPr>
                            <m:e>
                              <m:sSup>
                                <m:sSupPr>
                                  <m:ctrlPr>
                                    <a:rPr kumimoji="1" lang="en-US" altLang="ja-JP" sz="2800" i="1">
                                      <a:latin typeface="Cambria Math" panose="02040503050406030204" pitchFamily="18" charset="0"/>
                                    </a:rPr>
                                  </m:ctrlPr>
                                </m:sSupPr>
                                <m:e>
                                  <m:r>
                                    <a:rPr kumimoji="1" lang="en-US" altLang="ja-JP" sz="2800" i="1">
                                      <a:latin typeface="Cambria Math" panose="02040503050406030204" pitchFamily="18" charset="0"/>
                                    </a:rPr>
                                    <m:t>𝑐</m:t>
                                  </m:r>
                                </m:e>
                                <m:sup>
                                  <m:d>
                                    <m:dPr>
                                      <m:ctrlPr>
                                        <a:rPr kumimoji="1" lang="en-US" altLang="ja-JP" sz="2800" i="1">
                                          <a:latin typeface="Cambria Math" panose="02040503050406030204" pitchFamily="18" charset="0"/>
                                        </a:rPr>
                                      </m:ctrlPr>
                                    </m:dPr>
                                    <m:e>
                                      <m:r>
                                        <a:rPr kumimoji="1" lang="en-US" altLang="ja-JP" sz="2800" i="1">
                                          <a:latin typeface="Cambria Math" panose="02040503050406030204" pitchFamily="18" charset="0"/>
                                        </a:rPr>
                                        <m:t>𝑘</m:t>
                                      </m:r>
                                    </m:e>
                                  </m:d>
                                </m:sup>
                              </m:sSup>
                              <m:d>
                                <m:dPr>
                                  <m:ctrlPr>
                                    <a:rPr kumimoji="1" lang="en-US" altLang="ja-JP" sz="2800" i="1">
                                      <a:latin typeface="Cambria Math" panose="02040503050406030204" pitchFamily="18" charset="0"/>
                                    </a:rPr>
                                  </m:ctrlPr>
                                </m:dPr>
                                <m:e>
                                  <m:r>
                                    <a:rPr kumimoji="1" lang="en-US" altLang="ja-JP" sz="2800" i="1">
                                      <a:latin typeface="Cambria Math" panose="02040503050406030204" pitchFamily="18" charset="0"/>
                                    </a:rPr>
                                    <m:t>𝑢</m:t>
                                  </m:r>
                                </m:e>
                              </m:d>
                            </m:e>
                          </m:d>
                        </m:e>
                        <m:sub>
                          <m:r>
                            <a:rPr kumimoji="1" lang="en-US" altLang="ja-JP" sz="2800" i="1">
                              <a:latin typeface="Cambria Math" panose="02040503050406030204" pitchFamily="18" charset="0"/>
                            </a:rPr>
                            <m:t>𝑢</m:t>
                          </m:r>
                          <m:r>
                            <a:rPr kumimoji="1" lang="en-US" altLang="ja-JP" sz="2800" i="1">
                              <a:latin typeface="Cambria Math" panose="02040503050406030204" pitchFamily="18" charset="0"/>
                              <a:ea typeface="Cambria Math" panose="02040503050406030204" pitchFamily="18" charset="0"/>
                            </a:rPr>
                            <m:t>∈</m:t>
                          </m:r>
                          <m:r>
                            <a:rPr kumimoji="1" lang="en-US" altLang="ja-JP" sz="2800" i="1">
                              <a:latin typeface="Cambria Math" panose="02040503050406030204" pitchFamily="18" charset="0"/>
                              <a:ea typeface="Cambria Math" panose="02040503050406030204" pitchFamily="18" charset="0"/>
                            </a:rPr>
                            <m:t>𝑁</m:t>
                          </m:r>
                          <m:d>
                            <m:dPr>
                              <m:ctrlPr>
                                <a:rPr kumimoji="1" lang="en-US" altLang="ja-JP" sz="2800" i="1">
                                  <a:latin typeface="Cambria Math" panose="02040503050406030204" pitchFamily="18" charset="0"/>
                                  <a:ea typeface="Cambria Math" panose="02040503050406030204" pitchFamily="18" charset="0"/>
                                </a:rPr>
                              </m:ctrlPr>
                            </m:dPr>
                            <m:e>
                              <m:r>
                                <a:rPr kumimoji="1" lang="en-US" altLang="ja-JP" sz="2800" i="1">
                                  <a:latin typeface="Cambria Math" panose="02040503050406030204" pitchFamily="18" charset="0"/>
                                  <a:ea typeface="Cambria Math" panose="02040503050406030204" pitchFamily="18" charset="0"/>
                                </a:rPr>
                                <m:t>𝑣</m:t>
                              </m:r>
                            </m:e>
                          </m:d>
                        </m:sub>
                      </m:sSub>
                      <m:r>
                        <a:rPr kumimoji="1" lang="en-US" altLang="ja-JP" sz="2800" i="1">
                          <a:latin typeface="Cambria Math" panose="02040503050406030204" pitchFamily="18" charset="0"/>
                          <a:ea typeface="Cambria Math" panose="02040503050406030204" pitchFamily="18" charset="0"/>
                        </a:rPr>
                        <m:t>)</m:t>
                      </m:r>
                    </m:oMath>
                  </m:oMathPara>
                </a14:m>
                <a:endParaRPr lang="ja-JP" altLang="en-US" sz="2800"/>
              </a:p>
            </p:txBody>
          </p:sp>
        </mc:Choice>
        <mc:Fallback xmlns="">
          <p:sp>
            <p:nvSpPr>
              <p:cNvPr id="14" name="正方形/長方形 13">
                <a:extLst>
                  <a:ext uri="{FF2B5EF4-FFF2-40B4-BE49-F238E27FC236}">
                    <a16:creationId xmlns:a16="http://schemas.microsoft.com/office/drawing/2014/main" id="{48C858DB-6912-1648-9B32-5A52E9740638}"/>
                  </a:ext>
                </a:extLst>
              </p:cNvPr>
              <p:cNvSpPr>
                <a:spLocks noRot="1" noChangeAspect="1" noMove="1" noResize="1" noEditPoints="1" noAdjustHandles="1" noChangeArrowheads="1" noChangeShapeType="1" noTextEdit="1"/>
              </p:cNvSpPr>
              <p:nvPr/>
            </p:nvSpPr>
            <p:spPr>
              <a:xfrm>
                <a:off x="2373886" y="2376014"/>
                <a:ext cx="4077206" cy="688586"/>
              </a:xfrm>
              <a:prstGeom prst="rect">
                <a:avLst/>
              </a:prstGeom>
              <a:blipFill>
                <a:blip r:embed="rId4"/>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48250810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14F3924-C293-3E43-81C3-BABB011B16FE}"/>
              </a:ext>
            </a:extLst>
          </p:cNvPr>
          <p:cNvSpPr>
            <a:spLocks noGrp="1"/>
          </p:cNvSpPr>
          <p:nvPr>
            <p:ph type="title"/>
          </p:nvPr>
        </p:nvSpPr>
        <p:spPr/>
        <p:txBody>
          <a:bodyPr/>
          <a:lstStyle/>
          <a:p>
            <a:r>
              <a:rPr kumimoji="1" lang="en-US" altLang="ja-JP"/>
              <a:t>The Complete GIN Model</a:t>
            </a:r>
            <a:endParaRPr kumimoji="1" lang="ja-JP" altLang="en-US"/>
          </a:p>
        </p:txBody>
      </p:sp>
      <mc:AlternateContent xmlns:mc="http://schemas.openxmlformats.org/markup-compatibility/2006" xmlns:a14="http://schemas.microsoft.com/office/drawing/2010/main">
        <mc:Choice Requires="a14">
          <p:sp>
            <p:nvSpPr>
              <p:cNvPr id="3" name="コンテンツ プレースホルダー 2">
                <a:extLst>
                  <a:ext uri="{FF2B5EF4-FFF2-40B4-BE49-F238E27FC236}">
                    <a16:creationId xmlns:a16="http://schemas.microsoft.com/office/drawing/2014/main" id="{C52DBD90-3072-574E-B0D2-FB0FBFE46E0F}"/>
                  </a:ext>
                </a:extLst>
              </p:cNvPr>
              <p:cNvSpPr>
                <a:spLocks noGrp="1"/>
              </p:cNvSpPr>
              <p:nvPr>
                <p:ph idx="1"/>
              </p:nvPr>
            </p:nvSpPr>
            <p:spPr>
              <a:xfrm>
                <a:off x="457199" y="1295400"/>
                <a:ext cx="8403771" cy="5257801"/>
              </a:xfrm>
            </p:spPr>
            <p:txBody>
              <a:bodyPr/>
              <a:lstStyle/>
              <a:p>
                <a:r>
                  <a:rPr kumimoji="1" lang="en-US" altLang="ja-JP">
                    <a:solidFill>
                      <a:srgbClr val="D60093"/>
                    </a:solidFill>
                  </a:rPr>
                  <a:t>If input feature </a:t>
                </a:r>
                <a14:m>
                  <m:oMath xmlns:m="http://schemas.openxmlformats.org/officeDocument/2006/math">
                    <m:sSup>
                      <m:sSupPr>
                        <m:ctrlPr>
                          <a:rPr kumimoji="1" lang="en-US" altLang="ja-JP" i="1">
                            <a:solidFill>
                              <a:srgbClr val="D60093"/>
                            </a:solidFill>
                            <a:latin typeface="Cambria Math" panose="02040503050406030204" pitchFamily="18" charset="0"/>
                          </a:rPr>
                        </m:ctrlPr>
                      </m:sSupPr>
                      <m:e>
                        <m:r>
                          <a:rPr kumimoji="1" lang="en-US" altLang="ja-JP" i="1">
                            <a:solidFill>
                              <a:srgbClr val="D60093"/>
                            </a:solidFill>
                            <a:latin typeface="Cambria Math" panose="02040503050406030204" pitchFamily="18" charset="0"/>
                          </a:rPr>
                          <m:t>𝑐</m:t>
                        </m:r>
                      </m:e>
                      <m:sup>
                        <m:d>
                          <m:dPr>
                            <m:ctrlPr>
                              <a:rPr kumimoji="1" lang="en-US" altLang="ja-JP" i="1">
                                <a:solidFill>
                                  <a:srgbClr val="D60093"/>
                                </a:solidFill>
                                <a:latin typeface="Cambria Math" panose="02040503050406030204" pitchFamily="18" charset="0"/>
                              </a:rPr>
                            </m:ctrlPr>
                          </m:dPr>
                          <m:e>
                            <m:r>
                              <a:rPr kumimoji="1" lang="en-US" altLang="ja-JP" b="0" i="1" smtClean="0">
                                <a:solidFill>
                                  <a:srgbClr val="D60093"/>
                                </a:solidFill>
                                <a:latin typeface="Cambria Math" panose="02040503050406030204" pitchFamily="18" charset="0"/>
                              </a:rPr>
                              <m:t>0</m:t>
                            </m:r>
                          </m:e>
                        </m:d>
                      </m:sup>
                    </m:sSup>
                    <m:r>
                      <a:rPr kumimoji="1" lang="en-US" altLang="ja-JP" i="1">
                        <a:solidFill>
                          <a:srgbClr val="D60093"/>
                        </a:solidFill>
                        <a:latin typeface="Cambria Math" panose="02040503050406030204" pitchFamily="18" charset="0"/>
                      </a:rPr>
                      <m:t>(</m:t>
                    </m:r>
                    <m:r>
                      <a:rPr kumimoji="1" lang="en-US" altLang="ja-JP" i="1">
                        <a:solidFill>
                          <a:srgbClr val="D60093"/>
                        </a:solidFill>
                        <a:latin typeface="Cambria Math" panose="02040503050406030204" pitchFamily="18" charset="0"/>
                      </a:rPr>
                      <m:t>𝑣</m:t>
                    </m:r>
                    <m:r>
                      <a:rPr kumimoji="1" lang="en-US" altLang="ja-JP" i="1">
                        <a:solidFill>
                          <a:srgbClr val="D60093"/>
                        </a:solidFill>
                        <a:latin typeface="Cambria Math" panose="02040503050406030204" pitchFamily="18" charset="0"/>
                      </a:rPr>
                      <m:t>)</m:t>
                    </m:r>
                  </m:oMath>
                </a14:m>
                <a:r>
                  <a:rPr kumimoji="1" lang="en-US" altLang="ja-JP">
                    <a:solidFill>
                      <a:srgbClr val="D60093"/>
                    </a:solidFill>
                  </a:rPr>
                  <a:t> is represented as one-hot, </a:t>
                </a:r>
                <a:r>
                  <a:rPr kumimoji="1" lang="en-US" altLang="ja-JP" b="1">
                    <a:solidFill>
                      <a:srgbClr val="D60093"/>
                    </a:solidFill>
                  </a:rPr>
                  <a:t>direct summation is injective</a:t>
                </a:r>
                <a:r>
                  <a:rPr kumimoji="1" lang="en-US" altLang="ja-JP">
                    <a:solidFill>
                      <a:srgbClr val="D60093"/>
                    </a:solidFill>
                  </a:rPr>
                  <a:t>.</a:t>
                </a:r>
              </a:p>
              <a:p>
                <a:endParaRPr kumimoji="1" lang="en-US" altLang="ja-JP"/>
              </a:p>
              <a:p>
                <a:endParaRPr kumimoji="1" lang="en-US" altLang="ja-JP"/>
              </a:p>
              <a:p>
                <a:endParaRPr kumimoji="1" lang="en-US" altLang="ja-JP"/>
              </a:p>
              <a:p>
                <a:endParaRPr kumimoji="1" lang="en-US" altLang="ja-JP"/>
              </a:p>
              <a:p>
                <a:r>
                  <a:rPr kumimoji="1" lang="en-US" altLang="ja-JP"/>
                  <a:t>We only need </a:t>
                </a:r>
                <a14:m>
                  <m:oMath xmlns:m="http://schemas.openxmlformats.org/officeDocument/2006/math">
                    <m:r>
                      <m:rPr>
                        <m:sty m:val="p"/>
                      </m:rPr>
                      <a:rPr kumimoji="1" lang="el-GR" altLang="ja-JP" i="1">
                        <a:latin typeface="Cambria Math" panose="02040503050406030204" pitchFamily="18" charset="0"/>
                        <a:ea typeface="Cambria Math" panose="02040503050406030204" pitchFamily="18" charset="0"/>
                      </a:rPr>
                      <m:t>Φ</m:t>
                    </m:r>
                  </m:oMath>
                </a14:m>
                <a:r>
                  <a:rPr kumimoji="1" lang="en-US" altLang="ja-JP"/>
                  <a:t> to ensure the injectivity.</a:t>
                </a:r>
                <a:endParaRPr kumimoji="1" lang="ja-JP" altLang="en-US"/>
              </a:p>
            </p:txBody>
          </p:sp>
        </mc:Choice>
        <mc:Fallback xmlns="">
          <p:sp>
            <p:nvSpPr>
              <p:cNvPr id="3" name="コンテンツ プレースホルダー 2">
                <a:extLst>
                  <a:ext uri="{FF2B5EF4-FFF2-40B4-BE49-F238E27FC236}">
                    <a16:creationId xmlns:a16="http://schemas.microsoft.com/office/drawing/2014/main" id="{C52DBD90-3072-574E-B0D2-FB0FBFE46E0F}"/>
                  </a:ext>
                </a:extLst>
              </p:cNvPr>
              <p:cNvSpPr>
                <a:spLocks noGrp="1" noRot="1" noChangeAspect="1" noMove="1" noResize="1" noEditPoints="1" noAdjustHandles="1" noChangeArrowheads="1" noChangeShapeType="1" noTextEdit="1"/>
              </p:cNvSpPr>
              <p:nvPr>
                <p:ph idx="1"/>
              </p:nvPr>
            </p:nvSpPr>
            <p:spPr>
              <a:xfrm>
                <a:off x="457199" y="1295400"/>
                <a:ext cx="8403771" cy="5257801"/>
              </a:xfrm>
              <a:blipFill>
                <a:blip r:embed="rId3"/>
                <a:stretch>
                  <a:fillRect l="-290"/>
                </a:stretch>
              </a:blipFill>
            </p:spPr>
            <p:txBody>
              <a:bodyPr/>
              <a:lstStyle/>
              <a:p>
                <a:r>
                  <a:rPr lang="en-US">
                    <a:noFill/>
                  </a:rPr>
                  <a:t> </a:t>
                </a:r>
              </a:p>
            </p:txBody>
          </p:sp>
        </mc:Fallback>
      </mc:AlternateContent>
      <p:sp>
        <p:nvSpPr>
          <p:cNvPr id="4" name="日付プレースホルダー 3">
            <a:extLst>
              <a:ext uri="{FF2B5EF4-FFF2-40B4-BE49-F238E27FC236}">
                <a16:creationId xmlns:a16="http://schemas.microsoft.com/office/drawing/2014/main" id="{B47214D3-988F-364C-9D62-54E40288AC62}"/>
              </a:ext>
            </a:extLst>
          </p:cNvPr>
          <p:cNvSpPr>
            <a:spLocks noGrp="1"/>
          </p:cNvSpPr>
          <p:nvPr>
            <p:ph type="dt" sz="half" idx="10"/>
          </p:nvPr>
        </p:nvSpPr>
        <p:spPr/>
        <p:txBody>
          <a:bodyPr/>
          <a:lstStyle/>
          <a:p>
            <a:fld id="{8668109C-DBB1-0C40-BB7C-3AE0A686B461}" type="datetime1">
              <a:rPr lang="en-US" smtClean="0"/>
              <a:t>10/10/2024</a:t>
            </a:fld>
            <a:endParaRPr lang="en-US"/>
          </a:p>
        </p:txBody>
      </p:sp>
      <p:sp>
        <p:nvSpPr>
          <p:cNvPr id="5" name="フッター プレースホルダー 4">
            <a:extLst>
              <a:ext uri="{FF2B5EF4-FFF2-40B4-BE49-F238E27FC236}">
                <a16:creationId xmlns:a16="http://schemas.microsoft.com/office/drawing/2014/main" id="{9CD7F5BB-5B73-3948-9A99-C20159205C1A}"/>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スライド番号プレースホルダー 5">
            <a:extLst>
              <a:ext uri="{FF2B5EF4-FFF2-40B4-BE49-F238E27FC236}">
                <a16:creationId xmlns:a16="http://schemas.microsoft.com/office/drawing/2014/main" id="{6E63A537-C060-944A-A35C-BD4216E5D9D4}"/>
              </a:ext>
            </a:extLst>
          </p:cNvPr>
          <p:cNvSpPr>
            <a:spLocks noGrp="1"/>
          </p:cNvSpPr>
          <p:nvPr>
            <p:ph type="sldNum" sz="quarter" idx="12"/>
          </p:nvPr>
        </p:nvSpPr>
        <p:spPr/>
        <p:txBody>
          <a:bodyPr/>
          <a:lstStyle/>
          <a:p>
            <a:fld id="{19B12225-5612-419B-A8D5-4B8EEE4C217E}" type="slidenum">
              <a:rPr lang="en-US" smtClean="0"/>
              <a:pPr/>
              <a:t>57</a:t>
            </a:fld>
            <a:endParaRPr lang="en-US"/>
          </a:p>
        </p:txBody>
      </p:sp>
      <mc:AlternateContent xmlns:mc="http://schemas.openxmlformats.org/markup-compatibility/2006" xmlns:a14="http://schemas.microsoft.com/office/drawing/2010/main">
        <mc:Choice Requires="a14">
          <p:sp>
            <p:nvSpPr>
              <p:cNvPr id="8" name="正方形/長方形 7">
                <a:extLst>
                  <a:ext uri="{FF2B5EF4-FFF2-40B4-BE49-F238E27FC236}">
                    <a16:creationId xmlns:a16="http://schemas.microsoft.com/office/drawing/2014/main" id="{CF85C9CB-91BD-3C4B-A6D2-6C35064A66F3}"/>
                  </a:ext>
                </a:extLst>
              </p:cNvPr>
              <p:cNvSpPr/>
              <p:nvPr/>
            </p:nvSpPr>
            <p:spPr>
              <a:xfrm>
                <a:off x="2045280" y="2461795"/>
                <a:ext cx="689611" cy="707886"/>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m:rPr>
                          <m:sty m:val="p"/>
                        </m:rPr>
                        <a:rPr kumimoji="1" lang="el-GR" altLang="ja-JP" sz="4000" i="1" smtClean="0">
                          <a:latin typeface="Cambria Math" panose="02040503050406030204" pitchFamily="18" charset="0"/>
                          <a:ea typeface="Cambria Math" panose="02040503050406030204" pitchFamily="18" charset="0"/>
                        </a:rPr>
                        <m:t>Φ</m:t>
                      </m:r>
                    </m:oMath>
                  </m:oMathPara>
                </a14:m>
                <a:endParaRPr lang="ja-JP" altLang="en-US" sz="4000"/>
              </a:p>
            </p:txBody>
          </p:sp>
        </mc:Choice>
        <mc:Fallback xmlns="">
          <p:sp>
            <p:nvSpPr>
              <p:cNvPr id="8" name="正方形/長方形 7">
                <a:extLst>
                  <a:ext uri="{FF2B5EF4-FFF2-40B4-BE49-F238E27FC236}">
                    <a16:creationId xmlns:a16="http://schemas.microsoft.com/office/drawing/2014/main" id="{CF85C9CB-91BD-3C4B-A6D2-6C35064A66F3}"/>
                  </a:ext>
                </a:extLst>
              </p:cNvPr>
              <p:cNvSpPr>
                <a:spLocks noRot="1" noChangeAspect="1" noMove="1" noResize="1" noEditPoints="1" noAdjustHandles="1" noChangeArrowheads="1" noChangeShapeType="1" noTextEdit="1"/>
              </p:cNvSpPr>
              <p:nvPr/>
            </p:nvSpPr>
            <p:spPr>
              <a:xfrm>
                <a:off x="2045280" y="2461795"/>
                <a:ext cx="689611" cy="707886"/>
              </a:xfrm>
              <a:prstGeom prst="rect">
                <a:avLst/>
              </a:prstGeom>
              <a:blipFill>
                <a:blip r:embed="rId4"/>
                <a:stretch>
                  <a:fillRect/>
                </a:stretch>
              </a:blipFill>
            </p:spPr>
            <p:txBody>
              <a:bodyPr/>
              <a:lstStyle/>
              <a:p>
                <a:r>
                  <a:rPr lang="en-US">
                    <a:noFill/>
                  </a:rPr>
                  <a:t> </a:t>
                </a:r>
              </a:p>
            </p:txBody>
          </p:sp>
        </mc:Fallback>
      </mc:AlternateContent>
      <p:sp>
        <p:nvSpPr>
          <p:cNvPr id="10" name="円/楕円 9">
            <a:extLst>
              <a:ext uri="{FF2B5EF4-FFF2-40B4-BE49-F238E27FC236}">
                <a16:creationId xmlns:a16="http://schemas.microsoft.com/office/drawing/2014/main" id="{A3B5AC9B-8C9F-8E4F-8349-AA519603B6AB}"/>
              </a:ext>
            </a:extLst>
          </p:cNvPr>
          <p:cNvSpPr/>
          <p:nvPr/>
        </p:nvSpPr>
        <p:spPr>
          <a:xfrm>
            <a:off x="3295330" y="2593094"/>
            <a:ext cx="387089" cy="358211"/>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円/楕円 15">
            <a:extLst>
              <a:ext uri="{FF2B5EF4-FFF2-40B4-BE49-F238E27FC236}">
                <a16:creationId xmlns:a16="http://schemas.microsoft.com/office/drawing/2014/main" id="{C57C7A49-2167-654D-B485-BEF3289E2ED3}"/>
              </a:ext>
            </a:extLst>
          </p:cNvPr>
          <p:cNvSpPr/>
          <p:nvPr/>
        </p:nvSpPr>
        <p:spPr>
          <a:xfrm>
            <a:off x="4653383" y="2640229"/>
            <a:ext cx="387089" cy="35821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円/楕円 16">
            <a:extLst>
              <a:ext uri="{FF2B5EF4-FFF2-40B4-BE49-F238E27FC236}">
                <a16:creationId xmlns:a16="http://schemas.microsoft.com/office/drawing/2014/main" id="{E3056EA5-7BFF-0442-9450-860FAAC0766F}"/>
              </a:ext>
            </a:extLst>
          </p:cNvPr>
          <p:cNvSpPr/>
          <p:nvPr/>
        </p:nvSpPr>
        <p:spPr>
          <a:xfrm>
            <a:off x="5992145" y="2624015"/>
            <a:ext cx="387089" cy="35821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mc:AlternateContent xmlns:mc="http://schemas.openxmlformats.org/markup-compatibility/2006" xmlns:a14="http://schemas.microsoft.com/office/drawing/2010/main">
        <mc:Choice Requires="a14">
          <p:sp>
            <p:nvSpPr>
              <p:cNvPr id="18" name="正方形/長方形 17">
                <a:extLst>
                  <a:ext uri="{FF2B5EF4-FFF2-40B4-BE49-F238E27FC236}">
                    <a16:creationId xmlns:a16="http://schemas.microsoft.com/office/drawing/2014/main" id="{235E98B1-B250-D042-880F-024A3E0DA87F}"/>
                  </a:ext>
                </a:extLst>
              </p:cNvPr>
              <p:cNvSpPr/>
              <p:nvPr/>
            </p:nvSpPr>
            <p:spPr>
              <a:xfrm>
                <a:off x="3834055" y="2479813"/>
                <a:ext cx="572593" cy="58477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altLang="ja-JP" sz="3200" b="0" i="1" smtClean="0">
                          <a:latin typeface="Cambria Math" panose="02040503050406030204" pitchFamily="18" charset="0"/>
                        </a:rPr>
                        <m:t>+</m:t>
                      </m:r>
                    </m:oMath>
                  </m:oMathPara>
                </a14:m>
                <a:endParaRPr lang="ja-JP" altLang="en-US" sz="3200"/>
              </a:p>
            </p:txBody>
          </p:sp>
        </mc:Choice>
        <mc:Fallback xmlns="">
          <p:sp>
            <p:nvSpPr>
              <p:cNvPr id="18" name="正方形/長方形 17">
                <a:extLst>
                  <a:ext uri="{FF2B5EF4-FFF2-40B4-BE49-F238E27FC236}">
                    <a16:creationId xmlns:a16="http://schemas.microsoft.com/office/drawing/2014/main" id="{235E98B1-B250-D042-880F-024A3E0DA87F}"/>
                  </a:ext>
                </a:extLst>
              </p:cNvPr>
              <p:cNvSpPr>
                <a:spLocks noRot="1" noChangeAspect="1" noMove="1" noResize="1" noEditPoints="1" noAdjustHandles="1" noChangeArrowheads="1" noChangeShapeType="1" noTextEdit="1"/>
              </p:cNvSpPr>
              <p:nvPr/>
            </p:nvSpPr>
            <p:spPr>
              <a:xfrm>
                <a:off x="3834055" y="2479813"/>
                <a:ext cx="572593" cy="584775"/>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9" name="正方形/長方形 18">
                <a:extLst>
                  <a:ext uri="{FF2B5EF4-FFF2-40B4-BE49-F238E27FC236}">
                    <a16:creationId xmlns:a16="http://schemas.microsoft.com/office/drawing/2014/main" id="{C4981242-1183-B342-99D5-1C2D2DCCB2AA}"/>
                  </a:ext>
                </a:extLst>
              </p:cNvPr>
              <p:cNvSpPr/>
              <p:nvPr/>
            </p:nvSpPr>
            <p:spPr>
              <a:xfrm>
                <a:off x="5157912" y="2495053"/>
                <a:ext cx="572593" cy="58477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altLang="ja-JP" sz="3200" b="0" i="1" smtClean="0">
                          <a:latin typeface="Cambria Math" panose="02040503050406030204" pitchFamily="18" charset="0"/>
                        </a:rPr>
                        <m:t>+</m:t>
                      </m:r>
                    </m:oMath>
                  </m:oMathPara>
                </a14:m>
                <a:endParaRPr lang="ja-JP" altLang="en-US" sz="3200"/>
              </a:p>
            </p:txBody>
          </p:sp>
        </mc:Choice>
        <mc:Fallback xmlns="">
          <p:sp>
            <p:nvSpPr>
              <p:cNvPr id="19" name="正方形/長方形 18">
                <a:extLst>
                  <a:ext uri="{FF2B5EF4-FFF2-40B4-BE49-F238E27FC236}">
                    <a16:creationId xmlns:a16="http://schemas.microsoft.com/office/drawing/2014/main" id="{C4981242-1183-B342-99D5-1C2D2DCCB2AA}"/>
                  </a:ext>
                </a:extLst>
              </p:cNvPr>
              <p:cNvSpPr>
                <a:spLocks noRot="1" noChangeAspect="1" noMove="1" noResize="1" noEditPoints="1" noAdjustHandles="1" noChangeArrowheads="1" noChangeShapeType="1" noTextEdit="1"/>
              </p:cNvSpPr>
              <p:nvPr/>
            </p:nvSpPr>
            <p:spPr>
              <a:xfrm>
                <a:off x="5157912" y="2495053"/>
                <a:ext cx="572593" cy="584775"/>
              </a:xfrm>
              <a:prstGeom prst="rect">
                <a:avLst/>
              </a:prstGeom>
              <a:blipFill>
                <a:blip r:embed="rId6"/>
                <a:stretch>
                  <a:fillRect/>
                </a:stretch>
              </a:blipFill>
            </p:spPr>
            <p:txBody>
              <a:bodyPr/>
              <a:lstStyle/>
              <a:p>
                <a:r>
                  <a:rPr lang="en-US">
                    <a:noFill/>
                  </a:rPr>
                  <a:t> </a:t>
                </a:r>
              </a:p>
            </p:txBody>
          </p:sp>
        </mc:Fallback>
      </mc:AlternateContent>
      <p:sp>
        <p:nvSpPr>
          <p:cNvPr id="20" name="大かっこ 19">
            <a:extLst>
              <a:ext uri="{FF2B5EF4-FFF2-40B4-BE49-F238E27FC236}">
                <a16:creationId xmlns:a16="http://schemas.microsoft.com/office/drawing/2014/main" id="{DF16A62A-5122-6341-ACA1-2F0F5A572E57}"/>
              </a:ext>
            </a:extLst>
          </p:cNvPr>
          <p:cNvSpPr/>
          <p:nvPr/>
        </p:nvSpPr>
        <p:spPr>
          <a:xfrm>
            <a:off x="2774042" y="2479812"/>
            <a:ext cx="4109948" cy="655269"/>
          </a:xfrm>
          <a:prstGeom prst="bracketPair">
            <a:avLst/>
          </a:prstGeom>
          <a:ln w="28575"/>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mc:AlternateContent xmlns:mc="http://schemas.openxmlformats.org/markup-compatibility/2006" xmlns:a14="http://schemas.microsoft.com/office/drawing/2010/main">
        <mc:Choice Requires="a14">
          <p:sp>
            <p:nvSpPr>
              <p:cNvPr id="21" name="テキスト ボックス 20">
                <a:extLst>
                  <a:ext uri="{FF2B5EF4-FFF2-40B4-BE49-F238E27FC236}">
                    <a16:creationId xmlns:a16="http://schemas.microsoft.com/office/drawing/2014/main" id="{496F88F4-418D-8143-8CB1-E15C62356879}"/>
                  </a:ext>
                </a:extLst>
              </p:cNvPr>
              <p:cNvSpPr txBox="1"/>
              <p:nvPr/>
            </p:nvSpPr>
            <p:spPr>
              <a:xfrm>
                <a:off x="3187773" y="3451244"/>
                <a:ext cx="559064" cy="70173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d>
                        <m:dPr>
                          <m:ctrlPr>
                            <a:rPr kumimoji="1" lang="en-US" altLang="ja-JP" sz="2400" i="1" smtClean="0">
                              <a:latin typeface="Cambria Math" panose="02040503050406030204" pitchFamily="18" charset="0"/>
                              <a:cs typeface="Arial" pitchFamily="34" charset="0"/>
                            </a:rPr>
                          </m:ctrlPr>
                        </m:dPr>
                        <m:e>
                          <m:f>
                            <m:fPr>
                              <m:type m:val="noBar"/>
                              <m:ctrlPr>
                                <a:rPr kumimoji="1" lang="en-US" altLang="ja-JP" sz="2400" i="1" smtClean="0">
                                  <a:latin typeface="Cambria Math" panose="02040503050406030204" pitchFamily="18" charset="0"/>
                                  <a:cs typeface="Arial" pitchFamily="34" charset="0"/>
                                </a:rPr>
                              </m:ctrlPr>
                            </m:fPr>
                            <m:num>
                              <m:r>
                                <a:rPr kumimoji="1" lang="en-US" altLang="ja-JP" sz="2400" b="0" i="1" smtClean="0">
                                  <a:latin typeface="Cambria Math" panose="02040503050406030204" pitchFamily="18" charset="0"/>
                                  <a:cs typeface="Arial" pitchFamily="34" charset="0"/>
                                </a:rPr>
                                <m:t>1</m:t>
                              </m:r>
                            </m:num>
                            <m:den>
                              <m:r>
                                <a:rPr kumimoji="1" lang="en-US" altLang="ja-JP" sz="2400" b="0" i="1" smtClean="0">
                                  <a:latin typeface="Cambria Math" panose="02040503050406030204" pitchFamily="18" charset="0"/>
                                  <a:cs typeface="Arial" pitchFamily="34" charset="0"/>
                                </a:rPr>
                                <m:t>0</m:t>
                              </m:r>
                            </m:den>
                          </m:f>
                        </m:e>
                      </m:d>
                    </m:oMath>
                  </m:oMathPara>
                </a14:m>
                <a:endParaRPr kumimoji="1" lang="ja-JP" altLang="en-US" sz="2400">
                  <a:latin typeface="Arial" pitchFamily="34" charset="0"/>
                  <a:cs typeface="Arial" pitchFamily="34" charset="0"/>
                </a:endParaRPr>
              </a:p>
            </p:txBody>
          </p:sp>
        </mc:Choice>
        <mc:Fallback xmlns="">
          <p:sp>
            <p:nvSpPr>
              <p:cNvPr id="21" name="テキスト ボックス 20">
                <a:extLst>
                  <a:ext uri="{FF2B5EF4-FFF2-40B4-BE49-F238E27FC236}">
                    <a16:creationId xmlns:a16="http://schemas.microsoft.com/office/drawing/2014/main" id="{496F88F4-418D-8143-8CB1-E15C62356879}"/>
                  </a:ext>
                </a:extLst>
              </p:cNvPr>
              <p:cNvSpPr txBox="1">
                <a:spLocks noRot="1" noChangeAspect="1" noMove="1" noResize="1" noEditPoints="1" noAdjustHandles="1" noChangeArrowheads="1" noChangeShapeType="1" noTextEdit="1"/>
              </p:cNvSpPr>
              <p:nvPr/>
            </p:nvSpPr>
            <p:spPr>
              <a:xfrm>
                <a:off x="3187773" y="3451244"/>
                <a:ext cx="559064" cy="701731"/>
              </a:xfrm>
              <a:prstGeom prst="rect">
                <a:avLst/>
              </a:prstGeom>
              <a:blipFill>
                <a:blip r:embed="rId7"/>
                <a:stretch>
                  <a:fillRect b="-1739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2" name="テキスト ボックス 21">
                <a:extLst>
                  <a:ext uri="{FF2B5EF4-FFF2-40B4-BE49-F238E27FC236}">
                    <a16:creationId xmlns:a16="http://schemas.microsoft.com/office/drawing/2014/main" id="{CF0E6A87-8699-9445-B242-7AEBECD3109E}"/>
                  </a:ext>
                </a:extLst>
              </p:cNvPr>
              <p:cNvSpPr txBox="1"/>
              <p:nvPr/>
            </p:nvSpPr>
            <p:spPr>
              <a:xfrm>
                <a:off x="4487310" y="3470546"/>
                <a:ext cx="747064" cy="701731"/>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d>
                        <m:dPr>
                          <m:ctrlPr>
                            <a:rPr kumimoji="1" lang="en-US" altLang="ja-JP" sz="2400" i="1" smtClean="0">
                              <a:latin typeface="Cambria Math" panose="02040503050406030204" pitchFamily="18" charset="0"/>
                              <a:cs typeface="Arial" pitchFamily="34" charset="0"/>
                            </a:rPr>
                          </m:ctrlPr>
                        </m:dPr>
                        <m:e>
                          <m:f>
                            <m:fPr>
                              <m:type m:val="noBar"/>
                              <m:ctrlPr>
                                <a:rPr kumimoji="1" lang="en-US" altLang="ja-JP" sz="2400" i="1" smtClean="0">
                                  <a:latin typeface="Cambria Math" panose="02040503050406030204" pitchFamily="18" charset="0"/>
                                  <a:cs typeface="Arial" pitchFamily="34" charset="0"/>
                                </a:rPr>
                              </m:ctrlPr>
                            </m:fPr>
                            <m:num>
                              <m:r>
                                <a:rPr kumimoji="1" lang="en-US" altLang="ja-JP" sz="2400" b="0" i="1" smtClean="0">
                                  <a:latin typeface="Cambria Math" panose="02040503050406030204" pitchFamily="18" charset="0"/>
                                  <a:cs typeface="Arial" pitchFamily="34" charset="0"/>
                                </a:rPr>
                                <m:t>0</m:t>
                              </m:r>
                            </m:num>
                            <m:den>
                              <m:r>
                                <a:rPr kumimoji="1" lang="en-US" altLang="ja-JP" sz="2400" b="0" i="1" smtClean="0">
                                  <a:latin typeface="Cambria Math" panose="02040503050406030204" pitchFamily="18" charset="0"/>
                                  <a:cs typeface="Arial" pitchFamily="34" charset="0"/>
                                </a:rPr>
                                <m:t>1</m:t>
                              </m:r>
                            </m:den>
                          </m:f>
                        </m:e>
                      </m:d>
                    </m:oMath>
                  </m:oMathPara>
                </a14:m>
                <a:endParaRPr kumimoji="1" lang="ja-JP" altLang="en-US" sz="2400">
                  <a:latin typeface="Arial" pitchFamily="34" charset="0"/>
                  <a:cs typeface="Arial" pitchFamily="34" charset="0"/>
                </a:endParaRPr>
              </a:p>
            </p:txBody>
          </p:sp>
        </mc:Choice>
        <mc:Fallback xmlns="">
          <p:sp>
            <p:nvSpPr>
              <p:cNvPr id="22" name="テキスト ボックス 21">
                <a:extLst>
                  <a:ext uri="{FF2B5EF4-FFF2-40B4-BE49-F238E27FC236}">
                    <a16:creationId xmlns:a16="http://schemas.microsoft.com/office/drawing/2014/main" id="{CF0E6A87-8699-9445-B242-7AEBECD3109E}"/>
                  </a:ext>
                </a:extLst>
              </p:cNvPr>
              <p:cNvSpPr txBox="1">
                <a:spLocks noRot="1" noChangeAspect="1" noMove="1" noResize="1" noEditPoints="1" noAdjustHandles="1" noChangeArrowheads="1" noChangeShapeType="1" noTextEdit="1"/>
              </p:cNvSpPr>
              <p:nvPr/>
            </p:nvSpPr>
            <p:spPr>
              <a:xfrm>
                <a:off x="4487310" y="3470546"/>
                <a:ext cx="747064" cy="701731"/>
              </a:xfrm>
              <a:prstGeom prst="rect">
                <a:avLst/>
              </a:prstGeom>
              <a:blipFill>
                <a:blip r:embed="rId8"/>
                <a:stretch>
                  <a:fillRect b="-17391"/>
                </a:stretch>
              </a:blipFill>
            </p:spPr>
            <p:txBody>
              <a:bodyPr/>
              <a:lstStyle/>
              <a:p>
                <a:r>
                  <a:rPr lang="en-US">
                    <a:noFill/>
                  </a:rPr>
                  <a:t> </a:t>
                </a:r>
              </a:p>
            </p:txBody>
          </p:sp>
        </mc:Fallback>
      </mc:AlternateContent>
      <p:sp>
        <p:nvSpPr>
          <p:cNvPr id="23" name="右中かっこ 22">
            <a:extLst>
              <a:ext uri="{FF2B5EF4-FFF2-40B4-BE49-F238E27FC236}">
                <a16:creationId xmlns:a16="http://schemas.microsoft.com/office/drawing/2014/main" id="{99D6D395-2D32-AF42-B759-B692541DD0C7}"/>
              </a:ext>
            </a:extLst>
          </p:cNvPr>
          <p:cNvSpPr/>
          <p:nvPr/>
        </p:nvSpPr>
        <p:spPr>
          <a:xfrm rot="5400000">
            <a:off x="3214946" y="2637590"/>
            <a:ext cx="504718" cy="1031558"/>
          </a:xfrm>
          <a:prstGeom prst="rightBrace">
            <a:avLst/>
          </a:prstGeom>
          <a:ln w="38100">
            <a:solidFill>
              <a:srgbClr val="C00000"/>
            </a:solidFill>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sp>
        <p:nvSpPr>
          <p:cNvPr id="24" name="右中かっこ 23">
            <a:extLst>
              <a:ext uri="{FF2B5EF4-FFF2-40B4-BE49-F238E27FC236}">
                <a16:creationId xmlns:a16="http://schemas.microsoft.com/office/drawing/2014/main" id="{D66877E4-802B-0343-A5A2-FDB12C40698E}"/>
              </a:ext>
            </a:extLst>
          </p:cNvPr>
          <p:cNvSpPr/>
          <p:nvPr/>
        </p:nvSpPr>
        <p:spPr>
          <a:xfrm rot="5400000">
            <a:off x="4583466" y="2637590"/>
            <a:ext cx="504718" cy="1031558"/>
          </a:xfrm>
          <a:prstGeom prst="rightBrace">
            <a:avLst/>
          </a:prstGeom>
          <a:ln w="38100">
            <a:solidFill>
              <a:srgbClr val="C00000"/>
            </a:solidFill>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sp>
        <p:nvSpPr>
          <p:cNvPr id="25" name="右中かっこ 24">
            <a:extLst>
              <a:ext uri="{FF2B5EF4-FFF2-40B4-BE49-F238E27FC236}">
                <a16:creationId xmlns:a16="http://schemas.microsoft.com/office/drawing/2014/main" id="{DE7F4228-F543-D34A-B0AF-52AF4EEB2BA1}"/>
              </a:ext>
            </a:extLst>
          </p:cNvPr>
          <p:cNvSpPr/>
          <p:nvPr/>
        </p:nvSpPr>
        <p:spPr>
          <a:xfrm rot="5400000">
            <a:off x="5933331" y="2671587"/>
            <a:ext cx="504718" cy="1031558"/>
          </a:xfrm>
          <a:prstGeom prst="rightBrace">
            <a:avLst/>
          </a:prstGeom>
          <a:ln w="38100">
            <a:solidFill>
              <a:srgbClr val="C00000"/>
            </a:solidFill>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mc:AlternateContent xmlns:mc="http://schemas.openxmlformats.org/markup-compatibility/2006" xmlns:a14="http://schemas.microsoft.com/office/drawing/2010/main">
        <mc:Choice Requires="a14">
          <p:sp>
            <p:nvSpPr>
              <p:cNvPr id="26" name="テキスト ボックス 25">
                <a:extLst>
                  <a:ext uri="{FF2B5EF4-FFF2-40B4-BE49-F238E27FC236}">
                    <a16:creationId xmlns:a16="http://schemas.microsoft.com/office/drawing/2014/main" id="{3665DA6C-33CB-854C-B388-EC562A462701}"/>
                  </a:ext>
                </a:extLst>
              </p:cNvPr>
              <p:cNvSpPr txBox="1"/>
              <p:nvPr/>
            </p:nvSpPr>
            <p:spPr>
              <a:xfrm>
                <a:off x="5812158" y="3470546"/>
                <a:ext cx="747064" cy="701731"/>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d>
                        <m:dPr>
                          <m:ctrlPr>
                            <a:rPr kumimoji="1" lang="en-US" altLang="ja-JP" sz="2400" i="1" smtClean="0">
                              <a:latin typeface="Cambria Math" panose="02040503050406030204" pitchFamily="18" charset="0"/>
                              <a:cs typeface="Arial" pitchFamily="34" charset="0"/>
                            </a:rPr>
                          </m:ctrlPr>
                        </m:dPr>
                        <m:e>
                          <m:f>
                            <m:fPr>
                              <m:type m:val="noBar"/>
                              <m:ctrlPr>
                                <a:rPr kumimoji="1" lang="en-US" altLang="ja-JP" sz="2400" i="1" smtClean="0">
                                  <a:latin typeface="Cambria Math" panose="02040503050406030204" pitchFamily="18" charset="0"/>
                                  <a:cs typeface="Arial" pitchFamily="34" charset="0"/>
                                </a:rPr>
                              </m:ctrlPr>
                            </m:fPr>
                            <m:num>
                              <m:r>
                                <a:rPr kumimoji="1" lang="en-US" altLang="ja-JP" sz="2400" b="0" i="1" smtClean="0">
                                  <a:latin typeface="Cambria Math" panose="02040503050406030204" pitchFamily="18" charset="0"/>
                                  <a:cs typeface="Arial" pitchFamily="34" charset="0"/>
                                </a:rPr>
                                <m:t>0</m:t>
                              </m:r>
                            </m:num>
                            <m:den>
                              <m:r>
                                <a:rPr kumimoji="1" lang="en-US" altLang="ja-JP" sz="2400" b="0" i="1" smtClean="0">
                                  <a:latin typeface="Cambria Math" panose="02040503050406030204" pitchFamily="18" charset="0"/>
                                  <a:cs typeface="Arial" pitchFamily="34" charset="0"/>
                                </a:rPr>
                                <m:t>1</m:t>
                              </m:r>
                            </m:den>
                          </m:f>
                        </m:e>
                      </m:d>
                    </m:oMath>
                  </m:oMathPara>
                </a14:m>
                <a:endParaRPr kumimoji="1" lang="ja-JP" altLang="en-US" sz="2400">
                  <a:latin typeface="Arial" pitchFamily="34" charset="0"/>
                  <a:cs typeface="Arial" pitchFamily="34" charset="0"/>
                </a:endParaRPr>
              </a:p>
            </p:txBody>
          </p:sp>
        </mc:Choice>
        <mc:Fallback xmlns="">
          <p:sp>
            <p:nvSpPr>
              <p:cNvPr id="26" name="テキスト ボックス 25">
                <a:extLst>
                  <a:ext uri="{FF2B5EF4-FFF2-40B4-BE49-F238E27FC236}">
                    <a16:creationId xmlns:a16="http://schemas.microsoft.com/office/drawing/2014/main" id="{3665DA6C-33CB-854C-B388-EC562A462701}"/>
                  </a:ext>
                </a:extLst>
              </p:cNvPr>
              <p:cNvSpPr txBox="1">
                <a:spLocks noRot="1" noChangeAspect="1" noMove="1" noResize="1" noEditPoints="1" noAdjustHandles="1" noChangeArrowheads="1" noChangeShapeType="1" noTextEdit="1"/>
              </p:cNvSpPr>
              <p:nvPr/>
            </p:nvSpPr>
            <p:spPr>
              <a:xfrm>
                <a:off x="5812158" y="3470546"/>
                <a:ext cx="747064" cy="701731"/>
              </a:xfrm>
              <a:prstGeom prst="rect">
                <a:avLst/>
              </a:prstGeom>
              <a:blipFill>
                <a:blip r:embed="rId9"/>
                <a:stretch>
                  <a:fillRect b="-1739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7" name="正方形/長方形 26">
                <a:extLst>
                  <a:ext uri="{FF2B5EF4-FFF2-40B4-BE49-F238E27FC236}">
                    <a16:creationId xmlns:a16="http://schemas.microsoft.com/office/drawing/2014/main" id="{ACC4E6C2-FD4B-2F4F-97F3-AA4F78DCB886}"/>
                  </a:ext>
                </a:extLst>
              </p:cNvPr>
              <p:cNvSpPr/>
              <p:nvPr/>
            </p:nvSpPr>
            <p:spPr>
              <a:xfrm>
                <a:off x="3872252" y="3526180"/>
                <a:ext cx="572593" cy="58477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altLang="ja-JP" sz="3200" b="0" i="1" smtClean="0">
                          <a:latin typeface="Cambria Math" panose="02040503050406030204" pitchFamily="18" charset="0"/>
                        </a:rPr>
                        <m:t>+</m:t>
                      </m:r>
                    </m:oMath>
                  </m:oMathPara>
                </a14:m>
                <a:endParaRPr lang="ja-JP" altLang="en-US" sz="3200"/>
              </a:p>
            </p:txBody>
          </p:sp>
        </mc:Choice>
        <mc:Fallback xmlns="">
          <p:sp>
            <p:nvSpPr>
              <p:cNvPr id="27" name="正方形/長方形 26">
                <a:extLst>
                  <a:ext uri="{FF2B5EF4-FFF2-40B4-BE49-F238E27FC236}">
                    <a16:creationId xmlns:a16="http://schemas.microsoft.com/office/drawing/2014/main" id="{ACC4E6C2-FD4B-2F4F-97F3-AA4F78DCB886}"/>
                  </a:ext>
                </a:extLst>
              </p:cNvPr>
              <p:cNvSpPr>
                <a:spLocks noRot="1" noChangeAspect="1" noMove="1" noResize="1" noEditPoints="1" noAdjustHandles="1" noChangeArrowheads="1" noChangeShapeType="1" noTextEdit="1"/>
              </p:cNvSpPr>
              <p:nvPr/>
            </p:nvSpPr>
            <p:spPr>
              <a:xfrm>
                <a:off x="3872252" y="3526180"/>
                <a:ext cx="572593" cy="584775"/>
              </a:xfrm>
              <a:prstGeom prst="rect">
                <a:avLst/>
              </a:prstGeom>
              <a:blipFill>
                <a:blip r:embed="rId1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 name="正方形/長方形 27">
                <a:extLst>
                  <a:ext uri="{FF2B5EF4-FFF2-40B4-BE49-F238E27FC236}">
                    <a16:creationId xmlns:a16="http://schemas.microsoft.com/office/drawing/2014/main" id="{F713707E-A220-3B49-AEB4-7617F9D90278}"/>
                  </a:ext>
                </a:extLst>
              </p:cNvPr>
              <p:cNvSpPr/>
              <p:nvPr/>
            </p:nvSpPr>
            <p:spPr>
              <a:xfrm>
                <a:off x="5276839" y="3501365"/>
                <a:ext cx="572593" cy="58477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altLang="ja-JP" sz="3200" b="0" i="1" smtClean="0">
                          <a:latin typeface="Cambria Math" panose="02040503050406030204" pitchFamily="18" charset="0"/>
                        </a:rPr>
                        <m:t>+</m:t>
                      </m:r>
                    </m:oMath>
                  </m:oMathPara>
                </a14:m>
                <a:endParaRPr lang="ja-JP" altLang="en-US" sz="3200"/>
              </a:p>
            </p:txBody>
          </p:sp>
        </mc:Choice>
        <mc:Fallback xmlns="">
          <p:sp>
            <p:nvSpPr>
              <p:cNvPr id="28" name="正方形/長方形 27">
                <a:extLst>
                  <a:ext uri="{FF2B5EF4-FFF2-40B4-BE49-F238E27FC236}">
                    <a16:creationId xmlns:a16="http://schemas.microsoft.com/office/drawing/2014/main" id="{F713707E-A220-3B49-AEB4-7617F9D90278}"/>
                  </a:ext>
                </a:extLst>
              </p:cNvPr>
              <p:cNvSpPr>
                <a:spLocks noRot="1" noChangeAspect="1" noMove="1" noResize="1" noEditPoints="1" noAdjustHandles="1" noChangeArrowheads="1" noChangeShapeType="1" noTextEdit="1"/>
              </p:cNvSpPr>
              <p:nvPr/>
            </p:nvSpPr>
            <p:spPr>
              <a:xfrm>
                <a:off x="5276839" y="3501365"/>
                <a:ext cx="572593" cy="584775"/>
              </a:xfrm>
              <a:prstGeom prst="rect">
                <a:avLst/>
              </a:prstGeom>
              <a:blipFill>
                <a:blip r:embed="rId11"/>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 name="正方形/長方形 28">
                <a:extLst>
                  <a:ext uri="{FF2B5EF4-FFF2-40B4-BE49-F238E27FC236}">
                    <a16:creationId xmlns:a16="http://schemas.microsoft.com/office/drawing/2014/main" id="{2CC88166-0067-FD42-B919-7C5C75EDA006}"/>
                  </a:ext>
                </a:extLst>
              </p:cNvPr>
              <p:cNvSpPr/>
              <p:nvPr/>
            </p:nvSpPr>
            <p:spPr>
              <a:xfrm>
                <a:off x="6597693" y="3509721"/>
                <a:ext cx="572593" cy="58477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altLang="ja-JP" sz="3200" b="0" i="1" smtClean="0">
                          <a:latin typeface="Cambria Math" panose="02040503050406030204" pitchFamily="18" charset="0"/>
                        </a:rPr>
                        <m:t>=</m:t>
                      </m:r>
                    </m:oMath>
                  </m:oMathPara>
                </a14:m>
                <a:endParaRPr lang="ja-JP" altLang="en-US" sz="3200"/>
              </a:p>
            </p:txBody>
          </p:sp>
        </mc:Choice>
        <mc:Fallback xmlns="">
          <p:sp>
            <p:nvSpPr>
              <p:cNvPr id="29" name="正方形/長方形 28">
                <a:extLst>
                  <a:ext uri="{FF2B5EF4-FFF2-40B4-BE49-F238E27FC236}">
                    <a16:creationId xmlns:a16="http://schemas.microsoft.com/office/drawing/2014/main" id="{2CC88166-0067-FD42-B919-7C5C75EDA006}"/>
                  </a:ext>
                </a:extLst>
              </p:cNvPr>
              <p:cNvSpPr>
                <a:spLocks noRot="1" noChangeAspect="1" noMove="1" noResize="1" noEditPoints="1" noAdjustHandles="1" noChangeArrowheads="1" noChangeShapeType="1" noTextEdit="1"/>
              </p:cNvSpPr>
              <p:nvPr/>
            </p:nvSpPr>
            <p:spPr>
              <a:xfrm>
                <a:off x="6597693" y="3509721"/>
                <a:ext cx="572593" cy="584775"/>
              </a:xfrm>
              <a:prstGeom prst="rect">
                <a:avLst/>
              </a:prstGeom>
              <a:blipFill>
                <a:blip r:embed="rId1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0" name="テキスト ボックス 29">
                <a:extLst>
                  <a:ext uri="{FF2B5EF4-FFF2-40B4-BE49-F238E27FC236}">
                    <a16:creationId xmlns:a16="http://schemas.microsoft.com/office/drawing/2014/main" id="{F22B8C21-598F-1E45-A72D-CAC0A3F68415}"/>
                  </a:ext>
                </a:extLst>
              </p:cNvPr>
              <p:cNvSpPr txBox="1"/>
              <p:nvPr/>
            </p:nvSpPr>
            <p:spPr>
              <a:xfrm>
                <a:off x="7176306" y="3447343"/>
                <a:ext cx="747064" cy="701731"/>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d>
                        <m:dPr>
                          <m:ctrlPr>
                            <a:rPr kumimoji="1" lang="en-US" altLang="ja-JP" sz="2400" i="1" smtClean="0">
                              <a:latin typeface="Cambria Math" panose="02040503050406030204" pitchFamily="18" charset="0"/>
                              <a:cs typeface="Arial" pitchFamily="34" charset="0"/>
                            </a:rPr>
                          </m:ctrlPr>
                        </m:dPr>
                        <m:e>
                          <m:f>
                            <m:fPr>
                              <m:type m:val="noBar"/>
                              <m:ctrlPr>
                                <a:rPr kumimoji="1" lang="en-US" altLang="ja-JP" sz="2400" i="1" smtClean="0">
                                  <a:latin typeface="Cambria Math" panose="02040503050406030204" pitchFamily="18" charset="0"/>
                                  <a:cs typeface="Arial" pitchFamily="34" charset="0"/>
                                </a:rPr>
                              </m:ctrlPr>
                            </m:fPr>
                            <m:num>
                              <m:r>
                                <a:rPr kumimoji="1" lang="en-US" altLang="ja-JP" sz="2400" b="0" i="1" smtClean="0">
                                  <a:latin typeface="Cambria Math" panose="02040503050406030204" pitchFamily="18" charset="0"/>
                                  <a:cs typeface="Arial" pitchFamily="34" charset="0"/>
                                </a:rPr>
                                <m:t>1</m:t>
                              </m:r>
                            </m:num>
                            <m:den>
                              <m:r>
                                <a:rPr kumimoji="1" lang="en-US" altLang="ja-JP" sz="2400" b="0" i="1" smtClean="0">
                                  <a:latin typeface="Cambria Math" panose="02040503050406030204" pitchFamily="18" charset="0"/>
                                  <a:cs typeface="Arial" pitchFamily="34" charset="0"/>
                                </a:rPr>
                                <m:t>2</m:t>
                              </m:r>
                            </m:den>
                          </m:f>
                        </m:e>
                      </m:d>
                    </m:oMath>
                  </m:oMathPara>
                </a14:m>
                <a:endParaRPr kumimoji="1" lang="ja-JP" altLang="en-US" sz="2400">
                  <a:latin typeface="Arial" pitchFamily="34" charset="0"/>
                  <a:cs typeface="Arial" pitchFamily="34" charset="0"/>
                </a:endParaRPr>
              </a:p>
            </p:txBody>
          </p:sp>
        </mc:Choice>
        <mc:Fallback xmlns="">
          <p:sp>
            <p:nvSpPr>
              <p:cNvPr id="30" name="テキスト ボックス 29">
                <a:extLst>
                  <a:ext uri="{FF2B5EF4-FFF2-40B4-BE49-F238E27FC236}">
                    <a16:creationId xmlns:a16="http://schemas.microsoft.com/office/drawing/2014/main" id="{F22B8C21-598F-1E45-A72D-CAC0A3F68415}"/>
                  </a:ext>
                </a:extLst>
              </p:cNvPr>
              <p:cNvSpPr txBox="1">
                <a:spLocks noRot="1" noChangeAspect="1" noMove="1" noResize="1" noEditPoints="1" noAdjustHandles="1" noChangeArrowheads="1" noChangeShapeType="1" noTextEdit="1"/>
              </p:cNvSpPr>
              <p:nvPr/>
            </p:nvSpPr>
            <p:spPr>
              <a:xfrm>
                <a:off x="7176306" y="3447343"/>
                <a:ext cx="747064" cy="701731"/>
              </a:xfrm>
              <a:prstGeom prst="rect">
                <a:avLst/>
              </a:prstGeom>
              <a:blipFill>
                <a:blip r:embed="rId13"/>
                <a:stretch>
                  <a:fillRect b="-16522"/>
                </a:stretch>
              </a:blipFill>
            </p:spPr>
            <p:txBody>
              <a:bodyPr/>
              <a:lstStyle/>
              <a:p>
                <a:r>
                  <a:rPr lang="en-US">
                    <a:noFill/>
                  </a:rPr>
                  <a:t> </a:t>
                </a:r>
              </a:p>
            </p:txBody>
          </p:sp>
        </mc:Fallback>
      </mc:AlternateContent>
      <p:sp>
        <p:nvSpPr>
          <p:cNvPr id="31" name="テキスト ボックス 30">
            <a:extLst>
              <a:ext uri="{FF2B5EF4-FFF2-40B4-BE49-F238E27FC236}">
                <a16:creationId xmlns:a16="http://schemas.microsoft.com/office/drawing/2014/main" id="{9EBA08D9-5D08-9B43-8D1D-8BD5B6BDB0BD}"/>
              </a:ext>
            </a:extLst>
          </p:cNvPr>
          <p:cNvSpPr txBox="1"/>
          <p:nvPr/>
        </p:nvSpPr>
        <p:spPr>
          <a:xfrm>
            <a:off x="584452" y="2509079"/>
            <a:ext cx="1468672" cy="461665"/>
          </a:xfrm>
          <a:prstGeom prst="rect">
            <a:avLst/>
          </a:prstGeom>
          <a:noFill/>
        </p:spPr>
        <p:txBody>
          <a:bodyPr wrap="none" rtlCol="0">
            <a:spAutoFit/>
          </a:bodyPr>
          <a:lstStyle/>
          <a:p>
            <a:r>
              <a:rPr kumimoji="1" lang="en-US" altLang="ja-JP" sz="2400">
                <a:latin typeface="Arial" pitchFamily="34" charset="0"/>
                <a:cs typeface="Arial" pitchFamily="34" charset="0"/>
              </a:rPr>
              <a:t>Example:</a:t>
            </a:r>
            <a:endParaRPr kumimoji="1" lang="ja-JP" altLang="en-US" sz="2400">
              <a:latin typeface="Arial" pitchFamily="34" charset="0"/>
              <a:cs typeface="Arial" pitchFamily="34" charset="0"/>
            </a:endParaRPr>
          </a:p>
        </p:txBody>
      </p:sp>
      <mc:AlternateContent xmlns:mc="http://schemas.openxmlformats.org/markup-compatibility/2006" xmlns:a14="http://schemas.microsoft.com/office/drawing/2010/main">
        <mc:Choice Requires="a14">
          <p:sp>
            <p:nvSpPr>
              <p:cNvPr id="32" name="正方形/長方形 31">
                <a:extLst>
                  <a:ext uri="{FF2B5EF4-FFF2-40B4-BE49-F238E27FC236}">
                    <a16:creationId xmlns:a16="http://schemas.microsoft.com/office/drawing/2014/main" id="{715EA3A3-C6B8-5846-81CD-DBCE56F55C54}"/>
                  </a:ext>
                </a:extLst>
              </p:cNvPr>
              <p:cNvSpPr/>
              <p:nvPr/>
            </p:nvSpPr>
            <p:spPr>
              <a:xfrm>
                <a:off x="283030" y="4909769"/>
                <a:ext cx="8969828" cy="1083182"/>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m:rPr>
                          <m:sty m:val="p"/>
                        </m:rPr>
                        <a:rPr kumimoji="1" lang="en-US" altLang="ja-JP" sz="2000" b="0" i="0" smtClean="0">
                          <a:solidFill>
                            <a:srgbClr val="0000FF"/>
                          </a:solidFill>
                          <a:latin typeface="Cambria Math" panose="02040503050406030204" pitchFamily="18" charset="0"/>
                        </a:rPr>
                        <m:t>GINConv</m:t>
                      </m:r>
                      <m:d>
                        <m:dPr>
                          <m:ctrlPr>
                            <a:rPr kumimoji="1" lang="en-US" altLang="ja-JP" sz="2000" b="0" i="1" smtClean="0">
                              <a:solidFill>
                                <a:srgbClr val="0000FF"/>
                              </a:solidFill>
                              <a:latin typeface="Cambria Math" panose="02040503050406030204" pitchFamily="18" charset="0"/>
                            </a:rPr>
                          </m:ctrlPr>
                        </m:dPr>
                        <m:e>
                          <m:sSub>
                            <m:sSubPr>
                              <m:ctrlPr>
                                <a:rPr kumimoji="1" lang="en-US" altLang="ja-JP" sz="2000" i="1" smtClean="0">
                                  <a:solidFill>
                                    <a:srgbClr val="0000FF"/>
                                  </a:solidFill>
                                  <a:latin typeface="Cambria Math" panose="02040503050406030204" pitchFamily="18" charset="0"/>
                                </a:rPr>
                              </m:ctrlPr>
                            </m:sSubPr>
                            <m:e>
                              <m:sSup>
                                <m:sSupPr>
                                  <m:ctrlPr>
                                    <a:rPr kumimoji="1" lang="en-US" altLang="ja-JP" sz="2000" i="1">
                                      <a:solidFill>
                                        <a:srgbClr val="0000FF"/>
                                      </a:solidFill>
                                      <a:latin typeface="Cambria Math" panose="02040503050406030204" pitchFamily="18" charset="0"/>
                                    </a:rPr>
                                  </m:ctrlPr>
                                </m:sSupPr>
                                <m:e>
                                  <m:r>
                                    <a:rPr kumimoji="1" lang="en-US" altLang="ja-JP" sz="2000" i="1">
                                      <a:solidFill>
                                        <a:srgbClr val="0000FF"/>
                                      </a:solidFill>
                                      <a:latin typeface="Cambria Math" panose="02040503050406030204" pitchFamily="18" charset="0"/>
                                    </a:rPr>
                                    <m:t>𝑐</m:t>
                                  </m:r>
                                </m:e>
                                <m:sup>
                                  <m:d>
                                    <m:dPr>
                                      <m:ctrlPr>
                                        <a:rPr kumimoji="1" lang="en-US" altLang="ja-JP" sz="2000" i="1">
                                          <a:solidFill>
                                            <a:srgbClr val="0000FF"/>
                                          </a:solidFill>
                                          <a:latin typeface="Cambria Math" panose="02040503050406030204" pitchFamily="18" charset="0"/>
                                        </a:rPr>
                                      </m:ctrlPr>
                                    </m:dPr>
                                    <m:e>
                                      <m:r>
                                        <a:rPr kumimoji="1" lang="en-US" altLang="ja-JP" sz="2000" i="1">
                                          <a:solidFill>
                                            <a:srgbClr val="0000FF"/>
                                          </a:solidFill>
                                          <a:latin typeface="Cambria Math" panose="02040503050406030204" pitchFamily="18" charset="0"/>
                                        </a:rPr>
                                        <m:t>𝑘</m:t>
                                      </m:r>
                                    </m:e>
                                  </m:d>
                                </m:sup>
                              </m:sSup>
                              <m:d>
                                <m:dPr>
                                  <m:ctrlPr>
                                    <a:rPr kumimoji="1" lang="en-US" altLang="ja-JP" sz="2000" i="1">
                                      <a:solidFill>
                                        <a:srgbClr val="0000FF"/>
                                      </a:solidFill>
                                      <a:latin typeface="Cambria Math" panose="02040503050406030204" pitchFamily="18" charset="0"/>
                                    </a:rPr>
                                  </m:ctrlPr>
                                </m:dPr>
                                <m:e>
                                  <m:r>
                                    <a:rPr kumimoji="1" lang="en-US" altLang="ja-JP" sz="2000" i="1">
                                      <a:solidFill>
                                        <a:srgbClr val="0000FF"/>
                                      </a:solidFill>
                                      <a:latin typeface="Cambria Math" panose="02040503050406030204" pitchFamily="18" charset="0"/>
                                    </a:rPr>
                                    <m:t>𝑣</m:t>
                                  </m:r>
                                </m:e>
                              </m:d>
                              <m:r>
                                <a:rPr kumimoji="1" lang="en-US" altLang="ja-JP" sz="2000" i="1">
                                  <a:solidFill>
                                    <a:srgbClr val="0000FF"/>
                                  </a:solidFill>
                                  <a:latin typeface="Cambria Math" panose="02040503050406030204" pitchFamily="18" charset="0"/>
                                </a:rPr>
                                <m:t>, </m:t>
                              </m:r>
                              <m:d>
                                <m:dPr>
                                  <m:begChr m:val="{"/>
                                  <m:endChr m:val="}"/>
                                  <m:ctrlPr>
                                    <a:rPr kumimoji="1" lang="en-US" altLang="ja-JP" sz="2000" i="1">
                                      <a:solidFill>
                                        <a:srgbClr val="0000FF"/>
                                      </a:solidFill>
                                      <a:latin typeface="Cambria Math" panose="02040503050406030204" pitchFamily="18" charset="0"/>
                                    </a:rPr>
                                  </m:ctrlPr>
                                </m:dPr>
                                <m:e>
                                  <m:sSup>
                                    <m:sSupPr>
                                      <m:ctrlPr>
                                        <a:rPr kumimoji="1" lang="en-US" altLang="ja-JP" sz="2000" i="1">
                                          <a:solidFill>
                                            <a:srgbClr val="0000FF"/>
                                          </a:solidFill>
                                          <a:latin typeface="Cambria Math" panose="02040503050406030204" pitchFamily="18" charset="0"/>
                                        </a:rPr>
                                      </m:ctrlPr>
                                    </m:sSupPr>
                                    <m:e>
                                      <m:r>
                                        <a:rPr kumimoji="1" lang="en-US" altLang="ja-JP" sz="2000" i="1">
                                          <a:solidFill>
                                            <a:srgbClr val="0000FF"/>
                                          </a:solidFill>
                                          <a:latin typeface="Cambria Math" panose="02040503050406030204" pitchFamily="18" charset="0"/>
                                        </a:rPr>
                                        <m:t>𝑐</m:t>
                                      </m:r>
                                    </m:e>
                                    <m:sup>
                                      <m:d>
                                        <m:dPr>
                                          <m:ctrlPr>
                                            <a:rPr kumimoji="1" lang="en-US" altLang="ja-JP" sz="2000" i="1">
                                              <a:solidFill>
                                                <a:srgbClr val="0000FF"/>
                                              </a:solidFill>
                                              <a:latin typeface="Cambria Math" panose="02040503050406030204" pitchFamily="18" charset="0"/>
                                            </a:rPr>
                                          </m:ctrlPr>
                                        </m:dPr>
                                        <m:e>
                                          <m:r>
                                            <a:rPr kumimoji="1" lang="en-US" altLang="ja-JP" sz="2000" i="1">
                                              <a:solidFill>
                                                <a:srgbClr val="0000FF"/>
                                              </a:solidFill>
                                              <a:latin typeface="Cambria Math" panose="02040503050406030204" pitchFamily="18" charset="0"/>
                                            </a:rPr>
                                            <m:t>𝑘</m:t>
                                          </m:r>
                                        </m:e>
                                      </m:d>
                                    </m:sup>
                                  </m:sSup>
                                  <m:d>
                                    <m:dPr>
                                      <m:ctrlPr>
                                        <a:rPr kumimoji="1" lang="en-US" altLang="ja-JP" sz="2000" i="1">
                                          <a:solidFill>
                                            <a:srgbClr val="0000FF"/>
                                          </a:solidFill>
                                          <a:latin typeface="Cambria Math" panose="02040503050406030204" pitchFamily="18" charset="0"/>
                                        </a:rPr>
                                      </m:ctrlPr>
                                    </m:dPr>
                                    <m:e>
                                      <m:r>
                                        <a:rPr kumimoji="1" lang="en-US" altLang="ja-JP" sz="2000" i="1">
                                          <a:solidFill>
                                            <a:srgbClr val="0000FF"/>
                                          </a:solidFill>
                                          <a:latin typeface="Cambria Math" panose="02040503050406030204" pitchFamily="18" charset="0"/>
                                        </a:rPr>
                                        <m:t>𝑢</m:t>
                                      </m:r>
                                    </m:e>
                                  </m:d>
                                </m:e>
                              </m:d>
                            </m:e>
                            <m:sub>
                              <m:r>
                                <a:rPr kumimoji="1" lang="en-US" altLang="ja-JP" sz="2000" i="1">
                                  <a:solidFill>
                                    <a:srgbClr val="0000FF"/>
                                  </a:solidFill>
                                  <a:latin typeface="Cambria Math" panose="02040503050406030204" pitchFamily="18" charset="0"/>
                                </a:rPr>
                                <m:t>𝑢</m:t>
                              </m:r>
                              <m:r>
                                <a:rPr kumimoji="1" lang="en-US" altLang="ja-JP" sz="2000" i="1">
                                  <a:solidFill>
                                    <a:srgbClr val="0000FF"/>
                                  </a:solidFill>
                                  <a:latin typeface="Cambria Math" panose="02040503050406030204" pitchFamily="18" charset="0"/>
                                  <a:ea typeface="Cambria Math" panose="02040503050406030204" pitchFamily="18" charset="0"/>
                                </a:rPr>
                                <m:t>∈</m:t>
                              </m:r>
                              <m:r>
                                <a:rPr kumimoji="1" lang="en-US" altLang="ja-JP" sz="2000" i="1">
                                  <a:solidFill>
                                    <a:srgbClr val="0000FF"/>
                                  </a:solidFill>
                                  <a:latin typeface="Cambria Math" panose="02040503050406030204" pitchFamily="18" charset="0"/>
                                  <a:ea typeface="Cambria Math" panose="02040503050406030204" pitchFamily="18" charset="0"/>
                                </a:rPr>
                                <m:t>𝑁</m:t>
                              </m:r>
                              <m:d>
                                <m:dPr>
                                  <m:ctrlPr>
                                    <a:rPr kumimoji="1" lang="en-US" altLang="ja-JP" sz="2000" i="1">
                                      <a:solidFill>
                                        <a:srgbClr val="0000FF"/>
                                      </a:solidFill>
                                      <a:latin typeface="Cambria Math" panose="02040503050406030204" pitchFamily="18" charset="0"/>
                                      <a:ea typeface="Cambria Math" panose="02040503050406030204" pitchFamily="18" charset="0"/>
                                    </a:rPr>
                                  </m:ctrlPr>
                                </m:dPr>
                                <m:e>
                                  <m:r>
                                    <a:rPr kumimoji="1" lang="en-US" altLang="ja-JP" sz="2000" i="1">
                                      <a:solidFill>
                                        <a:srgbClr val="0000FF"/>
                                      </a:solidFill>
                                      <a:latin typeface="Cambria Math" panose="02040503050406030204" pitchFamily="18" charset="0"/>
                                      <a:ea typeface="Cambria Math" panose="02040503050406030204" pitchFamily="18" charset="0"/>
                                    </a:rPr>
                                    <m:t>𝑣</m:t>
                                  </m:r>
                                </m:e>
                              </m:d>
                            </m:sub>
                          </m:sSub>
                        </m:e>
                      </m:d>
                      <m:r>
                        <a:rPr kumimoji="1" lang="en-US" altLang="ja-JP" sz="2000" b="0" i="1" smtClean="0">
                          <a:solidFill>
                            <a:srgbClr val="0000FF"/>
                          </a:solidFill>
                          <a:latin typeface="Cambria Math" panose="02040503050406030204" pitchFamily="18" charset="0"/>
                        </a:rPr>
                        <m:t>=</m:t>
                      </m:r>
                      <m:sSub>
                        <m:sSubPr>
                          <m:ctrlPr>
                            <a:rPr kumimoji="1" lang="en-US" altLang="ja-JP" sz="2000" i="1" smtClean="0">
                              <a:solidFill>
                                <a:srgbClr val="0000FF"/>
                              </a:solidFill>
                              <a:latin typeface="Cambria Math" panose="02040503050406030204" pitchFamily="18" charset="0"/>
                            </a:rPr>
                          </m:ctrlPr>
                        </m:sSubPr>
                        <m:e>
                          <m:r>
                            <m:rPr>
                              <m:sty m:val="p"/>
                            </m:rPr>
                            <a:rPr kumimoji="1" lang="en-US" altLang="ja-JP" sz="2000">
                              <a:solidFill>
                                <a:srgbClr val="0000FF"/>
                              </a:solidFill>
                              <a:latin typeface="Cambria Math" panose="02040503050406030204" pitchFamily="18" charset="0"/>
                            </a:rPr>
                            <m:t>MLP</m:t>
                          </m:r>
                        </m:e>
                        <m:sub>
                          <m:r>
                            <m:rPr>
                              <m:sty m:val="p"/>
                            </m:rPr>
                            <a:rPr kumimoji="1" lang="el-GR" altLang="ja-JP" sz="2000" i="1">
                              <a:solidFill>
                                <a:srgbClr val="0000FF"/>
                              </a:solidFill>
                              <a:latin typeface="Cambria Math" panose="02040503050406030204" pitchFamily="18" charset="0"/>
                            </a:rPr>
                            <m:t>Φ</m:t>
                          </m:r>
                        </m:sub>
                      </m:sSub>
                      <m:d>
                        <m:dPr>
                          <m:ctrlPr>
                            <a:rPr kumimoji="1" lang="en-US" altLang="ja-JP" sz="2000" i="1">
                              <a:solidFill>
                                <a:srgbClr val="0000FF"/>
                              </a:solidFill>
                              <a:latin typeface="Cambria Math" panose="02040503050406030204" pitchFamily="18" charset="0"/>
                            </a:rPr>
                          </m:ctrlPr>
                        </m:dPr>
                        <m:e>
                          <m:d>
                            <m:dPr>
                              <m:ctrlPr>
                                <a:rPr kumimoji="1" lang="en-US" altLang="ja-JP" sz="2000" i="1">
                                  <a:solidFill>
                                    <a:srgbClr val="0000FF"/>
                                  </a:solidFill>
                                  <a:latin typeface="Cambria Math" panose="02040503050406030204" pitchFamily="18" charset="0"/>
                                </a:rPr>
                              </m:ctrlPr>
                            </m:dPr>
                            <m:e>
                              <m:r>
                                <a:rPr kumimoji="1" lang="en-US" altLang="ja-JP" sz="2000" i="1">
                                  <a:solidFill>
                                    <a:srgbClr val="0000FF"/>
                                  </a:solidFill>
                                  <a:latin typeface="Cambria Math" panose="02040503050406030204" pitchFamily="18" charset="0"/>
                                </a:rPr>
                                <m:t>1+</m:t>
                              </m:r>
                              <m:r>
                                <a:rPr kumimoji="1" lang="en-US" altLang="ja-JP" sz="2000" i="1">
                                  <a:solidFill>
                                    <a:srgbClr val="0000FF"/>
                                  </a:solidFill>
                                  <a:latin typeface="Cambria Math" panose="02040503050406030204" pitchFamily="18" charset="0"/>
                                </a:rPr>
                                <m:t>𝜖</m:t>
                              </m:r>
                            </m:e>
                          </m:d>
                          <m:r>
                            <a:rPr kumimoji="1" lang="en-US" altLang="ja-JP" sz="2000" i="1">
                              <a:solidFill>
                                <a:srgbClr val="0000FF"/>
                              </a:solidFill>
                              <a:latin typeface="Cambria Math" panose="02040503050406030204" pitchFamily="18" charset="0"/>
                            </a:rPr>
                            <m:t>⋅</m:t>
                          </m:r>
                          <m:sSup>
                            <m:sSupPr>
                              <m:ctrlPr>
                                <a:rPr kumimoji="1" lang="en-US" altLang="ja-JP" sz="2000" i="1">
                                  <a:solidFill>
                                    <a:srgbClr val="0000FF"/>
                                  </a:solidFill>
                                  <a:latin typeface="Cambria Math" panose="02040503050406030204" pitchFamily="18" charset="0"/>
                                </a:rPr>
                              </m:ctrlPr>
                            </m:sSupPr>
                            <m:e>
                              <m:r>
                                <a:rPr kumimoji="1" lang="en-US" altLang="ja-JP" sz="2000" i="1">
                                  <a:solidFill>
                                    <a:srgbClr val="0000FF"/>
                                  </a:solidFill>
                                  <a:latin typeface="Cambria Math" panose="02040503050406030204" pitchFamily="18" charset="0"/>
                                </a:rPr>
                                <m:t>𝑐</m:t>
                              </m:r>
                            </m:e>
                            <m:sup>
                              <m:d>
                                <m:dPr>
                                  <m:ctrlPr>
                                    <a:rPr kumimoji="1" lang="en-US" altLang="ja-JP" sz="2000" i="1">
                                      <a:solidFill>
                                        <a:srgbClr val="0000FF"/>
                                      </a:solidFill>
                                      <a:latin typeface="Cambria Math" panose="02040503050406030204" pitchFamily="18" charset="0"/>
                                    </a:rPr>
                                  </m:ctrlPr>
                                </m:dPr>
                                <m:e>
                                  <m:r>
                                    <a:rPr kumimoji="1" lang="en-US" altLang="ja-JP" sz="2000" i="1">
                                      <a:solidFill>
                                        <a:srgbClr val="0000FF"/>
                                      </a:solidFill>
                                      <a:latin typeface="Cambria Math" panose="02040503050406030204" pitchFamily="18" charset="0"/>
                                    </a:rPr>
                                    <m:t>𝑘</m:t>
                                  </m:r>
                                </m:e>
                              </m:d>
                            </m:sup>
                          </m:sSup>
                          <m:r>
                            <a:rPr kumimoji="1" lang="en-US" altLang="ja-JP" sz="2000" i="1">
                              <a:solidFill>
                                <a:srgbClr val="0000FF"/>
                              </a:solidFill>
                              <a:latin typeface="Cambria Math" panose="02040503050406030204" pitchFamily="18" charset="0"/>
                            </a:rPr>
                            <m:t>(</m:t>
                          </m:r>
                          <m:r>
                            <a:rPr kumimoji="1" lang="en-US" altLang="ja-JP" sz="2000" i="1">
                              <a:solidFill>
                                <a:srgbClr val="0000FF"/>
                              </a:solidFill>
                              <a:latin typeface="Cambria Math" panose="02040503050406030204" pitchFamily="18" charset="0"/>
                            </a:rPr>
                            <m:t>𝑣</m:t>
                          </m:r>
                          <m:r>
                            <a:rPr kumimoji="1" lang="en-US" altLang="ja-JP" sz="2000" i="1">
                              <a:solidFill>
                                <a:srgbClr val="0000FF"/>
                              </a:solidFill>
                              <a:latin typeface="Cambria Math" panose="02040503050406030204" pitchFamily="18" charset="0"/>
                            </a:rPr>
                            <m:t>)+</m:t>
                          </m:r>
                          <m:nary>
                            <m:naryPr>
                              <m:chr m:val="∑"/>
                              <m:supHide m:val="on"/>
                              <m:ctrlPr>
                                <a:rPr kumimoji="1" lang="en-US" altLang="ja-JP" sz="2000" i="1">
                                  <a:solidFill>
                                    <a:srgbClr val="0000FF"/>
                                  </a:solidFill>
                                  <a:latin typeface="Cambria Math" panose="02040503050406030204" pitchFamily="18" charset="0"/>
                                </a:rPr>
                              </m:ctrlPr>
                            </m:naryPr>
                            <m:sub>
                              <m:r>
                                <a:rPr kumimoji="1" lang="en-US" altLang="ja-JP" sz="2000" i="1">
                                  <a:solidFill>
                                    <a:srgbClr val="0000FF"/>
                                  </a:solidFill>
                                  <a:latin typeface="Cambria Math" panose="02040503050406030204" pitchFamily="18" charset="0"/>
                                </a:rPr>
                                <m:t>𝑢</m:t>
                              </m:r>
                              <m:r>
                                <a:rPr kumimoji="1" lang="en-US" altLang="ja-JP" sz="2000" i="1">
                                  <a:solidFill>
                                    <a:srgbClr val="0000FF"/>
                                  </a:solidFill>
                                  <a:latin typeface="Cambria Math" panose="02040503050406030204" pitchFamily="18" charset="0"/>
                                  <a:ea typeface="Cambria Math" panose="02040503050406030204" pitchFamily="18" charset="0"/>
                                </a:rPr>
                                <m:t>∈</m:t>
                              </m:r>
                              <m:r>
                                <a:rPr kumimoji="1" lang="en-US" altLang="ja-JP" sz="2000" i="1">
                                  <a:solidFill>
                                    <a:srgbClr val="0000FF"/>
                                  </a:solidFill>
                                  <a:latin typeface="Cambria Math" panose="02040503050406030204" pitchFamily="18" charset="0"/>
                                  <a:ea typeface="Cambria Math" panose="02040503050406030204" pitchFamily="18" charset="0"/>
                                </a:rPr>
                                <m:t>𝑁</m:t>
                              </m:r>
                              <m:d>
                                <m:dPr>
                                  <m:ctrlPr>
                                    <a:rPr kumimoji="1" lang="en-US" altLang="ja-JP" sz="2000" i="1">
                                      <a:solidFill>
                                        <a:srgbClr val="0000FF"/>
                                      </a:solidFill>
                                      <a:latin typeface="Cambria Math" panose="02040503050406030204" pitchFamily="18" charset="0"/>
                                      <a:ea typeface="Cambria Math" panose="02040503050406030204" pitchFamily="18" charset="0"/>
                                    </a:rPr>
                                  </m:ctrlPr>
                                </m:dPr>
                                <m:e>
                                  <m:r>
                                    <a:rPr kumimoji="1" lang="en-US" altLang="ja-JP" sz="2000" i="1">
                                      <a:solidFill>
                                        <a:srgbClr val="0000FF"/>
                                      </a:solidFill>
                                      <a:latin typeface="Cambria Math" panose="02040503050406030204" pitchFamily="18" charset="0"/>
                                      <a:ea typeface="Cambria Math" panose="02040503050406030204" pitchFamily="18" charset="0"/>
                                    </a:rPr>
                                    <m:t>𝑣</m:t>
                                  </m:r>
                                </m:e>
                              </m:d>
                            </m:sub>
                            <m:sup/>
                            <m:e>
                              <m:sSup>
                                <m:sSupPr>
                                  <m:ctrlPr>
                                    <a:rPr kumimoji="1" lang="en-US" altLang="ja-JP" sz="2000" i="1">
                                      <a:solidFill>
                                        <a:srgbClr val="0000FF"/>
                                      </a:solidFill>
                                      <a:latin typeface="Cambria Math" panose="02040503050406030204" pitchFamily="18" charset="0"/>
                                    </a:rPr>
                                  </m:ctrlPr>
                                </m:sSupPr>
                                <m:e>
                                  <m:r>
                                    <a:rPr kumimoji="1" lang="en-US" altLang="ja-JP" sz="2000" b="0" i="1" smtClean="0">
                                      <a:solidFill>
                                        <a:srgbClr val="0000FF"/>
                                      </a:solidFill>
                                      <a:latin typeface="Cambria Math" panose="02040503050406030204" pitchFamily="18" charset="0"/>
                                    </a:rPr>
                                    <m:t>𝑐</m:t>
                                  </m:r>
                                </m:e>
                                <m:sup>
                                  <m:d>
                                    <m:dPr>
                                      <m:ctrlPr>
                                        <a:rPr kumimoji="1" lang="en-US" altLang="ja-JP" sz="2000" i="1">
                                          <a:solidFill>
                                            <a:srgbClr val="0000FF"/>
                                          </a:solidFill>
                                          <a:latin typeface="Cambria Math" panose="02040503050406030204" pitchFamily="18" charset="0"/>
                                        </a:rPr>
                                      </m:ctrlPr>
                                    </m:dPr>
                                    <m:e>
                                      <m:r>
                                        <a:rPr kumimoji="1" lang="en-US" altLang="ja-JP" sz="2000" i="1">
                                          <a:solidFill>
                                            <a:srgbClr val="0000FF"/>
                                          </a:solidFill>
                                          <a:latin typeface="Cambria Math" panose="02040503050406030204" pitchFamily="18" charset="0"/>
                                        </a:rPr>
                                        <m:t>𝑘</m:t>
                                      </m:r>
                                    </m:e>
                                  </m:d>
                                </m:sup>
                              </m:sSup>
                              <m:d>
                                <m:dPr>
                                  <m:ctrlPr>
                                    <a:rPr kumimoji="1" lang="en-US" altLang="ja-JP" sz="2000" i="1">
                                      <a:solidFill>
                                        <a:srgbClr val="0000FF"/>
                                      </a:solidFill>
                                      <a:latin typeface="Cambria Math" panose="02040503050406030204" pitchFamily="18" charset="0"/>
                                    </a:rPr>
                                  </m:ctrlPr>
                                </m:dPr>
                                <m:e>
                                  <m:r>
                                    <a:rPr kumimoji="1" lang="en-US" altLang="ja-JP" sz="2000" i="1">
                                      <a:solidFill>
                                        <a:srgbClr val="0000FF"/>
                                      </a:solidFill>
                                      <a:latin typeface="Cambria Math" panose="02040503050406030204" pitchFamily="18" charset="0"/>
                                    </a:rPr>
                                    <m:t>𝑢</m:t>
                                  </m:r>
                                </m:e>
                              </m:d>
                            </m:e>
                          </m:nary>
                        </m:e>
                      </m:d>
                    </m:oMath>
                  </m:oMathPara>
                </a14:m>
                <a:endParaRPr lang="ja-JP" altLang="en-US" sz="2000">
                  <a:solidFill>
                    <a:srgbClr val="0000FF"/>
                  </a:solidFill>
                </a:endParaRPr>
              </a:p>
            </p:txBody>
          </p:sp>
        </mc:Choice>
        <mc:Fallback xmlns="">
          <p:sp>
            <p:nvSpPr>
              <p:cNvPr id="32" name="正方形/長方形 31">
                <a:extLst>
                  <a:ext uri="{FF2B5EF4-FFF2-40B4-BE49-F238E27FC236}">
                    <a16:creationId xmlns:a16="http://schemas.microsoft.com/office/drawing/2014/main" id="{715EA3A3-C6B8-5846-81CD-DBCE56F55C54}"/>
                  </a:ext>
                </a:extLst>
              </p:cNvPr>
              <p:cNvSpPr>
                <a:spLocks noRot="1" noChangeAspect="1" noMove="1" noResize="1" noEditPoints="1" noAdjustHandles="1" noChangeArrowheads="1" noChangeShapeType="1" noTextEdit="1"/>
              </p:cNvSpPr>
              <p:nvPr/>
            </p:nvSpPr>
            <p:spPr>
              <a:xfrm>
                <a:off x="283030" y="4909769"/>
                <a:ext cx="8969828" cy="1083182"/>
              </a:xfrm>
              <a:prstGeom prst="rect">
                <a:avLst/>
              </a:prstGeom>
              <a:blipFill>
                <a:blip r:embed="rId14"/>
                <a:stretch>
                  <a:fillRect/>
                </a:stretch>
              </a:blipFill>
            </p:spPr>
            <p:txBody>
              <a:bodyPr/>
              <a:lstStyle/>
              <a:p>
                <a:r>
                  <a:rPr lang="en-US">
                    <a:noFill/>
                  </a:rPr>
                  <a:t> </a:t>
                </a:r>
              </a:p>
            </p:txBody>
          </p:sp>
        </mc:Fallback>
      </mc:AlternateContent>
      <p:sp>
        <p:nvSpPr>
          <p:cNvPr id="33" name="正方形/長方形 32">
            <a:extLst>
              <a:ext uri="{FF2B5EF4-FFF2-40B4-BE49-F238E27FC236}">
                <a16:creationId xmlns:a16="http://schemas.microsoft.com/office/drawing/2014/main" id="{4EBA99D7-0832-C447-AE3C-4DC5367D260D}"/>
              </a:ext>
            </a:extLst>
          </p:cNvPr>
          <p:cNvSpPr/>
          <p:nvPr/>
        </p:nvSpPr>
        <p:spPr>
          <a:xfrm>
            <a:off x="1547525" y="5119593"/>
            <a:ext cx="814675" cy="471938"/>
          </a:xfrm>
          <a:prstGeom prst="rect">
            <a:avLst/>
          </a:prstGeom>
          <a:ln w="38100">
            <a:solidFill>
              <a:srgbClr val="C00000"/>
            </a:solidFill>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sp>
        <p:nvSpPr>
          <p:cNvPr id="34" name="正方形/長方形 33">
            <a:extLst>
              <a:ext uri="{FF2B5EF4-FFF2-40B4-BE49-F238E27FC236}">
                <a16:creationId xmlns:a16="http://schemas.microsoft.com/office/drawing/2014/main" id="{20F656C2-79AB-D44B-B06D-5CA018D096BC}"/>
              </a:ext>
            </a:extLst>
          </p:cNvPr>
          <p:cNvSpPr/>
          <p:nvPr/>
        </p:nvSpPr>
        <p:spPr>
          <a:xfrm>
            <a:off x="2433454" y="5074107"/>
            <a:ext cx="1648689" cy="582910"/>
          </a:xfrm>
          <a:prstGeom prst="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sp>
        <p:nvSpPr>
          <p:cNvPr id="35" name="テキスト ボックス 34">
            <a:extLst>
              <a:ext uri="{FF2B5EF4-FFF2-40B4-BE49-F238E27FC236}">
                <a16:creationId xmlns:a16="http://schemas.microsoft.com/office/drawing/2014/main" id="{31166A08-A4DB-0345-81ED-DC1678FAA0FF}"/>
              </a:ext>
            </a:extLst>
          </p:cNvPr>
          <p:cNvSpPr txBox="1"/>
          <p:nvPr/>
        </p:nvSpPr>
        <p:spPr>
          <a:xfrm>
            <a:off x="1064109" y="5522533"/>
            <a:ext cx="1781506" cy="707886"/>
          </a:xfrm>
          <a:prstGeom prst="rect">
            <a:avLst/>
          </a:prstGeom>
          <a:noFill/>
        </p:spPr>
        <p:txBody>
          <a:bodyPr wrap="square" rtlCol="0">
            <a:spAutoFit/>
          </a:bodyPr>
          <a:lstStyle/>
          <a:p>
            <a:r>
              <a:rPr kumimoji="1" lang="en-US" altLang="ja-JP" sz="2000">
                <a:solidFill>
                  <a:srgbClr val="C00000"/>
                </a:solidFill>
                <a:latin typeface="Arial" pitchFamily="34" charset="0"/>
                <a:cs typeface="Arial" pitchFamily="34" charset="0"/>
              </a:rPr>
              <a:t>Root node features</a:t>
            </a:r>
            <a:endParaRPr kumimoji="1" lang="ja-JP" altLang="en-US" sz="2000">
              <a:solidFill>
                <a:srgbClr val="C00000"/>
              </a:solidFill>
              <a:latin typeface="Arial" pitchFamily="34" charset="0"/>
              <a:cs typeface="Arial" pitchFamily="34" charset="0"/>
            </a:endParaRPr>
          </a:p>
        </p:txBody>
      </p:sp>
      <p:sp>
        <p:nvSpPr>
          <p:cNvPr id="36" name="テキスト ボックス 35">
            <a:extLst>
              <a:ext uri="{FF2B5EF4-FFF2-40B4-BE49-F238E27FC236}">
                <a16:creationId xmlns:a16="http://schemas.microsoft.com/office/drawing/2014/main" id="{27806DCD-032A-3F4D-B4C2-B210F81DA2FD}"/>
              </a:ext>
            </a:extLst>
          </p:cNvPr>
          <p:cNvSpPr txBox="1"/>
          <p:nvPr/>
        </p:nvSpPr>
        <p:spPr>
          <a:xfrm>
            <a:off x="2435016" y="5715678"/>
            <a:ext cx="2332928" cy="707886"/>
          </a:xfrm>
          <a:prstGeom prst="rect">
            <a:avLst/>
          </a:prstGeom>
          <a:noFill/>
        </p:spPr>
        <p:txBody>
          <a:bodyPr wrap="square" rtlCol="0">
            <a:spAutoFit/>
          </a:bodyPr>
          <a:lstStyle/>
          <a:p>
            <a:r>
              <a:rPr kumimoji="1" lang="en-US" altLang="ja-JP" sz="2000">
                <a:solidFill>
                  <a:srgbClr val="008000"/>
                </a:solidFill>
                <a:latin typeface="Arial" pitchFamily="34" charset="0"/>
                <a:cs typeface="Arial" pitchFamily="34" charset="0"/>
              </a:rPr>
              <a:t>Neighboring node features</a:t>
            </a:r>
            <a:endParaRPr kumimoji="1" lang="ja-JP" altLang="en-US" sz="2000">
              <a:solidFill>
                <a:srgbClr val="008000"/>
              </a:solidFill>
              <a:latin typeface="Arial" pitchFamily="34" charset="0"/>
              <a:cs typeface="Arial" pitchFamily="34" charset="0"/>
            </a:endParaRPr>
          </a:p>
        </p:txBody>
      </p:sp>
      <p:sp>
        <p:nvSpPr>
          <p:cNvPr id="37" name="テキスト ボックス 36">
            <a:extLst>
              <a:ext uri="{FF2B5EF4-FFF2-40B4-BE49-F238E27FC236}">
                <a16:creationId xmlns:a16="http://schemas.microsoft.com/office/drawing/2014/main" id="{D6BB511D-3412-A140-A38F-B639B33BF209}"/>
              </a:ext>
            </a:extLst>
          </p:cNvPr>
          <p:cNvSpPr txBox="1"/>
          <p:nvPr/>
        </p:nvSpPr>
        <p:spPr>
          <a:xfrm>
            <a:off x="5034234" y="6025604"/>
            <a:ext cx="4040530" cy="646331"/>
          </a:xfrm>
          <a:prstGeom prst="rect">
            <a:avLst/>
          </a:prstGeom>
          <a:noFill/>
        </p:spPr>
        <p:txBody>
          <a:bodyPr wrap="none" rtlCol="0">
            <a:spAutoFit/>
          </a:bodyPr>
          <a:lstStyle/>
          <a:p>
            <a:r>
              <a:rPr kumimoji="1" lang="en-US" altLang="ja-JP">
                <a:solidFill>
                  <a:srgbClr val="008000"/>
                </a:solidFill>
                <a:latin typeface="Arial" pitchFamily="34" charset="0"/>
                <a:cs typeface="Arial" pitchFamily="34" charset="0"/>
              </a:rPr>
              <a:t>This MLP can provide “one-hot” input </a:t>
            </a:r>
          </a:p>
          <a:p>
            <a:r>
              <a:rPr kumimoji="1" lang="en-US" altLang="ja-JP">
                <a:solidFill>
                  <a:srgbClr val="008000"/>
                </a:solidFill>
                <a:latin typeface="Arial" pitchFamily="34" charset="0"/>
                <a:cs typeface="Arial" pitchFamily="34" charset="0"/>
              </a:rPr>
              <a:t>feature for the next layer.</a:t>
            </a:r>
            <a:endParaRPr kumimoji="1" lang="ja-JP" altLang="en-US">
              <a:solidFill>
                <a:srgbClr val="008000"/>
              </a:solidFill>
              <a:latin typeface="Arial" pitchFamily="34" charset="0"/>
              <a:cs typeface="Arial" pitchFamily="34" charset="0"/>
            </a:endParaRPr>
          </a:p>
        </p:txBody>
      </p:sp>
      <p:cxnSp>
        <p:nvCxnSpPr>
          <p:cNvPr id="38" name="Straight Arrow Connector 14">
            <a:extLst>
              <a:ext uri="{FF2B5EF4-FFF2-40B4-BE49-F238E27FC236}">
                <a16:creationId xmlns:a16="http://schemas.microsoft.com/office/drawing/2014/main" id="{A4F5677C-A3BB-C742-9C41-70613234E34A}"/>
              </a:ext>
            </a:extLst>
          </p:cNvPr>
          <p:cNvCxnSpPr>
            <a:cxnSpLocks/>
          </p:cNvCxnSpPr>
          <p:nvPr/>
        </p:nvCxnSpPr>
        <p:spPr>
          <a:xfrm flipH="1" flipV="1">
            <a:off x="4835826" y="5522533"/>
            <a:ext cx="322086" cy="500897"/>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0609550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48C5275-0E34-7045-96BA-86D5707E94F8}"/>
              </a:ext>
            </a:extLst>
          </p:cNvPr>
          <p:cNvSpPr>
            <a:spLocks noGrp="1"/>
          </p:cNvSpPr>
          <p:nvPr>
            <p:ph type="title"/>
          </p:nvPr>
        </p:nvSpPr>
        <p:spPr/>
        <p:txBody>
          <a:bodyPr/>
          <a:lstStyle/>
          <a:p>
            <a:r>
              <a:rPr kumimoji="1" lang="en-US" altLang="ja-JP"/>
              <a:t>The Complete GIN Model</a:t>
            </a:r>
            <a:endParaRPr kumimoji="1" lang="ja-JP" altLang="en-US"/>
          </a:p>
        </p:txBody>
      </p:sp>
      <mc:AlternateContent xmlns:mc="http://schemas.openxmlformats.org/markup-compatibility/2006" xmlns:a14="http://schemas.microsoft.com/office/drawing/2010/main">
        <mc:Choice Requires="a14">
          <p:sp>
            <p:nvSpPr>
              <p:cNvPr id="3" name="コンテンツ プレースホルダー 2">
                <a:extLst>
                  <a:ext uri="{FF2B5EF4-FFF2-40B4-BE49-F238E27FC236}">
                    <a16:creationId xmlns:a16="http://schemas.microsoft.com/office/drawing/2014/main" id="{33D30A47-DD86-C24A-B86E-5A8F7764EEE4}"/>
                  </a:ext>
                </a:extLst>
              </p:cNvPr>
              <p:cNvSpPr>
                <a:spLocks noGrp="1"/>
              </p:cNvSpPr>
              <p:nvPr>
                <p:ph idx="1"/>
              </p:nvPr>
            </p:nvSpPr>
            <p:spPr>
              <a:xfrm>
                <a:off x="457200" y="1295400"/>
                <a:ext cx="8481060" cy="5257801"/>
              </a:xfrm>
            </p:spPr>
            <p:txBody>
              <a:bodyPr>
                <a:normAutofit/>
              </a:bodyPr>
              <a:lstStyle/>
              <a:p>
                <a:r>
                  <a:rPr kumimoji="1" lang="en-US" altLang="ja-JP" b="1"/>
                  <a:t>GIN’s node embedding updates</a:t>
                </a:r>
              </a:p>
              <a:p>
                <a:r>
                  <a:rPr kumimoji="1" lang="en-US" altLang="ja-JP" b="1">
                    <a:solidFill>
                      <a:schemeClr val="accent3"/>
                    </a:solidFill>
                  </a:rPr>
                  <a:t>Given:</a:t>
                </a:r>
                <a:r>
                  <a:rPr kumimoji="1" lang="en-US" altLang="ja-JP"/>
                  <a:t> A graph </a:t>
                </a:r>
                <a14:m>
                  <m:oMath xmlns:m="http://schemas.openxmlformats.org/officeDocument/2006/math">
                    <m:r>
                      <a:rPr kumimoji="1" lang="en-US" altLang="ja-JP" i="1">
                        <a:latin typeface="Cambria Math" panose="02040503050406030204" pitchFamily="18" charset="0"/>
                      </a:rPr>
                      <m:t>𝐺</m:t>
                    </m:r>
                  </m:oMath>
                </a14:m>
                <a:r>
                  <a:rPr kumimoji="1" lang="en-US" altLang="ja-JP"/>
                  <a:t> with a set of nodes </a:t>
                </a:r>
                <a14:m>
                  <m:oMath xmlns:m="http://schemas.openxmlformats.org/officeDocument/2006/math">
                    <m:r>
                      <a:rPr kumimoji="1" lang="en-US" altLang="ja-JP" i="1">
                        <a:latin typeface="Cambria Math" panose="02040503050406030204" pitchFamily="18" charset="0"/>
                      </a:rPr>
                      <m:t>𝑉</m:t>
                    </m:r>
                    <m:r>
                      <a:rPr kumimoji="1" lang="en-US" altLang="ja-JP" i="1">
                        <a:latin typeface="Cambria Math" panose="02040503050406030204" pitchFamily="18" charset="0"/>
                      </a:rPr>
                      <m:t>.</m:t>
                    </m:r>
                  </m:oMath>
                </a14:m>
                <a:endParaRPr kumimoji="1" lang="en-US" altLang="ja-JP"/>
              </a:p>
              <a:p>
                <a:pPr lvl="1"/>
                <a:r>
                  <a:rPr kumimoji="1" lang="en-US" altLang="ja-JP"/>
                  <a:t>Assign an </a:t>
                </a:r>
                <a:r>
                  <a:rPr kumimoji="1" lang="en-US" altLang="ja-JP" b="1"/>
                  <a:t>initial vector </a:t>
                </a:r>
                <a14:m>
                  <m:oMath xmlns:m="http://schemas.openxmlformats.org/officeDocument/2006/math">
                    <m:sSup>
                      <m:sSupPr>
                        <m:ctrlPr>
                          <a:rPr kumimoji="1" lang="en-US" altLang="ja-JP" i="1">
                            <a:latin typeface="Cambria Math" panose="02040503050406030204" pitchFamily="18" charset="0"/>
                          </a:rPr>
                        </m:ctrlPr>
                      </m:sSupPr>
                      <m:e>
                        <m:r>
                          <a:rPr kumimoji="1" lang="en-US" altLang="ja-JP" i="1">
                            <a:latin typeface="Cambria Math" panose="02040503050406030204" pitchFamily="18" charset="0"/>
                          </a:rPr>
                          <m:t>𝑐</m:t>
                        </m:r>
                      </m:e>
                      <m:sup>
                        <m:d>
                          <m:dPr>
                            <m:ctrlPr>
                              <a:rPr kumimoji="1" lang="en-US" altLang="ja-JP" i="1">
                                <a:latin typeface="Cambria Math" panose="02040503050406030204" pitchFamily="18" charset="0"/>
                              </a:rPr>
                            </m:ctrlPr>
                          </m:dPr>
                          <m:e>
                            <m:r>
                              <a:rPr kumimoji="1" lang="en-US" altLang="ja-JP" i="1">
                                <a:latin typeface="Cambria Math" panose="02040503050406030204" pitchFamily="18" charset="0"/>
                              </a:rPr>
                              <m:t>0</m:t>
                            </m:r>
                          </m:e>
                        </m:d>
                      </m:sup>
                    </m:sSup>
                    <m:d>
                      <m:dPr>
                        <m:ctrlPr>
                          <a:rPr kumimoji="1" lang="en-US" altLang="ja-JP" i="1">
                            <a:latin typeface="Cambria Math" panose="02040503050406030204" pitchFamily="18" charset="0"/>
                          </a:rPr>
                        </m:ctrlPr>
                      </m:dPr>
                      <m:e>
                        <m:r>
                          <a:rPr kumimoji="1" lang="en-US" altLang="ja-JP" i="1">
                            <a:latin typeface="Cambria Math" panose="02040503050406030204" pitchFamily="18" charset="0"/>
                          </a:rPr>
                          <m:t>𝑣</m:t>
                        </m:r>
                      </m:e>
                    </m:d>
                  </m:oMath>
                </a14:m>
                <a:r>
                  <a:rPr kumimoji="1" lang="en-US" altLang="ja-JP"/>
                  <a:t> to each node </a:t>
                </a:r>
                <a14:m>
                  <m:oMath xmlns:m="http://schemas.openxmlformats.org/officeDocument/2006/math">
                    <m:r>
                      <a:rPr kumimoji="1" lang="en-US" altLang="ja-JP" i="1">
                        <a:latin typeface="Cambria Math" panose="02040503050406030204" pitchFamily="18" charset="0"/>
                      </a:rPr>
                      <m:t>𝑣</m:t>
                    </m:r>
                  </m:oMath>
                </a14:m>
                <a:r>
                  <a:rPr kumimoji="1" lang="en-US" altLang="ja-JP"/>
                  <a:t>.</a:t>
                </a:r>
              </a:p>
              <a:p>
                <a:pPr lvl="1"/>
                <a:r>
                  <a:rPr kumimoji="1" lang="en-US" altLang="ja-JP"/>
                  <a:t>Iteratively update node vectors by</a:t>
                </a:r>
              </a:p>
              <a:p>
                <a:pPr marL="457200" lvl="1" indent="0">
                  <a:buNone/>
                </a:pPr>
                <a:r>
                  <a:rPr kumimoji="1" lang="en-US" altLang="ja-JP"/>
                  <a:t>  </a:t>
                </a:r>
                <a14:m>
                  <m:oMath xmlns:m="http://schemas.openxmlformats.org/officeDocument/2006/math">
                    <m:sSup>
                      <m:sSupPr>
                        <m:ctrlPr>
                          <a:rPr kumimoji="1" lang="en-US" altLang="ja-JP" i="1" smtClean="0">
                            <a:solidFill>
                              <a:schemeClr val="tx1"/>
                            </a:solidFill>
                            <a:latin typeface="Cambria Math" panose="02040503050406030204" pitchFamily="18" charset="0"/>
                          </a:rPr>
                        </m:ctrlPr>
                      </m:sSupPr>
                      <m:e>
                        <m:r>
                          <a:rPr kumimoji="1" lang="en-US" altLang="ja-JP" i="1">
                            <a:solidFill>
                              <a:schemeClr val="tx1"/>
                            </a:solidFill>
                            <a:latin typeface="Cambria Math" panose="02040503050406030204" pitchFamily="18" charset="0"/>
                          </a:rPr>
                          <m:t> </m:t>
                        </m:r>
                        <m:r>
                          <a:rPr kumimoji="1" lang="en-US" altLang="ja-JP" i="1">
                            <a:solidFill>
                              <a:schemeClr val="tx1"/>
                            </a:solidFill>
                            <a:latin typeface="Cambria Math" panose="02040503050406030204" pitchFamily="18" charset="0"/>
                          </a:rPr>
                          <m:t>𝑐</m:t>
                        </m:r>
                      </m:e>
                      <m:sup>
                        <m:d>
                          <m:dPr>
                            <m:ctrlPr>
                              <a:rPr kumimoji="1" lang="en-US" altLang="ja-JP" i="1">
                                <a:solidFill>
                                  <a:schemeClr val="tx1"/>
                                </a:solidFill>
                                <a:latin typeface="Cambria Math" panose="02040503050406030204" pitchFamily="18" charset="0"/>
                              </a:rPr>
                            </m:ctrlPr>
                          </m:dPr>
                          <m:e>
                            <m:r>
                              <a:rPr kumimoji="1" lang="en-US" altLang="ja-JP" i="1">
                                <a:solidFill>
                                  <a:schemeClr val="tx1"/>
                                </a:solidFill>
                                <a:latin typeface="Cambria Math" panose="02040503050406030204" pitchFamily="18" charset="0"/>
                              </a:rPr>
                              <m:t>𝑘</m:t>
                            </m:r>
                            <m:r>
                              <a:rPr kumimoji="1" lang="en-US" altLang="ja-JP" i="1">
                                <a:solidFill>
                                  <a:schemeClr val="tx1"/>
                                </a:solidFill>
                                <a:latin typeface="Cambria Math" panose="02040503050406030204" pitchFamily="18" charset="0"/>
                              </a:rPr>
                              <m:t>+1</m:t>
                            </m:r>
                          </m:e>
                        </m:d>
                      </m:sup>
                    </m:sSup>
                    <m:d>
                      <m:dPr>
                        <m:ctrlPr>
                          <a:rPr kumimoji="1" lang="en-US" altLang="ja-JP" i="1">
                            <a:solidFill>
                              <a:schemeClr val="tx1"/>
                            </a:solidFill>
                            <a:latin typeface="Cambria Math" panose="02040503050406030204" pitchFamily="18" charset="0"/>
                          </a:rPr>
                        </m:ctrlPr>
                      </m:dPr>
                      <m:e>
                        <m:r>
                          <a:rPr kumimoji="1" lang="en-US" altLang="ja-JP" i="1">
                            <a:solidFill>
                              <a:schemeClr val="tx1"/>
                            </a:solidFill>
                            <a:latin typeface="Cambria Math" panose="02040503050406030204" pitchFamily="18" charset="0"/>
                          </a:rPr>
                          <m:t>𝑣</m:t>
                        </m:r>
                      </m:e>
                    </m:d>
                    <m:r>
                      <a:rPr kumimoji="1" lang="en-US" altLang="ja-JP" i="1">
                        <a:solidFill>
                          <a:schemeClr val="tx1"/>
                        </a:solidFill>
                        <a:latin typeface="Cambria Math" panose="02040503050406030204" pitchFamily="18" charset="0"/>
                      </a:rPr>
                      <m:t>=</m:t>
                    </m:r>
                    <m:r>
                      <m:rPr>
                        <m:sty m:val="p"/>
                      </m:rPr>
                      <a:rPr kumimoji="1" lang="en-US" altLang="ja-JP" b="0" i="0" smtClean="0">
                        <a:solidFill>
                          <a:srgbClr val="C00000"/>
                        </a:solidFill>
                        <a:latin typeface="Cambria Math" panose="02040503050406030204" pitchFamily="18" charset="0"/>
                      </a:rPr>
                      <m:t>GINConv</m:t>
                    </m:r>
                    <m:d>
                      <m:dPr>
                        <m:ctrlPr>
                          <a:rPr kumimoji="1" lang="en-US" altLang="ja-JP" i="1">
                            <a:solidFill>
                              <a:schemeClr val="tx1"/>
                            </a:solidFill>
                            <a:latin typeface="Cambria Math" panose="02040503050406030204" pitchFamily="18" charset="0"/>
                          </a:rPr>
                        </m:ctrlPr>
                      </m:dPr>
                      <m:e>
                        <m:d>
                          <m:dPr>
                            <m:begChr m:val="{"/>
                            <m:endChr m:val="}"/>
                            <m:ctrlPr>
                              <a:rPr kumimoji="1" lang="en-US" altLang="ja-JP" i="1">
                                <a:solidFill>
                                  <a:schemeClr val="tx1"/>
                                </a:solidFill>
                                <a:latin typeface="Cambria Math" panose="02040503050406030204" pitchFamily="18" charset="0"/>
                              </a:rPr>
                            </m:ctrlPr>
                          </m:dPr>
                          <m:e>
                            <m:sSub>
                              <m:sSubPr>
                                <m:ctrlPr>
                                  <a:rPr kumimoji="1" lang="en-US" altLang="ja-JP" i="1" smtClean="0">
                                    <a:solidFill>
                                      <a:schemeClr val="tx1"/>
                                    </a:solidFill>
                                    <a:latin typeface="Cambria Math" panose="02040503050406030204" pitchFamily="18" charset="0"/>
                                  </a:rPr>
                                </m:ctrlPr>
                              </m:sSubPr>
                              <m:e>
                                <m:sSup>
                                  <m:sSupPr>
                                    <m:ctrlPr>
                                      <a:rPr kumimoji="1" lang="en-US" altLang="ja-JP" i="1">
                                        <a:solidFill>
                                          <a:schemeClr val="tx1"/>
                                        </a:solidFill>
                                        <a:latin typeface="Cambria Math" panose="02040503050406030204" pitchFamily="18" charset="0"/>
                                      </a:rPr>
                                    </m:ctrlPr>
                                  </m:sSupPr>
                                  <m:e>
                                    <m:r>
                                      <a:rPr kumimoji="1" lang="en-US" altLang="ja-JP" i="1">
                                        <a:solidFill>
                                          <a:schemeClr val="tx1"/>
                                        </a:solidFill>
                                        <a:latin typeface="Cambria Math" panose="02040503050406030204" pitchFamily="18" charset="0"/>
                                      </a:rPr>
                                      <m:t>𝑐</m:t>
                                    </m:r>
                                  </m:e>
                                  <m:sup>
                                    <m:d>
                                      <m:dPr>
                                        <m:ctrlPr>
                                          <a:rPr kumimoji="1" lang="en-US" altLang="ja-JP" i="1">
                                            <a:solidFill>
                                              <a:schemeClr val="tx1"/>
                                            </a:solidFill>
                                            <a:latin typeface="Cambria Math" panose="02040503050406030204" pitchFamily="18" charset="0"/>
                                          </a:rPr>
                                        </m:ctrlPr>
                                      </m:dPr>
                                      <m:e>
                                        <m:r>
                                          <a:rPr kumimoji="1" lang="en-US" altLang="ja-JP" i="1">
                                            <a:solidFill>
                                              <a:schemeClr val="tx1"/>
                                            </a:solidFill>
                                            <a:latin typeface="Cambria Math" panose="02040503050406030204" pitchFamily="18" charset="0"/>
                                          </a:rPr>
                                          <m:t>𝑘</m:t>
                                        </m:r>
                                      </m:e>
                                    </m:d>
                                  </m:sup>
                                </m:sSup>
                                <m:d>
                                  <m:dPr>
                                    <m:ctrlPr>
                                      <a:rPr kumimoji="1" lang="en-US" altLang="ja-JP" i="1">
                                        <a:solidFill>
                                          <a:schemeClr val="tx1"/>
                                        </a:solidFill>
                                        <a:latin typeface="Cambria Math" panose="02040503050406030204" pitchFamily="18" charset="0"/>
                                      </a:rPr>
                                    </m:ctrlPr>
                                  </m:dPr>
                                  <m:e>
                                    <m:r>
                                      <a:rPr kumimoji="1" lang="en-US" altLang="ja-JP" i="1">
                                        <a:solidFill>
                                          <a:schemeClr val="tx1"/>
                                        </a:solidFill>
                                        <a:latin typeface="Cambria Math" panose="02040503050406030204" pitchFamily="18" charset="0"/>
                                      </a:rPr>
                                      <m:t>𝑣</m:t>
                                    </m:r>
                                  </m:e>
                                </m:d>
                                <m:r>
                                  <a:rPr kumimoji="1" lang="en-US" altLang="ja-JP" i="1">
                                    <a:solidFill>
                                      <a:schemeClr val="tx1"/>
                                    </a:solidFill>
                                    <a:latin typeface="Cambria Math" panose="02040503050406030204" pitchFamily="18" charset="0"/>
                                  </a:rPr>
                                  <m:t>, </m:t>
                                </m:r>
                                <m:d>
                                  <m:dPr>
                                    <m:begChr m:val="{"/>
                                    <m:endChr m:val="}"/>
                                    <m:ctrlPr>
                                      <a:rPr kumimoji="1" lang="en-US" altLang="ja-JP" i="1">
                                        <a:solidFill>
                                          <a:schemeClr val="tx1"/>
                                        </a:solidFill>
                                        <a:latin typeface="Cambria Math" panose="02040503050406030204" pitchFamily="18" charset="0"/>
                                      </a:rPr>
                                    </m:ctrlPr>
                                  </m:dPr>
                                  <m:e>
                                    <m:sSup>
                                      <m:sSupPr>
                                        <m:ctrlPr>
                                          <a:rPr kumimoji="1" lang="en-US" altLang="ja-JP" i="1">
                                            <a:solidFill>
                                              <a:schemeClr val="tx1"/>
                                            </a:solidFill>
                                            <a:latin typeface="Cambria Math" panose="02040503050406030204" pitchFamily="18" charset="0"/>
                                          </a:rPr>
                                        </m:ctrlPr>
                                      </m:sSupPr>
                                      <m:e>
                                        <m:r>
                                          <a:rPr kumimoji="1" lang="en-US" altLang="ja-JP" i="1">
                                            <a:solidFill>
                                              <a:schemeClr val="tx1"/>
                                            </a:solidFill>
                                            <a:latin typeface="Cambria Math" panose="02040503050406030204" pitchFamily="18" charset="0"/>
                                          </a:rPr>
                                          <m:t>𝑐</m:t>
                                        </m:r>
                                      </m:e>
                                      <m:sup>
                                        <m:d>
                                          <m:dPr>
                                            <m:ctrlPr>
                                              <a:rPr kumimoji="1" lang="en-US" altLang="ja-JP" i="1">
                                                <a:solidFill>
                                                  <a:schemeClr val="tx1"/>
                                                </a:solidFill>
                                                <a:latin typeface="Cambria Math" panose="02040503050406030204" pitchFamily="18" charset="0"/>
                                              </a:rPr>
                                            </m:ctrlPr>
                                          </m:dPr>
                                          <m:e>
                                            <m:r>
                                              <a:rPr kumimoji="1" lang="en-US" altLang="ja-JP" i="1">
                                                <a:solidFill>
                                                  <a:schemeClr val="tx1"/>
                                                </a:solidFill>
                                                <a:latin typeface="Cambria Math" panose="02040503050406030204" pitchFamily="18" charset="0"/>
                                              </a:rPr>
                                              <m:t>𝑘</m:t>
                                            </m:r>
                                          </m:e>
                                        </m:d>
                                      </m:sup>
                                    </m:sSup>
                                    <m:d>
                                      <m:dPr>
                                        <m:ctrlPr>
                                          <a:rPr kumimoji="1" lang="en-US" altLang="ja-JP" i="1">
                                            <a:solidFill>
                                              <a:schemeClr val="tx1"/>
                                            </a:solidFill>
                                            <a:latin typeface="Cambria Math" panose="02040503050406030204" pitchFamily="18" charset="0"/>
                                          </a:rPr>
                                        </m:ctrlPr>
                                      </m:dPr>
                                      <m:e>
                                        <m:r>
                                          <a:rPr kumimoji="1" lang="en-US" altLang="ja-JP" i="1">
                                            <a:solidFill>
                                              <a:schemeClr val="tx1"/>
                                            </a:solidFill>
                                            <a:latin typeface="Cambria Math" panose="02040503050406030204" pitchFamily="18" charset="0"/>
                                          </a:rPr>
                                          <m:t>𝑢</m:t>
                                        </m:r>
                                      </m:e>
                                    </m:d>
                                  </m:e>
                                </m:d>
                              </m:e>
                              <m:sub>
                                <m:r>
                                  <a:rPr kumimoji="1" lang="en-US" altLang="ja-JP" i="1">
                                    <a:solidFill>
                                      <a:schemeClr val="tx1"/>
                                    </a:solidFill>
                                    <a:latin typeface="Cambria Math" panose="02040503050406030204" pitchFamily="18" charset="0"/>
                                  </a:rPr>
                                  <m:t>𝑢</m:t>
                                </m:r>
                                <m:r>
                                  <a:rPr kumimoji="1" lang="en-US" altLang="ja-JP" i="1">
                                    <a:solidFill>
                                      <a:schemeClr val="tx1"/>
                                    </a:solidFill>
                                    <a:latin typeface="Cambria Math" panose="02040503050406030204" pitchFamily="18" charset="0"/>
                                    <a:ea typeface="Cambria Math" panose="02040503050406030204" pitchFamily="18" charset="0"/>
                                  </a:rPr>
                                  <m:t>∈</m:t>
                                </m:r>
                                <m:r>
                                  <a:rPr kumimoji="1" lang="en-US" altLang="ja-JP" i="1">
                                    <a:solidFill>
                                      <a:schemeClr val="tx1"/>
                                    </a:solidFill>
                                    <a:latin typeface="Cambria Math" panose="02040503050406030204" pitchFamily="18" charset="0"/>
                                    <a:ea typeface="Cambria Math" panose="02040503050406030204" pitchFamily="18" charset="0"/>
                                  </a:rPr>
                                  <m:t>𝑁</m:t>
                                </m:r>
                                <m:d>
                                  <m:dPr>
                                    <m:ctrlPr>
                                      <a:rPr kumimoji="1" lang="en-US" altLang="ja-JP" i="1">
                                        <a:solidFill>
                                          <a:schemeClr val="tx1"/>
                                        </a:solidFill>
                                        <a:latin typeface="Cambria Math" panose="02040503050406030204" pitchFamily="18" charset="0"/>
                                        <a:ea typeface="Cambria Math" panose="02040503050406030204" pitchFamily="18" charset="0"/>
                                      </a:rPr>
                                    </m:ctrlPr>
                                  </m:dPr>
                                  <m:e>
                                    <m:r>
                                      <a:rPr kumimoji="1" lang="en-US" altLang="ja-JP" i="1">
                                        <a:solidFill>
                                          <a:schemeClr val="tx1"/>
                                        </a:solidFill>
                                        <a:latin typeface="Cambria Math" panose="02040503050406030204" pitchFamily="18" charset="0"/>
                                        <a:ea typeface="Cambria Math" panose="02040503050406030204" pitchFamily="18" charset="0"/>
                                      </a:rPr>
                                      <m:t>𝑣</m:t>
                                    </m:r>
                                  </m:e>
                                </m:d>
                              </m:sub>
                            </m:sSub>
                          </m:e>
                        </m:d>
                      </m:e>
                    </m:d>
                    <m:r>
                      <a:rPr kumimoji="1" lang="en-US" altLang="ja-JP" i="1">
                        <a:solidFill>
                          <a:schemeClr val="tx1"/>
                        </a:solidFill>
                        <a:latin typeface="Cambria Math" panose="02040503050406030204" pitchFamily="18" charset="0"/>
                        <a:ea typeface="Cambria Math" panose="02040503050406030204" pitchFamily="18" charset="0"/>
                      </a:rPr>
                      <m:t>,</m:t>
                    </m:r>
                  </m:oMath>
                </a14:m>
                <a:endParaRPr kumimoji="1" lang="en-US" altLang="ja-JP">
                  <a:solidFill>
                    <a:schemeClr val="tx1"/>
                  </a:solidFill>
                  <a:ea typeface="Cambria Math" panose="02040503050406030204" pitchFamily="18" charset="0"/>
                </a:endParaRPr>
              </a:p>
              <a:p>
                <a:pPr marL="457200" lvl="1" indent="0">
                  <a:buNone/>
                </a:pPr>
                <a:endParaRPr kumimoji="1" lang="en-US" altLang="ja-JP" sz="2400"/>
              </a:p>
              <a:p>
                <a:pPr marL="457200" lvl="1" indent="0">
                  <a:buNone/>
                </a:pPr>
                <a:r>
                  <a:rPr kumimoji="1" lang="en-US" altLang="ja-JP" sz="2400"/>
                  <a:t>where </a:t>
                </a:r>
                <a14:m>
                  <m:oMath xmlns:m="http://schemas.openxmlformats.org/officeDocument/2006/math">
                    <m:r>
                      <m:rPr>
                        <m:sty m:val="p"/>
                      </m:rPr>
                      <a:rPr kumimoji="1" lang="en-US" altLang="ja-JP" sz="2400" smtClean="0">
                        <a:solidFill>
                          <a:srgbClr val="C00000"/>
                        </a:solidFill>
                        <a:latin typeface="Cambria Math" panose="02040503050406030204" pitchFamily="18" charset="0"/>
                      </a:rPr>
                      <m:t>GINConv</m:t>
                    </m:r>
                  </m:oMath>
                </a14:m>
                <a:r>
                  <a:rPr kumimoji="1" lang="en-US" altLang="ja-JP" sz="2400"/>
                  <a:t> maps different inputs to different embeddings.</a:t>
                </a:r>
              </a:p>
              <a:p>
                <a:pPr lvl="1"/>
                <a:r>
                  <a:rPr kumimoji="1" lang="en-US" altLang="ja-JP"/>
                  <a:t>After </a:t>
                </a:r>
                <a14:m>
                  <m:oMath xmlns:m="http://schemas.openxmlformats.org/officeDocument/2006/math">
                    <m:r>
                      <a:rPr kumimoji="1" lang="en-US" altLang="ja-JP" i="1">
                        <a:latin typeface="Cambria Math" panose="02040503050406030204" pitchFamily="18" charset="0"/>
                      </a:rPr>
                      <m:t>𝐾</m:t>
                    </m:r>
                  </m:oMath>
                </a14:m>
                <a:r>
                  <a:rPr kumimoji="1" lang="en-US" altLang="ja-JP"/>
                  <a:t> steps of GIN iterations, </a:t>
                </a:r>
                <a14:m>
                  <m:oMath xmlns:m="http://schemas.openxmlformats.org/officeDocument/2006/math">
                    <m:sSup>
                      <m:sSupPr>
                        <m:ctrlPr>
                          <a:rPr kumimoji="1" lang="en-US" altLang="ja-JP" i="1">
                            <a:solidFill>
                              <a:srgbClr val="C00000"/>
                            </a:solidFill>
                            <a:latin typeface="Cambria Math" panose="02040503050406030204" pitchFamily="18" charset="0"/>
                          </a:rPr>
                        </m:ctrlPr>
                      </m:sSupPr>
                      <m:e>
                        <m:r>
                          <a:rPr kumimoji="1" lang="en-US" altLang="ja-JP" i="1">
                            <a:solidFill>
                              <a:srgbClr val="C00000"/>
                            </a:solidFill>
                            <a:latin typeface="Cambria Math" panose="02040503050406030204" pitchFamily="18" charset="0"/>
                          </a:rPr>
                          <m:t>𝑐</m:t>
                        </m:r>
                      </m:e>
                      <m:sup>
                        <m:d>
                          <m:dPr>
                            <m:ctrlPr>
                              <a:rPr kumimoji="1" lang="en-US" altLang="ja-JP" i="1">
                                <a:solidFill>
                                  <a:srgbClr val="C00000"/>
                                </a:solidFill>
                                <a:latin typeface="Cambria Math" panose="02040503050406030204" pitchFamily="18" charset="0"/>
                              </a:rPr>
                            </m:ctrlPr>
                          </m:dPr>
                          <m:e>
                            <m:r>
                              <a:rPr kumimoji="1" lang="en-US" altLang="ja-JP" i="1">
                                <a:solidFill>
                                  <a:srgbClr val="C00000"/>
                                </a:solidFill>
                                <a:latin typeface="Cambria Math" panose="02040503050406030204" pitchFamily="18" charset="0"/>
                              </a:rPr>
                              <m:t>𝐾</m:t>
                            </m:r>
                          </m:e>
                        </m:d>
                      </m:sup>
                    </m:sSup>
                    <m:d>
                      <m:dPr>
                        <m:ctrlPr>
                          <a:rPr kumimoji="1" lang="en-US" altLang="ja-JP" i="1">
                            <a:solidFill>
                              <a:srgbClr val="C00000"/>
                            </a:solidFill>
                            <a:latin typeface="Cambria Math" panose="02040503050406030204" pitchFamily="18" charset="0"/>
                          </a:rPr>
                        </m:ctrlPr>
                      </m:dPr>
                      <m:e>
                        <m:r>
                          <a:rPr kumimoji="1" lang="en-US" altLang="ja-JP" i="1">
                            <a:solidFill>
                              <a:srgbClr val="C00000"/>
                            </a:solidFill>
                            <a:latin typeface="Cambria Math" panose="02040503050406030204" pitchFamily="18" charset="0"/>
                          </a:rPr>
                          <m:t>𝑣</m:t>
                        </m:r>
                      </m:e>
                    </m:d>
                  </m:oMath>
                </a14:m>
                <a:r>
                  <a:rPr kumimoji="1" lang="en-US" altLang="ja-JP">
                    <a:solidFill>
                      <a:srgbClr val="C00000"/>
                    </a:solidFill>
                  </a:rPr>
                  <a:t> summarizes the structure of </a:t>
                </a:r>
                <a14:m>
                  <m:oMath xmlns:m="http://schemas.openxmlformats.org/officeDocument/2006/math">
                    <m:r>
                      <a:rPr kumimoji="1" lang="en-US" altLang="ja-JP" i="1">
                        <a:solidFill>
                          <a:srgbClr val="C00000"/>
                        </a:solidFill>
                        <a:latin typeface="Cambria Math" panose="02040503050406030204" pitchFamily="18" charset="0"/>
                      </a:rPr>
                      <m:t>𝐾</m:t>
                    </m:r>
                  </m:oMath>
                </a14:m>
                <a:r>
                  <a:rPr kumimoji="1" lang="en-US" altLang="ja-JP">
                    <a:solidFill>
                      <a:srgbClr val="C00000"/>
                    </a:solidFill>
                  </a:rPr>
                  <a:t>-hop neighborhood.</a:t>
                </a:r>
                <a:endParaRPr kumimoji="1" lang="en-US" altLang="ja-JP">
                  <a:solidFill>
                    <a:srgbClr val="008000"/>
                  </a:solidFill>
                </a:endParaRPr>
              </a:p>
              <a:p>
                <a:endParaRPr kumimoji="1" lang="ja-JP" altLang="en-US"/>
              </a:p>
            </p:txBody>
          </p:sp>
        </mc:Choice>
        <mc:Fallback xmlns="">
          <p:sp>
            <p:nvSpPr>
              <p:cNvPr id="3" name="コンテンツ プレースホルダー 2">
                <a:extLst>
                  <a:ext uri="{FF2B5EF4-FFF2-40B4-BE49-F238E27FC236}">
                    <a16:creationId xmlns:a16="http://schemas.microsoft.com/office/drawing/2014/main" id="{33D30A47-DD86-C24A-B86E-5A8F7764EEE4}"/>
                  </a:ext>
                </a:extLst>
              </p:cNvPr>
              <p:cNvSpPr>
                <a:spLocks noGrp="1" noRot="1" noChangeAspect="1" noMove="1" noResize="1" noEditPoints="1" noAdjustHandles="1" noChangeArrowheads="1" noChangeShapeType="1" noTextEdit="1"/>
              </p:cNvSpPr>
              <p:nvPr>
                <p:ph idx="1"/>
              </p:nvPr>
            </p:nvSpPr>
            <p:spPr>
              <a:xfrm>
                <a:off x="457200" y="1295400"/>
                <a:ext cx="8481060" cy="5257801"/>
              </a:xfrm>
              <a:blipFill>
                <a:blip r:embed="rId2"/>
                <a:stretch>
                  <a:fillRect l="-288" t="-696" r="-863"/>
                </a:stretch>
              </a:blipFill>
            </p:spPr>
            <p:txBody>
              <a:bodyPr/>
              <a:lstStyle/>
              <a:p>
                <a:r>
                  <a:rPr lang="en-US">
                    <a:noFill/>
                  </a:rPr>
                  <a:t> </a:t>
                </a:r>
              </a:p>
            </p:txBody>
          </p:sp>
        </mc:Fallback>
      </mc:AlternateContent>
      <p:sp>
        <p:nvSpPr>
          <p:cNvPr id="4" name="日付プレースホルダー 3">
            <a:extLst>
              <a:ext uri="{FF2B5EF4-FFF2-40B4-BE49-F238E27FC236}">
                <a16:creationId xmlns:a16="http://schemas.microsoft.com/office/drawing/2014/main" id="{E631BB89-216B-7F43-B59B-E92614FED3AB}"/>
              </a:ext>
            </a:extLst>
          </p:cNvPr>
          <p:cNvSpPr>
            <a:spLocks noGrp="1"/>
          </p:cNvSpPr>
          <p:nvPr>
            <p:ph type="dt" sz="half" idx="10"/>
          </p:nvPr>
        </p:nvSpPr>
        <p:spPr/>
        <p:txBody>
          <a:bodyPr/>
          <a:lstStyle/>
          <a:p>
            <a:fld id="{8668109C-DBB1-0C40-BB7C-3AE0A686B461}" type="datetime1">
              <a:rPr lang="en-US" smtClean="0"/>
              <a:t>10/10/2024</a:t>
            </a:fld>
            <a:endParaRPr lang="en-US"/>
          </a:p>
        </p:txBody>
      </p:sp>
      <p:sp>
        <p:nvSpPr>
          <p:cNvPr id="5" name="フッター プレースホルダー 4">
            <a:extLst>
              <a:ext uri="{FF2B5EF4-FFF2-40B4-BE49-F238E27FC236}">
                <a16:creationId xmlns:a16="http://schemas.microsoft.com/office/drawing/2014/main" id="{04EFC2FC-95A5-FB40-AC58-3884FB8C2352}"/>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スライド番号プレースホルダー 5">
            <a:extLst>
              <a:ext uri="{FF2B5EF4-FFF2-40B4-BE49-F238E27FC236}">
                <a16:creationId xmlns:a16="http://schemas.microsoft.com/office/drawing/2014/main" id="{221E7F7C-E4C9-CF48-B304-DE2B9E51AACF}"/>
              </a:ext>
            </a:extLst>
          </p:cNvPr>
          <p:cNvSpPr>
            <a:spLocks noGrp="1"/>
          </p:cNvSpPr>
          <p:nvPr>
            <p:ph type="sldNum" sz="quarter" idx="12"/>
          </p:nvPr>
        </p:nvSpPr>
        <p:spPr/>
        <p:txBody>
          <a:bodyPr/>
          <a:lstStyle/>
          <a:p>
            <a:fld id="{19B12225-5612-419B-A8D5-4B8EEE4C217E}" type="slidenum">
              <a:rPr lang="en-US" smtClean="0"/>
              <a:pPr/>
              <a:t>58</a:t>
            </a:fld>
            <a:endParaRPr lang="en-US"/>
          </a:p>
        </p:txBody>
      </p:sp>
      <p:sp>
        <p:nvSpPr>
          <p:cNvPr id="7" name="角丸四角形 6">
            <a:extLst>
              <a:ext uri="{FF2B5EF4-FFF2-40B4-BE49-F238E27FC236}">
                <a16:creationId xmlns:a16="http://schemas.microsoft.com/office/drawing/2014/main" id="{BEFE4D5E-3210-EE4B-875D-A5CB30F35F97}"/>
              </a:ext>
            </a:extLst>
          </p:cNvPr>
          <p:cNvSpPr/>
          <p:nvPr/>
        </p:nvSpPr>
        <p:spPr>
          <a:xfrm>
            <a:off x="1066800" y="3429000"/>
            <a:ext cx="7619999" cy="859971"/>
          </a:xfrm>
          <a:prstGeom prst="roundRect">
            <a:avLst/>
          </a:prstGeom>
          <a:ln w="38100">
            <a:solidFill>
              <a:srgbClr val="FFC000"/>
            </a:solidFill>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sp>
        <p:nvSpPr>
          <p:cNvPr id="9" name="テキスト ボックス 8">
            <a:extLst>
              <a:ext uri="{FF2B5EF4-FFF2-40B4-BE49-F238E27FC236}">
                <a16:creationId xmlns:a16="http://schemas.microsoft.com/office/drawing/2014/main" id="{3851CC5B-F6F4-E843-85E6-96BA4795562E}"/>
              </a:ext>
            </a:extLst>
          </p:cNvPr>
          <p:cNvSpPr txBox="1"/>
          <p:nvPr/>
        </p:nvSpPr>
        <p:spPr>
          <a:xfrm>
            <a:off x="3177898" y="4288971"/>
            <a:ext cx="4157100" cy="400110"/>
          </a:xfrm>
          <a:prstGeom prst="rect">
            <a:avLst/>
          </a:prstGeom>
          <a:noFill/>
        </p:spPr>
        <p:txBody>
          <a:bodyPr wrap="none" rtlCol="0">
            <a:spAutoFit/>
          </a:bodyPr>
          <a:lstStyle/>
          <a:p>
            <a:r>
              <a:rPr kumimoji="1" lang="en-US" altLang="ja-JP" sz="2000">
                <a:solidFill>
                  <a:schemeClr val="accent1">
                    <a:lumMod val="75000"/>
                  </a:schemeClr>
                </a:solidFill>
                <a:latin typeface="Arial" pitchFamily="34" charset="0"/>
                <a:cs typeface="Arial" pitchFamily="34" charset="0"/>
              </a:rPr>
              <a:t>Differentiable color HASH function</a:t>
            </a:r>
            <a:endParaRPr kumimoji="1" lang="ja-JP" altLang="en-US" sz="2000">
              <a:solidFill>
                <a:schemeClr val="accent1">
                  <a:lumMod val="75000"/>
                </a:schemeClr>
              </a:solidFill>
              <a:latin typeface="Arial" pitchFamily="34" charset="0"/>
              <a:cs typeface="Arial" pitchFamily="34" charset="0"/>
            </a:endParaRPr>
          </a:p>
        </p:txBody>
      </p:sp>
    </p:spTree>
    <p:extLst>
      <p:ext uri="{BB962C8B-B14F-4D97-AF65-F5344CB8AC3E}">
        <p14:creationId xmlns:p14="http://schemas.microsoft.com/office/powerpoint/2010/main" val="129523448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4A5553C-F2E4-BE48-9092-A12473C3DE37}"/>
              </a:ext>
            </a:extLst>
          </p:cNvPr>
          <p:cNvSpPr>
            <a:spLocks noGrp="1"/>
          </p:cNvSpPr>
          <p:nvPr>
            <p:ph type="title"/>
          </p:nvPr>
        </p:nvSpPr>
        <p:spPr/>
        <p:txBody>
          <a:bodyPr/>
          <a:lstStyle/>
          <a:p>
            <a:r>
              <a:rPr kumimoji="1" lang="en-US" altLang="ja-JP"/>
              <a:t>GIN and WL Graph Kernel</a:t>
            </a:r>
            <a:endParaRPr kumimoji="1" lang="ja-JP" altLang="en-US"/>
          </a:p>
        </p:txBody>
      </p:sp>
      <p:sp>
        <p:nvSpPr>
          <p:cNvPr id="3" name="コンテンツ プレースホルダー 2">
            <a:extLst>
              <a:ext uri="{FF2B5EF4-FFF2-40B4-BE49-F238E27FC236}">
                <a16:creationId xmlns:a16="http://schemas.microsoft.com/office/drawing/2014/main" id="{87AC3004-D459-8E4E-A759-4B9E66861BCB}"/>
              </a:ext>
            </a:extLst>
          </p:cNvPr>
          <p:cNvSpPr>
            <a:spLocks noGrp="1"/>
          </p:cNvSpPr>
          <p:nvPr>
            <p:ph idx="1"/>
          </p:nvPr>
        </p:nvSpPr>
        <p:spPr>
          <a:xfrm>
            <a:off x="457200" y="1295400"/>
            <a:ext cx="8229600" cy="5715000"/>
          </a:xfrm>
        </p:spPr>
        <p:txBody>
          <a:bodyPr>
            <a:normAutofit/>
          </a:bodyPr>
          <a:lstStyle/>
          <a:p>
            <a:r>
              <a:rPr kumimoji="1" lang="en-US" altLang="ja-JP" sz="3000" b="1"/>
              <a:t>GIN can be understood as differentiable neural version of the WL graph Kernel:</a:t>
            </a:r>
          </a:p>
          <a:p>
            <a:endParaRPr kumimoji="1" lang="en-US" altLang="ja-JP"/>
          </a:p>
          <a:p>
            <a:endParaRPr kumimoji="1" lang="en-US" altLang="ja-JP"/>
          </a:p>
          <a:p>
            <a:endParaRPr kumimoji="1" lang="en-US" altLang="ja-JP"/>
          </a:p>
          <a:p>
            <a:endParaRPr kumimoji="1" lang="en-US" altLang="ja-JP"/>
          </a:p>
          <a:p>
            <a:pPr marL="118872" indent="0">
              <a:buNone/>
            </a:pPr>
            <a:endParaRPr kumimoji="1" lang="en-US" altLang="ja-JP"/>
          </a:p>
          <a:p>
            <a:r>
              <a:rPr kumimoji="1" lang="en-US" altLang="ja-JP" sz="2800" b="1">
                <a:solidFill>
                  <a:srgbClr val="008000"/>
                </a:solidFill>
              </a:rPr>
              <a:t>Advantages of GIN over the WL graph kernel are:</a:t>
            </a:r>
          </a:p>
          <a:p>
            <a:pPr lvl="1"/>
            <a:r>
              <a:rPr kumimoji="1" lang="en-US" altLang="ja-JP" sz="2400"/>
              <a:t>Node embeddings are</a:t>
            </a:r>
            <a:r>
              <a:rPr kumimoji="1" lang="en-US" altLang="ja-JP" sz="2400" b="1"/>
              <a:t> low-dimensional</a:t>
            </a:r>
            <a:r>
              <a:rPr kumimoji="1" lang="en-US" altLang="ja-JP" sz="2400"/>
              <a:t>; hence, they can capture the fine-grained similarity of different nodes.</a:t>
            </a:r>
          </a:p>
          <a:p>
            <a:pPr lvl="1"/>
            <a:r>
              <a:rPr kumimoji="1" lang="en-US" altLang="ja-JP" sz="2400"/>
              <a:t>Parameters of the update function can be </a:t>
            </a:r>
            <a:r>
              <a:rPr kumimoji="1" lang="en-US" altLang="ja-JP" sz="2400" b="1"/>
              <a:t>learned for the downstream tasks.</a:t>
            </a:r>
          </a:p>
        </p:txBody>
      </p:sp>
      <p:sp>
        <p:nvSpPr>
          <p:cNvPr id="4" name="日付プレースホルダー 3">
            <a:extLst>
              <a:ext uri="{FF2B5EF4-FFF2-40B4-BE49-F238E27FC236}">
                <a16:creationId xmlns:a16="http://schemas.microsoft.com/office/drawing/2014/main" id="{B9A7FD4F-BDCB-6247-B595-D3ECD256AD38}"/>
              </a:ext>
            </a:extLst>
          </p:cNvPr>
          <p:cNvSpPr>
            <a:spLocks noGrp="1"/>
          </p:cNvSpPr>
          <p:nvPr>
            <p:ph type="dt" sz="half" idx="10"/>
          </p:nvPr>
        </p:nvSpPr>
        <p:spPr/>
        <p:txBody>
          <a:bodyPr/>
          <a:lstStyle/>
          <a:p>
            <a:fld id="{8668109C-DBB1-0C40-BB7C-3AE0A686B461}" type="datetime1">
              <a:rPr lang="en-US" smtClean="0"/>
              <a:t>10/10/2024</a:t>
            </a:fld>
            <a:endParaRPr lang="en-US"/>
          </a:p>
        </p:txBody>
      </p:sp>
      <p:sp>
        <p:nvSpPr>
          <p:cNvPr id="5" name="フッター プレースホルダー 4">
            <a:extLst>
              <a:ext uri="{FF2B5EF4-FFF2-40B4-BE49-F238E27FC236}">
                <a16:creationId xmlns:a16="http://schemas.microsoft.com/office/drawing/2014/main" id="{207340E8-DADC-9044-BBA7-75453714E25F}"/>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スライド番号プレースホルダー 5">
            <a:extLst>
              <a:ext uri="{FF2B5EF4-FFF2-40B4-BE49-F238E27FC236}">
                <a16:creationId xmlns:a16="http://schemas.microsoft.com/office/drawing/2014/main" id="{CDE6CE29-A379-0148-87C5-17E3F7551494}"/>
              </a:ext>
            </a:extLst>
          </p:cNvPr>
          <p:cNvSpPr>
            <a:spLocks noGrp="1"/>
          </p:cNvSpPr>
          <p:nvPr>
            <p:ph type="sldNum" sz="quarter" idx="12"/>
          </p:nvPr>
        </p:nvSpPr>
        <p:spPr/>
        <p:txBody>
          <a:bodyPr/>
          <a:lstStyle/>
          <a:p>
            <a:fld id="{19B12225-5612-419B-A8D5-4B8EEE4C217E}" type="slidenum">
              <a:rPr lang="en-US" smtClean="0"/>
              <a:pPr/>
              <a:t>59</a:t>
            </a:fld>
            <a:endParaRPr lang="en-US"/>
          </a:p>
        </p:txBody>
      </p:sp>
      <p:graphicFrame>
        <p:nvGraphicFramePr>
          <p:cNvPr id="8" name="表 8">
            <a:extLst>
              <a:ext uri="{FF2B5EF4-FFF2-40B4-BE49-F238E27FC236}">
                <a16:creationId xmlns:a16="http://schemas.microsoft.com/office/drawing/2014/main" id="{F9A76D97-E52B-F441-931B-CECD9D75EBAD}"/>
              </a:ext>
            </a:extLst>
          </p:cNvPr>
          <p:cNvGraphicFramePr>
            <a:graphicFrameLocks noGrp="1"/>
          </p:cNvGraphicFramePr>
          <p:nvPr>
            <p:extLst>
              <p:ext uri="{D42A27DB-BD31-4B8C-83A1-F6EECF244321}">
                <p14:modId xmlns:p14="http://schemas.microsoft.com/office/powerpoint/2010/main" val="840447192"/>
              </p:ext>
            </p:extLst>
          </p:nvPr>
        </p:nvGraphicFramePr>
        <p:xfrm>
          <a:off x="856538" y="2473234"/>
          <a:ext cx="7929322" cy="2103120"/>
        </p:xfrm>
        <a:graphic>
          <a:graphicData uri="http://schemas.openxmlformats.org/drawingml/2006/table">
            <a:tbl>
              <a:tblPr firstRow="1" bandRow="1">
                <a:tableStyleId>{5C22544A-7EE6-4342-B048-85BDC9FD1C3A}</a:tableStyleId>
              </a:tblPr>
              <a:tblGrid>
                <a:gridCol w="2643107">
                  <a:extLst>
                    <a:ext uri="{9D8B030D-6E8A-4147-A177-3AD203B41FA5}">
                      <a16:colId xmlns:a16="http://schemas.microsoft.com/office/drawing/2014/main" val="1072117798"/>
                    </a:ext>
                  </a:extLst>
                </a:gridCol>
                <a:gridCol w="2890808">
                  <a:extLst>
                    <a:ext uri="{9D8B030D-6E8A-4147-A177-3AD203B41FA5}">
                      <a16:colId xmlns:a16="http://schemas.microsoft.com/office/drawing/2014/main" val="470152420"/>
                    </a:ext>
                  </a:extLst>
                </a:gridCol>
                <a:gridCol w="2395407">
                  <a:extLst>
                    <a:ext uri="{9D8B030D-6E8A-4147-A177-3AD203B41FA5}">
                      <a16:colId xmlns:a16="http://schemas.microsoft.com/office/drawing/2014/main" val="306525718"/>
                    </a:ext>
                  </a:extLst>
                </a:gridCol>
              </a:tblGrid>
              <a:tr h="370840">
                <a:tc>
                  <a:txBody>
                    <a:bodyPr/>
                    <a:lstStyle/>
                    <a:p>
                      <a:endParaRPr kumimoji="1" lang="ja-JP" altLang="en-US" sz="2400"/>
                    </a:p>
                  </a:txBody>
                  <a:tcPr/>
                </a:tc>
                <a:tc>
                  <a:txBody>
                    <a:bodyPr/>
                    <a:lstStyle/>
                    <a:p>
                      <a:r>
                        <a:rPr kumimoji="1" lang="en-US" altLang="ja-JP" sz="2400">
                          <a:solidFill>
                            <a:schemeClr val="tx1"/>
                          </a:solidFill>
                        </a:rPr>
                        <a:t>Update target</a:t>
                      </a:r>
                      <a:endParaRPr kumimoji="1" lang="ja-JP" altLang="en-US" sz="2400">
                        <a:solidFill>
                          <a:schemeClr val="tx1"/>
                        </a:solidFill>
                      </a:endParaRPr>
                    </a:p>
                  </a:txBody>
                  <a:tcPr/>
                </a:tc>
                <a:tc>
                  <a:txBody>
                    <a:bodyPr/>
                    <a:lstStyle/>
                    <a:p>
                      <a:r>
                        <a:rPr kumimoji="1" lang="en-US" altLang="ja-JP" sz="2400">
                          <a:solidFill>
                            <a:schemeClr val="tx1"/>
                          </a:solidFill>
                        </a:rPr>
                        <a:t>Update function</a:t>
                      </a:r>
                      <a:endParaRPr kumimoji="1" lang="ja-JP" altLang="en-US" sz="2400">
                        <a:solidFill>
                          <a:schemeClr val="tx1"/>
                        </a:solidFill>
                      </a:endParaRPr>
                    </a:p>
                  </a:txBody>
                  <a:tcPr/>
                </a:tc>
                <a:extLst>
                  <a:ext uri="{0D108BD9-81ED-4DB2-BD59-A6C34878D82A}">
                    <a16:rowId xmlns:a16="http://schemas.microsoft.com/office/drawing/2014/main" val="2289056967"/>
                  </a:ext>
                </a:extLst>
              </a:tr>
              <a:tr h="370840">
                <a:tc>
                  <a:txBody>
                    <a:bodyPr/>
                    <a:lstStyle/>
                    <a:p>
                      <a:r>
                        <a:rPr kumimoji="1" lang="en-US" altLang="ja-JP" sz="2400" b="1"/>
                        <a:t>WL Graph Kernel</a:t>
                      </a:r>
                      <a:endParaRPr kumimoji="1" lang="ja-JP" altLang="en-US" sz="2400" b="1"/>
                    </a:p>
                  </a:txBody>
                  <a:tcPr/>
                </a:tc>
                <a:tc>
                  <a:txBody>
                    <a:bodyPr/>
                    <a:lstStyle/>
                    <a:p>
                      <a:r>
                        <a:rPr kumimoji="1" lang="en-US" altLang="ja-JP" sz="2400"/>
                        <a:t>Node colors</a:t>
                      </a:r>
                    </a:p>
                    <a:p>
                      <a:r>
                        <a:rPr kumimoji="1" lang="en-US" altLang="ja-JP" sz="2400"/>
                        <a:t>(one-hot) </a:t>
                      </a:r>
                    </a:p>
                  </a:txBody>
                  <a:tcPr/>
                </a:tc>
                <a:tc>
                  <a:txBody>
                    <a:bodyPr/>
                    <a:lstStyle/>
                    <a:p>
                      <a:r>
                        <a:rPr kumimoji="1" lang="en-US" altLang="ja-JP" sz="2400"/>
                        <a:t>HASH </a:t>
                      </a:r>
                      <a:endParaRPr kumimoji="1" lang="ja-JP" altLang="en-US" sz="2400"/>
                    </a:p>
                  </a:txBody>
                  <a:tcPr/>
                </a:tc>
                <a:extLst>
                  <a:ext uri="{0D108BD9-81ED-4DB2-BD59-A6C34878D82A}">
                    <a16:rowId xmlns:a16="http://schemas.microsoft.com/office/drawing/2014/main" val="998017841"/>
                  </a:ext>
                </a:extLst>
              </a:tr>
              <a:tr h="370840">
                <a:tc>
                  <a:txBody>
                    <a:bodyPr/>
                    <a:lstStyle/>
                    <a:p>
                      <a:r>
                        <a:rPr kumimoji="1" lang="en-US" altLang="ja-JP" sz="2400" b="1"/>
                        <a:t>GIN</a:t>
                      </a:r>
                      <a:endParaRPr kumimoji="1" lang="ja-JP" altLang="en-US" sz="2400" b="1"/>
                    </a:p>
                  </a:txBody>
                  <a:tcPr/>
                </a:tc>
                <a:tc>
                  <a:txBody>
                    <a:bodyPr/>
                    <a:lstStyle/>
                    <a:p>
                      <a:r>
                        <a:rPr kumimoji="1" lang="en-US" altLang="ja-JP" sz="2400"/>
                        <a:t>Node embeddings</a:t>
                      </a:r>
                    </a:p>
                    <a:p>
                      <a:r>
                        <a:rPr kumimoji="1" lang="en-US" altLang="ja-JP" sz="2400"/>
                        <a:t>(low-dim vectors)</a:t>
                      </a:r>
                      <a:endParaRPr kumimoji="1" lang="ja-JP" altLang="en-US" sz="2400"/>
                    </a:p>
                  </a:txBody>
                  <a:tcPr/>
                </a:tc>
                <a:tc>
                  <a:txBody>
                    <a:bodyPr/>
                    <a:lstStyle/>
                    <a:p>
                      <a:r>
                        <a:rPr kumimoji="1" lang="en-US" altLang="ja-JP" sz="2400" err="1"/>
                        <a:t>GINConv</a:t>
                      </a:r>
                      <a:endParaRPr kumimoji="1" lang="ja-JP" altLang="en-US" sz="2400"/>
                    </a:p>
                  </a:txBody>
                  <a:tcPr/>
                </a:tc>
                <a:extLst>
                  <a:ext uri="{0D108BD9-81ED-4DB2-BD59-A6C34878D82A}">
                    <a16:rowId xmlns:a16="http://schemas.microsoft.com/office/drawing/2014/main" val="866115964"/>
                  </a:ext>
                </a:extLst>
              </a:tr>
            </a:tbl>
          </a:graphicData>
        </a:graphic>
      </p:graphicFrame>
    </p:spTree>
    <p:extLst>
      <p:ext uri="{BB962C8B-B14F-4D97-AF65-F5344CB8AC3E}">
        <p14:creationId xmlns:p14="http://schemas.microsoft.com/office/powerpoint/2010/main" val="174088297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1A60DA9-8177-1E47-B127-DF6767D470F9}"/>
              </a:ext>
            </a:extLst>
          </p:cNvPr>
          <p:cNvSpPr>
            <a:spLocks noGrp="1"/>
          </p:cNvSpPr>
          <p:nvPr>
            <p:ph type="title"/>
          </p:nvPr>
        </p:nvSpPr>
        <p:spPr/>
        <p:txBody>
          <a:bodyPr/>
          <a:lstStyle/>
          <a:p>
            <a:r>
              <a:rPr kumimoji="1" lang="en-US" altLang="ja-JP"/>
              <a:t>Expressive Power of GIN</a:t>
            </a:r>
            <a:endParaRPr kumimoji="1" lang="ja-JP" altLang="en-US"/>
          </a:p>
        </p:txBody>
      </p:sp>
      <p:sp>
        <p:nvSpPr>
          <p:cNvPr id="3" name="コンテンツ プレースホルダー 2">
            <a:extLst>
              <a:ext uri="{FF2B5EF4-FFF2-40B4-BE49-F238E27FC236}">
                <a16:creationId xmlns:a16="http://schemas.microsoft.com/office/drawing/2014/main" id="{E07F3C10-2594-F34E-A389-0F9C390E2F85}"/>
              </a:ext>
            </a:extLst>
          </p:cNvPr>
          <p:cNvSpPr>
            <a:spLocks noGrp="1"/>
          </p:cNvSpPr>
          <p:nvPr>
            <p:ph idx="1"/>
          </p:nvPr>
        </p:nvSpPr>
        <p:spPr>
          <a:xfrm>
            <a:off x="457200" y="1295400"/>
            <a:ext cx="8599714" cy="5562600"/>
          </a:xfrm>
        </p:spPr>
        <p:txBody>
          <a:bodyPr>
            <a:normAutofit/>
          </a:bodyPr>
          <a:lstStyle/>
          <a:p>
            <a:r>
              <a:rPr kumimoji="1" lang="en-US" altLang="ja-JP" b="1">
                <a:solidFill>
                  <a:schemeClr val="accent2"/>
                </a:solidFill>
              </a:rPr>
              <a:t>Because of the relation between GIN and the WL graph kernel, their expressive is exactly the same.</a:t>
            </a:r>
          </a:p>
          <a:p>
            <a:pPr lvl="1"/>
            <a:r>
              <a:rPr kumimoji="1" lang="en-US" altLang="ja-JP" sz="2700"/>
              <a:t>If two graphs can be distinguished by GIN, they can be also distinguished by the WL kernel, and vice versa.</a:t>
            </a:r>
          </a:p>
          <a:p>
            <a:r>
              <a:rPr kumimoji="1" lang="en-US" altLang="ja-JP" b="1">
                <a:solidFill>
                  <a:srgbClr val="D60093"/>
                </a:solidFill>
              </a:rPr>
              <a:t>How powerful is this?</a:t>
            </a:r>
          </a:p>
          <a:p>
            <a:pPr lvl="1"/>
            <a:r>
              <a:rPr kumimoji="1" lang="en-US" altLang="ja-JP"/>
              <a:t>WL kernel has been both theoretically and empirically shown to distinguish most of the real-world graphs </a:t>
            </a:r>
            <a:r>
              <a:rPr kumimoji="1" lang="en-US" altLang="ja-JP" sz="1800"/>
              <a:t>[Cai et al. 1992].</a:t>
            </a:r>
          </a:p>
          <a:p>
            <a:pPr lvl="1"/>
            <a:r>
              <a:rPr kumimoji="1" lang="en-US" altLang="ja-JP"/>
              <a:t>Hence, GIN is also powerful enough to distinguish most of the real graphs!</a:t>
            </a:r>
          </a:p>
          <a:p>
            <a:endParaRPr kumimoji="1" lang="en-US" altLang="ja-JP"/>
          </a:p>
        </p:txBody>
      </p:sp>
      <p:sp>
        <p:nvSpPr>
          <p:cNvPr id="4" name="日付プレースホルダー 3">
            <a:extLst>
              <a:ext uri="{FF2B5EF4-FFF2-40B4-BE49-F238E27FC236}">
                <a16:creationId xmlns:a16="http://schemas.microsoft.com/office/drawing/2014/main" id="{37DC436A-DEDF-6E4D-8007-5B198B27BAA3}"/>
              </a:ext>
            </a:extLst>
          </p:cNvPr>
          <p:cNvSpPr>
            <a:spLocks noGrp="1"/>
          </p:cNvSpPr>
          <p:nvPr>
            <p:ph type="dt" sz="half" idx="10"/>
          </p:nvPr>
        </p:nvSpPr>
        <p:spPr/>
        <p:txBody>
          <a:bodyPr/>
          <a:lstStyle/>
          <a:p>
            <a:fld id="{8668109C-DBB1-0C40-BB7C-3AE0A686B461}" type="datetime1">
              <a:rPr lang="en-US" smtClean="0"/>
              <a:t>10/10/2024</a:t>
            </a:fld>
            <a:endParaRPr lang="en-US"/>
          </a:p>
        </p:txBody>
      </p:sp>
      <p:sp>
        <p:nvSpPr>
          <p:cNvPr id="5" name="フッター プレースホルダー 4">
            <a:extLst>
              <a:ext uri="{FF2B5EF4-FFF2-40B4-BE49-F238E27FC236}">
                <a16:creationId xmlns:a16="http://schemas.microsoft.com/office/drawing/2014/main" id="{35C40EBC-A5FC-EA43-95E3-2BACBB4A5BF1}"/>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スライド番号プレースホルダー 5">
            <a:extLst>
              <a:ext uri="{FF2B5EF4-FFF2-40B4-BE49-F238E27FC236}">
                <a16:creationId xmlns:a16="http://schemas.microsoft.com/office/drawing/2014/main" id="{1B1E7EE2-647F-0C4F-A2F5-736B3FF9CF3C}"/>
              </a:ext>
            </a:extLst>
          </p:cNvPr>
          <p:cNvSpPr>
            <a:spLocks noGrp="1"/>
          </p:cNvSpPr>
          <p:nvPr>
            <p:ph type="sldNum" sz="quarter" idx="12"/>
          </p:nvPr>
        </p:nvSpPr>
        <p:spPr/>
        <p:txBody>
          <a:bodyPr/>
          <a:lstStyle/>
          <a:p>
            <a:fld id="{19B12225-5612-419B-A8D5-4B8EEE4C217E}" type="slidenum">
              <a:rPr lang="en-US" smtClean="0"/>
              <a:pPr/>
              <a:t>60</a:t>
            </a:fld>
            <a:endParaRPr lang="en-US"/>
          </a:p>
        </p:txBody>
      </p:sp>
    </p:spTree>
    <p:extLst>
      <p:ext uri="{BB962C8B-B14F-4D97-AF65-F5344CB8AC3E}">
        <p14:creationId xmlns:p14="http://schemas.microsoft.com/office/powerpoint/2010/main" val="321523682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780558A3-8A73-4F4D-BF25-C97131DDA39A}"/>
              </a:ext>
            </a:extLst>
          </p:cNvPr>
          <p:cNvSpPr>
            <a:spLocks noGrp="1"/>
          </p:cNvSpPr>
          <p:nvPr>
            <p:ph idx="1"/>
          </p:nvPr>
        </p:nvSpPr>
        <p:spPr>
          <a:xfrm>
            <a:off x="156686" y="1063752"/>
            <a:ext cx="8812193" cy="5372866"/>
          </a:xfrm>
        </p:spPr>
        <p:txBody>
          <a:bodyPr vert="horz" lIns="54864" tIns="91440" rIns="91440" bIns="45720" rtlCol="0" anchor="t">
            <a:normAutofit/>
          </a:bodyPr>
          <a:lstStyle/>
          <a:p>
            <a:pPr marL="438785"/>
            <a:r>
              <a:rPr kumimoji="1" lang="en-US" altLang="ja-JP" b="1" dirty="0">
                <a:solidFill>
                  <a:srgbClr val="C00000"/>
                </a:solidFill>
                <a:latin typeface="Calibri"/>
                <a:ea typeface="HGｺﾞｼｯｸM"/>
                <a:cs typeface="Calibri"/>
              </a:rPr>
              <a:t>The WL kernel cannot distinguish between some basic graph structures, e.g.,</a:t>
            </a:r>
            <a:endParaRPr lang="en-US" dirty="0">
              <a:solidFill>
                <a:srgbClr val="000000"/>
              </a:solidFill>
              <a:latin typeface="Calibri"/>
              <a:ea typeface="HGｺﾞｼｯｸM"/>
              <a:cs typeface="Calibri"/>
            </a:endParaRPr>
          </a:p>
          <a:p>
            <a:pPr marL="438785"/>
            <a:endParaRPr lang="en-US" altLang="ja-JP" b="1" dirty="0">
              <a:solidFill>
                <a:srgbClr val="C00000"/>
              </a:solidFill>
              <a:latin typeface="Calibri"/>
              <a:ea typeface="HGｺﾞｼｯｸM"/>
              <a:cs typeface="Calibri"/>
            </a:endParaRPr>
          </a:p>
          <a:p>
            <a:pPr marL="438785"/>
            <a:endParaRPr lang="en-US" altLang="ja-JP" b="1" dirty="0">
              <a:solidFill>
                <a:srgbClr val="C00000"/>
              </a:solidFill>
              <a:latin typeface="Calibri"/>
              <a:ea typeface="HGｺﾞｼｯｸM"/>
              <a:cs typeface="Calibri"/>
            </a:endParaRPr>
          </a:p>
          <a:p>
            <a:pPr marL="438785"/>
            <a:endParaRPr lang="en-US" altLang="ja-JP" b="1" dirty="0">
              <a:solidFill>
                <a:srgbClr val="C00000"/>
              </a:solidFill>
              <a:latin typeface="Calibri"/>
              <a:ea typeface="HGｺﾞｼｯｸM"/>
              <a:cs typeface="Calibri"/>
            </a:endParaRPr>
          </a:p>
          <a:p>
            <a:pPr marL="438785"/>
            <a:endParaRPr lang="en-US" altLang="ja-JP" b="1" dirty="0">
              <a:solidFill>
                <a:srgbClr val="C00000"/>
              </a:solidFill>
              <a:latin typeface="Calibri"/>
              <a:ea typeface="HGｺﾞｼｯｸM"/>
              <a:cs typeface="Calibri"/>
            </a:endParaRPr>
          </a:p>
          <a:p>
            <a:pPr marL="438785"/>
            <a:endParaRPr lang="en-US" altLang="ja-JP" b="1" dirty="0">
              <a:solidFill>
                <a:srgbClr val="C00000"/>
              </a:solidFill>
              <a:latin typeface="Calibri"/>
              <a:ea typeface="HGｺﾞｼｯｸM"/>
              <a:cs typeface="Calibri"/>
            </a:endParaRPr>
          </a:p>
          <a:p>
            <a:pPr marL="438785"/>
            <a:endParaRPr lang="en-US" altLang="ja-JP" b="1" dirty="0">
              <a:solidFill>
                <a:srgbClr val="C00000"/>
              </a:solidFill>
              <a:latin typeface="Calibri"/>
              <a:ea typeface="HGｺﾞｼｯｸM"/>
              <a:cs typeface="Calibri"/>
            </a:endParaRPr>
          </a:p>
          <a:p>
            <a:pPr marL="438785"/>
            <a:r>
              <a:rPr lang="en-US" b="1" dirty="0">
                <a:solidFill>
                  <a:srgbClr val="C00000"/>
                </a:solidFill>
                <a:latin typeface="Calibri"/>
                <a:ea typeface="HGｺﾞｼｯｸM"/>
                <a:cs typeface="Calibri"/>
              </a:rPr>
              <a:t>The WL kernel cannot count important sub-structures, e.g., cycles and cliques. </a:t>
            </a:r>
            <a:endParaRPr lang="en-US" altLang="ja-JP" b="1" dirty="0">
              <a:solidFill>
                <a:srgbClr val="C00000"/>
              </a:solidFill>
              <a:latin typeface="Calibri"/>
              <a:ea typeface="HGｺﾞｼｯｸM"/>
              <a:cs typeface="Calibri"/>
            </a:endParaRPr>
          </a:p>
        </p:txBody>
      </p:sp>
      <p:sp>
        <p:nvSpPr>
          <p:cNvPr id="2" name="タイトル 1">
            <a:extLst>
              <a:ext uri="{FF2B5EF4-FFF2-40B4-BE49-F238E27FC236}">
                <a16:creationId xmlns:a16="http://schemas.microsoft.com/office/drawing/2014/main" id="{3D80AD03-B308-4741-80EB-B3EABE86A654}"/>
              </a:ext>
            </a:extLst>
          </p:cNvPr>
          <p:cNvSpPr>
            <a:spLocks noGrp="1"/>
          </p:cNvSpPr>
          <p:nvPr>
            <p:ph type="title"/>
          </p:nvPr>
        </p:nvSpPr>
        <p:spPr>
          <a:xfrm>
            <a:off x="457200" y="76200"/>
            <a:ext cx="8686800" cy="987552"/>
          </a:xfrm>
        </p:spPr>
        <p:txBody>
          <a:bodyPr vert="horz" lIns="91440" tIns="45720" rIns="45720" bIns="45720" rtlCol="0" anchor="ctr">
            <a:noAutofit/>
            <a:scene3d>
              <a:camera prst="orthographicFront"/>
              <a:lightRig rig="threePt" dir="t">
                <a:rot lat="0" lon="0" rev="4800000"/>
              </a:lightRig>
            </a:scene3d>
            <a:sp3d prstMaterial="matte">
              <a:bevelT w="50800" h="10160"/>
            </a:sp3d>
          </a:bodyPr>
          <a:lstStyle/>
          <a:p>
            <a:r>
              <a:rPr kumimoji="1" lang="en-US" altLang="ja-JP" sz="4400" dirty="0">
                <a:ea typeface="HGｺﾞｼｯｸM"/>
              </a:rPr>
              <a:t>Some bad news</a:t>
            </a:r>
            <a:endParaRPr lang="en-US" altLang="ja-JP" dirty="0"/>
          </a:p>
        </p:txBody>
      </p:sp>
      <p:sp>
        <p:nvSpPr>
          <p:cNvPr id="4" name="日付プレースホルダー 3">
            <a:extLst>
              <a:ext uri="{FF2B5EF4-FFF2-40B4-BE49-F238E27FC236}">
                <a16:creationId xmlns:a16="http://schemas.microsoft.com/office/drawing/2014/main" id="{1A169542-6249-C149-B350-50C95CD8C1B3}"/>
              </a:ext>
            </a:extLst>
          </p:cNvPr>
          <p:cNvSpPr>
            <a:spLocks noGrp="1"/>
          </p:cNvSpPr>
          <p:nvPr>
            <p:ph type="dt" sz="half" idx="10"/>
          </p:nvPr>
        </p:nvSpPr>
        <p:spPr/>
        <p:txBody>
          <a:bodyPr/>
          <a:lstStyle/>
          <a:p>
            <a:fld id="{8668109C-DBB1-0C40-BB7C-3AE0A686B461}" type="datetime1">
              <a:rPr lang="en-US" smtClean="0"/>
              <a:t>10/10/2024</a:t>
            </a:fld>
            <a:endParaRPr lang="en-US"/>
          </a:p>
        </p:txBody>
      </p:sp>
      <p:sp>
        <p:nvSpPr>
          <p:cNvPr id="5" name="フッター プレースホルダー 4">
            <a:extLst>
              <a:ext uri="{FF2B5EF4-FFF2-40B4-BE49-F238E27FC236}">
                <a16:creationId xmlns:a16="http://schemas.microsoft.com/office/drawing/2014/main" id="{ED6BD2DE-2A1A-AB4D-886C-58BF8DAAD8F5}"/>
              </a:ext>
            </a:extLst>
          </p:cNvPr>
          <p:cNvSpPr>
            <a:spLocks noGrp="1"/>
          </p:cNvSpPr>
          <p:nvPr>
            <p:ph type="ftr" sz="quarter" idx="11"/>
          </p:nvPr>
        </p:nvSpPr>
        <p:spPr/>
        <p:txBody>
          <a:bodyPr/>
          <a:lstStyle/>
          <a:p>
            <a:r>
              <a:rPr lang="en-US"/>
              <a:t>Jure </a:t>
            </a:r>
            <a:r>
              <a:rPr lang="en-US" err="1"/>
              <a:t>Leskovec</a:t>
            </a:r>
            <a:r>
              <a:rPr lang="en-US"/>
              <a:t>, Stanford CS224W: Machine Learning with Graphs, http://cs224w.stanford.edu</a:t>
            </a:r>
          </a:p>
        </p:txBody>
      </p:sp>
      <p:sp>
        <p:nvSpPr>
          <p:cNvPr id="6" name="スライド番号プレースホルダー 5">
            <a:extLst>
              <a:ext uri="{FF2B5EF4-FFF2-40B4-BE49-F238E27FC236}">
                <a16:creationId xmlns:a16="http://schemas.microsoft.com/office/drawing/2014/main" id="{4967A067-A365-0B40-9FBB-0C052BC8A4BE}"/>
              </a:ext>
            </a:extLst>
          </p:cNvPr>
          <p:cNvSpPr>
            <a:spLocks noGrp="1"/>
          </p:cNvSpPr>
          <p:nvPr>
            <p:ph type="sldNum" sz="quarter" idx="12"/>
          </p:nvPr>
        </p:nvSpPr>
        <p:spPr/>
        <p:txBody>
          <a:bodyPr/>
          <a:lstStyle/>
          <a:p>
            <a:fld id="{19B12225-5612-419B-A8D5-4B8EEE4C217E}" type="slidenum">
              <a:rPr lang="en-US" smtClean="0"/>
              <a:pPr/>
              <a:t>61</a:t>
            </a:fld>
            <a:endParaRPr lang="en-US"/>
          </a:p>
        </p:txBody>
      </p:sp>
      <p:pic>
        <p:nvPicPr>
          <p:cNvPr id="7" name="Picture 6" descr="A diagram of a molecule&#10;&#10;Description automatically generated">
            <a:extLst>
              <a:ext uri="{FF2B5EF4-FFF2-40B4-BE49-F238E27FC236}">
                <a16:creationId xmlns:a16="http://schemas.microsoft.com/office/drawing/2014/main" id="{B8CD66A3-4F7A-A18C-0F08-738B6548B0D9}"/>
              </a:ext>
            </a:extLst>
          </p:cNvPr>
          <p:cNvPicPr>
            <a:picLocks noChangeAspect="1"/>
          </p:cNvPicPr>
          <p:nvPr/>
        </p:nvPicPr>
        <p:blipFill>
          <a:blip r:embed="rId3"/>
          <a:stretch>
            <a:fillRect/>
          </a:stretch>
        </p:blipFill>
        <p:spPr>
          <a:xfrm>
            <a:off x="762001" y="2438835"/>
            <a:ext cx="3496596" cy="2060218"/>
          </a:xfrm>
          <a:prstGeom prst="rect">
            <a:avLst/>
          </a:prstGeom>
        </p:spPr>
      </p:pic>
      <p:pic>
        <p:nvPicPr>
          <p:cNvPr id="56" name="Picture 55" descr="A hexagonal structure with circles and letters&#10;&#10;Description automatically generated">
            <a:extLst>
              <a:ext uri="{FF2B5EF4-FFF2-40B4-BE49-F238E27FC236}">
                <a16:creationId xmlns:a16="http://schemas.microsoft.com/office/drawing/2014/main" id="{E36C016C-5482-D0C9-6E39-500C7A1E3439}"/>
              </a:ext>
            </a:extLst>
          </p:cNvPr>
          <p:cNvPicPr>
            <a:picLocks noChangeAspect="1"/>
          </p:cNvPicPr>
          <p:nvPr/>
        </p:nvPicPr>
        <p:blipFill>
          <a:blip r:embed="rId4"/>
          <a:stretch>
            <a:fillRect/>
          </a:stretch>
        </p:blipFill>
        <p:spPr>
          <a:xfrm>
            <a:off x="4965290" y="2475706"/>
            <a:ext cx="3238500" cy="2061423"/>
          </a:xfrm>
          <a:prstGeom prst="rect">
            <a:avLst/>
          </a:prstGeom>
        </p:spPr>
      </p:pic>
    </p:spTree>
    <p:extLst>
      <p:ext uri="{BB962C8B-B14F-4D97-AF65-F5344CB8AC3E}">
        <p14:creationId xmlns:p14="http://schemas.microsoft.com/office/powerpoint/2010/main" val="33191400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780558A3-8A73-4F4D-BF25-C97131DDA39A}"/>
              </a:ext>
            </a:extLst>
          </p:cNvPr>
          <p:cNvSpPr>
            <a:spLocks noGrp="1"/>
          </p:cNvSpPr>
          <p:nvPr>
            <p:ph idx="1"/>
          </p:nvPr>
        </p:nvSpPr>
        <p:spPr>
          <a:xfrm>
            <a:off x="156686" y="1063752"/>
            <a:ext cx="8830628" cy="6165591"/>
          </a:xfrm>
        </p:spPr>
        <p:txBody>
          <a:bodyPr vert="horz" lIns="54864" tIns="91440" rIns="91440" bIns="45720" rtlCol="0" anchor="t">
            <a:normAutofit/>
          </a:bodyPr>
          <a:lstStyle/>
          <a:p>
            <a:pPr marL="438785"/>
            <a:r>
              <a:rPr kumimoji="1" lang="en-US" sz="2600" dirty="0">
                <a:latin typeface="Calibri"/>
                <a:ea typeface="HGｺﾞｼｯｸM"/>
                <a:cs typeface="Calibri"/>
              </a:rPr>
              <a:t>The </a:t>
            </a:r>
            <a:r>
              <a:rPr kumimoji="1" lang="en-US" sz="2600" b="1" dirty="0">
                <a:latin typeface="Calibri"/>
                <a:ea typeface="HGｺﾞｼｯｸM"/>
                <a:cs typeface="Calibri"/>
              </a:rPr>
              <a:t>bonds between different atoms</a:t>
            </a:r>
            <a:r>
              <a:rPr kumimoji="1" lang="en-US" sz="2600" dirty="0">
                <a:latin typeface="Calibri"/>
                <a:ea typeface="HGｺﾞｼｯｸM"/>
                <a:cs typeface="Calibri"/>
              </a:rPr>
              <a:t> in chemical compounds form </a:t>
            </a:r>
            <a:r>
              <a:rPr kumimoji="1" lang="en-US" sz="2600" b="1" dirty="0">
                <a:solidFill>
                  <a:srgbClr val="FF0000"/>
                </a:solidFill>
                <a:latin typeface="Calibri"/>
                <a:ea typeface="HGｺﾞｼｯｸM"/>
                <a:cs typeface="Calibri"/>
              </a:rPr>
              <a:t>cycles</a:t>
            </a:r>
            <a:r>
              <a:rPr kumimoji="1" lang="en-US" sz="2600" dirty="0">
                <a:latin typeface="Calibri"/>
                <a:ea typeface="HGｺﾞｼｯｸM"/>
                <a:cs typeface="Calibri"/>
              </a:rPr>
              <a:t>.</a:t>
            </a:r>
            <a:endParaRPr lang="en-US" altLang="ja-JP" sz="2600" dirty="0">
              <a:ea typeface="HGｺﾞｼｯｸM"/>
            </a:endParaRPr>
          </a:p>
          <a:p>
            <a:pPr marL="438785">
              <a:buClr>
                <a:srgbClr val="F0AD00"/>
              </a:buClr>
            </a:pPr>
            <a:r>
              <a:rPr lang="en-US" sz="2600" dirty="0">
                <a:latin typeface="Calibri"/>
                <a:ea typeface="HGｺﾞｼｯｸM"/>
                <a:cs typeface="Calibri"/>
              </a:rPr>
              <a:t>The </a:t>
            </a:r>
            <a:r>
              <a:rPr lang="en-US" sz="2600" dirty="0">
                <a:solidFill>
                  <a:srgbClr val="FF0000"/>
                </a:solidFill>
                <a:latin typeface="Calibri"/>
                <a:ea typeface="HGｺﾞｼｯｸM"/>
                <a:cs typeface="Calibri"/>
              </a:rPr>
              <a:t>hexagon</a:t>
            </a:r>
            <a:r>
              <a:rPr lang="en-US" sz="2600" dirty="0">
                <a:latin typeface="Calibri"/>
                <a:ea typeface="HGｺﾞｼｯｸM"/>
                <a:cs typeface="Calibri"/>
              </a:rPr>
              <a:t> is the </a:t>
            </a:r>
            <a:r>
              <a:rPr lang="en-US" sz="2600" b="1" dirty="0">
                <a:latin typeface="Calibri"/>
                <a:ea typeface="HGｺﾞｼｯｸM"/>
                <a:cs typeface="Calibri"/>
              </a:rPr>
              <a:t>most common polygon</a:t>
            </a:r>
            <a:r>
              <a:rPr lang="en-US" sz="2600" dirty="0">
                <a:latin typeface="Calibri"/>
                <a:ea typeface="HGｺﾞｼｯｸM"/>
                <a:cs typeface="Calibri"/>
              </a:rPr>
              <a:t> in organic compounds ⇒ yields stable materials.</a:t>
            </a:r>
          </a:p>
          <a:p>
            <a:pPr marL="438785">
              <a:buClr>
                <a:srgbClr val="F0AD00"/>
              </a:buClr>
            </a:pPr>
            <a:endParaRPr lang="en-US" sz="2600" dirty="0">
              <a:ea typeface="HGｺﾞｼｯｸM"/>
            </a:endParaRPr>
          </a:p>
          <a:p>
            <a:pPr lvl="1"/>
            <a:endParaRPr kumimoji="1" lang="en-US" altLang="ja-JP"/>
          </a:p>
          <a:p>
            <a:pPr lvl="1"/>
            <a:endParaRPr kumimoji="1" lang="en-US" altLang="ja-JP"/>
          </a:p>
          <a:p>
            <a:pPr lvl="1"/>
            <a:endParaRPr lang="en-US" altLang="ja-JP"/>
          </a:p>
        </p:txBody>
      </p:sp>
      <p:sp>
        <p:nvSpPr>
          <p:cNvPr id="2" name="タイトル 1">
            <a:extLst>
              <a:ext uri="{FF2B5EF4-FFF2-40B4-BE49-F238E27FC236}">
                <a16:creationId xmlns:a16="http://schemas.microsoft.com/office/drawing/2014/main" id="{3D80AD03-B308-4741-80EB-B3EABE86A654}"/>
              </a:ext>
            </a:extLst>
          </p:cNvPr>
          <p:cNvSpPr>
            <a:spLocks noGrp="1"/>
          </p:cNvSpPr>
          <p:nvPr>
            <p:ph type="title"/>
          </p:nvPr>
        </p:nvSpPr>
        <p:spPr>
          <a:xfrm>
            <a:off x="457200" y="76200"/>
            <a:ext cx="8686800" cy="987552"/>
          </a:xfrm>
        </p:spPr>
        <p:txBody>
          <a:bodyPr vert="horz" lIns="91440" tIns="45720" rIns="45720" bIns="45720" rtlCol="0" anchor="ctr">
            <a:noAutofit/>
            <a:scene3d>
              <a:camera prst="orthographicFront"/>
              <a:lightRig rig="threePt" dir="t">
                <a:rot lat="0" lon="0" rev="4800000"/>
              </a:lightRig>
            </a:scene3d>
            <a:sp3d prstMaterial="matte">
              <a:bevelT w="50800" h="10160"/>
            </a:sp3d>
          </a:bodyPr>
          <a:lstStyle/>
          <a:p>
            <a:r>
              <a:rPr kumimoji="1" lang="en-US" altLang="ja-JP" sz="4400" dirty="0">
                <a:ea typeface="HGｺﾞｼｯｸM"/>
              </a:rPr>
              <a:t>Why do we care about cycles?</a:t>
            </a:r>
            <a:endParaRPr lang="en-US" altLang="ja-JP" dirty="0"/>
          </a:p>
        </p:txBody>
      </p:sp>
      <p:sp>
        <p:nvSpPr>
          <p:cNvPr id="4" name="日付プレースホルダー 3">
            <a:extLst>
              <a:ext uri="{FF2B5EF4-FFF2-40B4-BE49-F238E27FC236}">
                <a16:creationId xmlns:a16="http://schemas.microsoft.com/office/drawing/2014/main" id="{1A169542-6249-C149-B350-50C95CD8C1B3}"/>
              </a:ext>
            </a:extLst>
          </p:cNvPr>
          <p:cNvSpPr>
            <a:spLocks noGrp="1"/>
          </p:cNvSpPr>
          <p:nvPr>
            <p:ph type="dt" sz="half" idx="10"/>
          </p:nvPr>
        </p:nvSpPr>
        <p:spPr/>
        <p:txBody>
          <a:bodyPr/>
          <a:lstStyle/>
          <a:p>
            <a:fld id="{8668109C-DBB1-0C40-BB7C-3AE0A686B461}" type="datetime1">
              <a:rPr lang="en-US" smtClean="0"/>
              <a:t>10/10/2024</a:t>
            </a:fld>
            <a:endParaRPr lang="en-US"/>
          </a:p>
        </p:txBody>
      </p:sp>
      <p:sp>
        <p:nvSpPr>
          <p:cNvPr id="5" name="フッター プレースホルダー 4">
            <a:extLst>
              <a:ext uri="{FF2B5EF4-FFF2-40B4-BE49-F238E27FC236}">
                <a16:creationId xmlns:a16="http://schemas.microsoft.com/office/drawing/2014/main" id="{ED6BD2DE-2A1A-AB4D-886C-58BF8DAAD8F5}"/>
              </a:ext>
            </a:extLst>
          </p:cNvPr>
          <p:cNvSpPr>
            <a:spLocks noGrp="1"/>
          </p:cNvSpPr>
          <p:nvPr>
            <p:ph type="ftr" sz="quarter" idx="11"/>
          </p:nvPr>
        </p:nvSpPr>
        <p:spPr/>
        <p:txBody>
          <a:bodyPr/>
          <a:lstStyle/>
          <a:p>
            <a:r>
              <a:rPr lang="en-US"/>
              <a:t>Jure </a:t>
            </a:r>
            <a:r>
              <a:rPr lang="en-US" err="1"/>
              <a:t>Leskovec</a:t>
            </a:r>
            <a:r>
              <a:rPr lang="en-US"/>
              <a:t>, Stanford CS224W: Machine Learning with Graphs, http://cs224w.stanford.edu</a:t>
            </a:r>
          </a:p>
        </p:txBody>
      </p:sp>
      <p:sp>
        <p:nvSpPr>
          <p:cNvPr id="6" name="スライド番号プレースホルダー 5">
            <a:extLst>
              <a:ext uri="{FF2B5EF4-FFF2-40B4-BE49-F238E27FC236}">
                <a16:creationId xmlns:a16="http://schemas.microsoft.com/office/drawing/2014/main" id="{4967A067-A365-0B40-9FBB-0C052BC8A4BE}"/>
              </a:ext>
            </a:extLst>
          </p:cNvPr>
          <p:cNvSpPr>
            <a:spLocks noGrp="1"/>
          </p:cNvSpPr>
          <p:nvPr>
            <p:ph type="sldNum" sz="quarter" idx="12"/>
          </p:nvPr>
        </p:nvSpPr>
        <p:spPr/>
        <p:txBody>
          <a:bodyPr/>
          <a:lstStyle/>
          <a:p>
            <a:fld id="{19B12225-5612-419B-A8D5-4B8EEE4C217E}" type="slidenum">
              <a:rPr lang="en-US" smtClean="0"/>
              <a:pPr/>
              <a:t>62</a:t>
            </a:fld>
            <a:endParaRPr lang="en-US"/>
          </a:p>
        </p:txBody>
      </p:sp>
      <p:pic>
        <p:nvPicPr>
          <p:cNvPr id="7" name="Picture 6" descr="A structure of a molecule&#10;&#10;Description automatically generated">
            <a:extLst>
              <a:ext uri="{FF2B5EF4-FFF2-40B4-BE49-F238E27FC236}">
                <a16:creationId xmlns:a16="http://schemas.microsoft.com/office/drawing/2014/main" id="{6FAA95FC-32BF-8117-E24B-1D60EDA930F2}"/>
              </a:ext>
            </a:extLst>
          </p:cNvPr>
          <p:cNvPicPr>
            <a:picLocks noChangeAspect="1"/>
          </p:cNvPicPr>
          <p:nvPr/>
        </p:nvPicPr>
        <p:blipFill>
          <a:blip r:embed="rId3"/>
          <a:stretch>
            <a:fillRect/>
          </a:stretch>
        </p:blipFill>
        <p:spPr>
          <a:xfrm>
            <a:off x="387145" y="2843625"/>
            <a:ext cx="8369709" cy="3124912"/>
          </a:xfrm>
          <a:prstGeom prst="rect">
            <a:avLst/>
          </a:prstGeom>
        </p:spPr>
      </p:pic>
    </p:spTree>
    <p:extLst>
      <p:ext uri="{BB962C8B-B14F-4D97-AF65-F5344CB8AC3E}">
        <p14:creationId xmlns:p14="http://schemas.microsoft.com/office/powerpoint/2010/main" val="198384604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D80AD03-B308-4741-80EB-B3EABE86A654}"/>
              </a:ext>
            </a:extLst>
          </p:cNvPr>
          <p:cNvSpPr>
            <a:spLocks noGrp="1"/>
          </p:cNvSpPr>
          <p:nvPr>
            <p:ph type="title"/>
          </p:nvPr>
        </p:nvSpPr>
        <p:spPr>
          <a:xfrm>
            <a:off x="457200" y="76200"/>
            <a:ext cx="8686800" cy="987552"/>
          </a:xfrm>
        </p:spPr>
        <p:txBody>
          <a:bodyPr vert="horz" lIns="91440" tIns="45720" rIns="45720" bIns="45720" rtlCol="0" anchor="ctr">
            <a:noAutofit/>
            <a:scene3d>
              <a:camera prst="orthographicFront"/>
              <a:lightRig rig="threePt" dir="t">
                <a:rot lat="0" lon="0" rev="4800000"/>
              </a:lightRig>
            </a:scene3d>
            <a:sp3d prstMaterial="matte">
              <a:bevelT w="50800" h="10160"/>
            </a:sp3d>
          </a:bodyPr>
          <a:lstStyle/>
          <a:p>
            <a:r>
              <a:rPr kumimoji="1" lang="en-US" altLang="ja-JP" sz="4400" dirty="0">
                <a:ea typeface="HGｺﾞｼｯｸM"/>
              </a:rPr>
              <a:t>Why cliques and quasi-cliques?</a:t>
            </a:r>
            <a:endParaRPr lang="en-US" altLang="ja-JP" dirty="0"/>
          </a:p>
        </p:txBody>
      </p:sp>
      <p:sp>
        <p:nvSpPr>
          <p:cNvPr id="4" name="日付プレースホルダー 3">
            <a:extLst>
              <a:ext uri="{FF2B5EF4-FFF2-40B4-BE49-F238E27FC236}">
                <a16:creationId xmlns:a16="http://schemas.microsoft.com/office/drawing/2014/main" id="{1A169542-6249-C149-B350-50C95CD8C1B3}"/>
              </a:ext>
            </a:extLst>
          </p:cNvPr>
          <p:cNvSpPr>
            <a:spLocks noGrp="1"/>
          </p:cNvSpPr>
          <p:nvPr>
            <p:ph type="dt" sz="half" idx="10"/>
          </p:nvPr>
        </p:nvSpPr>
        <p:spPr/>
        <p:txBody>
          <a:bodyPr/>
          <a:lstStyle/>
          <a:p>
            <a:fld id="{8668109C-DBB1-0C40-BB7C-3AE0A686B461}" type="datetime1">
              <a:rPr lang="en-US" smtClean="0"/>
              <a:t>10/10/2024</a:t>
            </a:fld>
            <a:endParaRPr lang="en-US"/>
          </a:p>
        </p:txBody>
      </p:sp>
      <p:sp>
        <p:nvSpPr>
          <p:cNvPr id="5" name="フッター プレースホルダー 4">
            <a:extLst>
              <a:ext uri="{FF2B5EF4-FFF2-40B4-BE49-F238E27FC236}">
                <a16:creationId xmlns:a16="http://schemas.microsoft.com/office/drawing/2014/main" id="{ED6BD2DE-2A1A-AB4D-886C-58BF8DAAD8F5}"/>
              </a:ext>
            </a:extLst>
          </p:cNvPr>
          <p:cNvSpPr>
            <a:spLocks noGrp="1"/>
          </p:cNvSpPr>
          <p:nvPr>
            <p:ph type="ftr" sz="quarter" idx="11"/>
          </p:nvPr>
        </p:nvSpPr>
        <p:spPr/>
        <p:txBody>
          <a:bodyPr/>
          <a:lstStyle/>
          <a:p>
            <a:r>
              <a:rPr lang="en-US"/>
              <a:t>Jure </a:t>
            </a:r>
            <a:r>
              <a:rPr lang="en-US" err="1"/>
              <a:t>Leskovec</a:t>
            </a:r>
            <a:r>
              <a:rPr lang="en-US"/>
              <a:t>, Stanford CS224W: Machine Learning with Graphs, http://cs224w.stanford.edu</a:t>
            </a:r>
          </a:p>
        </p:txBody>
      </p:sp>
      <p:sp>
        <p:nvSpPr>
          <p:cNvPr id="6" name="スライド番号プレースホルダー 5">
            <a:extLst>
              <a:ext uri="{FF2B5EF4-FFF2-40B4-BE49-F238E27FC236}">
                <a16:creationId xmlns:a16="http://schemas.microsoft.com/office/drawing/2014/main" id="{4967A067-A365-0B40-9FBB-0C052BC8A4BE}"/>
              </a:ext>
            </a:extLst>
          </p:cNvPr>
          <p:cNvSpPr>
            <a:spLocks noGrp="1"/>
          </p:cNvSpPr>
          <p:nvPr>
            <p:ph type="sldNum" sz="quarter" idx="12"/>
          </p:nvPr>
        </p:nvSpPr>
        <p:spPr/>
        <p:txBody>
          <a:bodyPr/>
          <a:lstStyle/>
          <a:p>
            <a:fld id="{19B12225-5612-419B-A8D5-4B8EEE4C217E}" type="slidenum">
              <a:rPr lang="en-US" smtClean="0"/>
              <a:pPr/>
              <a:t>63</a:t>
            </a:fld>
            <a:endParaRPr lang="en-US"/>
          </a:p>
        </p:txBody>
      </p:sp>
      <p:pic>
        <p:nvPicPr>
          <p:cNvPr id="11" name="Picture 10" descr="A diagram of a network&#10;&#10;Description automatically generated">
            <a:extLst>
              <a:ext uri="{FF2B5EF4-FFF2-40B4-BE49-F238E27FC236}">
                <a16:creationId xmlns:a16="http://schemas.microsoft.com/office/drawing/2014/main" id="{EC03FC80-E27E-0B9B-B20E-03BD3CC5049A}"/>
              </a:ext>
            </a:extLst>
          </p:cNvPr>
          <p:cNvPicPr>
            <a:picLocks noChangeAspect="1"/>
          </p:cNvPicPr>
          <p:nvPr/>
        </p:nvPicPr>
        <p:blipFill>
          <a:blip r:embed="rId3"/>
          <a:srcRect l="194" r="1087" b="-154"/>
          <a:stretch/>
        </p:blipFill>
        <p:spPr>
          <a:xfrm>
            <a:off x="67067" y="1936795"/>
            <a:ext cx="8872038" cy="3893900"/>
          </a:xfrm>
          <a:prstGeom prst="rect">
            <a:avLst/>
          </a:prstGeom>
        </p:spPr>
      </p:pic>
    </p:spTree>
    <p:extLst>
      <p:ext uri="{BB962C8B-B14F-4D97-AF65-F5344CB8AC3E}">
        <p14:creationId xmlns:p14="http://schemas.microsoft.com/office/powerpoint/2010/main" val="154104120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780558A3-8A73-4F4D-BF25-C97131DDA39A}"/>
              </a:ext>
            </a:extLst>
          </p:cNvPr>
          <p:cNvSpPr>
            <a:spLocks noGrp="1"/>
          </p:cNvSpPr>
          <p:nvPr>
            <p:ph idx="1"/>
          </p:nvPr>
        </p:nvSpPr>
        <p:spPr>
          <a:xfrm>
            <a:off x="156686" y="1063752"/>
            <a:ext cx="8830628" cy="6165591"/>
          </a:xfrm>
        </p:spPr>
        <p:txBody>
          <a:bodyPr vert="horz" lIns="54864" tIns="91440" rIns="91440" bIns="45720" rtlCol="0" anchor="t">
            <a:normAutofit/>
          </a:bodyPr>
          <a:lstStyle/>
          <a:p>
            <a:pPr marL="438785"/>
            <a:r>
              <a:rPr kumimoji="1" lang="en-US" altLang="ja-JP" b="1">
                <a:solidFill>
                  <a:srgbClr val="C00000"/>
                </a:solidFill>
                <a:latin typeface="Calibri"/>
                <a:ea typeface="HGｺﾞｼｯｸM"/>
                <a:cs typeface="Calibri"/>
              </a:rPr>
              <a:t>Can the expressive power of GNNs be improved?</a:t>
            </a:r>
            <a:endParaRPr lang="en-US">
              <a:latin typeface="Calibri"/>
              <a:ea typeface="HGｺﾞｼｯｸM"/>
              <a:cs typeface="Calibri"/>
            </a:endParaRPr>
          </a:p>
          <a:p>
            <a:pPr lvl="1"/>
            <a:r>
              <a:rPr kumimoji="1" lang="en-US" altLang="ja-JP" sz="2600">
                <a:latin typeface="Calibri"/>
                <a:ea typeface="HGｺﾞｼｯｸM"/>
                <a:cs typeface="Calibri"/>
              </a:rPr>
              <a:t>There are basic graph structures that existing GNN framework cannot distinguish, such as difference in cycles.</a:t>
            </a:r>
            <a:endParaRPr lang="en-US" altLang="ja-JP" sz="2600">
              <a:latin typeface="Calibri"/>
              <a:ea typeface="HGｺﾞｼｯｸM"/>
              <a:cs typeface="Calibri"/>
            </a:endParaRPr>
          </a:p>
          <a:p>
            <a:pPr lvl="1"/>
            <a:endParaRPr kumimoji="1" lang="en-US" altLang="ja-JP"/>
          </a:p>
          <a:p>
            <a:pPr lvl="1"/>
            <a:endParaRPr kumimoji="1" lang="en-US" altLang="ja-JP"/>
          </a:p>
          <a:p>
            <a:pPr lvl="1"/>
            <a:endParaRPr kumimoji="1" lang="en-US" altLang="ja-JP"/>
          </a:p>
          <a:p>
            <a:pPr lvl="1"/>
            <a:endParaRPr kumimoji="1" lang="en-US" altLang="ja-JP"/>
          </a:p>
          <a:p>
            <a:pPr lvl="1"/>
            <a:endParaRPr kumimoji="1" lang="en-US" altLang="ja-JP"/>
          </a:p>
          <a:p>
            <a:pPr lvl="1"/>
            <a:r>
              <a:rPr kumimoji="1" lang="en-US" altLang="ja-JP">
                <a:latin typeface="Calibri"/>
                <a:ea typeface="HGｺﾞｼｯｸM"/>
                <a:cs typeface="Calibri"/>
              </a:rPr>
              <a:t>GNNs’ expressive power </a:t>
            </a:r>
            <a:r>
              <a:rPr kumimoji="1" lang="en-US" altLang="ja-JP" b="1">
                <a:latin typeface="Calibri"/>
                <a:ea typeface="HGｺﾞｼｯｸM"/>
                <a:cs typeface="Calibri"/>
              </a:rPr>
              <a:t>can be improved </a:t>
            </a:r>
            <a:r>
              <a:rPr kumimoji="1" lang="en-US" altLang="ja-JP">
                <a:latin typeface="Calibri"/>
                <a:ea typeface="HGｺﾞｼｯｸM"/>
                <a:cs typeface="Calibri"/>
              </a:rPr>
              <a:t>to resolve the above problem. </a:t>
            </a:r>
            <a:r>
              <a:rPr kumimoji="1" lang="en-US" altLang="ja-JP" sz="1800">
                <a:latin typeface="Calibri"/>
                <a:ea typeface="HGｺﾞｼｯｸM"/>
                <a:cs typeface="Calibri"/>
              </a:rPr>
              <a:t>[You et al. AAAI 2021, Li et al. </a:t>
            </a:r>
            <a:r>
              <a:rPr kumimoji="1" lang="en-US" altLang="ja-JP" sz="1800" err="1">
                <a:latin typeface="Calibri"/>
                <a:ea typeface="HGｺﾞｼｯｸM"/>
                <a:cs typeface="Calibri"/>
              </a:rPr>
              <a:t>NeurIPS</a:t>
            </a:r>
            <a:r>
              <a:rPr kumimoji="1" lang="en-US" altLang="ja-JP" sz="1800">
                <a:latin typeface="Calibri"/>
                <a:ea typeface="HGｺﾞｼｯｸM"/>
                <a:cs typeface="Calibri"/>
              </a:rPr>
              <a:t> 2020, </a:t>
            </a:r>
            <a:r>
              <a:rPr kumimoji="1" lang="en-US" altLang="ja-JP" sz="1800" err="1">
                <a:latin typeface="Calibri"/>
                <a:ea typeface="HGｺﾞｼｯｸM"/>
                <a:cs typeface="Calibri"/>
              </a:rPr>
              <a:t>Kanatsoulis</a:t>
            </a:r>
            <a:r>
              <a:rPr kumimoji="1" lang="en-US" altLang="ja-JP" sz="1800">
                <a:latin typeface="Calibri"/>
                <a:ea typeface="HGｺﾞｼｯｸM"/>
                <a:cs typeface="Calibri"/>
              </a:rPr>
              <a:t> et al. ICLR 2024]</a:t>
            </a:r>
            <a:endParaRPr lang="en-US" altLang="ja-JP" sz="1800">
              <a:latin typeface="Calibri"/>
              <a:ea typeface="HGｺﾞｼｯｸM"/>
              <a:cs typeface="Calibri"/>
            </a:endParaRPr>
          </a:p>
        </p:txBody>
      </p:sp>
      <p:sp>
        <p:nvSpPr>
          <p:cNvPr id="2" name="タイトル 1">
            <a:extLst>
              <a:ext uri="{FF2B5EF4-FFF2-40B4-BE49-F238E27FC236}">
                <a16:creationId xmlns:a16="http://schemas.microsoft.com/office/drawing/2014/main" id="{3D80AD03-B308-4741-80EB-B3EABE86A654}"/>
              </a:ext>
            </a:extLst>
          </p:cNvPr>
          <p:cNvSpPr>
            <a:spLocks noGrp="1"/>
          </p:cNvSpPr>
          <p:nvPr>
            <p:ph type="title"/>
          </p:nvPr>
        </p:nvSpPr>
        <p:spPr>
          <a:xfrm>
            <a:off x="457200" y="76200"/>
            <a:ext cx="8686800" cy="987552"/>
          </a:xfrm>
        </p:spPr>
        <p:txBody>
          <a:bodyPr>
            <a:noAutofit/>
          </a:bodyPr>
          <a:lstStyle/>
          <a:p>
            <a:r>
              <a:rPr kumimoji="1" lang="en-US" altLang="ja-JP" sz="4400"/>
              <a:t>Improving GNNs’ Power</a:t>
            </a:r>
            <a:endParaRPr kumimoji="1" lang="ja-JP" altLang="en-US" sz="4400"/>
          </a:p>
        </p:txBody>
      </p:sp>
      <p:sp>
        <p:nvSpPr>
          <p:cNvPr id="4" name="日付プレースホルダー 3">
            <a:extLst>
              <a:ext uri="{FF2B5EF4-FFF2-40B4-BE49-F238E27FC236}">
                <a16:creationId xmlns:a16="http://schemas.microsoft.com/office/drawing/2014/main" id="{1A169542-6249-C149-B350-50C95CD8C1B3}"/>
              </a:ext>
            </a:extLst>
          </p:cNvPr>
          <p:cNvSpPr>
            <a:spLocks noGrp="1"/>
          </p:cNvSpPr>
          <p:nvPr>
            <p:ph type="dt" sz="half" idx="10"/>
          </p:nvPr>
        </p:nvSpPr>
        <p:spPr/>
        <p:txBody>
          <a:bodyPr/>
          <a:lstStyle/>
          <a:p>
            <a:fld id="{8668109C-DBB1-0C40-BB7C-3AE0A686B461}" type="datetime1">
              <a:rPr lang="en-US" smtClean="0"/>
              <a:t>10/10/2024</a:t>
            </a:fld>
            <a:endParaRPr lang="en-US"/>
          </a:p>
        </p:txBody>
      </p:sp>
      <p:sp>
        <p:nvSpPr>
          <p:cNvPr id="5" name="フッター プレースホルダー 4">
            <a:extLst>
              <a:ext uri="{FF2B5EF4-FFF2-40B4-BE49-F238E27FC236}">
                <a16:creationId xmlns:a16="http://schemas.microsoft.com/office/drawing/2014/main" id="{ED6BD2DE-2A1A-AB4D-886C-58BF8DAAD8F5}"/>
              </a:ext>
            </a:extLst>
          </p:cNvPr>
          <p:cNvSpPr>
            <a:spLocks noGrp="1"/>
          </p:cNvSpPr>
          <p:nvPr>
            <p:ph type="ftr" sz="quarter" idx="11"/>
          </p:nvPr>
        </p:nvSpPr>
        <p:spPr/>
        <p:txBody>
          <a:bodyPr/>
          <a:lstStyle/>
          <a:p>
            <a:r>
              <a:rPr lang="en-US"/>
              <a:t>Jure </a:t>
            </a:r>
            <a:r>
              <a:rPr lang="en-US" err="1"/>
              <a:t>Leskovec</a:t>
            </a:r>
            <a:r>
              <a:rPr lang="en-US"/>
              <a:t>, Stanford CS224W: Machine Learning with Graphs, http://cs224w.stanford.edu</a:t>
            </a:r>
          </a:p>
        </p:txBody>
      </p:sp>
      <p:sp>
        <p:nvSpPr>
          <p:cNvPr id="6" name="スライド番号プレースホルダー 5">
            <a:extLst>
              <a:ext uri="{FF2B5EF4-FFF2-40B4-BE49-F238E27FC236}">
                <a16:creationId xmlns:a16="http://schemas.microsoft.com/office/drawing/2014/main" id="{4967A067-A365-0B40-9FBB-0C052BC8A4BE}"/>
              </a:ext>
            </a:extLst>
          </p:cNvPr>
          <p:cNvSpPr>
            <a:spLocks noGrp="1"/>
          </p:cNvSpPr>
          <p:nvPr>
            <p:ph type="sldNum" sz="quarter" idx="12"/>
          </p:nvPr>
        </p:nvSpPr>
        <p:spPr/>
        <p:txBody>
          <a:bodyPr/>
          <a:lstStyle/>
          <a:p>
            <a:fld id="{19B12225-5612-419B-A8D5-4B8EEE4C217E}" type="slidenum">
              <a:rPr lang="en-US" smtClean="0"/>
              <a:pPr/>
              <a:t>64</a:t>
            </a:fld>
            <a:endParaRPr lang="en-US"/>
          </a:p>
        </p:txBody>
      </p:sp>
      <p:grpSp>
        <p:nvGrpSpPr>
          <p:cNvPr id="8" name="グループ化 7">
            <a:extLst>
              <a:ext uri="{FF2B5EF4-FFF2-40B4-BE49-F238E27FC236}">
                <a16:creationId xmlns:a16="http://schemas.microsoft.com/office/drawing/2014/main" id="{10287FF9-E938-0441-86CF-E1016525311E}"/>
              </a:ext>
            </a:extLst>
          </p:cNvPr>
          <p:cNvGrpSpPr/>
          <p:nvPr/>
        </p:nvGrpSpPr>
        <p:grpSpPr>
          <a:xfrm>
            <a:off x="287421" y="2822338"/>
            <a:ext cx="2185470" cy="1893061"/>
            <a:chOff x="2590800" y="2611836"/>
            <a:chExt cx="2185470" cy="1893061"/>
          </a:xfrm>
        </p:grpSpPr>
        <mc:AlternateContent xmlns:mc="http://schemas.openxmlformats.org/markup-compatibility/2006" xmlns:a14="http://schemas.microsoft.com/office/drawing/2010/main">
          <mc:Choice Requires="a14">
            <p:sp>
              <p:nvSpPr>
                <p:cNvPr id="9" name="Oval 87">
                  <a:extLst>
                    <a:ext uri="{FF2B5EF4-FFF2-40B4-BE49-F238E27FC236}">
                      <a16:creationId xmlns:a16="http://schemas.microsoft.com/office/drawing/2014/main" id="{AA275C41-99CD-BD4E-9E8C-E8793466BC1F}"/>
                    </a:ext>
                  </a:extLst>
                </p:cNvPr>
                <p:cNvSpPr/>
                <p:nvPr/>
              </p:nvSpPr>
              <p:spPr>
                <a:xfrm>
                  <a:off x="2980030" y="2688076"/>
                  <a:ext cx="358930" cy="358930"/>
                </a:xfrm>
                <a:prstGeom prst="ellipse">
                  <a:avLst/>
                </a:prstGeom>
                <a:solidFill>
                  <a:schemeClr val="accent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82880" tIns="0" rtlCol="0" anchor="ctr"/>
                <a:lstStyle/>
                <a:p>
                  <a:pPr algn="ctr"/>
                  <a14:m>
                    <m:oMathPara xmlns:m="http://schemas.openxmlformats.org/officeDocument/2006/math">
                      <m:oMathParaPr>
                        <m:jc m:val="centerGroup"/>
                      </m:oMathParaPr>
                      <m:oMath xmlns:m="http://schemas.openxmlformats.org/officeDocument/2006/math">
                        <m:sSub>
                          <m:sSubPr>
                            <m:ctrlPr>
                              <a:rPr lang="en-US" sz="2000" i="1">
                                <a:solidFill>
                                  <a:schemeClr val="tx1"/>
                                </a:solidFill>
                                <a:latin typeface="Cambria Math" panose="02040503050406030204" pitchFamily="18" charset="0"/>
                              </a:rPr>
                            </m:ctrlPr>
                          </m:sSubPr>
                          <m:e>
                            <m:r>
                              <a:rPr lang="en-US" sz="2000" i="1">
                                <a:solidFill>
                                  <a:schemeClr val="tx1"/>
                                </a:solidFill>
                                <a:latin typeface="Cambria Math" panose="02040503050406030204" pitchFamily="18" charset="0"/>
                              </a:rPr>
                              <m:t>𝑣</m:t>
                            </m:r>
                          </m:e>
                          <m:sub>
                            <m:r>
                              <a:rPr lang="en-US" sz="2000" i="1">
                                <a:solidFill>
                                  <a:schemeClr val="tx1"/>
                                </a:solidFill>
                                <a:latin typeface="Cambria Math" panose="02040503050406030204" pitchFamily="18" charset="0"/>
                              </a:rPr>
                              <m:t>1</m:t>
                            </m:r>
                          </m:sub>
                        </m:sSub>
                      </m:oMath>
                    </m:oMathPara>
                  </a14:m>
                  <a:endParaRPr lang="en-US" sz="2000">
                    <a:solidFill>
                      <a:schemeClr val="tx1"/>
                    </a:solidFill>
                  </a:endParaRPr>
                </a:p>
              </p:txBody>
            </p:sp>
          </mc:Choice>
          <mc:Fallback xmlns="">
            <p:sp>
              <p:nvSpPr>
                <p:cNvPr id="9" name="Oval 87">
                  <a:extLst>
                    <a:ext uri="{FF2B5EF4-FFF2-40B4-BE49-F238E27FC236}">
                      <a16:creationId xmlns:a16="http://schemas.microsoft.com/office/drawing/2014/main" id="{AA275C41-99CD-BD4E-9E8C-E8793466BC1F}"/>
                    </a:ext>
                  </a:extLst>
                </p:cNvPr>
                <p:cNvSpPr>
                  <a:spLocks noRot="1" noChangeAspect="1" noMove="1" noResize="1" noEditPoints="1" noAdjustHandles="1" noChangeArrowheads="1" noChangeShapeType="1" noTextEdit="1"/>
                </p:cNvSpPr>
                <p:nvPr/>
              </p:nvSpPr>
              <p:spPr>
                <a:xfrm>
                  <a:off x="2980030" y="2688076"/>
                  <a:ext cx="358930" cy="358930"/>
                </a:xfrm>
                <a:prstGeom prst="ellipse">
                  <a:avLst/>
                </a:prstGeom>
                <a:blipFill>
                  <a:blip r:embed="rId3"/>
                  <a:stretch>
                    <a:fillRect r="-1587"/>
                  </a:stretch>
                </a:blipFill>
                <a:ln w="25400">
                  <a:solidFill>
                    <a:schemeClr val="tx1"/>
                  </a:solidFill>
                </a:ln>
              </p:spPr>
              <p:txBody>
                <a:bodyPr/>
                <a:lstStyle/>
                <a:p>
                  <a:r>
                    <a:rPr lang="en-US">
                      <a:noFill/>
                    </a:rPr>
                    <a:t> </a:t>
                  </a:r>
                </a:p>
              </p:txBody>
            </p:sp>
          </mc:Fallback>
        </mc:AlternateContent>
        <p:sp>
          <p:nvSpPr>
            <p:cNvPr id="10" name="Oval 88">
              <a:extLst>
                <a:ext uri="{FF2B5EF4-FFF2-40B4-BE49-F238E27FC236}">
                  <a16:creationId xmlns:a16="http://schemas.microsoft.com/office/drawing/2014/main" id="{452753A9-EB81-B844-8E73-532F2F53FA17}"/>
                </a:ext>
              </a:extLst>
            </p:cNvPr>
            <p:cNvSpPr/>
            <p:nvPr/>
          </p:nvSpPr>
          <p:spPr>
            <a:xfrm>
              <a:off x="2980030" y="4145967"/>
              <a:ext cx="358930" cy="358930"/>
            </a:xfrm>
            <a:prstGeom prst="ellipse">
              <a:avLst/>
            </a:prstGeom>
            <a:solidFill>
              <a:schemeClr val="accent1"/>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tx1"/>
                </a:solidFill>
              </a:endParaRPr>
            </a:p>
          </p:txBody>
        </p:sp>
        <p:sp>
          <p:nvSpPr>
            <p:cNvPr id="11" name="Oval 89">
              <a:extLst>
                <a:ext uri="{FF2B5EF4-FFF2-40B4-BE49-F238E27FC236}">
                  <a16:creationId xmlns:a16="http://schemas.microsoft.com/office/drawing/2014/main" id="{529138C4-6C1E-1D45-8003-9111D726D843}"/>
                </a:ext>
              </a:extLst>
            </p:cNvPr>
            <p:cNvSpPr/>
            <p:nvPr/>
          </p:nvSpPr>
          <p:spPr>
            <a:xfrm>
              <a:off x="4417340" y="3408605"/>
              <a:ext cx="358930" cy="358930"/>
            </a:xfrm>
            <a:prstGeom prst="ellipse">
              <a:avLst/>
            </a:prstGeom>
            <a:solidFill>
              <a:schemeClr val="accent1"/>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tx1"/>
                </a:solidFill>
              </a:endParaRPr>
            </a:p>
          </p:txBody>
        </p:sp>
        <p:cxnSp>
          <p:nvCxnSpPr>
            <p:cNvPr id="12" name="Straight Connector 90">
              <a:extLst>
                <a:ext uri="{FF2B5EF4-FFF2-40B4-BE49-F238E27FC236}">
                  <a16:creationId xmlns:a16="http://schemas.microsoft.com/office/drawing/2014/main" id="{365D1BE7-5EF3-B547-A929-E18C74FACE55}"/>
                </a:ext>
              </a:extLst>
            </p:cNvPr>
            <p:cNvCxnSpPr>
              <a:cxnSpLocks/>
              <a:stCxn id="9" idx="4"/>
              <a:endCxn id="10" idx="0"/>
            </p:cNvCxnSpPr>
            <p:nvPr/>
          </p:nvCxnSpPr>
          <p:spPr>
            <a:xfrm>
              <a:off x="3159495" y="3047007"/>
              <a:ext cx="0" cy="1098961"/>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91">
              <a:extLst>
                <a:ext uri="{FF2B5EF4-FFF2-40B4-BE49-F238E27FC236}">
                  <a16:creationId xmlns:a16="http://schemas.microsoft.com/office/drawing/2014/main" id="{477242D3-F2FF-094F-89E0-F7B9FC6672F4}"/>
                </a:ext>
              </a:extLst>
            </p:cNvPr>
            <p:cNvCxnSpPr>
              <a:cxnSpLocks/>
              <a:stCxn id="9" idx="6"/>
              <a:endCxn id="11" idx="1"/>
            </p:cNvCxnSpPr>
            <p:nvPr/>
          </p:nvCxnSpPr>
          <p:spPr>
            <a:xfrm>
              <a:off x="3338960" y="2867542"/>
              <a:ext cx="1130944" cy="593627"/>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92">
              <a:extLst>
                <a:ext uri="{FF2B5EF4-FFF2-40B4-BE49-F238E27FC236}">
                  <a16:creationId xmlns:a16="http://schemas.microsoft.com/office/drawing/2014/main" id="{589EA747-04B7-DF4A-8710-06A6E3AC582F}"/>
                </a:ext>
              </a:extLst>
            </p:cNvPr>
            <p:cNvCxnSpPr>
              <a:cxnSpLocks/>
              <a:stCxn id="10" idx="6"/>
              <a:endCxn id="11" idx="3"/>
            </p:cNvCxnSpPr>
            <p:nvPr/>
          </p:nvCxnSpPr>
          <p:spPr>
            <a:xfrm flipV="1">
              <a:off x="3338960" y="3714971"/>
              <a:ext cx="1130944" cy="610462"/>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TextBox 98">
              <a:extLst>
                <a:ext uri="{FF2B5EF4-FFF2-40B4-BE49-F238E27FC236}">
                  <a16:creationId xmlns:a16="http://schemas.microsoft.com/office/drawing/2014/main" id="{BB4ABE04-EFF2-284C-9CBF-8887CF178967}"/>
                </a:ext>
              </a:extLst>
            </p:cNvPr>
            <p:cNvSpPr txBox="1"/>
            <p:nvPr/>
          </p:nvSpPr>
          <p:spPr>
            <a:xfrm>
              <a:off x="2590800" y="2611836"/>
              <a:ext cx="283467" cy="461665"/>
            </a:xfrm>
            <a:prstGeom prst="rect">
              <a:avLst/>
            </a:prstGeom>
            <a:noFill/>
          </p:spPr>
          <p:txBody>
            <a:bodyPr wrap="square" rtlCol="0">
              <a:spAutoFit/>
            </a:bodyPr>
            <a:lstStyle/>
            <a:p>
              <a:r>
                <a:rPr lang="en-US" sz="2400">
                  <a:solidFill>
                    <a:schemeClr val="accent6"/>
                  </a:solidFill>
                </a:rPr>
                <a:t>A</a:t>
              </a:r>
            </a:p>
          </p:txBody>
        </p:sp>
      </p:grpSp>
      <p:grpSp>
        <p:nvGrpSpPr>
          <p:cNvPr id="16" name="グループ化 15">
            <a:extLst>
              <a:ext uri="{FF2B5EF4-FFF2-40B4-BE49-F238E27FC236}">
                <a16:creationId xmlns:a16="http://schemas.microsoft.com/office/drawing/2014/main" id="{330598C5-D774-CF40-92E4-7E95EA921C6E}"/>
              </a:ext>
            </a:extLst>
          </p:cNvPr>
          <p:cNvGrpSpPr/>
          <p:nvPr/>
        </p:nvGrpSpPr>
        <p:grpSpPr>
          <a:xfrm>
            <a:off x="2383774" y="2863892"/>
            <a:ext cx="2292146" cy="1851507"/>
            <a:chOff x="5366901" y="2562312"/>
            <a:chExt cx="2292146" cy="1851507"/>
          </a:xfrm>
        </p:grpSpPr>
        <p:sp>
          <p:nvSpPr>
            <p:cNvPr id="17" name="Oval 93">
              <a:extLst>
                <a:ext uri="{FF2B5EF4-FFF2-40B4-BE49-F238E27FC236}">
                  <a16:creationId xmlns:a16="http://schemas.microsoft.com/office/drawing/2014/main" id="{A5264F02-EA9A-6E43-9194-124DB7E0E1DC}"/>
                </a:ext>
              </a:extLst>
            </p:cNvPr>
            <p:cNvSpPr/>
            <p:nvPr/>
          </p:nvSpPr>
          <p:spPr>
            <a:xfrm>
              <a:off x="7300117" y="2604844"/>
              <a:ext cx="358930" cy="358930"/>
            </a:xfrm>
            <a:prstGeom prst="ellipse">
              <a:avLst/>
            </a:prstGeom>
            <a:solidFill>
              <a:schemeClr val="accent1"/>
            </a:solidFill>
            <a:ln w="25400">
              <a:noFill/>
            </a:ln>
          </p:spPr>
          <p:style>
            <a:lnRef idx="2">
              <a:schemeClr val="accent1">
                <a:shade val="50000"/>
              </a:schemeClr>
            </a:lnRef>
            <a:fillRef idx="1">
              <a:schemeClr val="accent1"/>
            </a:fillRef>
            <a:effectRef idx="0">
              <a:schemeClr val="accent1"/>
            </a:effectRef>
            <a:fontRef idx="minor">
              <a:schemeClr val="lt1"/>
            </a:fontRef>
          </p:style>
          <p:txBody>
            <a:bodyPr lIns="182880" tIns="0" rtlCol="0" anchor="ctr"/>
            <a:lstStyle/>
            <a:p>
              <a:pPr algn="ctr"/>
              <a:endParaRPr lang="en-US" sz="2000" i="1">
                <a:solidFill>
                  <a:schemeClr val="tx1"/>
                </a:solidFill>
                <a:latin typeface="Cambria Math" panose="02040503050406030204" pitchFamily="18" charset="0"/>
              </a:endParaRPr>
            </a:p>
          </p:txBody>
        </p:sp>
        <p:sp>
          <p:nvSpPr>
            <p:cNvPr id="18" name="Oval 94">
              <a:extLst>
                <a:ext uri="{FF2B5EF4-FFF2-40B4-BE49-F238E27FC236}">
                  <a16:creationId xmlns:a16="http://schemas.microsoft.com/office/drawing/2014/main" id="{02B5C517-7089-9742-BA16-218F3069FCD1}"/>
                </a:ext>
              </a:extLst>
            </p:cNvPr>
            <p:cNvSpPr/>
            <p:nvPr/>
          </p:nvSpPr>
          <p:spPr>
            <a:xfrm>
              <a:off x="7300117" y="4054889"/>
              <a:ext cx="358930" cy="358930"/>
            </a:xfrm>
            <a:prstGeom prst="ellipse">
              <a:avLst/>
            </a:prstGeom>
            <a:solidFill>
              <a:schemeClr val="accent1"/>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tx1"/>
                </a:solidFill>
              </a:endParaRPr>
            </a:p>
          </p:txBody>
        </p:sp>
        <mc:AlternateContent xmlns:mc="http://schemas.openxmlformats.org/markup-compatibility/2006" xmlns:a14="http://schemas.microsoft.com/office/drawing/2010/main">
          <mc:Choice Requires="a14">
            <p:sp>
              <p:nvSpPr>
                <p:cNvPr id="19" name="Oval 95">
                  <a:extLst>
                    <a:ext uri="{FF2B5EF4-FFF2-40B4-BE49-F238E27FC236}">
                      <a16:creationId xmlns:a16="http://schemas.microsoft.com/office/drawing/2014/main" id="{1495C837-034E-2F4B-92BF-05A0D879D060}"/>
                    </a:ext>
                  </a:extLst>
                </p:cNvPr>
                <p:cNvSpPr/>
                <p:nvPr/>
              </p:nvSpPr>
              <p:spPr>
                <a:xfrm>
                  <a:off x="5734513" y="2608820"/>
                  <a:ext cx="358930" cy="358930"/>
                </a:xfrm>
                <a:prstGeom prst="ellipse">
                  <a:avLst/>
                </a:prstGeom>
                <a:solidFill>
                  <a:schemeClr val="accent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82880" tIns="0" rtlCol="0" anchor="ctr"/>
                <a:lstStyle/>
                <a:p>
                  <a:pPr algn="ctr"/>
                  <a14:m>
                    <m:oMathPara xmlns:m="http://schemas.openxmlformats.org/officeDocument/2006/math">
                      <m:oMathParaPr>
                        <m:jc m:val="centerGroup"/>
                      </m:oMathParaPr>
                      <m:oMath xmlns:m="http://schemas.openxmlformats.org/officeDocument/2006/math">
                        <m:sSub>
                          <m:sSubPr>
                            <m:ctrlPr>
                              <a:rPr lang="en-US" sz="2000" i="1">
                                <a:solidFill>
                                  <a:schemeClr val="tx1"/>
                                </a:solidFill>
                                <a:latin typeface="Cambria Math" panose="02040503050406030204" pitchFamily="18" charset="0"/>
                              </a:rPr>
                            </m:ctrlPr>
                          </m:sSubPr>
                          <m:e>
                            <m:r>
                              <a:rPr lang="en-US" sz="2000" i="1">
                                <a:solidFill>
                                  <a:schemeClr val="tx1"/>
                                </a:solidFill>
                                <a:latin typeface="Cambria Math" panose="02040503050406030204" pitchFamily="18" charset="0"/>
                              </a:rPr>
                              <m:t>𝑣</m:t>
                            </m:r>
                          </m:e>
                          <m:sub>
                            <m:r>
                              <a:rPr lang="en-US" sz="2000" i="1">
                                <a:solidFill>
                                  <a:schemeClr val="tx1"/>
                                </a:solidFill>
                                <a:latin typeface="Cambria Math" panose="02040503050406030204" pitchFamily="18" charset="0"/>
                              </a:rPr>
                              <m:t>2</m:t>
                            </m:r>
                          </m:sub>
                        </m:sSub>
                      </m:oMath>
                    </m:oMathPara>
                  </a14:m>
                  <a:endParaRPr lang="en-US" sz="2000" i="1">
                    <a:solidFill>
                      <a:schemeClr val="tx1"/>
                    </a:solidFill>
                    <a:latin typeface="Cambria Math" panose="02040503050406030204" pitchFamily="18" charset="0"/>
                  </a:endParaRPr>
                </a:p>
              </p:txBody>
            </p:sp>
          </mc:Choice>
          <mc:Fallback xmlns="">
            <p:sp>
              <p:nvSpPr>
                <p:cNvPr id="19" name="Oval 95">
                  <a:extLst>
                    <a:ext uri="{FF2B5EF4-FFF2-40B4-BE49-F238E27FC236}">
                      <a16:creationId xmlns:a16="http://schemas.microsoft.com/office/drawing/2014/main" id="{1495C837-034E-2F4B-92BF-05A0D879D060}"/>
                    </a:ext>
                  </a:extLst>
                </p:cNvPr>
                <p:cNvSpPr>
                  <a:spLocks noRot="1" noChangeAspect="1" noMove="1" noResize="1" noEditPoints="1" noAdjustHandles="1" noChangeArrowheads="1" noChangeShapeType="1" noTextEdit="1"/>
                </p:cNvSpPr>
                <p:nvPr/>
              </p:nvSpPr>
              <p:spPr>
                <a:xfrm>
                  <a:off x="5734513" y="2608820"/>
                  <a:ext cx="358930" cy="358930"/>
                </a:xfrm>
                <a:prstGeom prst="ellipse">
                  <a:avLst/>
                </a:prstGeom>
                <a:blipFill>
                  <a:blip r:embed="rId4"/>
                  <a:stretch>
                    <a:fillRect r="-3175" b="-1587"/>
                  </a:stretch>
                </a:blipFill>
                <a:ln w="25400">
                  <a:solidFill>
                    <a:schemeClr val="tx1"/>
                  </a:solidFill>
                </a:ln>
              </p:spPr>
              <p:txBody>
                <a:bodyPr/>
                <a:lstStyle/>
                <a:p>
                  <a:r>
                    <a:rPr lang="en-US">
                      <a:noFill/>
                    </a:rPr>
                    <a:t> </a:t>
                  </a:r>
                </a:p>
              </p:txBody>
            </p:sp>
          </mc:Fallback>
        </mc:AlternateContent>
        <p:cxnSp>
          <p:nvCxnSpPr>
            <p:cNvPr id="20" name="Straight Connector 96">
              <a:extLst>
                <a:ext uri="{FF2B5EF4-FFF2-40B4-BE49-F238E27FC236}">
                  <a16:creationId xmlns:a16="http://schemas.microsoft.com/office/drawing/2014/main" id="{60F9C69D-3325-6A42-8ED9-CC99A6810020}"/>
                </a:ext>
              </a:extLst>
            </p:cNvPr>
            <p:cNvCxnSpPr>
              <a:cxnSpLocks/>
              <a:stCxn id="17" idx="4"/>
              <a:endCxn id="18" idx="0"/>
            </p:cNvCxnSpPr>
            <p:nvPr/>
          </p:nvCxnSpPr>
          <p:spPr>
            <a:xfrm>
              <a:off x="7479582" y="2963773"/>
              <a:ext cx="0" cy="1091115"/>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97">
              <a:extLst>
                <a:ext uri="{FF2B5EF4-FFF2-40B4-BE49-F238E27FC236}">
                  <a16:creationId xmlns:a16="http://schemas.microsoft.com/office/drawing/2014/main" id="{BE041D05-215D-DA44-87C7-AEF1DCE4BAE9}"/>
                </a:ext>
              </a:extLst>
            </p:cNvPr>
            <p:cNvCxnSpPr>
              <a:cxnSpLocks/>
              <a:stCxn id="23" idx="0"/>
              <a:endCxn id="19" idx="4"/>
            </p:cNvCxnSpPr>
            <p:nvPr/>
          </p:nvCxnSpPr>
          <p:spPr>
            <a:xfrm flipV="1">
              <a:off x="5913977" y="2967749"/>
              <a:ext cx="0" cy="1087139"/>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22" name="TextBox 99">
              <a:extLst>
                <a:ext uri="{FF2B5EF4-FFF2-40B4-BE49-F238E27FC236}">
                  <a16:creationId xmlns:a16="http://schemas.microsoft.com/office/drawing/2014/main" id="{8617E0A5-6A79-4D4A-8F95-E0DAFE267140}"/>
                </a:ext>
              </a:extLst>
            </p:cNvPr>
            <p:cNvSpPr txBox="1"/>
            <p:nvPr/>
          </p:nvSpPr>
          <p:spPr>
            <a:xfrm>
              <a:off x="5366901" y="2562312"/>
              <a:ext cx="283467" cy="461665"/>
            </a:xfrm>
            <a:prstGeom prst="rect">
              <a:avLst/>
            </a:prstGeom>
            <a:noFill/>
          </p:spPr>
          <p:txBody>
            <a:bodyPr wrap="square" rtlCol="0">
              <a:spAutoFit/>
            </a:bodyPr>
            <a:lstStyle/>
            <a:p>
              <a:r>
                <a:rPr lang="en-US" sz="2400">
                  <a:solidFill>
                    <a:schemeClr val="accent5"/>
                  </a:solidFill>
                </a:rPr>
                <a:t>B</a:t>
              </a:r>
            </a:p>
          </p:txBody>
        </p:sp>
        <p:sp>
          <p:nvSpPr>
            <p:cNvPr id="23" name="Oval 103">
              <a:extLst>
                <a:ext uri="{FF2B5EF4-FFF2-40B4-BE49-F238E27FC236}">
                  <a16:creationId xmlns:a16="http://schemas.microsoft.com/office/drawing/2014/main" id="{836046F6-9598-7145-B522-85B976022F86}"/>
                </a:ext>
              </a:extLst>
            </p:cNvPr>
            <p:cNvSpPr/>
            <p:nvPr/>
          </p:nvSpPr>
          <p:spPr>
            <a:xfrm>
              <a:off x="5734513" y="4054889"/>
              <a:ext cx="358930" cy="358930"/>
            </a:xfrm>
            <a:prstGeom prst="ellipse">
              <a:avLst/>
            </a:prstGeom>
            <a:solidFill>
              <a:schemeClr val="accent1"/>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tx1"/>
                </a:solidFill>
              </a:endParaRPr>
            </a:p>
          </p:txBody>
        </p:sp>
        <p:cxnSp>
          <p:nvCxnSpPr>
            <p:cNvPr id="24" name="Straight Connector 104">
              <a:extLst>
                <a:ext uri="{FF2B5EF4-FFF2-40B4-BE49-F238E27FC236}">
                  <a16:creationId xmlns:a16="http://schemas.microsoft.com/office/drawing/2014/main" id="{02FF462C-61E5-D84D-AAF9-FCBF881F3489}"/>
                </a:ext>
              </a:extLst>
            </p:cNvPr>
            <p:cNvCxnSpPr>
              <a:cxnSpLocks/>
              <a:stCxn id="17" idx="2"/>
              <a:endCxn id="19" idx="6"/>
            </p:cNvCxnSpPr>
            <p:nvPr/>
          </p:nvCxnSpPr>
          <p:spPr>
            <a:xfrm flipH="1">
              <a:off x="6093442" y="2784308"/>
              <a:ext cx="1206674" cy="3976"/>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105">
              <a:extLst>
                <a:ext uri="{FF2B5EF4-FFF2-40B4-BE49-F238E27FC236}">
                  <a16:creationId xmlns:a16="http://schemas.microsoft.com/office/drawing/2014/main" id="{D7E197C6-91E8-6948-A098-1E69B8263C15}"/>
                </a:ext>
              </a:extLst>
            </p:cNvPr>
            <p:cNvCxnSpPr>
              <a:cxnSpLocks/>
              <a:stCxn id="18" idx="2"/>
              <a:endCxn id="23" idx="6"/>
            </p:cNvCxnSpPr>
            <p:nvPr/>
          </p:nvCxnSpPr>
          <p:spPr>
            <a:xfrm flipH="1">
              <a:off x="6093442" y="4234353"/>
              <a:ext cx="1206674"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26" name="TextBox 167">
                <a:extLst>
                  <a:ext uri="{FF2B5EF4-FFF2-40B4-BE49-F238E27FC236}">
                    <a16:creationId xmlns:a16="http://schemas.microsoft.com/office/drawing/2014/main" id="{B788560D-8018-9544-A06D-8021F5FF0219}"/>
                  </a:ext>
                </a:extLst>
              </p:cNvPr>
              <p:cNvSpPr txBox="1"/>
              <p:nvPr/>
            </p:nvSpPr>
            <p:spPr>
              <a:xfrm>
                <a:off x="5326547" y="2425352"/>
                <a:ext cx="3430992" cy="830997"/>
              </a:xfrm>
              <a:prstGeom prst="rect">
                <a:avLst/>
              </a:prstGeom>
              <a:noFill/>
            </p:spPr>
            <p:txBody>
              <a:bodyPr wrap="square" rtlCol="0">
                <a:spAutoFit/>
              </a:bodyPr>
              <a:lstStyle/>
              <a:p>
                <a:r>
                  <a:rPr lang="en-US" sz="2400">
                    <a:latin typeface="Arial" panose="020B0604020202020204" pitchFamily="34" charset="0"/>
                    <a:cs typeface="Arial" panose="020B0604020202020204" pitchFamily="34" charset="0"/>
                  </a:rPr>
                  <a:t>Computational graphs for nodes </a:t>
                </a:r>
                <a14:m>
                  <m:oMath xmlns:m="http://schemas.openxmlformats.org/officeDocument/2006/math">
                    <m:sSub>
                      <m:sSubPr>
                        <m:ctrlPr>
                          <a:rPr lang="en-US" altLang="ja-JP" sz="2400" i="1">
                            <a:latin typeface="Cambria Math" panose="02040503050406030204" pitchFamily="18" charset="0"/>
                          </a:rPr>
                        </m:ctrlPr>
                      </m:sSubPr>
                      <m:e>
                        <m:r>
                          <a:rPr lang="en-US" altLang="ja-JP" sz="2400" i="1">
                            <a:latin typeface="Cambria Math" panose="02040503050406030204" pitchFamily="18" charset="0"/>
                          </a:rPr>
                          <m:t>𝑣</m:t>
                        </m:r>
                      </m:e>
                      <m:sub>
                        <m:r>
                          <a:rPr lang="en-US" altLang="ja-JP" sz="2400" i="1">
                            <a:latin typeface="Cambria Math" panose="02040503050406030204" pitchFamily="18" charset="0"/>
                          </a:rPr>
                          <m:t>1</m:t>
                        </m:r>
                      </m:sub>
                    </m:sSub>
                  </m:oMath>
                </a14:m>
                <a:r>
                  <a:rPr lang="en-US" sz="2400">
                    <a:latin typeface="Arial" panose="020B0604020202020204" pitchFamily="34" charset="0"/>
                    <a:cs typeface="Arial" panose="020B0604020202020204" pitchFamily="34" charset="0"/>
                  </a:rPr>
                  <a:t> and </a:t>
                </a:r>
                <a14:m>
                  <m:oMath xmlns:m="http://schemas.openxmlformats.org/officeDocument/2006/math">
                    <m:sSub>
                      <m:sSubPr>
                        <m:ctrlPr>
                          <a:rPr lang="en-US" altLang="ja-JP" sz="2400" i="1">
                            <a:latin typeface="Cambria Math" panose="02040503050406030204" pitchFamily="18" charset="0"/>
                          </a:rPr>
                        </m:ctrlPr>
                      </m:sSubPr>
                      <m:e>
                        <m:r>
                          <a:rPr lang="en-US" altLang="ja-JP" sz="2400" i="1">
                            <a:latin typeface="Cambria Math" panose="02040503050406030204" pitchFamily="18" charset="0"/>
                          </a:rPr>
                          <m:t>𝑣</m:t>
                        </m:r>
                      </m:e>
                      <m:sub>
                        <m:r>
                          <a:rPr lang="en-US" altLang="ja-JP" sz="2400" i="1">
                            <a:latin typeface="Cambria Math" panose="02040503050406030204" pitchFamily="18" charset="0"/>
                          </a:rPr>
                          <m:t>2</m:t>
                        </m:r>
                      </m:sub>
                    </m:sSub>
                  </m:oMath>
                </a14:m>
                <a:r>
                  <a:rPr lang="en-US" sz="2400">
                    <a:latin typeface="Arial" panose="020B0604020202020204" pitchFamily="34" charset="0"/>
                    <a:cs typeface="Arial" panose="020B0604020202020204" pitchFamily="34" charset="0"/>
                  </a:rPr>
                  <a:t>:</a:t>
                </a:r>
              </a:p>
            </p:txBody>
          </p:sp>
        </mc:Choice>
        <mc:Fallback xmlns="">
          <p:sp>
            <p:nvSpPr>
              <p:cNvPr id="26" name="TextBox 167">
                <a:extLst>
                  <a:ext uri="{FF2B5EF4-FFF2-40B4-BE49-F238E27FC236}">
                    <a16:creationId xmlns:a16="http://schemas.microsoft.com/office/drawing/2014/main" id="{B788560D-8018-9544-A06D-8021F5FF0219}"/>
                  </a:ext>
                </a:extLst>
              </p:cNvPr>
              <p:cNvSpPr txBox="1">
                <a:spLocks noRot="1" noChangeAspect="1" noMove="1" noResize="1" noEditPoints="1" noAdjustHandles="1" noChangeArrowheads="1" noChangeShapeType="1" noTextEdit="1"/>
              </p:cNvSpPr>
              <p:nvPr/>
            </p:nvSpPr>
            <p:spPr>
              <a:xfrm>
                <a:off x="5326547" y="2425352"/>
                <a:ext cx="3430992" cy="830997"/>
              </a:xfrm>
              <a:prstGeom prst="rect">
                <a:avLst/>
              </a:prstGeom>
              <a:blipFill>
                <a:blip r:embed="rId5"/>
                <a:stretch>
                  <a:fillRect l="-2842" t="-5147" b="-16912"/>
                </a:stretch>
              </a:blipFill>
            </p:spPr>
            <p:txBody>
              <a:bodyPr/>
              <a:lstStyle/>
              <a:p>
                <a:r>
                  <a:rPr lang="en-US">
                    <a:noFill/>
                  </a:rPr>
                  <a:t> </a:t>
                </a:r>
              </a:p>
            </p:txBody>
          </p:sp>
        </mc:Fallback>
      </mc:AlternateContent>
      <p:grpSp>
        <p:nvGrpSpPr>
          <p:cNvPr id="57" name="グループ化 56">
            <a:extLst>
              <a:ext uri="{FF2B5EF4-FFF2-40B4-BE49-F238E27FC236}">
                <a16:creationId xmlns:a16="http://schemas.microsoft.com/office/drawing/2014/main" id="{3268A220-95DF-A943-8130-32F3B3EBFA75}"/>
              </a:ext>
            </a:extLst>
          </p:cNvPr>
          <p:cNvGrpSpPr/>
          <p:nvPr/>
        </p:nvGrpSpPr>
        <p:grpSpPr>
          <a:xfrm>
            <a:off x="5526238" y="3228777"/>
            <a:ext cx="2959224" cy="1630199"/>
            <a:chOff x="5279523" y="3513479"/>
            <a:chExt cx="3464685" cy="1924812"/>
          </a:xfrm>
        </p:grpSpPr>
        <p:sp>
          <p:nvSpPr>
            <p:cNvPr id="27" name="Oval 136">
              <a:extLst>
                <a:ext uri="{FF2B5EF4-FFF2-40B4-BE49-F238E27FC236}">
                  <a16:creationId xmlns:a16="http://schemas.microsoft.com/office/drawing/2014/main" id="{C765F831-E5EE-3249-84A5-D2BD8102ACF7}"/>
                </a:ext>
              </a:extLst>
            </p:cNvPr>
            <p:cNvSpPr/>
            <p:nvPr/>
          </p:nvSpPr>
          <p:spPr>
            <a:xfrm>
              <a:off x="5279523" y="5079361"/>
              <a:ext cx="358930" cy="358930"/>
            </a:xfrm>
            <a:prstGeom prst="ellipse">
              <a:avLst/>
            </a:prstGeom>
            <a:solidFill>
              <a:schemeClr val="accent1"/>
            </a:solidFill>
            <a:ln w="25400">
              <a:noFill/>
            </a:ln>
          </p:spPr>
          <p:style>
            <a:lnRef idx="2">
              <a:schemeClr val="accent1">
                <a:shade val="50000"/>
              </a:schemeClr>
            </a:lnRef>
            <a:fillRef idx="1">
              <a:schemeClr val="accent1"/>
            </a:fillRef>
            <a:effectRef idx="0">
              <a:schemeClr val="accent1"/>
            </a:effectRef>
            <a:fontRef idx="minor">
              <a:schemeClr val="lt1"/>
            </a:fontRef>
          </p:style>
          <p:txBody>
            <a:bodyPr lIns="182880" tIns="0" rtlCol="0" anchor="ctr"/>
            <a:lstStyle/>
            <a:p>
              <a:pPr algn="ctr"/>
              <a:endParaRPr lang="en-US" sz="2000">
                <a:solidFill>
                  <a:schemeClr val="tx1"/>
                </a:solidFill>
              </a:endParaRPr>
            </a:p>
          </p:txBody>
        </p:sp>
        <p:sp>
          <p:nvSpPr>
            <p:cNvPr id="28" name="Oval 137">
              <a:extLst>
                <a:ext uri="{FF2B5EF4-FFF2-40B4-BE49-F238E27FC236}">
                  <a16:creationId xmlns:a16="http://schemas.microsoft.com/office/drawing/2014/main" id="{D405320B-EFE8-DF44-9C25-9A0F8A1E5117}"/>
                </a:ext>
              </a:extLst>
            </p:cNvPr>
            <p:cNvSpPr/>
            <p:nvPr/>
          </p:nvSpPr>
          <p:spPr>
            <a:xfrm>
              <a:off x="5723202" y="5079361"/>
              <a:ext cx="358930" cy="358930"/>
            </a:xfrm>
            <a:prstGeom prst="ellipse">
              <a:avLst/>
            </a:prstGeom>
            <a:solidFill>
              <a:schemeClr val="accent1"/>
            </a:solidFill>
            <a:ln w="25400">
              <a:noFill/>
            </a:ln>
          </p:spPr>
          <p:style>
            <a:lnRef idx="2">
              <a:schemeClr val="accent1">
                <a:shade val="50000"/>
              </a:schemeClr>
            </a:lnRef>
            <a:fillRef idx="1">
              <a:schemeClr val="accent1"/>
            </a:fillRef>
            <a:effectRef idx="0">
              <a:schemeClr val="accent1"/>
            </a:effectRef>
            <a:fontRef idx="minor">
              <a:schemeClr val="lt1"/>
            </a:fontRef>
          </p:style>
          <p:txBody>
            <a:bodyPr lIns="182880" tIns="0" rtlCol="0" anchor="ctr"/>
            <a:lstStyle/>
            <a:p>
              <a:pPr algn="ctr"/>
              <a:endParaRPr lang="en-US" sz="2000">
                <a:solidFill>
                  <a:schemeClr val="tx1"/>
                </a:solidFill>
              </a:endParaRPr>
            </a:p>
          </p:txBody>
        </p:sp>
        <p:sp>
          <p:nvSpPr>
            <p:cNvPr id="29" name="Oval 138">
              <a:extLst>
                <a:ext uri="{FF2B5EF4-FFF2-40B4-BE49-F238E27FC236}">
                  <a16:creationId xmlns:a16="http://schemas.microsoft.com/office/drawing/2014/main" id="{099A1830-E72B-614B-83B4-95B1612BA626}"/>
                </a:ext>
              </a:extLst>
            </p:cNvPr>
            <p:cNvSpPr/>
            <p:nvPr/>
          </p:nvSpPr>
          <p:spPr>
            <a:xfrm>
              <a:off x="5502324" y="4517629"/>
              <a:ext cx="358930" cy="358930"/>
            </a:xfrm>
            <a:prstGeom prst="ellipse">
              <a:avLst/>
            </a:prstGeom>
            <a:solidFill>
              <a:schemeClr val="accent1"/>
            </a:solidFill>
            <a:ln w="25400">
              <a:noFill/>
            </a:ln>
          </p:spPr>
          <p:style>
            <a:lnRef idx="2">
              <a:schemeClr val="accent1">
                <a:shade val="50000"/>
              </a:schemeClr>
            </a:lnRef>
            <a:fillRef idx="1">
              <a:schemeClr val="accent1"/>
            </a:fillRef>
            <a:effectRef idx="0">
              <a:schemeClr val="accent1"/>
            </a:effectRef>
            <a:fontRef idx="minor">
              <a:schemeClr val="lt1"/>
            </a:fontRef>
          </p:style>
          <p:txBody>
            <a:bodyPr lIns="182880" tIns="0" rtlCol="0" anchor="ctr"/>
            <a:lstStyle/>
            <a:p>
              <a:pPr algn="ctr"/>
              <a:endParaRPr lang="en-US" sz="2000">
                <a:solidFill>
                  <a:schemeClr val="tx1"/>
                </a:solidFill>
              </a:endParaRPr>
            </a:p>
          </p:txBody>
        </p:sp>
        <p:sp>
          <p:nvSpPr>
            <p:cNvPr id="30" name="Oval 139">
              <a:extLst>
                <a:ext uri="{FF2B5EF4-FFF2-40B4-BE49-F238E27FC236}">
                  <a16:creationId xmlns:a16="http://schemas.microsoft.com/office/drawing/2014/main" id="{76A892D5-0F5F-8444-905A-9C162FB18945}"/>
                </a:ext>
              </a:extLst>
            </p:cNvPr>
            <p:cNvSpPr/>
            <p:nvPr/>
          </p:nvSpPr>
          <p:spPr>
            <a:xfrm>
              <a:off x="7054240" y="5079361"/>
              <a:ext cx="358930" cy="358930"/>
            </a:xfrm>
            <a:prstGeom prst="ellipse">
              <a:avLst/>
            </a:prstGeom>
            <a:solidFill>
              <a:schemeClr val="accent1"/>
            </a:solidFill>
            <a:ln w="25400">
              <a:noFill/>
            </a:ln>
          </p:spPr>
          <p:style>
            <a:lnRef idx="2">
              <a:schemeClr val="accent1">
                <a:shade val="50000"/>
              </a:schemeClr>
            </a:lnRef>
            <a:fillRef idx="1">
              <a:schemeClr val="accent1"/>
            </a:fillRef>
            <a:effectRef idx="0">
              <a:schemeClr val="accent1"/>
            </a:effectRef>
            <a:fontRef idx="minor">
              <a:schemeClr val="lt1"/>
            </a:fontRef>
          </p:style>
          <p:txBody>
            <a:bodyPr lIns="182880" tIns="0" rtlCol="0" anchor="ctr"/>
            <a:lstStyle/>
            <a:p>
              <a:pPr algn="ctr"/>
              <a:endParaRPr lang="en-US" sz="2000">
                <a:solidFill>
                  <a:schemeClr val="tx1"/>
                </a:solidFill>
              </a:endParaRPr>
            </a:p>
          </p:txBody>
        </p:sp>
        <p:sp>
          <p:nvSpPr>
            <p:cNvPr id="31" name="Oval 140">
              <a:extLst>
                <a:ext uri="{FF2B5EF4-FFF2-40B4-BE49-F238E27FC236}">
                  <a16:creationId xmlns:a16="http://schemas.microsoft.com/office/drawing/2014/main" id="{4830CBAF-CE36-3B41-93F0-5882C72A3FC0}"/>
                </a:ext>
              </a:extLst>
            </p:cNvPr>
            <p:cNvSpPr/>
            <p:nvPr/>
          </p:nvSpPr>
          <p:spPr>
            <a:xfrm>
              <a:off x="7497920" y="5079361"/>
              <a:ext cx="358930" cy="358930"/>
            </a:xfrm>
            <a:prstGeom prst="ellipse">
              <a:avLst/>
            </a:prstGeom>
            <a:solidFill>
              <a:schemeClr val="accent1"/>
            </a:solidFill>
            <a:ln w="25400">
              <a:noFill/>
            </a:ln>
          </p:spPr>
          <p:style>
            <a:lnRef idx="2">
              <a:schemeClr val="accent1">
                <a:shade val="50000"/>
              </a:schemeClr>
            </a:lnRef>
            <a:fillRef idx="1">
              <a:schemeClr val="accent1"/>
            </a:fillRef>
            <a:effectRef idx="0">
              <a:schemeClr val="accent1"/>
            </a:effectRef>
            <a:fontRef idx="minor">
              <a:schemeClr val="lt1"/>
            </a:fontRef>
          </p:style>
          <p:txBody>
            <a:bodyPr lIns="182880" tIns="0" rtlCol="0" anchor="ctr"/>
            <a:lstStyle/>
            <a:p>
              <a:pPr algn="ctr"/>
              <a:endParaRPr lang="en-US" sz="2000">
                <a:solidFill>
                  <a:schemeClr val="tx1"/>
                </a:solidFill>
              </a:endParaRPr>
            </a:p>
          </p:txBody>
        </p:sp>
        <p:sp>
          <p:nvSpPr>
            <p:cNvPr id="32" name="Oval 141">
              <a:extLst>
                <a:ext uri="{FF2B5EF4-FFF2-40B4-BE49-F238E27FC236}">
                  <a16:creationId xmlns:a16="http://schemas.microsoft.com/office/drawing/2014/main" id="{D2BC5D49-8781-4649-9357-46EB8E69C87E}"/>
                </a:ext>
              </a:extLst>
            </p:cNvPr>
            <p:cNvSpPr/>
            <p:nvPr/>
          </p:nvSpPr>
          <p:spPr>
            <a:xfrm>
              <a:off x="7277042" y="4517629"/>
              <a:ext cx="358930" cy="358930"/>
            </a:xfrm>
            <a:prstGeom prst="ellipse">
              <a:avLst/>
            </a:prstGeom>
            <a:solidFill>
              <a:schemeClr val="accent1"/>
            </a:solidFill>
            <a:ln w="25400">
              <a:noFill/>
            </a:ln>
          </p:spPr>
          <p:style>
            <a:lnRef idx="2">
              <a:schemeClr val="accent1">
                <a:shade val="50000"/>
              </a:schemeClr>
            </a:lnRef>
            <a:fillRef idx="1">
              <a:schemeClr val="accent1"/>
            </a:fillRef>
            <a:effectRef idx="0">
              <a:schemeClr val="accent1"/>
            </a:effectRef>
            <a:fontRef idx="minor">
              <a:schemeClr val="lt1"/>
            </a:fontRef>
          </p:style>
          <p:txBody>
            <a:bodyPr lIns="182880" tIns="0" rtlCol="0" anchor="ctr"/>
            <a:lstStyle/>
            <a:p>
              <a:pPr algn="ctr"/>
              <a:endParaRPr lang="en-US" sz="2000">
                <a:solidFill>
                  <a:schemeClr val="tx1"/>
                </a:solidFill>
              </a:endParaRPr>
            </a:p>
          </p:txBody>
        </p:sp>
        <p:sp>
          <p:nvSpPr>
            <p:cNvPr id="33" name="Oval 142">
              <a:extLst>
                <a:ext uri="{FF2B5EF4-FFF2-40B4-BE49-F238E27FC236}">
                  <a16:creationId xmlns:a16="http://schemas.microsoft.com/office/drawing/2014/main" id="{22BAFE88-0E28-1649-B79D-624A3ABE9CEA}"/>
                </a:ext>
              </a:extLst>
            </p:cNvPr>
            <p:cNvSpPr/>
            <p:nvPr/>
          </p:nvSpPr>
          <p:spPr>
            <a:xfrm>
              <a:off x="6166882" y="5079361"/>
              <a:ext cx="358930" cy="358930"/>
            </a:xfrm>
            <a:prstGeom prst="ellipse">
              <a:avLst/>
            </a:prstGeom>
            <a:solidFill>
              <a:schemeClr val="accent1"/>
            </a:solidFill>
            <a:ln w="25400">
              <a:noFill/>
            </a:ln>
          </p:spPr>
          <p:style>
            <a:lnRef idx="2">
              <a:schemeClr val="accent1">
                <a:shade val="50000"/>
              </a:schemeClr>
            </a:lnRef>
            <a:fillRef idx="1">
              <a:schemeClr val="accent1"/>
            </a:fillRef>
            <a:effectRef idx="0">
              <a:schemeClr val="accent1"/>
            </a:effectRef>
            <a:fontRef idx="minor">
              <a:schemeClr val="lt1"/>
            </a:fontRef>
          </p:style>
          <p:txBody>
            <a:bodyPr lIns="182880" tIns="0" rtlCol="0" anchor="ctr"/>
            <a:lstStyle/>
            <a:p>
              <a:pPr algn="ctr"/>
              <a:endParaRPr lang="en-US" sz="2000">
                <a:solidFill>
                  <a:schemeClr val="tx1"/>
                </a:solidFill>
              </a:endParaRPr>
            </a:p>
          </p:txBody>
        </p:sp>
        <p:sp>
          <p:nvSpPr>
            <p:cNvPr id="34" name="Oval 143">
              <a:extLst>
                <a:ext uri="{FF2B5EF4-FFF2-40B4-BE49-F238E27FC236}">
                  <a16:creationId xmlns:a16="http://schemas.microsoft.com/office/drawing/2014/main" id="{2E420209-6DEB-F84B-990D-94EDADBD19A6}"/>
                </a:ext>
              </a:extLst>
            </p:cNvPr>
            <p:cNvSpPr/>
            <p:nvPr/>
          </p:nvSpPr>
          <p:spPr>
            <a:xfrm>
              <a:off x="6610561" y="5079361"/>
              <a:ext cx="358930" cy="358930"/>
            </a:xfrm>
            <a:prstGeom prst="ellipse">
              <a:avLst/>
            </a:prstGeom>
            <a:solidFill>
              <a:schemeClr val="accent1"/>
            </a:solidFill>
            <a:ln w="25400">
              <a:noFill/>
            </a:ln>
          </p:spPr>
          <p:style>
            <a:lnRef idx="2">
              <a:schemeClr val="accent1">
                <a:shade val="50000"/>
              </a:schemeClr>
            </a:lnRef>
            <a:fillRef idx="1">
              <a:schemeClr val="accent1"/>
            </a:fillRef>
            <a:effectRef idx="0">
              <a:schemeClr val="accent1"/>
            </a:effectRef>
            <a:fontRef idx="minor">
              <a:schemeClr val="lt1"/>
            </a:fontRef>
          </p:style>
          <p:txBody>
            <a:bodyPr lIns="182880" tIns="0" rtlCol="0" anchor="ctr"/>
            <a:lstStyle/>
            <a:p>
              <a:pPr algn="ctr"/>
              <a:endParaRPr lang="en-US" sz="2000">
                <a:solidFill>
                  <a:schemeClr val="tx1"/>
                </a:solidFill>
              </a:endParaRPr>
            </a:p>
          </p:txBody>
        </p:sp>
        <p:sp>
          <p:nvSpPr>
            <p:cNvPr id="35" name="Oval 144">
              <a:extLst>
                <a:ext uri="{FF2B5EF4-FFF2-40B4-BE49-F238E27FC236}">
                  <a16:creationId xmlns:a16="http://schemas.microsoft.com/office/drawing/2014/main" id="{D4AFF0E2-55A3-654A-AF4C-0DA4757363B7}"/>
                </a:ext>
              </a:extLst>
            </p:cNvPr>
            <p:cNvSpPr/>
            <p:nvPr/>
          </p:nvSpPr>
          <p:spPr>
            <a:xfrm>
              <a:off x="6389683" y="4517629"/>
              <a:ext cx="358930" cy="358930"/>
            </a:xfrm>
            <a:prstGeom prst="ellipse">
              <a:avLst/>
            </a:prstGeom>
            <a:solidFill>
              <a:schemeClr val="accent1"/>
            </a:solidFill>
            <a:ln w="25400">
              <a:noFill/>
            </a:ln>
          </p:spPr>
          <p:style>
            <a:lnRef idx="2">
              <a:schemeClr val="accent1">
                <a:shade val="50000"/>
              </a:schemeClr>
            </a:lnRef>
            <a:fillRef idx="1">
              <a:schemeClr val="accent1"/>
            </a:fillRef>
            <a:effectRef idx="0">
              <a:schemeClr val="accent1"/>
            </a:effectRef>
            <a:fontRef idx="minor">
              <a:schemeClr val="lt1"/>
            </a:fontRef>
          </p:style>
          <p:txBody>
            <a:bodyPr lIns="182880" tIns="0" rtlCol="0" anchor="ctr"/>
            <a:lstStyle/>
            <a:p>
              <a:pPr algn="ctr"/>
              <a:endParaRPr lang="en-US" sz="2000">
                <a:solidFill>
                  <a:schemeClr val="tx1"/>
                </a:solidFill>
              </a:endParaRPr>
            </a:p>
          </p:txBody>
        </p:sp>
        <p:sp>
          <p:nvSpPr>
            <p:cNvPr id="36" name="Oval 145">
              <a:extLst>
                <a:ext uri="{FF2B5EF4-FFF2-40B4-BE49-F238E27FC236}">
                  <a16:creationId xmlns:a16="http://schemas.microsoft.com/office/drawing/2014/main" id="{51A076E2-E7CC-2E4A-B6BE-95625D134D38}"/>
                </a:ext>
              </a:extLst>
            </p:cNvPr>
            <p:cNvSpPr/>
            <p:nvPr/>
          </p:nvSpPr>
          <p:spPr>
            <a:xfrm>
              <a:off x="7941599" y="5079361"/>
              <a:ext cx="358930" cy="358930"/>
            </a:xfrm>
            <a:prstGeom prst="ellipse">
              <a:avLst/>
            </a:prstGeom>
            <a:solidFill>
              <a:schemeClr val="accent1"/>
            </a:solidFill>
            <a:ln w="25400">
              <a:noFill/>
            </a:ln>
          </p:spPr>
          <p:style>
            <a:lnRef idx="2">
              <a:schemeClr val="accent1">
                <a:shade val="50000"/>
              </a:schemeClr>
            </a:lnRef>
            <a:fillRef idx="1">
              <a:schemeClr val="accent1"/>
            </a:fillRef>
            <a:effectRef idx="0">
              <a:schemeClr val="accent1"/>
            </a:effectRef>
            <a:fontRef idx="minor">
              <a:schemeClr val="lt1"/>
            </a:fontRef>
          </p:style>
          <p:txBody>
            <a:bodyPr lIns="182880" tIns="0" rtlCol="0" anchor="ctr"/>
            <a:lstStyle/>
            <a:p>
              <a:pPr algn="ctr"/>
              <a:endParaRPr lang="en-US" sz="2000">
                <a:solidFill>
                  <a:schemeClr val="tx1"/>
                </a:solidFill>
              </a:endParaRPr>
            </a:p>
          </p:txBody>
        </p:sp>
        <p:sp>
          <p:nvSpPr>
            <p:cNvPr id="37" name="Oval 146">
              <a:extLst>
                <a:ext uri="{FF2B5EF4-FFF2-40B4-BE49-F238E27FC236}">
                  <a16:creationId xmlns:a16="http://schemas.microsoft.com/office/drawing/2014/main" id="{3C766DE0-9D39-1C40-B6F4-05200441860E}"/>
                </a:ext>
              </a:extLst>
            </p:cNvPr>
            <p:cNvSpPr/>
            <p:nvPr/>
          </p:nvSpPr>
          <p:spPr>
            <a:xfrm>
              <a:off x="8385278" y="5079361"/>
              <a:ext cx="358930" cy="358930"/>
            </a:xfrm>
            <a:prstGeom prst="ellipse">
              <a:avLst/>
            </a:prstGeom>
            <a:solidFill>
              <a:schemeClr val="accent1"/>
            </a:solidFill>
            <a:ln w="25400">
              <a:noFill/>
            </a:ln>
          </p:spPr>
          <p:style>
            <a:lnRef idx="2">
              <a:schemeClr val="accent1">
                <a:shade val="50000"/>
              </a:schemeClr>
            </a:lnRef>
            <a:fillRef idx="1">
              <a:schemeClr val="accent1"/>
            </a:fillRef>
            <a:effectRef idx="0">
              <a:schemeClr val="accent1"/>
            </a:effectRef>
            <a:fontRef idx="minor">
              <a:schemeClr val="lt1"/>
            </a:fontRef>
          </p:style>
          <p:txBody>
            <a:bodyPr lIns="182880" tIns="0" rtlCol="0" anchor="ctr"/>
            <a:lstStyle/>
            <a:p>
              <a:pPr algn="ctr"/>
              <a:endParaRPr lang="en-US" sz="2000">
                <a:solidFill>
                  <a:schemeClr val="tx1"/>
                </a:solidFill>
              </a:endParaRPr>
            </a:p>
          </p:txBody>
        </p:sp>
        <p:sp>
          <p:nvSpPr>
            <p:cNvPr id="38" name="Oval 147">
              <a:extLst>
                <a:ext uri="{FF2B5EF4-FFF2-40B4-BE49-F238E27FC236}">
                  <a16:creationId xmlns:a16="http://schemas.microsoft.com/office/drawing/2014/main" id="{F0C7415A-DC3B-CA46-8D35-9903ADB036F1}"/>
                </a:ext>
              </a:extLst>
            </p:cNvPr>
            <p:cNvSpPr/>
            <p:nvPr/>
          </p:nvSpPr>
          <p:spPr>
            <a:xfrm>
              <a:off x="8164400" y="4517629"/>
              <a:ext cx="358930" cy="358930"/>
            </a:xfrm>
            <a:prstGeom prst="ellipse">
              <a:avLst/>
            </a:prstGeom>
            <a:solidFill>
              <a:schemeClr val="accent1"/>
            </a:solidFill>
            <a:ln w="25400">
              <a:noFill/>
            </a:ln>
          </p:spPr>
          <p:style>
            <a:lnRef idx="2">
              <a:schemeClr val="accent1">
                <a:shade val="50000"/>
              </a:schemeClr>
            </a:lnRef>
            <a:fillRef idx="1">
              <a:schemeClr val="accent1"/>
            </a:fillRef>
            <a:effectRef idx="0">
              <a:schemeClr val="accent1"/>
            </a:effectRef>
            <a:fontRef idx="minor">
              <a:schemeClr val="lt1"/>
            </a:fontRef>
          </p:style>
          <p:txBody>
            <a:bodyPr lIns="182880" tIns="0" rtlCol="0" anchor="ctr"/>
            <a:lstStyle/>
            <a:p>
              <a:pPr algn="ctr"/>
              <a:endParaRPr lang="en-US" sz="2000">
                <a:solidFill>
                  <a:schemeClr val="tx1"/>
                </a:solidFill>
              </a:endParaRPr>
            </a:p>
          </p:txBody>
        </p:sp>
        <p:sp>
          <p:nvSpPr>
            <p:cNvPr id="39" name="Oval 148">
              <a:extLst>
                <a:ext uri="{FF2B5EF4-FFF2-40B4-BE49-F238E27FC236}">
                  <a16:creationId xmlns:a16="http://schemas.microsoft.com/office/drawing/2014/main" id="{CA814FD2-8BFE-DF44-A89E-C4311892DBA6}"/>
                </a:ext>
              </a:extLst>
            </p:cNvPr>
            <p:cNvSpPr/>
            <p:nvPr/>
          </p:nvSpPr>
          <p:spPr>
            <a:xfrm>
              <a:off x="5949643" y="3986207"/>
              <a:ext cx="358930" cy="358930"/>
            </a:xfrm>
            <a:prstGeom prst="ellipse">
              <a:avLst/>
            </a:prstGeom>
            <a:solidFill>
              <a:schemeClr val="accent1"/>
            </a:solidFill>
            <a:ln w="25400">
              <a:noFill/>
            </a:ln>
          </p:spPr>
          <p:style>
            <a:lnRef idx="2">
              <a:schemeClr val="accent1">
                <a:shade val="50000"/>
              </a:schemeClr>
            </a:lnRef>
            <a:fillRef idx="1">
              <a:schemeClr val="accent1"/>
            </a:fillRef>
            <a:effectRef idx="0">
              <a:schemeClr val="accent1"/>
            </a:effectRef>
            <a:fontRef idx="minor">
              <a:schemeClr val="lt1"/>
            </a:fontRef>
          </p:style>
          <p:txBody>
            <a:bodyPr lIns="182880" tIns="0" rtlCol="0" anchor="ctr"/>
            <a:lstStyle/>
            <a:p>
              <a:pPr algn="ctr"/>
              <a:endParaRPr lang="en-US" sz="2000">
                <a:solidFill>
                  <a:schemeClr val="tx1"/>
                </a:solidFill>
              </a:endParaRPr>
            </a:p>
          </p:txBody>
        </p:sp>
        <p:sp>
          <p:nvSpPr>
            <p:cNvPr id="40" name="Oval 149">
              <a:extLst>
                <a:ext uri="{FF2B5EF4-FFF2-40B4-BE49-F238E27FC236}">
                  <a16:creationId xmlns:a16="http://schemas.microsoft.com/office/drawing/2014/main" id="{DF8F6731-1D8C-984B-A48B-F2C69A173ABB}"/>
                </a:ext>
              </a:extLst>
            </p:cNvPr>
            <p:cNvSpPr/>
            <p:nvPr/>
          </p:nvSpPr>
          <p:spPr>
            <a:xfrm>
              <a:off x="7721210" y="3982778"/>
              <a:ext cx="358930" cy="358930"/>
            </a:xfrm>
            <a:prstGeom prst="ellipse">
              <a:avLst/>
            </a:prstGeom>
            <a:solidFill>
              <a:schemeClr val="accent1"/>
            </a:solidFill>
            <a:ln w="25400">
              <a:noFill/>
            </a:ln>
          </p:spPr>
          <p:style>
            <a:lnRef idx="2">
              <a:schemeClr val="accent1">
                <a:shade val="50000"/>
              </a:schemeClr>
            </a:lnRef>
            <a:fillRef idx="1">
              <a:schemeClr val="accent1"/>
            </a:fillRef>
            <a:effectRef idx="0">
              <a:schemeClr val="accent1"/>
            </a:effectRef>
            <a:fontRef idx="minor">
              <a:schemeClr val="lt1"/>
            </a:fontRef>
          </p:style>
          <p:txBody>
            <a:bodyPr lIns="182880" tIns="0" rtlCol="0" anchor="ctr"/>
            <a:lstStyle/>
            <a:p>
              <a:pPr algn="ctr"/>
              <a:endParaRPr lang="en-US" sz="2000">
                <a:solidFill>
                  <a:schemeClr val="tx1"/>
                </a:solidFill>
              </a:endParaRPr>
            </a:p>
          </p:txBody>
        </p:sp>
        <p:sp>
          <p:nvSpPr>
            <p:cNvPr id="41" name="Oval 150">
              <a:extLst>
                <a:ext uri="{FF2B5EF4-FFF2-40B4-BE49-F238E27FC236}">
                  <a16:creationId xmlns:a16="http://schemas.microsoft.com/office/drawing/2014/main" id="{A5A6A1D9-53D9-C348-8DC8-ACDD50C40175}"/>
                </a:ext>
              </a:extLst>
            </p:cNvPr>
            <p:cNvSpPr/>
            <p:nvPr/>
          </p:nvSpPr>
          <p:spPr>
            <a:xfrm>
              <a:off x="6834636" y="3513479"/>
              <a:ext cx="358930" cy="358930"/>
            </a:xfrm>
            <a:prstGeom prst="ellipse">
              <a:avLst/>
            </a:prstGeom>
            <a:solidFill>
              <a:schemeClr val="accent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82880" tIns="0" rtlCol="0" anchor="ctr"/>
            <a:lstStyle/>
            <a:p>
              <a:pPr algn="ctr"/>
              <a:endParaRPr lang="en-US" sz="2000">
                <a:solidFill>
                  <a:schemeClr val="tx1"/>
                </a:solidFill>
              </a:endParaRPr>
            </a:p>
          </p:txBody>
        </p:sp>
        <p:cxnSp>
          <p:nvCxnSpPr>
            <p:cNvPr id="42" name="Straight Connector 151">
              <a:extLst>
                <a:ext uri="{FF2B5EF4-FFF2-40B4-BE49-F238E27FC236}">
                  <a16:creationId xmlns:a16="http://schemas.microsoft.com/office/drawing/2014/main" id="{6B15AA6E-06E9-6543-8ED1-C2ACFEEC002E}"/>
                </a:ext>
              </a:extLst>
            </p:cNvPr>
            <p:cNvCxnSpPr>
              <a:cxnSpLocks/>
              <a:stCxn id="39" idx="7"/>
              <a:endCxn id="41" idx="3"/>
            </p:cNvCxnSpPr>
            <p:nvPr/>
          </p:nvCxnSpPr>
          <p:spPr>
            <a:xfrm flipV="1">
              <a:off x="6256011" y="3819844"/>
              <a:ext cx="631190" cy="218926"/>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Straight Connector 152">
              <a:extLst>
                <a:ext uri="{FF2B5EF4-FFF2-40B4-BE49-F238E27FC236}">
                  <a16:creationId xmlns:a16="http://schemas.microsoft.com/office/drawing/2014/main" id="{7C1128C8-4C7A-AA4B-A346-364229EADC9E}"/>
                </a:ext>
              </a:extLst>
            </p:cNvPr>
            <p:cNvCxnSpPr>
              <a:cxnSpLocks/>
              <a:stCxn id="41" idx="5"/>
              <a:endCxn id="40" idx="1"/>
            </p:cNvCxnSpPr>
            <p:nvPr/>
          </p:nvCxnSpPr>
          <p:spPr>
            <a:xfrm>
              <a:off x="7141002" y="3819844"/>
              <a:ext cx="632771" cy="215498"/>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153">
              <a:extLst>
                <a:ext uri="{FF2B5EF4-FFF2-40B4-BE49-F238E27FC236}">
                  <a16:creationId xmlns:a16="http://schemas.microsoft.com/office/drawing/2014/main" id="{68624164-E2D7-2B47-A4C9-3FA1A1F67679}"/>
                </a:ext>
              </a:extLst>
            </p:cNvPr>
            <p:cNvCxnSpPr>
              <a:cxnSpLocks/>
              <a:stCxn id="39" idx="3"/>
              <a:endCxn id="29" idx="0"/>
            </p:cNvCxnSpPr>
            <p:nvPr/>
          </p:nvCxnSpPr>
          <p:spPr>
            <a:xfrm flipH="1">
              <a:off x="5681790" y="4292573"/>
              <a:ext cx="320418" cy="225055"/>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Straight Connector 154">
              <a:extLst>
                <a:ext uri="{FF2B5EF4-FFF2-40B4-BE49-F238E27FC236}">
                  <a16:creationId xmlns:a16="http://schemas.microsoft.com/office/drawing/2014/main" id="{0AA351D9-B8E5-E341-A824-8DDE75DA44A3}"/>
                </a:ext>
              </a:extLst>
            </p:cNvPr>
            <p:cNvCxnSpPr>
              <a:cxnSpLocks/>
              <a:stCxn id="39" idx="5"/>
              <a:endCxn id="35" idx="0"/>
            </p:cNvCxnSpPr>
            <p:nvPr/>
          </p:nvCxnSpPr>
          <p:spPr>
            <a:xfrm>
              <a:off x="6256011" y="4292573"/>
              <a:ext cx="313139" cy="225055"/>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Straight Connector 155">
              <a:extLst>
                <a:ext uri="{FF2B5EF4-FFF2-40B4-BE49-F238E27FC236}">
                  <a16:creationId xmlns:a16="http://schemas.microsoft.com/office/drawing/2014/main" id="{E164E02A-C183-524A-BCDA-FF090FC3B743}"/>
                </a:ext>
              </a:extLst>
            </p:cNvPr>
            <p:cNvCxnSpPr>
              <a:cxnSpLocks/>
              <a:stCxn id="40" idx="3"/>
              <a:endCxn id="32" idx="0"/>
            </p:cNvCxnSpPr>
            <p:nvPr/>
          </p:nvCxnSpPr>
          <p:spPr>
            <a:xfrm flipH="1">
              <a:off x="7456506" y="4289144"/>
              <a:ext cx="317267" cy="228484"/>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Straight Connector 156">
              <a:extLst>
                <a:ext uri="{FF2B5EF4-FFF2-40B4-BE49-F238E27FC236}">
                  <a16:creationId xmlns:a16="http://schemas.microsoft.com/office/drawing/2014/main" id="{99659B08-7C6C-8247-A51E-523C91E23A00}"/>
                </a:ext>
              </a:extLst>
            </p:cNvPr>
            <p:cNvCxnSpPr>
              <a:cxnSpLocks/>
              <a:stCxn id="40" idx="5"/>
              <a:endCxn id="38" idx="0"/>
            </p:cNvCxnSpPr>
            <p:nvPr/>
          </p:nvCxnSpPr>
          <p:spPr>
            <a:xfrm>
              <a:off x="8027576" y="4289144"/>
              <a:ext cx="316289" cy="228484"/>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Straight Connector 157">
              <a:extLst>
                <a:ext uri="{FF2B5EF4-FFF2-40B4-BE49-F238E27FC236}">
                  <a16:creationId xmlns:a16="http://schemas.microsoft.com/office/drawing/2014/main" id="{56BACB18-4C12-8647-8880-414E96E1FF3B}"/>
                </a:ext>
              </a:extLst>
            </p:cNvPr>
            <p:cNvCxnSpPr>
              <a:cxnSpLocks/>
              <a:stCxn id="29" idx="3"/>
              <a:endCxn id="27" idx="0"/>
            </p:cNvCxnSpPr>
            <p:nvPr/>
          </p:nvCxnSpPr>
          <p:spPr>
            <a:xfrm flipH="1">
              <a:off x="5458989" y="4823995"/>
              <a:ext cx="95900" cy="255366"/>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Straight Connector 158">
              <a:extLst>
                <a:ext uri="{FF2B5EF4-FFF2-40B4-BE49-F238E27FC236}">
                  <a16:creationId xmlns:a16="http://schemas.microsoft.com/office/drawing/2014/main" id="{FA4C3CA4-F96E-C54C-92F0-6179A9C2BF7B}"/>
                </a:ext>
              </a:extLst>
            </p:cNvPr>
            <p:cNvCxnSpPr>
              <a:cxnSpLocks/>
              <a:stCxn id="29" idx="5"/>
              <a:endCxn id="28" idx="0"/>
            </p:cNvCxnSpPr>
            <p:nvPr/>
          </p:nvCxnSpPr>
          <p:spPr>
            <a:xfrm>
              <a:off x="5808691" y="4823995"/>
              <a:ext cx="93977" cy="255366"/>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Straight Connector 159">
              <a:extLst>
                <a:ext uri="{FF2B5EF4-FFF2-40B4-BE49-F238E27FC236}">
                  <a16:creationId xmlns:a16="http://schemas.microsoft.com/office/drawing/2014/main" id="{24AD4470-49F4-894A-9443-1DF46A8D8FE3}"/>
                </a:ext>
              </a:extLst>
            </p:cNvPr>
            <p:cNvCxnSpPr>
              <a:cxnSpLocks/>
              <a:stCxn id="35" idx="3"/>
              <a:endCxn id="33" idx="0"/>
            </p:cNvCxnSpPr>
            <p:nvPr/>
          </p:nvCxnSpPr>
          <p:spPr>
            <a:xfrm flipH="1">
              <a:off x="6346347" y="4823995"/>
              <a:ext cx="95900" cy="255366"/>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 name="Straight Connector 160">
              <a:extLst>
                <a:ext uri="{FF2B5EF4-FFF2-40B4-BE49-F238E27FC236}">
                  <a16:creationId xmlns:a16="http://schemas.microsoft.com/office/drawing/2014/main" id="{CC0592A7-269D-A445-BE3C-3E1067AADD7A}"/>
                </a:ext>
              </a:extLst>
            </p:cNvPr>
            <p:cNvCxnSpPr>
              <a:cxnSpLocks/>
              <a:stCxn id="35" idx="5"/>
              <a:endCxn id="34" idx="0"/>
            </p:cNvCxnSpPr>
            <p:nvPr/>
          </p:nvCxnSpPr>
          <p:spPr>
            <a:xfrm>
              <a:off x="6696050" y="4823995"/>
              <a:ext cx="93977" cy="255366"/>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 name="Straight Connector 161">
              <a:extLst>
                <a:ext uri="{FF2B5EF4-FFF2-40B4-BE49-F238E27FC236}">
                  <a16:creationId xmlns:a16="http://schemas.microsoft.com/office/drawing/2014/main" id="{12A4AFD8-A23E-D140-AE59-4B1F3F5F70E3}"/>
                </a:ext>
              </a:extLst>
            </p:cNvPr>
            <p:cNvCxnSpPr>
              <a:cxnSpLocks/>
              <a:stCxn id="32" idx="3"/>
              <a:endCxn id="30" idx="0"/>
            </p:cNvCxnSpPr>
            <p:nvPr/>
          </p:nvCxnSpPr>
          <p:spPr>
            <a:xfrm flipH="1">
              <a:off x="7233706" y="4823995"/>
              <a:ext cx="95900" cy="255366"/>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3" name="Straight Connector 162">
              <a:extLst>
                <a:ext uri="{FF2B5EF4-FFF2-40B4-BE49-F238E27FC236}">
                  <a16:creationId xmlns:a16="http://schemas.microsoft.com/office/drawing/2014/main" id="{B76481F2-93C1-D447-B517-139E75A152EF}"/>
                </a:ext>
              </a:extLst>
            </p:cNvPr>
            <p:cNvCxnSpPr>
              <a:cxnSpLocks/>
              <a:stCxn id="32" idx="5"/>
              <a:endCxn id="31" idx="0"/>
            </p:cNvCxnSpPr>
            <p:nvPr/>
          </p:nvCxnSpPr>
          <p:spPr>
            <a:xfrm>
              <a:off x="7583409" y="4823995"/>
              <a:ext cx="93977" cy="255366"/>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Straight Connector 163">
              <a:extLst>
                <a:ext uri="{FF2B5EF4-FFF2-40B4-BE49-F238E27FC236}">
                  <a16:creationId xmlns:a16="http://schemas.microsoft.com/office/drawing/2014/main" id="{AC64E078-7875-E842-9824-7F76079BB2CD}"/>
                </a:ext>
              </a:extLst>
            </p:cNvPr>
            <p:cNvCxnSpPr>
              <a:cxnSpLocks/>
              <a:stCxn id="38" idx="3"/>
              <a:endCxn id="36" idx="0"/>
            </p:cNvCxnSpPr>
            <p:nvPr/>
          </p:nvCxnSpPr>
          <p:spPr>
            <a:xfrm flipH="1">
              <a:off x="8121065" y="4823995"/>
              <a:ext cx="95900" cy="255366"/>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Straight Connector 164">
              <a:extLst>
                <a:ext uri="{FF2B5EF4-FFF2-40B4-BE49-F238E27FC236}">
                  <a16:creationId xmlns:a16="http://schemas.microsoft.com/office/drawing/2014/main" id="{A8B0E996-0A4C-C740-B530-6FEB42C85722}"/>
                </a:ext>
              </a:extLst>
            </p:cNvPr>
            <p:cNvCxnSpPr>
              <a:cxnSpLocks/>
              <a:stCxn id="38" idx="5"/>
              <a:endCxn id="37" idx="0"/>
            </p:cNvCxnSpPr>
            <p:nvPr/>
          </p:nvCxnSpPr>
          <p:spPr>
            <a:xfrm>
              <a:off x="8470768" y="4823995"/>
              <a:ext cx="93977" cy="255366"/>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21450355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39675E-4C31-514D-BED0-A7B155311CF4}"/>
              </a:ext>
            </a:extLst>
          </p:cNvPr>
          <p:cNvSpPr>
            <a:spLocks noGrp="1"/>
          </p:cNvSpPr>
          <p:nvPr>
            <p:ph type="title"/>
          </p:nvPr>
        </p:nvSpPr>
        <p:spPr/>
        <p:txBody>
          <a:bodyPr/>
          <a:lstStyle/>
          <a:p>
            <a:r>
              <a:rPr lang="en-US"/>
              <a:t>Summary of the Lecture</a:t>
            </a:r>
          </a:p>
        </p:txBody>
      </p:sp>
      <p:sp>
        <p:nvSpPr>
          <p:cNvPr id="3" name="Content Placeholder 2">
            <a:extLst>
              <a:ext uri="{FF2B5EF4-FFF2-40B4-BE49-F238E27FC236}">
                <a16:creationId xmlns:a16="http://schemas.microsoft.com/office/drawing/2014/main" id="{FACA21FF-026F-4346-9CDE-247960F655A9}"/>
              </a:ext>
            </a:extLst>
          </p:cNvPr>
          <p:cNvSpPr>
            <a:spLocks noGrp="1"/>
          </p:cNvSpPr>
          <p:nvPr>
            <p:ph idx="1"/>
          </p:nvPr>
        </p:nvSpPr>
        <p:spPr/>
        <p:txBody>
          <a:bodyPr/>
          <a:lstStyle/>
          <a:p>
            <a:r>
              <a:rPr lang="en-US"/>
              <a:t>We design a neural network that can model an </a:t>
            </a:r>
            <a:r>
              <a:rPr lang="en-US">
                <a:solidFill>
                  <a:srgbClr val="008000"/>
                </a:solidFill>
              </a:rPr>
              <a:t>injective multi-set function</a:t>
            </a:r>
            <a:r>
              <a:rPr lang="en-US"/>
              <a:t>.</a:t>
            </a:r>
          </a:p>
          <a:p>
            <a:r>
              <a:rPr lang="en-US"/>
              <a:t>We use the neural network for neighbor aggregation function and arrive at </a:t>
            </a:r>
            <a:r>
              <a:rPr lang="en-US" b="1">
                <a:solidFill>
                  <a:srgbClr val="C00000"/>
                </a:solidFill>
              </a:rPr>
              <a:t>GIN</a:t>
            </a:r>
            <a:r>
              <a:rPr lang="en-US">
                <a:solidFill>
                  <a:srgbClr val="C00000"/>
                </a:solidFill>
              </a:rPr>
              <a:t>---the most expressive GNN model</a:t>
            </a:r>
            <a:r>
              <a:rPr lang="en-US"/>
              <a:t>.</a:t>
            </a:r>
          </a:p>
          <a:p>
            <a:r>
              <a:rPr lang="en-US"/>
              <a:t>The key is to use </a:t>
            </a:r>
            <a:r>
              <a:rPr lang="en-US" b="1"/>
              <a:t>element-wise sum pooling</a:t>
            </a:r>
            <a:r>
              <a:rPr lang="en-US"/>
              <a:t>, instead of mean-/max-pooling.</a:t>
            </a:r>
          </a:p>
          <a:p>
            <a:r>
              <a:rPr lang="en-US"/>
              <a:t>GIN is closely related to the WL graph kernel.</a:t>
            </a:r>
          </a:p>
          <a:p>
            <a:r>
              <a:rPr lang="en-US"/>
              <a:t>Both GIN and WL graph kernel can distinguish most of the real graphs!</a:t>
            </a:r>
          </a:p>
        </p:txBody>
      </p:sp>
      <p:sp>
        <p:nvSpPr>
          <p:cNvPr id="4" name="Date Placeholder 3">
            <a:extLst>
              <a:ext uri="{FF2B5EF4-FFF2-40B4-BE49-F238E27FC236}">
                <a16:creationId xmlns:a16="http://schemas.microsoft.com/office/drawing/2014/main" id="{EA286E21-BAB2-5F48-9C61-8DA13CD10059}"/>
              </a:ext>
            </a:extLst>
          </p:cNvPr>
          <p:cNvSpPr>
            <a:spLocks noGrp="1"/>
          </p:cNvSpPr>
          <p:nvPr>
            <p:ph type="dt" sz="half" idx="10"/>
          </p:nvPr>
        </p:nvSpPr>
        <p:spPr/>
        <p:txBody>
          <a:bodyPr/>
          <a:lstStyle/>
          <a:p>
            <a:fld id="{8668109C-DBB1-0C40-BB7C-3AE0A686B461}" type="datetime1">
              <a:rPr lang="en-US" smtClean="0"/>
              <a:t>10/10/2024</a:t>
            </a:fld>
            <a:endParaRPr lang="en-US"/>
          </a:p>
        </p:txBody>
      </p:sp>
      <p:sp>
        <p:nvSpPr>
          <p:cNvPr id="5" name="Footer Placeholder 4">
            <a:extLst>
              <a:ext uri="{FF2B5EF4-FFF2-40B4-BE49-F238E27FC236}">
                <a16:creationId xmlns:a16="http://schemas.microsoft.com/office/drawing/2014/main" id="{B82EC407-2D44-7A45-8F19-3E994A072394}"/>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81E2F997-BD1B-634D-ACD3-CB27E3C5A13B}"/>
              </a:ext>
            </a:extLst>
          </p:cNvPr>
          <p:cNvSpPr>
            <a:spLocks noGrp="1"/>
          </p:cNvSpPr>
          <p:nvPr>
            <p:ph type="sldNum" sz="quarter" idx="12"/>
          </p:nvPr>
        </p:nvSpPr>
        <p:spPr/>
        <p:txBody>
          <a:bodyPr/>
          <a:lstStyle/>
          <a:p>
            <a:fld id="{19B12225-5612-419B-A8D5-4B8EEE4C217E}" type="slidenum">
              <a:rPr lang="en-US" smtClean="0"/>
              <a:pPr/>
              <a:t>65</a:t>
            </a:fld>
            <a:endParaRPr lang="en-US"/>
          </a:p>
        </p:txBody>
      </p:sp>
    </p:spTree>
    <p:extLst>
      <p:ext uri="{BB962C8B-B14F-4D97-AF65-F5344CB8AC3E}">
        <p14:creationId xmlns:p14="http://schemas.microsoft.com/office/powerpoint/2010/main" val="376526041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 name="Title 6"/>
          <p:cNvSpPr>
            <a:spLocks noGrp="1"/>
          </p:cNvSpPr>
          <p:nvPr>
            <p:ph type="ctrTitle"/>
          </p:nvPr>
        </p:nvSpPr>
        <p:spPr>
          <a:xfrm>
            <a:off x="443574" y="3419856"/>
            <a:ext cx="8700426" cy="2024508"/>
          </a:xfrm>
        </p:spPr>
        <p:txBody>
          <a:bodyPr>
            <a:normAutofit fontScale="90000"/>
          </a:bodyPr>
          <a:lstStyle/>
          <a:p>
            <a:r>
              <a:rPr lang="en-US"/>
              <a:t>Stanford CS224W:</a:t>
            </a:r>
            <a:br>
              <a:rPr lang="en-US"/>
            </a:br>
            <a:r>
              <a:rPr lang="en-US"/>
              <a:t>When Things Don’t Go As Planned</a:t>
            </a:r>
          </a:p>
        </p:txBody>
      </p:sp>
      <p:sp>
        <p:nvSpPr>
          <p:cNvPr id="4" name="TextBox 3">
            <a:extLst>
              <a:ext uri="{FF2B5EF4-FFF2-40B4-BE49-F238E27FC236}">
                <a16:creationId xmlns:a16="http://schemas.microsoft.com/office/drawing/2014/main" id="{66157B3E-281A-5540-897B-EE0169611D0C}"/>
              </a:ext>
            </a:extLst>
          </p:cNvPr>
          <p:cNvSpPr txBox="1"/>
          <p:nvPr/>
        </p:nvSpPr>
        <p:spPr>
          <a:xfrm>
            <a:off x="762000" y="5257800"/>
            <a:ext cx="6705600" cy="1323439"/>
          </a:xfrm>
          <a:prstGeom prst="rect">
            <a:avLst/>
          </a:prstGeom>
          <a:noFill/>
        </p:spPr>
        <p:txBody>
          <a:bodyPr wrap="square" rtlCol="0">
            <a:spAutoFit/>
          </a:bodyPr>
          <a:lstStyle/>
          <a:p>
            <a:r>
              <a:rPr lang="en-US" sz="2400"/>
              <a:t>CS224W: Machine Learning with Graphs</a:t>
            </a:r>
          </a:p>
          <a:p>
            <a:r>
              <a:rPr lang="en-US" sz="2400"/>
              <a:t>Jure Leskovec, </a:t>
            </a:r>
            <a:r>
              <a:rPr lang="en-US" sz="2000"/>
              <a:t>Stanford University</a:t>
            </a:r>
          </a:p>
          <a:p>
            <a:r>
              <a:rPr lang="en-US" sz="3200"/>
              <a:t>http://cs224w.stanford.edu</a:t>
            </a:r>
          </a:p>
        </p:txBody>
      </p:sp>
      <p:pic>
        <p:nvPicPr>
          <p:cNvPr id="5" name="Picture 6" descr="http://asia.stanford.edu/images/StanfordSealSmall.jpg">
            <a:extLst>
              <a:ext uri="{FF2B5EF4-FFF2-40B4-BE49-F238E27FC236}">
                <a16:creationId xmlns:a16="http://schemas.microsoft.com/office/drawing/2014/main" id="{A7F58799-DE04-2649-B4E2-ECC3341F5FB5}"/>
              </a:ext>
            </a:extLst>
          </p:cNvPr>
          <p:cNvPicPr>
            <a:picLocks noChangeAspect="1" noChangeArrowheads="1"/>
          </p:cNvPicPr>
          <p:nvPr/>
        </p:nvPicPr>
        <p:blipFill>
          <a:blip r:embed="rId2" cstate="print"/>
          <a:srcRect/>
          <a:stretch>
            <a:fillRect/>
          </a:stretch>
        </p:blipFill>
        <p:spPr bwMode="auto">
          <a:xfrm>
            <a:off x="7452360" y="5166360"/>
            <a:ext cx="1691640" cy="1691640"/>
          </a:xfrm>
          <a:prstGeom prst="rect">
            <a:avLst/>
          </a:prstGeom>
          <a:noFill/>
        </p:spPr>
      </p:pic>
    </p:spTree>
    <p:extLst>
      <p:ext uri="{BB962C8B-B14F-4D97-AF65-F5344CB8AC3E}">
        <p14:creationId xmlns:p14="http://schemas.microsoft.com/office/powerpoint/2010/main" val="403173212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General Tips</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457200" y="1127240"/>
                <a:ext cx="8610600" cy="5562600"/>
              </a:xfrm>
            </p:spPr>
            <p:txBody>
              <a:bodyPr>
                <a:normAutofit fontScale="92500"/>
              </a:bodyPr>
              <a:lstStyle/>
              <a:p>
                <a:r>
                  <a:rPr lang="en-US" b="1"/>
                  <a:t>Data preprocessing is important: </a:t>
                </a:r>
              </a:p>
              <a:p>
                <a:pPr lvl="1"/>
                <a:r>
                  <a:rPr lang="en-US"/>
                  <a:t>Node attributes can vary a lot! Use </a:t>
                </a:r>
                <a:r>
                  <a:rPr lang="en-US" b="1"/>
                  <a:t>normalization</a:t>
                </a:r>
              </a:p>
              <a:p>
                <a:pPr lvl="2"/>
                <a:r>
                  <a:rPr lang="en-US"/>
                  <a:t>E.g. probability ranges </a:t>
                </a:r>
                <a14:m>
                  <m:oMath xmlns:m="http://schemas.openxmlformats.org/officeDocument/2006/math">
                    <m:r>
                      <a:rPr lang="en-US" i="1" dirty="0" smtClean="0">
                        <a:latin typeface="Cambria Math" panose="02040503050406030204" pitchFamily="18" charset="0"/>
                      </a:rPr>
                      <m:t>(0,1)</m:t>
                    </m:r>
                  </m:oMath>
                </a14:m>
                <a:r>
                  <a:rPr lang="en-US"/>
                  <a:t>, but some inputs could have much larger range, say </a:t>
                </a:r>
                <a14:m>
                  <m:oMath xmlns:m="http://schemas.openxmlformats.org/officeDocument/2006/math">
                    <m:r>
                      <a:rPr lang="en-US" i="1" dirty="0" smtClean="0">
                        <a:latin typeface="Cambria Math" panose="02040503050406030204" pitchFamily="18" charset="0"/>
                      </a:rPr>
                      <m:t>(−1000, 1000)</m:t>
                    </m:r>
                  </m:oMath>
                </a14:m>
                <a:endParaRPr lang="en-US"/>
              </a:p>
              <a:p>
                <a:r>
                  <a:rPr lang="en-US" altLang="zh-CN" b="1"/>
                  <a:t>Optimizer</a:t>
                </a:r>
                <a:r>
                  <a:rPr lang="en-US" b="1"/>
                  <a:t>: </a:t>
                </a:r>
                <a:r>
                  <a:rPr lang="en-US" sz="3000"/>
                  <a:t>ADAM is relatively robust to learning rate</a:t>
                </a:r>
                <a:endParaRPr lang="en-US"/>
              </a:p>
              <a:p>
                <a:r>
                  <a:rPr lang="en-US" b="1"/>
                  <a:t>Activation function</a:t>
                </a:r>
              </a:p>
              <a:p>
                <a:pPr lvl="1"/>
                <a:r>
                  <a:rPr lang="en-US" err="1"/>
                  <a:t>ReLU</a:t>
                </a:r>
                <a:r>
                  <a:rPr lang="en-US"/>
                  <a:t> activation function often works well</a:t>
                </a:r>
              </a:p>
              <a:p>
                <a:pPr lvl="1" algn="just"/>
                <a:r>
                  <a:rPr lang="en-US"/>
                  <a:t>Other good alternatives: </a:t>
                </a:r>
                <a:r>
                  <a:rPr lang="en-US">
                    <a:hlinkClick r:id="rId2"/>
                  </a:rPr>
                  <a:t>LeakyReLU</a:t>
                </a:r>
                <a:r>
                  <a:rPr lang="en-US"/>
                  <a:t>, </a:t>
                </a:r>
                <a:r>
                  <a:rPr lang="en-US" err="1">
                    <a:hlinkClick r:id="rId3"/>
                  </a:rPr>
                  <a:t>PReLU</a:t>
                </a:r>
                <a:endParaRPr lang="en-US"/>
              </a:p>
              <a:p>
                <a:pPr lvl="1"/>
                <a:r>
                  <a:rPr lang="en-US"/>
                  <a:t>No activation function at your output layer </a:t>
                </a:r>
              </a:p>
              <a:p>
                <a:pPr lvl="1"/>
                <a:r>
                  <a:rPr lang="en-US"/>
                  <a:t>Include bias term in every layer </a:t>
                </a:r>
              </a:p>
              <a:p>
                <a:r>
                  <a:rPr lang="en-US" b="1"/>
                  <a:t>Embedding dimensions:</a:t>
                </a:r>
              </a:p>
              <a:p>
                <a:pPr lvl="1"/>
                <a:r>
                  <a:rPr lang="en-US"/>
                  <a:t>32, 64 and 128 are often good starting points</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457200" y="1127240"/>
                <a:ext cx="8610600" cy="5562600"/>
              </a:xfrm>
              <a:blipFill>
                <a:blip r:embed="rId4"/>
                <a:stretch>
                  <a:fillRect l="-212" t="-548" b="-2851"/>
                </a:stretch>
              </a:blipFill>
            </p:spPr>
            <p:txBody>
              <a:bodyPr/>
              <a:lstStyle/>
              <a:p>
                <a:r>
                  <a:rPr lang="en-US">
                    <a:noFill/>
                  </a:rPr>
                  <a:t> </a:t>
                </a:r>
              </a:p>
            </p:txBody>
          </p:sp>
        </mc:Fallback>
      </mc:AlternateContent>
      <p:sp>
        <p:nvSpPr>
          <p:cNvPr id="4" name="Date Placeholder 3"/>
          <p:cNvSpPr>
            <a:spLocks noGrp="1"/>
          </p:cNvSpPr>
          <p:nvPr>
            <p:ph type="dt" sz="half" idx="10"/>
          </p:nvPr>
        </p:nvSpPr>
        <p:spPr/>
        <p:txBody>
          <a:bodyPr/>
          <a:lstStyle/>
          <a:p>
            <a:r>
              <a:rPr lang="en-US"/>
              <a:t>12/6/18</a:t>
            </a:r>
          </a:p>
        </p:txBody>
      </p:sp>
      <p:sp>
        <p:nvSpPr>
          <p:cNvPr id="5" name="Footer Placeholder 4"/>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p:cNvSpPr>
            <a:spLocks noGrp="1"/>
          </p:cNvSpPr>
          <p:nvPr>
            <p:ph type="sldNum" sz="quarter" idx="12"/>
          </p:nvPr>
        </p:nvSpPr>
        <p:spPr/>
        <p:txBody>
          <a:bodyPr/>
          <a:lstStyle/>
          <a:p>
            <a:fld id="{19B12225-5612-419B-A8D5-4B8EEE4C217E}" type="slidenum">
              <a:rPr lang="en-US" smtClean="0"/>
              <a:pPr/>
              <a:t>67</a:t>
            </a:fld>
            <a:endParaRPr lang="en-US"/>
          </a:p>
        </p:txBody>
      </p:sp>
    </p:spTree>
    <p:extLst>
      <p:ext uri="{BB962C8B-B14F-4D97-AF65-F5344CB8AC3E}">
        <p14:creationId xmlns:p14="http://schemas.microsoft.com/office/powerpoint/2010/main" val="227102811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Debugging Deep Networks</a:t>
            </a:r>
          </a:p>
        </p:txBody>
      </p:sp>
      <p:sp>
        <p:nvSpPr>
          <p:cNvPr id="3" name="Content Placeholder 2"/>
          <p:cNvSpPr>
            <a:spLocks noGrp="1"/>
          </p:cNvSpPr>
          <p:nvPr>
            <p:ph idx="1"/>
          </p:nvPr>
        </p:nvSpPr>
        <p:spPr>
          <a:xfrm>
            <a:off x="457200" y="1202636"/>
            <a:ext cx="8229600" cy="5562600"/>
          </a:xfrm>
        </p:spPr>
        <p:txBody>
          <a:bodyPr>
            <a:normAutofit/>
          </a:bodyPr>
          <a:lstStyle/>
          <a:p>
            <a:r>
              <a:rPr lang="en-US" b="1">
                <a:solidFill>
                  <a:srgbClr val="C00000"/>
                </a:solidFill>
              </a:rPr>
              <a:t>Debug issues:</a:t>
            </a:r>
            <a:r>
              <a:rPr lang="en-US">
                <a:solidFill>
                  <a:srgbClr val="C00000"/>
                </a:solidFill>
              </a:rPr>
              <a:t> </a:t>
            </a:r>
            <a:r>
              <a:rPr lang="en-US"/>
              <a:t>Loss/accuracy not converging during training</a:t>
            </a:r>
            <a:endParaRPr lang="en-US">
              <a:solidFill>
                <a:srgbClr val="C00000"/>
              </a:solidFill>
            </a:endParaRPr>
          </a:p>
          <a:p>
            <a:pPr lvl="1"/>
            <a:r>
              <a:rPr lang="en-US"/>
              <a:t>Check pipeline (e.g. in </a:t>
            </a:r>
            <a:r>
              <a:rPr lang="en-US" err="1"/>
              <a:t>PyTorch</a:t>
            </a:r>
            <a:r>
              <a:rPr lang="en-US"/>
              <a:t> we need </a:t>
            </a:r>
            <a:r>
              <a:rPr lang="en-US">
                <a:hlinkClick r:id="rId2"/>
              </a:rPr>
              <a:t>zero_grad</a:t>
            </a:r>
            <a:r>
              <a:rPr lang="en-US"/>
              <a:t>)</a:t>
            </a:r>
          </a:p>
          <a:p>
            <a:pPr lvl="1"/>
            <a:r>
              <a:rPr lang="en-US"/>
              <a:t>Adjust hyperparameters such as learning rate</a:t>
            </a:r>
          </a:p>
          <a:p>
            <a:pPr lvl="1"/>
            <a:r>
              <a:rPr lang="en-US"/>
              <a:t>Pay attention to weight parameter </a:t>
            </a:r>
            <a:r>
              <a:rPr lang="en-US">
                <a:hlinkClick r:id="rId3"/>
              </a:rPr>
              <a:t>initialization</a:t>
            </a:r>
            <a:endParaRPr lang="en-US"/>
          </a:p>
          <a:p>
            <a:pPr lvl="1"/>
            <a:r>
              <a:rPr lang="en-US" b="1"/>
              <a:t>Scrutinize loss function!</a:t>
            </a:r>
            <a:endParaRPr lang="en-US"/>
          </a:p>
          <a:p>
            <a:r>
              <a:rPr lang="en-US" b="1">
                <a:solidFill>
                  <a:srgbClr val="C00000"/>
                </a:solidFill>
              </a:rPr>
              <a:t>Important for model development:</a:t>
            </a:r>
          </a:p>
          <a:p>
            <a:pPr lvl="1"/>
            <a:r>
              <a:rPr lang="en-US" b="1">
                <a:solidFill>
                  <a:srgbClr val="C00000"/>
                </a:solidFill>
              </a:rPr>
              <a:t>Overfit on (part of) training data: </a:t>
            </a:r>
          </a:p>
          <a:p>
            <a:pPr lvl="2"/>
            <a:r>
              <a:rPr lang="en-US"/>
              <a:t>With a small training dataset, loss should be essentially close to 0, with an expressive neural network</a:t>
            </a:r>
          </a:p>
          <a:p>
            <a:pPr lvl="1"/>
            <a:r>
              <a:rPr lang="en-US" b="1">
                <a:solidFill>
                  <a:srgbClr val="C00000"/>
                </a:solidFill>
              </a:rPr>
              <a:t>Monitor the training &amp; validation loss curve</a:t>
            </a:r>
          </a:p>
        </p:txBody>
      </p:sp>
      <p:sp>
        <p:nvSpPr>
          <p:cNvPr id="4" name="Date Placeholder 3"/>
          <p:cNvSpPr>
            <a:spLocks noGrp="1"/>
          </p:cNvSpPr>
          <p:nvPr>
            <p:ph type="dt" sz="half" idx="10"/>
          </p:nvPr>
        </p:nvSpPr>
        <p:spPr/>
        <p:txBody>
          <a:bodyPr/>
          <a:lstStyle/>
          <a:p>
            <a:r>
              <a:rPr lang="en-US"/>
              <a:t>12/6/18</a:t>
            </a:r>
          </a:p>
        </p:txBody>
      </p:sp>
      <p:sp>
        <p:nvSpPr>
          <p:cNvPr id="5" name="Footer Placeholder 4"/>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p:cNvSpPr>
            <a:spLocks noGrp="1"/>
          </p:cNvSpPr>
          <p:nvPr>
            <p:ph type="sldNum" sz="quarter" idx="12"/>
          </p:nvPr>
        </p:nvSpPr>
        <p:spPr/>
        <p:txBody>
          <a:bodyPr/>
          <a:lstStyle/>
          <a:p>
            <a:fld id="{19B12225-5612-419B-A8D5-4B8EEE4C217E}" type="slidenum">
              <a:rPr lang="en-US" smtClean="0"/>
              <a:pPr/>
              <a:t>68</a:t>
            </a:fld>
            <a:endParaRPr lang="en-US"/>
          </a:p>
        </p:txBody>
      </p:sp>
    </p:spTree>
    <p:extLst>
      <p:ext uri="{BB962C8B-B14F-4D97-AF65-F5344CB8AC3E}">
        <p14:creationId xmlns:p14="http://schemas.microsoft.com/office/powerpoint/2010/main" val="201032048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3CE21F48-7F13-441F-8913-753699D47E13}"/>
              </a:ext>
            </a:extLst>
          </p:cNvPr>
          <p:cNvSpPr>
            <a:spLocks noGrp="1"/>
          </p:cNvSpPr>
          <p:nvPr>
            <p:ph type="dt" sz="half" idx="10"/>
          </p:nvPr>
        </p:nvSpPr>
        <p:spPr/>
        <p:txBody>
          <a:bodyPr/>
          <a:lstStyle/>
          <a:p>
            <a:r>
              <a:rPr lang="en-US"/>
              <a:t>12/6/18</a:t>
            </a:r>
          </a:p>
        </p:txBody>
      </p:sp>
      <p:sp>
        <p:nvSpPr>
          <p:cNvPr id="5" name="Footer Placeholder 4">
            <a:extLst>
              <a:ext uri="{FF2B5EF4-FFF2-40B4-BE49-F238E27FC236}">
                <a16:creationId xmlns:a16="http://schemas.microsoft.com/office/drawing/2014/main" id="{D8A19BA6-A56C-4CE4-8C80-D33B560D16A2}"/>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DD1665F3-3FEC-445C-B21C-215AA67E1EBB}"/>
              </a:ext>
            </a:extLst>
          </p:cNvPr>
          <p:cNvSpPr>
            <a:spLocks noGrp="1"/>
          </p:cNvSpPr>
          <p:nvPr>
            <p:ph type="sldNum" sz="quarter" idx="12"/>
          </p:nvPr>
        </p:nvSpPr>
        <p:spPr/>
        <p:txBody>
          <a:bodyPr/>
          <a:lstStyle/>
          <a:p>
            <a:fld id="{19B12225-5612-419B-A8D5-4B8EEE4C217E}" type="slidenum">
              <a:rPr lang="en-US" smtClean="0"/>
              <a:pPr/>
              <a:t>69</a:t>
            </a:fld>
            <a:endParaRPr lang="en-US"/>
          </a:p>
        </p:txBody>
      </p:sp>
      <p:sp>
        <p:nvSpPr>
          <p:cNvPr id="10" name="Title 1">
            <a:extLst>
              <a:ext uri="{FF2B5EF4-FFF2-40B4-BE49-F238E27FC236}">
                <a16:creationId xmlns:a16="http://schemas.microsoft.com/office/drawing/2014/main" id="{F641BB27-2E6B-4E1D-A2D8-1AE1E55BA010}"/>
              </a:ext>
            </a:extLst>
          </p:cNvPr>
          <p:cNvSpPr>
            <a:spLocks noGrp="1"/>
          </p:cNvSpPr>
          <p:nvPr>
            <p:ph type="title"/>
          </p:nvPr>
        </p:nvSpPr>
        <p:spPr>
          <a:xfrm>
            <a:off x="457200" y="76200"/>
            <a:ext cx="8686800" cy="987552"/>
          </a:xfrm>
        </p:spPr>
        <p:txBody>
          <a:bodyPr>
            <a:normAutofit fontScale="90000"/>
          </a:bodyPr>
          <a:lstStyle/>
          <a:p>
            <a:r>
              <a:rPr lang="en-US"/>
              <a:t>Resources on Graph Neural Networks</a:t>
            </a:r>
          </a:p>
        </p:txBody>
      </p:sp>
      <p:sp>
        <p:nvSpPr>
          <p:cNvPr id="13" name="TextBox 12">
            <a:extLst>
              <a:ext uri="{FF2B5EF4-FFF2-40B4-BE49-F238E27FC236}">
                <a16:creationId xmlns:a16="http://schemas.microsoft.com/office/drawing/2014/main" id="{AFE068E2-951E-4D56-BDFA-6ADB511A02F4}"/>
              </a:ext>
            </a:extLst>
          </p:cNvPr>
          <p:cNvSpPr txBox="1"/>
          <p:nvPr/>
        </p:nvSpPr>
        <p:spPr>
          <a:xfrm>
            <a:off x="1540784" y="5901729"/>
            <a:ext cx="4712725" cy="461665"/>
          </a:xfrm>
          <a:prstGeom prst="rect">
            <a:avLst/>
          </a:prstGeom>
          <a:noFill/>
        </p:spPr>
        <p:txBody>
          <a:bodyPr wrap="square" rtlCol="0">
            <a:spAutoFit/>
          </a:bodyPr>
          <a:lstStyle/>
          <a:p>
            <a:r>
              <a:rPr lang="en-US" sz="2400" b="1">
                <a:solidFill>
                  <a:srgbClr val="0070C0"/>
                </a:solidFill>
              </a:rPr>
              <a:t>Auto-differentiation frameworks</a:t>
            </a:r>
          </a:p>
        </p:txBody>
      </p:sp>
      <p:pic>
        <p:nvPicPr>
          <p:cNvPr id="18" name="Picture 17">
            <a:extLst>
              <a:ext uri="{FF2B5EF4-FFF2-40B4-BE49-F238E27FC236}">
                <a16:creationId xmlns:a16="http://schemas.microsoft.com/office/drawing/2014/main" id="{9A5AB08A-1581-443B-AEEF-E8695F5A99CD}"/>
              </a:ext>
            </a:extLst>
          </p:cNvPr>
          <p:cNvPicPr>
            <a:picLocks noChangeAspect="1"/>
          </p:cNvPicPr>
          <p:nvPr/>
        </p:nvPicPr>
        <p:blipFill>
          <a:blip r:embed="rId3"/>
          <a:stretch>
            <a:fillRect/>
          </a:stretch>
        </p:blipFill>
        <p:spPr>
          <a:xfrm>
            <a:off x="1066800" y="5018906"/>
            <a:ext cx="2209800" cy="711580"/>
          </a:xfrm>
          <a:prstGeom prst="rect">
            <a:avLst/>
          </a:prstGeom>
        </p:spPr>
      </p:pic>
      <p:pic>
        <p:nvPicPr>
          <p:cNvPr id="20" name="Picture 19">
            <a:extLst>
              <a:ext uri="{FF2B5EF4-FFF2-40B4-BE49-F238E27FC236}">
                <a16:creationId xmlns:a16="http://schemas.microsoft.com/office/drawing/2014/main" id="{71552347-8A06-4807-A1F1-48312F693DFF}"/>
              </a:ext>
            </a:extLst>
          </p:cNvPr>
          <p:cNvPicPr>
            <a:picLocks noChangeAspect="1"/>
          </p:cNvPicPr>
          <p:nvPr/>
        </p:nvPicPr>
        <p:blipFill>
          <a:blip r:embed="rId4"/>
          <a:stretch>
            <a:fillRect/>
          </a:stretch>
        </p:blipFill>
        <p:spPr>
          <a:xfrm>
            <a:off x="3886200" y="5018906"/>
            <a:ext cx="2819400" cy="672518"/>
          </a:xfrm>
          <a:prstGeom prst="rect">
            <a:avLst/>
          </a:prstGeom>
        </p:spPr>
      </p:pic>
      <p:sp>
        <p:nvSpPr>
          <p:cNvPr id="22" name="TextBox 21">
            <a:extLst>
              <a:ext uri="{FF2B5EF4-FFF2-40B4-BE49-F238E27FC236}">
                <a16:creationId xmlns:a16="http://schemas.microsoft.com/office/drawing/2014/main" id="{6774B5E4-116A-4859-9969-E999E969CF98}"/>
              </a:ext>
            </a:extLst>
          </p:cNvPr>
          <p:cNvSpPr txBox="1"/>
          <p:nvPr/>
        </p:nvSpPr>
        <p:spPr>
          <a:xfrm>
            <a:off x="358125" y="1464882"/>
            <a:ext cx="4858638" cy="1077218"/>
          </a:xfrm>
          <a:prstGeom prst="rect">
            <a:avLst/>
          </a:prstGeom>
          <a:noFill/>
        </p:spPr>
        <p:txBody>
          <a:bodyPr wrap="none" rtlCol="0">
            <a:spAutoFit/>
          </a:bodyPr>
          <a:lstStyle/>
          <a:p>
            <a:r>
              <a:rPr lang="en-US" sz="2400" b="1" err="1">
                <a:solidFill>
                  <a:srgbClr val="C00000"/>
                </a:solidFill>
              </a:rPr>
              <a:t>GraphGym</a:t>
            </a:r>
            <a:r>
              <a:rPr lang="en-US" sz="2400" b="1"/>
              <a:t>:</a:t>
            </a:r>
          </a:p>
          <a:p>
            <a:r>
              <a:rPr lang="en-US" sz="2000" b="1"/>
              <a:t>Easy and flexible end-to-end GNN pipeline</a:t>
            </a:r>
          </a:p>
          <a:p>
            <a:r>
              <a:rPr lang="en-US" sz="2000" b="1"/>
              <a:t>based on </a:t>
            </a:r>
            <a:r>
              <a:rPr lang="en-US" sz="2000" b="1" err="1"/>
              <a:t>PyTorch</a:t>
            </a:r>
            <a:r>
              <a:rPr lang="en-US" sz="2000" b="1"/>
              <a:t> Geometric (</a:t>
            </a:r>
            <a:r>
              <a:rPr lang="en-US" sz="2000" b="1" err="1"/>
              <a:t>PyG</a:t>
            </a:r>
            <a:r>
              <a:rPr lang="en-US" sz="2000" b="1"/>
              <a:t>)</a:t>
            </a:r>
          </a:p>
        </p:txBody>
      </p:sp>
      <p:sp>
        <p:nvSpPr>
          <p:cNvPr id="23" name="TextBox 22">
            <a:extLst>
              <a:ext uri="{FF2B5EF4-FFF2-40B4-BE49-F238E27FC236}">
                <a16:creationId xmlns:a16="http://schemas.microsoft.com/office/drawing/2014/main" id="{59BD883A-2736-416D-9EFF-3C3FA944B07C}"/>
              </a:ext>
            </a:extLst>
          </p:cNvPr>
          <p:cNvSpPr txBox="1"/>
          <p:nvPr/>
        </p:nvSpPr>
        <p:spPr>
          <a:xfrm>
            <a:off x="6566050" y="3192517"/>
            <a:ext cx="2577950" cy="1077218"/>
          </a:xfrm>
          <a:prstGeom prst="rect">
            <a:avLst/>
          </a:prstGeom>
          <a:noFill/>
        </p:spPr>
        <p:txBody>
          <a:bodyPr wrap="none" rtlCol="0">
            <a:spAutoFit/>
          </a:bodyPr>
          <a:lstStyle/>
          <a:p>
            <a:r>
              <a:rPr lang="en-US" sz="2400" b="1">
                <a:solidFill>
                  <a:srgbClr val="7030A0"/>
                </a:solidFill>
              </a:rPr>
              <a:t>GNN frameworks:</a:t>
            </a:r>
          </a:p>
          <a:p>
            <a:r>
              <a:rPr lang="en-US" sz="2000" b="1"/>
              <a:t>Implements a variety </a:t>
            </a:r>
            <a:br>
              <a:rPr lang="en-US" sz="2000" b="1"/>
            </a:br>
            <a:r>
              <a:rPr lang="en-US" sz="2000" b="1"/>
              <a:t>of GNN architectures</a:t>
            </a:r>
          </a:p>
        </p:txBody>
      </p:sp>
      <p:cxnSp>
        <p:nvCxnSpPr>
          <p:cNvPr id="25" name="Straight Connector 24">
            <a:extLst>
              <a:ext uri="{FF2B5EF4-FFF2-40B4-BE49-F238E27FC236}">
                <a16:creationId xmlns:a16="http://schemas.microsoft.com/office/drawing/2014/main" id="{9A859583-ADC8-4242-B9D6-BD5EFC4DF377}"/>
              </a:ext>
            </a:extLst>
          </p:cNvPr>
          <p:cNvCxnSpPr>
            <a:cxnSpLocks/>
          </p:cNvCxnSpPr>
          <p:nvPr/>
        </p:nvCxnSpPr>
        <p:spPr>
          <a:xfrm>
            <a:off x="1573441" y="2667591"/>
            <a:ext cx="0" cy="659837"/>
          </a:xfrm>
          <a:prstGeom prst="line">
            <a:avLst/>
          </a:prstGeom>
          <a:ln w="50800">
            <a:solidFill>
              <a:srgbClr val="002060"/>
            </a:solidFill>
          </a:ln>
        </p:spPr>
        <p:style>
          <a:lnRef idx="1">
            <a:schemeClr val="dk1"/>
          </a:lnRef>
          <a:fillRef idx="0">
            <a:schemeClr val="dk1"/>
          </a:fillRef>
          <a:effectRef idx="0">
            <a:schemeClr val="dk1"/>
          </a:effectRef>
          <a:fontRef idx="minor">
            <a:schemeClr val="tx1"/>
          </a:fontRef>
        </p:style>
      </p:cxnSp>
      <p:cxnSp>
        <p:nvCxnSpPr>
          <p:cNvPr id="28" name="Straight Connector 27">
            <a:extLst>
              <a:ext uri="{FF2B5EF4-FFF2-40B4-BE49-F238E27FC236}">
                <a16:creationId xmlns:a16="http://schemas.microsoft.com/office/drawing/2014/main" id="{9C1FAC70-27DF-488E-AE7B-B0F21E54A1BA}"/>
              </a:ext>
            </a:extLst>
          </p:cNvPr>
          <p:cNvCxnSpPr>
            <a:cxnSpLocks/>
            <a:endCxn id="18" idx="0"/>
          </p:cNvCxnSpPr>
          <p:nvPr/>
        </p:nvCxnSpPr>
        <p:spPr>
          <a:xfrm>
            <a:off x="1540784" y="4028306"/>
            <a:ext cx="630916" cy="990600"/>
          </a:xfrm>
          <a:prstGeom prst="line">
            <a:avLst/>
          </a:prstGeom>
          <a:ln w="50800">
            <a:solidFill>
              <a:srgbClr val="002060"/>
            </a:solidFill>
          </a:ln>
        </p:spPr>
        <p:style>
          <a:lnRef idx="1">
            <a:schemeClr val="dk1"/>
          </a:lnRef>
          <a:fillRef idx="0">
            <a:schemeClr val="dk1"/>
          </a:fillRef>
          <a:effectRef idx="0">
            <a:schemeClr val="dk1"/>
          </a:effectRef>
          <a:fontRef idx="minor">
            <a:schemeClr val="tx1"/>
          </a:fontRef>
        </p:style>
      </p:cxnSp>
      <p:sp>
        <p:nvSpPr>
          <p:cNvPr id="30" name="TextBox 29">
            <a:extLst>
              <a:ext uri="{FF2B5EF4-FFF2-40B4-BE49-F238E27FC236}">
                <a16:creationId xmlns:a16="http://schemas.microsoft.com/office/drawing/2014/main" id="{34C625A9-9DF4-477A-B652-3AE66C5D8E0F}"/>
              </a:ext>
            </a:extLst>
          </p:cNvPr>
          <p:cNvSpPr txBox="1"/>
          <p:nvPr/>
        </p:nvSpPr>
        <p:spPr>
          <a:xfrm>
            <a:off x="3136274" y="3426639"/>
            <a:ext cx="768159" cy="461665"/>
          </a:xfrm>
          <a:prstGeom prst="rect">
            <a:avLst/>
          </a:prstGeom>
          <a:noFill/>
        </p:spPr>
        <p:txBody>
          <a:bodyPr wrap="none" rtlCol="0">
            <a:spAutoFit/>
          </a:bodyPr>
          <a:lstStyle/>
          <a:p>
            <a:r>
              <a:rPr lang="en-US" sz="2400" b="1">
                <a:solidFill>
                  <a:srgbClr val="008000"/>
                </a:solidFill>
                <a:hlinkClick r:id="rId5">
                  <a:extLst>
                    <a:ext uri="{A12FA001-AC4F-418D-AE19-62706E023703}">
                      <ahyp:hlinkClr xmlns:ahyp="http://schemas.microsoft.com/office/drawing/2018/hyperlinkcolor" val="tx"/>
                    </a:ext>
                  </a:extLst>
                </a:hlinkClick>
              </a:rPr>
              <a:t>DGL</a:t>
            </a:r>
            <a:endParaRPr lang="en-US" b="1">
              <a:solidFill>
                <a:srgbClr val="008000"/>
              </a:solidFill>
            </a:endParaRPr>
          </a:p>
        </p:txBody>
      </p:sp>
      <p:cxnSp>
        <p:nvCxnSpPr>
          <p:cNvPr id="31" name="Straight Connector 30">
            <a:extLst>
              <a:ext uri="{FF2B5EF4-FFF2-40B4-BE49-F238E27FC236}">
                <a16:creationId xmlns:a16="http://schemas.microsoft.com/office/drawing/2014/main" id="{17CBFEA1-A8A5-4D18-BB8C-A6E1D675E100}"/>
              </a:ext>
            </a:extLst>
          </p:cNvPr>
          <p:cNvCxnSpPr>
            <a:cxnSpLocks/>
          </p:cNvCxnSpPr>
          <p:nvPr/>
        </p:nvCxnSpPr>
        <p:spPr>
          <a:xfrm flipH="1">
            <a:off x="2590800" y="3973926"/>
            <a:ext cx="865642" cy="1044980"/>
          </a:xfrm>
          <a:prstGeom prst="line">
            <a:avLst/>
          </a:prstGeom>
          <a:ln w="50800">
            <a:solidFill>
              <a:srgbClr val="002060"/>
            </a:solidFill>
          </a:ln>
        </p:spPr>
        <p:style>
          <a:lnRef idx="1">
            <a:schemeClr val="dk1"/>
          </a:lnRef>
          <a:fillRef idx="0">
            <a:schemeClr val="dk1"/>
          </a:fillRef>
          <a:effectRef idx="0">
            <a:schemeClr val="dk1"/>
          </a:effectRef>
          <a:fontRef idx="minor">
            <a:schemeClr val="tx1"/>
          </a:fontRef>
        </p:style>
      </p:cxnSp>
      <p:cxnSp>
        <p:nvCxnSpPr>
          <p:cNvPr id="34" name="Straight Connector 33">
            <a:extLst>
              <a:ext uri="{FF2B5EF4-FFF2-40B4-BE49-F238E27FC236}">
                <a16:creationId xmlns:a16="http://schemas.microsoft.com/office/drawing/2014/main" id="{6D02DA53-E692-404A-B267-4B625FEC4114}"/>
              </a:ext>
            </a:extLst>
          </p:cNvPr>
          <p:cNvCxnSpPr>
            <a:cxnSpLocks/>
          </p:cNvCxnSpPr>
          <p:nvPr/>
        </p:nvCxnSpPr>
        <p:spPr>
          <a:xfrm>
            <a:off x="5295900" y="3973926"/>
            <a:ext cx="0" cy="1148942"/>
          </a:xfrm>
          <a:prstGeom prst="line">
            <a:avLst/>
          </a:prstGeom>
          <a:ln w="50800">
            <a:solidFill>
              <a:srgbClr val="002060"/>
            </a:solidFill>
          </a:ln>
        </p:spPr>
        <p:style>
          <a:lnRef idx="1">
            <a:schemeClr val="dk1"/>
          </a:lnRef>
          <a:fillRef idx="0">
            <a:schemeClr val="dk1"/>
          </a:fillRef>
          <a:effectRef idx="0">
            <a:schemeClr val="dk1"/>
          </a:effectRef>
          <a:fontRef idx="minor">
            <a:schemeClr val="tx1"/>
          </a:fontRef>
        </p:style>
      </p:cxnSp>
      <p:sp>
        <p:nvSpPr>
          <p:cNvPr id="39" name="TextBox 38">
            <a:extLst>
              <a:ext uri="{FF2B5EF4-FFF2-40B4-BE49-F238E27FC236}">
                <a16:creationId xmlns:a16="http://schemas.microsoft.com/office/drawing/2014/main" id="{155C15D0-E706-433D-96A1-1ECC397A8CA3}"/>
              </a:ext>
            </a:extLst>
          </p:cNvPr>
          <p:cNvSpPr txBox="1"/>
          <p:nvPr/>
        </p:nvSpPr>
        <p:spPr>
          <a:xfrm>
            <a:off x="4539508" y="3426639"/>
            <a:ext cx="1627369" cy="461665"/>
          </a:xfrm>
          <a:prstGeom prst="rect">
            <a:avLst/>
          </a:prstGeom>
          <a:noFill/>
        </p:spPr>
        <p:txBody>
          <a:bodyPr wrap="none" rtlCol="0">
            <a:spAutoFit/>
          </a:bodyPr>
          <a:lstStyle/>
          <a:p>
            <a:r>
              <a:rPr lang="en-US" sz="2400" b="1">
                <a:solidFill>
                  <a:srgbClr val="008000"/>
                </a:solidFill>
                <a:hlinkClick r:id="rId6">
                  <a:extLst>
                    <a:ext uri="{A12FA001-AC4F-418D-AE19-62706E023703}">
                      <ahyp:hlinkClr xmlns:ahyp="http://schemas.microsoft.com/office/drawing/2018/hyperlinkcolor" val="tx"/>
                    </a:ext>
                  </a:extLst>
                </a:hlinkClick>
              </a:rPr>
              <a:t>GraphNets</a:t>
            </a:r>
            <a:endParaRPr lang="en-US" sz="2400" b="1">
              <a:solidFill>
                <a:srgbClr val="008000"/>
              </a:solidFill>
            </a:endParaRPr>
          </a:p>
        </p:txBody>
      </p:sp>
      <p:pic>
        <p:nvPicPr>
          <p:cNvPr id="2" name="Graphic 1">
            <a:extLst>
              <a:ext uri="{FF2B5EF4-FFF2-40B4-BE49-F238E27FC236}">
                <a16:creationId xmlns:a16="http://schemas.microsoft.com/office/drawing/2014/main" id="{C9903E62-A0E0-7092-2C60-4FB958045805}"/>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961892" y="3441461"/>
            <a:ext cx="1341257" cy="449685"/>
          </a:xfrm>
          <a:prstGeom prst="rect">
            <a:avLst/>
          </a:prstGeom>
        </p:spPr>
      </p:pic>
    </p:spTree>
    <p:extLst>
      <p:ext uri="{BB962C8B-B14F-4D97-AF65-F5344CB8AC3E}">
        <p14:creationId xmlns:p14="http://schemas.microsoft.com/office/powerpoint/2010/main" val="388414515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686800" cy="987552"/>
          </a:xfrm>
        </p:spPr>
        <p:txBody>
          <a:bodyPr>
            <a:normAutofit fontScale="90000"/>
          </a:bodyPr>
          <a:lstStyle/>
          <a:p>
            <a:r>
              <a:rPr lang="en-US"/>
              <a:t>Resources on Graph Neural Networks</a:t>
            </a:r>
          </a:p>
        </p:txBody>
      </p:sp>
      <p:sp>
        <p:nvSpPr>
          <p:cNvPr id="3" name="Content Placeholder 2"/>
          <p:cNvSpPr>
            <a:spLocks noGrp="1"/>
          </p:cNvSpPr>
          <p:nvPr>
            <p:ph idx="1"/>
          </p:nvPr>
        </p:nvSpPr>
        <p:spPr>
          <a:xfrm>
            <a:off x="457200" y="1295400"/>
            <a:ext cx="8481060" cy="5562600"/>
          </a:xfrm>
        </p:spPr>
        <p:txBody>
          <a:bodyPr>
            <a:normAutofit fontScale="55000" lnSpcReduction="20000"/>
          </a:bodyPr>
          <a:lstStyle/>
          <a:p>
            <a:pPr marL="0" indent="0">
              <a:buNone/>
            </a:pPr>
            <a:r>
              <a:rPr lang="en-CA" sz="2667" b="1">
                <a:solidFill>
                  <a:srgbClr val="0070C0"/>
                </a:solidFill>
              </a:rPr>
              <a:t>Tutorials and overviews:</a:t>
            </a:r>
          </a:p>
          <a:p>
            <a:pPr marL="391574" lvl="1" indent="-230712">
              <a:spcBef>
                <a:spcPts val="0"/>
              </a:spcBef>
            </a:pPr>
            <a:r>
              <a:rPr lang="en-CA" sz="2667"/>
              <a:t>Relational inductive biases and graph networks (Battaglia et al., 2018)</a:t>
            </a:r>
          </a:p>
          <a:p>
            <a:pPr marL="391574" lvl="1" indent="-230712">
              <a:spcBef>
                <a:spcPts val="0"/>
              </a:spcBef>
            </a:pPr>
            <a:r>
              <a:rPr lang="en-CA" sz="2667"/>
              <a:t>Representation learning on graphs: Methods and applications (Hamilton et al., 2017)</a:t>
            </a:r>
          </a:p>
          <a:p>
            <a:pPr marL="0" indent="0">
              <a:buNone/>
            </a:pPr>
            <a:endParaRPr lang="en-CA" sz="2667" b="1"/>
          </a:p>
          <a:p>
            <a:pPr marL="0" indent="0">
              <a:buNone/>
            </a:pPr>
            <a:r>
              <a:rPr lang="en-CA" sz="2667" b="1">
                <a:solidFill>
                  <a:srgbClr val="0070C0"/>
                </a:solidFill>
              </a:rPr>
              <a:t>Attention-based neighborhood aggregation:</a:t>
            </a:r>
          </a:p>
          <a:p>
            <a:pPr marL="391574" lvl="1" indent="-230712">
              <a:spcBef>
                <a:spcPts val="0"/>
              </a:spcBef>
            </a:pPr>
            <a:r>
              <a:rPr lang="en-CA" sz="2667"/>
              <a:t>Graph attention networks (</a:t>
            </a:r>
            <a:r>
              <a:rPr lang="en-CA" sz="2667" err="1"/>
              <a:t>Hoshen</a:t>
            </a:r>
            <a:r>
              <a:rPr lang="en-CA" sz="2667"/>
              <a:t>, 2017; </a:t>
            </a:r>
            <a:r>
              <a:rPr lang="en-CA" sz="2667" err="1"/>
              <a:t>Velickovic</a:t>
            </a:r>
            <a:r>
              <a:rPr lang="en-CA" sz="2667"/>
              <a:t> et al., 2018; Liu et al., 2018)</a:t>
            </a:r>
          </a:p>
          <a:p>
            <a:pPr lvl="1">
              <a:spcBef>
                <a:spcPts val="0"/>
              </a:spcBef>
            </a:pPr>
            <a:endParaRPr lang="en-CA" sz="1733"/>
          </a:p>
          <a:p>
            <a:pPr marL="0" indent="0">
              <a:buNone/>
            </a:pPr>
            <a:r>
              <a:rPr lang="en-CA" sz="2667" b="1">
                <a:solidFill>
                  <a:srgbClr val="0070C0"/>
                </a:solidFill>
              </a:rPr>
              <a:t>Embedding entire graphs:</a:t>
            </a:r>
            <a:endParaRPr lang="en-CA" sz="2667">
              <a:solidFill>
                <a:srgbClr val="0070C0"/>
              </a:solidFill>
            </a:endParaRPr>
          </a:p>
          <a:p>
            <a:pPr marL="391574" lvl="1" indent="-230712"/>
            <a:r>
              <a:rPr lang="en-US" sz="2667"/>
              <a:t>Graph neural nets with edge embeddings (Battaglia et al., 2016; Gilmer et. al., 2017)</a:t>
            </a:r>
          </a:p>
          <a:p>
            <a:pPr marL="391574" lvl="1" indent="-230712"/>
            <a:r>
              <a:rPr lang="en-US" sz="2667"/>
              <a:t>Embedding entire graphs (</a:t>
            </a:r>
            <a:r>
              <a:rPr lang="en-US" sz="2667" err="1"/>
              <a:t>Duvenaud</a:t>
            </a:r>
            <a:r>
              <a:rPr lang="en-US" sz="2667"/>
              <a:t> et al., 2015; Dai et al., 2016; Li et al., 2018) and graph pooling (Ying et al., 2018,  Zhang et al., 2018)</a:t>
            </a:r>
          </a:p>
          <a:p>
            <a:pPr marL="391574" lvl="1" indent="-230712"/>
            <a:r>
              <a:rPr lang="en-US" sz="2667"/>
              <a:t>Graph generation and relational inference (You et al., 2018; </a:t>
            </a:r>
            <a:r>
              <a:rPr lang="en-US" sz="2667" err="1"/>
              <a:t>Kipf</a:t>
            </a:r>
            <a:r>
              <a:rPr lang="en-US" sz="2667"/>
              <a:t> et al., 2018)</a:t>
            </a:r>
          </a:p>
          <a:p>
            <a:pPr marL="391574" lvl="1" indent="-230712"/>
            <a:r>
              <a:rPr lang="en-US" sz="2700"/>
              <a:t>How powerful are graph neural networks(Xu et al., 2017)</a:t>
            </a:r>
          </a:p>
          <a:p>
            <a:pPr lvl="1"/>
            <a:endParaRPr lang="en-US" sz="1733"/>
          </a:p>
          <a:p>
            <a:pPr marL="0" indent="0">
              <a:buNone/>
            </a:pPr>
            <a:r>
              <a:rPr lang="en-CA" sz="2667" b="1">
                <a:solidFill>
                  <a:srgbClr val="0070C0"/>
                </a:solidFill>
              </a:rPr>
              <a:t>Embedding nodes:</a:t>
            </a:r>
            <a:endParaRPr lang="en-CA" sz="2667">
              <a:solidFill>
                <a:srgbClr val="0070C0"/>
              </a:solidFill>
            </a:endParaRPr>
          </a:p>
          <a:p>
            <a:pPr marL="391574" lvl="1" indent="-230712"/>
            <a:r>
              <a:rPr lang="en-US" sz="2667"/>
              <a:t>Varying neighborhood: Jumping knowledge networks (Xu et al., 2018), </a:t>
            </a:r>
            <a:r>
              <a:rPr lang="en-US" sz="2667" err="1"/>
              <a:t>GeniePath</a:t>
            </a:r>
            <a:r>
              <a:rPr lang="en-US" sz="2667"/>
              <a:t> (Liu et al., 2018)</a:t>
            </a:r>
          </a:p>
          <a:p>
            <a:pPr marL="391574" lvl="1" indent="-230712"/>
            <a:r>
              <a:rPr lang="en-US" sz="2667"/>
              <a:t>Position-aware GNN (You et al. 2019)</a:t>
            </a:r>
          </a:p>
          <a:p>
            <a:pPr marL="391574" lvl="1" indent="-230712"/>
            <a:endParaRPr lang="en-US" sz="2700" b="1"/>
          </a:p>
          <a:p>
            <a:pPr marL="0" indent="0">
              <a:buNone/>
            </a:pPr>
            <a:r>
              <a:rPr lang="en-US" sz="2700" b="1">
                <a:solidFill>
                  <a:srgbClr val="0070C0"/>
                </a:solidFill>
              </a:rPr>
              <a:t>Spectral approaches to graph neural networks:</a:t>
            </a:r>
          </a:p>
          <a:p>
            <a:pPr marL="391574" lvl="1" indent="-230712"/>
            <a:r>
              <a:rPr lang="en-US" sz="2700"/>
              <a:t>Spectral graph CNN &amp; </a:t>
            </a:r>
            <a:r>
              <a:rPr lang="en-US" sz="2700" err="1"/>
              <a:t>ChebNet</a:t>
            </a:r>
            <a:r>
              <a:rPr lang="en-US" sz="2700"/>
              <a:t> (Bruna et al., 2015; </a:t>
            </a:r>
            <a:r>
              <a:rPr lang="en-US" sz="2700" err="1"/>
              <a:t>Defferrard</a:t>
            </a:r>
            <a:r>
              <a:rPr lang="en-US" sz="2700"/>
              <a:t> et al., 2016)</a:t>
            </a:r>
          </a:p>
          <a:p>
            <a:pPr marL="391574" lvl="1" indent="-230712"/>
            <a:r>
              <a:rPr lang="en-US" sz="2700"/>
              <a:t>Geometric deep learning (Bronstein et al., 2017; Monti et al., 2017)</a:t>
            </a:r>
          </a:p>
          <a:p>
            <a:pPr lvl="1"/>
            <a:endParaRPr lang="en-US" sz="1733"/>
          </a:p>
          <a:p>
            <a:pPr marL="0" indent="0">
              <a:buNone/>
            </a:pPr>
            <a:r>
              <a:rPr lang="en-US" sz="2700" b="1">
                <a:solidFill>
                  <a:srgbClr val="0070C0"/>
                </a:solidFill>
              </a:rPr>
              <a:t>Other GNN techniques:</a:t>
            </a:r>
          </a:p>
          <a:p>
            <a:pPr marL="391574" lvl="1" indent="-230712"/>
            <a:r>
              <a:rPr lang="en-US" sz="2700"/>
              <a:t>Pre-training Graph Neural Networks (Hu et al., 2019)</a:t>
            </a:r>
          </a:p>
          <a:p>
            <a:pPr marL="391574" lvl="1" indent="-230712"/>
            <a:r>
              <a:rPr lang="en-US" sz="2700" err="1"/>
              <a:t>GNNExplainer</a:t>
            </a:r>
            <a:r>
              <a:rPr lang="en-US" sz="2700"/>
              <a:t>: Generating Explanations for Graph Neural Networks (Ying et al., 2019)</a:t>
            </a:r>
          </a:p>
          <a:p>
            <a:pPr marL="391574" lvl="1" indent="-230712"/>
            <a:endParaRPr lang="en-US"/>
          </a:p>
        </p:txBody>
      </p:sp>
      <p:sp>
        <p:nvSpPr>
          <p:cNvPr id="4" name="Date Placeholder 3"/>
          <p:cNvSpPr>
            <a:spLocks noGrp="1"/>
          </p:cNvSpPr>
          <p:nvPr>
            <p:ph type="dt" sz="half" idx="10"/>
          </p:nvPr>
        </p:nvSpPr>
        <p:spPr/>
        <p:txBody>
          <a:bodyPr/>
          <a:lstStyle/>
          <a:p>
            <a:r>
              <a:rPr lang="en-US"/>
              <a:t>12/6/18</a:t>
            </a:r>
          </a:p>
        </p:txBody>
      </p:sp>
      <p:sp>
        <p:nvSpPr>
          <p:cNvPr id="5" name="Footer Placeholder 4"/>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p:cNvSpPr>
            <a:spLocks noGrp="1"/>
          </p:cNvSpPr>
          <p:nvPr>
            <p:ph type="sldNum" sz="quarter" idx="12"/>
          </p:nvPr>
        </p:nvSpPr>
        <p:spPr/>
        <p:txBody>
          <a:bodyPr/>
          <a:lstStyle/>
          <a:p>
            <a:fld id="{19B12225-5612-419B-A8D5-4B8EEE4C217E}" type="slidenum">
              <a:rPr lang="en-US" smtClean="0"/>
              <a:pPr/>
              <a:t>70</a:t>
            </a:fld>
            <a:endParaRPr lang="en-US"/>
          </a:p>
        </p:txBody>
      </p:sp>
    </p:spTree>
    <p:extLst>
      <p:ext uri="{BB962C8B-B14F-4D97-AF65-F5344CB8AC3E}">
        <p14:creationId xmlns:p14="http://schemas.microsoft.com/office/powerpoint/2010/main" val="83047565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odul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spDef>
      <a:spPr>
        <a:ln w="38100">
          <a:solidFill>
            <a:srgbClr val="008000"/>
          </a:solidFill>
        </a:ln>
      </a:spPr>
      <a:bodyPr rtlCol="0" anchor="ctr"/>
      <a:lstStyle>
        <a:defPPr algn="ctr">
          <a:defRPr/>
        </a:defPPr>
      </a:lstStyle>
      <a:style>
        <a:lnRef idx="1">
          <a:schemeClr val="dk1"/>
        </a:lnRef>
        <a:fillRef idx="0">
          <a:schemeClr val="dk1"/>
        </a:fillRef>
        <a:effectRef idx="0">
          <a:schemeClr val="dk1"/>
        </a:effectRef>
        <a:fontRef idx="minor">
          <a:schemeClr val="tx1"/>
        </a:fontRef>
      </a:style>
    </a:spDef>
    <a:lnDef>
      <a:spPr>
        <a:ln w="28575"/>
      </a:spPr>
      <a:bodyPr/>
      <a:lstStyle/>
      <a:style>
        <a:lnRef idx="1">
          <a:schemeClr val="dk1"/>
        </a:lnRef>
        <a:fillRef idx="0">
          <a:schemeClr val="dk1"/>
        </a:fillRef>
        <a:effectRef idx="0">
          <a:schemeClr val="dk1"/>
        </a:effectRef>
        <a:fontRef idx="minor">
          <a:schemeClr val="tx1"/>
        </a:fontRef>
      </a:style>
    </a:lnDef>
    <a:txDef>
      <a:spPr>
        <a:noFill/>
      </a:spPr>
      <a:bodyPr wrap="none" rtlCol="0">
        <a:spAutoFit/>
      </a:bodyPr>
      <a:lstStyle>
        <a:defPPr>
          <a:defRPr dirty="0" smtClean="0">
            <a:latin typeface="Arial" pitchFamily="34" charset="0"/>
            <a:cs typeface="Arial" pitchFamily="34" charset="0"/>
          </a:defRPr>
        </a:defPPr>
      </a:lstStyle>
    </a:txDef>
  </a:objectDefaults>
  <a:extraClrSchemeLst/>
</a:theme>
</file>

<file path=ppt/theme/theme2.xml><?xml version="1.0" encoding="utf-8"?>
<a:theme xmlns:a="http://schemas.openxmlformats.org/drawingml/2006/main" name="Modul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spDef>
      <a:spPr/>
      <a:bodyPr rtlCol="0" anchor="ctr"/>
      <a:lstStyle>
        <a:defPPr algn="ctr">
          <a:defRPr sz="1400" dirty="0">
            <a:solidFill>
              <a:schemeClr val="bg1"/>
            </a:solidFill>
            <a:latin typeface="Arial" panose="020B0604020202020204" pitchFamily="34" charset="0"/>
            <a:cs typeface="Arial" panose="020B0604020202020204" pitchFamily="34" charset="0"/>
          </a:defRPr>
        </a:defPPr>
      </a:lstStyle>
      <a:style>
        <a:lnRef idx="2">
          <a:schemeClr val="accent6">
            <a:shade val="50000"/>
          </a:schemeClr>
        </a:lnRef>
        <a:fillRef idx="1">
          <a:schemeClr val="accent6"/>
        </a:fillRef>
        <a:effectRef idx="0">
          <a:schemeClr val="accent6"/>
        </a:effectRef>
        <a:fontRef idx="minor">
          <a:schemeClr val="lt1"/>
        </a:fontRef>
      </a:style>
    </a:spDef>
    <a:lnDef>
      <a:spPr>
        <a:ln w="28575"/>
      </a:spPr>
      <a:bodyPr/>
      <a:lstStyle/>
      <a:style>
        <a:lnRef idx="1">
          <a:schemeClr val="dk1"/>
        </a:lnRef>
        <a:fillRef idx="0">
          <a:schemeClr val="dk1"/>
        </a:fillRef>
        <a:effectRef idx="0">
          <a:schemeClr val="dk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1BF72D44-7D07-4ACF-BB4B-D5B210AA86D3}">
  <we:reference id="WA200002290" version="1.0.0.3" store="en-US" storeType="omex"/>
  <we:alternateReferences/>
  <we:properties>
    <we:property name="sidebarState" value="&quot;[false,true,false,true]&quot;"/>
    <we:property name="nextMathId" value="&quot;2&quot;"/>
    <we:property name="mathList" value="[{&quot;id&quot;:&quot;1&quot;,&quot;code&quot;:&quot;$z_{v}^{T}z_{u}$&quot;,&quot;font&quot;:{&quot;size&quot;:12,&quot;family&quot;:&quot;Arial&quot;,&quot;color&quot;:&quot;black&quot;},&quot;type&quot;:&quot;$&quot;}]"/>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emplate>Module</Template>
  <Application>Microsoft Office PowerPoint</Application>
  <PresentationFormat>On-screen Show (4:3)</PresentationFormat>
  <Slides>70</Slides>
  <Notes>46</Notes>
  <HiddenSlides>6</HiddenSlides>
  <ScaleCrop>false</ScaleCrop>
  <HeadingPairs>
    <vt:vector size="4" baseType="variant">
      <vt:variant>
        <vt:lpstr>Theme</vt:lpstr>
      </vt:variant>
      <vt:variant>
        <vt:i4>2</vt:i4>
      </vt:variant>
      <vt:variant>
        <vt:lpstr>Slide Titles</vt:lpstr>
      </vt:variant>
      <vt:variant>
        <vt:i4>70</vt:i4>
      </vt:variant>
    </vt:vector>
  </HeadingPairs>
  <TitlesOfParts>
    <vt:vector size="72" baseType="lpstr">
      <vt:lpstr>Module</vt:lpstr>
      <vt:lpstr>Module</vt:lpstr>
      <vt:lpstr> Stanford CS224W: How Expressive are Graph Neural Networks?</vt:lpstr>
      <vt:lpstr>Stanford CS224W: Graph Neural Networks</vt:lpstr>
      <vt:lpstr>Announcements</vt:lpstr>
      <vt:lpstr>Recap: GNN Training Pipeline</vt:lpstr>
      <vt:lpstr>Information modalities in Graphs</vt:lpstr>
      <vt:lpstr>Why is Graph Deep Learning Hard?</vt:lpstr>
      <vt:lpstr>Theory of GNNs</vt:lpstr>
      <vt:lpstr>Graph Isomorphism problem</vt:lpstr>
      <vt:lpstr>A simpler problem</vt:lpstr>
      <vt:lpstr>Background: A Single GNN Layer</vt:lpstr>
      <vt:lpstr>Background: Many GNN Models</vt:lpstr>
      <vt:lpstr>GNN Model Example (1)</vt:lpstr>
      <vt:lpstr>GNN Model Example (2)</vt:lpstr>
      <vt:lpstr>Note: Node Colors</vt:lpstr>
      <vt:lpstr>Local Neighborhood Structures</vt:lpstr>
      <vt:lpstr>Local Neighborhood Structures</vt:lpstr>
      <vt:lpstr>Local Neighborhood Structures</vt:lpstr>
      <vt:lpstr>Local Neighborhood Structures</vt:lpstr>
      <vt:lpstr>Computational Graph (1)</vt:lpstr>
      <vt:lpstr>Computational Graph (2)</vt:lpstr>
      <vt:lpstr>Computational Graph (3)</vt:lpstr>
      <vt:lpstr>Computational Graph (4)</vt:lpstr>
      <vt:lpstr>Computational Graph</vt:lpstr>
      <vt:lpstr>Computational Graph</vt:lpstr>
      <vt:lpstr>Computational Graph</vt:lpstr>
      <vt:lpstr>Recall: Injective Function</vt:lpstr>
      <vt:lpstr>How Expressive is a GNN?</vt:lpstr>
      <vt:lpstr>How Expressive is a GNN?</vt:lpstr>
      <vt:lpstr>How Expressive is a GNN?</vt:lpstr>
      <vt:lpstr>How Expressive is a GNN?</vt:lpstr>
      <vt:lpstr>How Expressive is a GNN?</vt:lpstr>
      <vt:lpstr> Stanford CS224W: Designing the Most Powerful  Graph Neural Network</vt:lpstr>
      <vt:lpstr>Expressive Power of GNNs</vt:lpstr>
      <vt:lpstr>Neighbor Aggregation</vt:lpstr>
      <vt:lpstr>Neighbor Aggregation</vt:lpstr>
      <vt:lpstr>Neighbor Aggregation: Case Study</vt:lpstr>
      <vt:lpstr>Neighbor Aggregation</vt:lpstr>
      <vt:lpstr>Neighbor Aggregation: Case Study</vt:lpstr>
      <vt:lpstr>Neighbor Aggregation: Case Study</vt:lpstr>
      <vt:lpstr>Neighbor Aggregation: Case Study</vt:lpstr>
      <vt:lpstr>Summary So Far</vt:lpstr>
      <vt:lpstr>Designing Most Expressive GNNs</vt:lpstr>
      <vt:lpstr>Injective Multi-Set Function</vt:lpstr>
      <vt:lpstr>Injective Multi-Set Function</vt:lpstr>
      <vt:lpstr>Universal Approximation Theorem</vt:lpstr>
      <vt:lpstr>Injective Multi-Set Function</vt:lpstr>
      <vt:lpstr>Most Expressive GNN</vt:lpstr>
      <vt:lpstr>Discussion: The Power of Pooling</vt:lpstr>
      <vt:lpstr>Full Model of GIN</vt:lpstr>
      <vt:lpstr>Graph Isomorphism problem</vt:lpstr>
      <vt:lpstr>Relation to WL Graph Kernel</vt:lpstr>
      <vt:lpstr>Color Refinement (1)</vt:lpstr>
      <vt:lpstr>Color Refinement (2)</vt:lpstr>
      <vt:lpstr>Color Refinement (3)</vt:lpstr>
      <vt:lpstr>The Complete GIN Model</vt:lpstr>
      <vt:lpstr>The Complete GIN Model</vt:lpstr>
      <vt:lpstr>The Complete GIN Model</vt:lpstr>
      <vt:lpstr>The Complete GIN Model</vt:lpstr>
      <vt:lpstr>GIN and WL Graph Kernel</vt:lpstr>
      <vt:lpstr>Expressive Power of GIN</vt:lpstr>
      <vt:lpstr>Some bad news</vt:lpstr>
      <vt:lpstr>Why do we care about cycles?</vt:lpstr>
      <vt:lpstr>Why cliques and quasi-cliques?</vt:lpstr>
      <vt:lpstr>Improving GNNs’ Power</vt:lpstr>
      <vt:lpstr>Summary of the Lecture</vt:lpstr>
      <vt:lpstr>Stanford CS224W: When Things Don’t Go As Planned</vt:lpstr>
      <vt:lpstr>General Tips</vt:lpstr>
      <vt:lpstr>Debugging Deep Networks</vt:lpstr>
      <vt:lpstr>Resources on Graph Neural Networks</vt:lpstr>
      <vt:lpstr>Resources on Graph Neural Networks</vt:lpstr>
    </vt:vector>
  </TitlesOfParts>
  <Company>Carnegie Mellon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jure</dc:creator>
  <cp:revision>225</cp:revision>
  <cp:lastPrinted>2019-10-15T21:25:12Z</cp:lastPrinted>
  <dcterms:created xsi:type="dcterms:W3CDTF">2009-06-12T17:14:38Z</dcterms:created>
  <dcterms:modified xsi:type="dcterms:W3CDTF">2024-10-10T15:15:59Z</dcterms:modified>
</cp:coreProperties>
</file>